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3"/>
  </p:notesMasterIdLst>
  <p:sldIdLst>
    <p:sldId id="256" r:id="rId2"/>
    <p:sldId id="335" r:id="rId3"/>
    <p:sldId id="334" r:id="rId4"/>
    <p:sldId id="257" r:id="rId5"/>
    <p:sldId id="258" r:id="rId6"/>
    <p:sldId id="259" r:id="rId7"/>
    <p:sldId id="260" r:id="rId8"/>
    <p:sldId id="261" r:id="rId9"/>
    <p:sldId id="262" r:id="rId10"/>
    <p:sldId id="263" r:id="rId11"/>
    <p:sldId id="336" r:id="rId12"/>
    <p:sldId id="337" r:id="rId13"/>
    <p:sldId id="264" r:id="rId14"/>
    <p:sldId id="324" r:id="rId15"/>
    <p:sldId id="325" r:id="rId16"/>
    <p:sldId id="326"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338" r:id="rId35"/>
    <p:sldId id="339" r:id="rId36"/>
    <p:sldId id="341" r:id="rId37"/>
    <p:sldId id="285" r:id="rId38"/>
    <p:sldId id="286" r:id="rId39"/>
    <p:sldId id="340" r:id="rId40"/>
    <p:sldId id="342" r:id="rId41"/>
    <p:sldId id="283" r:id="rId42"/>
    <p:sldId id="284" r:id="rId43"/>
    <p:sldId id="287" r:id="rId44"/>
    <p:sldId id="288" r:id="rId45"/>
    <p:sldId id="327" r:id="rId46"/>
    <p:sldId id="329" r:id="rId47"/>
    <p:sldId id="290" r:id="rId48"/>
    <p:sldId id="330" r:id="rId49"/>
    <p:sldId id="291" r:id="rId50"/>
    <p:sldId id="292" r:id="rId51"/>
    <p:sldId id="294" r:id="rId52"/>
    <p:sldId id="293" r:id="rId53"/>
    <p:sldId id="295" r:id="rId54"/>
    <p:sldId id="296" r:id="rId55"/>
    <p:sldId id="297" r:id="rId56"/>
    <p:sldId id="298" r:id="rId57"/>
    <p:sldId id="300" r:id="rId58"/>
    <p:sldId id="301" r:id="rId59"/>
    <p:sldId id="299" r:id="rId60"/>
    <p:sldId id="302" r:id="rId61"/>
    <p:sldId id="304" r:id="rId62"/>
    <p:sldId id="305" r:id="rId63"/>
    <p:sldId id="306" r:id="rId64"/>
    <p:sldId id="307" r:id="rId65"/>
    <p:sldId id="308" r:id="rId66"/>
    <p:sldId id="309" r:id="rId67"/>
    <p:sldId id="310" r:id="rId68"/>
    <p:sldId id="311" r:id="rId69"/>
    <p:sldId id="313" r:id="rId70"/>
    <p:sldId id="314" r:id="rId71"/>
    <p:sldId id="315" r:id="rId72"/>
    <p:sldId id="316" r:id="rId73"/>
    <p:sldId id="332" r:id="rId74"/>
    <p:sldId id="317" r:id="rId75"/>
    <p:sldId id="318" r:id="rId76"/>
    <p:sldId id="319" r:id="rId77"/>
    <p:sldId id="320" r:id="rId78"/>
    <p:sldId id="321" r:id="rId79"/>
    <p:sldId id="322" r:id="rId80"/>
    <p:sldId id="323" r:id="rId81"/>
    <p:sldId id="328" r:id="rId82"/>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5F729-C6D6-421F-A8DE-3A570149A37C}" v="1405" dt="2020-05-25T09:00:57.8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21" autoAdjust="0"/>
    <p:restoredTop sz="95369" autoAdjust="0"/>
  </p:normalViewPr>
  <p:slideViewPr>
    <p:cSldViewPr>
      <p:cViewPr varScale="1">
        <p:scale>
          <a:sx n="77" d="100"/>
          <a:sy n="77" d="100"/>
        </p:scale>
        <p:origin x="102" y="642"/>
      </p:cViewPr>
      <p:guideLst>
        <p:guide orient="horz" pos="2160"/>
        <p:guide pos="2880"/>
      </p:guideLst>
    </p:cSldViewPr>
  </p:slideViewPr>
  <p:outlineViewPr>
    <p:cViewPr>
      <p:scale>
        <a:sx n="33" d="100"/>
        <a:sy n="33" d="100"/>
      </p:scale>
      <p:origin x="0" y="-937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yuan Lyu" userId="eadeb139afb46539" providerId="LiveId" clId="{1951C407-AFCB-4FAE-9311-8E0AE5879746}"/>
    <pc:docChg chg="addSld delSld modSld">
      <pc:chgData name="Renyuan Lyu" userId="eadeb139afb46539" providerId="LiveId" clId="{1951C407-AFCB-4FAE-9311-8E0AE5879746}" dt="2020-02-17T06:37:02.553" v="74" actId="1076"/>
      <pc:docMkLst>
        <pc:docMk/>
      </pc:docMkLst>
      <pc:sldChg chg="modSp">
        <pc:chgData name="Renyuan Lyu" userId="eadeb139afb46539" providerId="LiveId" clId="{1951C407-AFCB-4FAE-9311-8E0AE5879746}" dt="2020-02-17T06:25:50.716" v="42" actId="20577"/>
        <pc:sldMkLst>
          <pc:docMk/>
          <pc:sldMk cId="0" sldId="256"/>
        </pc:sldMkLst>
        <pc:spChg chg="mod">
          <ac:chgData name="Renyuan Lyu" userId="eadeb139afb46539" providerId="LiveId" clId="{1951C407-AFCB-4FAE-9311-8E0AE5879746}" dt="2020-02-17T06:25:50.716" v="42" actId="20577"/>
          <ac:spMkLst>
            <pc:docMk/>
            <pc:sldMk cId="0" sldId="256"/>
            <ac:spMk id="3" creationId="{00000000-0000-0000-0000-000000000000}"/>
          </ac:spMkLst>
        </pc:spChg>
      </pc:sldChg>
      <pc:sldChg chg="modSp">
        <pc:chgData name="Renyuan Lyu" userId="eadeb139afb46539" providerId="LiveId" clId="{1951C407-AFCB-4FAE-9311-8E0AE5879746}" dt="2020-02-17T06:21:24.771" v="0"/>
        <pc:sldMkLst>
          <pc:docMk/>
          <pc:sldMk cId="0" sldId="257"/>
        </pc:sldMkLst>
        <pc:spChg chg="mod">
          <ac:chgData name="Renyuan Lyu" userId="eadeb139afb46539" providerId="LiveId" clId="{1951C407-AFCB-4FAE-9311-8E0AE5879746}" dt="2020-02-17T06:21:24.771" v="0"/>
          <ac:spMkLst>
            <pc:docMk/>
            <pc:sldMk cId="0" sldId="257"/>
            <ac:spMk id="2" creationId="{00000000-0000-0000-0000-000000000000}"/>
          </ac:spMkLst>
        </pc:spChg>
      </pc:sldChg>
      <pc:sldChg chg="addSp delSp modSp">
        <pc:chgData name="Renyuan Lyu" userId="eadeb139afb46539" providerId="LiveId" clId="{1951C407-AFCB-4FAE-9311-8E0AE5879746}" dt="2020-02-17T06:31:35.616" v="56" actId="1076"/>
        <pc:sldMkLst>
          <pc:docMk/>
          <pc:sldMk cId="0" sldId="258"/>
        </pc:sldMkLst>
        <pc:picChg chg="add del mod">
          <ac:chgData name="Renyuan Lyu" userId="eadeb139afb46539" providerId="LiveId" clId="{1951C407-AFCB-4FAE-9311-8E0AE5879746}" dt="2020-02-17T06:30:51.317" v="53" actId="478"/>
          <ac:picMkLst>
            <pc:docMk/>
            <pc:sldMk cId="0" sldId="258"/>
            <ac:picMk id="3" creationId="{AD456870-4CAA-4B8A-8458-AE287AC689CB}"/>
          </ac:picMkLst>
        </pc:picChg>
        <pc:picChg chg="add mod">
          <ac:chgData name="Renyuan Lyu" userId="eadeb139afb46539" providerId="LiveId" clId="{1951C407-AFCB-4FAE-9311-8E0AE5879746}" dt="2020-02-17T06:31:01.041" v="54" actId="1076"/>
          <ac:picMkLst>
            <pc:docMk/>
            <pc:sldMk cId="0" sldId="258"/>
            <ac:picMk id="4" creationId="{637BC081-C0DE-4458-9137-3DB553B822A4}"/>
          </ac:picMkLst>
        </pc:picChg>
        <pc:picChg chg="add mod">
          <ac:chgData name="Renyuan Lyu" userId="eadeb139afb46539" providerId="LiveId" clId="{1951C407-AFCB-4FAE-9311-8E0AE5879746}" dt="2020-02-17T06:31:35.616" v="56" actId="1076"/>
          <ac:picMkLst>
            <pc:docMk/>
            <pc:sldMk cId="0" sldId="258"/>
            <ac:picMk id="5" creationId="{AD8B62C2-F765-410D-BC2C-EBBCDCD7FC4C}"/>
          </ac:picMkLst>
        </pc:picChg>
      </pc:sldChg>
      <pc:sldChg chg="addSp modSp">
        <pc:chgData name="Renyuan Lyu" userId="eadeb139afb46539" providerId="LiveId" clId="{1951C407-AFCB-4FAE-9311-8E0AE5879746}" dt="2020-02-17T06:32:24.193" v="60" actId="1076"/>
        <pc:sldMkLst>
          <pc:docMk/>
          <pc:sldMk cId="0" sldId="259"/>
        </pc:sldMkLst>
        <pc:picChg chg="add mod">
          <ac:chgData name="Renyuan Lyu" userId="eadeb139afb46539" providerId="LiveId" clId="{1951C407-AFCB-4FAE-9311-8E0AE5879746}" dt="2020-02-17T06:32:24.193" v="60" actId="1076"/>
          <ac:picMkLst>
            <pc:docMk/>
            <pc:sldMk cId="0" sldId="259"/>
            <ac:picMk id="3" creationId="{7D8A34E9-A9EB-4680-9CB9-67A9910CF190}"/>
          </ac:picMkLst>
        </pc:picChg>
      </pc:sldChg>
      <pc:sldChg chg="addSp modSp">
        <pc:chgData name="Renyuan Lyu" userId="eadeb139afb46539" providerId="LiveId" clId="{1951C407-AFCB-4FAE-9311-8E0AE5879746}" dt="2020-02-17T06:37:02.553" v="74" actId="1076"/>
        <pc:sldMkLst>
          <pc:docMk/>
          <pc:sldMk cId="0" sldId="260"/>
        </pc:sldMkLst>
        <pc:spChg chg="mod">
          <ac:chgData name="Renyuan Lyu" userId="eadeb139afb46539" providerId="LiveId" clId="{1951C407-AFCB-4FAE-9311-8E0AE5879746}" dt="2020-02-17T06:35:51.590" v="67" actId="20577"/>
          <ac:spMkLst>
            <pc:docMk/>
            <pc:sldMk cId="0" sldId="260"/>
            <ac:spMk id="2" creationId="{00000000-0000-0000-0000-000000000000}"/>
          </ac:spMkLst>
        </pc:spChg>
        <pc:spChg chg="mod">
          <ac:chgData name="Renyuan Lyu" userId="eadeb139afb46539" providerId="LiveId" clId="{1951C407-AFCB-4FAE-9311-8E0AE5879746}" dt="2020-02-17T06:36:25.526" v="73"/>
          <ac:spMkLst>
            <pc:docMk/>
            <pc:sldMk cId="0" sldId="260"/>
            <ac:spMk id="5" creationId="{00000000-0000-0000-0000-000000000000}"/>
          </ac:spMkLst>
        </pc:spChg>
        <pc:picChg chg="add mod">
          <ac:chgData name="Renyuan Lyu" userId="eadeb139afb46539" providerId="LiveId" clId="{1951C407-AFCB-4FAE-9311-8E0AE5879746}" dt="2020-02-17T06:37:02.553" v="74" actId="1076"/>
          <ac:picMkLst>
            <pc:docMk/>
            <pc:sldMk cId="0" sldId="260"/>
            <ac:picMk id="3" creationId="{8EDD4DDB-3505-4369-B0EC-51D62C090A30}"/>
          </ac:picMkLst>
        </pc:picChg>
      </pc:sldChg>
      <pc:sldChg chg="modSp add del">
        <pc:chgData name="Renyuan Lyu" userId="eadeb139afb46539" providerId="LiveId" clId="{1951C407-AFCB-4FAE-9311-8E0AE5879746}" dt="2020-02-17T06:25:26.616" v="28" actId="2696"/>
        <pc:sldMkLst>
          <pc:docMk/>
          <pc:sldMk cId="1623300003" sldId="333"/>
        </pc:sldMkLst>
        <pc:spChg chg="mod">
          <ac:chgData name="Renyuan Lyu" userId="eadeb139afb46539" providerId="LiveId" clId="{1951C407-AFCB-4FAE-9311-8E0AE5879746}" dt="2020-02-17T06:25:26.306" v="27" actId="20577"/>
          <ac:spMkLst>
            <pc:docMk/>
            <pc:sldMk cId="1623300003" sldId="333"/>
            <ac:spMk id="2" creationId="{CF147BA3-E9EC-4014-89BE-9F0ADE2F5E2F}"/>
          </ac:spMkLst>
        </pc:spChg>
        <pc:spChg chg="mod">
          <ac:chgData name="Renyuan Lyu" userId="eadeb139afb46539" providerId="LiveId" clId="{1951C407-AFCB-4FAE-9311-8E0AE5879746}" dt="2020-02-17T06:25:02.562" v="8" actId="20577"/>
          <ac:spMkLst>
            <pc:docMk/>
            <pc:sldMk cId="1623300003" sldId="333"/>
            <ac:spMk id="3" creationId="{E45691B4-89CA-431D-968E-1DCFA3E412EA}"/>
          </ac:spMkLst>
        </pc:spChg>
      </pc:sldChg>
      <pc:sldChg chg="modSp add">
        <pc:chgData name="Renyuan Lyu" userId="eadeb139afb46539" providerId="LiveId" clId="{1951C407-AFCB-4FAE-9311-8E0AE5879746}" dt="2020-02-17T06:26:00.613" v="46" actId="20577"/>
        <pc:sldMkLst>
          <pc:docMk/>
          <pc:sldMk cId="1969970959" sldId="334"/>
        </pc:sldMkLst>
        <pc:spChg chg="mod">
          <ac:chgData name="Renyuan Lyu" userId="eadeb139afb46539" providerId="LiveId" clId="{1951C407-AFCB-4FAE-9311-8E0AE5879746}" dt="2020-02-17T06:26:00.613" v="46" actId="20577"/>
          <ac:spMkLst>
            <pc:docMk/>
            <pc:sldMk cId="1969970959" sldId="334"/>
            <ac:spMk id="2" creationId="{B5CFAED9-D86B-4BEA-9C7B-48BF5E28CDEB}"/>
          </ac:spMkLst>
        </pc:spChg>
      </pc:sldChg>
      <pc:sldChg chg="modSp add">
        <pc:chgData name="Renyuan Lyu" userId="eadeb139afb46539" providerId="LiveId" clId="{1951C407-AFCB-4FAE-9311-8E0AE5879746}" dt="2020-02-17T06:25:56.811" v="44"/>
        <pc:sldMkLst>
          <pc:docMk/>
          <pc:sldMk cId="3729084581" sldId="335"/>
        </pc:sldMkLst>
        <pc:spChg chg="mod">
          <ac:chgData name="Renyuan Lyu" userId="eadeb139afb46539" providerId="LiveId" clId="{1951C407-AFCB-4FAE-9311-8E0AE5879746}" dt="2020-02-17T06:25:56.811" v="44"/>
          <ac:spMkLst>
            <pc:docMk/>
            <pc:sldMk cId="3729084581" sldId="335"/>
            <ac:spMk id="2" creationId="{479626FC-B451-4F43-8A15-4B27844C9CA1}"/>
          </ac:spMkLst>
        </pc:spChg>
      </pc:sldChg>
    </pc:docChg>
  </pc:docChgLst>
  <pc:docChgLst>
    <pc:chgData name="仁園 呂" userId="eef67f80-1e14-4c90-a22b-aad4575b3ef9" providerId="ADAL" clId="{98C5F729-C6D6-421F-A8DE-3A570149A37C}"/>
    <pc:docChg chg="undo custSel addSld delSld modSld sldOrd">
      <pc:chgData name="仁園 呂" userId="eef67f80-1e14-4c90-a22b-aad4575b3ef9" providerId="ADAL" clId="{98C5F729-C6D6-421F-A8DE-3A570149A37C}" dt="2020-05-25T09:01:07.426" v="5066" actId="1076"/>
      <pc:docMkLst>
        <pc:docMk/>
      </pc:docMkLst>
      <pc:sldChg chg="modSp mod">
        <pc:chgData name="仁園 呂" userId="eef67f80-1e14-4c90-a22b-aad4575b3ef9" providerId="ADAL" clId="{98C5F729-C6D6-421F-A8DE-3A570149A37C}" dt="2020-05-24T11:36:34.634" v="8" actId="207"/>
        <pc:sldMkLst>
          <pc:docMk/>
          <pc:sldMk cId="0" sldId="258"/>
        </pc:sldMkLst>
        <pc:spChg chg="mod">
          <ac:chgData name="仁園 呂" userId="eef67f80-1e14-4c90-a22b-aad4575b3ef9" providerId="ADAL" clId="{98C5F729-C6D6-421F-A8DE-3A570149A37C}" dt="2020-05-24T11:36:34.634" v="8" actId="207"/>
          <ac:spMkLst>
            <pc:docMk/>
            <pc:sldMk cId="0" sldId="258"/>
            <ac:spMk id="6" creationId="{00000000-0000-0000-0000-000000000000}"/>
          </ac:spMkLst>
        </pc:spChg>
        <pc:picChg chg="mod">
          <ac:chgData name="仁園 呂" userId="eef67f80-1e14-4c90-a22b-aad4575b3ef9" providerId="ADAL" clId="{98C5F729-C6D6-421F-A8DE-3A570149A37C}" dt="2020-05-24T11:36:09.109" v="5" actId="1076"/>
          <ac:picMkLst>
            <pc:docMk/>
            <pc:sldMk cId="0" sldId="258"/>
            <ac:picMk id="4" creationId="{637BC081-C0DE-4458-9137-3DB553B822A4}"/>
          </ac:picMkLst>
        </pc:picChg>
        <pc:picChg chg="mod">
          <ac:chgData name="仁園 呂" userId="eef67f80-1e14-4c90-a22b-aad4575b3ef9" providerId="ADAL" clId="{98C5F729-C6D6-421F-A8DE-3A570149A37C}" dt="2020-05-24T11:36:18.297" v="6" actId="1076"/>
          <ac:picMkLst>
            <pc:docMk/>
            <pc:sldMk cId="0" sldId="258"/>
            <ac:picMk id="5" creationId="{AD8B62C2-F765-410D-BC2C-EBBCDCD7FC4C}"/>
          </ac:picMkLst>
        </pc:picChg>
      </pc:sldChg>
      <pc:sldChg chg="addSp modSp mod">
        <pc:chgData name="仁園 呂" userId="eef67f80-1e14-4c90-a22b-aad4575b3ef9" providerId="ADAL" clId="{98C5F729-C6D6-421F-A8DE-3A570149A37C}" dt="2020-05-24T12:03:08.807" v="321" actId="1076"/>
        <pc:sldMkLst>
          <pc:docMk/>
          <pc:sldMk cId="0" sldId="262"/>
        </pc:sldMkLst>
        <pc:picChg chg="add mod">
          <ac:chgData name="仁園 呂" userId="eef67f80-1e14-4c90-a22b-aad4575b3ef9" providerId="ADAL" clId="{98C5F729-C6D6-421F-A8DE-3A570149A37C}" dt="2020-05-24T12:00:23.375" v="306" actId="1076"/>
          <ac:picMkLst>
            <pc:docMk/>
            <pc:sldMk cId="0" sldId="262"/>
            <ac:picMk id="3" creationId="{C32B07FC-BB42-4640-9381-011CFF8CC917}"/>
          </ac:picMkLst>
        </pc:picChg>
        <pc:picChg chg="add mod">
          <ac:chgData name="仁園 呂" userId="eef67f80-1e14-4c90-a22b-aad4575b3ef9" providerId="ADAL" clId="{98C5F729-C6D6-421F-A8DE-3A570149A37C}" dt="2020-05-24T12:03:04.511" v="320" actId="1076"/>
          <ac:picMkLst>
            <pc:docMk/>
            <pc:sldMk cId="0" sldId="262"/>
            <ac:picMk id="4" creationId="{1511C0B5-E2C0-4FF4-9F31-DA59FB78FDC2}"/>
          </ac:picMkLst>
        </pc:picChg>
        <pc:picChg chg="mod">
          <ac:chgData name="仁園 呂" userId="eef67f80-1e14-4c90-a22b-aad4575b3ef9" providerId="ADAL" clId="{98C5F729-C6D6-421F-A8DE-3A570149A37C}" dt="2020-05-24T12:02:57.776" v="318" actId="14100"/>
          <ac:picMkLst>
            <pc:docMk/>
            <pc:sldMk cId="0" sldId="262"/>
            <ac:picMk id="5" creationId="{00000000-0000-0000-0000-000000000000}"/>
          </ac:picMkLst>
        </pc:picChg>
        <pc:picChg chg="add mod">
          <ac:chgData name="仁園 呂" userId="eef67f80-1e14-4c90-a22b-aad4575b3ef9" providerId="ADAL" clId="{98C5F729-C6D6-421F-A8DE-3A570149A37C}" dt="2020-05-24T12:03:08.807" v="321" actId="1076"/>
          <ac:picMkLst>
            <pc:docMk/>
            <pc:sldMk cId="0" sldId="262"/>
            <ac:picMk id="8" creationId="{1369A1D7-D572-4DEC-985A-1FCC576FD6A1}"/>
          </ac:picMkLst>
        </pc:picChg>
        <pc:picChg chg="mod">
          <ac:chgData name="仁園 呂" userId="eef67f80-1e14-4c90-a22b-aad4575b3ef9" providerId="ADAL" clId="{98C5F729-C6D6-421F-A8DE-3A570149A37C}" dt="2020-05-24T12:02:52.618" v="316" actId="14100"/>
          <ac:picMkLst>
            <pc:docMk/>
            <pc:sldMk cId="0" sldId="262"/>
            <ac:picMk id="5122" creationId="{00000000-0000-0000-0000-000000000000}"/>
          </ac:picMkLst>
        </pc:picChg>
      </pc:sldChg>
      <pc:sldChg chg="addSp delSp modSp mod">
        <pc:chgData name="仁園 呂" userId="eef67f80-1e14-4c90-a22b-aad4575b3ef9" providerId="ADAL" clId="{98C5F729-C6D6-421F-A8DE-3A570149A37C}" dt="2020-05-24T12:06:08.013" v="329" actId="27636"/>
        <pc:sldMkLst>
          <pc:docMk/>
          <pc:sldMk cId="0" sldId="263"/>
        </pc:sldMkLst>
        <pc:spChg chg="mod">
          <ac:chgData name="仁園 呂" userId="eef67f80-1e14-4c90-a22b-aad4575b3ef9" providerId="ADAL" clId="{98C5F729-C6D6-421F-A8DE-3A570149A37C}" dt="2020-05-24T12:06:08.013" v="329" actId="27636"/>
          <ac:spMkLst>
            <pc:docMk/>
            <pc:sldMk cId="0" sldId="263"/>
            <ac:spMk id="2" creationId="{00000000-0000-0000-0000-000000000000}"/>
          </ac:spMkLst>
        </pc:spChg>
        <pc:spChg chg="mod">
          <ac:chgData name="仁園 呂" userId="eef67f80-1e14-4c90-a22b-aad4575b3ef9" providerId="ADAL" clId="{98C5F729-C6D6-421F-A8DE-3A570149A37C}" dt="2020-05-24T12:05:13.560" v="326" actId="14100"/>
          <ac:spMkLst>
            <pc:docMk/>
            <pc:sldMk cId="0" sldId="263"/>
            <ac:spMk id="5" creationId="{00000000-0000-0000-0000-000000000000}"/>
          </ac:spMkLst>
        </pc:spChg>
        <pc:grpChg chg="mod">
          <ac:chgData name="仁園 呂" userId="eef67f80-1e14-4c90-a22b-aad4575b3ef9" providerId="ADAL" clId="{98C5F729-C6D6-421F-A8DE-3A570149A37C}" dt="2020-05-24T11:43:10.720" v="200"/>
          <ac:grpSpMkLst>
            <pc:docMk/>
            <pc:sldMk cId="0" sldId="263"/>
            <ac:grpSpMk id="37" creationId="{FF067720-5571-4C09-BD64-9CAF4C25B2E0}"/>
          </ac:grpSpMkLst>
        </pc:grpChg>
        <pc:grpChg chg="mod">
          <ac:chgData name="仁園 呂" userId="eef67f80-1e14-4c90-a22b-aad4575b3ef9" providerId="ADAL" clId="{98C5F729-C6D6-421F-A8DE-3A570149A37C}" dt="2020-05-24T11:43:10.720" v="200"/>
          <ac:grpSpMkLst>
            <pc:docMk/>
            <pc:sldMk cId="0" sldId="263"/>
            <ac:grpSpMk id="38" creationId="{5C0E1EF9-E9ED-4B23-BF30-C7A62B619B22}"/>
          </ac:grpSpMkLst>
        </pc:grpChg>
        <pc:grpChg chg="del mod">
          <ac:chgData name="仁園 呂" userId="eef67f80-1e14-4c90-a22b-aad4575b3ef9" providerId="ADAL" clId="{98C5F729-C6D6-421F-A8DE-3A570149A37C}" dt="2020-05-24T11:43:18.567" v="207"/>
          <ac:grpSpMkLst>
            <pc:docMk/>
            <pc:sldMk cId="0" sldId="263"/>
            <ac:grpSpMk id="42" creationId="{E19AF604-B514-45F5-9FC7-0A3CAB8F1722}"/>
          </ac:grpSpMkLst>
        </pc:grpChg>
        <pc:grpChg chg="del mod">
          <ac:chgData name="仁園 呂" userId="eef67f80-1e14-4c90-a22b-aad4575b3ef9" providerId="ADAL" clId="{98C5F729-C6D6-421F-A8DE-3A570149A37C}" dt="2020-05-24T11:43:21.886" v="211"/>
          <ac:grpSpMkLst>
            <pc:docMk/>
            <pc:sldMk cId="0" sldId="263"/>
            <ac:grpSpMk id="45" creationId="{AE99D320-1409-4A8F-BCA0-740AE691F362}"/>
          </ac:grpSpMkLst>
        </pc:grpChg>
        <pc:grpChg chg="mod">
          <ac:chgData name="仁園 呂" userId="eef67f80-1e14-4c90-a22b-aad4575b3ef9" providerId="ADAL" clId="{98C5F729-C6D6-421F-A8DE-3A570149A37C}" dt="2020-05-24T11:43:29.640" v="223"/>
          <ac:grpSpMkLst>
            <pc:docMk/>
            <pc:sldMk cId="0" sldId="263"/>
            <ac:grpSpMk id="56" creationId="{5F5E16BF-2D41-49ED-805B-F5A52BFB23C7}"/>
          </ac:grpSpMkLst>
        </pc:grpChg>
        <pc:grpChg chg="mod">
          <ac:chgData name="仁園 呂" userId="eef67f80-1e14-4c90-a22b-aad4575b3ef9" providerId="ADAL" clId="{98C5F729-C6D6-421F-A8DE-3A570149A37C}" dt="2020-05-24T11:43:34.792" v="231"/>
          <ac:grpSpMkLst>
            <pc:docMk/>
            <pc:sldMk cId="0" sldId="263"/>
            <ac:grpSpMk id="64" creationId="{945CE527-1832-4D73-AB71-1835ADB62BCE}"/>
          </ac:grpSpMkLst>
        </pc:grpChg>
        <pc:grpChg chg="mod">
          <ac:chgData name="仁園 呂" userId="eef67f80-1e14-4c90-a22b-aad4575b3ef9" providerId="ADAL" clId="{98C5F729-C6D6-421F-A8DE-3A570149A37C}" dt="2020-05-24T11:43:34.792" v="231"/>
          <ac:grpSpMkLst>
            <pc:docMk/>
            <pc:sldMk cId="0" sldId="263"/>
            <ac:grpSpMk id="65" creationId="{C8A11312-A9BD-42D7-BB9F-96325C578A88}"/>
          </ac:grpSpMkLst>
        </pc:grpChg>
        <pc:grpChg chg="del mod">
          <ac:chgData name="仁園 呂" userId="eef67f80-1e14-4c90-a22b-aad4575b3ef9" providerId="ADAL" clId="{98C5F729-C6D6-421F-A8DE-3A570149A37C}" dt="2020-05-24T11:44:11.630" v="246"/>
          <ac:grpSpMkLst>
            <pc:docMk/>
            <pc:sldMk cId="0" sldId="263"/>
            <ac:grpSpMk id="78" creationId="{E70F353C-DB44-475A-A54A-D5CAA64C9B2F}"/>
          </ac:grpSpMkLst>
        </pc:grpChg>
        <pc:grpChg chg="mod">
          <ac:chgData name="仁園 呂" userId="eef67f80-1e14-4c90-a22b-aad4575b3ef9" providerId="ADAL" clId="{98C5F729-C6D6-421F-A8DE-3A570149A37C}" dt="2020-05-24T11:44:10.639" v="244"/>
          <ac:grpSpMkLst>
            <pc:docMk/>
            <pc:sldMk cId="0" sldId="263"/>
            <ac:grpSpMk id="79" creationId="{8C0A30F4-0865-42A4-8DF0-828A3CAAB499}"/>
          </ac:grpSpMkLst>
        </pc:grpChg>
        <pc:grpChg chg="mod">
          <ac:chgData name="仁園 呂" userId="eef67f80-1e14-4c90-a22b-aad4575b3ef9" providerId="ADAL" clId="{98C5F729-C6D6-421F-A8DE-3A570149A37C}" dt="2020-05-24T11:44:11.630" v="246"/>
          <ac:grpSpMkLst>
            <pc:docMk/>
            <pc:sldMk cId="0" sldId="263"/>
            <ac:grpSpMk id="81" creationId="{50572CA7-D1BF-40AA-8D24-B5633728CCCC}"/>
          </ac:grpSpMkLst>
        </pc:grpChg>
        <pc:grpChg chg="mod">
          <ac:chgData name="仁園 呂" userId="eef67f80-1e14-4c90-a22b-aad4575b3ef9" providerId="ADAL" clId="{98C5F729-C6D6-421F-A8DE-3A570149A37C}" dt="2020-05-24T11:44:22.978" v="275"/>
          <ac:grpSpMkLst>
            <pc:docMk/>
            <pc:sldMk cId="0" sldId="263"/>
            <ac:grpSpMk id="110" creationId="{3D6CE508-2BE6-4AA3-ADD9-89276ABC3A79}"/>
          </ac:grpSpMkLst>
        </pc:grpChg>
        <pc:grpChg chg="del mod">
          <ac:chgData name="仁園 呂" userId="eef67f80-1e14-4c90-a22b-aad4575b3ef9" providerId="ADAL" clId="{98C5F729-C6D6-421F-A8DE-3A570149A37C}" dt="2020-05-24T11:44:30.167" v="285"/>
          <ac:grpSpMkLst>
            <pc:docMk/>
            <pc:sldMk cId="0" sldId="263"/>
            <ac:grpSpMk id="116" creationId="{1B8A8E5E-70C7-4165-9F13-C75992F634A9}"/>
          </ac:grpSpMkLst>
        </pc:grpChg>
        <pc:grpChg chg="del mod">
          <ac:chgData name="仁園 呂" userId="eef67f80-1e14-4c90-a22b-aad4575b3ef9" providerId="ADAL" clId="{98C5F729-C6D6-421F-A8DE-3A570149A37C}" dt="2020-05-24T11:44:32.136" v="289"/>
          <ac:grpSpMkLst>
            <pc:docMk/>
            <pc:sldMk cId="0" sldId="263"/>
            <ac:grpSpMk id="120" creationId="{07DA5134-EE64-4A4E-8A04-673290E374DF}"/>
          </ac:grpSpMkLst>
        </pc:grpChg>
        <pc:grpChg chg="del mod">
          <ac:chgData name="仁園 呂" userId="eef67f80-1e14-4c90-a22b-aad4575b3ef9" providerId="ADAL" clId="{98C5F729-C6D6-421F-A8DE-3A570149A37C}" dt="2020-05-24T11:44:45.084" v="297"/>
          <ac:grpSpMkLst>
            <pc:docMk/>
            <pc:sldMk cId="0" sldId="263"/>
            <ac:grpSpMk id="124" creationId="{BD31F0C9-242D-4AC4-BE4C-750BAF3DA14F}"/>
          </ac:grpSpMkLst>
        </pc:grpChg>
        <pc:grpChg chg="mod">
          <ac:chgData name="仁園 呂" userId="eef67f80-1e14-4c90-a22b-aad4575b3ef9" providerId="ADAL" clId="{98C5F729-C6D6-421F-A8DE-3A570149A37C}" dt="2020-05-24T11:44:45.084" v="297"/>
          <ac:grpSpMkLst>
            <pc:docMk/>
            <pc:sldMk cId="0" sldId="263"/>
            <ac:grpSpMk id="132" creationId="{F7BD676B-7B24-45C9-89EE-272ADDA150F1}"/>
          </ac:grpSpMkLst>
        </pc:grpChg>
        <pc:grpChg chg="mod">
          <ac:chgData name="仁園 呂" userId="eef67f80-1e14-4c90-a22b-aad4575b3ef9" providerId="ADAL" clId="{98C5F729-C6D6-421F-A8DE-3A570149A37C}" dt="2020-05-24T11:45:02.220" v="301"/>
          <ac:grpSpMkLst>
            <pc:docMk/>
            <pc:sldMk cId="0" sldId="263"/>
            <ac:grpSpMk id="136" creationId="{5C9C65ED-6CB0-4051-8EEF-8F6E109D2F41}"/>
          </ac:grpSpMkLst>
        </pc:grpChg>
        <pc:graphicFrameChg chg="mod">
          <ac:chgData name="仁園 呂" userId="eef67f80-1e14-4c90-a22b-aad4575b3ef9" providerId="ADAL" clId="{98C5F729-C6D6-421F-A8DE-3A570149A37C}" dt="2020-05-24T11:42:26.312" v="168" actId="1076"/>
          <ac:graphicFrameMkLst>
            <pc:docMk/>
            <pc:sldMk cId="0" sldId="263"/>
            <ac:graphicFrameMk id="6" creationId="{00000000-0000-0000-0000-000000000000}"/>
          </ac:graphicFrameMkLst>
        </pc:graphicFrameChg>
        <pc:inkChg chg="add">
          <ac:chgData name="仁園 呂" userId="eef67f80-1e14-4c90-a22b-aad4575b3ef9" providerId="ADAL" clId="{98C5F729-C6D6-421F-A8DE-3A570149A37C}" dt="2020-05-24T11:42:52.412" v="170" actId="9405"/>
          <ac:inkMkLst>
            <pc:docMk/>
            <pc:sldMk cId="0" sldId="263"/>
            <ac:inkMk id="3" creationId="{A146C071-EA0D-4C26-947F-46F6ED894BB5}"/>
          </ac:inkMkLst>
        </pc:inkChg>
        <pc:inkChg chg="add mod">
          <ac:chgData name="仁園 呂" userId="eef67f80-1e14-4c90-a22b-aad4575b3ef9" providerId="ADAL" clId="{98C5F729-C6D6-421F-A8DE-3A570149A37C}" dt="2020-05-24T11:43:10.720" v="200"/>
          <ac:inkMkLst>
            <pc:docMk/>
            <pc:sldMk cId="0" sldId="263"/>
            <ac:inkMk id="4" creationId="{BEA28A69-6235-4D82-AAEE-0E0ADE6EC4E5}"/>
          </ac:inkMkLst>
        </pc:inkChg>
        <pc:inkChg chg="add mod">
          <ac:chgData name="仁園 呂" userId="eef67f80-1e14-4c90-a22b-aad4575b3ef9" providerId="ADAL" clId="{98C5F729-C6D6-421F-A8DE-3A570149A37C}" dt="2020-05-24T11:43:10.720" v="200"/>
          <ac:inkMkLst>
            <pc:docMk/>
            <pc:sldMk cId="0" sldId="263"/>
            <ac:inkMk id="9" creationId="{4F9A3A8E-D027-4588-9205-01746AC953FE}"/>
          </ac:inkMkLst>
        </pc:inkChg>
        <pc:inkChg chg="add mod">
          <ac:chgData name="仁園 呂" userId="eef67f80-1e14-4c90-a22b-aad4575b3ef9" providerId="ADAL" clId="{98C5F729-C6D6-421F-A8DE-3A570149A37C}" dt="2020-05-24T11:43:10.720" v="200"/>
          <ac:inkMkLst>
            <pc:docMk/>
            <pc:sldMk cId="0" sldId="263"/>
            <ac:inkMk id="10" creationId="{2D5871AE-8EB9-41FA-BF7F-36A3954A2991}"/>
          </ac:inkMkLst>
        </pc:inkChg>
        <pc:inkChg chg="add mod">
          <ac:chgData name="仁園 呂" userId="eef67f80-1e14-4c90-a22b-aad4575b3ef9" providerId="ADAL" clId="{98C5F729-C6D6-421F-A8DE-3A570149A37C}" dt="2020-05-24T11:43:10.720" v="200"/>
          <ac:inkMkLst>
            <pc:docMk/>
            <pc:sldMk cId="0" sldId="263"/>
            <ac:inkMk id="11" creationId="{6DAFC687-B463-47FA-B072-791AFCC53254}"/>
          </ac:inkMkLst>
        </pc:inkChg>
        <pc:inkChg chg="add mod">
          <ac:chgData name="仁園 呂" userId="eef67f80-1e14-4c90-a22b-aad4575b3ef9" providerId="ADAL" clId="{98C5F729-C6D6-421F-A8DE-3A570149A37C}" dt="2020-05-24T11:43:10.720" v="200"/>
          <ac:inkMkLst>
            <pc:docMk/>
            <pc:sldMk cId="0" sldId="263"/>
            <ac:inkMk id="12" creationId="{3B80F4CA-C0A1-4C3F-9443-C945584DD244}"/>
          </ac:inkMkLst>
        </pc:inkChg>
        <pc:inkChg chg="add mod">
          <ac:chgData name="仁園 呂" userId="eef67f80-1e14-4c90-a22b-aad4575b3ef9" providerId="ADAL" clId="{98C5F729-C6D6-421F-A8DE-3A570149A37C}" dt="2020-05-24T11:43:10.720" v="200"/>
          <ac:inkMkLst>
            <pc:docMk/>
            <pc:sldMk cId="0" sldId="263"/>
            <ac:inkMk id="13" creationId="{DBD9E4DC-B248-4206-8A47-FDB676E5983A}"/>
          </ac:inkMkLst>
        </pc:inkChg>
        <pc:inkChg chg="add mod">
          <ac:chgData name="仁園 呂" userId="eef67f80-1e14-4c90-a22b-aad4575b3ef9" providerId="ADAL" clId="{98C5F729-C6D6-421F-A8DE-3A570149A37C}" dt="2020-05-24T11:43:10.720" v="200"/>
          <ac:inkMkLst>
            <pc:docMk/>
            <pc:sldMk cId="0" sldId="263"/>
            <ac:inkMk id="14" creationId="{EA6BF8B8-900C-42AA-8541-47D2C603C2AF}"/>
          </ac:inkMkLst>
        </pc:inkChg>
        <pc:inkChg chg="add mod">
          <ac:chgData name="仁園 呂" userId="eef67f80-1e14-4c90-a22b-aad4575b3ef9" providerId="ADAL" clId="{98C5F729-C6D6-421F-A8DE-3A570149A37C}" dt="2020-05-24T11:43:10.720" v="200"/>
          <ac:inkMkLst>
            <pc:docMk/>
            <pc:sldMk cId="0" sldId="263"/>
            <ac:inkMk id="15" creationId="{65E35149-CD35-45AF-906A-7D81FDD90009}"/>
          </ac:inkMkLst>
        </pc:inkChg>
        <pc:inkChg chg="add mod">
          <ac:chgData name="仁園 呂" userId="eef67f80-1e14-4c90-a22b-aad4575b3ef9" providerId="ADAL" clId="{98C5F729-C6D6-421F-A8DE-3A570149A37C}" dt="2020-05-24T11:43:10.720" v="200"/>
          <ac:inkMkLst>
            <pc:docMk/>
            <pc:sldMk cId="0" sldId="263"/>
            <ac:inkMk id="16" creationId="{7FA18D55-75DE-43BA-8F7D-56A6D66E7B24}"/>
          </ac:inkMkLst>
        </pc:inkChg>
        <pc:inkChg chg="add mod">
          <ac:chgData name="仁園 呂" userId="eef67f80-1e14-4c90-a22b-aad4575b3ef9" providerId="ADAL" clId="{98C5F729-C6D6-421F-A8DE-3A570149A37C}" dt="2020-05-24T11:43:10.720" v="200"/>
          <ac:inkMkLst>
            <pc:docMk/>
            <pc:sldMk cId="0" sldId="263"/>
            <ac:inkMk id="17" creationId="{C8EF00A2-BC56-4E8A-A844-FD79FB124F04}"/>
          </ac:inkMkLst>
        </pc:inkChg>
        <pc:inkChg chg="add mod">
          <ac:chgData name="仁園 呂" userId="eef67f80-1e14-4c90-a22b-aad4575b3ef9" providerId="ADAL" clId="{98C5F729-C6D6-421F-A8DE-3A570149A37C}" dt="2020-05-24T11:43:10.720" v="200"/>
          <ac:inkMkLst>
            <pc:docMk/>
            <pc:sldMk cId="0" sldId="263"/>
            <ac:inkMk id="18" creationId="{56B79ADE-888A-4D15-A868-1C24AD14EE1D}"/>
          </ac:inkMkLst>
        </pc:inkChg>
        <pc:inkChg chg="add mod">
          <ac:chgData name="仁園 呂" userId="eef67f80-1e14-4c90-a22b-aad4575b3ef9" providerId="ADAL" clId="{98C5F729-C6D6-421F-A8DE-3A570149A37C}" dt="2020-05-24T11:43:10.720" v="200"/>
          <ac:inkMkLst>
            <pc:docMk/>
            <pc:sldMk cId="0" sldId="263"/>
            <ac:inkMk id="19" creationId="{A81CEE56-B381-4C3D-A9CE-F35A5A52E263}"/>
          </ac:inkMkLst>
        </pc:inkChg>
        <pc:inkChg chg="add mod">
          <ac:chgData name="仁園 呂" userId="eef67f80-1e14-4c90-a22b-aad4575b3ef9" providerId="ADAL" clId="{98C5F729-C6D6-421F-A8DE-3A570149A37C}" dt="2020-05-24T11:43:10.720" v="200"/>
          <ac:inkMkLst>
            <pc:docMk/>
            <pc:sldMk cId="0" sldId="263"/>
            <ac:inkMk id="20" creationId="{A633F948-FA58-4FF6-A856-3C387EC75A2E}"/>
          </ac:inkMkLst>
        </pc:inkChg>
        <pc:inkChg chg="add mod">
          <ac:chgData name="仁園 呂" userId="eef67f80-1e14-4c90-a22b-aad4575b3ef9" providerId="ADAL" clId="{98C5F729-C6D6-421F-A8DE-3A570149A37C}" dt="2020-05-24T11:43:10.720" v="200"/>
          <ac:inkMkLst>
            <pc:docMk/>
            <pc:sldMk cId="0" sldId="263"/>
            <ac:inkMk id="21" creationId="{D546B46B-6F97-4C88-8DE7-B0AF99ECC369}"/>
          </ac:inkMkLst>
        </pc:inkChg>
        <pc:inkChg chg="add mod">
          <ac:chgData name="仁園 呂" userId="eef67f80-1e14-4c90-a22b-aad4575b3ef9" providerId="ADAL" clId="{98C5F729-C6D6-421F-A8DE-3A570149A37C}" dt="2020-05-24T11:43:10.720" v="200"/>
          <ac:inkMkLst>
            <pc:docMk/>
            <pc:sldMk cId="0" sldId="263"/>
            <ac:inkMk id="22" creationId="{6DE41D7F-6617-43E7-AB65-A82C31AFEA64}"/>
          </ac:inkMkLst>
        </pc:inkChg>
        <pc:inkChg chg="add mod">
          <ac:chgData name="仁園 呂" userId="eef67f80-1e14-4c90-a22b-aad4575b3ef9" providerId="ADAL" clId="{98C5F729-C6D6-421F-A8DE-3A570149A37C}" dt="2020-05-24T11:43:10.720" v="200"/>
          <ac:inkMkLst>
            <pc:docMk/>
            <pc:sldMk cId="0" sldId="263"/>
            <ac:inkMk id="23" creationId="{789A9FDF-5487-4ED2-AE17-46DFAC9E598D}"/>
          </ac:inkMkLst>
        </pc:inkChg>
        <pc:inkChg chg="add mod">
          <ac:chgData name="仁園 呂" userId="eef67f80-1e14-4c90-a22b-aad4575b3ef9" providerId="ADAL" clId="{98C5F729-C6D6-421F-A8DE-3A570149A37C}" dt="2020-05-24T11:43:10.720" v="200"/>
          <ac:inkMkLst>
            <pc:docMk/>
            <pc:sldMk cId="0" sldId="263"/>
            <ac:inkMk id="24" creationId="{102770DE-E190-49B6-AF08-CB71311F5D37}"/>
          </ac:inkMkLst>
        </pc:inkChg>
        <pc:inkChg chg="add mod">
          <ac:chgData name="仁園 呂" userId="eef67f80-1e14-4c90-a22b-aad4575b3ef9" providerId="ADAL" clId="{98C5F729-C6D6-421F-A8DE-3A570149A37C}" dt="2020-05-24T11:43:10.720" v="200"/>
          <ac:inkMkLst>
            <pc:docMk/>
            <pc:sldMk cId="0" sldId="263"/>
            <ac:inkMk id="25" creationId="{90A8E902-B170-4DED-95A3-20909312C0F3}"/>
          </ac:inkMkLst>
        </pc:inkChg>
        <pc:inkChg chg="add mod">
          <ac:chgData name="仁園 呂" userId="eef67f80-1e14-4c90-a22b-aad4575b3ef9" providerId="ADAL" clId="{98C5F729-C6D6-421F-A8DE-3A570149A37C}" dt="2020-05-24T11:43:10.720" v="200"/>
          <ac:inkMkLst>
            <pc:docMk/>
            <pc:sldMk cId="0" sldId="263"/>
            <ac:inkMk id="26" creationId="{6B3370C9-744A-4362-A14D-B8A1FED5D2C1}"/>
          </ac:inkMkLst>
        </pc:inkChg>
        <pc:inkChg chg="add mod">
          <ac:chgData name="仁園 呂" userId="eef67f80-1e14-4c90-a22b-aad4575b3ef9" providerId="ADAL" clId="{98C5F729-C6D6-421F-A8DE-3A570149A37C}" dt="2020-05-24T11:43:10.720" v="200"/>
          <ac:inkMkLst>
            <pc:docMk/>
            <pc:sldMk cId="0" sldId="263"/>
            <ac:inkMk id="27" creationId="{0606C488-B583-4C35-8512-C9F217DFCAA7}"/>
          </ac:inkMkLst>
        </pc:inkChg>
        <pc:inkChg chg="add mod">
          <ac:chgData name="仁園 呂" userId="eef67f80-1e14-4c90-a22b-aad4575b3ef9" providerId="ADAL" clId="{98C5F729-C6D6-421F-A8DE-3A570149A37C}" dt="2020-05-24T11:43:10.720" v="200"/>
          <ac:inkMkLst>
            <pc:docMk/>
            <pc:sldMk cId="0" sldId="263"/>
            <ac:inkMk id="28" creationId="{9F3CF88A-D64D-4EEF-936C-91A522D2F4DF}"/>
          </ac:inkMkLst>
        </pc:inkChg>
        <pc:inkChg chg="add mod">
          <ac:chgData name="仁園 呂" userId="eef67f80-1e14-4c90-a22b-aad4575b3ef9" providerId="ADAL" clId="{98C5F729-C6D6-421F-A8DE-3A570149A37C}" dt="2020-05-24T11:43:10.720" v="200"/>
          <ac:inkMkLst>
            <pc:docMk/>
            <pc:sldMk cId="0" sldId="263"/>
            <ac:inkMk id="29" creationId="{B14326F5-66A9-49A8-9341-86AB9DAB1A38}"/>
          </ac:inkMkLst>
        </pc:inkChg>
        <pc:inkChg chg="add mod">
          <ac:chgData name="仁園 呂" userId="eef67f80-1e14-4c90-a22b-aad4575b3ef9" providerId="ADAL" clId="{98C5F729-C6D6-421F-A8DE-3A570149A37C}" dt="2020-05-24T11:43:10.720" v="200"/>
          <ac:inkMkLst>
            <pc:docMk/>
            <pc:sldMk cId="0" sldId="263"/>
            <ac:inkMk id="30" creationId="{CB1FE3B4-4721-40E7-A362-DBD9B0E5DBFD}"/>
          </ac:inkMkLst>
        </pc:inkChg>
        <pc:inkChg chg="add mod">
          <ac:chgData name="仁園 呂" userId="eef67f80-1e14-4c90-a22b-aad4575b3ef9" providerId="ADAL" clId="{98C5F729-C6D6-421F-A8DE-3A570149A37C}" dt="2020-05-24T11:43:10.720" v="200"/>
          <ac:inkMkLst>
            <pc:docMk/>
            <pc:sldMk cId="0" sldId="263"/>
            <ac:inkMk id="31" creationId="{51D412D4-3F61-475B-A6A9-99660615E25E}"/>
          </ac:inkMkLst>
        </pc:inkChg>
        <pc:inkChg chg="add mod">
          <ac:chgData name="仁園 呂" userId="eef67f80-1e14-4c90-a22b-aad4575b3ef9" providerId="ADAL" clId="{98C5F729-C6D6-421F-A8DE-3A570149A37C}" dt="2020-05-24T11:43:10.720" v="200"/>
          <ac:inkMkLst>
            <pc:docMk/>
            <pc:sldMk cId="0" sldId="263"/>
            <ac:inkMk id="32" creationId="{6516F4E0-B330-4145-BBC9-844B6C6B89E9}"/>
          </ac:inkMkLst>
        </pc:inkChg>
        <pc:inkChg chg="add mod">
          <ac:chgData name="仁園 呂" userId="eef67f80-1e14-4c90-a22b-aad4575b3ef9" providerId="ADAL" clId="{98C5F729-C6D6-421F-A8DE-3A570149A37C}" dt="2020-05-24T11:43:10.720" v="200"/>
          <ac:inkMkLst>
            <pc:docMk/>
            <pc:sldMk cId="0" sldId="263"/>
            <ac:inkMk id="33" creationId="{E164E5F6-ECDC-4EA0-BCA6-E02FDC8A0169}"/>
          </ac:inkMkLst>
        </pc:inkChg>
        <pc:inkChg chg="add mod">
          <ac:chgData name="仁園 呂" userId="eef67f80-1e14-4c90-a22b-aad4575b3ef9" providerId="ADAL" clId="{98C5F729-C6D6-421F-A8DE-3A570149A37C}" dt="2020-05-24T11:43:10.720" v="200"/>
          <ac:inkMkLst>
            <pc:docMk/>
            <pc:sldMk cId="0" sldId="263"/>
            <ac:inkMk id="34" creationId="{DA0D75ED-B3A6-473B-8B5E-BB5BBEDCE91E}"/>
          </ac:inkMkLst>
        </pc:inkChg>
        <pc:inkChg chg="add mod">
          <ac:chgData name="仁園 呂" userId="eef67f80-1e14-4c90-a22b-aad4575b3ef9" providerId="ADAL" clId="{98C5F729-C6D6-421F-A8DE-3A570149A37C}" dt="2020-05-24T11:43:10.720" v="200"/>
          <ac:inkMkLst>
            <pc:docMk/>
            <pc:sldMk cId="0" sldId="263"/>
            <ac:inkMk id="35" creationId="{6F8655AF-0CFE-448B-87FF-F79864FF9A0D}"/>
          </ac:inkMkLst>
        </pc:inkChg>
        <pc:inkChg chg="add mod">
          <ac:chgData name="仁園 呂" userId="eef67f80-1e14-4c90-a22b-aad4575b3ef9" providerId="ADAL" clId="{98C5F729-C6D6-421F-A8DE-3A570149A37C}" dt="2020-05-24T11:43:10.720" v="200"/>
          <ac:inkMkLst>
            <pc:docMk/>
            <pc:sldMk cId="0" sldId="263"/>
            <ac:inkMk id="36" creationId="{9AD26C3A-83A6-4206-A129-11633BE4AAEC}"/>
          </ac:inkMkLst>
        </pc:inkChg>
        <pc:inkChg chg="add del mod">
          <ac:chgData name="仁園 呂" userId="eef67f80-1e14-4c90-a22b-aad4575b3ef9" providerId="ADAL" clId="{98C5F729-C6D6-421F-A8DE-3A570149A37C}" dt="2020-05-24T11:43:21.886" v="211"/>
          <ac:inkMkLst>
            <pc:docMk/>
            <pc:sldMk cId="0" sldId="263"/>
            <ac:inkMk id="39" creationId="{AAD4787F-5DD5-4252-945A-7B12FB6C50B6}"/>
          </ac:inkMkLst>
        </pc:inkChg>
        <pc:inkChg chg="add del mod">
          <ac:chgData name="仁園 呂" userId="eef67f80-1e14-4c90-a22b-aad4575b3ef9" providerId="ADAL" clId="{98C5F729-C6D6-421F-A8DE-3A570149A37C}" dt="2020-05-24T11:43:21.886" v="212"/>
          <ac:inkMkLst>
            <pc:docMk/>
            <pc:sldMk cId="0" sldId="263"/>
            <ac:inkMk id="40" creationId="{0DA63F9E-A8A1-4F6A-B468-394B7492D097}"/>
          </ac:inkMkLst>
        </pc:inkChg>
        <pc:inkChg chg="add del mod">
          <ac:chgData name="仁園 呂" userId="eef67f80-1e14-4c90-a22b-aad4575b3ef9" providerId="ADAL" clId="{98C5F729-C6D6-421F-A8DE-3A570149A37C}" dt="2020-05-24T11:43:21.886" v="210"/>
          <ac:inkMkLst>
            <pc:docMk/>
            <pc:sldMk cId="0" sldId="263"/>
            <ac:inkMk id="41" creationId="{4CE7E961-B056-49B9-BF9C-D7537D730BDB}"/>
          </ac:inkMkLst>
        </pc:inkChg>
        <pc:inkChg chg="add del mod">
          <ac:chgData name="仁園 呂" userId="eef67f80-1e14-4c90-a22b-aad4575b3ef9" providerId="ADAL" clId="{98C5F729-C6D6-421F-A8DE-3A570149A37C}" dt="2020-05-24T11:43:21.886" v="209"/>
          <ac:inkMkLst>
            <pc:docMk/>
            <pc:sldMk cId="0" sldId="263"/>
            <ac:inkMk id="43" creationId="{9AAB9A87-5853-4D6E-BB80-0431322D2DB3}"/>
          </ac:inkMkLst>
        </pc:inkChg>
        <pc:inkChg chg="add del mod">
          <ac:chgData name="仁園 呂" userId="eef67f80-1e14-4c90-a22b-aad4575b3ef9" providerId="ADAL" clId="{98C5F729-C6D6-421F-A8DE-3A570149A37C}" dt="2020-05-24T11:43:21.885" v="208"/>
          <ac:inkMkLst>
            <pc:docMk/>
            <pc:sldMk cId="0" sldId="263"/>
            <ac:inkMk id="44" creationId="{ED861C43-E7B2-4B2C-A254-859AA3E591F0}"/>
          </ac:inkMkLst>
        </pc:inkChg>
        <pc:inkChg chg="add">
          <ac:chgData name="仁園 呂" userId="eef67f80-1e14-4c90-a22b-aad4575b3ef9" providerId="ADAL" clId="{98C5F729-C6D6-421F-A8DE-3A570149A37C}" dt="2020-05-24T11:43:24.201" v="213" actId="9405"/>
          <ac:inkMkLst>
            <pc:docMk/>
            <pc:sldMk cId="0" sldId="263"/>
            <ac:inkMk id="46" creationId="{DA2E2A3A-1D90-4378-AF81-ABF23D6E629C}"/>
          </ac:inkMkLst>
        </pc:inkChg>
        <pc:inkChg chg="add">
          <ac:chgData name="仁園 呂" userId="eef67f80-1e14-4c90-a22b-aad4575b3ef9" providerId="ADAL" clId="{98C5F729-C6D6-421F-A8DE-3A570149A37C}" dt="2020-05-24T11:43:24.830" v="214" actId="9405"/>
          <ac:inkMkLst>
            <pc:docMk/>
            <pc:sldMk cId="0" sldId="263"/>
            <ac:inkMk id="47" creationId="{727F378F-52C8-49E7-B982-E2F6F24475BE}"/>
          </ac:inkMkLst>
        </pc:inkChg>
        <pc:inkChg chg="add mod">
          <ac:chgData name="仁園 呂" userId="eef67f80-1e14-4c90-a22b-aad4575b3ef9" providerId="ADAL" clId="{98C5F729-C6D6-421F-A8DE-3A570149A37C}" dt="2020-05-24T11:43:29.640" v="223"/>
          <ac:inkMkLst>
            <pc:docMk/>
            <pc:sldMk cId="0" sldId="263"/>
            <ac:inkMk id="48" creationId="{1F7CAE23-9C76-4C1F-9029-7BC6165168C8}"/>
          </ac:inkMkLst>
        </pc:inkChg>
        <pc:inkChg chg="add mod">
          <ac:chgData name="仁園 呂" userId="eef67f80-1e14-4c90-a22b-aad4575b3ef9" providerId="ADAL" clId="{98C5F729-C6D6-421F-A8DE-3A570149A37C}" dt="2020-05-24T11:43:29.640" v="223"/>
          <ac:inkMkLst>
            <pc:docMk/>
            <pc:sldMk cId="0" sldId="263"/>
            <ac:inkMk id="49" creationId="{A4D2EA84-2409-4402-A024-287F1BDFF248}"/>
          </ac:inkMkLst>
        </pc:inkChg>
        <pc:inkChg chg="add mod">
          <ac:chgData name="仁園 呂" userId="eef67f80-1e14-4c90-a22b-aad4575b3ef9" providerId="ADAL" clId="{98C5F729-C6D6-421F-A8DE-3A570149A37C}" dt="2020-05-24T11:43:29.640" v="223"/>
          <ac:inkMkLst>
            <pc:docMk/>
            <pc:sldMk cId="0" sldId="263"/>
            <ac:inkMk id="50" creationId="{5C44F4A7-A654-4C58-81F8-73D4170F168E}"/>
          </ac:inkMkLst>
        </pc:inkChg>
        <pc:inkChg chg="add mod">
          <ac:chgData name="仁園 呂" userId="eef67f80-1e14-4c90-a22b-aad4575b3ef9" providerId="ADAL" clId="{98C5F729-C6D6-421F-A8DE-3A570149A37C}" dt="2020-05-24T11:43:29.640" v="223"/>
          <ac:inkMkLst>
            <pc:docMk/>
            <pc:sldMk cId="0" sldId="263"/>
            <ac:inkMk id="51" creationId="{16AA7924-AC36-468B-A762-2C73ED810412}"/>
          </ac:inkMkLst>
        </pc:inkChg>
        <pc:inkChg chg="add mod">
          <ac:chgData name="仁園 呂" userId="eef67f80-1e14-4c90-a22b-aad4575b3ef9" providerId="ADAL" clId="{98C5F729-C6D6-421F-A8DE-3A570149A37C}" dt="2020-05-24T11:43:29.640" v="223"/>
          <ac:inkMkLst>
            <pc:docMk/>
            <pc:sldMk cId="0" sldId="263"/>
            <ac:inkMk id="52" creationId="{977F6121-FC10-44BA-B364-6EECAF8C5653}"/>
          </ac:inkMkLst>
        </pc:inkChg>
        <pc:inkChg chg="add mod">
          <ac:chgData name="仁園 呂" userId="eef67f80-1e14-4c90-a22b-aad4575b3ef9" providerId="ADAL" clId="{98C5F729-C6D6-421F-A8DE-3A570149A37C}" dt="2020-05-24T11:43:29.640" v="223"/>
          <ac:inkMkLst>
            <pc:docMk/>
            <pc:sldMk cId="0" sldId="263"/>
            <ac:inkMk id="53" creationId="{F95EA4BB-A0B0-4D96-A352-EFF844AB5BEF}"/>
          </ac:inkMkLst>
        </pc:inkChg>
        <pc:inkChg chg="add mod">
          <ac:chgData name="仁園 呂" userId="eef67f80-1e14-4c90-a22b-aad4575b3ef9" providerId="ADAL" clId="{98C5F729-C6D6-421F-A8DE-3A570149A37C}" dt="2020-05-24T11:43:29.640" v="223"/>
          <ac:inkMkLst>
            <pc:docMk/>
            <pc:sldMk cId="0" sldId="263"/>
            <ac:inkMk id="54" creationId="{27EB3DE2-99D9-4E77-8656-7F7504690FEA}"/>
          </ac:inkMkLst>
        </pc:inkChg>
        <pc:inkChg chg="add mod">
          <ac:chgData name="仁園 呂" userId="eef67f80-1e14-4c90-a22b-aad4575b3ef9" providerId="ADAL" clId="{98C5F729-C6D6-421F-A8DE-3A570149A37C}" dt="2020-05-24T11:43:29.640" v="223"/>
          <ac:inkMkLst>
            <pc:docMk/>
            <pc:sldMk cId="0" sldId="263"/>
            <ac:inkMk id="55" creationId="{027AB22B-4CB9-44E4-97C9-673CD4886F61}"/>
          </ac:inkMkLst>
        </pc:inkChg>
        <pc:inkChg chg="add mod">
          <ac:chgData name="仁園 呂" userId="eef67f80-1e14-4c90-a22b-aad4575b3ef9" providerId="ADAL" clId="{98C5F729-C6D6-421F-A8DE-3A570149A37C}" dt="2020-05-24T11:43:34.792" v="231"/>
          <ac:inkMkLst>
            <pc:docMk/>
            <pc:sldMk cId="0" sldId="263"/>
            <ac:inkMk id="57" creationId="{F23BA34C-D9D8-46AA-9CDB-D3B8F9CFF0D4}"/>
          </ac:inkMkLst>
        </pc:inkChg>
        <pc:inkChg chg="add mod">
          <ac:chgData name="仁園 呂" userId="eef67f80-1e14-4c90-a22b-aad4575b3ef9" providerId="ADAL" clId="{98C5F729-C6D6-421F-A8DE-3A570149A37C}" dt="2020-05-24T11:43:34.792" v="231"/>
          <ac:inkMkLst>
            <pc:docMk/>
            <pc:sldMk cId="0" sldId="263"/>
            <ac:inkMk id="58" creationId="{94158755-6504-4758-959A-4A01AEAE8AC9}"/>
          </ac:inkMkLst>
        </pc:inkChg>
        <pc:inkChg chg="add">
          <ac:chgData name="仁園 呂" userId="eef67f80-1e14-4c90-a22b-aad4575b3ef9" providerId="ADAL" clId="{98C5F729-C6D6-421F-A8DE-3A570149A37C}" dt="2020-05-24T11:43:31.281" v="226" actId="9405"/>
          <ac:inkMkLst>
            <pc:docMk/>
            <pc:sldMk cId="0" sldId="263"/>
            <ac:inkMk id="59" creationId="{84918DC6-1B13-47BB-A25A-EDF9875AF0AE}"/>
          </ac:inkMkLst>
        </pc:inkChg>
        <pc:inkChg chg="add mod">
          <ac:chgData name="仁園 呂" userId="eef67f80-1e14-4c90-a22b-aad4575b3ef9" providerId="ADAL" clId="{98C5F729-C6D6-421F-A8DE-3A570149A37C}" dt="2020-05-24T11:43:34.792" v="231"/>
          <ac:inkMkLst>
            <pc:docMk/>
            <pc:sldMk cId="0" sldId="263"/>
            <ac:inkMk id="60" creationId="{D3973369-F8DA-45FF-8AAD-2CC266C2424E}"/>
          </ac:inkMkLst>
        </pc:inkChg>
        <pc:inkChg chg="add mod">
          <ac:chgData name="仁園 呂" userId="eef67f80-1e14-4c90-a22b-aad4575b3ef9" providerId="ADAL" clId="{98C5F729-C6D6-421F-A8DE-3A570149A37C}" dt="2020-05-24T11:43:34.792" v="231"/>
          <ac:inkMkLst>
            <pc:docMk/>
            <pc:sldMk cId="0" sldId="263"/>
            <ac:inkMk id="61" creationId="{9DEF330F-91A0-4524-8D61-875B4F3A28A1}"/>
          </ac:inkMkLst>
        </pc:inkChg>
        <pc:inkChg chg="add mod">
          <ac:chgData name="仁園 呂" userId="eef67f80-1e14-4c90-a22b-aad4575b3ef9" providerId="ADAL" clId="{98C5F729-C6D6-421F-A8DE-3A570149A37C}" dt="2020-05-24T11:43:34.792" v="231"/>
          <ac:inkMkLst>
            <pc:docMk/>
            <pc:sldMk cId="0" sldId="263"/>
            <ac:inkMk id="62" creationId="{C82BC466-390D-4226-9568-B183AF87C1C3}"/>
          </ac:inkMkLst>
        </pc:inkChg>
        <pc:inkChg chg="add mod">
          <ac:chgData name="仁園 呂" userId="eef67f80-1e14-4c90-a22b-aad4575b3ef9" providerId="ADAL" clId="{98C5F729-C6D6-421F-A8DE-3A570149A37C}" dt="2020-05-24T11:43:34.792" v="231"/>
          <ac:inkMkLst>
            <pc:docMk/>
            <pc:sldMk cId="0" sldId="263"/>
            <ac:inkMk id="63" creationId="{59AEF5DD-017C-4616-9EB5-5EC07C7789B7}"/>
          </ac:inkMkLst>
        </pc:inkChg>
        <pc:inkChg chg="add">
          <ac:chgData name="仁園 呂" userId="eef67f80-1e14-4c90-a22b-aad4575b3ef9" providerId="ADAL" clId="{98C5F729-C6D6-421F-A8DE-3A570149A37C}" dt="2020-05-24T11:43:53.198" v="232" actId="9405"/>
          <ac:inkMkLst>
            <pc:docMk/>
            <pc:sldMk cId="0" sldId="263"/>
            <ac:inkMk id="66" creationId="{C6431C14-2297-4728-9BEC-E9DF6AF65A62}"/>
          </ac:inkMkLst>
        </pc:inkChg>
        <pc:inkChg chg="add">
          <ac:chgData name="仁園 呂" userId="eef67f80-1e14-4c90-a22b-aad4575b3ef9" providerId="ADAL" clId="{98C5F729-C6D6-421F-A8DE-3A570149A37C}" dt="2020-05-24T11:44:01.247" v="233" actId="9405"/>
          <ac:inkMkLst>
            <pc:docMk/>
            <pc:sldMk cId="0" sldId="263"/>
            <ac:inkMk id="67" creationId="{51A22CE6-6CF8-47B8-9559-D3F20E909139}"/>
          </ac:inkMkLst>
        </pc:inkChg>
        <pc:inkChg chg="add mod">
          <ac:chgData name="仁園 呂" userId="eef67f80-1e14-4c90-a22b-aad4575b3ef9" providerId="ADAL" clId="{98C5F729-C6D6-421F-A8DE-3A570149A37C}" dt="2020-05-24T11:44:10.639" v="244"/>
          <ac:inkMkLst>
            <pc:docMk/>
            <pc:sldMk cId="0" sldId="263"/>
            <ac:inkMk id="68" creationId="{15C765F5-F30A-40C1-8CD8-DCB99B3AF703}"/>
          </ac:inkMkLst>
        </pc:inkChg>
        <pc:inkChg chg="add mod">
          <ac:chgData name="仁園 呂" userId="eef67f80-1e14-4c90-a22b-aad4575b3ef9" providerId="ADAL" clId="{98C5F729-C6D6-421F-A8DE-3A570149A37C}" dt="2020-05-24T11:44:10.639" v="244"/>
          <ac:inkMkLst>
            <pc:docMk/>
            <pc:sldMk cId="0" sldId="263"/>
            <ac:inkMk id="69" creationId="{C9006533-D9F3-4CF5-87EC-C63153FBB559}"/>
          </ac:inkMkLst>
        </pc:inkChg>
        <pc:inkChg chg="add mod">
          <ac:chgData name="仁園 呂" userId="eef67f80-1e14-4c90-a22b-aad4575b3ef9" providerId="ADAL" clId="{98C5F729-C6D6-421F-A8DE-3A570149A37C}" dt="2020-05-24T11:44:10.639" v="244"/>
          <ac:inkMkLst>
            <pc:docMk/>
            <pc:sldMk cId="0" sldId="263"/>
            <ac:inkMk id="70" creationId="{F20F2750-DAD7-4492-8B3D-A20C0E60FFA7}"/>
          </ac:inkMkLst>
        </pc:inkChg>
        <pc:inkChg chg="add mod">
          <ac:chgData name="仁園 呂" userId="eef67f80-1e14-4c90-a22b-aad4575b3ef9" providerId="ADAL" clId="{98C5F729-C6D6-421F-A8DE-3A570149A37C}" dt="2020-05-24T11:44:10.639" v="244"/>
          <ac:inkMkLst>
            <pc:docMk/>
            <pc:sldMk cId="0" sldId="263"/>
            <ac:inkMk id="71" creationId="{DFE8271D-6DE7-45A5-A8FE-39F9C7501045}"/>
          </ac:inkMkLst>
        </pc:inkChg>
        <pc:inkChg chg="add mod">
          <ac:chgData name="仁園 呂" userId="eef67f80-1e14-4c90-a22b-aad4575b3ef9" providerId="ADAL" clId="{98C5F729-C6D6-421F-A8DE-3A570149A37C}" dt="2020-05-24T11:44:10.639" v="244"/>
          <ac:inkMkLst>
            <pc:docMk/>
            <pc:sldMk cId="0" sldId="263"/>
            <ac:inkMk id="72" creationId="{3D05B008-B8F6-4DB3-902B-21945CF3BFC9}"/>
          </ac:inkMkLst>
        </pc:inkChg>
        <pc:inkChg chg="add mod">
          <ac:chgData name="仁園 呂" userId="eef67f80-1e14-4c90-a22b-aad4575b3ef9" providerId="ADAL" clId="{98C5F729-C6D6-421F-A8DE-3A570149A37C}" dt="2020-05-24T11:44:11.630" v="246"/>
          <ac:inkMkLst>
            <pc:docMk/>
            <pc:sldMk cId="0" sldId="263"/>
            <ac:inkMk id="73" creationId="{75136856-1BAF-4C2D-964E-08B2A02D41A1}"/>
          </ac:inkMkLst>
        </pc:inkChg>
        <pc:inkChg chg="add mod">
          <ac:chgData name="仁園 呂" userId="eef67f80-1e14-4c90-a22b-aad4575b3ef9" providerId="ADAL" clId="{98C5F729-C6D6-421F-A8DE-3A570149A37C}" dt="2020-05-24T11:44:11.630" v="246"/>
          <ac:inkMkLst>
            <pc:docMk/>
            <pc:sldMk cId="0" sldId="263"/>
            <ac:inkMk id="74" creationId="{B07C6E7C-EA80-419A-819C-E41DB3B1FF66}"/>
          </ac:inkMkLst>
        </pc:inkChg>
        <pc:inkChg chg="add mod">
          <ac:chgData name="仁園 呂" userId="eef67f80-1e14-4c90-a22b-aad4575b3ef9" providerId="ADAL" clId="{98C5F729-C6D6-421F-A8DE-3A570149A37C}" dt="2020-05-24T11:44:11.630" v="246"/>
          <ac:inkMkLst>
            <pc:docMk/>
            <pc:sldMk cId="0" sldId="263"/>
            <ac:inkMk id="75" creationId="{B883BE77-0E19-4AAC-95A4-782650B775DC}"/>
          </ac:inkMkLst>
        </pc:inkChg>
        <pc:inkChg chg="add mod">
          <ac:chgData name="仁園 呂" userId="eef67f80-1e14-4c90-a22b-aad4575b3ef9" providerId="ADAL" clId="{98C5F729-C6D6-421F-A8DE-3A570149A37C}" dt="2020-05-24T11:44:11.630" v="246"/>
          <ac:inkMkLst>
            <pc:docMk/>
            <pc:sldMk cId="0" sldId="263"/>
            <ac:inkMk id="76" creationId="{FE8F32FC-90A1-41AD-ACA4-E9E55829D30A}"/>
          </ac:inkMkLst>
        </pc:inkChg>
        <pc:inkChg chg="add mod">
          <ac:chgData name="仁園 呂" userId="eef67f80-1e14-4c90-a22b-aad4575b3ef9" providerId="ADAL" clId="{98C5F729-C6D6-421F-A8DE-3A570149A37C}" dt="2020-05-24T11:44:11.630" v="246"/>
          <ac:inkMkLst>
            <pc:docMk/>
            <pc:sldMk cId="0" sldId="263"/>
            <ac:inkMk id="77" creationId="{12E6F517-694E-428D-8427-5FA9FEA811C3}"/>
          </ac:inkMkLst>
        </pc:inkChg>
        <pc:inkChg chg="add mod">
          <ac:chgData name="仁園 呂" userId="eef67f80-1e14-4c90-a22b-aad4575b3ef9" providerId="ADAL" clId="{98C5F729-C6D6-421F-A8DE-3A570149A37C}" dt="2020-05-24T11:44:11.630" v="246"/>
          <ac:inkMkLst>
            <pc:docMk/>
            <pc:sldMk cId="0" sldId="263"/>
            <ac:inkMk id="80" creationId="{CC3015C3-A0FD-4973-BB80-A0D4A2ABE44D}"/>
          </ac:inkMkLst>
        </pc:inkChg>
        <pc:inkChg chg="add mod">
          <ac:chgData name="仁園 呂" userId="eef67f80-1e14-4c90-a22b-aad4575b3ef9" providerId="ADAL" clId="{98C5F729-C6D6-421F-A8DE-3A570149A37C}" dt="2020-05-24T11:44:22.978" v="275"/>
          <ac:inkMkLst>
            <pc:docMk/>
            <pc:sldMk cId="0" sldId="263"/>
            <ac:inkMk id="82" creationId="{26B09706-4E29-4884-8A72-39DD510C1C31}"/>
          </ac:inkMkLst>
        </pc:inkChg>
        <pc:inkChg chg="add mod">
          <ac:chgData name="仁園 呂" userId="eef67f80-1e14-4c90-a22b-aad4575b3ef9" providerId="ADAL" clId="{98C5F729-C6D6-421F-A8DE-3A570149A37C}" dt="2020-05-24T11:44:22.978" v="275"/>
          <ac:inkMkLst>
            <pc:docMk/>
            <pc:sldMk cId="0" sldId="263"/>
            <ac:inkMk id="83" creationId="{49786BBA-4887-401B-8BA9-B3CF442CD5B1}"/>
          </ac:inkMkLst>
        </pc:inkChg>
        <pc:inkChg chg="add mod">
          <ac:chgData name="仁園 呂" userId="eef67f80-1e14-4c90-a22b-aad4575b3ef9" providerId="ADAL" clId="{98C5F729-C6D6-421F-A8DE-3A570149A37C}" dt="2020-05-24T11:44:22.978" v="275"/>
          <ac:inkMkLst>
            <pc:docMk/>
            <pc:sldMk cId="0" sldId="263"/>
            <ac:inkMk id="84" creationId="{C3417F22-69F1-4A0C-93D3-EEB610B3D04D}"/>
          </ac:inkMkLst>
        </pc:inkChg>
        <pc:inkChg chg="add mod">
          <ac:chgData name="仁園 呂" userId="eef67f80-1e14-4c90-a22b-aad4575b3ef9" providerId="ADAL" clId="{98C5F729-C6D6-421F-A8DE-3A570149A37C}" dt="2020-05-24T11:44:22.978" v="275"/>
          <ac:inkMkLst>
            <pc:docMk/>
            <pc:sldMk cId="0" sldId="263"/>
            <ac:inkMk id="85" creationId="{FC4F77B7-D6D3-4109-92A0-8DC9B6F77D39}"/>
          </ac:inkMkLst>
        </pc:inkChg>
        <pc:inkChg chg="add mod">
          <ac:chgData name="仁園 呂" userId="eef67f80-1e14-4c90-a22b-aad4575b3ef9" providerId="ADAL" clId="{98C5F729-C6D6-421F-A8DE-3A570149A37C}" dt="2020-05-24T11:44:22.978" v="275"/>
          <ac:inkMkLst>
            <pc:docMk/>
            <pc:sldMk cId="0" sldId="263"/>
            <ac:inkMk id="86" creationId="{BFE4F2FB-BF60-440D-89E3-0C2A5A60BA96}"/>
          </ac:inkMkLst>
        </pc:inkChg>
        <pc:inkChg chg="add mod">
          <ac:chgData name="仁園 呂" userId="eef67f80-1e14-4c90-a22b-aad4575b3ef9" providerId="ADAL" clId="{98C5F729-C6D6-421F-A8DE-3A570149A37C}" dt="2020-05-24T11:44:22.978" v="275"/>
          <ac:inkMkLst>
            <pc:docMk/>
            <pc:sldMk cId="0" sldId="263"/>
            <ac:inkMk id="87" creationId="{06A64E73-032B-456C-8646-13FF47FBE99C}"/>
          </ac:inkMkLst>
        </pc:inkChg>
        <pc:inkChg chg="add mod">
          <ac:chgData name="仁園 呂" userId="eef67f80-1e14-4c90-a22b-aad4575b3ef9" providerId="ADAL" clId="{98C5F729-C6D6-421F-A8DE-3A570149A37C}" dt="2020-05-24T11:44:22.978" v="275"/>
          <ac:inkMkLst>
            <pc:docMk/>
            <pc:sldMk cId="0" sldId="263"/>
            <ac:inkMk id="88" creationId="{0448755C-7BC8-4643-878C-4F01DB3F478B}"/>
          </ac:inkMkLst>
        </pc:inkChg>
        <pc:inkChg chg="add mod">
          <ac:chgData name="仁園 呂" userId="eef67f80-1e14-4c90-a22b-aad4575b3ef9" providerId="ADAL" clId="{98C5F729-C6D6-421F-A8DE-3A570149A37C}" dt="2020-05-24T11:44:22.978" v="275"/>
          <ac:inkMkLst>
            <pc:docMk/>
            <pc:sldMk cId="0" sldId="263"/>
            <ac:inkMk id="89" creationId="{CED1D53F-6884-466B-B451-50ACAD1B79B1}"/>
          </ac:inkMkLst>
        </pc:inkChg>
        <pc:inkChg chg="add mod">
          <ac:chgData name="仁園 呂" userId="eef67f80-1e14-4c90-a22b-aad4575b3ef9" providerId="ADAL" clId="{98C5F729-C6D6-421F-A8DE-3A570149A37C}" dt="2020-05-24T11:44:22.978" v="275"/>
          <ac:inkMkLst>
            <pc:docMk/>
            <pc:sldMk cId="0" sldId="263"/>
            <ac:inkMk id="90" creationId="{C255812F-5C6C-4CF3-9597-B7B3E8DA85D2}"/>
          </ac:inkMkLst>
        </pc:inkChg>
        <pc:inkChg chg="add mod">
          <ac:chgData name="仁園 呂" userId="eef67f80-1e14-4c90-a22b-aad4575b3ef9" providerId="ADAL" clId="{98C5F729-C6D6-421F-A8DE-3A570149A37C}" dt="2020-05-24T11:44:22.978" v="275"/>
          <ac:inkMkLst>
            <pc:docMk/>
            <pc:sldMk cId="0" sldId="263"/>
            <ac:inkMk id="91" creationId="{DCE40C8F-0A4D-4080-9266-270910BF3675}"/>
          </ac:inkMkLst>
        </pc:inkChg>
        <pc:inkChg chg="add mod">
          <ac:chgData name="仁園 呂" userId="eef67f80-1e14-4c90-a22b-aad4575b3ef9" providerId="ADAL" clId="{98C5F729-C6D6-421F-A8DE-3A570149A37C}" dt="2020-05-24T11:44:22.978" v="275"/>
          <ac:inkMkLst>
            <pc:docMk/>
            <pc:sldMk cId="0" sldId="263"/>
            <ac:inkMk id="92" creationId="{B06FC581-3E96-4AF2-8034-85AA28C9149B}"/>
          </ac:inkMkLst>
        </pc:inkChg>
        <pc:inkChg chg="add mod">
          <ac:chgData name="仁園 呂" userId="eef67f80-1e14-4c90-a22b-aad4575b3ef9" providerId="ADAL" clId="{98C5F729-C6D6-421F-A8DE-3A570149A37C}" dt="2020-05-24T11:44:22.978" v="275"/>
          <ac:inkMkLst>
            <pc:docMk/>
            <pc:sldMk cId="0" sldId="263"/>
            <ac:inkMk id="93" creationId="{C30EB87D-EB7D-4ADA-A951-8DC7DACB2726}"/>
          </ac:inkMkLst>
        </pc:inkChg>
        <pc:inkChg chg="add mod">
          <ac:chgData name="仁園 呂" userId="eef67f80-1e14-4c90-a22b-aad4575b3ef9" providerId="ADAL" clId="{98C5F729-C6D6-421F-A8DE-3A570149A37C}" dt="2020-05-24T11:44:22.978" v="275"/>
          <ac:inkMkLst>
            <pc:docMk/>
            <pc:sldMk cId="0" sldId="263"/>
            <ac:inkMk id="94" creationId="{143EA13C-69DF-4C2B-83D0-268D6A4DCE38}"/>
          </ac:inkMkLst>
        </pc:inkChg>
        <pc:inkChg chg="add mod">
          <ac:chgData name="仁園 呂" userId="eef67f80-1e14-4c90-a22b-aad4575b3ef9" providerId="ADAL" clId="{98C5F729-C6D6-421F-A8DE-3A570149A37C}" dt="2020-05-24T11:44:22.978" v="275"/>
          <ac:inkMkLst>
            <pc:docMk/>
            <pc:sldMk cId="0" sldId="263"/>
            <ac:inkMk id="95" creationId="{48AE1E36-1B2F-4DCC-9484-208E8D4CF046}"/>
          </ac:inkMkLst>
        </pc:inkChg>
        <pc:inkChg chg="add mod">
          <ac:chgData name="仁園 呂" userId="eef67f80-1e14-4c90-a22b-aad4575b3ef9" providerId="ADAL" clId="{98C5F729-C6D6-421F-A8DE-3A570149A37C}" dt="2020-05-24T11:44:22.978" v="275"/>
          <ac:inkMkLst>
            <pc:docMk/>
            <pc:sldMk cId="0" sldId="263"/>
            <ac:inkMk id="96" creationId="{7853651C-F7A9-4332-A82C-2E1E47E54840}"/>
          </ac:inkMkLst>
        </pc:inkChg>
        <pc:inkChg chg="add mod">
          <ac:chgData name="仁園 呂" userId="eef67f80-1e14-4c90-a22b-aad4575b3ef9" providerId="ADAL" clId="{98C5F729-C6D6-421F-A8DE-3A570149A37C}" dt="2020-05-24T11:44:22.978" v="275"/>
          <ac:inkMkLst>
            <pc:docMk/>
            <pc:sldMk cId="0" sldId="263"/>
            <ac:inkMk id="97" creationId="{E0D1A5C3-8F1B-45E3-B4EB-A032F5A3747A}"/>
          </ac:inkMkLst>
        </pc:inkChg>
        <pc:inkChg chg="add mod">
          <ac:chgData name="仁園 呂" userId="eef67f80-1e14-4c90-a22b-aad4575b3ef9" providerId="ADAL" clId="{98C5F729-C6D6-421F-A8DE-3A570149A37C}" dt="2020-05-24T11:44:22.978" v="275"/>
          <ac:inkMkLst>
            <pc:docMk/>
            <pc:sldMk cId="0" sldId="263"/>
            <ac:inkMk id="98" creationId="{26BA5A8C-989D-445C-A8A8-D901394A601B}"/>
          </ac:inkMkLst>
        </pc:inkChg>
        <pc:inkChg chg="add mod">
          <ac:chgData name="仁園 呂" userId="eef67f80-1e14-4c90-a22b-aad4575b3ef9" providerId="ADAL" clId="{98C5F729-C6D6-421F-A8DE-3A570149A37C}" dt="2020-05-24T11:44:22.978" v="275"/>
          <ac:inkMkLst>
            <pc:docMk/>
            <pc:sldMk cId="0" sldId="263"/>
            <ac:inkMk id="99" creationId="{09AB41E4-5D24-4045-961C-524CC0915760}"/>
          </ac:inkMkLst>
        </pc:inkChg>
        <pc:inkChg chg="add mod">
          <ac:chgData name="仁園 呂" userId="eef67f80-1e14-4c90-a22b-aad4575b3ef9" providerId="ADAL" clId="{98C5F729-C6D6-421F-A8DE-3A570149A37C}" dt="2020-05-24T11:44:22.978" v="275"/>
          <ac:inkMkLst>
            <pc:docMk/>
            <pc:sldMk cId="0" sldId="263"/>
            <ac:inkMk id="100" creationId="{7BA5AC30-3A28-48B1-9C8F-C6A98FD3386F}"/>
          </ac:inkMkLst>
        </pc:inkChg>
        <pc:inkChg chg="add mod">
          <ac:chgData name="仁園 呂" userId="eef67f80-1e14-4c90-a22b-aad4575b3ef9" providerId="ADAL" clId="{98C5F729-C6D6-421F-A8DE-3A570149A37C}" dt="2020-05-24T11:44:22.978" v="275"/>
          <ac:inkMkLst>
            <pc:docMk/>
            <pc:sldMk cId="0" sldId="263"/>
            <ac:inkMk id="101" creationId="{AE303214-DE9F-4A1F-BC9D-B1852CC1DCE1}"/>
          </ac:inkMkLst>
        </pc:inkChg>
        <pc:inkChg chg="add mod">
          <ac:chgData name="仁園 呂" userId="eef67f80-1e14-4c90-a22b-aad4575b3ef9" providerId="ADAL" clId="{98C5F729-C6D6-421F-A8DE-3A570149A37C}" dt="2020-05-24T11:44:22.978" v="275"/>
          <ac:inkMkLst>
            <pc:docMk/>
            <pc:sldMk cId="0" sldId="263"/>
            <ac:inkMk id="102" creationId="{5E6FD513-C381-403C-96D7-DA25F9C38D1B}"/>
          </ac:inkMkLst>
        </pc:inkChg>
        <pc:inkChg chg="add mod">
          <ac:chgData name="仁園 呂" userId="eef67f80-1e14-4c90-a22b-aad4575b3ef9" providerId="ADAL" clId="{98C5F729-C6D6-421F-A8DE-3A570149A37C}" dt="2020-05-24T11:44:22.978" v="275"/>
          <ac:inkMkLst>
            <pc:docMk/>
            <pc:sldMk cId="0" sldId="263"/>
            <ac:inkMk id="103" creationId="{E98FDEF3-DC53-4DAF-8A1F-32476E785F20}"/>
          </ac:inkMkLst>
        </pc:inkChg>
        <pc:inkChg chg="add mod">
          <ac:chgData name="仁園 呂" userId="eef67f80-1e14-4c90-a22b-aad4575b3ef9" providerId="ADAL" clId="{98C5F729-C6D6-421F-A8DE-3A570149A37C}" dt="2020-05-24T11:44:22.978" v="275"/>
          <ac:inkMkLst>
            <pc:docMk/>
            <pc:sldMk cId="0" sldId="263"/>
            <ac:inkMk id="104" creationId="{1FBE7212-5FAC-42F5-9400-7BCECD9D2C7C}"/>
          </ac:inkMkLst>
        </pc:inkChg>
        <pc:inkChg chg="add mod">
          <ac:chgData name="仁園 呂" userId="eef67f80-1e14-4c90-a22b-aad4575b3ef9" providerId="ADAL" clId="{98C5F729-C6D6-421F-A8DE-3A570149A37C}" dt="2020-05-24T11:44:22.978" v="275"/>
          <ac:inkMkLst>
            <pc:docMk/>
            <pc:sldMk cId="0" sldId="263"/>
            <ac:inkMk id="105" creationId="{981B6D8A-936E-4C43-93BC-13DC1DD3F0E4}"/>
          </ac:inkMkLst>
        </pc:inkChg>
        <pc:inkChg chg="add mod">
          <ac:chgData name="仁園 呂" userId="eef67f80-1e14-4c90-a22b-aad4575b3ef9" providerId="ADAL" clId="{98C5F729-C6D6-421F-A8DE-3A570149A37C}" dt="2020-05-24T11:44:22.978" v="275"/>
          <ac:inkMkLst>
            <pc:docMk/>
            <pc:sldMk cId="0" sldId="263"/>
            <ac:inkMk id="106" creationId="{BA60620C-7449-4D19-9BE3-2C45D5B4E604}"/>
          </ac:inkMkLst>
        </pc:inkChg>
        <pc:inkChg chg="add mod">
          <ac:chgData name="仁園 呂" userId="eef67f80-1e14-4c90-a22b-aad4575b3ef9" providerId="ADAL" clId="{98C5F729-C6D6-421F-A8DE-3A570149A37C}" dt="2020-05-24T11:44:22.978" v="275"/>
          <ac:inkMkLst>
            <pc:docMk/>
            <pc:sldMk cId="0" sldId="263"/>
            <ac:inkMk id="107" creationId="{1B9A5BBA-85FE-4112-A2C9-38E4FCCE67AD}"/>
          </ac:inkMkLst>
        </pc:inkChg>
        <pc:inkChg chg="add mod">
          <ac:chgData name="仁園 呂" userId="eef67f80-1e14-4c90-a22b-aad4575b3ef9" providerId="ADAL" clId="{98C5F729-C6D6-421F-A8DE-3A570149A37C}" dt="2020-05-24T11:44:22.978" v="275"/>
          <ac:inkMkLst>
            <pc:docMk/>
            <pc:sldMk cId="0" sldId="263"/>
            <ac:inkMk id="108" creationId="{B6182256-9CA4-4572-82EB-367485E69F97}"/>
          </ac:inkMkLst>
        </pc:inkChg>
        <pc:inkChg chg="add mod">
          <ac:chgData name="仁園 呂" userId="eef67f80-1e14-4c90-a22b-aad4575b3ef9" providerId="ADAL" clId="{98C5F729-C6D6-421F-A8DE-3A570149A37C}" dt="2020-05-24T11:44:22.978" v="275"/>
          <ac:inkMkLst>
            <pc:docMk/>
            <pc:sldMk cId="0" sldId="263"/>
            <ac:inkMk id="109" creationId="{68579B76-AB62-4395-8045-0BB4700FC104}"/>
          </ac:inkMkLst>
        </pc:inkChg>
        <pc:inkChg chg="add mod">
          <ac:chgData name="仁園 呂" userId="eef67f80-1e14-4c90-a22b-aad4575b3ef9" providerId="ADAL" clId="{98C5F729-C6D6-421F-A8DE-3A570149A37C}" dt="2020-05-24T11:44:45.084" v="297"/>
          <ac:inkMkLst>
            <pc:docMk/>
            <pc:sldMk cId="0" sldId="263"/>
            <ac:inkMk id="111" creationId="{296B3367-91E9-4BA4-9D7F-42BB618A508D}"/>
          </ac:inkMkLst>
        </pc:inkChg>
        <pc:inkChg chg="add mod">
          <ac:chgData name="仁園 呂" userId="eef67f80-1e14-4c90-a22b-aad4575b3ef9" providerId="ADAL" clId="{98C5F729-C6D6-421F-A8DE-3A570149A37C}" dt="2020-05-24T11:44:45.084" v="297"/>
          <ac:inkMkLst>
            <pc:docMk/>
            <pc:sldMk cId="0" sldId="263"/>
            <ac:inkMk id="112" creationId="{F8CB4A3E-5CD2-4180-8D79-62C60DB8B4F1}"/>
          </ac:inkMkLst>
        </pc:inkChg>
        <pc:inkChg chg="add mod">
          <ac:chgData name="仁園 呂" userId="eef67f80-1e14-4c90-a22b-aad4575b3ef9" providerId="ADAL" clId="{98C5F729-C6D6-421F-A8DE-3A570149A37C}" dt="2020-05-24T11:44:45.084" v="297"/>
          <ac:inkMkLst>
            <pc:docMk/>
            <pc:sldMk cId="0" sldId="263"/>
            <ac:inkMk id="113" creationId="{28B7241D-2A09-402D-A6AE-1C82C49A97BE}"/>
          </ac:inkMkLst>
        </pc:inkChg>
        <pc:inkChg chg="add mod">
          <ac:chgData name="仁園 呂" userId="eef67f80-1e14-4c90-a22b-aad4575b3ef9" providerId="ADAL" clId="{98C5F729-C6D6-421F-A8DE-3A570149A37C}" dt="2020-05-24T11:44:45.084" v="297"/>
          <ac:inkMkLst>
            <pc:docMk/>
            <pc:sldMk cId="0" sldId="263"/>
            <ac:inkMk id="114" creationId="{19944532-9788-4E02-84D7-7FBCC94AEB31}"/>
          </ac:inkMkLst>
        </pc:inkChg>
        <pc:inkChg chg="add mod">
          <ac:chgData name="仁園 呂" userId="eef67f80-1e14-4c90-a22b-aad4575b3ef9" providerId="ADAL" clId="{98C5F729-C6D6-421F-A8DE-3A570149A37C}" dt="2020-05-24T11:44:45.084" v="297"/>
          <ac:inkMkLst>
            <pc:docMk/>
            <pc:sldMk cId="0" sldId="263"/>
            <ac:inkMk id="115" creationId="{3378375B-BD65-46B3-BDE3-E35A622C8E58}"/>
          </ac:inkMkLst>
        </pc:inkChg>
        <pc:inkChg chg="add mod">
          <ac:chgData name="仁園 呂" userId="eef67f80-1e14-4c90-a22b-aad4575b3ef9" providerId="ADAL" clId="{98C5F729-C6D6-421F-A8DE-3A570149A37C}" dt="2020-05-24T11:44:45.084" v="297"/>
          <ac:inkMkLst>
            <pc:docMk/>
            <pc:sldMk cId="0" sldId="263"/>
            <ac:inkMk id="117" creationId="{D071786D-A94D-4040-993D-7AEB588FE830}"/>
          </ac:inkMkLst>
        </pc:inkChg>
        <pc:inkChg chg="add mod">
          <ac:chgData name="仁園 呂" userId="eef67f80-1e14-4c90-a22b-aad4575b3ef9" providerId="ADAL" clId="{98C5F729-C6D6-421F-A8DE-3A570149A37C}" dt="2020-05-24T11:44:45.084" v="297"/>
          <ac:inkMkLst>
            <pc:docMk/>
            <pc:sldMk cId="0" sldId="263"/>
            <ac:inkMk id="118" creationId="{A668278A-18D9-4C6F-956E-C0F7B6205499}"/>
          </ac:inkMkLst>
        </pc:inkChg>
        <pc:inkChg chg="add mod">
          <ac:chgData name="仁園 呂" userId="eef67f80-1e14-4c90-a22b-aad4575b3ef9" providerId="ADAL" clId="{98C5F729-C6D6-421F-A8DE-3A570149A37C}" dt="2020-05-24T11:44:45.084" v="297"/>
          <ac:inkMkLst>
            <pc:docMk/>
            <pc:sldMk cId="0" sldId="263"/>
            <ac:inkMk id="119" creationId="{A92E395F-44F8-4AFA-80CE-1038A9D41FCF}"/>
          </ac:inkMkLst>
        </pc:inkChg>
        <pc:inkChg chg="add mod">
          <ac:chgData name="仁園 呂" userId="eef67f80-1e14-4c90-a22b-aad4575b3ef9" providerId="ADAL" clId="{98C5F729-C6D6-421F-A8DE-3A570149A37C}" dt="2020-05-24T11:44:45.084" v="297"/>
          <ac:inkMkLst>
            <pc:docMk/>
            <pc:sldMk cId="0" sldId="263"/>
            <ac:inkMk id="121" creationId="{9A010009-5D02-4E68-B281-7F1995FC107D}"/>
          </ac:inkMkLst>
        </pc:inkChg>
        <pc:inkChg chg="add mod">
          <ac:chgData name="仁園 呂" userId="eef67f80-1e14-4c90-a22b-aad4575b3ef9" providerId="ADAL" clId="{98C5F729-C6D6-421F-A8DE-3A570149A37C}" dt="2020-05-24T11:44:45.084" v="297"/>
          <ac:inkMkLst>
            <pc:docMk/>
            <pc:sldMk cId="0" sldId="263"/>
            <ac:inkMk id="122" creationId="{E1AE12E9-8C18-4095-B1A3-6D42E51E7A21}"/>
          </ac:inkMkLst>
        </pc:inkChg>
        <pc:inkChg chg="add mod">
          <ac:chgData name="仁園 呂" userId="eef67f80-1e14-4c90-a22b-aad4575b3ef9" providerId="ADAL" clId="{98C5F729-C6D6-421F-A8DE-3A570149A37C}" dt="2020-05-24T11:44:45.084" v="297"/>
          <ac:inkMkLst>
            <pc:docMk/>
            <pc:sldMk cId="0" sldId="263"/>
            <ac:inkMk id="123" creationId="{154519EE-2FCB-4C00-A2A5-0242FEF6C70E}"/>
          </ac:inkMkLst>
        </pc:inkChg>
        <pc:inkChg chg="add mod">
          <ac:chgData name="仁園 呂" userId="eef67f80-1e14-4c90-a22b-aad4575b3ef9" providerId="ADAL" clId="{98C5F729-C6D6-421F-A8DE-3A570149A37C}" dt="2020-05-24T11:44:45.084" v="297"/>
          <ac:inkMkLst>
            <pc:docMk/>
            <pc:sldMk cId="0" sldId="263"/>
            <ac:inkMk id="125" creationId="{C5E77E7B-1131-44FA-A462-1710B98358F0}"/>
          </ac:inkMkLst>
        </pc:inkChg>
        <pc:inkChg chg="add mod">
          <ac:chgData name="仁園 呂" userId="eef67f80-1e14-4c90-a22b-aad4575b3ef9" providerId="ADAL" clId="{98C5F729-C6D6-421F-A8DE-3A570149A37C}" dt="2020-05-24T11:44:45.084" v="297"/>
          <ac:inkMkLst>
            <pc:docMk/>
            <pc:sldMk cId="0" sldId="263"/>
            <ac:inkMk id="126" creationId="{CF042964-7B92-4912-A8FC-E27152F7C5AC}"/>
          </ac:inkMkLst>
        </pc:inkChg>
        <pc:inkChg chg="add mod">
          <ac:chgData name="仁園 呂" userId="eef67f80-1e14-4c90-a22b-aad4575b3ef9" providerId="ADAL" clId="{98C5F729-C6D6-421F-A8DE-3A570149A37C}" dt="2020-05-24T11:44:45.084" v="297"/>
          <ac:inkMkLst>
            <pc:docMk/>
            <pc:sldMk cId="0" sldId="263"/>
            <ac:inkMk id="127" creationId="{E7AF5F56-B001-45E6-911A-26F088AEAC7F}"/>
          </ac:inkMkLst>
        </pc:inkChg>
        <pc:inkChg chg="add mod">
          <ac:chgData name="仁園 呂" userId="eef67f80-1e14-4c90-a22b-aad4575b3ef9" providerId="ADAL" clId="{98C5F729-C6D6-421F-A8DE-3A570149A37C}" dt="2020-05-24T11:44:45.084" v="297"/>
          <ac:inkMkLst>
            <pc:docMk/>
            <pc:sldMk cId="0" sldId="263"/>
            <ac:inkMk id="128" creationId="{0E3C5EF4-B5B1-4CF2-BC7C-326094FF9B96}"/>
          </ac:inkMkLst>
        </pc:inkChg>
        <pc:inkChg chg="add mod">
          <ac:chgData name="仁園 呂" userId="eef67f80-1e14-4c90-a22b-aad4575b3ef9" providerId="ADAL" clId="{98C5F729-C6D6-421F-A8DE-3A570149A37C}" dt="2020-05-24T11:44:45.084" v="297"/>
          <ac:inkMkLst>
            <pc:docMk/>
            <pc:sldMk cId="0" sldId="263"/>
            <ac:inkMk id="129" creationId="{F932AB61-D271-44E3-B5BD-F6545EFD455D}"/>
          </ac:inkMkLst>
        </pc:inkChg>
        <pc:inkChg chg="add mod">
          <ac:chgData name="仁園 呂" userId="eef67f80-1e14-4c90-a22b-aad4575b3ef9" providerId="ADAL" clId="{98C5F729-C6D6-421F-A8DE-3A570149A37C}" dt="2020-05-24T11:44:45.084" v="297"/>
          <ac:inkMkLst>
            <pc:docMk/>
            <pc:sldMk cId="0" sldId="263"/>
            <ac:inkMk id="130" creationId="{8726F291-1980-419A-B1E9-13F63F5C2BBF}"/>
          </ac:inkMkLst>
        </pc:inkChg>
        <pc:inkChg chg="add mod">
          <ac:chgData name="仁園 呂" userId="eef67f80-1e14-4c90-a22b-aad4575b3ef9" providerId="ADAL" clId="{98C5F729-C6D6-421F-A8DE-3A570149A37C}" dt="2020-05-24T11:44:45.084" v="297"/>
          <ac:inkMkLst>
            <pc:docMk/>
            <pc:sldMk cId="0" sldId="263"/>
            <ac:inkMk id="131" creationId="{BB84D42E-6373-4B4F-9B2C-904ED614C04D}"/>
          </ac:inkMkLst>
        </pc:inkChg>
        <pc:inkChg chg="add">
          <ac:chgData name="仁園 呂" userId="eef67f80-1e14-4c90-a22b-aad4575b3ef9" providerId="ADAL" clId="{98C5F729-C6D6-421F-A8DE-3A570149A37C}" dt="2020-05-24T11:44:59.104" v="298" actId="9405"/>
          <ac:inkMkLst>
            <pc:docMk/>
            <pc:sldMk cId="0" sldId="263"/>
            <ac:inkMk id="133" creationId="{E43F0602-5040-463F-8CE7-1DD7A99C52E4}"/>
          </ac:inkMkLst>
        </pc:inkChg>
        <pc:inkChg chg="add mod">
          <ac:chgData name="仁園 呂" userId="eef67f80-1e14-4c90-a22b-aad4575b3ef9" providerId="ADAL" clId="{98C5F729-C6D6-421F-A8DE-3A570149A37C}" dt="2020-05-24T11:45:02.220" v="301"/>
          <ac:inkMkLst>
            <pc:docMk/>
            <pc:sldMk cId="0" sldId="263"/>
            <ac:inkMk id="134" creationId="{EC1EDAAB-0F51-4C33-937D-DCFD8E8B3215}"/>
          </ac:inkMkLst>
        </pc:inkChg>
        <pc:inkChg chg="add mod">
          <ac:chgData name="仁園 呂" userId="eef67f80-1e14-4c90-a22b-aad4575b3ef9" providerId="ADAL" clId="{98C5F729-C6D6-421F-A8DE-3A570149A37C}" dt="2020-05-24T11:45:02.220" v="301"/>
          <ac:inkMkLst>
            <pc:docMk/>
            <pc:sldMk cId="0" sldId="263"/>
            <ac:inkMk id="135" creationId="{B5B60DAB-C998-44F3-ABF5-2B6A8D102F9C}"/>
          </ac:inkMkLst>
        </pc:inkChg>
      </pc:sldChg>
      <pc:sldChg chg="addSp delSp modSp mod">
        <pc:chgData name="仁園 呂" userId="eef67f80-1e14-4c90-a22b-aad4575b3ef9" providerId="ADAL" clId="{98C5F729-C6D6-421F-A8DE-3A570149A37C}" dt="2020-05-24T12:54:32.620" v="1724"/>
        <pc:sldMkLst>
          <pc:docMk/>
          <pc:sldMk cId="0" sldId="264"/>
        </pc:sldMkLst>
        <pc:grpChg chg="mod">
          <ac:chgData name="仁園 呂" userId="eef67f80-1e14-4c90-a22b-aad4575b3ef9" providerId="ADAL" clId="{98C5F729-C6D6-421F-A8DE-3A570149A37C}" dt="2020-05-24T12:54:15.028" v="1712"/>
          <ac:grpSpMkLst>
            <pc:docMk/>
            <pc:sldMk cId="0" sldId="264"/>
            <ac:grpSpMk id="14" creationId="{1E87598E-FF4C-4A5E-868D-E95C52E9931B}"/>
          </ac:grpSpMkLst>
        </pc:grpChg>
        <pc:grpChg chg="del mod">
          <ac:chgData name="仁園 呂" userId="eef67f80-1e14-4c90-a22b-aad4575b3ef9" providerId="ADAL" clId="{98C5F729-C6D6-421F-A8DE-3A570149A37C}" dt="2020-05-24T12:54:27.484" v="1721"/>
          <ac:grpSpMkLst>
            <pc:docMk/>
            <pc:sldMk cId="0" sldId="264"/>
            <ac:grpSpMk id="18" creationId="{C27C6BBF-1B9B-4E3D-8E65-37CF00E3C008}"/>
          </ac:grpSpMkLst>
        </pc:grpChg>
        <pc:grpChg chg="del mod">
          <ac:chgData name="仁園 呂" userId="eef67f80-1e14-4c90-a22b-aad4575b3ef9" providerId="ADAL" clId="{98C5F729-C6D6-421F-A8DE-3A570149A37C}" dt="2020-05-24T12:54:32.620" v="1724"/>
          <ac:grpSpMkLst>
            <pc:docMk/>
            <pc:sldMk cId="0" sldId="264"/>
            <ac:grpSpMk id="23" creationId="{A22B7A57-EF6D-4CB6-AF6C-7FCC848C6336}"/>
          </ac:grpSpMkLst>
        </pc:grpChg>
        <pc:grpChg chg="mod">
          <ac:chgData name="仁園 呂" userId="eef67f80-1e14-4c90-a22b-aad4575b3ef9" providerId="ADAL" clId="{98C5F729-C6D6-421F-A8DE-3A570149A37C}" dt="2020-05-24T12:54:32.620" v="1724"/>
          <ac:grpSpMkLst>
            <pc:docMk/>
            <pc:sldMk cId="0" sldId="264"/>
            <ac:grpSpMk id="26" creationId="{73FADB42-A766-4279-9F6A-03BBB463AA34}"/>
          </ac:grpSpMkLst>
        </pc:grpChg>
        <pc:picChg chg="mod">
          <ac:chgData name="仁園 呂" userId="eef67f80-1e14-4c90-a22b-aad4575b3ef9" providerId="ADAL" clId="{98C5F729-C6D6-421F-A8DE-3A570149A37C}" dt="2020-05-24T12:53:55.420" v="1703" actId="14100"/>
          <ac:picMkLst>
            <pc:docMk/>
            <pc:sldMk cId="0" sldId="264"/>
            <ac:picMk id="5" creationId="{00000000-0000-0000-0000-000000000000}"/>
          </ac:picMkLst>
        </pc:picChg>
        <pc:inkChg chg="add">
          <ac:chgData name="仁園 呂" userId="eef67f80-1e14-4c90-a22b-aad4575b3ef9" providerId="ADAL" clId="{98C5F729-C6D6-421F-A8DE-3A570149A37C}" dt="2020-05-24T12:54:00.413" v="1704" actId="9405"/>
          <ac:inkMkLst>
            <pc:docMk/>
            <pc:sldMk cId="0" sldId="264"/>
            <ac:inkMk id="3" creationId="{E7D2187E-85A9-4E00-A378-50C39AE0FEA4}"/>
          </ac:inkMkLst>
        </pc:inkChg>
        <pc:inkChg chg="add">
          <ac:chgData name="仁園 呂" userId="eef67f80-1e14-4c90-a22b-aad4575b3ef9" providerId="ADAL" clId="{98C5F729-C6D6-421F-A8DE-3A570149A37C}" dt="2020-05-24T12:54:08.211" v="1705" actId="9405"/>
          <ac:inkMkLst>
            <pc:docMk/>
            <pc:sldMk cId="0" sldId="264"/>
            <ac:inkMk id="4" creationId="{75FE8622-602D-4F95-AF5D-F33B7FCEAD20}"/>
          </ac:inkMkLst>
        </pc:inkChg>
        <pc:inkChg chg="add mod">
          <ac:chgData name="仁園 呂" userId="eef67f80-1e14-4c90-a22b-aad4575b3ef9" providerId="ADAL" clId="{98C5F729-C6D6-421F-A8DE-3A570149A37C}" dt="2020-05-24T12:54:15.028" v="1712"/>
          <ac:inkMkLst>
            <pc:docMk/>
            <pc:sldMk cId="0" sldId="264"/>
            <ac:inkMk id="8" creationId="{4894AED9-F68E-45F0-A660-DA0B655123FD}"/>
          </ac:inkMkLst>
        </pc:inkChg>
        <pc:inkChg chg="add mod">
          <ac:chgData name="仁園 呂" userId="eef67f80-1e14-4c90-a22b-aad4575b3ef9" providerId="ADAL" clId="{98C5F729-C6D6-421F-A8DE-3A570149A37C}" dt="2020-05-24T12:54:15.028" v="1712"/>
          <ac:inkMkLst>
            <pc:docMk/>
            <pc:sldMk cId="0" sldId="264"/>
            <ac:inkMk id="9" creationId="{7F5181B0-071B-48B3-AE80-669DEA690FA0}"/>
          </ac:inkMkLst>
        </pc:inkChg>
        <pc:inkChg chg="add mod">
          <ac:chgData name="仁園 呂" userId="eef67f80-1e14-4c90-a22b-aad4575b3ef9" providerId="ADAL" clId="{98C5F729-C6D6-421F-A8DE-3A570149A37C}" dt="2020-05-24T12:54:15.028" v="1712"/>
          <ac:inkMkLst>
            <pc:docMk/>
            <pc:sldMk cId="0" sldId="264"/>
            <ac:inkMk id="10" creationId="{2BD1F173-7B99-4C48-8955-F8FECA434CEF}"/>
          </ac:inkMkLst>
        </pc:inkChg>
        <pc:inkChg chg="add mod">
          <ac:chgData name="仁園 呂" userId="eef67f80-1e14-4c90-a22b-aad4575b3ef9" providerId="ADAL" clId="{98C5F729-C6D6-421F-A8DE-3A570149A37C}" dt="2020-05-24T12:54:15.028" v="1712"/>
          <ac:inkMkLst>
            <pc:docMk/>
            <pc:sldMk cId="0" sldId="264"/>
            <ac:inkMk id="11" creationId="{217B4640-1CEF-487B-A53C-331FF79A4332}"/>
          </ac:inkMkLst>
        </pc:inkChg>
        <pc:inkChg chg="add mod">
          <ac:chgData name="仁園 呂" userId="eef67f80-1e14-4c90-a22b-aad4575b3ef9" providerId="ADAL" clId="{98C5F729-C6D6-421F-A8DE-3A570149A37C}" dt="2020-05-24T12:54:15.028" v="1712"/>
          <ac:inkMkLst>
            <pc:docMk/>
            <pc:sldMk cId="0" sldId="264"/>
            <ac:inkMk id="12" creationId="{EDC02821-C9AE-4301-A95C-FF458992D394}"/>
          </ac:inkMkLst>
        </pc:inkChg>
        <pc:inkChg chg="add">
          <ac:chgData name="仁園 呂" userId="eef67f80-1e14-4c90-a22b-aad4575b3ef9" providerId="ADAL" clId="{98C5F729-C6D6-421F-A8DE-3A570149A37C}" dt="2020-05-24T12:54:14.158" v="1711" actId="9405"/>
          <ac:inkMkLst>
            <pc:docMk/>
            <pc:sldMk cId="0" sldId="264"/>
            <ac:inkMk id="13" creationId="{BE7BB3E3-97A4-4DF8-9E6C-ECF12E78B584}"/>
          </ac:inkMkLst>
        </pc:inkChg>
        <pc:inkChg chg="add">
          <ac:chgData name="仁園 呂" userId="eef67f80-1e14-4c90-a22b-aad4575b3ef9" providerId="ADAL" clId="{98C5F729-C6D6-421F-A8DE-3A570149A37C}" dt="2020-05-24T12:54:17.667" v="1713" actId="9405"/>
          <ac:inkMkLst>
            <pc:docMk/>
            <pc:sldMk cId="0" sldId="264"/>
            <ac:inkMk id="15" creationId="{F55FC8D9-36C9-4EA9-AE1B-0580D07B1A17}"/>
          </ac:inkMkLst>
        </pc:inkChg>
        <pc:inkChg chg="add mod">
          <ac:chgData name="仁園 呂" userId="eef67f80-1e14-4c90-a22b-aad4575b3ef9" providerId="ADAL" clId="{98C5F729-C6D6-421F-A8DE-3A570149A37C}" dt="2020-05-24T12:54:32.620" v="1724"/>
          <ac:inkMkLst>
            <pc:docMk/>
            <pc:sldMk cId="0" sldId="264"/>
            <ac:inkMk id="16" creationId="{DDDE230D-5321-4D09-9C31-AF86635C8D22}"/>
          </ac:inkMkLst>
        </pc:inkChg>
        <pc:inkChg chg="add mod">
          <ac:chgData name="仁園 呂" userId="eef67f80-1e14-4c90-a22b-aad4575b3ef9" providerId="ADAL" clId="{98C5F729-C6D6-421F-A8DE-3A570149A37C}" dt="2020-05-24T12:54:32.620" v="1724"/>
          <ac:inkMkLst>
            <pc:docMk/>
            <pc:sldMk cId="0" sldId="264"/>
            <ac:inkMk id="17" creationId="{37808E7E-1598-4C1C-A580-35E95CFBCEBB}"/>
          </ac:inkMkLst>
        </pc:inkChg>
        <pc:inkChg chg="add mod">
          <ac:chgData name="仁園 呂" userId="eef67f80-1e14-4c90-a22b-aad4575b3ef9" providerId="ADAL" clId="{98C5F729-C6D6-421F-A8DE-3A570149A37C}" dt="2020-05-24T12:54:32.620" v="1724"/>
          <ac:inkMkLst>
            <pc:docMk/>
            <pc:sldMk cId="0" sldId="264"/>
            <ac:inkMk id="19" creationId="{03B69D57-A49B-462E-AE69-13A4C4FE6E33}"/>
          </ac:inkMkLst>
        </pc:inkChg>
        <pc:inkChg chg="add mod">
          <ac:chgData name="仁園 呂" userId="eef67f80-1e14-4c90-a22b-aad4575b3ef9" providerId="ADAL" clId="{98C5F729-C6D6-421F-A8DE-3A570149A37C}" dt="2020-05-24T12:54:32.620" v="1724"/>
          <ac:inkMkLst>
            <pc:docMk/>
            <pc:sldMk cId="0" sldId="264"/>
            <ac:inkMk id="20" creationId="{807EE3D2-0A76-4D74-A11C-667FACEC3D12}"/>
          </ac:inkMkLst>
        </pc:inkChg>
        <pc:inkChg chg="add mod">
          <ac:chgData name="仁園 呂" userId="eef67f80-1e14-4c90-a22b-aad4575b3ef9" providerId="ADAL" clId="{98C5F729-C6D6-421F-A8DE-3A570149A37C}" dt="2020-05-24T12:54:32.620" v="1724"/>
          <ac:inkMkLst>
            <pc:docMk/>
            <pc:sldMk cId="0" sldId="264"/>
            <ac:inkMk id="21" creationId="{04CF517E-34E2-4C2B-ADBF-64BF3B14CD10}"/>
          </ac:inkMkLst>
        </pc:inkChg>
        <pc:inkChg chg="add mod">
          <ac:chgData name="仁園 呂" userId="eef67f80-1e14-4c90-a22b-aad4575b3ef9" providerId="ADAL" clId="{98C5F729-C6D6-421F-A8DE-3A570149A37C}" dt="2020-05-24T12:54:32.620" v="1724"/>
          <ac:inkMkLst>
            <pc:docMk/>
            <pc:sldMk cId="0" sldId="264"/>
            <ac:inkMk id="22" creationId="{1D592275-F561-48CB-8E97-20E6C2198E2B}"/>
          </ac:inkMkLst>
        </pc:inkChg>
        <pc:inkChg chg="add mod">
          <ac:chgData name="仁園 呂" userId="eef67f80-1e14-4c90-a22b-aad4575b3ef9" providerId="ADAL" clId="{98C5F729-C6D6-421F-A8DE-3A570149A37C}" dt="2020-05-24T12:54:32.620" v="1724"/>
          <ac:inkMkLst>
            <pc:docMk/>
            <pc:sldMk cId="0" sldId="264"/>
            <ac:inkMk id="24" creationId="{5AC4C3D0-CE83-4716-AC51-E62C24BA5591}"/>
          </ac:inkMkLst>
        </pc:inkChg>
        <pc:inkChg chg="add mod">
          <ac:chgData name="仁園 呂" userId="eef67f80-1e14-4c90-a22b-aad4575b3ef9" providerId="ADAL" clId="{98C5F729-C6D6-421F-A8DE-3A570149A37C}" dt="2020-05-24T12:54:32.620" v="1724"/>
          <ac:inkMkLst>
            <pc:docMk/>
            <pc:sldMk cId="0" sldId="264"/>
            <ac:inkMk id="25" creationId="{BA7E9BE2-9275-4289-AAF5-FC87788C3875}"/>
          </ac:inkMkLst>
        </pc:inkChg>
      </pc:sldChg>
      <pc:sldChg chg="addSp delSp modSp mod">
        <pc:chgData name="仁園 呂" userId="eef67f80-1e14-4c90-a22b-aad4575b3ef9" providerId="ADAL" clId="{98C5F729-C6D6-421F-A8DE-3A570149A37C}" dt="2020-05-24T14:00:13.624" v="2437"/>
        <pc:sldMkLst>
          <pc:docMk/>
          <pc:sldMk cId="0" sldId="266"/>
        </pc:sldMkLst>
        <pc:spChg chg="mod">
          <ac:chgData name="仁園 呂" userId="eef67f80-1e14-4c90-a22b-aad4575b3ef9" providerId="ADAL" clId="{98C5F729-C6D6-421F-A8DE-3A570149A37C}" dt="2020-05-24T12:58:53.149" v="1848" actId="20577"/>
          <ac:spMkLst>
            <pc:docMk/>
            <pc:sldMk cId="0" sldId="266"/>
            <ac:spMk id="2" creationId="{00000000-0000-0000-0000-000000000000}"/>
          </ac:spMkLst>
        </pc:spChg>
        <pc:spChg chg="del mod">
          <ac:chgData name="仁園 呂" userId="eef67f80-1e14-4c90-a22b-aad4575b3ef9" providerId="ADAL" clId="{98C5F729-C6D6-421F-A8DE-3A570149A37C}" dt="2020-05-24T13:11:30.755" v="1852" actId="478"/>
          <ac:spMkLst>
            <pc:docMk/>
            <pc:sldMk cId="0" sldId="266"/>
            <ac:spMk id="3" creationId="{00000000-0000-0000-0000-000000000000}"/>
          </ac:spMkLst>
        </pc:spChg>
        <pc:spChg chg="add del mod">
          <ac:chgData name="仁園 呂" userId="eef67f80-1e14-4c90-a22b-aad4575b3ef9" providerId="ADAL" clId="{98C5F729-C6D6-421F-A8DE-3A570149A37C}" dt="2020-05-24T13:11:33.840" v="1853" actId="478"/>
          <ac:spMkLst>
            <pc:docMk/>
            <pc:sldMk cId="0" sldId="266"/>
            <ac:spMk id="6" creationId="{459AB0DE-7642-4271-B44C-1646548B3F4D}"/>
          </ac:spMkLst>
        </pc:spChg>
        <pc:grpChg chg="del mod">
          <ac:chgData name="仁園 呂" userId="eef67f80-1e14-4c90-a22b-aad4575b3ef9" providerId="ADAL" clId="{98C5F729-C6D6-421F-A8DE-3A570149A37C}" dt="2020-05-24T13:12:28.071" v="1866"/>
          <ac:grpSpMkLst>
            <pc:docMk/>
            <pc:sldMk cId="0" sldId="266"/>
            <ac:grpSpMk id="12" creationId="{B8D5ACBF-018B-4723-90B4-74DAC57893B5}"/>
          </ac:grpSpMkLst>
        </pc:grpChg>
        <pc:grpChg chg="del mod">
          <ac:chgData name="仁園 呂" userId="eef67f80-1e14-4c90-a22b-aad4575b3ef9" providerId="ADAL" clId="{98C5F729-C6D6-421F-A8DE-3A570149A37C}" dt="2020-05-24T13:12:27.156" v="1864"/>
          <ac:grpSpMkLst>
            <pc:docMk/>
            <pc:sldMk cId="0" sldId="266"/>
            <ac:grpSpMk id="15" creationId="{DDA79609-A114-4C2C-8B5F-880EAC4550F7}"/>
          </ac:grpSpMkLst>
        </pc:grpChg>
        <pc:grpChg chg="del mod">
          <ac:chgData name="仁園 呂" userId="eef67f80-1e14-4c90-a22b-aad4575b3ef9" providerId="ADAL" clId="{98C5F729-C6D6-421F-A8DE-3A570149A37C}" dt="2020-05-24T13:12:48.558" v="1880"/>
          <ac:grpSpMkLst>
            <pc:docMk/>
            <pc:sldMk cId="0" sldId="266"/>
            <ac:grpSpMk id="19" creationId="{F01EDDA1-A222-45B5-984D-164475FFD8B0}"/>
          </ac:grpSpMkLst>
        </pc:grpChg>
        <pc:grpChg chg="del mod">
          <ac:chgData name="仁園 呂" userId="eef67f80-1e14-4c90-a22b-aad4575b3ef9" providerId="ADAL" clId="{98C5F729-C6D6-421F-A8DE-3A570149A37C}" dt="2020-05-24T13:12:43.291" v="1876"/>
          <ac:grpSpMkLst>
            <pc:docMk/>
            <pc:sldMk cId="0" sldId="266"/>
            <ac:grpSpMk id="23" creationId="{DABA0D4F-6BFD-4CBB-AB01-512E24F44787}"/>
          </ac:grpSpMkLst>
        </pc:grpChg>
        <pc:grpChg chg="del mod">
          <ac:chgData name="仁園 呂" userId="eef67f80-1e14-4c90-a22b-aad4575b3ef9" providerId="ADAL" clId="{98C5F729-C6D6-421F-A8DE-3A570149A37C}" dt="2020-05-24T13:13:47.885" v="1970"/>
          <ac:grpSpMkLst>
            <pc:docMk/>
            <pc:sldMk cId="0" sldId="266"/>
            <ac:grpSpMk id="26" creationId="{0C428751-B4A1-48BB-B848-B19D1ADF647A}"/>
          </ac:grpSpMkLst>
        </pc:grpChg>
        <pc:grpChg chg="del mod">
          <ac:chgData name="仁園 呂" userId="eef67f80-1e14-4c90-a22b-aad4575b3ef9" providerId="ADAL" clId="{98C5F729-C6D6-421F-A8DE-3A570149A37C}" dt="2020-05-24T13:13:43.342" v="1951"/>
          <ac:grpSpMkLst>
            <pc:docMk/>
            <pc:sldMk cId="0" sldId="266"/>
            <ac:grpSpMk id="34" creationId="{82021453-6765-479D-A0FA-E0F773DCFB46}"/>
          </ac:grpSpMkLst>
        </pc:grpChg>
        <pc:grpChg chg="del mod">
          <ac:chgData name="仁園 呂" userId="eef67f80-1e14-4c90-a22b-aad4575b3ef9" providerId="ADAL" clId="{98C5F729-C6D6-421F-A8DE-3A570149A37C}" dt="2020-05-24T13:13:43.341" v="1946"/>
          <ac:grpSpMkLst>
            <pc:docMk/>
            <pc:sldMk cId="0" sldId="266"/>
            <ac:grpSpMk id="46" creationId="{FAFCD1B2-D26D-4E63-AADA-6DFE80AA5DB5}"/>
          </ac:grpSpMkLst>
        </pc:grpChg>
        <pc:grpChg chg="del mod">
          <ac:chgData name="仁園 呂" userId="eef67f80-1e14-4c90-a22b-aad4575b3ef9" providerId="ADAL" clId="{98C5F729-C6D6-421F-A8DE-3A570149A37C}" dt="2020-05-24T13:13:43.343" v="1955"/>
          <ac:grpSpMkLst>
            <pc:docMk/>
            <pc:sldMk cId="0" sldId="266"/>
            <ac:grpSpMk id="47" creationId="{08395557-7376-49C5-B7C3-CC6E34AAAAC8}"/>
          </ac:grpSpMkLst>
        </pc:grpChg>
        <pc:grpChg chg="del mod">
          <ac:chgData name="仁園 呂" userId="eef67f80-1e14-4c90-a22b-aad4575b3ef9" providerId="ADAL" clId="{98C5F729-C6D6-421F-A8DE-3A570149A37C}" dt="2020-05-24T13:13:43.345" v="1963"/>
          <ac:grpSpMkLst>
            <pc:docMk/>
            <pc:sldMk cId="0" sldId="266"/>
            <ac:grpSpMk id="48" creationId="{9D90DDB0-63B3-4FF5-996B-5E43BF0B197F}"/>
          </ac:grpSpMkLst>
        </pc:grpChg>
        <pc:grpChg chg="del mod">
          <ac:chgData name="仁園 呂" userId="eef67f80-1e14-4c90-a22b-aad4575b3ef9" providerId="ADAL" clId="{98C5F729-C6D6-421F-A8DE-3A570149A37C}" dt="2020-05-24T13:13:37.200" v="1933"/>
          <ac:grpSpMkLst>
            <pc:docMk/>
            <pc:sldMk cId="0" sldId="266"/>
            <ac:grpSpMk id="61" creationId="{C0C842B2-B108-4963-A57A-E89804B201F7}"/>
          </ac:grpSpMkLst>
        </pc:grpChg>
        <pc:grpChg chg="del mod">
          <ac:chgData name="仁園 呂" userId="eef67f80-1e14-4c90-a22b-aad4575b3ef9" providerId="ADAL" clId="{98C5F729-C6D6-421F-A8DE-3A570149A37C}" dt="2020-05-24T13:13:43.346" v="1965"/>
          <ac:grpSpMkLst>
            <pc:docMk/>
            <pc:sldMk cId="0" sldId="266"/>
            <ac:grpSpMk id="12302" creationId="{B6F09147-F2DE-47BA-B6F0-1242F845F999}"/>
          </ac:grpSpMkLst>
        </pc:grpChg>
        <pc:grpChg chg="del mod">
          <ac:chgData name="仁園 呂" userId="eef67f80-1e14-4c90-a22b-aad4575b3ef9" providerId="ADAL" clId="{98C5F729-C6D6-421F-A8DE-3A570149A37C}" dt="2020-05-24T13:17:58.007" v="2274"/>
          <ac:grpSpMkLst>
            <pc:docMk/>
            <pc:sldMk cId="0" sldId="266"/>
            <ac:grpSpMk id="12305" creationId="{DD72E394-8D7D-4643-BEDA-121999B187C9}"/>
          </ac:grpSpMkLst>
        </pc:grpChg>
        <pc:grpChg chg="del mod">
          <ac:chgData name="仁園 呂" userId="eef67f80-1e14-4c90-a22b-aad4575b3ef9" providerId="ADAL" clId="{98C5F729-C6D6-421F-A8DE-3A570149A37C}" dt="2020-05-24T13:14:04.417" v="1989"/>
          <ac:grpSpMkLst>
            <pc:docMk/>
            <pc:sldMk cId="0" sldId="266"/>
            <ac:grpSpMk id="12317" creationId="{CB154FC6-9AD1-492D-8E8F-242DE033A5FC}"/>
          </ac:grpSpMkLst>
        </pc:grpChg>
        <pc:grpChg chg="del mod">
          <ac:chgData name="仁園 呂" userId="eef67f80-1e14-4c90-a22b-aad4575b3ef9" providerId="ADAL" clId="{98C5F729-C6D6-421F-A8DE-3A570149A37C}" dt="2020-05-24T13:16:18.421" v="2151"/>
          <ac:grpSpMkLst>
            <pc:docMk/>
            <pc:sldMk cId="0" sldId="266"/>
            <ac:grpSpMk id="12322" creationId="{E9D2270B-91AE-44FF-B9EE-48A9FB9B6ABD}"/>
          </ac:grpSpMkLst>
        </pc:grpChg>
        <pc:grpChg chg="del mod">
          <ac:chgData name="仁園 呂" userId="eef67f80-1e14-4c90-a22b-aad4575b3ef9" providerId="ADAL" clId="{98C5F729-C6D6-421F-A8DE-3A570149A37C}" dt="2020-05-24T13:15:23.223" v="2048"/>
          <ac:grpSpMkLst>
            <pc:docMk/>
            <pc:sldMk cId="0" sldId="266"/>
            <ac:grpSpMk id="12323" creationId="{83E90238-69E3-4325-9A9C-C3BC975953DE}"/>
          </ac:grpSpMkLst>
        </pc:grpChg>
        <pc:grpChg chg="del mod">
          <ac:chgData name="仁園 呂" userId="eef67f80-1e14-4c90-a22b-aad4575b3ef9" providerId="ADAL" clId="{98C5F729-C6D6-421F-A8DE-3A570149A37C}" dt="2020-05-24T13:14:14.021" v="2003"/>
          <ac:grpSpMkLst>
            <pc:docMk/>
            <pc:sldMk cId="0" sldId="266"/>
            <ac:grpSpMk id="12337" creationId="{3CB4F807-1543-4FFE-A293-3BBC92403EEF}"/>
          </ac:grpSpMkLst>
        </pc:grpChg>
        <pc:grpChg chg="mod">
          <ac:chgData name="仁園 呂" userId="eef67f80-1e14-4c90-a22b-aad4575b3ef9" providerId="ADAL" clId="{98C5F729-C6D6-421F-A8DE-3A570149A37C}" dt="2020-05-24T13:14:14.021" v="2003"/>
          <ac:grpSpMkLst>
            <pc:docMk/>
            <pc:sldMk cId="0" sldId="266"/>
            <ac:grpSpMk id="12338" creationId="{D9260819-DCB1-450C-99C6-7E2472AB5D94}"/>
          </ac:grpSpMkLst>
        </pc:grpChg>
        <pc:grpChg chg="del mod">
          <ac:chgData name="仁園 呂" userId="eef67f80-1e14-4c90-a22b-aad4575b3ef9" providerId="ADAL" clId="{98C5F729-C6D6-421F-A8DE-3A570149A37C}" dt="2020-05-24T13:16:18.421" v="2151"/>
          <ac:grpSpMkLst>
            <pc:docMk/>
            <pc:sldMk cId="0" sldId="266"/>
            <ac:grpSpMk id="12339" creationId="{BE4BE12E-6E59-4282-9CE0-7F94581AA0FB}"/>
          </ac:grpSpMkLst>
        </pc:grpChg>
        <pc:grpChg chg="del mod">
          <ac:chgData name="仁園 呂" userId="eef67f80-1e14-4c90-a22b-aad4575b3ef9" providerId="ADAL" clId="{98C5F729-C6D6-421F-A8DE-3A570149A37C}" dt="2020-05-24T13:15:05.500" v="2031"/>
          <ac:grpSpMkLst>
            <pc:docMk/>
            <pc:sldMk cId="0" sldId="266"/>
            <ac:grpSpMk id="12354" creationId="{D8A4317B-C2D5-456F-983B-2A1733B9F99D}"/>
          </ac:grpSpMkLst>
        </pc:grpChg>
        <pc:grpChg chg="del mod">
          <ac:chgData name="仁園 呂" userId="eef67f80-1e14-4c90-a22b-aad4575b3ef9" providerId="ADAL" clId="{98C5F729-C6D6-421F-A8DE-3A570149A37C}" dt="2020-05-24T13:15:25.935" v="2052"/>
          <ac:grpSpMkLst>
            <pc:docMk/>
            <pc:sldMk cId="0" sldId="266"/>
            <ac:grpSpMk id="12370" creationId="{09B1978D-6EEF-4B15-A782-C9303C73A945}"/>
          </ac:grpSpMkLst>
        </pc:grpChg>
        <pc:grpChg chg="del mod">
          <ac:chgData name="仁園 呂" userId="eef67f80-1e14-4c90-a22b-aad4575b3ef9" providerId="ADAL" clId="{98C5F729-C6D6-421F-A8DE-3A570149A37C}" dt="2020-05-24T13:15:34.291" v="2070"/>
          <ac:grpSpMkLst>
            <pc:docMk/>
            <pc:sldMk cId="0" sldId="266"/>
            <ac:grpSpMk id="12374" creationId="{9A41377C-57E2-4A3F-BAB2-E3A85FAC03A1}"/>
          </ac:grpSpMkLst>
        </pc:grpChg>
        <pc:grpChg chg="del mod">
          <ac:chgData name="仁園 呂" userId="eef67f80-1e14-4c90-a22b-aad4575b3ef9" providerId="ADAL" clId="{98C5F729-C6D6-421F-A8DE-3A570149A37C}" dt="2020-05-24T13:15:54.986" v="2116"/>
          <ac:grpSpMkLst>
            <pc:docMk/>
            <pc:sldMk cId="0" sldId="266"/>
            <ac:grpSpMk id="12392" creationId="{85FC8BA9-5BD0-4D12-A23F-91D29FC87AD8}"/>
          </ac:grpSpMkLst>
        </pc:grpChg>
        <pc:grpChg chg="del mod">
          <ac:chgData name="仁園 呂" userId="eef67f80-1e14-4c90-a22b-aad4575b3ef9" providerId="ADAL" clId="{98C5F729-C6D6-421F-A8DE-3A570149A37C}" dt="2020-05-24T13:15:54.986" v="2116"/>
          <ac:grpSpMkLst>
            <pc:docMk/>
            <pc:sldMk cId="0" sldId="266"/>
            <ac:grpSpMk id="12399" creationId="{DA3E64C7-3CE7-47D1-8E56-0683676B128D}"/>
          </ac:grpSpMkLst>
        </pc:grpChg>
        <pc:grpChg chg="del mod">
          <ac:chgData name="仁園 呂" userId="eef67f80-1e14-4c90-a22b-aad4575b3ef9" providerId="ADAL" clId="{98C5F729-C6D6-421F-A8DE-3A570149A37C}" dt="2020-05-24T13:16:00.554" v="2119"/>
          <ac:grpSpMkLst>
            <pc:docMk/>
            <pc:sldMk cId="0" sldId="266"/>
            <ac:grpSpMk id="12405" creationId="{4A9AC1BF-307C-4B94-939E-323D62BD3B3A}"/>
          </ac:grpSpMkLst>
        </pc:grpChg>
        <pc:grpChg chg="del mod">
          <ac:chgData name="仁園 呂" userId="eef67f80-1e14-4c90-a22b-aad4575b3ef9" providerId="ADAL" clId="{98C5F729-C6D6-421F-A8DE-3A570149A37C}" dt="2020-05-24T13:16:27.423" v="2170"/>
          <ac:grpSpMkLst>
            <pc:docMk/>
            <pc:sldMk cId="0" sldId="266"/>
            <ac:grpSpMk id="12408" creationId="{31A5B33A-49F4-4650-94A9-637F30BF560B}"/>
          </ac:grpSpMkLst>
        </pc:grpChg>
        <pc:grpChg chg="del mod">
          <ac:chgData name="仁園 呂" userId="eef67f80-1e14-4c90-a22b-aad4575b3ef9" providerId="ADAL" clId="{98C5F729-C6D6-421F-A8DE-3A570149A37C}" dt="2020-05-24T13:16:27.423" v="2170"/>
          <ac:grpSpMkLst>
            <pc:docMk/>
            <pc:sldMk cId="0" sldId="266"/>
            <ac:grpSpMk id="12428" creationId="{FB8C343B-BC1C-42E9-B8AA-CA75655C81C5}"/>
          </ac:grpSpMkLst>
        </pc:grpChg>
        <pc:grpChg chg="del mod">
          <ac:chgData name="仁園 呂" userId="eef67f80-1e14-4c90-a22b-aad4575b3ef9" providerId="ADAL" clId="{98C5F729-C6D6-421F-A8DE-3A570149A37C}" dt="2020-05-24T13:16:27.423" v="2170"/>
          <ac:grpSpMkLst>
            <pc:docMk/>
            <pc:sldMk cId="0" sldId="266"/>
            <ac:grpSpMk id="12432" creationId="{5F5048B8-8F08-4048-B346-C2EC040FAEEA}"/>
          </ac:grpSpMkLst>
        </pc:grpChg>
        <pc:grpChg chg="del mod">
          <ac:chgData name="仁園 呂" userId="eef67f80-1e14-4c90-a22b-aad4575b3ef9" providerId="ADAL" clId="{98C5F729-C6D6-421F-A8DE-3A570149A37C}" dt="2020-05-24T13:17:58.007" v="2274"/>
          <ac:grpSpMkLst>
            <pc:docMk/>
            <pc:sldMk cId="0" sldId="266"/>
            <ac:grpSpMk id="12447" creationId="{2121B7CA-AE6A-4074-A88B-D299B85AC347}"/>
          </ac:grpSpMkLst>
        </pc:grpChg>
        <pc:grpChg chg="del mod">
          <ac:chgData name="仁園 呂" userId="eef67f80-1e14-4c90-a22b-aad4575b3ef9" providerId="ADAL" clId="{98C5F729-C6D6-421F-A8DE-3A570149A37C}" dt="2020-05-24T13:16:49.736" v="2177"/>
          <ac:grpSpMkLst>
            <pc:docMk/>
            <pc:sldMk cId="0" sldId="266"/>
            <ac:grpSpMk id="12452" creationId="{5F14504F-A062-41AE-9209-88B40473DF3C}"/>
          </ac:grpSpMkLst>
        </pc:grpChg>
        <pc:grpChg chg="del mod">
          <ac:chgData name="仁園 呂" userId="eef67f80-1e14-4c90-a22b-aad4575b3ef9" providerId="ADAL" clId="{98C5F729-C6D6-421F-A8DE-3A570149A37C}" dt="2020-05-24T13:16:58.939" v="2191"/>
          <ac:grpSpMkLst>
            <pc:docMk/>
            <pc:sldMk cId="0" sldId="266"/>
            <ac:grpSpMk id="12465" creationId="{4EBB06FB-C624-436A-8CE0-349F6958A04E}"/>
          </ac:grpSpMkLst>
        </pc:grpChg>
        <pc:grpChg chg="mod">
          <ac:chgData name="仁園 呂" userId="eef67f80-1e14-4c90-a22b-aad4575b3ef9" providerId="ADAL" clId="{98C5F729-C6D6-421F-A8DE-3A570149A37C}" dt="2020-05-24T13:16:58.939" v="2191"/>
          <ac:grpSpMkLst>
            <pc:docMk/>
            <pc:sldMk cId="0" sldId="266"/>
            <ac:grpSpMk id="12466" creationId="{9922240F-7A36-4BB6-BE78-582B57289910}"/>
          </ac:grpSpMkLst>
        </pc:grpChg>
        <pc:grpChg chg="mod">
          <ac:chgData name="仁園 呂" userId="eef67f80-1e14-4c90-a22b-aad4575b3ef9" providerId="ADAL" clId="{98C5F729-C6D6-421F-A8DE-3A570149A37C}" dt="2020-05-24T13:16:58.939" v="2191"/>
          <ac:grpSpMkLst>
            <pc:docMk/>
            <pc:sldMk cId="0" sldId="266"/>
            <ac:grpSpMk id="12467" creationId="{8ED9002A-A0F0-4B38-9BFF-1AB4ACECD625}"/>
          </ac:grpSpMkLst>
        </pc:grpChg>
        <pc:grpChg chg="mod">
          <ac:chgData name="仁園 呂" userId="eef67f80-1e14-4c90-a22b-aad4575b3ef9" providerId="ADAL" clId="{98C5F729-C6D6-421F-A8DE-3A570149A37C}" dt="2020-05-24T13:16:58.939" v="2191"/>
          <ac:grpSpMkLst>
            <pc:docMk/>
            <pc:sldMk cId="0" sldId="266"/>
            <ac:grpSpMk id="12468" creationId="{3E93BC28-D9C6-418C-A62F-73F5CDB0783E}"/>
          </ac:grpSpMkLst>
        </pc:grpChg>
        <pc:grpChg chg="mod">
          <ac:chgData name="仁園 呂" userId="eef67f80-1e14-4c90-a22b-aad4575b3ef9" providerId="ADAL" clId="{98C5F729-C6D6-421F-A8DE-3A570149A37C}" dt="2020-05-24T13:17:09.683" v="2208"/>
          <ac:grpSpMkLst>
            <pc:docMk/>
            <pc:sldMk cId="0" sldId="266"/>
            <ac:grpSpMk id="12485" creationId="{556EAFFD-089A-4E18-9B59-8694981EC0C2}"/>
          </ac:grpSpMkLst>
        </pc:grpChg>
        <pc:grpChg chg="del mod">
          <ac:chgData name="仁園 呂" userId="eef67f80-1e14-4c90-a22b-aad4575b3ef9" providerId="ADAL" clId="{98C5F729-C6D6-421F-A8DE-3A570149A37C}" dt="2020-05-24T13:17:23.881" v="2232"/>
          <ac:grpSpMkLst>
            <pc:docMk/>
            <pc:sldMk cId="0" sldId="266"/>
            <ac:grpSpMk id="12490" creationId="{B4349617-9638-4962-9978-0D324FB9EFE8}"/>
          </ac:grpSpMkLst>
        </pc:grpChg>
        <pc:grpChg chg="mod">
          <ac:chgData name="仁園 呂" userId="eef67f80-1e14-4c90-a22b-aad4575b3ef9" providerId="ADAL" clId="{98C5F729-C6D6-421F-A8DE-3A570149A37C}" dt="2020-05-24T13:17:14.220" v="2213"/>
          <ac:grpSpMkLst>
            <pc:docMk/>
            <pc:sldMk cId="0" sldId="266"/>
            <ac:grpSpMk id="12491" creationId="{90C4A5F4-34D7-4969-8BB7-BD053C4E025B}"/>
          </ac:grpSpMkLst>
        </pc:grpChg>
        <pc:grpChg chg="mod">
          <ac:chgData name="仁園 呂" userId="eef67f80-1e14-4c90-a22b-aad4575b3ef9" providerId="ADAL" clId="{98C5F729-C6D6-421F-A8DE-3A570149A37C}" dt="2020-05-24T13:17:23.881" v="2232"/>
          <ac:grpSpMkLst>
            <pc:docMk/>
            <pc:sldMk cId="0" sldId="266"/>
            <ac:grpSpMk id="12510" creationId="{2EDDB262-22E7-4D67-B984-F7C33B6CC1CB}"/>
          </ac:grpSpMkLst>
        </pc:grpChg>
        <pc:grpChg chg="mod">
          <ac:chgData name="仁園 呂" userId="eef67f80-1e14-4c90-a22b-aad4575b3ef9" providerId="ADAL" clId="{98C5F729-C6D6-421F-A8DE-3A570149A37C}" dt="2020-05-24T13:17:23.881" v="2232"/>
          <ac:grpSpMkLst>
            <pc:docMk/>
            <pc:sldMk cId="0" sldId="266"/>
            <ac:grpSpMk id="12511" creationId="{3A839C10-EAEB-4E85-B9CC-2948B515AC5A}"/>
          </ac:grpSpMkLst>
        </pc:grpChg>
        <pc:grpChg chg="mod">
          <ac:chgData name="仁園 呂" userId="eef67f80-1e14-4c90-a22b-aad4575b3ef9" providerId="ADAL" clId="{98C5F729-C6D6-421F-A8DE-3A570149A37C}" dt="2020-05-24T13:17:23.881" v="2232"/>
          <ac:grpSpMkLst>
            <pc:docMk/>
            <pc:sldMk cId="0" sldId="266"/>
            <ac:grpSpMk id="12512" creationId="{81F53B0A-102A-4C58-B161-B61F9A79AA88}"/>
          </ac:grpSpMkLst>
        </pc:grpChg>
        <pc:grpChg chg="mod">
          <ac:chgData name="仁園 呂" userId="eef67f80-1e14-4c90-a22b-aad4575b3ef9" providerId="ADAL" clId="{98C5F729-C6D6-421F-A8DE-3A570149A37C}" dt="2020-05-24T13:17:23.881" v="2232"/>
          <ac:grpSpMkLst>
            <pc:docMk/>
            <pc:sldMk cId="0" sldId="266"/>
            <ac:grpSpMk id="12513" creationId="{8642E7CD-6E82-4A22-B1DE-70134EFD944E}"/>
          </ac:grpSpMkLst>
        </pc:grpChg>
        <pc:grpChg chg="del mod">
          <ac:chgData name="仁園 呂" userId="eef67f80-1e14-4c90-a22b-aad4575b3ef9" providerId="ADAL" clId="{98C5F729-C6D6-421F-A8DE-3A570149A37C}" dt="2020-05-24T13:17:30.093" v="2242"/>
          <ac:grpSpMkLst>
            <pc:docMk/>
            <pc:sldMk cId="0" sldId="266"/>
            <ac:grpSpMk id="12519" creationId="{851C0A6C-8A4B-45D3-9F10-B0E7E44E8DD7}"/>
          </ac:grpSpMkLst>
        </pc:grpChg>
        <pc:grpChg chg="del mod">
          <ac:chgData name="仁園 呂" userId="eef67f80-1e14-4c90-a22b-aad4575b3ef9" providerId="ADAL" clId="{98C5F729-C6D6-421F-A8DE-3A570149A37C}" dt="2020-05-24T13:17:32.919" v="2246"/>
          <ac:grpSpMkLst>
            <pc:docMk/>
            <pc:sldMk cId="0" sldId="266"/>
            <ac:grpSpMk id="12523" creationId="{9C93EDBE-DCD3-4403-8F10-7425DC943F02}"/>
          </ac:grpSpMkLst>
        </pc:grpChg>
        <pc:grpChg chg="mod">
          <ac:chgData name="仁園 呂" userId="eef67f80-1e14-4c90-a22b-aad4575b3ef9" providerId="ADAL" clId="{98C5F729-C6D6-421F-A8DE-3A570149A37C}" dt="2020-05-24T13:17:32.919" v="2246"/>
          <ac:grpSpMkLst>
            <pc:docMk/>
            <pc:sldMk cId="0" sldId="266"/>
            <ac:grpSpMk id="12527" creationId="{37D77EE0-93D6-4C71-B291-E4DDE2FEC994}"/>
          </ac:grpSpMkLst>
        </pc:grpChg>
        <pc:grpChg chg="del mod">
          <ac:chgData name="仁園 呂" userId="eef67f80-1e14-4c90-a22b-aad4575b3ef9" providerId="ADAL" clId="{98C5F729-C6D6-421F-A8DE-3A570149A37C}" dt="2020-05-24T13:17:58.007" v="2274"/>
          <ac:grpSpMkLst>
            <pc:docMk/>
            <pc:sldMk cId="0" sldId="266"/>
            <ac:grpSpMk id="12535" creationId="{AEF918FC-ABD0-4E27-8ED0-FF8ABAD9E995}"/>
          </ac:grpSpMkLst>
        </pc:grpChg>
        <pc:grpChg chg="del mod">
          <ac:chgData name="仁園 呂" userId="eef67f80-1e14-4c90-a22b-aad4575b3ef9" providerId="ADAL" clId="{98C5F729-C6D6-421F-A8DE-3A570149A37C}" dt="2020-05-24T13:17:58.007" v="2274"/>
          <ac:grpSpMkLst>
            <pc:docMk/>
            <pc:sldMk cId="0" sldId="266"/>
            <ac:grpSpMk id="12555" creationId="{ED97FF5E-876E-4095-AE1C-842CBF4A7DC4}"/>
          </ac:grpSpMkLst>
        </pc:grpChg>
        <pc:grpChg chg="del mod">
          <ac:chgData name="仁園 呂" userId="eef67f80-1e14-4c90-a22b-aad4575b3ef9" providerId="ADAL" clId="{98C5F729-C6D6-421F-A8DE-3A570149A37C}" dt="2020-05-24T13:17:59.511" v="2278"/>
          <ac:grpSpMkLst>
            <pc:docMk/>
            <pc:sldMk cId="0" sldId="266"/>
            <ac:grpSpMk id="12556" creationId="{FDB2527A-FBBA-4A51-9AB7-C9846955E12A}"/>
          </ac:grpSpMkLst>
        </pc:grpChg>
        <pc:grpChg chg="del mod">
          <ac:chgData name="仁園 呂" userId="eef67f80-1e14-4c90-a22b-aad4575b3ef9" providerId="ADAL" clId="{98C5F729-C6D6-421F-A8DE-3A570149A37C}" dt="2020-05-24T13:18:03.890" v="2297"/>
          <ac:grpSpMkLst>
            <pc:docMk/>
            <pc:sldMk cId="0" sldId="266"/>
            <ac:grpSpMk id="12560" creationId="{535FABDD-5AD7-4D39-A4E3-F4CF97A13A56}"/>
          </ac:grpSpMkLst>
        </pc:grpChg>
        <pc:grpChg chg="mod">
          <ac:chgData name="仁園 呂" userId="eef67f80-1e14-4c90-a22b-aad4575b3ef9" providerId="ADAL" clId="{98C5F729-C6D6-421F-A8DE-3A570149A37C}" dt="2020-05-24T13:18:16.814" v="2309"/>
          <ac:grpSpMkLst>
            <pc:docMk/>
            <pc:sldMk cId="0" sldId="266"/>
            <ac:grpSpMk id="12569" creationId="{9F5A6697-C9EF-45FD-8C9B-594745BCCE93}"/>
          </ac:grpSpMkLst>
        </pc:grpChg>
        <pc:grpChg chg="mod">
          <ac:chgData name="仁園 呂" userId="eef67f80-1e14-4c90-a22b-aad4575b3ef9" providerId="ADAL" clId="{98C5F729-C6D6-421F-A8DE-3A570149A37C}" dt="2020-05-24T13:18:16.814" v="2309"/>
          <ac:grpSpMkLst>
            <pc:docMk/>
            <pc:sldMk cId="0" sldId="266"/>
            <ac:grpSpMk id="12570" creationId="{87C6C54F-2584-4C4F-83D1-0B84AEB3C301}"/>
          </ac:grpSpMkLst>
        </pc:grpChg>
        <pc:grpChg chg="del mod">
          <ac:chgData name="仁園 呂" userId="eef67f80-1e14-4c90-a22b-aad4575b3ef9" providerId="ADAL" clId="{98C5F729-C6D6-421F-A8DE-3A570149A37C}" dt="2020-05-24T13:18:26.639" v="2322"/>
          <ac:grpSpMkLst>
            <pc:docMk/>
            <pc:sldMk cId="0" sldId="266"/>
            <ac:grpSpMk id="12578" creationId="{5F26F13B-E2BA-4D89-8008-909FEC278D80}"/>
          </ac:grpSpMkLst>
        </pc:grpChg>
        <pc:grpChg chg="mod">
          <ac:chgData name="仁園 呂" userId="eef67f80-1e14-4c90-a22b-aad4575b3ef9" providerId="ADAL" clId="{98C5F729-C6D6-421F-A8DE-3A570149A37C}" dt="2020-05-24T13:18:26.639" v="2322"/>
          <ac:grpSpMkLst>
            <pc:docMk/>
            <pc:sldMk cId="0" sldId="266"/>
            <ac:grpSpMk id="12583" creationId="{5FB78A92-99CD-4E7B-B7A7-B47934478BA8}"/>
          </ac:grpSpMkLst>
        </pc:grpChg>
        <pc:grpChg chg="mod">
          <ac:chgData name="仁園 呂" userId="eef67f80-1e14-4c90-a22b-aad4575b3ef9" providerId="ADAL" clId="{98C5F729-C6D6-421F-A8DE-3A570149A37C}" dt="2020-05-24T13:18:36.522" v="2335"/>
          <ac:grpSpMkLst>
            <pc:docMk/>
            <pc:sldMk cId="0" sldId="266"/>
            <ac:grpSpMk id="12596" creationId="{82EC6D5F-14E3-4A15-90C8-9568CC044CD6}"/>
          </ac:grpSpMkLst>
        </pc:grpChg>
        <pc:grpChg chg="mod">
          <ac:chgData name="仁園 呂" userId="eef67f80-1e14-4c90-a22b-aad4575b3ef9" providerId="ADAL" clId="{98C5F729-C6D6-421F-A8DE-3A570149A37C}" dt="2020-05-24T13:18:48.496" v="2338"/>
          <ac:grpSpMkLst>
            <pc:docMk/>
            <pc:sldMk cId="0" sldId="266"/>
            <ac:grpSpMk id="12599" creationId="{51B1496F-77CA-498C-A94E-F3B4D842885F}"/>
          </ac:grpSpMkLst>
        </pc:grpChg>
        <pc:grpChg chg="mod">
          <ac:chgData name="仁園 呂" userId="eef67f80-1e14-4c90-a22b-aad4575b3ef9" providerId="ADAL" clId="{98C5F729-C6D6-421F-A8DE-3A570149A37C}" dt="2020-05-24T13:19:04.357" v="2348"/>
          <ac:grpSpMkLst>
            <pc:docMk/>
            <pc:sldMk cId="0" sldId="266"/>
            <ac:grpSpMk id="12609" creationId="{B9563009-0120-4C4B-90B3-5AE7725A08F4}"/>
          </ac:grpSpMkLst>
        </pc:grpChg>
        <pc:grpChg chg="mod">
          <ac:chgData name="仁園 呂" userId="eef67f80-1e14-4c90-a22b-aad4575b3ef9" providerId="ADAL" clId="{98C5F729-C6D6-421F-A8DE-3A570149A37C}" dt="2020-05-24T13:19:04.357" v="2348"/>
          <ac:grpSpMkLst>
            <pc:docMk/>
            <pc:sldMk cId="0" sldId="266"/>
            <ac:grpSpMk id="12610" creationId="{80108A0C-5090-4C87-9712-348DA30C4B01}"/>
          </ac:grpSpMkLst>
        </pc:grpChg>
        <pc:grpChg chg="del mod">
          <ac:chgData name="仁園 呂" userId="eef67f80-1e14-4c90-a22b-aad4575b3ef9" providerId="ADAL" clId="{98C5F729-C6D6-421F-A8DE-3A570149A37C}" dt="2020-05-24T13:19:33.156" v="2360"/>
          <ac:grpSpMkLst>
            <pc:docMk/>
            <pc:sldMk cId="0" sldId="266"/>
            <ac:grpSpMk id="12615" creationId="{E7FFF8B1-D7BC-481C-97A7-D5C229DF772D}"/>
          </ac:grpSpMkLst>
        </pc:grpChg>
        <pc:grpChg chg="mod">
          <ac:chgData name="仁園 呂" userId="eef67f80-1e14-4c90-a22b-aad4575b3ef9" providerId="ADAL" clId="{98C5F729-C6D6-421F-A8DE-3A570149A37C}" dt="2020-05-24T13:19:33.156" v="2360"/>
          <ac:grpSpMkLst>
            <pc:docMk/>
            <pc:sldMk cId="0" sldId="266"/>
            <ac:grpSpMk id="12621" creationId="{3CE2B56D-EC08-420B-B619-05A6D63156E5}"/>
          </ac:grpSpMkLst>
        </pc:grpChg>
        <pc:grpChg chg="mod">
          <ac:chgData name="仁園 呂" userId="eef67f80-1e14-4c90-a22b-aad4575b3ef9" providerId="ADAL" clId="{98C5F729-C6D6-421F-A8DE-3A570149A37C}" dt="2020-05-24T13:19:33.156" v="2360"/>
          <ac:grpSpMkLst>
            <pc:docMk/>
            <pc:sldMk cId="0" sldId="266"/>
            <ac:grpSpMk id="12622" creationId="{3155929E-A62A-4485-92DB-CE18DC7519C7}"/>
          </ac:grpSpMkLst>
        </pc:grpChg>
        <pc:grpChg chg="del mod">
          <ac:chgData name="仁園 呂" userId="eef67f80-1e14-4c90-a22b-aad4575b3ef9" providerId="ADAL" clId="{98C5F729-C6D6-421F-A8DE-3A570149A37C}" dt="2020-05-24T13:19:45.739" v="2377"/>
          <ac:grpSpMkLst>
            <pc:docMk/>
            <pc:sldMk cId="0" sldId="266"/>
            <ac:grpSpMk id="12635" creationId="{4A9F3DF1-9904-4B36-809A-8F9CB027E941}"/>
          </ac:grpSpMkLst>
        </pc:grpChg>
        <pc:grpChg chg="mod">
          <ac:chgData name="仁園 呂" userId="eef67f80-1e14-4c90-a22b-aad4575b3ef9" providerId="ADAL" clId="{98C5F729-C6D6-421F-A8DE-3A570149A37C}" dt="2020-05-24T13:19:45.739" v="2377"/>
          <ac:grpSpMkLst>
            <pc:docMk/>
            <pc:sldMk cId="0" sldId="266"/>
            <ac:grpSpMk id="12639" creationId="{6F6628A6-0E2C-452F-91E3-DAEB3A557602}"/>
          </ac:grpSpMkLst>
        </pc:grpChg>
        <pc:grpChg chg="del mod">
          <ac:chgData name="仁園 呂" userId="eef67f80-1e14-4c90-a22b-aad4575b3ef9" providerId="ADAL" clId="{98C5F729-C6D6-421F-A8DE-3A570149A37C}" dt="2020-05-24T13:59:51.171" v="2409" actId="478"/>
          <ac:grpSpMkLst>
            <pc:docMk/>
            <pc:sldMk cId="0" sldId="266"/>
            <ac:grpSpMk id="12643" creationId="{8B94F244-9D9E-48FB-B5F7-E8256F204556}"/>
          </ac:grpSpMkLst>
        </pc:grpChg>
        <pc:grpChg chg="del mod">
          <ac:chgData name="仁園 呂" userId="eef67f80-1e14-4c90-a22b-aad4575b3ef9" providerId="ADAL" clId="{98C5F729-C6D6-421F-A8DE-3A570149A37C}" dt="2020-05-24T13:20:32.896" v="2388"/>
          <ac:grpSpMkLst>
            <pc:docMk/>
            <pc:sldMk cId="0" sldId="266"/>
            <ac:grpSpMk id="12650" creationId="{9FB1FD50-EE13-4117-9BE7-2F091931130C}"/>
          </ac:grpSpMkLst>
        </pc:grpChg>
        <pc:grpChg chg="del mod">
          <ac:chgData name="仁園 呂" userId="eef67f80-1e14-4c90-a22b-aad4575b3ef9" providerId="ADAL" clId="{98C5F729-C6D6-421F-A8DE-3A570149A37C}" dt="2020-05-24T13:21:46.155" v="2402"/>
          <ac:grpSpMkLst>
            <pc:docMk/>
            <pc:sldMk cId="0" sldId="266"/>
            <ac:grpSpMk id="12651" creationId="{4FD7D655-DBAC-4A63-B93E-A96A7D39C72E}"/>
          </ac:grpSpMkLst>
        </pc:grpChg>
        <pc:grpChg chg="del mod">
          <ac:chgData name="仁園 呂" userId="eef67f80-1e14-4c90-a22b-aad4575b3ef9" providerId="ADAL" clId="{98C5F729-C6D6-421F-A8DE-3A570149A37C}" dt="2020-05-24T13:21:46.155" v="2402"/>
          <ac:grpSpMkLst>
            <pc:docMk/>
            <pc:sldMk cId="0" sldId="266"/>
            <ac:grpSpMk id="12659" creationId="{B5CF746B-E811-4CF7-B9EF-C1844CFB7010}"/>
          </ac:grpSpMkLst>
        </pc:grpChg>
        <pc:grpChg chg="del mod">
          <ac:chgData name="仁園 呂" userId="eef67f80-1e14-4c90-a22b-aad4575b3ef9" providerId="ADAL" clId="{98C5F729-C6D6-421F-A8DE-3A570149A37C}" dt="2020-05-24T13:21:47.502" v="2404"/>
          <ac:grpSpMkLst>
            <pc:docMk/>
            <pc:sldMk cId="0" sldId="266"/>
            <ac:grpSpMk id="12665" creationId="{E0AFC365-FB6A-435F-A838-19121F6DCC86}"/>
          </ac:grpSpMkLst>
        </pc:grpChg>
        <pc:grpChg chg="del mod">
          <ac:chgData name="仁園 呂" userId="eef67f80-1e14-4c90-a22b-aad4575b3ef9" providerId="ADAL" clId="{98C5F729-C6D6-421F-A8DE-3A570149A37C}" dt="2020-05-24T13:21:50.247" v="2407"/>
          <ac:grpSpMkLst>
            <pc:docMk/>
            <pc:sldMk cId="0" sldId="266"/>
            <ac:grpSpMk id="12667" creationId="{C3CEF8CD-3160-473D-A818-C2690D2E5193}"/>
          </ac:grpSpMkLst>
        </pc:grpChg>
        <pc:grpChg chg="del mod">
          <ac:chgData name="仁園 呂" userId="eef67f80-1e14-4c90-a22b-aad4575b3ef9" providerId="ADAL" clId="{98C5F729-C6D6-421F-A8DE-3A570149A37C}" dt="2020-05-24T14:00:13.624" v="2437"/>
          <ac:grpSpMkLst>
            <pc:docMk/>
            <pc:sldMk cId="0" sldId="266"/>
            <ac:grpSpMk id="12670" creationId="{2D77CC22-4BAD-4A31-882F-D6E854812CBB}"/>
          </ac:grpSpMkLst>
        </pc:grpChg>
        <pc:grpChg chg="del mod">
          <ac:chgData name="仁園 呂" userId="eef67f80-1e14-4c90-a22b-aad4575b3ef9" providerId="ADAL" clId="{98C5F729-C6D6-421F-A8DE-3A570149A37C}" dt="2020-05-24T14:00:02.647" v="2423"/>
          <ac:grpSpMkLst>
            <pc:docMk/>
            <pc:sldMk cId="0" sldId="266"/>
            <ac:grpSpMk id="12674" creationId="{2CC562BF-F31E-4D65-B432-129D5FBD31EC}"/>
          </ac:grpSpMkLst>
        </pc:grpChg>
        <pc:grpChg chg="del mod">
          <ac:chgData name="仁園 呂" userId="eef67f80-1e14-4c90-a22b-aad4575b3ef9" providerId="ADAL" clId="{98C5F729-C6D6-421F-A8DE-3A570149A37C}" dt="2020-05-24T14:00:06.248" v="2428"/>
          <ac:grpSpMkLst>
            <pc:docMk/>
            <pc:sldMk cId="0" sldId="266"/>
            <ac:grpSpMk id="12682" creationId="{D9AFE079-F338-49FC-AC12-CA0EE9A7716F}"/>
          </ac:grpSpMkLst>
        </pc:grpChg>
        <pc:grpChg chg="del mod">
          <ac:chgData name="仁園 呂" userId="eef67f80-1e14-4c90-a22b-aad4575b3ef9" providerId="ADAL" clId="{98C5F729-C6D6-421F-A8DE-3A570149A37C}" dt="2020-05-24T14:00:10.816" v="2434"/>
          <ac:grpSpMkLst>
            <pc:docMk/>
            <pc:sldMk cId="0" sldId="266"/>
            <ac:grpSpMk id="12687" creationId="{FC5662D1-5AD9-431A-83BD-E3F9CE25C97B}"/>
          </ac:grpSpMkLst>
        </pc:grpChg>
        <pc:grpChg chg="mod">
          <ac:chgData name="仁園 呂" userId="eef67f80-1e14-4c90-a22b-aad4575b3ef9" providerId="ADAL" clId="{98C5F729-C6D6-421F-A8DE-3A570149A37C}" dt="2020-05-24T14:00:10.816" v="2434"/>
          <ac:grpSpMkLst>
            <pc:docMk/>
            <pc:sldMk cId="0" sldId="266"/>
            <ac:grpSpMk id="12693" creationId="{4C837843-41AC-4619-8DC7-CD1E4331AE62}"/>
          </ac:grpSpMkLst>
        </pc:grpChg>
        <pc:grpChg chg="mod">
          <ac:chgData name="仁園 呂" userId="eef67f80-1e14-4c90-a22b-aad4575b3ef9" providerId="ADAL" clId="{98C5F729-C6D6-421F-A8DE-3A570149A37C}" dt="2020-05-24T14:00:13.624" v="2437"/>
          <ac:grpSpMkLst>
            <pc:docMk/>
            <pc:sldMk cId="0" sldId="266"/>
            <ac:grpSpMk id="12696" creationId="{76046122-350B-4BC8-979C-8D52C6AF0DC3}"/>
          </ac:grpSpMkLst>
        </pc:grpChg>
        <pc:graphicFrameChg chg="del mod">
          <ac:chgData name="仁園 呂" userId="eef67f80-1e14-4c90-a22b-aad4575b3ef9" providerId="ADAL" clId="{98C5F729-C6D6-421F-A8DE-3A570149A37C}" dt="2020-05-24T13:11:37.874" v="1854" actId="478"/>
          <ac:graphicFrameMkLst>
            <pc:docMk/>
            <pc:sldMk cId="0" sldId="266"/>
            <ac:graphicFrameMk id="4"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1"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2"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3"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4" creationId="{00000000-0000-0000-0000-000000000000}"/>
          </ac:graphicFrameMkLst>
        </pc:graphicFrameChg>
        <pc:graphicFrameChg chg="del">
          <ac:chgData name="仁園 呂" userId="eef67f80-1e14-4c90-a22b-aad4575b3ef9" providerId="ADAL" clId="{98C5F729-C6D6-421F-A8DE-3A570149A37C}" dt="2020-05-24T13:11:37.874" v="1854" actId="478"/>
          <ac:graphicFrameMkLst>
            <pc:docMk/>
            <pc:sldMk cId="0" sldId="266"/>
            <ac:graphicFrameMk id="12295" creationId="{00000000-0000-0000-0000-000000000000}"/>
          </ac:graphicFrameMkLst>
        </pc:graphicFrameChg>
        <pc:inkChg chg="add">
          <ac:chgData name="仁園 呂" userId="eef67f80-1e14-4c90-a22b-aad4575b3ef9" providerId="ADAL" clId="{98C5F729-C6D6-421F-A8DE-3A570149A37C}" dt="2020-05-24T13:11:57.444" v="1855" actId="9405"/>
          <ac:inkMkLst>
            <pc:docMk/>
            <pc:sldMk cId="0" sldId="266"/>
            <ac:inkMk id="7" creationId="{50BA21BC-5692-481C-9ED8-D4996B1E8B84}"/>
          </ac:inkMkLst>
        </pc:inkChg>
        <pc:inkChg chg="add del mod">
          <ac:chgData name="仁園 呂" userId="eef67f80-1e14-4c90-a22b-aad4575b3ef9" providerId="ADAL" clId="{98C5F729-C6D6-421F-A8DE-3A570149A37C}" dt="2020-05-24T13:12:28.071" v="1866"/>
          <ac:inkMkLst>
            <pc:docMk/>
            <pc:sldMk cId="0" sldId="266"/>
            <ac:inkMk id="8" creationId="{B470A7D1-6086-4250-A64A-92292FBB2563}"/>
          </ac:inkMkLst>
        </pc:inkChg>
        <pc:inkChg chg="add del mod">
          <ac:chgData name="仁園 呂" userId="eef67f80-1e14-4c90-a22b-aad4575b3ef9" providerId="ADAL" clId="{98C5F729-C6D6-421F-A8DE-3A570149A37C}" dt="2020-05-24T13:12:28.072" v="1867"/>
          <ac:inkMkLst>
            <pc:docMk/>
            <pc:sldMk cId="0" sldId="266"/>
            <ac:inkMk id="9" creationId="{F59F2BF9-AC69-4099-B362-EDCDBF4C2423}"/>
          </ac:inkMkLst>
        </pc:inkChg>
        <pc:inkChg chg="add del mod">
          <ac:chgData name="仁園 呂" userId="eef67f80-1e14-4c90-a22b-aad4575b3ef9" providerId="ADAL" clId="{98C5F729-C6D6-421F-A8DE-3A570149A37C}" dt="2020-05-24T13:12:27.156" v="1864"/>
          <ac:inkMkLst>
            <pc:docMk/>
            <pc:sldMk cId="0" sldId="266"/>
            <ac:inkMk id="13" creationId="{9CE74798-6F2C-45F6-AE43-D342AC2CD72D}"/>
          </ac:inkMkLst>
        </pc:inkChg>
        <pc:inkChg chg="add del mod">
          <ac:chgData name="仁園 呂" userId="eef67f80-1e14-4c90-a22b-aad4575b3ef9" providerId="ADAL" clId="{98C5F729-C6D6-421F-A8DE-3A570149A37C}" dt="2020-05-24T13:12:27.157" v="1865"/>
          <ac:inkMkLst>
            <pc:docMk/>
            <pc:sldMk cId="0" sldId="266"/>
            <ac:inkMk id="14" creationId="{C8AEBF4C-E352-4703-A775-DEDFD8210AA8}"/>
          </ac:inkMkLst>
        </pc:inkChg>
        <pc:inkChg chg="add del">
          <ac:chgData name="仁園 呂" userId="eef67f80-1e14-4c90-a22b-aad4575b3ef9" providerId="ADAL" clId="{98C5F729-C6D6-421F-A8DE-3A570149A37C}" dt="2020-05-24T13:12:18.197" v="1863"/>
          <ac:inkMkLst>
            <pc:docMk/>
            <pc:sldMk cId="0" sldId="266"/>
            <ac:inkMk id="16" creationId="{07200955-E357-47D2-ABA8-A7F53C2E4834}"/>
          </ac:inkMkLst>
        </pc:inkChg>
        <pc:inkChg chg="add mod">
          <ac:chgData name="仁園 呂" userId="eef67f80-1e14-4c90-a22b-aad4575b3ef9" providerId="ADAL" clId="{98C5F729-C6D6-421F-A8DE-3A570149A37C}" dt="2020-05-24T13:17:59.511" v="2278"/>
          <ac:inkMkLst>
            <pc:docMk/>
            <pc:sldMk cId="0" sldId="266"/>
            <ac:inkMk id="17" creationId="{3BB0A1E7-00FD-479B-BB84-0F7116104DA4}"/>
          </ac:inkMkLst>
        </pc:inkChg>
        <pc:inkChg chg="add mod">
          <ac:chgData name="仁園 呂" userId="eef67f80-1e14-4c90-a22b-aad4575b3ef9" providerId="ADAL" clId="{98C5F729-C6D6-421F-A8DE-3A570149A37C}" dt="2020-05-24T13:17:59.511" v="2278"/>
          <ac:inkMkLst>
            <pc:docMk/>
            <pc:sldMk cId="0" sldId="266"/>
            <ac:inkMk id="18" creationId="{157A20A0-378B-48A0-8650-C213DD75D141}"/>
          </ac:inkMkLst>
        </pc:inkChg>
        <pc:inkChg chg="add del mod">
          <ac:chgData name="仁園 呂" userId="eef67f80-1e14-4c90-a22b-aad4575b3ef9" providerId="ADAL" clId="{98C5F729-C6D6-421F-A8DE-3A570149A37C}" dt="2020-05-24T13:12:43.291" v="1875"/>
          <ac:inkMkLst>
            <pc:docMk/>
            <pc:sldMk cId="0" sldId="266"/>
            <ac:inkMk id="20" creationId="{005854A3-0370-48A8-8487-B03466F38232}"/>
          </ac:inkMkLst>
        </pc:inkChg>
        <pc:inkChg chg="add del mod">
          <ac:chgData name="仁園 呂" userId="eef67f80-1e14-4c90-a22b-aad4575b3ef9" providerId="ADAL" clId="{98C5F729-C6D6-421F-A8DE-3A570149A37C}" dt="2020-05-24T13:12:43.292" v="1877"/>
          <ac:inkMkLst>
            <pc:docMk/>
            <pc:sldMk cId="0" sldId="266"/>
            <ac:inkMk id="21" creationId="{AE0AE9B4-31C3-4B74-ADD5-35776B92DAE1}"/>
          </ac:inkMkLst>
        </pc:inkChg>
        <pc:inkChg chg="add del mod">
          <ac:chgData name="仁園 呂" userId="eef67f80-1e14-4c90-a22b-aad4575b3ef9" providerId="ADAL" clId="{98C5F729-C6D6-421F-A8DE-3A570149A37C}" dt="2020-05-24T13:12:43.291" v="1876"/>
          <ac:inkMkLst>
            <pc:docMk/>
            <pc:sldMk cId="0" sldId="266"/>
            <ac:inkMk id="22" creationId="{78ACD244-2B4D-442F-AB73-996A3614E82A}"/>
          </ac:inkMkLst>
        </pc:inkChg>
        <pc:inkChg chg="add del mod">
          <ac:chgData name="仁園 呂" userId="eef67f80-1e14-4c90-a22b-aad4575b3ef9" providerId="ADAL" clId="{98C5F729-C6D6-421F-A8DE-3A570149A37C}" dt="2020-05-24T13:13:43.339" v="1940"/>
          <ac:inkMkLst>
            <pc:docMk/>
            <pc:sldMk cId="0" sldId="266"/>
            <ac:inkMk id="24" creationId="{70870479-09EE-4F69-91E5-31949554DB84}"/>
          </ac:inkMkLst>
        </pc:inkChg>
        <pc:inkChg chg="add del mod">
          <ac:chgData name="仁園 呂" userId="eef67f80-1e14-4c90-a22b-aad4575b3ef9" providerId="ADAL" clId="{98C5F729-C6D6-421F-A8DE-3A570149A37C}" dt="2020-05-24T13:13:43.343" v="1956"/>
          <ac:inkMkLst>
            <pc:docMk/>
            <pc:sldMk cId="0" sldId="266"/>
            <ac:inkMk id="25" creationId="{6A84B4A7-B2EE-461D-BD8D-E804B1ABBD9B}"/>
          </ac:inkMkLst>
        </pc:inkChg>
        <pc:inkChg chg="add del">
          <ac:chgData name="仁園 呂" userId="eef67f80-1e14-4c90-a22b-aad4575b3ef9" providerId="ADAL" clId="{98C5F729-C6D6-421F-A8DE-3A570149A37C}" dt="2020-05-24T13:12:55.875" v="1885"/>
          <ac:inkMkLst>
            <pc:docMk/>
            <pc:sldMk cId="0" sldId="266"/>
            <ac:inkMk id="27" creationId="{E3283F1F-E1C6-4A12-88B2-EBD6187EB1FB}"/>
          </ac:inkMkLst>
        </pc:inkChg>
        <pc:inkChg chg="add del">
          <ac:chgData name="仁園 呂" userId="eef67f80-1e14-4c90-a22b-aad4575b3ef9" providerId="ADAL" clId="{98C5F729-C6D6-421F-A8DE-3A570149A37C}" dt="2020-05-24T13:12:55.875" v="1884"/>
          <ac:inkMkLst>
            <pc:docMk/>
            <pc:sldMk cId="0" sldId="266"/>
            <ac:inkMk id="28" creationId="{75697829-9738-4A05-B8C6-353B81783C9E}"/>
          </ac:inkMkLst>
        </pc:inkChg>
        <pc:inkChg chg="add del">
          <ac:chgData name="仁園 呂" userId="eef67f80-1e14-4c90-a22b-aad4575b3ef9" providerId="ADAL" clId="{98C5F729-C6D6-421F-A8DE-3A570149A37C}" dt="2020-05-24T13:12:55.876" v="1886"/>
          <ac:inkMkLst>
            <pc:docMk/>
            <pc:sldMk cId="0" sldId="266"/>
            <ac:inkMk id="29" creationId="{FAA37D45-C2CB-436C-B1A7-4B986798D348}"/>
          </ac:inkMkLst>
        </pc:inkChg>
        <pc:inkChg chg="add del">
          <ac:chgData name="仁園 呂" userId="eef67f80-1e14-4c90-a22b-aad4575b3ef9" providerId="ADAL" clId="{98C5F729-C6D6-421F-A8DE-3A570149A37C}" dt="2020-05-24T13:13:00.987" v="1888"/>
          <ac:inkMkLst>
            <pc:docMk/>
            <pc:sldMk cId="0" sldId="266"/>
            <ac:inkMk id="30" creationId="{3D3D67A7-E636-4386-ADDE-A6DDA1235D7D}"/>
          </ac:inkMkLst>
        </pc:inkChg>
        <pc:inkChg chg="add del mod">
          <ac:chgData name="仁園 呂" userId="eef67f80-1e14-4c90-a22b-aad4575b3ef9" providerId="ADAL" clId="{98C5F729-C6D6-421F-A8DE-3A570149A37C}" dt="2020-05-24T13:13:43.343" v="1958"/>
          <ac:inkMkLst>
            <pc:docMk/>
            <pc:sldMk cId="0" sldId="266"/>
            <ac:inkMk id="31" creationId="{D12842AF-0E19-42C4-A418-AADA886B7CE1}"/>
          </ac:inkMkLst>
        </pc:inkChg>
        <pc:inkChg chg="add del mod">
          <ac:chgData name="仁園 呂" userId="eef67f80-1e14-4c90-a22b-aad4575b3ef9" providerId="ADAL" clId="{98C5F729-C6D6-421F-A8DE-3A570149A37C}" dt="2020-05-24T13:13:43.342" v="1951"/>
          <ac:inkMkLst>
            <pc:docMk/>
            <pc:sldMk cId="0" sldId="266"/>
            <ac:inkMk id="32" creationId="{5FD111AD-0D35-401D-BC72-A1688D0C7A1D}"/>
          </ac:inkMkLst>
        </pc:inkChg>
        <pc:inkChg chg="add del mod">
          <ac:chgData name="仁園 呂" userId="eef67f80-1e14-4c90-a22b-aad4575b3ef9" providerId="ADAL" clId="{98C5F729-C6D6-421F-A8DE-3A570149A37C}" dt="2020-05-24T13:13:43.336" v="1936"/>
          <ac:inkMkLst>
            <pc:docMk/>
            <pc:sldMk cId="0" sldId="266"/>
            <ac:inkMk id="33" creationId="{C2F033CB-7F4E-45C4-A87A-7AB3F2B6E377}"/>
          </ac:inkMkLst>
        </pc:inkChg>
        <pc:inkChg chg="add mod">
          <ac:chgData name="仁園 呂" userId="eef67f80-1e14-4c90-a22b-aad4575b3ef9" providerId="ADAL" clId="{98C5F729-C6D6-421F-A8DE-3A570149A37C}" dt="2020-05-24T13:13:43.345" v="1963"/>
          <ac:inkMkLst>
            <pc:docMk/>
            <pc:sldMk cId="0" sldId="266"/>
            <ac:inkMk id="35" creationId="{C9010926-9018-4794-AC65-245898AF92EE}"/>
          </ac:inkMkLst>
        </pc:inkChg>
        <pc:inkChg chg="add del mod">
          <ac:chgData name="仁園 呂" userId="eef67f80-1e14-4c90-a22b-aad4575b3ef9" providerId="ADAL" clId="{98C5F729-C6D6-421F-A8DE-3A570149A37C}" dt="2020-05-24T13:13:43.344" v="1960"/>
          <ac:inkMkLst>
            <pc:docMk/>
            <pc:sldMk cId="0" sldId="266"/>
            <ac:inkMk id="36" creationId="{F08B3FD8-1B31-4C0C-9557-6DBD8AF1A321}"/>
          </ac:inkMkLst>
        </pc:inkChg>
        <pc:inkChg chg="add del mod">
          <ac:chgData name="仁園 呂" userId="eef67f80-1e14-4c90-a22b-aad4575b3ef9" providerId="ADAL" clId="{98C5F729-C6D6-421F-A8DE-3A570149A37C}" dt="2020-05-24T13:13:43.344" v="1959"/>
          <ac:inkMkLst>
            <pc:docMk/>
            <pc:sldMk cId="0" sldId="266"/>
            <ac:inkMk id="37" creationId="{32D70982-DDA0-418F-AF7B-C16FB8227BBD}"/>
          </ac:inkMkLst>
        </pc:inkChg>
        <pc:inkChg chg="add del mod">
          <ac:chgData name="仁園 呂" userId="eef67f80-1e14-4c90-a22b-aad4575b3ef9" providerId="ADAL" clId="{98C5F729-C6D6-421F-A8DE-3A570149A37C}" dt="2020-05-24T13:13:43.345" v="1963"/>
          <ac:inkMkLst>
            <pc:docMk/>
            <pc:sldMk cId="0" sldId="266"/>
            <ac:inkMk id="38" creationId="{84E7D831-7CEC-4BC6-9ED7-03CB3DD24858}"/>
          </ac:inkMkLst>
        </pc:inkChg>
        <pc:inkChg chg="add del mod">
          <ac:chgData name="仁園 呂" userId="eef67f80-1e14-4c90-a22b-aad4575b3ef9" providerId="ADAL" clId="{98C5F729-C6D6-421F-A8DE-3A570149A37C}" dt="2020-05-24T13:13:43.342" v="1953"/>
          <ac:inkMkLst>
            <pc:docMk/>
            <pc:sldMk cId="0" sldId="266"/>
            <ac:inkMk id="39" creationId="{264B9783-CC93-4CED-BBD4-2687322316BA}"/>
          </ac:inkMkLst>
        </pc:inkChg>
        <pc:inkChg chg="add del mod">
          <ac:chgData name="仁園 呂" userId="eef67f80-1e14-4c90-a22b-aad4575b3ef9" providerId="ADAL" clId="{98C5F729-C6D6-421F-A8DE-3A570149A37C}" dt="2020-05-24T13:13:43.340" v="1942"/>
          <ac:inkMkLst>
            <pc:docMk/>
            <pc:sldMk cId="0" sldId="266"/>
            <ac:inkMk id="40" creationId="{67F2838D-6515-4473-9779-1180773389D2}"/>
          </ac:inkMkLst>
        </pc:inkChg>
        <pc:inkChg chg="add del mod">
          <ac:chgData name="仁園 呂" userId="eef67f80-1e14-4c90-a22b-aad4575b3ef9" providerId="ADAL" clId="{98C5F729-C6D6-421F-A8DE-3A570149A37C}" dt="2020-05-24T13:13:43.346" v="1966"/>
          <ac:inkMkLst>
            <pc:docMk/>
            <pc:sldMk cId="0" sldId="266"/>
            <ac:inkMk id="41" creationId="{A71D494E-F4E4-4097-843C-6878DEADA6B5}"/>
          </ac:inkMkLst>
        </pc:inkChg>
        <pc:inkChg chg="add del mod">
          <ac:chgData name="仁園 呂" userId="eef67f80-1e14-4c90-a22b-aad4575b3ef9" providerId="ADAL" clId="{98C5F729-C6D6-421F-A8DE-3A570149A37C}" dt="2020-05-24T13:13:43.343" v="1955"/>
          <ac:inkMkLst>
            <pc:docMk/>
            <pc:sldMk cId="0" sldId="266"/>
            <ac:inkMk id="42" creationId="{1C24A5A3-3CF4-4FAD-BEE2-86C64889C7CC}"/>
          </ac:inkMkLst>
        </pc:inkChg>
        <pc:inkChg chg="add del mod">
          <ac:chgData name="仁園 呂" userId="eef67f80-1e14-4c90-a22b-aad4575b3ef9" providerId="ADAL" clId="{98C5F729-C6D6-421F-A8DE-3A570149A37C}" dt="2020-05-24T13:13:43.340" v="1944"/>
          <ac:inkMkLst>
            <pc:docMk/>
            <pc:sldMk cId="0" sldId="266"/>
            <ac:inkMk id="43" creationId="{E7ECC20C-3520-41DF-99E4-44AD687B058A}"/>
          </ac:inkMkLst>
        </pc:inkChg>
        <pc:inkChg chg="add del mod">
          <ac:chgData name="仁園 呂" userId="eef67f80-1e14-4c90-a22b-aad4575b3ef9" providerId="ADAL" clId="{98C5F729-C6D6-421F-A8DE-3A570149A37C}" dt="2020-05-24T13:13:43.341" v="1946"/>
          <ac:inkMkLst>
            <pc:docMk/>
            <pc:sldMk cId="0" sldId="266"/>
            <ac:inkMk id="44" creationId="{10CA5E66-10A4-4D09-8AB2-3B12521DFF61}"/>
          </ac:inkMkLst>
        </pc:inkChg>
        <pc:inkChg chg="add del mod">
          <ac:chgData name="仁園 呂" userId="eef67f80-1e14-4c90-a22b-aad4575b3ef9" providerId="ADAL" clId="{98C5F729-C6D6-421F-A8DE-3A570149A37C}" dt="2020-05-24T13:13:43.341" v="1948"/>
          <ac:inkMkLst>
            <pc:docMk/>
            <pc:sldMk cId="0" sldId="266"/>
            <ac:inkMk id="45" creationId="{28871ACE-78F3-4F5A-9DC4-51F273CF63C1}"/>
          </ac:inkMkLst>
        </pc:inkChg>
        <pc:inkChg chg="add del mod">
          <ac:chgData name="仁園 呂" userId="eef67f80-1e14-4c90-a22b-aad4575b3ef9" providerId="ADAL" clId="{98C5F729-C6D6-421F-A8DE-3A570149A37C}" dt="2020-05-24T13:13:43.346" v="1964"/>
          <ac:inkMkLst>
            <pc:docMk/>
            <pc:sldMk cId="0" sldId="266"/>
            <ac:inkMk id="49" creationId="{D89E1EF4-A33F-42F8-86D6-820AB49DFEB5}"/>
          </ac:inkMkLst>
        </pc:inkChg>
        <pc:inkChg chg="add del mod">
          <ac:chgData name="仁園 呂" userId="eef67f80-1e14-4c90-a22b-aad4575b3ef9" providerId="ADAL" clId="{98C5F729-C6D6-421F-A8DE-3A570149A37C}" dt="2020-05-24T13:13:43.344" v="1962"/>
          <ac:inkMkLst>
            <pc:docMk/>
            <pc:sldMk cId="0" sldId="266"/>
            <ac:inkMk id="50" creationId="{AF80EBBD-ADEE-488D-98E2-A659036F5179}"/>
          </ac:inkMkLst>
        </pc:inkChg>
        <pc:inkChg chg="add del mod">
          <ac:chgData name="仁園 呂" userId="eef67f80-1e14-4c90-a22b-aad4575b3ef9" providerId="ADAL" clId="{98C5F729-C6D6-421F-A8DE-3A570149A37C}" dt="2020-05-24T13:13:43.336" v="1937"/>
          <ac:inkMkLst>
            <pc:docMk/>
            <pc:sldMk cId="0" sldId="266"/>
            <ac:inkMk id="51" creationId="{97A5C495-4DFA-4DBC-BE1C-2C17B3D1628C}"/>
          </ac:inkMkLst>
        </pc:inkChg>
        <pc:inkChg chg="add del mod">
          <ac:chgData name="仁園 呂" userId="eef67f80-1e14-4c90-a22b-aad4575b3ef9" providerId="ADAL" clId="{98C5F729-C6D6-421F-A8DE-3A570149A37C}" dt="2020-05-24T13:13:43.335" v="1934"/>
          <ac:inkMkLst>
            <pc:docMk/>
            <pc:sldMk cId="0" sldId="266"/>
            <ac:inkMk id="52" creationId="{8E9A921F-E5E6-4091-A833-C8A9F8CB2F6B}"/>
          </ac:inkMkLst>
        </pc:inkChg>
        <pc:inkChg chg="add del mod">
          <ac:chgData name="仁園 呂" userId="eef67f80-1e14-4c90-a22b-aad4575b3ef9" providerId="ADAL" clId="{98C5F729-C6D6-421F-A8DE-3A570149A37C}" dt="2020-05-24T13:13:43.342" v="1950"/>
          <ac:inkMkLst>
            <pc:docMk/>
            <pc:sldMk cId="0" sldId="266"/>
            <ac:inkMk id="53" creationId="{7C58C0EB-2544-40CB-8C06-2D22BC26E581}"/>
          </ac:inkMkLst>
        </pc:inkChg>
        <pc:inkChg chg="add del mod">
          <ac:chgData name="仁園 呂" userId="eef67f80-1e14-4c90-a22b-aad4575b3ef9" providerId="ADAL" clId="{98C5F729-C6D6-421F-A8DE-3A570149A37C}" dt="2020-05-24T13:13:43.344" v="1961"/>
          <ac:inkMkLst>
            <pc:docMk/>
            <pc:sldMk cId="0" sldId="266"/>
            <ac:inkMk id="54" creationId="{53A1E138-686E-44F5-B1F1-67948E7CEB69}"/>
          </ac:inkMkLst>
        </pc:inkChg>
        <pc:inkChg chg="add del mod">
          <ac:chgData name="仁園 呂" userId="eef67f80-1e14-4c90-a22b-aad4575b3ef9" providerId="ADAL" clId="{98C5F729-C6D6-421F-A8DE-3A570149A37C}" dt="2020-05-24T13:13:43.341" v="1947"/>
          <ac:inkMkLst>
            <pc:docMk/>
            <pc:sldMk cId="0" sldId="266"/>
            <ac:inkMk id="55" creationId="{CB1CDA09-6A92-45EA-978B-993E901B5BD7}"/>
          </ac:inkMkLst>
        </pc:inkChg>
        <pc:inkChg chg="add del mod">
          <ac:chgData name="仁園 呂" userId="eef67f80-1e14-4c90-a22b-aad4575b3ef9" providerId="ADAL" clId="{98C5F729-C6D6-421F-A8DE-3A570149A37C}" dt="2020-05-24T13:13:43.336" v="1935"/>
          <ac:inkMkLst>
            <pc:docMk/>
            <pc:sldMk cId="0" sldId="266"/>
            <ac:inkMk id="56" creationId="{7B5484C4-C203-4ECF-BACE-CCB05457DCD4}"/>
          </ac:inkMkLst>
        </pc:inkChg>
        <pc:inkChg chg="add del">
          <ac:chgData name="仁園 呂" userId="eef67f80-1e14-4c90-a22b-aad4575b3ef9" providerId="ADAL" clId="{98C5F729-C6D6-421F-A8DE-3A570149A37C}" dt="2020-05-24T13:13:30.690" v="1918"/>
          <ac:inkMkLst>
            <pc:docMk/>
            <pc:sldMk cId="0" sldId="266"/>
            <ac:inkMk id="57" creationId="{58BD50DC-288C-42AD-9334-027F5E02CEBA}"/>
          </ac:inkMkLst>
        </pc:inkChg>
        <pc:inkChg chg="add del">
          <ac:chgData name="仁園 呂" userId="eef67f80-1e14-4c90-a22b-aad4575b3ef9" providerId="ADAL" clId="{98C5F729-C6D6-421F-A8DE-3A570149A37C}" dt="2020-05-24T13:13:30.691" v="1920"/>
          <ac:inkMkLst>
            <pc:docMk/>
            <pc:sldMk cId="0" sldId="266"/>
            <ac:inkMk id="58" creationId="{D68E6D4A-06C2-4E38-BC3D-05348D820EDF}"/>
          </ac:inkMkLst>
        </pc:inkChg>
        <pc:inkChg chg="add del">
          <ac:chgData name="仁園 呂" userId="eef67f80-1e14-4c90-a22b-aad4575b3ef9" providerId="ADAL" clId="{98C5F729-C6D6-421F-A8DE-3A570149A37C}" dt="2020-05-24T13:13:30.689" v="1917"/>
          <ac:inkMkLst>
            <pc:docMk/>
            <pc:sldMk cId="0" sldId="266"/>
            <ac:inkMk id="59" creationId="{12DCFBC4-F1E4-4359-8175-0CB9D6CB4CF6}"/>
          </ac:inkMkLst>
        </pc:inkChg>
        <pc:inkChg chg="add del">
          <ac:chgData name="仁園 呂" userId="eef67f80-1e14-4c90-a22b-aad4575b3ef9" providerId="ADAL" clId="{98C5F729-C6D6-421F-A8DE-3A570149A37C}" dt="2020-05-24T13:13:30.690" v="1919"/>
          <ac:inkMkLst>
            <pc:docMk/>
            <pc:sldMk cId="0" sldId="266"/>
            <ac:inkMk id="60" creationId="{B8DC53D7-55FD-4972-A8A7-CD5079193920}"/>
          </ac:inkMkLst>
        </pc:inkChg>
        <pc:inkChg chg="add del mod">
          <ac:chgData name="仁園 呂" userId="eef67f80-1e14-4c90-a22b-aad4575b3ef9" providerId="ADAL" clId="{98C5F729-C6D6-421F-A8DE-3A570149A37C}" dt="2020-05-24T13:13:43.343" v="1957"/>
          <ac:inkMkLst>
            <pc:docMk/>
            <pc:sldMk cId="0" sldId="266"/>
            <ac:inkMk id="62" creationId="{21F176D3-90CB-43D1-AD28-8701045ACC4C}"/>
          </ac:inkMkLst>
        </pc:inkChg>
        <pc:inkChg chg="add del mod">
          <ac:chgData name="仁園 呂" userId="eef67f80-1e14-4c90-a22b-aad4575b3ef9" providerId="ADAL" clId="{98C5F729-C6D6-421F-A8DE-3A570149A37C}" dt="2020-05-24T13:13:43.342" v="1952"/>
          <ac:inkMkLst>
            <pc:docMk/>
            <pc:sldMk cId="0" sldId="266"/>
            <ac:inkMk id="63" creationId="{44715178-75ED-4374-917B-67DE67B41A98}"/>
          </ac:inkMkLst>
        </pc:inkChg>
        <pc:inkChg chg="add del mod">
          <ac:chgData name="仁園 呂" userId="eef67f80-1e14-4c90-a22b-aad4575b3ef9" providerId="ADAL" clId="{98C5F729-C6D6-421F-A8DE-3A570149A37C}" dt="2020-05-24T13:13:43.336" v="1938"/>
          <ac:inkMkLst>
            <pc:docMk/>
            <pc:sldMk cId="0" sldId="266"/>
            <ac:inkMk id="12288" creationId="{A69C67DE-E38F-4946-A249-972B59487532}"/>
          </ac:inkMkLst>
        </pc:inkChg>
        <pc:inkChg chg="add del mod">
          <ac:chgData name="仁園 呂" userId="eef67f80-1e14-4c90-a22b-aad4575b3ef9" providerId="ADAL" clId="{98C5F729-C6D6-421F-A8DE-3A570149A37C}" dt="2020-05-24T13:13:43.341" v="1949"/>
          <ac:inkMkLst>
            <pc:docMk/>
            <pc:sldMk cId="0" sldId="266"/>
            <ac:inkMk id="12289" creationId="{36E43FDF-D5A6-4D0B-A425-BCE2380F60DF}"/>
          </ac:inkMkLst>
        </pc:inkChg>
        <pc:inkChg chg="add del mod">
          <ac:chgData name="仁園 呂" userId="eef67f80-1e14-4c90-a22b-aad4575b3ef9" providerId="ADAL" clId="{98C5F729-C6D6-421F-A8DE-3A570149A37C}" dt="2020-05-24T13:13:43.337" v="1939"/>
          <ac:inkMkLst>
            <pc:docMk/>
            <pc:sldMk cId="0" sldId="266"/>
            <ac:inkMk id="12290" creationId="{E8A5E685-827B-43EF-AE4D-52F801978412}"/>
          </ac:inkMkLst>
        </pc:inkChg>
        <pc:inkChg chg="add del mod">
          <ac:chgData name="仁園 呂" userId="eef67f80-1e14-4c90-a22b-aad4575b3ef9" providerId="ADAL" clId="{98C5F729-C6D6-421F-A8DE-3A570149A37C}" dt="2020-05-24T13:13:43.340" v="1945"/>
          <ac:inkMkLst>
            <pc:docMk/>
            <pc:sldMk cId="0" sldId="266"/>
            <ac:inkMk id="12296" creationId="{0A14C832-C873-4176-A2F4-7DC974F871D1}"/>
          </ac:inkMkLst>
        </pc:inkChg>
        <pc:inkChg chg="add del mod">
          <ac:chgData name="仁園 呂" userId="eef67f80-1e14-4c90-a22b-aad4575b3ef9" providerId="ADAL" clId="{98C5F729-C6D6-421F-A8DE-3A570149A37C}" dt="2020-05-24T13:13:43.347" v="1967"/>
          <ac:inkMkLst>
            <pc:docMk/>
            <pc:sldMk cId="0" sldId="266"/>
            <ac:inkMk id="12297" creationId="{9315689B-939A-4B79-9E36-B29FD1B7A0F4}"/>
          </ac:inkMkLst>
        </pc:inkChg>
        <pc:inkChg chg="add del mod">
          <ac:chgData name="仁園 呂" userId="eef67f80-1e14-4c90-a22b-aad4575b3ef9" providerId="ADAL" clId="{98C5F729-C6D6-421F-A8DE-3A570149A37C}" dt="2020-05-24T13:13:43.343" v="1954"/>
          <ac:inkMkLst>
            <pc:docMk/>
            <pc:sldMk cId="0" sldId="266"/>
            <ac:inkMk id="12298" creationId="{EB1854EA-0D0A-4E31-B70E-98B9C6EA0EE5}"/>
          </ac:inkMkLst>
        </pc:inkChg>
        <pc:inkChg chg="add del mod">
          <ac:chgData name="仁園 呂" userId="eef67f80-1e14-4c90-a22b-aad4575b3ef9" providerId="ADAL" clId="{98C5F729-C6D6-421F-A8DE-3A570149A37C}" dt="2020-05-24T13:13:43.346" v="1965"/>
          <ac:inkMkLst>
            <pc:docMk/>
            <pc:sldMk cId="0" sldId="266"/>
            <ac:inkMk id="12299" creationId="{FD24F1DF-CAB8-41C1-91D5-922600ED075B}"/>
          </ac:inkMkLst>
        </pc:inkChg>
        <pc:inkChg chg="add del mod">
          <ac:chgData name="仁園 呂" userId="eef67f80-1e14-4c90-a22b-aad4575b3ef9" providerId="ADAL" clId="{98C5F729-C6D6-421F-A8DE-3A570149A37C}" dt="2020-05-24T13:13:43.339" v="1941"/>
          <ac:inkMkLst>
            <pc:docMk/>
            <pc:sldMk cId="0" sldId="266"/>
            <ac:inkMk id="12300" creationId="{22BC9103-E10D-4CC7-B683-9EF78814698A}"/>
          </ac:inkMkLst>
        </pc:inkChg>
        <pc:inkChg chg="add del mod">
          <ac:chgData name="仁園 呂" userId="eef67f80-1e14-4c90-a22b-aad4575b3ef9" providerId="ADAL" clId="{98C5F729-C6D6-421F-A8DE-3A570149A37C}" dt="2020-05-24T13:13:43.340" v="1943"/>
          <ac:inkMkLst>
            <pc:docMk/>
            <pc:sldMk cId="0" sldId="266"/>
            <ac:inkMk id="12301" creationId="{2F292BB3-EE48-4A2B-B611-131F0533373A}"/>
          </ac:inkMkLst>
        </pc:inkChg>
        <pc:inkChg chg="add del mod">
          <ac:chgData name="仁園 呂" userId="eef67f80-1e14-4c90-a22b-aad4575b3ef9" providerId="ADAL" clId="{98C5F729-C6D6-421F-A8DE-3A570149A37C}" dt="2020-05-24T13:13:57.930" v="1984"/>
          <ac:inkMkLst>
            <pc:docMk/>
            <pc:sldMk cId="0" sldId="266"/>
            <ac:inkMk id="12303" creationId="{D5FACB3E-3B30-4A56-B11C-CDC950CFABED}"/>
          </ac:inkMkLst>
        </pc:inkChg>
        <pc:inkChg chg="add del mod">
          <ac:chgData name="仁園 呂" userId="eef67f80-1e14-4c90-a22b-aad4575b3ef9" providerId="ADAL" clId="{98C5F729-C6D6-421F-A8DE-3A570149A37C}" dt="2020-05-24T13:13:57.929" v="1983"/>
          <ac:inkMkLst>
            <pc:docMk/>
            <pc:sldMk cId="0" sldId="266"/>
            <ac:inkMk id="12304" creationId="{01CA4A3A-0A43-47EF-AF30-422F13A61FE1}"/>
          </ac:inkMkLst>
        </pc:inkChg>
        <pc:inkChg chg="add mod">
          <ac:chgData name="仁園 呂" userId="eef67f80-1e14-4c90-a22b-aad4575b3ef9" providerId="ADAL" clId="{98C5F729-C6D6-421F-A8DE-3A570149A37C}" dt="2020-05-24T13:17:59.511" v="2278"/>
          <ac:inkMkLst>
            <pc:docMk/>
            <pc:sldMk cId="0" sldId="266"/>
            <ac:inkMk id="12306" creationId="{AEE2EEAC-E5C0-4B17-BAD0-EB76D7B68245}"/>
          </ac:inkMkLst>
        </pc:inkChg>
        <pc:inkChg chg="add mod">
          <ac:chgData name="仁園 呂" userId="eef67f80-1e14-4c90-a22b-aad4575b3ef9" providerId="ADAL" clId="{98C5F729-C6D6-421F-A8DE-3A570149A37C}" dt="2020-05-24T13:17:59.511" v="2278"/>
          <ac:inkMkLst>
            <pc:docMk/>
            <pc:sldMk cId="0" sldId="266"/>
            <ac:inkMk id="12307" creationId="{D53B5613-D355-4CE8-A92A-18B500A6DDB5}"/>
          </ac:inkMkLst>
        </pc:inkChg>
        <pc:inkChg chg="add mod">
          <ac:chgData name="仁園 呂" userId="eef67f80-1e14-4c90-a22b-aad4575b3ef9" providerId="ADAL" clId="{98C5F729-C6D6-421F-A8DE-3A570149A37C}" dt="2020-05-24T13:17:59.511" v="2278"/>
          <ac:inkMkLst>
            <pc:docMk/>
            <pc:sldMk cId="0" sldId="266"/>
            <ac:inkMk id="12308" creationId="{62D0DC0C-EF2F-4506-ACE8-362D7058F5B0}"/>
          </ac:inkMkLst>
        </pc:inkChg>
        <pc:inkChg chg="add mod">
          <ac:chgData name="仁園 呂" userId="eef67f80-1e14-4c90-a22b-aad4575b3ef9" providerId="ADAL" clId="{98C5F729-C6D6-421F-A8DE-3A570149A37C}" dt="2020-05-24T13:17:59.511" v="2278"/>
          <ac:inkMkLst>
            <pc:docMk/>
            <pc:sldMk cId="0" sldId="266"/>
            <ac:inkMk id="12309" creationId="{E85F626B-EEF5-40F3-AA9E-7B7DB84F4211}"/>
          </ac:inkMkLst>
        </pc:inkChg>
        <pc:inkChg chg="add mod">
          <ac:chgData name="仁園 呂" userId="eef67f80-1e14-4c90-a22b-aad4575b3ef9" providerId="ADAL" clId="{98C5F729-C6D6-421F-A8DE-3A570149A37C}" dt="2020-05-24T13:17:59.511" v="2278"/>
          <ac:inkMkLst>
            <pc:docMk/>
            <pc:sldMk cId="0" sldId="266"/>
            <ac:inkMk id="12310" creationId="{4D943D38-20CB-47C4-BD05-C0F2B2E9ADE1}"/>
          </ac:inkMkLst>
        </pc:inkChg>
        <pc:inkChg chg="add mod">
          <ac:chgData name="仁園 呂" userId="eef67f80-1e14-4c90-a22b-aad4575b3ef9" providerId="ADAL" clId="{98C5F729-C6D6-421F-A8DE-3A570149A37C}" dt="2020-05-24T13:17:59.511" v="2278"/>
          <ac:inkMkLst>
            <pc:docMk/>
            <pc:sldMk cId="0" sldId="266"/>
            <ac:inkMk id="12311" creationId="{71BC6524-F324-41FB-9B2F-795B2002FCD1}"/>
          </ac:inkMkLst>
        </pc:inkChg>
        <pc:inkChg chg="add mod">
          <ac:chgData name="仁園 呂" userId="eef67f80-1e14-4c90-a22b-aad4575b3ef9" providerId="ADAL" clId="{98C5F729-C6D6-421F-A8DE-3A570149A37C}" dt="2020-05-24T13:17:59.511" v="2278"/>
          <ac:inkMkLst>
            <pc:docMk/>
            <pc:sldMk cId="0" sldId="266"/>
            <ac:inkMk id="12312" creationId="{A1F3D7EC-BA16-4062-88EF-0095D0D67AAC}"/>
          </ac:inkMkLst>
        </pc:inkChg>
        <pc:inkChg chg="add mod">
          <ac:chgData name="仁園 呂" userId="eef67f80-1e14-4c90-a22b-aad4575b3ef9" providerId="ADAL" clId="{98C5F729-C6D6-421F-A8DE-3A570149A37C}" dt="2020-05-24T13:17:59.511" v="2278"/>
          <ac:inkMkLst>
            <pc:docMk/>
            <pc:sldMk cId="0" sldId="266"/>
            <ac:inkMk id="12313" creationId="{CAA38014-297E-4DCA-9D69-334A21C7848F}"/>
          </ac:inkMkLst>
        </pc:inkChg>
        <pc:inkChg chg="add mod">
          <ac:chgData name="仁園 呂" userId="eef67f80-1e14-4c90-a22b-aad4575b3ef9" providerId="ADAL" clId="{98C5F729-C6D6-421F-A8DE-3A570149A37C}" dt="2020-05-24T13:17:59.511" v="2278"/>
          <ac:inkMkLst>
            <pc:docMk/>
            <pc:sldMk cId="0" sldId="266"/>
            <ac:inkMk id="12314" creationId="{9B19ADAE-5B19-433C-BE4B-8A211BF45EC5}"/>
          </ac:inkMkLst>
        </pc:inkChg>
        <pc:inkChg chg="add mod">
          <ac:chgData name="仁園 呂" userId="eef67f80-1e14-4c90-a22b-aad4575b3ef9" providerId="ADAL" clId="{98C5F729-C6D6-421F-A8DE-3A570149A37C}" dt="2020-05-24T13:17:59.511" v="2278"/>
          <ac:inkMkLst>
            <pc:docMk/>
            <pc:sldMk cId="0" sldId="266"/>
            <ac:inkMk id="12315" creationId="{BF39F6BF-87E7-4555-BB90-5E88EEC0B949}"/>
          </ac:inkMkLst>
        </pc:inkChg>
        <pc:inkChg chg="add mod">
          <ac:chgData name="仁園 呂" userId="eef67f80-1e14-4c90-a22b-aad4575b3ef9" providerId="ADAL" clId="{98C5F729-C6D6-421F-A8DE-3A570149A37C}" dt="2020-05-24T13:17:59.511" v="2278"/>
          <ac:inkMkLst>
            <pc:docMk/>
            <pc:sldMk cId="0" sldId="266"/>
            <ac:inkMk id="12316" creationId="{2F980343-3073-4DD5-BD2E-AC9C84041645}"/>
          </ac:inkMkLst>
        </pc:inkChg>
        <pc:inkChg chg="add mod">
          <ac:chgData name="仁園 呂" userId="eef67f80-1e14-4c90-a22b-aad4575b3ef9" providerId="ADAL" clId="{98C5F729-C6D6-421F-A8DE-3A570149A37C}" dt="2020-05-24T13:17:59.511" v="2278"/>
          <ac:inkMkLst>
            <pc:docMk/>
            <pc:sldMk cId="0" sldId="266"/>
            <ac:inkMk id="12318" creationId="{F1B7C87B-2A10-4295-AC4B-A87C4D836EED}"/>
          </ac:inkMkLst>
        </pc:inkChg>
        <pc:inkChg chg="add mod">
          <ac:chgData name="仁園 呂" userId="eef67f80-1e14-4c90-a22b-aad4575b3ef9" providerId="ADAL" clId="{98C5F729-C6D6-421F-A8DE-3A570149A37C}" dt="2020-05-24T13:17:59.511" v="2278"/>
          <ac:inkMkLst>
            <pc:docMk/>
            <pc:sldMk cId="0" sldId="266"/>
            <ac:inkMk id="12319" creationId="{E1A69812-D48A-4A04-B974-1354F086633B}"/>
          </ac:inkMkLst>
        </pc:inkChg>
        <pc:inkChg chg="add mod">
          <ac:chgData name="仁園 呂" userId="eef67f80-1e14-4c90-a22b-aad4575b3ef9" providerId="ADAL" clId="{98C5F729-C6D6-421F-A8DE-3A570149A37C}" dt="2020-05-24T13:17:59.511" v="2278"/>
          <ac:inkMkLst>
            <pc:docMk/>
            <pc:sldMk cId="0" sldId="266"/>
            <ac:inkMk id="12320" creationId="{0EEC6994-1AE6-46BA-B2DC-793B97D307EB}"/>
          </ac:inkMkLst>
        </pc:inkChg>
        <pc:inkChg chg="add mod">
          <ac:chgData name="仁園 呂" userId="eef67f80-1e14-4c90-a22b-aad4575b3ef9" providerId="ADAL" clId="{98C5F729-C6D6-421F-A8DE-3A570149A37C}" dt="2020-05-24T13:17:59.511" v="2278"/>
          <ac:inkMkLst>
            <pc:docMk/>
            <pc:sldMk cId="0" sldId="266"/>
            <ac:inkMk id="12321" creationId="{CDE78AC2-D7B8-497B-9E00-3085609D7158}"/>
          </ac:inkMkLst>
        </pc:inkChg>
        <pc:inkChg chg="add mod">
          <ac:chgData name="仁園 呂" userId="eef67f80-1e14-4c90-a22b-aad4575b3ef9" providerId="ADAL" clId="{98C5F729-C6D6-421F-A8DE-3A570149A37C}" dt="2020-05-24T13:17:59.511" v="2278"/>
          <ac:inkMkLst>
            <pc:docMk/>
            <pc:sldMk cId="0" sldId="266"/>
            <ac:inkMk id="12324" creationId="{DFE683E1-C3FC-4ED5-AE28-A074B3576B43}"/>
          </ac:inkMkLst>
        </pc:inkChg>
        <pc:inkChg chg="add mod">
          <ac:chgData name="仁園 呂" userId="eef67f80-1e14-4c90-a22b-aad4575b3ef9" providerId="ADAL" clId="{98C5F729-C6D6-421F-A8DE-3A570149A37C}" dt="2020-05-24T13:17:59.511" v="2278"/>
          <ac:inkMkLst>
            <pc:docMk/>
            <pc:sldMk cId="0" sldId="266"/>
            <ac:inkMk id="12325" creationId="{40B7E11D-ABF3-4867-997D-03E9E5BEE26B}"/>
          </ac:inkMkLst>
        </pc:inkChg>
        <pc:inkChg chg="add mod">
          <ac:chgData name="仁園 呂" userId="eef67f80-1e14-4c90-a22b-aad4575b3ef9" providerId="ADAL" clId="{98C5F729-C6D6-421F-A8DE-3A570149A37C}" dt="2020-05-24T13:17:59.511" v="2278"/>
          <ac:inkMkLst>
            <pc:docMk/>
            <pc:sldMk cId="0" sldId="266"/>
            <ac:inkMk id="12326" creationId="{B77AA1D5-E624-4423-BE88-B54796ABF3C8}"/>
          </ac:inkMkLst>
        </pc:inkChg>
        <pc:inkChg chg="add mod">
          <ac:chgData name="仁園 呂" userId="eef67f80-1e14-4c90-a22b-aad4575b3ef9" providerId="ADAL" clId="{98C5F729-C6D6-421F-A8DE-3A570149A37C}" dt="2020-05-24T13:14:14.021" v="2003"/>
          <ac:inkMkLst>
            <pc:docMk/>
            <pc:sldMk cId="0" sldId="266"/>
            <ac:inkMk id="12327" creationId="{F2D2FABF-F430-41C0-8C3D-79610B55C59F}"/>
          </ac:inkMkLst>
        </pc:inkChg>
        <pc:inkChg chg="add mod">
          <ac:chgData name="仁園 呂" userId="eef67f80-1e14-4c90-a22b-aad4575b3ef9" providerId="ADAL" clId="{98C5F729-C6D6-421F-A8DE-3A570149A37C}" dt="2020-05-24T13:14:14.021" v="2003"/>
          <ac:inkMkLst>
            <pc:docMk/>
            <pc:sldMk cId="0" sldId="266"/>
            <ac:inkMk id="12328" creationId="{E8AB3A33-4C99-4B4B-9D3A-A6F36A8FD5F3}"/>
          </ac:inkMkLst>
        </pc:inkChg>
        <pc:inkChg chg="add mod">
          <ac:chgData name="仁園 呂" userId="eef67f80-1e14-4c90-a22b-aad4575b3ef9" providerId="ADAL" clId="{98C5F729-C6D6-421F-A8DE-3A570149A37C}" dt="2020-05-24T13:14:14.021" v="2003"/>
          <ac:inkMkLst>
            <pc:docMk/>
            <pc:sldMk cId="0" sldId="266"/>
            <ac:inkMk id="12329" creationId="{E194A964-69B7-498F-9198-21CD6D93F467}"/>
          </ac:inkMkLst>
        </pc:inkChg>
        <pc:inkChg chg="add mod">
          <ac:chgData name="仁園 呂" userId="eef67f80-1e14-4c90-a22b-aad4575b3ef9" providerId="ADAL" clId="{98C5F729-C6D6-421F-A8DE-3A570149A37C}" dt="2020-05-24T13:14:14.021" v="2003"/>
          <ac:inkMkLst>
            <pc:docMk/>
            <pc:sldMk cId="0" sldId="266"/>
            <ac:inkMk id="12330" creationId="{55AD7D86-9C1D-4286-8F40-E81F17A2E049}"/>
          </ac:inkMkLst>
        </pc:inkChg>
        <pc:inkChg chg="add mod">
          <ac:chgData name="仁園 呂" userId="eef67f80-1e14-4c90-a22b-aad4575b3ef9" providerId="ADAL" clId="{98C5F729-C6D6-421F-A8DE-3A570149A37C}" dt="2020-05-24T13:14:14.021" v="2003"/>
          <ac:inkMkLst>
            <pc:docMk/>
            <pc:sldMk cId="0" sldId="266"/>
            <ac:inkMk id="12331" creationId="{629A15DE-B7E6-44C6-B1CE-20EAFF128FB7}"/>
          </ac:inkMkLst>
        </pc:inkChg>
        <pc:inkChg chg="add mod">
          <ac:chgData name="仁園 呂" userId="eef67f80-1e14-4c90-a22b-aad4575b3ef9" providerId="ADAL" clId="{98C5F729-C6D6-421F-A8DE-3A570149A37C}" dt="2020-05-24T13:14:14.021" v="2003"/>
          <ac:inkMkLst>
            <pc:docMk/>
            <pc:sldMk cId="0" sldId="266"/>
            <ac:inkMk id="12332" creationId="{BDB7752B-4ED8-49FE-A60B-3BBF238828DB}"/>
          </ac:inkMkLst>
        </pc:inkChg>
        <pc:inkChg chg="add mod">
          <ac:chgData name="仁園 呂" userId="eef67f80-1e14-4c90-a22b-aad4575b3ef9" providerId="ADAL" clId="{98C5F729-C6D6-421F-A8DE-3A570149A37C}" dt="2020-05-24T13:14:14.021" v="2003"/>
          <ac:inkMkLst>
            <pc:docMk/>
            <pc:sldMk cId="0" sldId="266"/>
            <ac:inkMk id="12333" creationId="{247FB4E3-2DA8-4D27-B118-5B86901F6EE3}"/>
          </ac:inkMkLst>
        </pc:inkChg>
        <pc:inkChg chg="add mod">
          <ac:chgData name="仁園 呂" userId="eef67f80-1e14-4c90-a22b-aad4575b3ef9" providerId="ADAL" clId="{98C5F729-C6D6-421F-A8DE-3A570149A37C}" dt="2020-05-24T13:14:14.021" v="2003"/>
          <ac:inkMkLst>
            <pc:docMk/>
            <pc:sldMk cId="0" sldId="266"/>
            <ac:inkMk id="12334" creationId="{27A44523-D3CF-4463-8110-537590247239}"/>
          </ac:inkMkLst>
        </pc:inkChg>
        <pc:inkChg chg="add mod">
          <ac:chgData name="仁園 呂" userId="eef67f80-1e14-4c90-a22b-aad4575b3ef9" providerId="ADAL" clId="{98C5F729-C6D6-421F-A8DE-3A570149A37C}" dt="2020-05-24T13:14:14.021" v="2003"/>
          <ac:inkMkLst>
            <pc:docMk/>
            <pc:sldMk cId="0" sldId="266"/>
            <ac:inkMk id="12335" creationId="{8B260094-385A-483B-8FAC-BD293F2549BD}"/>
          </ac:inkMkLst>
        </pc:inkChg>
        <pc:inkChg chg="add mod">
          <ac:chgData name="仁園 呂" userId="eef67f80-1e14-4c90-a22b-aad4575b3ef9" providerId="ADAL" clId="{98C5F729-C6D6-421F-A8DE-3A570149A37C}" dt="2020-05-24T13:14:14.021" v="2003"/>
          <ac:inkMkLst>
            <pc:docMk/>
            <pc:sldMk cId="0" sldId="266"/>
            <ac:inkMk id="12336" creationId="{95985E2C-6F97-4CC4-842A-712C79C2D88A}"/>
          </ac:inkMkLst>
        </pc:inkChg>
        <pc:inkChg chg="add del mod">
          <ac:chgData name="仁園 呂" userId="eef67f80-1e14-4c90-a22b-aad4575b3ef9" providerId="ADAL" clId="{98C5F729-C6D6-421F-A8DE-3A570149A37C}" dt="2020-05-24T13:15:05.500" v="2030"/>
          <ac:inkMkLst>
            <pc:docMk/>
            <pc:sldMk cId="0" sldId="266"/>
            <ac:inkMk id="12340" creationId="{AEA063D4-D838-4B1C-A659-913B365CAE4B}"/>
          </ac:inkMkLst>
        </pc:inkChg>
        <pc:inkChg chg="add del mod">
          <ac:chgData name="仁園 呂" userId="eef67f80-1e14-4c90-a22b-aad4575b3ef9" providerId="ADAL" clId="{98C5F729-C6D6-421F-A8DE-3A570149A37C}" dt="2020-05-24T13:15:05.497" v="2019"/>
          <ac:inkMkLst>
            <pc:docMk/>
            <pc:sldMk cId="0" sldId="266"/>
            <ac:inkMk id="12341" creationId="{339D39BA-C1DB-4941-B2CE-DE9EAE0CE23A}"/>
          </ac:inkMkLst>
        </pc:inkChg>
        <pc:inkChg chg="add del mod">
          <ac:chgData name="仁園 呂" userId="eef67f80-1e14-4c90-a22b-aad4575b3ef9" providerId="ADAL" clId="{98C5F729-C6D6-421F-A8DE-3A570149A37C}" dt="2020-05-24T13:15:05.500" v="2029"/>
          <ac:inkMkLst>
            <pc:docMk/>
            <pc:sldMk cId="0" sldId="266"/>
            <ac:inkMk id="12342" creationId="{78F1C66D-9AB0-456D-BE84-5F4F06433BE1}"/>
          </ac:inkMkLst>
        </pc:inkChg>
        <pc:inkChg chg="add del mod">
          <ac:chgData name="仁園 呂" userId="eef67f80-1e14-4c90-a22b-aad4575b3ef9" providerId="ADAL" clId="{98C5F729-C6D6-421F-A8DE-3A570149A37C}" dt="2020-05-24T13:15:05.499" v="2023"/>
          <ac:inkMkLst>
            <pc:docMk/>
            <pc:sldMk cId="0" sldId="266"/>
            <ac:inkMk id="12343" creationId="{FF02B265-9727-4CF1-9D75-FA4BE89637CD}"/>
          </ac:inkMkLst>
        </pc:inkChg>
        <pc:inkChg chg="add del mod">
          <ac:chgData name="仁園 呂" userId="eef67f80-1e14-4c90-a22b-aad4575b3ef9" providerId="ADAL" clId="{98C5F729-C6D6-421F-A8DE-3A570149A37C}" dt="2020-05-24T13:15:05.500" v="2028"/>
          <ac:inkMkLst>
            <pc:docMk/>
            <pc:sldMk cId="0" sldId="266"/>
            <ac:inkMk id="12344" creationId="{3E95C111-0B26-4146-AE7A-3B35C5B261CE}"/>
          </ac:inkMkLst>
        </pc:inkChg>
        <pc:inkChg chg="add del mod">
          <ac:chgData name="仁園 呂" userId="eef67f80-1e14-4c90-a22b-aad4575b3ef9" providerId="ADAL" clId="{98C5F729-C6D6-421F-A8DE-3A570149A37C}" dt="2020-05-24T13:15:05.498" v="2020"/>
          <ac:inkMkLst>
            <pc:docMk/>
            <pc:sldMk cId="0" sldId="266"/>
            <ac:inkMk id="12345" creationId="{EE946CDD-38EF-4CAC-9A88-E77F84665653}"/>
          </ac:inkMkLst>
        </pc:inkChg>
        <pc:inkChg chg="add del mod">
          <ac:chgData name="仁園 呂" userId="eef67f80-1e14-4c90-a22b-aad4575b3ef9" providerId="ADAL" clId="{98C5F729-C6D6-421F-A8DE-3A570149A37C}" dt="2020-05-24T13:15:05.500" v="2027"/>
          <ac:inkMkLst>
            <pc:docMk/>
            <pc:sldMk cId="0" sldId="266"/>
            <ac:inkMk id="12346" creationId="{64CC2EFA-84AF-48F9-8DE1-D1436ED5882A}"/>
          </ac:inkMkLst>
        </pc:inkChg>
        <pc:inkChg chg="add del mod">
          <ac:chgData name="仁園 呂" userId="eef67f80-1e14-4c90-a22b-aad4575b3ef9" providerId="ADAL" clId="{98C5F729-C6D6-421F-A8DE-3A570149A37C}" dt="2020-05-24T13:15:05.499" v="2025"/>
          <ac:inkMkLst>
            <pc:docMk/>
            <pc:sldMk cId="0" sldId="266"/>
            <ac:inkMk id="12347" creationId="{EC763BBC-392E-4BF0-9F26-8B923A355120}"/>
          </ac:inkMkLst>
        </pc:inkChg>
        <pc:inkChg chg="add del mod">
          <ac:chgData name="仁園 呂" userId="eef67f80-1e14-4c90-a22b-aad4575b3ef9" providerId="ADAL" clId="{98C5F729-C6D6-421F-A8DE-3A570149A37C}" dt="2020-05-24T13:15:05.499" v="2024"/>
          <ac:inkMkLst>
            <pc:docMk/>
            <pc:sldMk cId="0" sldId="266"/>
            <ac:inkMk id="12348" creationId="{AA199EF4-2497-41D6-9DA5-8195B0D16892}"/>
          </ac:inkMkLst>
        </pc:inkChg>
        <pc:inkChg chg="add del mod">
          <ac:chgData name="仁園 呂" userId="eef67f80-1e14-4c90-a22b-aad4575b3ef9" providerId="ADAL" clId="{98C5F729-C6D6-421F-A8DE-3A570149A37C}" dt="2020-05-24T13:15:05.499" v="2026"/>
          <ac:inkMkLst>
            <pc:docMk/>
            <pc:sldMk cId="0" sldId="266"/>
            <ac:inkMk id="12349" creationId="{F8A9C0DF-3874-4A30-982E-2EDC24538EAC}"/>
          </ac:inkMkLst>
        </pc:inkChg>
        <pc:inkChg chg="add del mod">
          <ac:chgData name="仁園 呂" userId="eef67f80-1e14-4c90-a22b-aad4575b3ef9" providerId="ADAL" clId="{98C5F729-C6D6-421F-A8DE-3A570149A37C}" dt="2020-05-24T13:15:05.498" v="2021"/>
          <ac:inkMkLst>
            <pc:docMk/>
            <pc:sldMk cId="0" sldId="266"/>
            <ac:inkMk id="12350" creationId="{E689F55D-FC10-41D2-ABD8-00B0BB685F3A}"/>
          </ac:inkMkLst>
        </pc:inkChg>
        <pc:inkChg chg="add del mod">
          <ac:chgData name="仁園 呂" userId="eef67f80-1e14-4c90-a22b-aad4575b3ef9" providerId="ADAL" clId="{98C5F729-C6D6-421F-A8DE-3A570149A37C}" dt="2020-05-24T13:15:05.501" v="2032"/>
          <ac:inkMkLst>
            <pc:docMk/>
            <pc:sldMk cId="0" sldId="266"/>
            <ac:inkMk id="12351" creationId="{81D46845-1166-424C-A452-C4F9757FA3D3}"/>
          </ac:inkMkLst>
        </pc:inkChg>
        <pc:inkChg chg="add del mod">
          <ac:chgData name="仁園 呂" userId="eef67f80-1e14-4c90-a22b-aad4575b3ef9" providerId="ADAL" clId="{98C5F729-C6D6-421F-A8DE-3A570149A37C}" dt="2020-05-24T13:15:05.500" v="2031"/>
          <ac:inkMkLst>
            <pc:docMk/>
            <pc:sldMk cId="0" sldId="266"/>
            <ac:inkMk id="12352" creationId="{CBDCF9EA-7DB3-436D-B799-B0D389397E31}"/>
          </ac:inkMkLst>
        </pc:inkChg>
        <pc:inkChg chg="add del mod">
          <ac:chgData name="仁園 呂" userId="eef67f80-1e14-4c90-a22b-aad4575b3ef9" providerId="ADAL" clId="{98C5F729-C6D6-421F-A8DE-3A570149A37C}" dt="2020-05-24T13:15:05.498" v="2022"/>
          <ac:inkMkLst>
            <pc:docMk/>
            <pc:sldMk cId="0" sldId="266"/>
            <ac:inkMk id="12353" creationId="{02955D8A-ADD6-4876-900E-821A4D6A5324}"/>
          </ac:inkMkLst>
        </pc:inkChg>
        <pc:inkChg chg="add del mod">
          <ac:chgData name="仁園 呂" userId="eef67f80-1e14-4c90-a22b-aad4575b3ef9" providerId="ADAL" clId="{98C5F729-C6D6-421F-A8DE-3A570149A37C}" dt="2020-05-24T13:15:42.485" v="2097"/>
          <ac:inkMkLst>
            <pc:docMk/>
            <pc:sldMk cId="0" sldId="266"/>
            <ac:inkMk id="12355" creationId="{F71387AA-4615-48C9-B948-05EAAB051BB3}"/>
          </ac:inkMkLst>
        </pc:inkChg>
        <pc:inkChg chg="add del mod">
          <ac:chgData name="仁園 呂" userId="eef67f80-1e14-4c90-a22b-aad4575b3ef9" providerId="ADAL" clId="{98C5F729-C6D6-421F-A8DE-3A570149A37C}" dt="2020-05-24T13:15:42.487" v="2103"/>
          <ac:inkMkLst>
            <pc:docMk/>
            <pc:sldMk cId="0" sldId="266"/>
            <ac:inkMk id="12356" creationId="{D0E9595B-09A4-46D1-A850-55FF483E24C6}"/>
          </ac:inkMkLst>
        </pc:inkChg>
        <pc:inkChg chg="add del mod">
          <ac:chgData name="仁園 呂" userId="eef67f80-1e14-4c90-a22b-aad4575b3ef9" providerId="ADAL" clId="{98C5F729-C6D6-421F-A8DE-3A570149A37C}" dt="2020-05-24T13:15:42.477" v="2073"/>
          <ac:inkMkLst>
            <pc:docMk/>
            <pc:sldMk cId="0" sldId="266"/>
            <ac:inkMk id="12357" creationId="{9A724FB2-4C46-4827-A88D-D4DE76B889FA}"/>
          </ac:inkMkLst>
        </pc:inkChg>
        <pc:inkChg chg="add del mod">
          <ac:chgData name="仁園 呂" userId="eef67f80-1e14-4c90-a22b-aad4575b3ef9" providerId="ADAL" clId="{98C5F729-C6D6-421F-A8DE-3A570149A37C}" dt="2020-05-24T13:15:42.482" v="2086"/>
          <ac:inkMkLst>
            <pc:docMk/>
            <pc:sldMk cId="0" sldId="266"/>
            <ac:inkMk id="12358" creationId="{842C7E29-460A-4EB3-BC24-5B000E47CFF1}"/>
          </ac:inkMkLst>
        </pc:inkChg>
        <pc:inkChg chg="add del mod">
          <ac:chgData name="仁園 呂" userId="eef67f80-1e14-4c90-a22b-aad4575b3ef9" providerId="ADAL" clId="{98C5F729-C6D6-421F-A8DE-3A570149A37C}" dt="2020-05-24T13:15:42.478" v="2077"/>
          <ac:inkMkLst>
            <pc:docMk/>
            <pc:sldMk cId="0" sldId="266"/>
            <ac:inkMk id="12359" creationId="{8CFACC37-6A63-4577-8015-4E405B53A60C}"/>
          </ac:inkMkLst>
        </pc:inkChg>
        <pc:inkChg chg="add del mod">
          <ac:chgData name="仁園 呂" userId="eef67f80-1e14-4c90-a22b-aad4575b3ef9" providerId="ADAL" clId="{98C5F729-C6D6-421F-A8DE-3A570149A37C}" dt="2020-05-24T13:15:42.482" v="2085"/>
          <ac:inkMkLst>
            <pc:docMk/>
            <pc:sldMk cId="0" sldId="266"/>
            <ac:inkMk id="12360" creationId="{497F2809-5984-4397-83FA-F02604878AB4}"/>
          </ac:inkMkLst>
        </pc:inkChg>
        <pc:inkChg chg="add del mod">
          <ac:chgData name="仁園 呂" userId="eef67f80-1e14-4c90-a22b-aad4575b3ef9" providerId="ADAL" clId="{98C5F729-C6D6-421F-A8DE-3A570149A37C}" dt="2020-05-24T13:15:42.478" v="2076"/>
          <ac:inkMkLst>
            <pc:docMk/>
            <pc:sldMk cId="0" sldId="266"/>
            <ac:inkMk id="12361" creationId="{88E8341B-506D-443E-B4CD-C7FF2309258E}"/>
          </ac:inkMkLst>
        </pc:inkChg>
        <pc:inkChg chg="add del mod">
          <ac:chgData name="仁園 呂" userId="eef67f80-1e14-4c90-a22b-aad4575b3ef9" providerId="ADAL" clId="{98C5F729-C6D6-421F-A8DE-3A570149A37C}" dt="2020-05-24T13:15:42.479" v="2079"/>
          <ac:inkMkLst>
            <pc:docMk/>
            <pc:sldMk cId="0" sldId="266"/>
            <ac:inkMk id="12362" creationId="{74B652C6-9752-4C7F-858B-D04DBECF7975}"/>
          </ac:inkMkLst>
        </pc:inkChg>
        <pc:inkChg chg="add del mod">
          <ac:chgData name="仁園 呂" userId="eef67f80-1e14-4c90-a22b-aad4575b3ef9" providerId="ADAL" clId="{98C5F729-C6D6-421F-A8DE-3A570149A37C}" dt="2020-05-24T13:15:42.477" v="2074"/>
          <ac:inkMkLst>
            <pc:docMk/>
            <pc:sldMk cId="0" sldId="266"/>
            <ac:inkMk id="12363" creationId="{2371F797-D251-4598-BDD6-9D17BAD405FD}"/>
          </ac:inkMkLst>
        </pc:inkChg>
        <pc:inkChg chg="add del mod">
          <ac:chgData name="仁園 呂" userId="eef67f80-1e14-4c90-a22b-aad4575b3ef9" providerId="ADAL" clId="{98C5F729-C6D6-421F-A8DE-3A570149A37C}" dt="2020-05-24T13:15:42.476" v="2072"/>
          <ac:inkMkLst>
            <pc:docMk/>
            <pc:sldMk cId="0" sldId="266"/>
            <ac:inkMk id="12364" creationId="{AF3121EB-E879-4237-A86F-DD0C10FE007D}"/>
          </ac:inkMkLst>
        </pc:inkChg>
        <pc:inkChg chg="add del mod">
          <ac:chgData name="仁園 呂" userId="eef67f80-1e14-4c90-a22b-aad4575b3ef9" providerId="ADAL" clId="{98C5F729-C6D6-421F-A8DE-3A570149A37C}" dt="2020-05-24T13:15:42.483" v="2089"/>
          <ac:inkMkLst>
            <pc:docMk/>
            <pc:sldMk cId="0" sldId="266"/>
            <ac:inkMk id="12365" creationId="{8C832167-8B49-46CE-997A-05F0D55BE87F}"/>
          </ac:inkMkLst>
        </pc:inkChg>
        <pc:inkChg chg="add del mod">
          <ac:chgData name="仁園 呂" userId="eef67f80-1e14-4c90-a22b-aad4575b3ef9" providerId="ADAL" clId="{98C5F729-C6D6-421F-A8DE-3A570149A37C}" dt="2020-05-24T13:15:42.484" v="2092"/>
          <ac:inkMkLst>
            <pc:docMk/>
            <pc:sldMk cId="0" sldId="266"/>
            <ac:inkMk id="12366" creationId="{2132234A-635D-40B5-B6AE-CA418FBE2107}"/>
          </ac:inkMkLst>
        </pc:inkChg>
        <pc:inkChg chg="add del mod">
          <ac:chgData name="仁園 呂" userId="eef67f80-1e14-4c90-a22b-aad4575b3ef9" providerId="ADAL" clId="{98C5F729-C6D6-421F-A8DE-3A570149A37C}" dt="2020-05-24T13:15:42.483" v="2088"/>
          <ac:inkMkLst>
            <pc:docMk/>
            <pc:sldMk cId="0" sldId="266"/>
            <ac:inkMk id="12367" creationId="{68BB4DB3-BDC2-4FE7-A435-0F0103CA1755}"/>
          </ac:inkMkLst>
        </pc:inkChg>
        <pc:inkChg chg="add del mod">
          <ac:chgData name="仁園 呂" userId="eef67f80-1e14-4c90-a22b-aad4575b3ef9" providerId="ADAL" clId="{98C5F729-C6D6-421F-A8DE-3A570149A37C}" dt="2020-05-24T13:15:42.487" v="2101"/>
          <ac:inkMkLst>
            <pc:docMk/>
            <pc:sldMk cId="0" sldId="266"/>
            <ac:inkMk id="12368" creationId="{BA3C207D-8BCA-40D3-9D7F-3FD46AC8E3F1}"/>
          </ac:inkMkLst>
        </pc:inkChg>
        <pc:inkChg chg="add del mod">
          <ac:chgData name="仁園 呂" userId="eef67f80-1e14-4c90-a22b-aad4575b3ef9" providerId="ADAL" clId="{98C5F729-C6D6-421F-A8DE-3A570149A37C}" dt="2020-05-24T13:15:42.486" v="2098"/>
          <ac:inkMkLst>
            <pc:docMk/>
            <pc:sldMk cId="0" sldId="266"/>
            <ac:inkMk id="12369" creationId="{DBC174EF-0B91-435D-867A-9E3789A29080}"/>
          </ac:inkMkLst>
        </pc:inkChg>
        <pc:inkChg chg="add del mod">
          <ac:chgData name="仁園 呂" userId="eef67f80-1e14-4c90-a22b-aad4575b3ef9" providerId="ADAL" clId="{98C5F729-C6D6-421F-A8DE-3A570149A37C}" dt="2020-05-24T13:15:42.485" v="2095"/>
          <ac:inkMkLst>
            <pc:docMk/>
            <pc:sldMk cId="0" sldId="266"/>
            <ac:inkMk id="12371" creationId="{A60E3D68-6E38-421F-95C6-9D014E8FF6CA}"/>
          </ac:inkMkLst>
        </pc:inkChg>
        <pc:inkChg chg="add del mod">
          <ac:chgData name="仁園 呂" userId="eef67f80-1e14-4c90-a22b-aad4575b3ef9" providerId="ADAL" clId="{98C5F729-C6D6-421F-A8DE-3A570149A37C}" dt="2020-05-24T13:15:42.486" v="2099"/>
          <ac:inkMkLst>
            <pc:docMk/>
            <pc:sldMk cId="0" sldId="266"/>
            <ac:inkMk id="12372" creationId="{D2283738-5926-488B-A219-F28373EBDBB9}"/>
          </ac:inkMkLst>
        </pc:inkChg>
        <pc:inkChg chg="add del mod">
          <ac:chgData name="仁園 呂" userId="eef67f80-1e14-4c90-a22b-aad4575b3ef9" providerId="ADAL" clId="{98C5F729-C6D6-421F-A8DE-3A570149A37C}" dt="2020-05-24T13:15:42.484" v="2093"/>
          <ac:inkMkLst>
            <pc:docMk/>
            <pc:sldMk cId="0" sldId="266"/>
            <ac:inkMk id="12373" creationId="{7FB3CFE9-D1A1-4F17-BA00-02C33E071309}"/>
          </ac:inkMkLst>
        </pc:inkChg>
        <pc:inkChg chg="add del mod">
          <ac:chgData name="仁園 呂" userId="eef67f80-1e14-4c90-a22b-aad4575b3ef9" providerId="ADAL" clId="{98C5F729-C6D6-421F-A8DE-3A570149A37C}" dt="2020-05-24T13:15:42.485" v="2096"/>
          <ac:inkMkLst>
            <pc:docMk/>
            <pc:sldMk cId="0" sldId="266"/>
            <ac:inkMk id="12375" creationId="{60BCC0F9-80DC-4B6C-A1C0-C75E2AE9AB58}"/>
          </ac:inkMkLst>
        </pc:inkChg>
        <pc:inkChg chg="add del mod">
          <ac:chgData name="仁園 呂" userId="eef67f80-1e14-4c90-a22b-aad4575b3ef9" providerId="ADAL" clId="{98C5F729-C6D6-421F-A8DE-3A570149A37C}" dt="2020-05-24T13:15:42.481" v="2083"/>
          <ac:inkMkLst>
            <pc:docMk/>
            <pc:sldMk cId="0" sldId="266"/>
            <ac:inkMk id="12376" creationId="{947306B4-B22D-44D7-BFE7-CE772916BEED}"/>
          </ac:inkMkLst>
        </pc:inkChg>
        <pc:inkChg chg="add del mod">
          <ac:chgData name="仁園 呂" userId="eef67f80-1e14-4c90-a22b-aad4575b3ef9" providerId="ADAL" clId="{98C5F729-C6D6-421F-A8DE-3A570149A37C}" dt="2020-05-24T13:15:42.480" v="2081"/>
          <ac:inkMkLst>
            <pc:docMk/>
            <pc:sldMk cId="0" sldId="266"/>
            <ac:inkMk id="12377" creationId="{32349F24-A3A5-4D6E-AC65-6F2C3CE065D0}"/>
          </ac:inkMkLst>
        </pc:inkChg>
        <pc:inkChg chg="add del mod">
          <ac:chgData name="仁園 呂" userId="eef67f80-1e14-4c90-a22b-aad4575b3ef9" providerId="ADAL" clId="{98C5F729-C6D6-421F-A8DE-3A570149A37C}" dt="2020-05-24T13:15:42.487" v="2102"/>
          <ac:inkMkLst>
            <pc:docMk/>
            <pc:sldMk cId="0" sldId="266"/>
            <ac:inkMk id="12378" creationId="{984B8912-997B-4F61-8225-2218BDA49C94}"/>
          </ac:inkMkLst>
        </pc:inkChg>
        <pc:inkChg chg="add del mod">
          <ac:chgData name="仁園 呂" userId="eef67f80-1e14-4c90-a22b-aad4575b3ef9" providerId="ADAL" clId="{98C5F729-C6D6-421F-A8DE-3A570149A37C}" dt="2020-05-24T13:15:42.482" v="2087"/>
          <ac:inkMkLst>
            <pc:docMk/>
            <pc:sldMk cId="0" sldId="266"/>
            <ac:inkMk id="12379" creationId="{D1046FE4-8331-4856-9F0E-33355511CAC5}"/>
          </ac:inkMkLst>
        </pc:inkChg>
        <pc:inkChg chg="add del mod">
          <ac:chgData name="仁園 呂" userId="eef67f80-1e14-4c90-a22b-aad4575b3ef9" providerId="ADAL" clId="{98C5F729-C6D6-421F-A8DE-3A570149A37C}" dt="2020-05-24T13:15:42.475" v="2071"/>
          <ac:inkMkLst>
            <pc:docMk/>
            <pc:sldMk cId="0" sldId="266"/>
            <ac:inkMk id="12380" creationId="{B2AA25D8-3425-417D-80E3-883B5F651149}"/>
          </ac:inkMkLst>
        </pc:inkChg>
        <pc:inkChg chg="add del mod">
          <ac:chgData name="仁園 呂" userId="eef67f80-1e14-4c90-a22b-aad4575b3ef9" providerId="ADAL" clId="{98C5F729-C6D6-421F-A8DE-3A570149A37C}" dt="2020-05-24T13:15:42.481" v="2084"/>
          <ac:inkMkLst>
            <pc:docMk/>
            <pc:sldMk cId="0" sldId="266"/>
            <ac:inkMk id="12381" creationId="{CE9EDF50-08E5-4EB9-ACBD-49FF52A1A578}"/>
          </ac:inkMkLst>
        </pc:inkChg>
        <pc:inkChg chg="add del mod">
          <ac:chgData name="仁園 呂" userId="eef67f80-1e14-4c90-a22b-aad4575b3ef9" providerId="ADAL" clId="{98C5F729-C6D6-421F-A8DE-3A570149A37C}" dt="2020-05-24T13:15:42.486" v="2100"/>
          <ac:inkMkLst>
            <pc:docMk/>
            <pc:sldMk cId="0" sldId="266"/>
            <ac:inkMk id="12382" creationId="{020C2E50-873E-4D24-85C0-B5E458DAF458}"/>
          </ac:inkMkLst>
        </pc:inkChg>
        <pc:inkChg chg="add mod">
          <ac:chgData name="仁園 呂" userId="eef67f80-1e14-4c90-a22b-aad4575b3ef9" providerId="ADAL" clId="{98C5F729-C6D6-421F-A8DE-3A570149A37C}" dt="2020-05-24T13:17:59.511" v="2278"/>
          <ac:inkMkLst>
            <pc:docMk/>
            <pc:sldMk cId="0" sldId="266"/>
            <ac:inkMk id="12383" creationId="{A7ABAF53-12AD-4D8B-A3DE-E60453BFD90B}"/>
          </ac:inkMkLst>
        </pc:inkChg>
        <pc:inkChg chg="add del mod">
          <ac:chgData name="仁園 呂" userId="eef67f80-1e14-4c90-a22b-aad4575b3ef9" providerId="ADAL" clId="{98C5F729-C6D6-421F-A8DE-3A570149A37C}" dt="2020-05-24T13:15:42.485" v="2094"/>
          <ac:inkMkLst>
            <pc:docMk/>
            <pc:sldMk cId="0" sldId="266"/>
            <ac:inkMk id="12384" creationId="{E78FCA91-9528-458E-98E7-FFC263345F91}"/>
          </ac:inkMkLst>
        </pc:inkChg>
        <pc:inkChg chg="add del mod">
          <ac:chgData name="仁園 呂" userId="eef67f80-1e14-4c90-a22b-aad4575b3ef9" providerId="ADAL" clId="{98C5F729-C6D6-421F-A8DE-3A570149A37C}" dt="2020-05-24T13:15:42.480" v="2082"/>
          <ac:inkMkLst>
            <pc:docMk/>
            <pc:sldMk cId="0" sldId="266"/>
            <ac:inkMk id="12385" creationId="{77A916A8-B0B3-420F-95E3-DB2EF7A2DDF0}"/>
          </ac:inkMkLst>
        </pc:inkChg>
        <pc:inkChg chg="add mod">
          <ac:chgData name="仁園 呂" userId="eef67f80-1e14-4c90-a22b-aad4575b3ef9" providerId="ADAL" clId="{98C5F729-C6D6-421F-A8DE-3A570149A37C}" dt="2020-05-24T13:17:59.511" v="2278"/>
          <ac:inkMkLst>
            <pc:docMk/>
            <pc:sldMk cId="0" sldId="266"/>
            <ac:inkMk id="12386" creationId="{56656A24-2B63-4D81-8D5A-948EE39A6E68}"/>
          </ac:inkMkLst>
        </pc:inkChg>
        <pc:inkChg chg="add del mod">
          <ac:chgData name="仁園 呂" userId="eef67f80-1e14-4c90-a22b-aad4575b3ef9" providerId="ADAL" clId="{98C5F729-C6D6-421F-A8DE-3A570149A37C}" dt="2020-05-24T13:15:42.483" v="2090"/>
          <ac:inkMkLst>
            <pc:docMk/>
            <pc:sldMk cId="0" sldId="266"/>
            <ac:inkMk id="12387" creationId="{68598EC5-028D-40CE-9216-6FBC822C6460}"/>
          </ac:inkMkLst>
        </pc:inkChg>
        <pc:inkChg chg="add del mod">
          <ac:chgData name="仁園 呂" userId="eef67f80-1e14-4c90-a22b-aad4575b3ef9" providerId="ADAL" clId="{98C5F729-C6D6-421F-A8DE-3A570149A37C}" dt="2020-05-24T13:15:42.479" v="2080"/>
          <ac:inkMkLst>
            <pc:docMk/>
            <pc:sldMk cId="0" sldId="266"/>
            <ac:inkMk id="12388" creationId="{15FC6ADE-EBF9-42B2-A6EC-840BD99D0B2E}"/>
          </ac:inkMkLst>
        </pc:inkChg>
        <pc:inkChg chg="add del mod">
          <ac:chgData name="仁園 呂" userId="eef67f80-1e14-4c90-a22b-aad4575b3ef9" providerId="ADAL" clId="{98C5F729-C6D6-421F-A8DE-3A570149A37C}" dt="2020-05-24T13:15:42.484" v="2091"/>
          <ac:inkMkLst>
            <pc:docMk/>
            <pc:sldMk cId="0" sldId="266"/>
            <ac:inkMk id="12389" creationId="{C7304D5B-7B35-433B-B197-4B959D9F619B}"/>
          </ac:inkMkLst>
        </pc:inkChg>
        <pc:inkChg chg="add del mod">
          <ac:chgData name="仁園 呂" userId="eef67f80-1e14-4c90-a22b-aad4575b3ef9" providerId="ADAL" clId="{98C5F729-C6D6-421F-A8DE-3A570149A37C}" dt="2020-05-24T13:15:42.478" v="2078"/>
          <ac:inkMkLst>
            <pc:docMk/>
            <pc:sldMk cId="0" sldId="266"/>
            <ac:inkMk id="12390" creationId="{36FDC7E4-EE18-4945-B1CA-CA901413C035}"/>
          </ac:inkMkLst>
        </pc:inkChg>
        <pc:inkChg chg="add del mod">
          <ac:chgData name="仁園 呂" userId="eef67f80-1e14-4c90-a22b-aad4575b3ef9" providerId="ADAL" clId="{98C5F729-C6D6-421F-A8DE-3A570149A37C}" dt="2020-05-24T13:15:42.477" v="2075"/>
          <ac:inkMkLst>
            <pc:docMk/>
            <pc:sldMk cId="0" sldId="266"/>
            <ac:inkMk id="12391" creationId="{200E6654-62B8-4A38-A8AB-5D2423C47B13}"/>
          </ac:inkMkLst>
        </pc:inkChg>
        <pc:inkChg chg="add del mod">
          <ac:chgData name="仁園 呂" userId="eef67f80-1e14-4c90-a22b-aad4575b3ef9" providerId="ADAL" clId="{98C5F729-C6D6-421F-A8DE-3A570149A37C}" dt="2020-05-24T13:16:02.395" v="2129"/>
          <ac:inkMkLst>
            <pc:docMk/>
            <pc:sldMk cId="0" sldId="266"/>
            <ac:inkMk id="12393" creationId="{0B65A572-5E90-4055-A523-25567EC2EF99}"/>
          </ac:inkMkLst>
        </pc:inkChg>
        <pc:inkChg chg="add del mod">
          <ac:chgData name="仁園 呂" userId="eef67f80-1e14-4c90-a22b-aad4575b3ef9" providerId="ADAL" clId="{98C5F729-C6D6-421F-A8DE-3A570149A37C}" dt="2020-05-24T13:16:02.391" v="2122"/>
          <ac:inkMkLst>
            <pc:docMk/>
            <pc:sldMk cId="0" sldId="266"/>
            <ac:inkMk id="12394" creationId="{3BAAF40E-5157-42BC-806B-7F8DF1DE0989}"/>
          </ac:inkMkLst>
        </pc:inkChg>
        <pc:inkChg chg="add del mod">
          <ac:chgData name="仁園 呂" userId="eef67f80-1e14-4c90-a22b-aad4575b3ef9" providerId="ADAL" clId="{98C5F729-C6D6-421F-A8DE-3A570149A37C}" dt="2020-05-24T13:16:02.392" v="2123"/>
          <ac:inkMkLst>
            <pc:docMk/>
            <pc:sldMk cId="0" sldId="266"/>
            <ac:inkMk id="12395" creationId="{8FDA252F-FDE8-4F83-BE8F-9B4F27136D95}"/>
          </ac:inkMkLst>
        </pc:inkChg>
        <pc:inkChg chg="add del mod">
          <ac:chgData name="仁園 呂" userId="eef67f80-1e14-4c90-a22b-aad4575b3ef9" providerId="ADAL" clId="{98C5F729-C6D6-421F-A8DE-3A570149A37C}" dt="2020-05-24T13:16:02.393" v="2125"/>
          <ac:inkMkLst>
            <pc:docMk/>
            <pc:sldMk cId="0" sldId="266"/>
            <ac:inkMk id="12396" creationId="{D6DA6F2D-CA0C-4197-9507-4CFBEF97578E}"/>
          </ac:inkMkLst>
        </pc:inkChg>
        <pc:inkChg chg="add del mod">
          <ac:chgData name="仁園 呂" userId="eef67f80-1e14-4c90-a22b-aad4575b3ef9" providerId="ADAL" clId="{98C5F729-C6D6-421F-A8DE-3A570149A37C}" dt="2020-05-24T13:16:02.395" v="2131"/>
          <ac:inkMkLst>
            <pc:docMk/>
            <pc:sldMk cId="0" sldId="266"/>
            <ac:inkMk id="12397" creationId="{0B7EE3CC-717E-4C8F-A1C4-450BFF24FE2A}"/>
          </ac:inkMkLst>
        </pc:inkChg>
        <pc:inkChg chg="add del mod">
          <ac:chgData name="仁園 呂" userId="eef67f80-1e14-4c90-a22b-aad4575b3ef9" providerId="ADAL" clId="{98C5F729-C6D6-421F-A8DE-3A570149A37C}" dt="2020-05-24T13:16:02.395" v="2128"/>
          <ac:inkMkLst>
            <pc:docMk/>
            <pc:sldMk cId="0" sldId="266"/>
            <ac:inkMk id="12398" creationId="{9C83595F-DADC-4330-9C9B-4B1BACED31BE}"/>
          </ac:inkMkLst>
        </pc:inkChg>
        <pc:inkChg chg="add del mod">
          <ac:chgData name="仁園 呂" userId="eef67f80-1e14-4c90-a22b-aad4575b3ef9" providerId="ADAL" clId="{98C5F729-C6D6-421F-A8DE-3A570149A37C}" dt="2020-05-24T13:16:02.395" v="2130"/>
          <ac:inkMkLst>
            <pc:docMk/>
            <pc:sldMk cId="0" sldId="266"/>
            <ac:inkMk id="12400" creationId="{CC47DD43-9E03-46CE-940A-BB7FC2BCA349}"/>
          </ac:inkMkLst>
        </pc:inkChg>
        <pc:inkChg chg="add del mod">
          <ac:chgData name="仁園 呂" userId="eef67f80-1e14-4c90-a22b-aad4575b3ef9" providerId="ADAL" clId="{98C5F729-C6D6-421F-A8DE-3A570149A37C}" dt="2020-05-24T13:16:02.395" v="2127"/>
          <ac:inkMkLst>
            <pc:docMk/>
            <pc:sldMk cId="0" sldId="266"/>
            <ac:inkMk id="12401" creationId="{2194D86C-4B3D-4AE5-8005-0DCBE9BCE151}"/>
          </ac:inkMkLst>
        </pc:inkChg>
        <pc:inkChg chg="add mod">
          <ac:chgData name="仁園 呂" userId="eef67f80-1e14-4c90-a22b-aad4575b3ef9" providerId="ADAL" clId="{98C5F729-C6D6-421F-A8DE-3A570149A37C}" dt="2020-05-24T13:16:27.423" v="2170"/>
          <ac:inkMkLst>
            <pc:docMk/>
            <pc:sldMk cId="0" sldId="266"/>
            <ac:inkMk id="12402" creationId="{F539F286-F812-44B6-A0F7-FD65D572E718}"/>
          </ac:inkMkLst>
        </pc:inkChg>
        <pc:inkChg chg="add del mod">
          <ac:chgData name="仁園 呂" userId="eef67f80-1e14-4c90-a22b-aad4575b3ef9" providerId="ADAL" clId="{98C5F729-C6D6-421F-A8DE-3A570149A37C}" dt="2020-05-24T13:16:02.390" v="2120"/>
          <ac:inkMkLst>
            <pc:docMk/>
            <pc:sldMk cId="0" sldId="266"/>
            <ac:inkMk id="12403" creationId="{F4E570D6-49E7-4F7F-A29A-8369CC6D8E30}"/>
          </ac:inkMkLst>
        </pc:inkChg>
        <pc:inkChg chg="add del mod">
          <ac:chgData name="仁園 呂" userId="eef67f80-1e14-4c90-a22b-aad4575b3ef9" providerId="ADAL" clId="{98C5F729-C6D6-421F-A8DE-3A570149A37C}" dt="2020-05-24T13:16:02.392" v="2124"/>
          <ac:inkMkLst>
            <pc:docMk/>
            <pc:sldMk cId="0" sldId="266"/>
            <ac:inkMk id="12404" creationId="{140F7E48-BAE5-48F5-A281-2DE36CD5D3A3}"/>
          </ac:inkMkLst>
        </pc:inkChg>
        <pc:inkChg chg="add del mod">
          <ac:chgData name="仁園 呂" userId="eef67f80-1e14-4c90-a22b-aad4575b3ef9" providerId="ADAL" clId="{98C5F729-C6D6-421F-A8DE-3A570149A37C}" dt="2020-05-24T13:16:02.394" v="2126"/>
          <ac:inkMkLst>
            <pc:docMk/>
            <pc:sldMk cId="0" sldId="266"/>
            <ac:inkMk id="12406" creationId="{51E2E6AD-4B99-4458-9291-28F140C00E98}"/>
          </ac:inkMkLst>
        </pc:inkChg>
        <pc:inkChg chg="add del mod">
          <ac:chgData name="仁園 呂" userId="eef67f80-1e14-4c90-a22b-aad4575b3ef9" providerId="ADAL" clId="{98C5F729-C6D6-421F-A8DE-3A570149A37C}" dt="2020-05-24T13:16:02.391" v="2121"/>
          <ac:inkMkLst>
            <pc:docMk/>
            <pc:sldMk cId="0" sldId="266"/>
            <ac:inkMk id="12407" creationId="{64492C1C-A1D1-4952-B96F-FA933B2BB577}"/>
          </ac:inkMkLst>
        </pc:inkChg>
        <pc:inkChg chg="add mod">
          <ac:chgData name="仁園 呂" userId="eef67f80-1e14-4c90-a22b-aad4575b3ef9" providerId="ADAL" clId="{98C5F729-C6D6-421F-A8DE-3A570149A37C}" dt="2020-05-24T13:17:59.511" v="2278"/>
          <ac:inkMkLst>
            <pc:docMk/>
            <pc:sldMk cId="0" sldId="266"/>
            <ac:inkMk id="12409" creationId="{A38CBA64-9D72-4A34-8EC0-B37464C2B2B8}"/>
          </ac:inkMkLst>
        </pc:inkChg>
        <pc:inkChg chg="add mod">
          <ac:chgData name="仁園 呂" userId="eef67f80-1e14-4c90-a22b-aad4575b3ef9" providerId="ADAL" clId="{98C5F729-C6D6-421F-A8DE-3A570149A37C}" dt="2020-05-24T13:17:59.511" v="2278"/>
          <ac:inkMkLst>
            <pc:docMk/>
            <pc:sldMk cId="0" sldId="266"/>
            <ac:inkMk id="12410" creationId="{C2A5573A-3369-4808-B394-A9E60B48D638}"/>
          </ac:inkMkLst>
        </pc:inkChg>
        <pc:inkChg chg="add mod">
          <ac:chgData name="仁園 呂" userId="eef67f80-1e14-4c90-a22b-aad4575b3ef9" providerId="ADAL" clId="{98C5F729-C6D6-421F-A8DE-3A570149A37C}" dt="2020-05-24T13:17:59.511" v="2278"/>
          <ac:inkMkLst>
            <pc:docMk/>
            <pc:sldMk cId="0" sldId="266"/>
            <ac:inkMk id="12411" creationId="{48C1C06C-38CC-46CB-B2E1-3E9DAAD67168}"/>
          </ac:inkMkLst>
        </pc:inkChg>
        <pc:inkChg chg="add mod">
          <ac:chgData name="仁園 呂" userId="eef67f80-1e14-4c90-a22b-aad4575b3ef9" providerId="ADAL" clId="{98C5F729-C6D6-421F-A8DE-3A570149A37C}" dt="2020-05-24T13:17:59.511" v="2278"/>
          <ac:inkMkLst>
            <pc:docMk/>
            <pc:sldMk cId="0" sldId="266"/>
            <ac:inkMk id="12412" creationId="{63607291-687C-4F34-A00C-59E1998ED92E}"/>
          </ac:inkMkLst>
        </pc:inkChg>
        <pc:inkChg chg="add mod">
          <ac:chgData name="仁園 呂" userId="eef67f80-1e14-4c90-a22b-aad4575b3ef9" providerId="ADAL" clId="{98C5F729-C6D6-421F-A8DE-3A570149A37C}" dt="2020-05-24T13:17:59.511" v="2278"/>
          <ac:inkMkLst>
            <pc:docMk/>
            <pc:sldMk cId="0" sldId="266"/>
            <ac:inkMk id="12413" creationId="{94E66961-2409-454F-9609-3599AA711405}"/>
          </ac:inkMkLst>
        </pc:inkChg>
        <pc:inkChg chg="add mod">
          <ac:chgData name="仁園 呂" userId="eef67f80-1e14-4c90-a22b-aad4575b3ef9" providerId="ADAL" clId="{98C5F729-C6D6-421F-A8DE-3A570149A37C}" dt="2020-05-24T13:17:59.511" v="2278"/>
          <ac:inkMkLst>
            <pc:docMk/>
            <pc:sldMk cId="0" sldId="266"/>
            <ac:inkMk id="12414" creationId="{B4A24C15-79E9-4F0C-BAEC-8156CA68D204}"/>
          </ac:inkMkLst>
        </pc:inkChg>
        <pc:inkChg chg="add mod">
          <ac:chgData name="仁園 呂" userId="eef67f80-1e14-4c90-a22b-aad4575b3ef9" providerId="ADAL" clId="{98C5F729-C6D6-421F-A8DE-3A570149A37C}" dt="2020-05-24T13:17:59.511" v="2278"/>
          <ac:inkMkLst>
            <pc:docMk/>
            <pc:sldMk cId="0" sldId="266"/>
            <ac:inkMk id="12415" creationId="{B4F7C388-59CF-4A4A-A910-1F33AFEC4941}"/>
          </ac:inkMkLst>
        </pc:inkChg>
        <pc:inkChg chg="add mod">
          <ac:chgData name="仁園 呂" userId="eef67f80-1e14-4c90-a22b-aad4575b3ef9" providerId="ADAL" clId="{98C5F729-C6D6-421F-A8DE-3A570149A37C}" dt="2020-05-24T13:17:59.511" v="2278"/>
          <ac:inkMkLst>
            <pc:docMk/>
            <pc:sldMk cId="0" sldId="266"/>
            <ac:inkMk id="12416" creationId="{F0BBE274-D869-4E6C-A0DC-96A769C312DE}"/>
          </ac:inkMkLst>
        </pc:inkChg>
        <pc:inkChg chg="add mod">
          <ac:chgData name="仁園 呂" userId="eef67f80-1e14-4c90-a22b-aad4575b3ef9" providerId="ADAL" clId="{98C5F729-C6D6-421F-A8DE-3A570149A37C}" dt="2020-05-24T13:17:59.511" v="2278"/>
          <ac:inkMkLst>
            <pc:docMk/>
            <pc:sldMk cId="0" sldId="266"/>
            <ac:inkMk id="12417" creationId="{F0F31F7B-7FD7-46B5-9192-5ADC72190A6F}"/>
          </ac:inkMkLst>
        </pc:inkChg>
        <pc:inkChg chg="add mod">
          <ac:chgData name="仁園 呂" userId="eef67f80-1e14-4c90-a22b-aad4575b3ef9" providerId="ADAL" clId="{98C5F729-C6D6-421F-A8DE-3A570149A37C}" dt="2020-05-24T13:17:59.511" v="2278"/>
          <ac:inkMkLst>
            <pc:docMk/>
            <pc:sldMk cId="0" sldId="266"/>
            <ac:inkMk id="12418" creationId="{F86BADE8-E85C-44BD-9070-190B67C341DF}"/>
          </ac:inkMkLst>
        </pc:inkChg>
        <pc:inkChg chg="add mod">
          <ac:chgData name="仁園 呂" userId="eef67f80-1e14-4c90-a22b-aad4575b3ef9" providerId="ADAL" clId="{98C5F729-C6D6-421F-A8DE-3A570149A37C}" dt="2020-05-24T13:17:59.511" v="2278"/>
          <ac:inkMkLst>
            <pc:docMk/>
            <pc:sldMk cId="0" sldId="266"/>
            <ac:inkMk id="12419" creationId="{7FF8BC0D-DA18-49A0-8BC7-97ABED764D2E}"/>
          </ac:inkMkLst>
        </pc:inkChg>
        <pc:inkChg chg="add mod">
          <ac:chgData name="仁園 呂" userId="eef67f80-1e14-4c90-a22b-aad4575b3ef9" providerId="ADAL" clId="{98C5F729-C6D6-421F-A8DE-3A570149A37C}" dt="2020-05-24T13:17:59.511" v="2278"/>
          <ac:inkMkLst>
            <pc:docMk/>
            <pc:sldMk cId="0" sldId="266"/>
            <ac:inkMk id="12420" creationId="{84882BDA-1311-4960-A92B-C421E98C3435}"/>
          </ac:inkMkLst>
        </pc:inkChg>
        <pc:inkChg chg="add mod">
          <ac:chgData name="仁園 呂" userId="eef67f80-1e14-4c90-a22b-aad4575b3ef9" providerId="ADAL" clId="{98C5F729-C6D6-421F-A8DE-3A570149A37C}" dt="2020-05-24T13:17:59.511" v="2278"/>
          <ac:inkMkLst>
            <pc:docMk/>
            <pc:sldMk cId="0" sldId="266"/>
            <ac:inkMk id="12421" creationId="{27825080-8255-4233-BB90-52C74271B6C2}"/>
          </ac:inkMkLst>
        </pc:inkChg>
        <pc:inkChg chg="add mod">
          <ac:chgData name="仁園 呂" userId="eef67f80-1e14-4c90-a22b-aad4575b3ef9" providerId="ADAL" clId="{98C5F729-C6D6-421F-A8DE-3A570149A37C}" dt="2020-05-24T13:17:59.511" v="2278"/>
          <ac:inkMkLst>
            <pc:docMk/>
            <pc:sldMk cId="0" sldId="266"/>
            <ac:inkMk id="12422" creationId="{41153052-CFF0-4390-BEB7-8D5773BCFFE5}"/>
          </ac:inkMkLst>
        </pc:inkChg>
        <pc:inkChg chg="add mod">
          <ac:chgData name="仁園 呂" userId="eef67f80-1e14-4c90-a22b-aad4575b3ef9" providerId="ADAL" clId="{98C5F729-C6D6-421F-A8DE-3A570149A37C}" dt="2020-05-24T13:17:59.511" v="2278"/>
          <ac:inkMkLst>
            <pc:docMk/>
            <pc:sldMk cId="0" sldId="266"/>
            <ac:inkMk id="12423" creationId="{D1567509-4770-482A-8754-2EBF6930B9E5}"/>
          </ac:inkMkLst>
        </pc:inkChg>
        <pc:inkChg chg="add mod">
          <ac:chgData name="仁園 呂" userId="eef67f80-1e14-4c90-a22b-aad4575b3ef9" providerId="ADAL" clId="{98C5F729-C6D6-421F-A8DE-3A570149A37C}" dt="2020-05-24T13:17:59.511" v="2278"/>
          <ac:inkMkLst>
            <pc:docMk/>
            <pc:sldMk cId="0" sldId="266"/>
            <ac:inkMk id="12424" creationId="{1A750686-F9D9-41EE-9C11-9763E142BFB9}"/>
          </ac:inkMkLst>
        </pc:inkChg>
        <pc:inkChg chg="add mod">
          <ac:chgData name="仁園 呂" userId="eef67f80-1e14-4c90-a22b-aad4575b3ef9" providerId="ADAL" clId="{98C5F729-C6D6-421F-A8DE-3A570149A37C}" dt="2020-05-24T13:17:59.511" v="2278"/>
          <ac:inkMkLst>
            <pc:docMk/>
            <pc:sldMk cId="0" sldId="266"/>
            <ac:inkMk id="12425" creationId="{847248C8-3848-4736-9D94-12A322E3E517}"/>
          </ac:inkMkLst>
        </pc:inkChg>
        <pc:inkChg chg="add mod">
          <ac:chgData name="仁園 呂" userId="eef67f80-1e14-4c90-a22b-aad4575b3ef9" providerId="ADAL" clId="{98C5F729-C6D6-421F-A8DE-3A570149A37C}" dt="2020-05-24T13:17:59.511" v="2278"/>
          <ac:inkMkLst>
            <pc:docMk/>
            <pc:sldMk cId="0" sldId="266"/>
            <ac:inkMk id="12426" creationId="{E47AB272-76B5-40AB-9911-E21246C3DDDE}"/>
          </ac:inkMkLst>
        </pc:inkChg>
        <pc:inkChg chg="add mod">
          <ac:chgData name="仁園 呂" userId="eef67f80-1e14-4c90-a22b-aad4575b3ef9" providerId="ADAL" clId="{98C5F729-C6D6-421F-A8DE-3A570149A37C}" dt="2020-05-24T13:17:59.511" v="2278"/>
          <ac:inkMkLst>
            <pc:docMk/>
            <pc:sldMk cId="0" sldId="266"/>
            <ac:inkMk id="12427" creationId="{D1B6E41C-6856-4386-B78D-ADF1F1AAA35D}"/>
          </ac:inkMkLst>
        </pc:inkChg>
        <pc:inkChg chg="add mod">
          <ac:chgData name="仁園 呂" userId="eef67f80-1e14-4c90-a22b-aad4575b3ef9" providerId="ADAL" clId="{98C5F729-C6D6-421F-A8DE-3A570149A37C}" dt="2020-05-24T13:17:59.511" v="2278"/>
          <ac:inkMkLst>
            <pc:docMk/>
            <pc:sldMk cId="0" sldId="266"/>
            <ac:inkMk id="12429" creationId="{804CF7BC-2416-4B3F-9A1B-CC9C2369E54E}"/>
          </ac:inkMkLst>
        </pc:inkChg>
        <pc:inkChg chg="add mod">
          <ac:chgData name="仁園 呂" userId="eef67f80-1e14-4c90-a22b-aad4575b3ef9" providerId="ADAL" clId="{98C5F729-C6D6-421F-A8DE-3A570149A37C}" dt="2020-05-24T13:17:59.511" v="2278"/>
          <ac:inkMkLst>
            <pc:docMk/>
            <pc:sldMk cId="0" sldId="266"/>
            <ac:inkMk id="12430" creationId="{30876B17-5BA6-45D1-918C-A3D44AC87AAB}"/>
          </ac:inkMkLst>
        </pc:inkChg>
        <pc:inkChg chg="add mod">
          <ac:chgData name="仁園 呂" userId="eef67f80-1e14-4c90-a22b-aad4575b3ef9" providerId="ADAL" clId="{98C5F729-C6D6-421F-A8DE-3A570149A37C}" dt="2020-05-24T13:17:59.511" v="2278"/>
          <ac:inkMkLst>
            <pc:docMk/>
            <pc:sldMk cId="0" sldId="266"/>
            <ac:inkMk id="12431" creationId="{03A781AB-C46D-440C-BE28-83FC2B8DE0BD}"/>
          </ac:inkMkLst>
        </pc:inkChg>
        <pc:inkChg chg="add mod">
          <ac:chgData name="仁園 呂" userId="eef67f80-1e14-4c90-a22b-aad4575b3ef9" providerId="ADAL" clId="{98C5F729-C6D6-421F-A8DE-3A570149A37C}" dt="2020-05-24T13:17:59.511" v="2278"/>
          <ac:inkMkLst>
            <pc:docMk/>
            <pc:sldMk cId="0" sldId="266"/>
            <ac:inkMk id="12433" creationId="{5EBF3F82-E7C0-45AA-91BD-C9F9FC7D40D4}"/>
          </ac:inkMkLst>
        </pc:inkChg>
        <pc:inkChg chg="add mod">
          <ac:chgData name="仁園 呂" userId="eef67f80-1e14-4c90-a22b-aad4575b3ef9" providerId="ADAL" clId="{98C5F729-C6D6-421F-A8DE-3A570149A37C}" dt="2020-05-24T13:17:59.511" v="2278"/>
          <ac:inkMkLst>
            <pc:docMk/>
            <pc:sldMk cId="0" sldId="266"/>
            <ac:inkMk id="12434" creationId="{7A64F4C2-0E13-4270-B29D-DCB468C13996}"/>
          </ac:inkMkLst>
        </pc:inkChg>
        <pc:inkChg chg="add mod">
          <ac:chgData name="仁園 呂" userId="eef67f80-1e14-4c90-a22b-aad4575b3ef9" providerId="ADAL" clId="{98C5F729-C6D6-421F-A8DE-3A570149A37C}" dt="2020-05-24T13:17:59.511" v="2278"/>
          <ac:inkMkLst>
            <pc:docMk/>
            <pc:sldMk cId="0" sldId="266"/>
            <ac:inkMk id="12435" creationId="{16AFDCBA-C7D3-4905-B40C-EF1A0F029F58}"/>
          </ac:inkMkLst>
        </pc:inkChg>
        <pc:inkChg chg="add mod">
          <ac:chgData name="仁園 呂" userId="eef67f80-1e14-4c90-a22b-aad4575b3ef9" providerId="ADAL" clId="{98C5F729-C6D6-421F-A8DE-3A570149A37C}" dt="2020-05-24T13:17:59.511" v="2278"/>
          <ac:inkMkLst>
            <pc:docMk/>
            <pc:sldMk cId="0" sldId="266"/>
            <ac:inkMk id="12436" creationId="{A633CCB8-2AED-45FA-A344-4B6A358F33AB}"/>
          </ac:inkMkLst>
        </pc:inkChg>
        <pc:inkChg chg="add mod">
          <ac:chgData name="仁園 呂" userId="eef67f80-1e14-4c90-a22b-aad4575b3ef9" providerId="ADAL" clId="{98C5F729-C6D6-421F-A8DE-3A570149A37C}" dt="2020-05-24T13:17:59.511" v="2278"/>
          <ac:inkMkLst>
            <pc:docMk/>
            <pc:sldMk cId="0" sldId="266"/>
            <ac:inkMk id="12437" creationId="{ADB2BA52-C716-466D-A50D-51F33266501C}"/>
          </ac:inkMkLst>
        </pc:inkChg>
        <pc:inkChg chg="add mod">
          <ac:chgData name="仁園 呂" userId="eef67f80-1e14-4c90-a22b-aad4575b3ef9" providerId="ADAL" clId="{98C5F729-C6D6-421F-A8DE-3A570149A37C}" dt="2020-05-24T13:17:59.511" v="2278"/>
          <ac:inkMkLst>
            <pc:docMk/>
            <pc:sldMk cId="0" sldId="266"/>
            <ac:inkMk id="12438" creationId="{47B74266-E046-4BB1-865A-087443924CF8}"/>
          </ac:inkMkLst>
        </pc:inkChg>
        <pc:inkChg chg="add mod">
          <ac:chgData name="仁園 呂" userId="eef67f80-1e14-4c90-a22b-aad4575b3ef9" providerId="ADAL" clId="{98C5F729-C6D6-421F-A8DE-3A570149A37C}" dt="2020-05-24T13:17:59.511" v="2278"/>
          <ac:inkMkLst>
            <pc:docMk/>
            <pc:sldMk cId="0" sldId="266"/>
            <ac:inkMk id="12439" creationId="{E847A37F-7768-4BA1-8575-40468C6829B1}"/>
          </ac:inkMkLst>
        </pc:inkChg>
        <pc:inkChg chg="add mod">
          <ac:chgData name="仁園 呂" userId="eef67f80-1e14-4c90-a22b-aad4575b3ef9" providerId="ADAL" clId="{98C5F729-C6D6-421F-A8DE-3A570149A37C}" dt="2020-05-24T13:17:59.511" v="2278"/>
          <ac:inkMkLst>
            <pc:docMk/>
            <pc:sldMk cId="0" sldId="266"/>
            <ac:inkMk id="12440" creationId="{8BC91644-F012-40CD-81A2-F1E3B8C7EEB1}"/>
          </ac:inkMkLst>
        </pc:inkChg>
        <pc:inkChg chg="add mod">
          <ac:chgData name="仁園 呂" userId="eef67f80-1e14-4c90-a22b-aad4575b3ef9" providerId="ADAL" clId="{98C5F729-C6D6-421F-A8DE-3A570149A37C}" dt="2020-05-24T13:17:59.511" v="2278"/>
          <ac:inkMkLst>
            <pc:docMk/>
            <pc:sldMk cId="0" sldId="266"/>
            <ac:inkMk id="12441" creationId="{50E6D649-03CF-46D6-A54E-BCBD2B17B108}"/>
          </ac:inkMkLst>
        </pc:inkChg>
        <pc:inkChg chg="add mod">
          <ac:chgData name="仁園 呂" userId="eef67f80-1e14-4c90-a22b-aad4575b3ef9" providerId="ADAL" clId="{98C5F729-C6D6-421F-A8DE-3A570149A37C}" dt="2020-05-24T13:17:59.511" v="2278"/>
          <ac:inkMkLst>
            <pc:docMk/>
            <pc:sldMk cId="0" sldId="266"/>
            <ac:inkMk id="12442" creationId="{F22D39D1-5B74-4E87-9423-86F9BFF5E6B5}"/>
          </ac:inkMkLst>
        </pc:inkChg>
        <pc:inkChg chg="add mod">
          <ac:chgData name="仁園 呂" userId="eef67f80-1e14-4c90-a22b-aad4575b3ef9" providerId="ADAL" clId="{98C5F729-C6D6-421F-A8DE-3A570149A37C}" dt="2020-05-24T13:17:59.511" v="2278"/>
          <ac:inkMkLst>
            <pc:docMk/>
            <pc:sldMk cId="0" sldId="266"/>
            <ac:inkMk id="12443" creationId="{56079035-EF5B-4051-A1E9-8ADC1C3A4DEE}"/>
          </ac:inkMkLst>
        </pc:inkChg>
        <pc:inkChg chg="add mod">
          <ac:chgData name="仁園 呂" userId="eef67f80-1e14-4c90-a22b-aad4575b3ef9" providerId="ADAL" clId="{98C5F729-C6D6-421F-A8DE-3A570149A37C}" dt="2020-05-24T13:17:59.511" v="2278"/>
          <ac:inkMkLst>
            <pc:docMk/>
            <pc:sldMk cId="0" sldId="266"/>
            <ac:inkMk id="12444" creationId="{EFECFE61-CE15-4E70-A660-3FC8C2183635}"/>
          </ac:inkMkLst>
        </pc:inkChg>
        <pc:inkChg chg="add mod">
          <ac:chgData name="仁園 呂" userId="eef67f80-1e14-4c90-a22b-aad4575b3ef9" providerId="ADAL" clId="{98C5F729-C6D6-421F-A8DE-3A570149A37C}" dt="2020-05-24T13:17:59.511" v="2278"/>
          <ac:inkMkLst>
            <pc:docMk/>
            <pc:sldMk cId="0" sldId="266"/>
            <ac:inkMk id="12445" creationId="{E5AF3D6C-6A05-49C1-9AEF-0E6E73DD0CBC}"/>
          </ac:inkMkLst>
        </pc:inkChg>
        <pc:inkChg chg="add mod">
          <ac:chgData name="仁園 呂" userId="eef67f80-1e14-4c90-a22b-aad4575b3ef9" providerId="ADAL" clId="{98C5F729-C6D6-421F-A8DE-3A570149A37C}" dt="2020-05-24T13:17:59.511" v="2278"/>
          <ac:inkMkLst>
            <pc:docMk/>
            <pc:sldMk cId="0" sldId="266"/>
            <ac:inkMk id="12446" creationId="{D8D23C10-9643-49D0-8E24-F3EF2A7D648A}"/>
          </ac:inkMkLst>
        </pc:inkChg>
        <pc:inkChg chg="add">
          <ac:chgData name="仁園 呂" userId="eef67f80-1e14-4c90-a22b-aad4575b3ef9" providerId="ADAL" clId="{98C5F729-C6D6-421F-A8DE-3A570149A37C}" dt="2020-05-24T13:16:36.002" v="2171" actId="9405"/>
          <ac:inkMkLst>
            <pc:docMk/>
            <pc:sldMk cId="0" sldId="266"/>
            <ac:inkMk id="12448" creationId="{FA7A11A4-5242-4EED-8B51-CB230CC838D3}"/>
          </ac:inkMkLst>
        </pc:inkChg>
        <pc:inkChg chg="add del mod">
          <ac:chgData name="仁園 呂" userId="eef67f80-1e14-4c90-a22b-aad4575b3ef9" providerId="ADAL" clId="{98C5F729-C6D6-421F-A8DE-3A570149A37C}" dt="2020-05-24T13:16:49.735" v="2176"/>
          <ac:inkMkLst>
            <pc:docMk/>
            <pc:sldMk cId="0" sldId="266"/>
            <ac:inkMk id="12449" creationId="{E0A5852C-21C6-4417-A860-31BDD4B956CA}"/>
          </ac:inkMkLst>
        </pc:inkChg>
        <pc:inkChg chg="add del mod">
          <ac:chgData name="仁園 呂" userId="eef67f80-1e14-4c90-a22b-aad4575b3ef9" providerId="ADAL" clId="{98C5F729-C6D6-421F-A8DE-3A570149A37C}" dt="2020-05-24T13:16:49.736" v="2177"/>
          <ac:inkMkLst>
            <pc:docMk/>
            <pc:sldMk cId="0" sldId="266"/>
            <ac:inkMk id="12450" creationId="{8DEAF69E-D660-420C-A486-23B2CEEDA4D3}"/>
          </ac:inkMkLst>
        </pc:inkChg>
        <pc:inkChg chg="add del mod">
          <ac:chgData name="仁園 呂" userId="eef67f80-1e14-4c90-a22b-aad4575b3ef9" providerId="ADAL" clId="{98C5F729-C6D6-421F-A8DE-3A570149A37C}" dt="2020-05-24T13:16:49.736" v="2178"/>
          <ac:inkMkLst>
            <pc:docMk/>
            <pc:sldMk cId="0" sldId="266"/>
            <ac:inkMk id="12451" creationId="{F8FCBF01-1ADA-434E-8BAA-F94F2775E39B}"/>
          </ac:inkMkLst>
        </pc:inkChg>
        <pc:inkChg chg="add mod">
          <ac:chgData name="仁園 呂" userId="eef67f80-1e14-4c90-a22b-aad4575b3ef9" providerId="ADAL" clId="{98C5F729-C6D6-421F-A8DE-3A570149A37C}" dt="2020-05-24T13:16:58.939" v="2191"/>
          <ac:inkMkLst>
            <pc:docMk/>
            <pc:sldMk cId="0" sldId="266"/>
            <ac:inkMk id="12453" creationId="{139495F3-0F83-4D72-BA16-B48BD644AE1D}"/>
          </ac:inkMkLst>
        </pc:inkChg>
        <pc:inkChg chg="add mod">
          <ac:chgData name="仁園 呂" userId="eef67f80-1e14-4c90-a22b-aad4575b3ef9" providerId="ADAL" clId="{98C5F729-C6D6-421F-A8DE-3A570149A37C}" dt="2020-05-24T13:16:58.939" v="2191"/>
          <ac:inkMkLst>
            <pc:docMk/>
            <pc:sldMk cId="0" sldId="266"/>
            <ac:inkMk id="12454" creationId="{AE7B8183-C432-4684-9B80-105B8807074E}"/>
          </ac:inkMkLst>
        </pc:inkChg>
        <pc:inkChg chg="add mod">
          <ac:chgData name="仁園 呂" userId="eef67f80-1e14-4c90-a22b-aad4575b3ef9" providerId="ADAL" clId="{98C5F729-C6D6-421F-A8DE-3A570149A37C}" dt="2020-05-24T13:16:58.939" v="2191"/>
          <ac:inkMkLst>
            <pc:docMk/>
            <pc:sldMk cId="0" sldId="266"/>
            <ac:inkMk id="12455" creationId="{4DE76C4A-B6B7-4016-A7E6-BD522A15D680}"/>
          </ac:inkMkLst>
        </pc:inkChg>
        <pc:inkChg chg="add mod">
          <ac:chgData name="仁園 呂" userId="eef67f80-1e14-4c90-a22b-aad4575b3ef9" providerId="ADAL" clId="{98C5F729-C6D6-421F-A8DE-3A570149A37C}" dt="2020-05-24T13:16:58.939" v="2191"/>
          <ac:inkMkLst>
            <pc:docMk/>
            <pc:sldMk cId="0" sldId="266"/>
            <ac:inkMk id="12456" creationId="{CC3AD460-02C4-44A3-9A89-AEEB809B9892}"/>
          </ac:inkMkLst>
        </pc:inkChg>
        <pc:inkChg chg="add mod">
          <ac:chgData name="仁園 呂" userId="eef67f80-1e14-4c90-a22b-aad4575b3ef9" providerId="ADAL" clId="{98C5F729-C6D6-421F-A8DE-3A570149A37C}" dt="2020-05-24T13:16:58.939" v="2191"/>
          <ac:inkMkLst>
            <pc:docMk/>
            <pc:sldMk cId="0" sldId="266"/>
            <ac:inkMk id="12457" creationId="{CF7146F2-F932-4752-A19A-21E2E521E365}"/>
          </ac:inkMkLst>
        </pc:inkChg>
        <pc:inkChg chg="add mod">
          <ac:chgData name="仁園 呂" userId="eef67f80-1e14-4c90-a22b-aad4575b3ef9" providerId="ADAL" clId="{98C5F729-C6D6-421F-A8DE-3A570149A37C}" dt="2020-05-24T13:16:58.939" v="2191"/>
          <ac:inkMkLst>
            <pc:docMk/>
            <pc:sldMk cId="0" sldId="266"/>
            <ac:inkMk id="12458" creationId="{890140CC-88A2-4D5A-A03A-D783CB956DD1}"/>
          </ac:inkMkLst>
        </pc:inkChg>
        <pc:inkChg chg="add mod">
          <ac:chgData name="仁園 呂" userId="eef67f80-1e14-4c90-a22b-aad4575b3ef9" providerId="ADAL" clId="{98C5F729-C6D6-421F-A8DE-3A570149A37C}" dt="2020-05-24T13:16:58.939" v="2191"/>
          <ac:inkMkLst>
            <pc:docMk/>
            <pc:sldMk cId="0" sldId="266"/>
            <ac:inkMk id="12459" creationId="{64FFFD06-6C36-48C7-B02A-28C7B55B9BCC}"/>
          </ac:inkMkLst>
        </pc:inkChg>
        <pc:inkChg chg="add mod">
          <ac:chgData name="仁園 呂" userId="eef67f80-1e14-4c90-a22b-aad4575b3ef9" providerId="ADAL" clId="{98C5F729-C6D6-421F-A8DE-3A570149A37C}" dt="2020-05-24T13:16:58.939" v="2191"/>
          <ac:inkMkLst>
            <pc:docMk/>
            <pc:sldMk cId="0" sldId="266"/>
            <ac:inkMk id="12460" creationId="{20A29FC9-6A48-47A3-B335-0A6DD7A4AF44}"/>
          </ac:inkMkLst>
        </pc:inkChg>
        <pc:inkChg chg="add mod">
          <ac:chgData name="仁園 呂" userId="eef67f80-1e14-4c90-a22b-aad4575b3ef9" providerId="ADAL" clId="{98C5F729-C6D6-421F-A8DE-3A570149A37C}" dt="2020-05-24T13:16:58.939" v="2191"/>
          <ac:inkMkLst>
            <pc:docMk/>
            <pc:sldMk cId="0" sldId="266"/>
            <ac:inkMk id="12461" creationId="{065B5D25-43BB-455F-A19D-2A53C4123FF1}"/>
          </ac:inkMkLst>
        </pc:inkChg>
        <pc:inkChg chg="add mod">
          <ac:chgData name="仁園 呂" userId="eef67f80-1e14-4c90-a22b-aad4575b3ef9" providerId="ADAL" clId="{98C5F729-C6D6-421F-A8DE-3A570149A37C}" dt="2020-05-24T13:16:58.939" v="2191"/>
          <ac:inkMkLst>
            <pc:docMk/>
            <pc:sldMk cId="0" sldId="266"/>
            <ac:inkMk id="12462" creationId="{8BCD7A38-569A-46C3-A96F-CED0A718C752}"/>
          </ac:inkMkLst>
        </pc:inkChg>
        <pc:inkChg chg="add mod">
          <ac:chgData name="仁園 呂" userId="eef67f80-1e14-4c90-a22b-aad4575b3ef9" providerId="ADAL" clId="{98C5F729-C6D6-421F-A8DE-3A570149A37C}" dt="2020-05-24T13:16:58.939" v="2191"/>
          <ac:inkMkLst>
            <pc:docMk/>
            <pc:sldMk cId="0" sldId="266"/>
            <ac:inkMk id="12463" creationId="{91B2A366-1308-46ED-8CDA-F37A62E86ABC}"/>
          </ac:inkMkLst>
        </pc:inkChg>
        <pc:inkChg chg="add mod">
          <ac:chgData name="仁園 呂" userId="eef67f80-1e14-4c90-a22b-aad4575b3ef9" providerId="ADAL" clId="{98C5F729-C6D6-421F-A8DE-3A570149A37C}" dt="2020-05-24T13:16:58.939" v="2191"/>
          <ac:inkMkLst>
            <pc:docMk/>
            <pc:sldMk cId="0" sldId="266"/>
            <ac:inkMk id="12464" creationId="{DCD22373-5434-4227-B13C-733154493580}"/>
          </ac:inkMkLst>
        </pc:inkChg>
        <pc:inkChg chg="add mod">
          <ac:chgData name="仁園 呂" userId="eef67f80-1e14-4c90-a22b-aad4575b3ef9" providerId="ADAL" clId="{98C5F729-C6D6-421F-A8DE-3A570149A37C}" dt="2020-05-24T13:17:09.683" v="2208"/>
          <ac:inkMkLst>
            <pc:docMk/>
            <pc:sldMk cId="0" sldId="266"/>
            <ac:inkMk id="12469" creationId="{A7AA9C2E-BF4D-4A24-BBA4-C8A0836C98A2}"/>
          </ac:inkMkLst>
        </pc:inkChg>
        <pc:inkChg chg="add mod">
          <ac:chgData name="仁園 呂" userId="eef67f80-1e14-4c90-a22b-aad4575b3ef9" providerId="ADAL" clId="{98C5F729-C6D6-421F-A8DE-3A570149A37C}" dt="2020-05-24T13:17:09.683" v="2208"/>
          <ac:inkMkLst>
            <pc:docMk/>
            <pc:sldMk cId="0" sldId="266"/>
            <ac:inkMk id="12470" creationId="{192873C5-8D4F-42A7-A95A-880C85AF2DA0}"/>
          </ac:inkMkLst>
        </pc:inkChg>
        <pc:inkChg chg="add mod">
          <ac:chgData name="仁園 呂" userId="eef67f80-1e14-4c90-a22b-aad4575b3ef9" providerId="ADAL" clId="{98C5F729-C6D6-421F-A8DE-3A570149A37C}" dt="2020-05-24T13:17:09.683" v="2208"/>
          <ac:inkMkLst>
            <pc:docMk/>
            <pc:sldMk cId="0" sldId="266"/>
            <ac:inkMk id="12471" creationId="{3D3C4F2C-AA7E-4664-8CD5-28439FF38E61}"/>
          </ac:inkMkLst>
        </pc:inkChg>
        <pc:inkChg chg="add mod">
          <ac:chgData name="仁園 呂" userId="eef67f80-1e14-4c90-a22b-aad4575b3ef9" providerId="ADAL" clId="{98C5F729-C6D6-421F-A8DE-3A570149A37C}" dt="2020-05-24T13:17:09.683" v="2208"/>
          <ac:inkMkLst>
            <pc:docMk/>
            <pc:sldMk cId="0" sldId="266"/>
            <ac:inkMk id="12472" creationId="{39C2668B-A452-459D-8109-680D3EC42577}"/>
          </ac:inkMkLst>
        </pc:inkChg>
        <pc:inkChg chg="add mod">
          <ac:chgData name="仁園 呂" userId="eef67f80-1e14-4c90-a22b-aad4575b3ef9" providerId="ADAL" clId="{98C5F729-C6D6-421F-A8DE-3A570149A37C}" dt="2020-05-24T13:17:09.683" v="2208"/>
          <ac:inkMkLst>
            <pc:docMk/>
            <pc:sldMk cId="0" sldId="266"/>
            <ac:inkMk id="12473" creationId="{92A8FA4C-65A9-42A1-B15F-3D04702B9A0B}"/>
          </ac:inkMkLst>
        </pc:inkChg>
        <pc:inkChg chg="add mod">
          <ac:chgData name="仁園 呂" userId="eef67f80-1e14-4c90-a22b-aad4575b3ef9" providerId="ADAL" clId="{98C5F729-C6D6-421F-A8DE-3A570149A37C}" dt="2020-05-24T13:17:09.683" v="2208"/>
          <ac:inkMkLst>
            <pc:docMk/>
            <pc:sldMk cId="0" sldId="266"/>
            <ac:inkMk id="12474" creationId="{B24F87CC-8607-4799-ADD1-7F2E639DDC33}"/>
          </ac:inkMkLst>
        </pc:inkChg>
        <pc:inkChg chg="add mod">
          <ac:chgData name="仁園 呂" userId="eef67f80-1e14-4c90-a22b-aad4575b3ef9" providerId="ADAL" clId="{98C5F729-C6D6-421F-A8DE-3A570149A37C}" dt="2020-05-24T13:17:09.683" v="2208"/>
          <ac:inkMkLst>
            <pc:docMk/>
            <pc:sldMk cId="0" sldId="266"/>
            <ac:inkMk id="12475" creationId="{813C5BBF-87D2-4481-A5DC-E6BA515F60CE}"/>
          </ac:inkMkLst>
        </pc:inkChg>
        <pc:inkChg chg="add mod">
          <ac:chgData name="仁園 呂" userId="eef67f80-1e14-4c90-a22b-aad4575b3ef9" providerId="ADAL" clId="{98C5F729-C6D6-421F-A8DE-3A570149A37C}" dt="2020-05-24T13:17:09.683" v="2208"/>
          <ac:inkMkLst>
            <pc:docMk/>
            <pc:sldMk cId="0" sldId="266"/>
            <ac:inkMk id="12476" creationId="{8EBD3A56-0BBF-4221-A36F-1C8B9759C1F8}"/>
          </ac:inkMkLst>
        </pc:inkChg>
        <pc:inkChg chg="add mod">
          <ac:chgData name="仁園 呂" userId="eef67f80-1e14-4c90-a22b-aad4575b3ef9" providerId="ADAL" clId="{98C5F729-C6D6-421F-A8DE-3A570149A37C}" dt="2020-05-24T13:17:09.683" v="2208"/>
          <ac:inkMkLst>
            <pc:docMk/>
            <pc:sldMk cId="0" sldId="266"/>
            <ac:inkMk id="12477" creationId="{0CE64CB1-079B-4E0B-8B6F-5FF885F87CF2}"/>
          </ac:inkMkLst>
        </pc:inkChg>
        <pc:inkChg chg="add mod">
          <ac:chgData name="仁園 呂" userId="eef67f80-1e14-4c90-a22b-aad4575b3ef9" providerId="ADAL" clId="{98C5F729-C6D6-421F-A8DE-3A570149A37C}" dt="2020-05-24T13:17:09.683" v="2208"/>
          <ac:inkMkLst>
            <pc:docMk/>
            <pc:sldMk cId="0" sldId="266"/>
            <ac:inkMk id="12478" creationId="{4EA46929-0ECD-42C8-ACCE-821C22C85832}"/>
          </ac:inkMkLst>
        </pc:inkChg>
        <pc:inkChg chg="add mod">
          <ac:chgData name="仁園 呂" userId="eef67f80-1e14-4c90-a22b-aad4575b3ef9" providerId="ADAL" clId="{98C5F729-C6D6-421F-A8DE-3A570149A37C}" dt="2020-05-24T13:17:09.683" v="2208"/>
          <ac:inkMkLst>
            <pc:docMk/>
            <pc:sldMk cId="0" sldId="266"/>
            <ac:inkMk id="12479" creationId="{B53B0150-0226-484A-A74F-5416D6E87029}"/>
          </ac:inkMkLst>
        </pc:inkChg>
        <pc:inkChg chg="add mod">
          <ac:chgData name="仁園 呂" userId="eef67f80-1e14-4c90-a22b-aad4575b3ef9" providerId="ADAL" clId="{98C5F729-C6D6-421F-A8DE-3A570149A37C}" dt="2020-05-24T13:17:09.683" v="2208"/>
          <ac:inkMkLst>
            <pc:docMk/>
            <pc:sldMk cId="0" sldId="266"/>
            <ac:inkMk id="12480" creationId="{F3EDC4CF-0318-4C74-9B3F-6086AB1571A4}"/>
          </ac:inkMkLst>
        </pc:inkChg>
        <pc:inkChg chg="add mod">
          <ac:chgData name="仁園 呂" userId="eef67f80-1e14-4c90-a22b-aad4575b3ef9" providerId="ADAL" clId="{98C5F729-C6D6-421F-A8DE-3A570149A37C}" dt="2020-05-24T13:17:09.683" v="2208"/>
          <ac:inkMkLst>
            <pc:docMk/>
            <pc:sldMk cId="0" sldId="266"/>
            <ac:inkMk id="12481" creationId="{F31722FE-3E03-4550-8EFE-BEF7E4225D9A}"/>
          </ac:inkMkLst>
        </pc:inkChg>
        <pc:inkChg chg="add mod">
          <ac:chgData name="仁園 呂" userId="eef67f80-1e14-4c90-a22b-aad4575b3ef9" providerId="ADAL" clId="{98C5F729-C6D6-421F-A8DE-3A570149A37C}" dt="2020-05-24T13:17:09.683" v="2208"/>
          <ac:inkMkLst>
            <pc:docMk/>
            <pc:sldMk cId="0" sldId="266"/>
            <ac:inkMk id="12482" creationId="{D0C3FEE2-C75D-412C-BE43-9D8C2EF580CA}"/>
          </ac:inkMkLst>
        </pc:inkChg>
        <pc:inkChg chg="add mod">
          <ac:chgData name="仁園 呂" userId="eef67f80-1e14-4c90-a22b-aad4575b3ef9" providerId="ADAL" clId="{98C5F729-C6D6-421F-A8DE-3A570149A37C}" dt="2020-05-24T13:17:09.683" v="2208"/>
          <ac:inkMkLst>
            <pc:docMk/>
            <pc:sldMk cId="0" sldId="266"/>
            <ac:inkMk id="12483" creationId="{A3390F46-551D-4A38-99E9-BF9B0C606911}"/>
          </ac:inkMkLst>
        </pc:inkChg>
        <pc:inkChg chg="add mod">
          <ac:chgData name="仁園 呂" userId="eef67f80-1e14-4c90-a22b-aad4575b3ef9" providerId="ADAL" clId="{98C5F729-C6D6-421F-A8DE-3A570149A37C}" dt="2020-05-24T13:17:09.683" v="2208"/>
          <ac:inkMkLst>
            <pc:docMk/>
            <pc:sldMk cId="0" sldId="266"/>
            <ac:inkMk id="12484" creationId="{C3FAD3F4-AF75-4470-9470-8F7F81E2DCCE}"/>
          </ac:inkMkLst>
        </pc:inkChg>
        <pc:inkChg chg="add mod">
          <ac:chgData name="仁園 呂" userId="eef67f80-1e14-4c90-a22b-aad4575b3ef9" providerId="ADAL" clId="{98C5F729-C6D6-421F-A8DE-3A570149A37C}" dt="2020-05-24T13:17:14.220" v="2213"/>
          <ac:inkMkLst>
            <pc:docMk/>
            <pc:sldMk cId="0" sldId="266"/>
            <ac:inkMk id="12486" creationId="{EF5657A9-ECD5-49C1-BCCC-E34B4DB7DBE8}"/>
          </ac:inkMkLst>
        </pc:inkChg>
        <pc:inkChg chg="add mod">
          <ac:chgData name="仁園 呂" userId="eef67f80-1e14-4c90-a22b-aad4575b3ef9" providerId="ADAL" clId="{98C5F729-C6D6-421F-A8DE-3A570149A37C}" dt="2020-05-24T13:17:14.220" v="2213"/>
          <ac:inkMkLst>
            <pc:docMk/>
            <pc:sldMk cId="0" sldId="266"/>
            <ac:inkMk id="12487" creationId="{A600B613-878B-4026-97B6-6410E44C3567}"/>
          </ac:inkMkLst>
        </pc:inkChg>
        <pc:inkChg chg="add mod">
          <ac:chgData name="仁園 呂" userId="eef67f80-1e14-4c90-a22b-aad4575b3ef9" providerId="ADAL" clId="{98C5F729-C6D6-421F-A8DE-3A570149A37C}" dt="2020-05-24T13:17:23.881" v="2232"/>
          <ac:inkMkLst>
            <pc:docMk/>
            <pc:sldMk cId="0" sldId="266"/>
            <ac:inkMk id="12488" creationId="{95694B98-D5FF-4B16-8155-771AF0DABB83}"/>
          </ac:inkMkLst>
        </pc:inkChg>
        <pc:inkChg chg="add mod">
          <ac:chgData name="仁園 呂" userId="eef67f80-1e14-4c90-a22b-aad4575b3ef9" providerId="ADAL" clId="{98C5F729-C6D6-421F-A8DE-3A570149A37C}" dt="2020-05-24T13:17:23.881" v="2232"/>
          <ac:inkMkLst>
            <pc:docMk/>
            <pc:sldMk cId="0" sldId="266"/>
            <ac:inkMk id="12489" creationId="{F87AD4B1-B3AC-495F-956D-176AB0358CC5}"/>
          </ac:inkMkLst>
        </pc:inkChg>
        <pc:inkChg chg="add mod">
          <ac:chgData name="仁園 呂" userId="eef67f80-1e14-4c90-a22b-aad4575b3ef9" providerId="ADAL" clId="{98C5F729-C6D6-421F-A8DE-3A570149A37C}" dt="2020-05-24T13:17:23.881" v="2232"/>
          <ac:inkMkLst>
            <pc:docMk/>
            <pc:sldMk cId="0" sldId="266"/>
            <ac:inkMk id="12492" creationId="{CA161034-85B7-48EA-AB0B-7716FB2B7D42}"/>
          </ac:inkMkLst>
        </pc:inkChg>
        <pc:inkChg chg="add mod">
          <ac:chgData name="仁園 呂" userId="eef67f80-1e14-4c90-a22b-aad4575b3ef9" providerId="ADAL" clId="{98C5F729-C6D6-421F-A8DE-3A570149A37C}" dt="2020-05-24T13:17:23.881" v="2232"/>
          <ac:inkMkLst>
            <pc:docMk/>
            <pc:sldMk cId="0" sldId="266"/>
            <ac:inkMk id="12493" creationId="{55AAE720-DD48-4CEB-8D7D-C2F60810B0AC}"/>
          </ac:inkMkLst>
        </pc:inkChg>
        <pc:inkChg chg="add mod">
          <ac:chgData name="仁園 呂" userId="eef67f80-1e14-4c90-a22b-aad4575b3ef9" providerId="ADAL" clId="{98C5F729-C6D6-421F-A8DE-3A570149A37C}" dt="2020-05-24T13:17:23.881" v="2232"/>
          <ac:inkMkLst>
            <pc:docMk/>
            <pc:sldMk cId="0" sldId="266"/>
            <ac:inkMk id="12494" creationId="{AE831AD6-569E-422B-A0AE-7811E5DD5C3B}"/>
          </ac:inkMkLst>
        </pc:inkChg>
        <pc:inkChg chg="add mod">
          <ac:chgData name="仁園 呂" userId="eef67f80-1e14-4c90-a22b-aad4575b3ef9" providerId="ADAL" clId="{98C5F729-C6D6-421F-A8DE-3A570149A37C}" dt="2020-05-24T13:17:23.881" v="2232"/>
          <ac:inkMkLst>
            <pc:docMk/>
            <pc:sldMk cId="0" sldId="266"/>
            <ac:inkMk id="12495" creationId="{5FC67D8C-D6BC-46A0-B854-A0F859719277}"/>
          </ac:inkMkLst>
        </pc:inkChg>
        <pc:inkChg chg="add mod">
          <ac:chgData name="仁園 呂" userId="eef67f80-1e14-4c90-a22b-aad4575b3ef9" providerId="ADAL" clId="{98C5F729-C6D6-421F-A8DE-3A570149A37C}" dt="2020-05-24T13:17:23.881" v="2232"/>
          <ac:inkMkLst>
            <pc:docMk/>
            <pc:sldMk cId="0" sldId="266"/>
            <ac:inkMk id="12496" creationId="{8984DC9F-09DE-450C-B978-5B7410DAED35}"/>
          </ac:inkMkLst>
        </pc:inkChg>
        <pc:inkChg chg="add mod">
          <ac:chgData name="仁園 呂" userId="eef67f80-1e14-4c90-a22b-aad4575b3ef9" providerId="ADAL" clId="{98C5F729-C6D6-421F-A8DE-3A570149A37C}" dt="2020-05-24T13:17:23.881" v="2232"/>
          <ac:inkMkLst>
            <pc:docMk/>
            <pc:sldMk cId="0" sldId="266"/>
            <ac:inkMk id="12497" creationId="{89838E51-1D93-4BBB-975E-99E7CB62ED36}"/>
          </ac:inkMkLst>
        </pc:inkChg>
        <pc:inkChg chg="add mod">
          <ac:chgData name="仁園 呂" userId="eef67f80-1e14-4c90-a22b-aad4575b3ef9" providerId="ADAL" clId="{98C5F729-C6D6-421F-A8DE-3A570149A37C}" dt="2020-05-24T13:17:23.881" v="2232"/>
          <ac:inkMkLst>
            <pc:docMk/>
            <pc:sldMk cId="0" sldId="266"/>
            <ac:inkMk id="12498" creationId="{D64FB833-0663-453D-BC2F-41F7ED7D6B1B}"/>
          </ac:inkMkLst>
        </pc:inkChg>
        <pc:inkChg chg="add mod">
          <ac:chgData name="仁園 呂" userId="eef67f80-1e14-4c90-a22b-aad4575b3ef9" providerId="ADAL" clId="{98C5F729-C6D6-421F-A8DE-3A570149A37C}" dt="2020-05-24T13:17:23.881" v="2232"/>
          <ac:inkMkLst>
            <pc:docMk/>
            <pc:sldMk cId="0" sldId="266"/>
            <ac:inkMk id="12499" creationId="{D4169BFD-633C-4466-8ED4-861A1640E920}"/>
          </ac:inkMkLst>
        </pc:inkChg>
        <pc:inkChg chg="add mod">
          <ac:chgData name="仁園 呂" userId="eef67f80-1e14-4c90-a22b-aad4575b3ef9" providerId="ADAL" clId="{98C5F729-C6D6-421F-A8DE-3A570149A37C}" dt="2020-05-24T13:17:23.881" v="2232"/>
          <ac:inkMkLst>
            <pc:docMk/>
            <pc:sldMk cId="0" sldId="266"/>
            <ac:inkMk id="12500" creationId="{56D97B21-5C23-4223-9243-8F0FB60EF4AF}"/>
          </ac:inkMkLst>
        </pc:inkChg>
        <pc:inkChg chg="add mod">
          <ac:chgData name="仁園 呂" userId="eef67f80-1e14-4c90-a22b-aad4575b3ef9" providerId="ADAL" clId="{98C5F729-C6D6-421F-A8DE-3A570149A37C}" dt="2020-05-24T13:17:23.881" v="2232"/>
          <ac:inkMkLst>
            <pc:docMk/>
            <pc:sldMk cId="0" sldId="266"/>
            <ac:inkMk id="12501" creationId="{E3E0AF62-0F99-4F4F-856C-8A199EBDE2E5}"/>
          </ac:inkMkLst>
        </pc:inkChg>
        <pc:inkChg chg="add mod">
          <ac:chgData name="仁園 呂" userId="eef67f80-1e14-4c90-a22b-aad4575b3ef9" providerId="ADAL" clId="{98C5F729-C6D6-421F-A8DE-3A570149A37C}" dt="2020-05-24T13:17:23.881" v="2232"/>
          <ac:inkMkLst>
            <pc:docMk/>
            <pc:sldMk cId="0" sldId="266"/>
            <ac:inkMk id="12502" creationId="{1D227280-48B5-4B9A-BA57-0CEDAD9ED03D}"/>
          </ac:inkMkLst>
        </pc:inkChg>
        <pc:inkChg chg="add mod">
          <ac:chgData name="仁園 呂" userId="eef67f80-1e14-4c90-a22b-aad4575b3ef9" providerId="ADAL" clId="{98C5F729-C6D6-421F-A8DE-3A570149A37C}" dt="2020-05-24T13:17:23.881" v="2232"/>
          <ac:inkMkLst>
            <pc:docMk/>
            <pc:sldMk cId="0" sldId="266"/>
            <ac:inkMk id="12503" creationId="{7F4918F8-1CA3-430E-A1CD-62FCB2B5224A}"/>
          </ac:inkMkLst>
        </pc:inkChg>
        <pc:inkChg chg="add mod">
          <ac:chgData name="仁園 呂" userId="eef67f80-1e14-4c90-a22b-aad4575b3ef9" providerId="ADAL" clId="{98C5F729-C6D6-421F-A8DE-3A570149A37C}" dt="2020-05-24T13:17:23.881" v="2232"/>
          <ac:inkMkLst>
            <pc:docMk/>
            <pc:sldMk cId="0" sldId="266"/>
            <ac:inkMk id="12504" creationId="{D3F76593-4720-4684-922E-A19E04722A00}"/>
          </ac:inkMkLst>
        </pc:inkChg>
        <pc:inkChg chg="add mod">
          <ac:chgData name="仁園 呂" userId="eef67f80-1e14-4c90-a22b-aad4575b3ef9" providerId="ADAL" clId="{98C5F729-C6D6-421F-A8DE-3A570149A37C}" dt="2020-05-24T13:17:23.881" v="2232"/>
          <ac:inkMkLst>
            <pc:docMk/>
            <pc:sldMk cId="0" sldId="266"/>
            <ac:inkMk id="12505" creationId="{CF47E25A-8FD9-47AA-9425-B74F8B678A1F}"/>
          </ac:inkMkLst>
        </pc:inkChg>
        <pc:inkChg chg="add mod">
          <ac:chgData name="仁園 呂" userId="eef67f80-1e14-4c90-a22b-aad4575b3ef9" providerId="ADAL" clId="{98C5F729-C6D6-421F-A8DE-3A570149A37C}" dt="2020-05-24T13:17:23.881" v="2232"/>
          <ac:inkMkLst>
            <pc:docMk/>
            <pc:sldMk cId="0" sldId="266"/>
            <ac:inkMk id="12506" creationId="{1C053A9B-2030-4F6C-9D6C-9BBB44F945C0}"/>
          </ac:inkMkLst>
        </pc:inkChg>
        <pc:inkChg chg="add mod">
          <ac:chgData name="仁園 呂" userId="eef67f80-1e14-4c90-a22b-aad4575b3ef9" providerId="ADAL" clId="{98C5F729-C6D6-421F-A8DE-3A570149A37C}" dt="2020-05-24T13:17:23.881" v="2232"/>
          <ac:inkMkLst>
            <pc:docMk/>
            <pc:sldMk cId="0" sldId="266"/>
            <ac:inkMk id="12507" creationId="{2ACD920A-1640-408E-B7D0-24A90B19F797}"/>
          </ac:inkMkLst>
        </pc:inkChg>
        <pc:inkChg chg="add mod">
          <ac:chgData name="仁園 呂" userId="eef67f80-1e14-4c90-a22b-aad4575b3ef9" providerId="ADAL" clId="{98C5F729-C6D6-421F-A8DE-3A570149A37C}" dt="2020-05-24T13:17:23.881" v="2232"/>
          <ac:inkMkLst>
            <pc:docMk/>
            <pc:sldMk cId="0" sldId="266"/>
            <ac:inkMk id="12508" creationId="{B3784DE7-F6BB-4FC5-BEDD-CE2927F5282B}"/>
          </ac:inkMkLst>
        </pc:inkChg>
        <pc:inkChg chg="add mod">
          <ac:chgData name="仁園 呂" userId="eef67f80-1e14-4c90-a22b-aad4575b3ef9" providerId="ADAL" clId="{98C5F729-C6D6-421F-A8DE-3A570149A37C}" dt="2020-05-24T13:17:23.881" v="2232"/>
          <ac:inkMkLst>
            <pc:docMk/>
            <pc:sldMk cId="0" sldId="266"/>
            <ac:inkMk id="12509" creationId="{BDBFE203-7628-4776-9DBE-8DA775F11BF0}"/>
          </ac:inkMkLst>
        </pc:inkChg>
        <pc:inkChg chg="add mod">
          <ac:chgData name="仁園 呂" userId="eef67f80-1e14-4c90-a22b-aad4575b3ef9" providerId="ADAL" clId="{98C5F729-C6D6-421F-A8DE-3A570149A37C}" dt="2020-05-24T13:17:32.919" v="2246"/>
          <ac:inkMkLst>
            <pc:docMk/>
            <pc:sldMk cId="0" sldId="266"/>
            <ac:inkMk id="12514" creationId="{69699AB6-5F64-4F26-8246-DFEDEB35FA8F}"/>
          </ac:inkMkLst>
        </pc:inkChg>
        <pc:inkChg chg="add mod">
          <ac:chgData name="仁園 呂" userId="eef67f80-1e14-4c90-a22b-aad4575b3ef9" providerId="ADAL" clId="{98C5F729-C6D6-421F-A8DE-3A570149A37C}" dt="2020-05-24T13:17:32.919" v="2246"/>
          <ac:inkMkLst>
            <pc:docMk/>
            <pc:sldMk cId="0" sldId="266"/>
            <ac:inkMk id="12515" creationId="{50585F0F-ECA3-4979-A89F-D15D837119A2}"/>
          </ac:inkMkLst>
        </pc:inkChg>
        <pc:inkChg chg="add mod">
          <ac:chgData name="仁園 呂" userId="eef67f80-1e14-4c90-a22b-aad4575b3ef9" providerId="ADAL" clId="{98C5F729-C6D6-421F-A8DE-3A570149A37C}" dt="2020-05-24T13:17:32.919" v="2246"/>
          <ac:inkMkLst>
            <pc:docMk/>
            <pc:sldMk cId="0" sldId="266"/>
            <ac:inkMk id="12516" creationId="{FC6844FE-57E1-438E-BAB4-BECD2DC417E8}"/>
          </ac:inkMkLst>
        </pc:inkChg>
        <pc:inkChg chg="add mod">
          <ac:chgData name="仁園 呂" userId="eef67f80-1e14-4c90-a22b-aad4575b3ef9" providerId="ADAL" clId="{98C5F729-C6D6-421F-A8DE-3A570149A37C}" dt="2020-05-24T13:17:32.919" v="2246"/>
          <ac:inkMkLst>
            <pc:docMk/>
            <pc:sldMk cId="0" sldId="266"/>
            <ac:inkMk id="12517" creationId="{55ACB206-8AF8-400D-96AB-3D9AAAF80BD5}"/>
          </ac:inkMkLst>
        </pc:inkChg>
        <pc:inkChg chg="add mod">
          <ac:chgData name="仁園 呂" userId="eef67f80-1e14-4c90-a22b-aad4575b3ef9" providerId="ADAL" clId="{98C5F729-C6D6-421F-A8DE-3A570149A37C}" dt="2020-05-24T13:17:32.919" v="2246"/>
          <ac:inkMkLst>
            <pc:docMk/>
            <pc:sldMk cId="0" sldId="266"/>
            <ac:inkMk id="12518" creationId="{8866AD8E-BFDC-49F2-9C61-09B36D373AB8}"/>
          </ac:inkMkLst>
        </pc:inkChg>
        <pc:inkChg chg="add mod">
          <ac:chgData name="仁園 呂" userId="eef67f80-1e14-4c90-a22b-aad4575b3ef9" providerId="ADAL" clId="{98C5F729-C6D6-421F-A8DE-3A570149A37C}" dt="2020-05-24T13:17:32.919" v="2246"/>
          <ac:inkMkLst>
            <pc:docMk/>
            <pc:sldMk cId="0" sldId="266"/>
            <ac:inkMk id="12520" creationId="{E5703317-3CB7-47A8-8C31-43B796534EAF}"/>
          </ac:inkMkLst>
        </pc:inkChg>
        <pc:inkChg chg="add mod">
          <ac:chgData name="仁園 呂" userId="eef67f80-1e14-4c90-a22b-aad4575b3ef9" providerId="ADAL" clId="{98C5F729-C6D6-421F-A8DE-3A570149A37C}" dt="2020-05-24T13:17:32.919" v="2246"/>
          <ac:inkMkLst>
            <pc:docMk/>
            <pc:sldMk cId="0" sldId="266"/>
            <ac:inkMk id="12521" creationId="{6064A554-BFED-44AA-9AA3-4DBEE1741FB0}"/>
          </ac:inkMkLst>
        </pc:inkChg>
        <pc:inkChg chg="add mod">
          <ac:chgData name="仁園 呂" userId="eef67f80-1e14-4c90-a22b-aad4575b3ef9" providerId="ADAL" clId="{98C5F729-C6D6-421F-A8DE-3A570149A37C}" dt="2020-05-24T13:17:32.919" v="2246"/>
          <ac:inkMkLst>
            <pc:docMk/>
            <pc:sldMk cId="0" sldId="266"/>
            <ac:inkMk id="12522" creationId="{04140C98-37AB-4F3A-BCE6-F8BC0D0E74CC}"/>
          </ac:inkMkLst>
        </pc:inkChg>
        <pc:inkChg chg="add mod">
          <ac:chgData name="仁園 呂" userId="eef67f80-1e14-4c90-a22b-aad4575b3ef9" providerId="ADAL" clId="{98C5F729-C6D6-421F-A8DE-3A570149A37C}" dt="2020-05-24T13:17:32.919" v="2246"/>
          <ac:inkMkLst>
            <pc:docMk/>
            <pc:sldMk cId="0" sldId="266"/>
            <ac:inkMk id="12524" creationId="{60B1456E-466B-42E1-9C08-368833BBE22A}"/>
          </ac:inkMkLst>
        </pc:inkChg>
        <pc:inkChg chg="add mod">
          <ac:chgData name="仁園 呂" userId="eef67f80-1e14-4c90-a22b-aad4575b3ef9" providerId="ADAL" clId="{98C5F729-C6D6-421F-A8DE-3A570149A37C}" dt="2020-05-24T13:17:32.919" v="2246"/>
          <ac:inkMkLst>
            <pc:docMk/>
            <pc:sldMk cId="0" sldId="266"/>
            <ac:inkMk id="12525" creationId="{DFA140D7-55C9-4CC4-9FD2-D4CC40CDA6EA}"/>
          </ac:inkMkLst>
        </pc:inkChg>
        <pc:inkChg chg="add mod">
          <ac:chgData name="仁園 呂" userId="eef67f80-1e14-4c90-a22b-aad4575b3ef9" providerId="ADAL" clId="{98C5F729-C6D6-421F-A8DE-3A570149A37C}" dt="2020-05-24T13:17:32.919" v="2246"/>
          <ac:inkMkLst>
            <pc:docMk/>
            <pc:sldMk cId="0" sldId="266"/>
            <ac:inkMk id="12526" creationId="{FE4FB262-1A61-4613-AE18-06F997B32232}"/>
          </ac:inkMkLst>
        </pc:inkChg>
        <pc:inkChg chg="add mod">
          <ac:chgData name="仁園 呂" userId="eef67f80-1e14-4c90-a22b-aad4575b3ef9" providerId="ADAL" clId="{98C5F729-C6D6-421F-A8DE-3A570149A37C}" dt="2020-05-24T13:17:59.511" v="2278"/>
          <ac:inkMkLst>
            <pc:docMk/>
            <pc:sldMk cId="0" sldId="266"/>
            <ac:inkMk id="12528" creationId="{F627D8A1-026A-4D52-B86A-B6DC7F8F4FBA}"/>
          </ac:inkMkLst>
        </pc:inkChg>
        <pc:inkChg chg="add mod">
          <ac:chgData name="仁園 呂" userId="eef67f80-1e14-4c90-a22b-aad4575b3ef9" providerId="ADAL" clId="{98C5F729-C6D6-421F-A8DE-3A570149A37C}" dt="2020-05-24T13:17:59.511" v="2278"/>
          <ac:inkMkLst>
            <pc:docMk/>
            <pc:sldMk cId="0" sldId="266"/>
            <ac:inkMk id="12529" creationId="{AFA62DD4-62EF-403E-BDBB-E6A449036E3A}"/>
          </ac:inkMkLst>
        </pc:inkChg>
        <pc:inkChg chg="add mod">
          <ac:chgData name="仁園 呂" userId="eef67f80-1e14-4c90-a22b-aad4575b3ef9" providerId="ADAL" clId="{98C5F729-C6D6-421F-A8DE-3A570149A37C}" dt="2020-05-24T13:17:59.511" v="2278"/>
          <ac:inkMkLst>
            <pc:docMk/>
            <pc:sldMk cId="0" sldId="266"/>
            <ac:inkMk id="12530" creationId="{532F40F4-FDC0-4755-B54D-081B80179D74}"/>
          </ac:inkMkLst>
        </pc:inkChg>
        <pc:inkChg chg="add mod">
          <ac:chgData name="仁園 呂" userId="eef67f80-1e14-4c90-a22b-aad4575b3ef9" providerId="ADAL" clId="{98C5F729-C6D6-421F-A8DE-3A570149A37C}" dt="2020-05-24T13:17:59.511" v="2278"/>
          <ac:inkMkLst>
            <pc:docMk/>
            <pc:sldMk cId="0" sldId="266"/>
            <ac:inkMk id="12531" creationId="{573C9E9D-E917-4CFE-BC33-E1D1FB79AA6A}"/>
          </ac:inkMkLst>
        </pc:inkChg>
        <pc:inkChg chg="add mod">
          <ac:chgData name="仁園 呂" userId="eef67f80-1e14-4c90-a22b-aad4575b3ef9" providerId="ADAL" clId="{98C5F729-C6D6-421F-A8DE-3A570149A37C}" dt="2020-05-24T13:17:59.511" v="2278"/>
          <ac:inkMkLst>
            <pc:docMk/>
            <pc:sldMk cId="0" sldId="266"/>
            <ac:inkMk id="12532" creationId="{94FEAA55-1599-408B-846E-E3234B704369}"/>
          </ac:inkMkLst>
        </pc:inkChg>
        <pc:inkChg chg="add mod">
          <ac:chgData name="仁園 呂" userId="eef67f80-1e14-4c90-a22b-aad4575b3ef9" providerId="ADAL" clId="{98C5F729-C6D6-421F-A8DE-3A570149A37C}" dt="2020-05-24T13:17:59.511" v="2278"/>
          <ac:inkMkLst>
            <pc:docMk/>
            <pc:sldMk cId="0" sldId="266"/>
            <ac:inkMk id="12533" creationId="{1FF47A10-7014-4F84-839A-241FCECED423}"/>
          </ac:inkMkLst>
        </pc:inkChg>
        <pc:inkChg chg="add mod">
          <ac:chgData name="仁園 呂" userId="eef67f80-1e14-4c90-a22b-aad4575b3ef9" providerId="ADAL" clId="{98C5F729-C6D6-421F-A8DE-3A570149A37C}" dt="2020-05-24T13:17:59.511" v="2278"/>
          <ac:inkMkLst>
            <pc:docMk/>
            <pc:sldMk cId="0" sldId="266"/>
            <ac:inkMk id="12534" creationId="{181AA3A6-E7B3-4B62-A4DA-F2EAA3E64B98}"/>
          </ac:inkMkLst>
        </pc:inkChg>
        <pc:inkChg chg="add del mod">
          <ac:chgData name="仁園 呂" userId="eef67f80-1e14-4c90-a22b-aad4575b3ef9" providerId="ADAL" clId="{98C5F729-C6D6-421F-A8DE-3A570149A37C}" dt="2020-05-24T13:18:03.887" v="2285"/>
          <ac:inkMkLst>
            <pc:docMk/>
            <pc:sldMk cId="0" sldId="266"/>
            <ac:inkMk id="12536" creationId="{1E1C0E62-DC02-4E69-BECF-D0353BB39B96}"/>
          </ac:inkMkLst>
        </pc:inkChg>
        <pc:inkChg chg="add del mod">
          <ac:chgData name="仁園 呂" userId="eef67f80-1e14-4c90-a22b-aad4575b3ef9" providerId="ADAL" clId="{98C5F729-C6D6-421F-A8DE-3A570149A37C}" dt="2020-05-24T13:18:03.888" v="2289"/>
          <ac:inkMkLst>
            <pc:docMk/>
            <pc:sldMk cId="0" sldId="266"/>
            <ac:inkMk id="12537" creationId="{D4A82566-F101-4BB3-8C6C-1B538968A2ED}"/>
          </ac:inkMkLst>
        </pc:inkChg>
        <pc:inkChg chg="add del mod">
          <ac:chgData name="仁園 呂" userId="eef67f80-1e14-4c90-a22b-aad4575b3ef9" providerId="ADAL" clId="{98C5F729-C6D6-421F-A8DE-3A570149A37C}" dt="2020-05-24T13:18:03.890" v="2298"/>
          <ac:inkMkLst>
            <pc:docMk/>
            <pc:sldMk cId="0" sldId="266"/>
            <ac:inkMk id="12538" creationId="{BD8906C6-6A3C-4E06-A370-C43B93C48449}"/>
          </ac:inkMkLst>
        </pc:inkChg>
        <pc:inkChg chg="add del mod">
          <ac:chgData name="仁園 呂" userId="eef67f80-1e14-4c90-a22b-aad4575b3ef9" providerId="ADAL" clId="{98C5F729-C6D6-421F-A8DE-3A570149A37C}" dt="2020-05-24T13:18:03.885" v="2280"/>
          <ac:inkMkLst>
            <pc:docMk/>
            <pc:sldMk cId="0" sldId="266"/>
            <ac:inkMk id="12539" creationId="{AB1C7C88-9941-4C0D-900E-86ADAA28D0C0}"/>
          </ac:inkMkLst>
        </pc:inkChg>
        <pc:inkChg chg="add del mod">
          <ac:chgData name="仁園 呂" userId="eef67f80-1e14-4c90-a22b-aad4575b3ef9" providerId="ADAL" clId="{98C5F729-C6D6-421F-A8DE-3A570149A37C}" dt="2020-05-24T13:18:03.884" v="2279"/>
          <ac:inkMkLst>
            <pc:docMk/>
            <pc:sldMk cId="0" sldId="266"/>
            <ac:inkMk id="12540" creationId="{9E5E54CE-E8C6-4C94-AC30-E2F72910557B}"/>
          </ac:inkMkLst>
        </pc:inkChg>
        <pc:inkChg chg="add del mod">
          <ac:chgData name="仁園 呂" userId="eef67f80-1e14-4c90-a22b-aad4575b3ef9" providerId="ADAL" clId="{98C5F729-C6D6-421F-A8DE-3A570149A37C}" dt="2020-05-24T13:18:03.889" v="2295"/>
          <ac:inkMkLst>
            <pc:docMk/>
            <pc:sldMk cId="0" sldId="266"/>
            <ac:inkMk id="12541" creationId="{08529AE4-7D7B-403D-AE09-D620A8456B27}"/>
          </ac:inkMkLst>
        </pc:inkChg>
        <pc:inkChg chg="add del mod">
          <ac:chgData name="仁園 呂" userId="eef67f80-1e14-4c90-a22b-aad4575b3ef9" providerId="ADAL" clId="{98C5F729-C6D6-421F-A8DE-3A570149A37C}" dt="2020-05-24T13:18:03.890" v="2299"/>
          <ac:inkMkLst>
            <pc:docMk/>
            <pc:sldMk cId="0" sldId="266"/>
            <ac:inkMk id="12542" creationId="{0C8A4D06-F686-44FB-B8AF-875E13FA681D}"/>
          </ac:inkMkLst>
        </pc:inkChg>
        <pc:inkChg chg="add del mod">
          <ac:chgData name="仁園 呂" userId="eef67f80-1e14-4c90-a22b-aad4575b3ef9" providerId="ADAL" clId="{98C5F729-C6D6-421F-A8DE-3A570149A37C}" dt="2020-05-24T13:18:03.886" v="2282"/>
          <ac:inkMkLst>
            <pc:docMk/>
            <pc:sldMk cId="0" sldId="266"/>
            <ac:inkMk id="12543" creationId="{1AD00596-9A96-4A78-9B1B-D3AE7CA32F83}"/>
          </ac:inkMkLst>
        </pc:inkChg>
        <pc:inkChg chg="add del mod">
          <ac:chgData name="仁園 呂" userId="eef67f80-1e14-4c90-a22b-aad4575b3ef9" providerId="ADAL" clId="{98C5F729-C6D6-421F-A8DE-3A570149A37C}" dt="2020-05-24T13:18:03.889" v="2294"/>
          <ac:inkMkLst>
            <pc:docMk/>
            <pc:sldMk cId="0" sldId="266"/>
            <ac:inkMk id="12544" creationId="{4D46142B-3027-4F91-8C3D-10304889ECA2}"/>
          </ac:inkMkLst>
        </pc:inkChg>
        <pc:inkChg chg="add del mod">
          <ac:chgData name="仁園 呂" userId="eef67f80-1e14-4c90-a22b-aad4575b3ef9" providerId="ADAL" clId="{98C5F729-C6D6-421F-A8DE-3A570149A37C}" dt="2020-05-24T13:18:03.888" v="2291"/>
          <ac:inkMkLst>
            <pc:docMk/>
            <pc:sldMk cId="0" sldId="266"/>
            <ac:inkMk id="12545" creationId="{8BB326C1-BE21-4926-B585-8DEA179B5FE9}"/>
          </ac:inkMkLst>
        </pc:inkChg>
        <pc:inkChg chg="add del mod">
          <ac:chgData name="仁園 呂" userId="eef67f80-1e14-4c90-a22b-aad4575b3ef9" providerId="ADAL" clId="{98C5F729-C6D6-421F-A8DE-3A570149A37C}" dt="2020-05-24T13:18:03.886" v="2281"/>
          <ac:inkMkLst>
            <pc:docMk/>
            <pc:sldMk cId="0" sldId="266"/>
            <ac:inkMk id="12546" creationId="{6CC2D0AB-0491-4597-A354-2BE718A274C8}"/>
          </ac:inkMkLst>
        </pc:inkChg>
        <pc:inkChg chg="add del mod">
          <ac:chgData name="仁園 呂" userId="eef67f80-1e14-4c90-a22b-aad4575b3ef9" providerId="ADAL" clId="{98C5F729-C6D6-421F-A8DE-3A570149A37C}" dt="2020-05-24T13:18:03.889" v="2296"/>
          <ac:inkMkLst>
            <pc:docMk/>
            <pc:sldMk cId="0" sldId="266"/>
            <ac:inkMk id="12547" creationId="{E8BF9B63-F54B-4672-9A2B-ACD47879041B}"/>
          </ac:inkMkLst>
        </pc:inkChg>
        <pc:inkChg chg="add del mod">
          <ac:chgData name="仁園 呂" userId="eef67f80-1e14-4c90-a22b-aad4575b3ef9" providerId="ADAL" clId="{98C5F729-C6D6-421F-A8DE-3A570149A37C}" dt="2020-05-24T13:18:03.888" v="2288"/>
          <ac:inkMkLst>
            <pc:docMk/>
            <pc:sldMk cId="0" sldId="266"/>
            <ac:inkMk id="12548" creationId="{0E7C1EE3-C7FC-4805-BFE7-979CF136765C}"/>
          </ac:inkMkLst>
        </pc:inkChg>
        <pc:inkChg chg="add del mod">
          <ac:chgData name="仁園 呂" userId="eef67f80-1e14-4c90-a22b-aad4575b3ef9" providerId="ADAL" clId="{98C5F729-C6D6-421F-A8DE-3A570149A37C}" dt="2020-05-24T13:18:03.890" v="2300"/>
          <ac:inkMkLst>
            <pc:docMk/>
            <pc:sldMk cId="0" sldId="266"/>
            <ac:inkMk id="12549" creationId="{883FB99A-7E1C-45B8-94E2-FC3B80B517D5}"/>
          </ac:inkMkLst>
        </pc:inkChg>
        <pc:inkChg chg="add del mod">
          <ac:chgData name="仁園 呂" userId="eef67f80-1e14-4c90-a22b-aad4575b3ef9" providerId="ADAL" clId="{98C5F729-C6D6-421F-A8DE-3A570149A37C}" dt="2020-05-24T13:18:03.890" v="2297"/>
          <ac:inkMkLst>
            <pc:docMk/>
            <pc:sldMk cId="0" sldId="266"/>
            <ac:inkMk id="12550" creationId="{929C147B-F228-4715-84A4-FFBB66927ECE}"/>
          </ac:inkMkLst>
        </pc:inkChg>
        <pc:inkChg chg="add del mod">
          <ac:chgData name="仁園 呂" userId="eef67f80-1e14-4c90-a22b-aad4575b3ef9" providerId="ADAL" clId="{98C5F729-C6D6-421F-A8DE-3A570149A37C}" dt="2020-05-24T13:18:03.888" v="2290"/>
          <ac:inkMkLst>
            <pc:docMk/>
            <pc:sldMk cId="0" sldId="266"/>
            <ac:inkMk id="12551" creationId="{5DB742BC-4EDF-496F-936C-D3EBFEDE9637}"/>
          </ac:inkMkLst>
        </pc:inkChg>
        <pc:inkChg chg="add del mod">
          <ac:chgData name="仁園 呂" userId="eef67f80-1e14-4c90-a22b-aad4575b3ef9" providerId="ADAL" clId="{98C5F729-C6D6-421F-A8DE-3A570149A37C}" dt="2020-05-24T13:18:03.889" v="2293"/>
          <ac:inkMkLst>
            <pc:docMk/>
            <pc:sldMk cId="0" sldId="266"/>
            <ac:inkMk id="12552" creationId="{51CEC9E2-3D0F-4A96-ADEB-0DB9C91FDA5B}"/>
          </ac:inkMkLst>
        </pc:inkChg>
        <pc:inkChg chg="add del mod">
          <ac:chgData name="仁園 呂" userId="eef67f80-1e14-4c90-a22b-aad4575b3ef9" providerId="ADAL" clId="{98C5F729-C6D6-421F-A8DE-3A570149A37C}" dt="2020-05-24T13:18:03.889" v="2292"/>
          <ac:inkMkLst>
            <pc:docMk/>
            <pc:sldMk cId="0" sldId="266"/>
            <ac:inkMk id="12553" creationId="{71596C25-29D9-4AC1-A389-C01BF965118C}"/>
          </ac:inkMkLst>
        </pc:inkChg>
        <pc:inkChg chg="add del mod">
          <ac:chgData name="仁園 呂" userId="eef67f80-1e14-4c90-a22b-aad4575b3ef9" providerId="ADAL" clId="{98C5F729-C6D6-421F-A8DE-3A570149A37C}" dt="2020-05-24T13:18:03.888" v="2287"/>
          <ac:inkMkLst>
            <pc:docMk/>
            <pc:sldMk cId="0" sldId="266"/>
            <ac:inkMk id="12554" creationId="{6F62FB8F-8AA9-4B26-A0EE-0C583E2A5E9E}"/>
          </ac:inkMkLst>
        </pc:inkChg>
        <pc:inkChg chg="add del mod">
          <ac:chgData name="仁園 呂" userId="eef67f80-1e14-4c90-a22b-aad4575b3ef9" providerId="ADAL" clId="{98C5F729-C6D6-421F-A8DE-3A570149A37C}" dt="2020-05-24T13:18:03.887" v="2286"/>
          <ac:inkMkLst>
            <pc:docMk/>
            <pc:sldMk cId="0" sldId="266"/>
            <ac:inkMk id="12557" creationId="{8DD4CEA6-6B43-45A1-9B35-613204CE0C2B}"/>
          </ac:inkMkLst>
        </pc:inkChg>
        <pc:inkChg chg="add del mod">
          <ac:chgData name="仁園 呂" userId="eef67f80-1e14-4c90-a22b-aad4575b3ef9" providerId="ADAL" clId="{98C5F729-C6D6-421F-A8DE-3A570149A37C}" dt="2020-05-24T13:18:03.886" v="2284"/>
          <ac:inkMkLst>
            <pc:docMk/>
            <pc:sldMk cId="0" sldId="266"/>
            <ac:inkMk id="12558" creationId="{33E0844D-6A32-4FDD-A6B3-887D15377868}"/>
          </ac:inkMkLst>
        </pc:inkChg>
        <pc:inkChg chg="add del mod">
          <ac:chgData name="仁園 呂" userId="eef67f80-1e14-4c90-a22b-aad4575b3ef9" providerId="ADAL" clId="{98C5F729-C6D6-421F-A8DE-3A570149A37C}" dt="2020-05-24T13:18:03.886" v="2283"/>
          <ac:inkMkLst>
            <pc:docMk/>
            <pc:sldMk cId="0" sldId="266"/>
            <ac:inkMk id="12559" creationId="{93DD5558-C5DF-48B3-8404-63EEF6E71036}"/>
          </ac:inkMkLst>
        </pc:inkChg>
        <pc:inkChg chg="add mod">
          <ac:chgData name="仁園 呂" userId="eef67f80-1e14-4c90-a22b-aad4575b3ef9" providerId="ADAL" clId="{98C5F729-C6D6-421F-A8DE-3A570149A37C}" dt="2020-05-24T13:18:16.814" v="2309"/>
          <ac:inkMkLst>
            <pc:docMk/>
            <pc:sldMk cId="0" sldId="266"/>
            <ac:inkMk id="12561" creationId="{AE517748-48E8-438D-86D4-DD66C3D8BF05}"/>
          </ac:inkMkLst>
        </pc:inkChg>
        <pc:inkChg chg="add mod">
          <ac:chgData name="仁園 呂" userId="eef67f80-1e14-4c90-a22b-aad4575b3ef9" providerId="ADAL" clId="{98C5F729-C6D6-421F-A8DE-3A570149A37C}" dt="2020-05-24T13:18:16.814" v="2309"/>
          <ac:inkMkLst>
            <pc:docMk/>
            <pc:sldMk cId="0" sldId="266"/>
            <ac:inkMk id="12562" creationId="{4AC8D912-82A0-4319-AFF2-E756F5CEFFF8}"/>
          </ac:inkMkLst>
        </pc:inkChg>
        <pc:inkChg chg="add mod">
          <ac:chgData name="仁園 呂" userId="eef67f80-1e14-4c90-a22b-aad4575b3ef9" providerId="ADAL" clId="{98C5F729-C6D6-421F-A8DE-3A570149A37C}" dt="2020-05-24T13:18:16.814" v="2309"/>
          <ac:inkMkLst>
            <pc:docMk/>
            <pc:sldMk cId="0" sldId="266"/>
            <ac:inkMk id="12563" creationId="{640C83ED-0D4F-4B84-A6CE-E006D6208EB8}"/>
          </ac:inkMkLst>
        </pc:inkChg>
        <pc:inkChg chg="add mod">
          <ac:chgData name="仁園 呂" userId="eef67f80-1e14-4c90-a22b-aad4575b3ef9" providerId="ADAL" clId="{98C5F729-C6D6-421F-A8DE-3A570149A37C}" dt="2020-05-24T13:18:16.814" v="2309"/>
          <ac:inkMkLst>
            <pc:docMk/>
            <pc:sldMk cId="0" sldId="266"/>
            <ac:inkMk id="12564" creationId="{1E63933D-5B29-4B71-A2BF-F30EEF2E35C9}"/>
          </ac:inkMkLst>
        </pc:inkChg>
        <pc:inkChg chg="add mod">
          <ac:chgData name="仁園 呂" userId="eef67f80-1e14-4c90-a22b-aad4575b3ef9" providerId="ADAL" clId="{98C5F729-C6D6-421F-A8DE-3A570149A37C}" dt="2020-05-24T13:18:16.814" v="2309"/>
          <ac:inkMkLst>
            <pc:docMk/>
            <pc:sldMk cId="0" sldId="266"/>
            <ac:inkMk id="12565" creationId="{46A26199-4DBB-4914-995C-009833BCE2E2}"/>
          </ac:inkMkLst>
        </pc:inkChg>
        <pc:inkChg chg="add mod">
          <ac:chgData name="仁園 呂" userId="eef67f80-1e14-4c90-a22b-aad4575b3ef9" providerId="ADAL" clId="{98C5F729-C6D6-421F-A8DE-3A570149A37C}" dt="2020-05-24T13:18:16.814" v="2309"/>
          <ac:inkMkLst>
            <pc:docMk/>
            <pc:sldMk cId="0" sldId="266"/>
            <ac:inkMk id="12566" creationId="{B69EC83E-58FA-4EA9-809D-F8D0FCF233AC}"/>
          </ac:inkMkLst>
        </pc:inkChg>
        <pc:inkChg chg="add mod">
          <ac:chgData name="仁園 呂" userId="eef67f80-1e14-4c90-a22b-aad4575b3ef9" providerId="ADAL" clId="{98C5F729-C6D6-421F-A8DE-3A570149A37C}" dt="2020-05-24T13:18:16.814" v="2309"/>
          <ac:inkMkLst>
            <pc:docMk/>
            <pc:sldMk cId="0" sldId="266"/>
            <ac:inkMk id="12567" creationId="{3C107AFE-A329-471A-8944-77F6BB7BC1B3}"/>
          </ac:inkMkLst>
        </pc:inkChg>
        <pc:inkChg chg="add mod">
          <ac:chgData name="仁園 呂" userId="eef67f80-1e14-4c90-a22b-aad4575b3ef9" providerId="ADAL" clId="{98C5F729-C6D6-421F-A8DE-3A570149A37C}" dt="2020-05-24T13:18:16.814" v="2309"/>
          <ac:inkMkLst>
            <pc:docMk/>
            <pc:sldMk cId="0" sldId="266"/>
            <ac:inkMk id="12568" creationId="{567F0A8F-6618-4319-B46A-3657DBCC3316}"/>
          </ac:inkMkLst>
        </pc:inkChg>
        <pc:inkChg chg="add mod">
          <ac:chgData name="仁園 呂" userId="eef67f80-1e14-4c90-a22b-aad4575b3ef9" providerId="ADAL" clId="{98C5F729-C6D6-421F-A8DE-3A570149A37C}" dt="2020-05-24T13:18:26.639" v="2322"/>
          <ac:inkMkLst>
            <pc:docMk/>
            <pc:sldMk cId="0" sldId="266"/>
            <ac:inkMk id="12571" creationId="{45F98DE0-C41B-4F3E-82AE-20B303C4F60A}"/>
          </ac:inkMkLst>
        </pc:inkChg>
        <pc:inkChg chg="add mod">
          <ac:chgData name="仁園 呂" userId="eef67f80-1e14-4c90-a22b-aad4575b3ef9" providerId="ADAL" clId="{98C5F729-C6D6-421F-A8DE-3A570149A37C}" dt="2020-05-24T13:18:26.639" v="2322"/>
          <ac:inkMkLst>
            <pc:docMk/>
            <pc:sldMk cId="0" sldId="266"/>
            <ac:inkMk id="12572" creationId="{D1B4BA4F-E08C-4E60-BCFC-5D85882CEFEE}"/>
          </ac:inkMkLst>
        </pc:inkChg>
        <pc:inkChg chg="add mod">
          <ac:chgData name="仁園 呂" userId="eef67f80-1e14-4c90-a22b-aad4575b3ef9" providerId="ADAL" clId="{98C5F729-C6D6-421F-A8DE-3A570149A37C}" dt="2020-05-24T13:18:26.639" v="2322"/>
          <ac:inkMkLst>
            <pc:docMk/>
            <pc:sldMk cId="0" sldId="266"/>
            <ac:inkMk id="12573" creationId="{AA0F5804-C77B-4440-A772-06BC2F6CA212}"/>
          </ac:inkMkLst>
        </pc:inkChg>
        <pc:inkChg chg="add mod">
          <ac:chgData name="仁園 呂" userId="eef67f80-1e14-4c90-a22b-aad4575b3ef9" providerId="ADAL" clId="{98C5F729-C6D6-421F-A8DE-3A570149A37C}" dt="2020-05-24T13:18:26.639" v="2322"/>
          <ac:inkMkLst>
            <pc:docMk/>
            <pc:sldMk cId="0" sldId="266"/>
            <ac:inkMk id="12574" creationId="{8DD4B37E-2B05-414E-AE81-2A9C3FE19E87}"/>
          </ac:inkMkLst>
        </pc:inkChg>
        <pc:inkChg chg="add mod">
          <ac:chgData name="仁園 呂" userId="eef67f80-1e14-4c90-a22b-aad4575b3ef9" providerId="ADAL" clId="{98C5F729-C6D6-421F-A8DE-3A570149A37C}" dt="2020-05-24T13:18:26.639" v="2322"/>
          <ac:inkMkLst>
            <pc:docMk/>
            <pc:sldMk cId="0" sldId="266"/>
            <ac:inkMk id="12575" creationId="{5F66D184-2A4A-43B3-954C-4702DB80846A}"/>
          </ac:inkMkLst>
        </pc:inkChg>
        <pc:inkChg chg="add mod">
          <ac:chgData name="仁園 呂" userId="eef67f80-1e14-4c90-a22b-aad4575b3ef9" providerId="ADAL" clId="{98C5F729-C6D6-421F-A8DE-3A570149A37C}" dt="2020-05-24T13:18:26.639" v="2322"/>
          <ac:inkMkLst>
            <pc:docMk/>
            <pc:sldMk cId="0" sldId="266"/>
            <ac:inkMk id="12576" creationId="{6787A9C4-F403-4525-A98D-AFBC0959673F}"/>
          </ac:inkMkLst>
        </pc:inkChg>
        <pc:inkChg chg="add mod">
          <ac:chgData name="仁園 呂" userId="eef67f80-1e14-4c90-a22b-aad4575b3ef9" providerId="ADAL" clId="{98C5F729-C6D6-421F-A8DE-3A570149A37C}" dt="2020-05-24T13:18:26.639" v="2322"/>
          <ac:inkMkLst>
            <pc:docMk/>
            <pc:sldMk cId="0" sldId="266"/>
            <ac:inkMk id="12577" creationId="{5762D0CD-032E-4EAB-8345-910F1AC0DBBA}"/>
          </ac:inkMkLst>
        </pc:inkChg>
        <pc:inkChg chg="add mod">
          <ac:chgData name="仁園 呂" userId="eef67f80-1e14-4c90-a22b-aad4575b3ef9" providerId="ADAL" clId="{98C5F729-C6D6-421F-A8DE-3A570149A37C}" dt="2020-05-24T13:18:26.639" v="2322"/>
          <ac:inkMkLst>
            <pc:docMk/>
            <pc:sldMk cId="0" sldId="266"/>
            <ac:inkMk id="12579" creationId="{AED94F89-8164-4A35-A36D-86CC5AD7FCC4}"/>
          </ac:inkMkLst>
        </pc:inkChg>
        <pc:inkChg chg="add mod">
          <ac:chgData name="仁園 呂" userId="eef67f80-1e14-4c90-a22b-aad4575b3ef9" providerId="ADAL" clId="{98C5F729-C6D6-421F-A8DE-3A570149A37C}" dt="2020-05-24T13:18:26.639" v="2322"/>
          <ac:inkMkLst>
            <pc:docMk/>
            <pc:sldMk cId="0" sldId="266"/>
            <ac:inkMk id="12580" creationId="{C59334B4-DC81-4F06-9335-0FE3B9FEA38E}"/>
          </ac:inkMkLst>
        </pc:inkChg>
        <pc:inkChg chg="add mod">
          <ac:chgData name="仁園 呂" userId="eef67f80-1e14-4c90-a22b-aad4575b3ef9" providerId="ADAL" clId="{98C5F729-C6D6-421F-A8DE-3A570149A37C}" dt="2020-05-24T13:18:26.639" v="2322"/>
          <ac:inkMkLst>
            <pc:docMk/>
            <pc:sldMk cId="0" sldId="266"/>
            <ac:inkMk id="12581" creationId="{0FA0725F-4409-460C-8F84-B4D93A90B070}"/>
          </ac:inkMkLst>
        </pc:inkChg>
        <pc:inkChg chg="add mod">
          <ac:chgData name="仁園 呂" userId="eef67f80-1e14-4c90-a22b-aad4575b3ef9" providerId="ADAL" clId="{98C5F729-C6D6-421F-A8DE-3A570149A37C}" dt="2020-05-24T13:18:26.639" v="2322"/>
          <ac:inkMkLst>
            <pc:docMk/>
            <pc:sldMk cId="0" sldId="266"/>
            <ac:inkMk id="12582" creationId="{69B80401-B72B-4939-955E-98778DCFDF6F}"/>
          </ac:inkMkLst>
        </pc:inkChg>
        <pc:inkChg chg="add mod">
          <ac:chgData name="仁園 呂" userId="eef67f80-1e14-4c90-a22b-aad4575b3ef9" providerId="ADAL" clId="{98C5F729-C6D6-421F-A8DE-3A570149A37C}" dt="2020-05-24T13:18:36.522" v="2335"/>
          <ac:inkMkLst>
            <pc:docMk/>
            <pc:sldMk cId="0" sldId="266"/>
            <ac:inkMk id="12584" creationId="{A732F814-F31A-4EB2-B772-0E19ABAC73A2}"/>
          </ac:inkMkLst>
        </pc:inkChg>
        <pc:inkChg chg="add mod">
          <ac:chgData name="仁園 呂" userId="eef67f80-1e14-4c90-a22b-aad4575b3ef9" providerId="ADAL" clId="{98C5F729-C6D6-421F-A8DE-3A570149A37C}" dt="2020-05-24T13:18:36.522" v="2335"/>
          <ac:inkMkLst>
            <pc:docMk/>
            <pc:sldMk cId="0" sldId="266"/>
            <ac:inkMk id="12585" creationId="{ED90ED1C-AF8A-4DC3-97C8-F2049471A8DA}"/>
          </ac:inkMkLst>
        </pc:inkChg>
        <pc:inkChg chg="add mod">
          <ac:chgData name="仁園 呂" userId="eef67f80-1e14-4c90-a22b-aad4575b3ef9" providerId="ADAL" clId="{98C5F729-C6D6-421F-A8DE-3A570149A37C}" dt="2020-05-24T13:18:36.522" v="2335"/>
          <ac:inkMkLst>
            <pc:docMk/>
            <pc:sldMk cId="0" sldId="266"/>
            <ac:inkMk id="12586" creationId="{912B1578-DEEF-4622-8BAA-532ADCF34B93}"/>
          </ac:inkMkLst>
        </pc:inkChg>
        <pc:inkChg chg="add mod">
          <ac:chgData name="仁園 呂" userId="eef67f80-1e14-4c90-a22b-aad4575b3ef9" providerId="ADAL" clId="{98C5F729-C6D6-421F-A8DE-3A570149A37C}" dt="2020-05-24T13:18:36.522" v="2335"/>
          <ac:inkMkLst>
            <pc:docMk/>
            <pc:sldMk cId="0" sldId="266"/>
            <ac:inkMk id="12587" creationId="{CE4E8A75-E825-49B9-96C6-83B43819C0AA}"/>
          </ac:inkMkLst>
        </pc:inkChg>
        <pc:inkChg chg="add mod">
          <ac:chgData name="仁園 呂" userId="eef67f80-1e14-4c90-a22b-aad4575b3ef9" providerId="ADAL" clId="{98C5F729-C6D6-421F-A8DE-3A570149A37C}" dt="2020-05-24T13:18:36.522" v="2335"/>
          <ac:inkMkLst>
            <pc:docMk/>
            <pc:sldMk cId="0" sldId="266"/>
            <ac:inkMk id="12588" creationId="{1E6A0ABB-5622-4E3B-92FE-323A60B2B6EE}"/>
          </ac:inkMkLst>
        </pc:inkChg>
        <pc:inkChg chg="add mod">
          <ac:chgData name="仁園 呂" userId="eef67f80-1e14-4c90-a22b-aad4575b3ef9" providerId="ADAL" clId="{98C5F729-C6D6-421F-A8DE-3A570149A37C}" dt="2020-05-24T13:18:36.522" v="2335"/>
          <ac:inkMkLst>
            <pc:docMk/>
            <pc:sldMk cId="0" sldId="266"/>
            <ac:inkMk id="12589" creationId="{4B43D791-C54C-448F-A65C-B5C6EBF5E1BC}"/>
          </ac:inkMkLst>
        </pc:inkChg>
        <pc:inkChg chg="add mod">
          <ac:chgData name="仁園 呂" userId="eef67f80-1e14-4c90-a22b-aad4575b3ef9" providerId="ADAL" clId="{98C5F729-C6D6-421F-A8DE-3A570149A37C}" dt="2020-05-24T13:18:36.522" v="2335"/>
          <ac:inkMkLst>
            <pc:docMk/>
            <pc:sldMk cId="0" sldId="266"/>
            <ac:inkMk id="12590" creationId="{F2D29EA2-1339-425B-9BB2-0A456FDFDFD7}"/>
          </ac:inkMkLst>
        </pc:inkChg>
        <pc:inkChg chg="add mod">
          <ac:chgData name="仁園 呂" userId="eef67f80-1e14-4c90-a22b-aad4575b3ef9" providerId="ADAL" clId="{98C5F729-C6D6-421F-A8DE-3A570149A37C}" dt="2020-05-24T13:18:36.522" v="2335"/>
          <ac:inkMkLst>
            <pc:docMk/>
            <pc:sldMk cId="0" sldId="266"/>
            <ac:inkMk id="12591" creationId="{E53E0F6A-9E8D-4A91-B438-1EACF5413A22}"/>
          </ac:inkMkLst>
        </pc:inkChg>
        <pc:inkChg chg="add mod">
          <ac:chgData name="仁園 呂" userId="eef67f80-1e14-4c90-a22b-aad4575b3ef9" providerId="ADAL" clId="{98C5F729-C6D6-421F-A8DE-3A570149A37C}" dt="2020-05-24T13:18:36.522" v="2335"/>
          <ac:inkMkLst>
            <pc:docMk/>
            <pc:sldMk cId="0" sldId="266"/>
            <ac:inkMk id="12592" creationId="{9E7DFD0F-D497-46CE-982D-A18EEA442311}"/>
          </ac:inkMkLst>
        </pc:inkChg>
        <pc:inkChg chg="add mod">
          <ac:chgData name="仁園 呂" userId="eef67f80-1e14-4c90-a22b-aad4575b3ef9" providerId="ADAL" clId="{98C5F729-C6D6-421F-A8DE-3A570149A37C}" dt="2020-05-24T13:18:36.522" v="2335"/>
          <ac:inkMkLst>
            <pc:docMk/>
            <pc:sldMk cId="0" sldId="266"/>
            <ac:inkMk id="12593" creationId="{0090728B-1AA8-49C6-B6B9-17723E926C1A}"/>
          </ac:inkMkLst>
        </pc:inkChg>
        <pc:inkChg chg="add mod">
          <ac:chgData name="仁園 呂" userId="eef67f80-1e14-4c90-a22b-aad4575b3ef9" providerId="ADAL" clId="{98C5F729-C6D6-421F-A8DE-3A570149A37C}" dt="2020-05-24T13:18:36.522" v="2335"/>
          <ac:inkMkLst>
            <pc:docMk/>
            <pc:sldMk cId="0" sldId="266"/>
            <ac:inkMk id="12594" creationId="{96F450C0-5CC0-47BF-BFFA-A379D45E3F89}"/>
          </ac:inkMkLst>
        </pc:inkChg>
        <pc:inkChg chg="add mod">
          <ac:chgData name="仁園 呂" userId="eef67f80-1e14-4c90-a22b-aad4575b3ef9" providerId="ADAL" clId="{98C5F729-C6D6-421F-A8DE-3A570149A37C}" dt="2020-05-24T13:18:36.522" v="2335"/>
          <ac:inkMkLst>
            <pc:docMk/>
            <pc:sldMk cId="0" sldId="266"/>
            <ac:inkMk id="12595" creationId="{9857D778-0E7D-45F7-BABA-D242145E16FF}"/>
          </ac:inkMkLst>
        </pc:inkChg>
        <pc:inkChg chg="add mod">
          <ac:chgData name="仁園 呂" userId="eef67f80-1e14-4c90-a22b-aad4575b3ef9" providerId="ADAL" clId="{98C5F729-C6D6-421F-A8DE-3A570149A37C}" dt="2020-05-24T13:18:48.496" v="2338"/>
          <ac:inkMkLst>
            <pc:docMk/>
            <pc:sldMk cId="0" sldId="266"/>
            <ac:inkMk id="12597" creationId="{D89A9E48-A475-46D5-9958-D45F61688CEF}"/>
          </ac:inkMkLst>
        </pc:inkChg>
        <pc:inkChg chg="add mod">
          <ac:chgData name="仁園 呂" userId="eef67f80-1e14-4c90-a22b-aad4575b3ef9" providerId="ADAL" clId="{98C5F729-C6D6-421F-A8DE-3A570149A37C}" dt="2020-05-24T13:18:48.496" v="2338"/>
          <ac:inkMkLst>
            <pc:docMk/>
            <pc:sldMk cId="0" sldId="266"/>
            <ac:inkMk id="12598" creationId="{4953D907-D930-493F-B3D8-66533BAB9998}"/>
          </ac:inkMkLst>
        </pc:inkChg>
        <pc:inkChg chg="add mod">
          <ac:chgData name="仁園 呂" userId="eef67f80-1e14-4c90-a22b-aad4575b3ef9" providerId="ADAL" clId="{98C5F729-C6D6-421F-A8DE-3A570149A37C}" dt="2020-05-24T13:19:04.357" v="2348"/>
          <ac:inkMkLst>
            <pc:docMk/>
            <pc:sldMk cId="0" sldId="266"/>
            <ac:inkMk id="12600" creationId="{4EB09FF4-E699-4DB4-90A3-17F3A88BAEB8}"/>
          </ac:inkMkLst>
        </pc:inkChg>
        <pc:inkChg chg="add mod">
          <ac:chgData name="仁園 呂" userId="eef67f80-1e14-4c90-a22b-aad4575b3ef9" providerId="ADAL" clId="{98C5F729-C6D6-421F-A8DE-3A570149A37C}" dt="2020-05-24T13:19:04.357" v="2348"/>
          <ac:inkMkLst>
            <pc:docMk/>
            <pc:sldMk cId="0" sldId="266"/>
            <ac:inkMk id="12601" creationId="{D59725B0-92F5-4070-AC40-1D6742390B1E}"/>
          </ac:inkMkLst>
        </pc:inkChg>
        <pc:inkChg chg="add mod">
          <ac:chgData name="仁園 呂" userId="eef67f80-1e14-4c90-a22b-aad4575b3ef9" providerId="ADAL" clId="{98C5F729-C6D6-421F-A8DE-3A570149A37C}" dt="2020-05-24T13:19:04.357" v="2348"/>
          <ac:inkMkLst>
            <pc:docMk/>
            <pc:sldMk cId="0" sldId="266"/>
            <ac:inkMk id="12602" creationId="{1FDBB01F-B504-440D-919E-81107733B9E8}"/>
          </ac:inkMkLst>
        </pc:inkChg>
        <pc:inkChg chg="add mod">
          <ac:chgData name="仁園 呂" userId="eef67f80-1e14-4c90-a22b-aad4575b3ef9" providerId="ADAL" clId="{98C5F729-C6D6-421F-A8DE-3A570149A37C}" dt="2020-05-24T13:19:04.357" v="2348"/>
          <ac:inkMkLst>
            <pc:docMk/>
            <pc:sldMk cId="0" sldId="266"/>
            <ac:inkMk id="12603" creationId="{F05621C6-1DEF-437F-A85E-4C96C3870A05}"/>
          </ac:inkMkLst>
        </pc:inkChg>
        <pc:inkChg chg="add mod">
          <ac:chgData name="仁園 呂" userId="eef67f80-1e14-4c90-a22b-aad4575b3ef9" providerId="ADAL" clId="{98C5F729-C6D6-421F-A8DE-3A570149A37C}" dt="2020-05-24T13:19:04.357" v="2348"/>
          <ac:inkMkLst>
            <pc:docMk/>
            <pc:sldMk cId="0" sldId="266"/>
            <ac:inkMk id="12604" creationId="{007330B0-0969-49FE-8401-5ECB4B531EC1}"/>
          </ac:inkMkLst>
        </pc:inkChg>
        <pc:inkChg chg="add mod">
          <ac:chgData name="仁園 呂" userId="eef67f80-1e14-4c90-a22b-aad4575b3ef9" providerId="ADAL" clId="{98C5F729-C6D6-421F-A8DE-3A570149A37C}" dt="2020-05-24T13:19:04.357" v="2348"/>
          <ac:inkMkLst>
            <pc:docMk/>
            <pc:sldMk cId="0" sldId="266"/>
            <ac:inkMk id="12605" creationId="{BFC85A14-301B-41A8-A9FD-5A7D0FC8ECA3}"/>
          </ac:inkMkLst>
        </pc:inkChg>
        <pc:inkChg chg="add mod">
          <ac:chgData name="仁園 呂" userId="eef67f80-1e14-4c90-a22b-aad4575b3ef9" providerId="ADAL" clId="{98C5F729-C6D6-421F-A8DE-3A570149A37C}" dt="2020-05-24T13:19:04.357" v="2348"/>
          <ac:inkMkLst>
            <pc:docMk/>
            <pc:sldMk cId="0" sldId="266"/>
            <ac:inkMk id="12606" creationId="{80757BBB-87EA-48AD-B001-668908F39313}"/>
          </ac:inkMkLst>
        </pc:inkChg>
        <pc:inkChg chg="add mod">
          <ac:chgData name="仁園 呂" userId="eef67f80-1e14-4c90-a22b-aad4575b3ef9" providerId="ADAL" clId="{98C5F729-C6D6-421F-A8DE-3A570149A37C}" dt="2020-05-24T13:19:04.357" v="2348"/>
          <ac:inkMkLst>
            <pc:docMk/>
            <pc:sldMk cId="0" sldId="266"/>
            <ac:inkMk id="12607" creationId="{42733C6B-5472-4C47-BD4A-D1C0DF12D731}"/>
          </ac:inkMkLst>
        </pc:inkChg>
        <pc:inkChg chg="add mod">
          <ac:chgData name="仁園 呂" userId="eef67f80-1e14-4c90-a22b-aad4575b3ef9" providerId="ADAL" clId="{98C5F729-C6D6-421F-A8DE-3A570149A37C}" dt="2020-05-24T13:19:04.357" v="2348"/>
          <ac:inkMkLst>
            <pc:docMk/>
            <pc:sldMk cId="0" sldId="266"/>
            <ac:inkMk id="12608" creationId="{CD7D5CAB-DBA0-4ACE-B8DC-6D4BC62C4850}"/>
          </ac:inkMkLst>
        </pc:inkChg>
        <pc:inkChg chg="add">
          <ac:chgData name="仁園 呂" userId="eef67f80-1e14-4c90-a22b-aad4575b3ef9" providerId="ADAL" clId="{98C5F729-C6D6-421F-A8DE-3A570149A37C}" dt="2020-05-24T13:19:06.760" v="2349" actId="9405"/>
          <ac:inkMkLst>
            <pc:docMk/>
            <pc:sldMk cId="0" sldId="266"/>
            <ac:inkMk id="12611" creationId="{93B32CD5-AD3B-4A31-8939-E3ADB34F69AC}"/>
          </ac:inkMkLst>
        </pc:inkChg>
        <pc:inkChg chg="add del">
          <ac:chgData name="仁園 呂" userId="eef67f80-1e14-4c90-a22b-aad4575b3ef9" providerId="ADAL" clId="{98C5F729-C6D6-421F-A8DE-3A570149A37C}" dt="2020-05-24T13:19:11.634" v="2351"/>
          <ac:inkMkLst>
            <pc:docMk/>
            <pc:sldMk cId="0" sldId="266"/>
            <ac:inkMk id="12612" creationId="{B12E1988-EC50-4F8B-91DD-16A8B84F4E43}"/>
          </ac:inkMkLst>
        </pc:inkChg>
        <pc:inkChg chg="add mod">
          <ac:chgData name="仁園 呂" userId="eef67f80-1e14-4c90-a22b-aad4575b3ef9" providerId="ADAL" clId="{98C5F729-C6D6-421F-A8DE-3A570149A37C}" dt="2020-05-24T13:19:33.156" v="2360"/>
          <ac:inkMkLst>
            <pc:docMk/>
            <pc:sldMk cId="0" sldId="266"/>
            <ac:inkMk id="12613" creationId="{473A6A37-15B5-4154-82E5-0AC5D5058332}"/>
          </ac:inkMkLst>
        </pc:inkChg>
        <pc:inkChg chg="add mod">
          <ac:chgData name="仁園 呂" userId="eef67f80-1e14-4c90-a22b-aad4575b3ef9" providerId="ADAL" clId="{98C5F729-C6D6-421F-A8DE-3A570149A37C}" dt="2020-05-24T13:19:33.156" v="2360"/>
          <ac:inkMkLst>
            <pc:docMk/>
            <pc:sldMk cId="0" sldId="266"/>
            <ac:inkMk id="12614" creationId="{760B8919-F6B2-4C4F-AB5F-8196D7CDE67D}"/>
          </ac:inkMkLst>
        </pc:inkChg>
        <pc:inkChg chg="add mod">
          <ac:chgData name="仁園 呂" userId="eef67f80-1e14-4c90-a22b-aad4575b3ef9" providerId="ADAL" clId="{98C5F729-C6D6-421F-A8DE-3A570149A37C}" dt="2020-05-24T13:19:33.156" v="2360"/>
          <ac:inkMkLst>
            <pc:docMk/>
            <pc:sldMk cId="0" sldId="266"/>
            <ac:inkMk id="12616" creationId="{5F94125D-9AC2-4335-A090-2B5815D48B84}"/>
          </ac:inkMkLst>
        </pc:inkChg>
        <pc:inkChg chg="add mod">
          <ac:chgData name="仁園 呂" userId="eef67f80-1e14-4c90-a22b-aad4575b3ef9" providerId="ADAL" clId="{98C5F729-C6D6-421F-A8DE-3A570149A37C}" dt="2020-05-24T13:19:33.156" v="2360"/>
          <ac:inkMkLst>
            <pc:docMk/>
            <pc:sldMk cId="0" sldId="266"/>
            <ac:inkMk id="12617" creationId="{FED91F76-5927-4026-81D6-A0AA3D82CE10}"/>
          </ac:inkMkLst>
        </pc:inkChg>
        <pc:inkChg chg="add mod">
          <ac:chgData name="仁園 呂" userId="eef67f80-1e14-4c90-a22b-aad4575b3ef9" providerId="ADAL" clId="{98C5F729-C6D6-421F-A8DE-3A570149A37C}" dt="2020-05-24T13:19:33.156" v="2360"/>
          <ac:inkMkLst>
            <pc:docMk/>
            <pc:sldMk cId="0" sldId="266"/>
            <ac:inkMk id="12618" creationId="{9152D733-B304-4C3E-B4B4-228FFEAA9803}"/>
          </ac:inkMkLst>
        </pc:inkChg>
        <pc:inkChg chg="add mod">
          <ac:chgData name="仁園 呂" userId="eef67f80-1e14-4c90-a22b-aad4575b3ef9" providerId="ADAL" clId="{98C5F729-C6D6-421F-A8DE-3A570149A37C}" dt="2020-05-24T13:19:33.156" v="2360"/>
          <ac:inkMkLst>
            <pc:docMk/>
            <pc:sldMk cId="0" sldId="266"/>
            <ac:inkMk id="12619" creationId="{3CA535AB-74BD-4B72-AAE0-FFAD87000213}"/>
          </ac:inkMkLst>
        </pc:inkChg>
        <pc:inkChg chg="add mod">
          <ac:chgData name="仁園 呂" userId="eef67f80-1e14-4c90-a22b-aad4575b3ef9" providerId="ADAL" clId="{98C5F729-C6D6-421F-A8DE-3A570149A37C}" dt="2020-05-24T13:19:33.156" v="2360"/>
          <ac:inkMkLst>
            <pc:docMk/>
            <pc:sldMk cId="0" sldId="266"/>
            <ac:inkMk id="12620" creationId="{3FB2ED18-D9F3-4040-8C0C-0728BA8B56EA}"/>
          </ac:inkMkLst>
        </pc:inkChg>
        <pc:inkChg chg="add mod">
          <ac:chgData name="仁園 呂" userId="eef67f80-1e14-4c90-a22b-aad4575b3ef9" providerId="ADAL" clId="{98C5F729-C6D6-421F-A8DE-3A570149A37C}" dt="2020-05-24T13:19:45.739" v="2377"/>
          <ac:inkMkLst>
            <pc:docMk/>
            <pc:sldMk cId="0" sldId="266"/>
            <ac:inkMk id="12623" creationId="{1233EBAA-4CFF-4A61-AFC3-06DF52B53F2D}"/>
          </ac:inkMkLst>
        </pc:inkChg>
        <pc:inkChg chg="add mod">
          <ac:chgData name="仁園 呂" userId="eef67f80-1e14-4c90-a22b-aad4575b3ef9" providerId="ADAL" clId="{98C5F729-C6D6-421F-A8DE-3A570149A37C}" dt="2020-05-24T13:19:45.739" v="2377"/>
          <ac:inkMkLst>
            <pc:docMk/>
            <pc:sldMk cId="0" sldId="266"/>
            <ac:inkMk id="12624" creationId="{6D9090EA-A754-42C2-A09A-037DBA99A0E2}"/>
          </ac:inkMkLst>
        </pc:inkChg>
        <pc:inkChg chg="add mod">
          <ac:chgData name="仁園 呂" userId="eef67f80-1e14-4c90-a22b-aad4575b3ef9" providerId="ADAL" clId="{98C5F729-C6D6-421F-A8DE-3A570149A37C}" dt="2020-05-24T13:19:45.739" v="2377"/>
          <ac:inkMkLst>
            <pc:docMk/>
            <pc:sldMk cId="0" sldId="266"/>
            <ac:inkMk id="12625" creationId="{0D00B562-34ED-4781-B7AD-1A2A05295F5C}"/>
          </ac:inkMkLst>
        </pc:inkChg>
        <pc:inkChg chg="add mod">
          <ac:chgData name="仁園 呂" userId="eef67f80-1e14-4c90-a22b-aad4575b3ef9" providerId="ADAL" clId="{98C5F729-C6D6-421F-A8DE-3A570149A37C}" dt="2020-05-24T13:19:45.739" v="2377"/>
          <ac:inkMkLst>
            <pc:docMk/>
            <pc:sldMk cId="0" sldId="266"/>
            <ac:inkMk id="12626" creationId="{FE58886F-5483-40F9-BA81-6CE72A28B140}"/>
          </ac:inkMkLst>
        </pc:inkChg>
        <pc:inkChg chg="add mod">
          <ac:chgData name="仁園 呂" userId="eef67f80-1e14-4c90-a22b-aad4575b3ef9" providerId="ADAL" clId="{98C5F729-C6D6-421F-A8DE-3A570149A37C}" dt="2020-05-24T13:19:45.739" v="2377"/>
          <ac:inkMkLst>
            <pc:docMk/>
            <pc:sldMk cId="0" sldId="266"/>
            <ac:inkMk id="12627" creationId="{110C7D6E-D71B-4AB2-A078-095901101EC1}"/>
          </ac:inkMkLst>
        </pc:inkChg>
        <pc:inkChg chg="add mod">
          <ac:chgData name="仁園 呂" userId="eef67f80-1e14-4c90-a22b-aad4575b3ef9" providerId="ADAL" clId="{98C5F729-C6D6-421F-A8DE-3A570149A37C}" dt="2020-05-24T13:19:45.739" v="2377"/>
          <ac:inkMkLst>
            <pc:docMk/>
            <pc:sldMk cId="0" sldId="266"/>
            <ac:inkMk id="12628" creationId="{D27E507C-D15F-403A-B959-B62E73C0926E}"/>
          </ac:inkMkLst>
        </pc:inkChg>
        <pc:inkChg chg="add mod">
          <ac:chgData name="仁園 呂" userId="eef67f80-1e14-4c90-a22b-aad4575b3ef9" providerId="ADAL" clId="{98C5F729-C6D6-421F-A8DE-3A570149A37C}" dt="2020-05-24T13:19:45.739" v="2377"/>
          <ac:inkMkLst>
            <pc:docMk/>
            <pc:sldMk cId="0" sldId="266"/>
            <ac:inkMk id="12629" creationId="{CF116EA8-46D0-4356-A7C5-DBA6C0CE4999}"/>
          </ac:inkMkLst>
        </pc:inkChg>
        <pc:inkChg chg="add mod">
          <ac:chgData name="仁園 呂" userId="eef67f80-1e14-4c90-a22b-aad4575b3ef9" providerId="ADAL" clId="{98C5F729-C6D6-421F-A8DE-3A570149A37C}" dt="2020-05-24T13:19:45.739" v="2377"/>
          <ac:inkMkLst>
            <pc:docMk/>
            <pc:sldMk cId="0" sldId="266"/>
            <ac:inkMk id="12630" creationId="{980D0116-4BEF-4949-981F-6BA55569EB4D}"/>
          </ac:inkMkLst>
        </pc:inkChg>
        <pc:inkChg chg="add mod">
          <ac:chgData name="仁園 呂" userId="eef67f80-1e14-4c90-a22b-aad4575b3ef9" providerId="ADAL" clId="{98C5F729-C6D6-421F-A8DE-3A570149A37C}" dt="2020-05-24T13:19:45.739" v="2377"/>
          <ac:inkMkLst>
            <pc:docMk/>
            <pc:sldMk cId="0" sldId="266"/>
            <ac:inkMk id="12631" creationId="{5E2832FA-61B3-49BC-A59F-208973D8E590}"/>
          </ac:inkMkLst>
        </pc:inkChg>
        <pc:inkChg chg="add mod">
          <ac:chgData name="仁園 呂" userId="eef67f80-1e14-4c90-a22b-aad4575b3ef9" providerId="ADAL" clId="{98C5F729-C6D6-421F-A8DE-3A570149A37C}" dt="2020-05-24T13:19:45.739" v="2377"/>
          <ac:inkMkLst>
            <pc:docMk/>
            <pc:sldMk cId="0" sldId="266"/>
            <ac:inkMk id="12632" creationId="{A185C1FC-6126-49B6-B98C-3EE4A53381FB}"/>
          </ac:inkMkLst>
        </pc:inkChg>
        <pc:inkChg chg="add mod">
          <ac:chgData name="仁園 呂" userId="eef67f80-1e14-4c90-a22b-aad4575b3ef9" providerId="ADAL" clId="{98C5F729-C6D6-421F-A8DE-3A570149A37C}" dt="2020-05-24T13:19:45.739" v="2377"/>
          <ac:inkMkLst>
            <pc:docMk/>
            <pc:sldMk cId="0" sldId="266"/>
            <ac:inkMk id="12633" creationId="{6AF9ECD8-E575-4316-B2E9-629D5D56F902}"/>
          </ac:inkMkLst>
        </pc:inkChg>
        <pc:inkChg chg="add mod">
          <ac:chgData name="仁園 呂" userId="eef67f80-1e14-4c90-a22b-aad4575b3ef9" providerId="ADAL" clId="{98C5F729-C6D6-421F-A8DE-3A570149A37C}" dt="2020-05-24T13:19:45.739" v="2377"/>
          <ac:inkMkLst>
            <pc:docMk/>
            <pc:sldMk cId="0" sldId="266"/>
            <ac:inkMk id="12634" creationId="{EC65EC4F-CFA0-4378-BC61-F4B3C7AF77DB}"/>
          </ac:inkMkLst>
        </pc:inkChg>
        <pc:inkChg chg="add mod">
          <ac:chgData name="仁園 呂" userId="eef67f80-1e14-4c90-a22b-aad4575b3ef9" providerId="ADAL" clId="{98C5F729-C6D6-421F-A8DE-3A570149A37C}" dt="2020-05-24T13:19:45.739" v="2377"/>
          <ac:inkMkLst>
            <pc:docMk/>
            <pc:sldMk cId="0" sldId="266"/>
            <ac:inkMk id="12636" creationId="{025207E4-A350-497C-B315-CE7018E1E180}"/>
          </ac:inkMkLst>
        </pc:inkChg>
        <pc:inkChg chg="add mod">
          <ac:chgData name="仁園 呂" userId="eef67f80-1e14-4c90-a22b-aad4575b3ef9" providerId="ADAL" clId="{98C5F729-C6D6-421F-A8DE-3A570149A37C}" dt="2020-05-24T13:19:45.739" v="2377"/>
          <ac:inkMkLst>
            <pc:docMk/>
            <pc:sldMk cId="0" sldId="266"/>
            <ac:inkMk id="12637" creationId="{E2A716E5-0FBB-49BB-A733-7698DC30404D}"/>
          </ac:inkMkLst>
        </pc:inkChg>
        <pc:inkChg chg="add mod">
          <ac:chgData name="仁園 呂" userId="eef67f80-1e14-4c90-a22b-aad4575b3ef9" providerId="ADAL" clId="{98C5F729-C6D6-421F-A8DE-3A570149A37C}" dt="2020-05-24T13:19:45.739" v="2377"/>
          <ac:inkMkLst>
            <pc:docMk/>
            <pc:sldMk cId="0" sldId="266"/>
            <ac:inkMk id="12638" creationId="{8B42CB2F-553C-490C-92C3-7D453D2C96C5}"/>
          </ac:inkMkLst>
        </pc:inkChg>
        <pc:inkChg chg="add mod">
          <ac:chgData name="仁園 呂" userId="eef67f80-1e14-4c90-a22b-aad4575b3ef9" providerId="ADAL" clId="{98C5F729-C6D6-421F-A8DE-3A570149A37C}" dt="2020-05-24T13:19:54.811" v="2381"/>
          <ac:inkMkLst>
            <pc:docMk/>
            <pc:sldMk cId="0" sldId="266"/>
            <ac:inkMk id="12640" creationId="{6445285B-A6EC-4808-8D29-63000F6EEC8E}"/>
          </ac:inkMkLst>
        </pc:inkChg>
        <pc:inkChg chg="add mod">
          <ac:chgData name="仁園 呂" userId="eef67f80-1e14-4c90-a22b-aad4575b3ef9" providerId="ADAL" clId="{98C5F729-C6D6-421F-A8DE-3A570149A37C}" dt="2020-05-24T13:19:54.811" v="2381"/>
          <ac:inkMkLst>
            <pc:docMk/>
            <pc:sldMk cId="0" sldId="266"/>
            <ac:inkMk id="12641" creationId="{81D3B6BF-D0DB-4DE4-8467-3E502D1C4C75}"/>
          </ac:inkMkLst>
        </pc:inkChg>
        <pc:inkChg chg="add mod">
          <ac:chgData name="仁園 呂" userId="eef67f80-1e14-4c90-a22b-aad4575b3ef9" providerId="ADAL" clId="{98C5F729-C6D6-421F-A8DE-3A570149A37C}" dt="2020-05-24T13:19:54.811" v="2381"/>
          <ac:inkMkLst>
            <pc:docMk/>
            <pc:sldMk cId="0" sldId="266"/>
            <ac:inkMk id="12642" creationId="{F3C92EC7-5A22-48B3-B130-6321607C1CDC}"/>
          </ac:inkMkLst>
        </pc:inkChg>
        <pc:inkChg chg="add mod">
          <ac:chgData name="仁園 呂" userId="eef67f80-1e14-4c90-a22b-aad4575b3ef9" providerId="ADAL" clId="{98C5F729-C6D6-421F-A8DE-3A570149A37C}" dt="2020-05-24T14:00:13.624" v="2437"/>
          <ac:inkMkLst>
            <pc:docMk/>
            <pc:sldMk cId="0" sldId="266"/>
            <ac:inkMk id="12644" creationId="{146A99AF-FA95-4327-81A3-2793E9AAC840}"/>
          </ac:inkMkLst>
        </pc:inkChg>
        <pc:inkChg chg="add mod">
          <ac:chgData name="仁園 呂" userId="eef67f80-1e14-4c90-a22b-aad4575b3ef9" providerId="ADAL" clId="{98C5F729-C6D6-421F-A8DE-3A570149A37C}" dt="2020-05-24T14:00:13.624" v="2437"/>
          <ac:inkMkLst>
            <pc:docMk/>
            <pc:sldMk cId="0" sldId="266"/>
            <ac:inkMk id="12645" creationId="{50F49E9A-C354-4258-844C-1F1023D353F2}"/>
          </ac:inkMkLst>
        </pc:inkChg>
        <pc:inkChg chg="add mod">
          <ac:chgData name="仁園 呂" userId="eef67f80-1e14-4c90-a22b-aad4575b3ef9" providerId="ADAL" clId="{98C5F729-C6D6-421F-A8DE-3A570149A37C}" dt="2020-05-24T14:00:13.624" v="2437"/>
          <ac:inkMkLst>
            <pc:docMk/>
            <pc:sldMk cId="0" sldId="266"/>
            <ac:inkMk id="12646" creationId="{F6DF9EF3-BA8D-4A92-A09C-2642BB659D72}"/>
          </ac:inkMkLst>
        </pc:inkChg>
        <pc:inkChg chg="add mod">
          <ac:chgData name="仁園 呂" userId="eef67f80-1e14-4c90-a22b-aad4575b3ef9" providerId="ADAL" clId="{98C5F729-C6D6-421F-A8DE-3A570149A37C}" dt="2020-05-24T14:00:13.624" v="2437"/>
          <ac:inkMkLst>
            <pc:docMk/>
            <pc:sldMk cId="0" sldId="266"/>
            <ac:inkMk id="12647" creationId="{48BBE638-06E1-4F55-9E22-5F5C669152F7}"/>
          </ac:inkMkLst>
        </pc:inkChg>
        <pc:inkChg chg="add mod">
          <ac:chgData name="仁園 呂" userId="eef67f80-1e14-4c90-a22b-aad4575b3ef9" providerId="ADAL" clId="{98C5F729-C6D6-421F-A8DE-3A570149A37C}" dt="2020-05-24T14:00:13.624" v="2437"/>
          <ac:inkMkLst>
            <pc:docMk/>
            <pc:sldMk cId="0" sldId="266"/>
            <ac:inkMk id="12648" creationId="{2E4181A2-53C6-46E3-BC6D-12A24FCE11BF}"/>
          </ac:inkMkLst>
        </pc:inkChg>
        <pc:inkChg chg="add mod">
          <ac:chgData name="仁園 呂" userId="eef67f80-1e14-4c90-a22b-aad4575b3ef9" providerId="ADAL" clId="{98C5F729-C6D6-421F-A8DE-3A570149A37C}" dt="2020-05-24T14:00:13.624" v="2437"/>
          <ac:inkMkLst>
            <pc:docMk/>
            <pc:sldMk cId="0" sldId="266"/>
            <ac:inkMk id="12649" creationId="{D7807907-FFD7-4A18-A28E-703254AD945C}"/>
          </ac:inkMkLst>
        </pc:inkChg>
        <pc:inkChg chg="add mod">
          <ac:chgData name="仁園 呂" userId="eef67f80-1e14-4c90-a22b-aad4575b3ef9" providerId="ADAL" clId="{98C5F729-C6D6-421F-A8DE-3A570149A37C}" dt="2020-05-24T14:00:13.624" v="2437"/>
          <ac:inkMkLst>
            <pc:docMk/>
            <pc:sldMk cId="0" sldId="266"/>
            <ac:inkMk id="12652" creationId="{F7331F31-D321-4D34-BE7B-7E860492547B}"/>
          </ac:inkMkLst>
        </pc:inkChg>
        <pc:inkChg chg="add mod">
          <ac:chgData name="仁園 呂" userId="eef67f80-1e14-4c90-a22b-aad4575b3ef9" providerId="ADAL" clId="{98C5F729-C6D6-421F-A8DE-3A570149A37C}" dt="2020-05-24T14:00:13.624" v="2437"/>
          <ac:inkMkLst>
            <pc:docMk/>
            <pc:sldMk cId="0" sldId="266"/>
            <ac:inkMk id="12653" creationId="{49E77D3F-CA54-4DBB-ACAB-A96CBC4435EB}"/>
          </ac:inkMkLst>
        </pc:inkChg>
        <pc:inkChg chg="add mod">
          <ac:chgData name="仁園 呂" userId="eef67f80-1e14-4c90-a22b-aad4575b3ef9" providerId="ADAL" clId="{98C5F729-C6D6-421F-A8DE-3A570149A37C}" dt="2020-05-24T14:00:13.624" v="2437"/>
          <ac:inkMkLst>
            <pc:docMk/>
            <pc:sldMk cId="0" sldId="266"/>
            <ac:inkMk id="12654" creationId="{AC37D049-5487-4D73-A8F1-BD9602F210B8}"/>
          </ac:inkMkLst>
        </pc:inkChg>
        <pc:inkChg chg="add mod">
          <ac:chgData name="仁園 呂" userId="eef67f80-1e14-4c90-a22b-aad4575b3ef9" providerId="ADAL" clId="{98C5F729-C6D6-421F-A8DE-3A570149A37C}" dt="2020-05-24T14:00:13.624" v="2437"/>
          <ac:inkMkLst>
            <pc:docMk/>
            <pc:sldMk cId="0" sldId="266"/>
            <ac:inkMk id="12655" creationId="{908CB545-FBBE-4F81-AE9C-31D09484B25E}"/>
          </ac:inkMkLst>
        </pc:inkChg>
        <pc:inkChg chg="add mod">
          <ac:chgData name="仁園 呂" userId="eef67f80-1e14-4c90-a22b-aad4575b3ef9" providerId="ADAL" clId="{98C5F729-C6D6-421F-A8DE-3A570149A37C}" dt="2020-05-24T14:00:13.624" v="2437"/>
          <ac:inkMkLst>
            <pc:docMk/>
            <pc:sldMk cId="0" sldId="266"/>
            <ac:inkMk id="12656" creationId="{D6672B52-DBE9-4B75-97C5-93FC488C89F1}"/>
          </ac:inkMkLst>
        </pc:inkChg>
        <pc:inkChg chg="add mod">
          <ac:chgData name="仁園 呂" userId="eef67f80-1e14-4c90-a22b-aad4575b3ef9" providerId="ADAL" clId="{98C5F729-C6D6-421F-A8DE-3A570149A37C}" dt="2020-05-24T14:00:13.624" v="2437"/>
          <ac:inkMkLst>
            <pc:docMk/>
            <pc:sldMk cId="0" sldId="266"/>
            <ac:inkMk id="12657" creationId="{902C2B58-A42B-4883-8692-F5339B299706}"/>
          </ac:inkMkLst>
        </pc:inkChg>
        <pc:inkChg chg="add mod">
          <ac:chgData name="仁園 呂" userId="eef67f80-1e14-4c90-a22b-aad4575b3ef9" providerId="ADAL" clId="{98C5F729-C6D6-421F-A8DE-3A570149A37C}" dt="2020-05-24T14:00:13.624" v="2437"/>
          <ac:inkMkLst>
            <pc:docMk/>
            <pc:sldMk cId="0" sldId="266"/>
            <ac:inkMk id="12658" creationId="{48D05FC1-F5BB-445F-B965-076D63425139}"/>
          </ac:inkMkLst>
        </pc:inkChg>
        <pc:inkChg chg="add mod">
          <ac:chgData name="仁園 呂" userId="eef67f80-1e14-4c90-a22b-aad4575b3ef9" providerId="ADAL" clId="{98C5F729-C6D6-421F-A8DE-3A570149A37C}" dt="2020-05-24T14:00:13.624" v="2437"/>
          <ac:inkMkLst>
            <pc:docMk/>
            <pc:sldMk cId="0" sldId="266"/>
            <ac:inkMk id="12660" creationId="{3C8D67AC-DDCC-4A72-AF26-D65AC2E2348A}"/>
          </ac:inkMkLst>
        </pc:inkChg>
        <pc:inkChg chg="add mod">
          <ac:chgData name="仁園 呂" userId="eef67f80-1e14-4c90-a22b-aad4575b3ef9" providerId="ADAL" clId="{98C5F729-C6D6-421F-A8DE-3A570149A37C}" dt="2020-05-24T14:00:13.624" v="2437"/>
          <ac:inkMkLst>
            <pc:docMk/>
            <pc:sldMk cId="0" sldId="266"/>
            <ac:inkMk id="12661" creationId="{84410B9E-339A-4C91-8BD5-C6F0E2BCFF79}"/>
          </ac:inkMkLst>
        </pc:inkChg>
        <pc:inkChg chg="add mod">
          <ac:chgData name="仁園 呂" userId="eef67f80-1e14-4c90-a22b-aad4575b3ef9" providerId="ADAL" clId="{98C5F729-C6D6-421F-A8DE-3A570149A37C}" dt="2020-05-24T14:00:13.624" v="2437"/>
          <ac:inkMkLst>
            <pc:docMk/>
            <pc:sldMk cId="0" sldId="266"/>
            <ac:inkMk id="12662" creationId="{FDA07CE1-BC71-4327-B75C-A3DC8C8A21CD}"/>
          </ac:inkMkLst>
        </pc:inkChg>
        <pc:inkChg chg="add mod">
          <ac:chgData name="仁園 呂" userId="eef67f80-1e14-4c90-a22b-aad4575b3ef9" providerId="ADAL" clId="{98C5F729-C6D6-421F-A8DE-3A570149A37C}" dt="2020-05-24T14:00:13.624" v="2437"/>
          <ac:inkMkLst>
            <pc:docMk/>
            <pc:sldMk cId="0" sldId="266"/>
            <ac:inkMk id="12663" creationId="{1F16B0B8-7E5F-4AC2-AD68-390F5D56A87F}"/>
          </ac:inkMkLst>
        </pc:inkChg>
        <pc:inkChg chg="add mod">
          <ac:chgData name="仁園 呂" userId="eef67f80-1e14-4c90-a22b-aad4575b3ef9" providerId="ADAL" clId="{98C5F729-C6D6-421F-A8DE-3A570149A37C}" dt="2020-05-24T14:00:13.624" v="2437"/>
          <ac:inkMkLst>
            <pc:docMk/>
            <pc:sldMk cId="0" sldId="266"/>
            <ac:inkMk id="12664" creationId="{233F2647-9C0F-4111-AA1C-029CDAB7710C}"/>
          </ac:inkMkLst>
        </pc:inkChg>
        <pc:inkChg chg="add mod">
          <ac:chgData name="仁園 呂" userId="eef67f80-1e14-4c90-a22b-aad4575b3ef9" providerId="ADAL" clId="{98C5F729-C6D6-421F-A8DE-3A570149A37C}" dt="2020-05-24T14:00:13.624" v="2437"/>
          <ac:inkMkLst>
            <pc:docMk/>
            <pc:sldMk cId="0" sldId="266"/>
            <ac:inkMk id="12666" creationId="{359CF592-B9FE-4B5D-BAE0-B857B34C6FAC}"/>
          </ac:inkMkLst>
        </pc:inkChg>
        <pc:inkChg chg="add mod">
          <ac:chgData name="仁園 呂" userId="eef67f80-1e14-4c90-a22b-aad4575b3ef9" providerId="ADAL" clId="{98C5F729-C6D6-421F-A8DE-3A570149A37C}" dt="2020-05-24T14:00:13.624" v="2437"/>
          <ac:inkMkLst>
            <pc:docMk/>
            <pc:sldMk cId="0" sldId="266"/>
            <ac:inkMk id="12668" creationId="{9B2CE9A2-0067-4AF1-A1AF-0BD15BD5B784}"/>
          </ac:inkMkLst>
        </pc:inkChg>
        <pc:inkChg chg="add mod">
          <ac:chgData name="仁園 呂" userId="eef67f80-1e14-4c90-a22b-aad4575b3ef9" providerId="ADAL" clId="{98C5F729-C6D6-421F-A8DE-3A570149A37C}" dt="2020-05-24T14:00:13.624" v="2437"/>
          <ac:inkMkLst>
            <pc:docMk/>
            <pc:sldMk cId="0" sldId="266"/>
            <ac:inkMk id="12669" creationId="{513AEB39-D894-4868-8685-5B3E214F1559}"/>
          </ac:inkMkLst>
        </pc:inkChg>
        <pc:inkChg chg="add mod">
          <ac:chgData name="仁園 呂" userId="eef67f80-1e14-4c90-a22b-aad4575b3ef9" providerId="ADAL" clId="{98C5F729-C6D6-421F-A8DE-3A570149A37C}" dt="2020-05-24T14:00:10.816" v="2434"/>
          <ac:inkMkLst>
            <pc:docMk/>
            <pc:sldMk cId="0" sldId="266"/>
            <ac:inkMk id="12671" creationId="{0A25ED7E-F66E-402F-AD69-8C387CD1A55E}"/>
          </ac:inkMkLst>
        </pc:inkChg>
        <pc:inkChg chg="add mod">
          <ac:chgData name="仁園 呂" userId="eef67f80-1e14-4c90-a22b-aad4575b3ef9" providerId="ADAL" clId="{98C5F729-C6D6-421F-A8DE-3A570149A37C}" dt="2020-05-24T14:00:10.816" v="2434"/>
          <ac:inkMkLst>
            <pc:docMk/>
            <pc:sldMk cId="0" sldId="266"/>
            <ac:inkMk id="12672" creationId="{9159C64E-973C-40B1-9BAD-37B727BFDFB2}"/>
          </ac:inkMkLst>
        </pc:inkChg>
        <pc:inkChg chg="add mod">
          <ac:chgData name="仁園 呂" userId="eef67f80-1e14-4c90-a22b-aad4575b3ef9" providerId="ADAL" clId="{98C5F729-C6D6-421F-A8DE-3A570149A37C}" dt="2020-05-24T14:00:10.816" v="2434"/>
          <ac:inkMkLst>
            <pc:docMk/>
            <pc:sldMk cId="0" sldId="266"/>
            <ac:inkMk id="12673" creationId="{156EE368-5A55-4A1F-9466-6B3691750777}"/>
          </ac:inkMkLst>
        </pc:inkChg>
        <pc:inkChg chg="add mod">
          <ac:chgData name="仁園 呂" userId="eef67f80-1e14-4c90-a22b-aad4575b3ef9" providerId="ADAL" clId="{98C5F729-C6D6-421F-A8DE-3A570149A37C}" dt="2020-05-24T14:00:10.816" v="2434"/>
          <ac:inkMkLst>
            <pc:docMk/>
            <pc:sldMk cId="0" sldId="266"/>
            <ac:inkMk id="12675" creationId="{B3EDA043-67C5-40D2-A6E0-2228E4E59AB0}"/>
          </ac:inkMkLst>
        </pc:inkChg>
        <pc:inkChg chg="add mod">
          <ac:chgData name="仁園 呂" userId="eef67f80-1e14-4c90-a22b-aad4575b3ef9" providerId="ADAL" clId="{98C5F729-C6D6-421F-A8DE-3A570149A37C}" dt="2020-05-24T14:00:10.816" v="2434"/>
          <ac:inkMkLst>
            <pc:docMk/>
            <pc:sldMk cId="0" sldId="266"/>
            <ac:inkMk id="12676" creationId="{F8F407A9-6309-4FEB-9872-F5A780F82B7A}"/>
          </ac:inkMkLst>
        </pc:inkChg>
        <pc:inkChg chg="add mod">
          <ac:chgData name="仁園 呂" userId="eef67f80-1e14-4c90-a22b-aad4575b3ef9" providerId="ADAL" clId="{98C5F729-C6D6-421F-A8DE-3A570149A37C}" dt="2020-05-24T14:00:10.816" v="2434"/>
          <ac:inkMkLst>
            <pc:docMk/>
            <pc:sldMk cId="0" sldId="266"/>
            <ac:inkMk id="12677" creationId="{79FF7CAB-1302-4DEA-899E-3510158C0169}"/>
          </ac:inkMkLst>
        </pc:inkChg>
        <pc:inkChg chg="add mod">
          <ac:chgData name="仁園 呂" userId="eef67f80-1e14-4c90-a22b-aad4575b3ef9" providerId="ADAL" clId="{98C5F729-C6D6-421F-A8DE-3A570149A37C}" dt="2020-05-24T14:00:10.816" v="2434"/>
          <ac:inkMkLst>
            <pc:docMk/>
            <pc:sldMk cId="0" sldId="266"/>
            <ac:inkMk id="12678" creationId="{24CCB209-C476-45D7-A412-ED74A2610F60}"/>
          </ac:inkMkLst>
        </pc:inkChg>
        <pc:inkChg chg="add mod">
          <ac:chgData name="仁園 呂" userId="eef67f80-1e14-4c90-a22b-aad4575b3ef9" providerId="ADAL" clId="{98C5F729-C6D6-421F-A8DE-3A570149A37C}" dt="2020-05-24T14:00:10.816" v="2434"/>
          <ac:inkMkLst>
            <pc:docMk/>
            <pc:sldMk cId="0" sldId="266"/>
            <ac:inkMk id="12679" creationId="{D1525BAC-2EF3-4FAC-BF74-98049B53BA5B}"/>
          </ac:inkMkLst>
        </pc:inkChg>
        <pc:inkChg chg="add del">
          <ac:chgData name="仁園 呂" userId="eef67f80-1e14-4c90-a22b-aad4575b3ef9" providerId="ADAL" clId="{98C5F729-C6D6-421F-A8DE-3A570149A37C}" dt="2020-05-24T14:00:02.466" v="2421"/>
          <ac:inkMkLst>
            <pc:docMk/>
            <pc:sldMk cId="0" sldId="266"/>
            <ac:inkMk id="12680" creationId="{DC991132-7D0E-4362-9D14-DAE3D60C54D5}"/>
          </ac:inkMkLst>
        </pc:inkChg>
        <pc:inkChg chg="add del">
          <ac:chgData name="仁園 呂" userId="eef67f80-1e14-4c90-a22b-aad4575b3ef9" providerId="ADAL" clId="{98C5F729-C6D6-421F-A8DE-3A570149A37C}" dt="2020-05-24T14:00:02.467" v="2422"/>
          <ac:inkMkLst>
            <pc:docMk/>
            <pc:sldMk cId="0" sldId="266"/>
            <ac:inkMk id="12681" creationId="{0941C577-3F85-42B1-9FED-5D6B8F85F25B}"/>
          </ac:inkMkLst>
        </pc:inkChg>
        <pc:inkChg chg="add mod">
          <ac:chgData name="仁園 呂" userId="eef67f80-1e14-4c90-a22b-aad4575b3ef9" providerId="ADAL" clId="{98C5F729-C6D6-421F-A8DE-3A570149A37C}" dt="2020-05-24T14:00:10.816" v="2434"/>
          <ac:inkMkLst>
            <pc:docMk/>
            <pc:sldMk cId="0" sldId="266"/>
            <ac:inkMk id="12683" creationId="{21CED94E-C173-420D-B64D-E04B4AA7671A}"/>
          </ac:inkMkLst>
        </pc:inkChg>
        <pc:inkChg chg="add mod">
          <ac:chgData name="仁園 呂" userId="eef67f80-1e14-4c90-a22b-aad4575b3ef9" providerId="ADAL" clId="{98C5F729-C6D6-421F-A8DE-3A570149A37C}" dt="2020-05-24T14:00:10.816" v="2434"/>
          <ac:inkMkLst>
            <pc:docMk/>
            <pc:sldMk cId="0" sldId="266"/>
            <ac:inkMk id="12684" creationId="{F10463CD-E1A6-4381-8518-03A3A034B516}"/>
          </ac:inkMkLst>
        </pc:inkChg>
        <pc:inkChg chg="add mod">
          <ac:chgData name="仁園 呂" userId="eef67f80-1e14-4c90-a22b-aad4575b3ef9" providerId="ADAL" clId="{98C5F729-C6D6-421F-A8DE-3A570149A37C}" dt="2020-05-24T14:00:10.816" v="2434"/>
          <ac:inkMkLst>
            <pc:docMk/>
            <pc:sldMk cId="0" sldId="266"/>
            <ac:inkMk id="12685" creationId="{7D1CB638-4B1E-488A-B7FE-39BF1BBB221A}"/>
          </ac:inkMkLst>
        </pc:inkChg>
        <pc:inkChg chg="add mod">
          <ac:chgData name="仁園 呂" userId="eef67f80-1e14-4c90-a22b-aad4575b3ef9" providerId="ADAL" clId="{98C5F729-C6D6-421F-A8DE-3A570149A37C}" dt="2020-05-24T14:00:10.816" v="2434"/>
          <ac:inkMkLst>
            <pc:docMk/>
            <pc:sldMk cId="0" sldId="266"/>
            <ac:inkMk id="12686" creationId="{45C82575-607C-4618-A11F-D321EEA849FB}"/>
          </ac:inkMkLst>
        </pc:inkChg>
        <pc:inkChg chg="add mod">
          <ac:chgData name="仁園 呂" userId="eef67f80-1e14-4c90-a22b-aad4575b3ef9" providerId="ADAL" clId="{98C5F729-C6D6-421F-A8DE-3A570149A37C}" dt="2020-05-24T14:00:10.816" v="2434"/>
          <ac:inkMkLst>
            <pc:docMk/>
            <pc:sldMk cId="0" sldId="266"/>
            <ac:inkMk id="12688" creationId="{434E1FCB-553E-4C06-934C-06E06D0F95DC}"/>
          </ac:inkMkLst>
        </pc:inkChg>
        <pc:inkChg chg="add mod">
          <ac:chgData name="仁園 呂" userId="eef67f80-1e14-4c90-a22b-aad4575b3ef9" providerId="ADAL" clId="{98C5F729-C6D6-421F-A8DE-3A570149A37C}" dt="2020-05-24T14:00:10.816" v="2434"/>
          <ac:inkMkLst>
            <pc:docMk/>
            <pc:sldMk cId="0" sldId="266"/>
            <ac:inkMk id="12689" creationId="{A49205CE-D1CC-4699-9316-40A68F7B1E11}"/>
          </ac:inkMkLst>
        </pc:inkChg>
        <pc:inkChg chg="add mod">
          <ac:chgData name="仁園 呂" userId="eef67f80-1e14-4c90-a22b-aad4575b3ef9" providerId="ADAL" clId="{98C5F729-C6D6-421F-A8DE-3A570149A37C}" dt="2020-05-24T14:00:10.816" v="2434"/>
          <ac:inkMkLst>
            <pc:docMk/>
            <pc:sldMk cId="0" sldId="266"/>
            <ac:inkMk id="12690" creationId="{D189BE59-014B-4D8E-A168-37C3C26CFD86}"/>
          </ac:inkMkLst>
        </pc:inkChg>
        <pc:inkChg chg="add mod">
          <ac:chgData name="仁園 呂" userId="eef67f80-1e14-4c90-a22b-aad4575b3ef9" providerId="ADAL" clId="{98C5F729-C6D6-421F-A8DE-3A570149A37C}" dt="2020-05-24T14:00:10.816" v="2434"/>
          <ac:inkMkLst>
            <pc:docMk/>
            <pc:sldMk cId="0" sldId="266"/>
            <ac:inkMk id="12691" creationId="{1514D55A-2166-4D01-BDF2-DEF19F4962C9}"/>
          </ac:inkMkLst>
        </pc:inkChg>
        <pc:inkChg chg="add mod">
          <ac:chgData name="仁園 呂" userId="eef67f80-1e14-4c90-a22b-aad4575b3ef9" providerId="ADAL" clId="{98C5F729-C6D6-421F-A8DE-3A570149A37C}" dt="2020-05-24T14:00:10.816" v="2434"/>
          <ac:inkMkLst>
            <pc:docMk/>
            <pc:sldMk cId="0" sldId="266"/>
            <ac:inkMk id="12692" creationId="{3A5ACA2E-C074-4B0B-ABFD-BE5BB0BAB234}"/>
          </ac:inkMkLst>
        </pc:inkChg>
        <pc:inkChg chg="add mod">
          <ac:chgData name="仁園 呂" userId="eef67f80-1e14-4c90-a22b-aad4575b3ef9" providerId="ADAL" clId="{98C5F729-C6D6-421F-A8DE-3A570149A37C}" dt="2020-05-24T14:00:13.624" v="2437"/>
          <ac:inkMkLst>
            <pc:docMk/>
            <pc:sldMk cId="0" sldId="266"/>
            <ac:inkMk id="12694" creationId="{58268794-2902-4E1E-BB01-AEB4E0D1C707}"/>
          </ac:inkMkLst>
        </pc:inkChg>
        <pc:inkChg chg="add mod">
          <ac:chgData name="仁園 呂" userId="eef67f80-1e14-4c90-a22b-aad4575b3ef9" providerId="ADAL" clId="{98C5F729-C6D6-421F-A8DE-3A570149A37C}" dt="2020-05-24T14:00:13.624" v="2437"/>
          <ac:inkMkLst>
            <pc:docMk/>
            <pc:sldMk cId="0" sldId="266"/>
            <ac:inkMk id="12695" creationId="{4E055E4F-6962-4BB1-8BD6-E8FA123A3196}"/>
          </ac:inkMkLst>
        </pc:inkChg>
      </pc:sldChg>
      <pc:sldChg chg="addSp delSp modSp mod">
        <pc:chgData name="仁園 呂" userId="eef67f80-1e14-4c90-a22b-aad4575b3ef9" providerId="ADAL" clId="{98C5F729-C6D6-421F-A8DE-3A570149A37C}" dt="2020-05-24T16:09:51.114" v="2454" actId="14100"/>
        <pc:sldMkLst>
          <pc:docMk/>
          <pc:sldMk cId="0" sldId="269"/>
        </pc:sldMkLst>
        <pc:picChg chg="add del mod">
          <ac:chgData name="仁園 呂" userId="eef67f80-1e14-4c90-a22b-aad4575b3ef9" providerId="ADAL" clId="{98C5F729-C6D6-421F-A8DE-3A570149A37C}" dt="2020-05-24T16:08:58.550" v="2449" actId="478"/>
          <ac:picMkLst>
            <pc:docMk/>
            <pc:sldMk cId="0" sldId="269"/>
            <ac:picMk id="3" creationId="{059387ED-7EC3-4CF3-AC5B-7563E7CC8918}"/>
          </ac:picMkLst>
        </pc:picChg>
        <pc:picChg chg="add mod">
          <ac:chgData name="仁園 呂" userId="eef67f80-1e14-4c90-a22b-aad4575b3ef9" providerId="ADAL" clId="{98C5F729-C6D6-421F-A8DE-3A570149A37C}" dt="2020-05-24T16:09:10.650" v="2453" actId="14100"/>
          <ac:picMkLst>
            <pc:docMk/>
            <pc:sldMk cId="0" sldId="269"/>
            <ac:picMk id="4" creationId="{08B97FAB-F8CA-49C1-8B0F-0B50202C5E52}"/>
          </ac:picMkLst>
        </pc:picChg>
        <pc:picChg chg="mod">
          <ac:chgData name="仁園 呂" userId="eef67f80-1e14-4c90-a22b-aad4575b3ef9" providerId="ADAL" clId="{98C5F729-C6D6-421F-A8DE-3A570149A37C}" dt="2020-05-24T16:09:51.114" v="2454" actId="14100"/>
          <ac:picMkLst>
            <pc:docMk/>
            <pc:sldMk cId="0" sldId="269"/>
            <ac:picMk id="7" creationId="{00000000-0000-0000-0000-000000000000}"/>
          </ac:picMkLst>
        </pc:picChg>
      </pc:sldChg>
      <pc:sldChg chg="addSp delSp modSp mod delAnim">
        <pc:chgData name="仁園 呂" userId="eef67f80-1e14-4c90-a22b-aad4575b3ef9" providerId="ADAL" clId="{98C5F729-C6D6-421F-A8DE-3A570149A37C}" dt="2020-05-24T16:51:18.744" v="2497" actId="1076"/>
        <pc:sldMkLst>
          <pc:docMk/>
          <pc:sldMk cId="0" sldId="272"/>
        </pc:sldMkLst>
        <pc:spChg chg="del">
          <ac:chgData name="仁園 呂" userId="eef67f80-1e14-4c90-a22b-aad4575b3ef9" providerId="ADAL" clId="{98C5F729-C6D6-421F-A8DE-3A570149A37C}" dt="2020-05-24T16:48:48.328" v="2464" actId="478"/>
          <ac:spMkLst>
            <pc:docMk/>
            <pc:sldMk cId="0" sldId="272"/>
            <ac:spMk id="6" creationId="{00000000-0000-0000-0000-000000000000}"/>
          </ac:spMkLst>
        </pc:spChg>
        <pc:spChg chg="add mod">
          <ac:chgData name="仁園 呂" userId="eef67f80-1e14-4c90-a22b-aad4575b3ef9" providerId="ADAL" clId="{98C5F729-C6D6-421F-A8DE-3A570149A37C}" dt="2020-05-24T16:51:10.863" v="2494" actId="1076"/>
          <ac:spMkLst>
            <pc:docMk/>
            <pc:sldMk cId="0" sldId="272"/>
            <ac:spMk id="9" creationId="{3225EA9A-58A1-47AF-98CE-1B095D7CD76E}"/>
          </ac:spMkLst>
        </pc:spChg>
        <pc:picChg chg="add mod">
          <ac:chgData name="仁園 呂" userId="eef67f80-1e14-4c90-a22b-aad4575b3ef9" providerId="ADAL" clId="{98C5F729-C6D6-421F-A8DE-3A570149A37C}" dt="2020-05-24T16:51:15.070" v="2495" actId="1076"/>
          <ac:picMkLst>
            <pc:docMk/>
            <pc:sldMk cId="0" sldId="272"/>
            <ac:picMk id="3" creationId="{E1716E17-DC77-41DD-82E0-3E78E3A4EE0D}"/>
          </ac:picMkLst>
        </pc:picChg>
        <pc:picChg chg="del mod">
          <ac:chgData name="仁園 呂" userId="eef67f80-1e14-4c90-a22b-aad4575b3ef9" providerId="ADAL" clId="{98C5F729-C6D6-421F-A8DE-3A570149A37C}" dt="2020-05-24T16:48:55.983" v="2466" actId="478"/>
          <ac:picMkLst>
            <pc:docMk/>
            <pc:sldMk cId="0" sldId="272"/>
            <ac:picMk id="5" creationId="{00000000-0000-0000-0000-000000000000}"/>
          </ac:picMkLst>
        </pc:picChg>
        <pc:picChg chg="mod">
          <ac:chgData name="仁園 呂" userId="eef67f80-1e14-4c90-a22b-aad4575b3ef9" providerId="ADAL" clId="{98C5F729-C6D6-421F-A8DE-3A570149A37C}" dt="2020-05-24T16:51:18.744" v="2497" actId="1076"/>
          <ac:picMkLst>
            <pc:docMk/>
            <pc:sldMk cId="0" sldId="272"/>
            <ac:picMk id="16386" creationId="{00000000-0000-0000-0000-000000000000}"/>
          </ac:picMkLst>
        </pc:picChg>
      </pc:sldChg>
      <pc:sldChg chg="addSp modSp mod">
        <pc:chgData name="仁園 呂" userId="eef67f80-1e14-4c90-a22b-aad4575b3ef9" providerId="ADAL" clId="{98C5F729-C6D6-421F-A8DE-3A570149A37C}" dt="2020-05-24T17:01:33.703" v="2501" actId="14100"/>
        <pc:sldMkLst>
          <pc:docMk/>
          <pc:sldMk cId="0" sldId="275"/>
        </pc:sldMkLst>
        <pc:picChg chg="add mod">
          <ac:chgData name="仁園 呂" userId="eef67f80-1e14-4c90-a22b-aad4575b3ef9" providerId="ADAL" clId="{98C5F729-C6D6-421F-A8DE-3A570149A37C}" dt="2020-05-24T17:01:33.703" v="2501" actId="14100"/>
          <ac:picMkLst>
            <pc:docMk/>
            <pc:sldMk cId="0" sldId="275"/>
            <ac:picMk id="3" creationId="{F73C07D4-4FB9-4C91-87C6-D19D0EBAD6AA}"/>
          </ac:picMkLst>
        </pc:picChg>
        <pc:picChg chg="mod">
          <ac:chgData name="仁園 呂" userId="eef67f80-1e14-4c90-a22b-aad4575b3ef9" providerId="ADAL" clId="{98C5F729-C6D6-421F-A8DE-3A570149A37C}" dt="2020-05-24T17:00:43.439" v="2498" actId="14100"/>
          <ac:picMkLst>
            <pc:docMk/>
            <pc:sldMk cId="0" sldId="275"/>
            <ac:picMk id="7" creationId="{00000000-0000-0000-0000-000000000000}"/>
          </ac:picMkLst>
        </pc:picChg>
      </pc:sldChg>
      <pc:sldChg chg="addSp delSp modSp mod addAnim delAnim">
        <pc:chgData name="仁園 呂" userId="eef67f80-1e14-4c90-a22b-aad4575b3ef9" providerId="ADAL" clId="{98C5F729-C6D6-421F-A8DE-3A570149A37C}" dt="2020-05-24T17:11:28.950" v="2512" actId="1076"/>
        <pc:sldMkLst>
          <pc:docMk/>
          <pc:sldMk cId="0" sldId="279"/>
        </pc:sldMkLst>
        <pc:picChg chg="add mod">
          <ac:chgData name="仁園 呂" userId="eef67f80-1e14-4c90-a22b-aad4575b3ef9" providerId="ADAL" clId="{98C5F729-C6D6-421F-A8DE-3A570149A37C}" dt="2020-05-24T17:11:28.950" v="2512" actId="1076"/>
          <ac:picMkLst>
            <pc:docMk/>
            <pc:sldMk cId="0" sldId="279"/>
            <ac:picMk id="3" creationId="{DAA3A58D-F10F-4791-9D33-90AEEFA75528}"/>
          </ac:picMkLst>
        </pc:picChg>
        <pc:picChg chg="add del mod">
          <ac:chgData name="仁園 呂" userId="eef67f80-1e14-4c90-a22b-aad4575b3ef9" providerId="ADAL" clId="{98C5F729-C6D6-421F-A8DE-3A570149A37C}" dt="2020-05-24T17:10:49.046" v="2505" actId="1076"/>
          <ac:picMkLst>
            <pc:docMk/>
            <pc:sldMk cId="0" sldId="279"/>
            <ac:picMk id="5" creationId="{00000000-0000-0000-0000-000000000000}"/>
          </ac:picMkLst>
        </pc:picChg>
        <pc:picChg chg="mod">
          <ac:chgData name="仁園 呂" userId="eef67f80-1e14-4c90-a22b-aad4575b3ef9" providerId="ADAL" clId="{98C5F729-C6D6-421F-A8DE-3A570149A37C}" dt="2020-05-24T17:11:26.190" v="2511" actId="1076"/>
          <ac:picMkLst>
            <pc:docMk/>
            <pc:sldMk cId="0" sldId="279"/>
            <ac:picMk id="22530" creationId="{00000000-0000-0000-0000-000000000000}"/>
          </ac:picMkLst>
        </pc:picChg>
      </pc:sldChg>
      <pc:sldChg chg="addSp delSp modSp mod">
        <pc:chgData name="仁園 呂" userId="eef67f80-1e14-4c90-a22b-aad4575b3ef9" providerId="ADAL" clId="{98C5F729-C6D6-421F-A8DE-3A570149A37C}" dt="2020-05-24T17:32:27.915" v="2679"/>
        <pc:sldMkLst>
          <pc:docMk/>
          <pc:sldMk cId="0" sldId="282"/>
        </pc:sldMkLst>
        <pc:spChg chg="del">
          <ac:chgData name="仁園 呂" userId="eef67f80-1e14-4c90-a22b-aad4575b3ef9" providerId="ADAL" clId="{98C5F729-C6D6-421F-A8DE-3A570149A37C}" dt="2020-05-24T17:15:18.702" v="2517" actId="478"/>
          <ac:spMkLst>
            <pc:docMk/>
            <pc:sldMk cId="0" sldId="282"/>
            <ac:spMk id="3" creationId="{00000000-0000-0000-0000-000000000000}"/>
          </ac:spMkLst>
        </pc:spChg>
        <pc:spChg chg="add del mod">
          <ac:chgData name="仁園 呂" userId="eef67f80-1e14-4c90-a22b-aad4575b3ef9" providerId="ADAL" clId="{98C5F729-C6D6-421F-A8DE-3A570149A37C}" dt="2020-05-24T17:15:30.610" v="2519" actId="478"/>
          <ac:spMkLst>
            <pc:docMk/>
            <pc:sldMk cId="0" sldId="282"/>
            <ac:spMk id="9" creationId="{84BC4548-1A8B-4021-B250-2AF800D98BEC}"/>
          </ac:spMkLst>
        </pc:spChg>
        <pc:grpChg chg="mod">
          <ac:chgData name="仁園 呂" userId="eef67f80-1e14-4c90-a22b-aad4575b3ef9" providerId="ADAL" clId="{98C5F729-C6D6-421F-A8DE-3A570149A37C}" dt="2020-05-24T17:30:51.119" v="2535"/>
          <ac:grpSpMkLst>
            <pc:docMk/>
            <pc:sldMk cId="0" sldId="282"/>
            <ac:grpSpMk id="14" creationId="{E7C60D00-7F27-4504-BB22-C860C410244F}"/>
          </ac:grpSpMkLst>
        </pc:grpChg>
        <pc:grpChg chg="mod">
          <ac:chgData name="仁園 呂" userId="eef67f80-1e14-4c90-a22b-aad4575b3ef9" providerId="ADAL" clId="{98C5F729-C6D6-421F-A8DE-3A570149A37C}" dt="2020-05-24T17:30:51.119" v="2535"/>
          <ac:grpSpMkLst>
            <pc:docMk/>
            <pc:sldMk cId="0" sldId="282"/>
            <ac:grpSpMk id="15" creationId="{38C50728-EF38-419E-9EB3-7A0EDD0DA055}"/>
          </ac:grpSpMkLst>
        </pc:grpChg>
        <pc:grpChg chg="del mod">
          <ac:chgData name="仁園 呂" userId="eef67f80-1e14-4c90-a22b-aad4575b3ef9" providerId="ADAL" clId="{98C5F729-C6D6-421F-A8DE-3A570149A37C}" dt="2020-05-24T17:31:16.470" v="2594"/>
          <ac:grpSpMkLst>
            <pc:docMk/>
            <pc:sldMk cId="0" sldId="282"/>
            <ac:grpSpMk id="56" creationId="{85FC71D2-1D3E-475D-B60F-9945D6F25AC4}"/>
          </ac:grpSpMkLst>
        </pc:grpChg>
        <pc:grpChg chg="mod">
          <ac:chgData name="仁園 呂" userId="eef67f80-1e14-4c90-a22b-aad4575b3ef9" providerId="ADAL" clId="{98C5F729-C6D6-421F-A8DE-3A570149A37C}" dt="2020-05-24T17:31:08.214" v="2576"/>
          <ac:grpSpMkLst>
            <pc:docMk/>
            <pc:sldMk cId="0" sldId="282"/>
            <ac:grpSpMk id="57" creationId="{EC81B9B8-A084-4B9C-B5F2-86592BD5DF95}"/>
          </ac:grpSpMkLst>
        </pc:grpChg>
        <pc:grpChg chg="del mod">
          <ac:chgData name="仁園 呂" userId="eef67f80-1e14-4c90-a22b-aad4575b3ef9" providerId="ADAL" clId="{98C5F729-C6D6-421F-A8DE-3A570149A37C}" dt="2020-05-24T17:31:25.418" v="2611"/>
          <ac:grpSpMkLst>
            <pc:docMk/>
            <pc:sldMk cId="0" sldId="282"/>
            <ac:grpSpMk id="26636" creationId="{0273DB36-EEAE-4508-A8CF-568C5E373CAA}"/>
          </ac:grpSpMkLst>
        </pc:grpChg>
        <pc:grpChg chg="mod">
          <ac:chgData name="仁園 呂" userId="eef67f80-1e14-4c90-a22b-aad4575b3ef9" providerId="ADAL" clId="{98C5F729-C6D6-421F-A8DE-3A570149A37C}" dt="2020-05-24T17:31:16.470" v="2594"/>
          <ac:grpSpMkLst>
            <pc:docMk/>
            <pc:sldMk cId="0" sldId="282"/>
            <ac:grpSpMk id="26637" creationId="{A6A43536-7BEC-4653-B170-350B96DD2AAB}"/>
          </ac:grpSpMkLst>
        </pc:grpChg>
        <pc:grpChg chg="mod">
          <ac:chgData name="仁園 呂" userId="eef67f80-1e14-4c90-a22b-aad4575b3ef9" providerId="ADAL" clId="{98C5F729-C6D6-421F-A8DE-3A570149A37C}" dt="2020-05-24T17:31:16.470" v="2594"/>
          <ac:grpSpMkLst>
            <pc:docMk/>
            <pc:sldMk cId="0" sldId="282"/>
            <ac:grpSpMk id="26638" creationId="{D687C2C9-979A-4232-8F8F-0DD4E8B805C8}"/>
          </ac:grpSpMkLst>
        </pc:grpChg>
        <pc:grpChg chg="mod">
          <ac:chgData name="仁園 呂" userId="eef67f80-1e14-4c90-a22b-aad4575b3ef9" providerId="ADAL" clId="{98C5F729-C6D6-421F-A8DE-3A570149A37C}" dt="2020-05-24T17:31:25.418" v="2611"/>
          <ac:grpSpMkLst>
            <pc:docMk/>
            <pc:sldMk cId="0" sldId="282"/>
            <ac:grpSpMk id="26655" creationId="{DFE6C67C-2E48-4E96-9C35-080533261947}"/>
          </ac:grpSpMkLst>
        </pc:grpChg>
        <pc:grpChg chg="mod">
          <ac:chgData name="仁園 呂" userId="eef67f80-1e14-4c90-a22b-aad4575b3ef9" providerId="ADAL" clId="{98C5F729-C6D6-421F-A8DE-3A570149A37C}" dt="2020-05-24T17:31:29.965" v="2620"/>
          <ac:grpSpMkLst>
            <pc:docMk/>
            <pc:sldMk cId="0" sldId="282"/>
            <ac:grpSpMk id="26664" creationId="{82ABAD20-3E49-45A5-9FB1-FBF3E03898A8}"/>
          </ac:grpSpMkLst>
        </pc:grpChg>
        <pc:grpChg chg="mod">
          <ac:chgData name="仁園 呂" userId="eef67f80-1e14-4c90-a22b-aad4575b3ef9" providerId="ADAL" clId="{98C5F729-C6D6-421F-A8DE-3A570149A37C}" dt="2020-05-24T17:31:29.965" v="2620"/>
          <ac:grpSpMkLst>
            <pc:docMk/>
            <pc:sldMk cId="0" sldId="282"/>
            <ac:grpSpMk id="26665" creationId="{6AA0143C-F430-4EB0-8852-F4D1C81E6A98}"/>
          </ac:grpSpMkLst>
        </pc:grpChg>
        <pc:grpChg chg="mod">
          <ac:chgData name="仁園 呂" userId="eef67f80-1e14-4c90-a22b-aad4575b3ef9" providerId="ADAL" clId="{98C5F729-C6D6-421F-A8DE-3A570149A37C}" dt="2020-05-24T17:31:36.591" v="2629"/>
          <ac:grpSpMkLst>
            <pc:docMk/>
            <pc:sldMk cId="0" sldId="282"/>
            <ac:grpSpMk id="26674" creationId="{8380AC8E-B103-42A2-8811-5ABC6E77666C}"/>
          </ac:grpSpMkLst>
        </pc:grpChg>
        <pc:grpChg chg="del mod">
          <ac:chgData name="仁園 呂" userId="eef67f80-1e14-4c90-a22b-aad4575b3ef9" providerId="ADAL" clId="{98C5F729-C6D6-421F-A8DE-3A570149A37C}" dt="2020-05-24T17:31:47.594" v="2638"/>
          <ac:grpSpMkLst>
            <pc:docMk/>
            <pc:sldMk cId="0" sldId="282"/>
            <ac:grpSpMk id="26675" creationId="{E098446F-85E0-4A6A-95E5-741022922BEC}"/>
          </ac:grpSpMkLst>
        </pc:grpChg>
        <pc:grpChg chg="mod">
          <ac:chgData name="仁園 呂" userId="eef67f80-1e14-4c90-a22b-aad4575b3ef9" providerId="ADAL" clId="{98C5F729-C6D6-421F-A8DE-3A570149A37C}" dt="2020-05-24T17:31:47.594" v="2638"/>
          <ac:grpSpMkLst>
            <pc:docMk/>
            <pc:sldMk cId="0" sldId="282"/>
            <ac:grpSpMk id="26684" creationId="{0271E8DC-BF0F-494A-A76F-531DAF9AECA3}"/>
          </ac:grpSpMkLst>
        </pc:grpChg>
        <pc:grpChg chg="mod">
          <ac:chgData name="仁園 呂" userId="eef67f80-1e14-4c90-a22b-aad4575b3ef9" providerId="ADAL" clId="{98C5F729-C6D6-421F-A8DE-3A570149A37C}" dt="2020-05-24T17:31:47.594" v="2638"/>
          <ac:grpSpMkLst>
            <pc:docMk/>
            <pc:sldMk cId="0" sldId="282"/>
            <ac:grpSpMk id="26685" creationId="{A4E63A52-44FC-4FCF-8214-7CE31627EEF1}"/>
          </ac:grpSpMkLst>
        </pc:grpChg>
        <pc:grpChg chg="mod">
          <ac:chgData name="仁園 呂" userId="eef67f80-1e14-4c90-a22b-aad4575b3ef9" providerId="ADAL" clId="{98C5F729-C6D6-421F-A8DE-3A570149A37C}" dt="2020-05-24T17:31:55.419" v="2649"/>
          <ac:grpSpMkLst>
            <pc:docMk/>
            <pc:sldMk cId="0" sldId="282"/>
            <ac:grpSpMk id="26696" creationId="{6CFAE00B-9852-468A-AA7E-F23FC70586DA}"/>
          </ac:grpSpMkLst>
        </pc:grpChg>
        <pc:grpChg chg="mod">
          <ac:chgData name="仁園 呂" userId="eef67f80-1e14-4c90-a22b-aad4575b3ef9" providerId="ADAL" clId="{98C5F729-C6D6-421F-A8DE-3A570149A37C}" dt="2020-05-24T17:32:15.438" v="2656"/>
          <ac:grpSpMkLst>
            <pc:docMk/>
            <pc:sldMk cId="0" sldId="282"/>
            <ac:grpSpMk id="26703" creationId="{9EBC438C-1280-46AE-924E-B2C2627A4665}"/>
          </ac:grpSpMkLst>
        </pc:grpChg>
        <pc:grpChg chg="mod">
          <ac:chgData name="仁園 呂" userId="eef67f80-1e14-4c90-a22b-aad4575b3ef9" providerId="ADAL" clId="{98C5F729-C6D6-421F-A8DE-3A570149A37C}" dt="2020-05-24T17:32:15.438" v="2656"/>
          <ac:grpSpMkLst>
            <pc:docMk/>
            <pc:sldMk cId="0" sldId="282"/>
            <ac:grpSpMk id="26704" creationId="{15BF6EE7-C727-4C1D-BAED-1CED6AED88DC}"/>
          </ac:grpSpMkLst>
        </pc:grpChg>
        <pc:grpChg chg="mod">
          <ac:chgData name="仁園 呂" userId="eef67f80-1e14-4c90-a22b-aad4575b3ef9" providerId="ADAL" clId="{98C5F729-C6D6-421F-A8DE-3A570149A37C}" dt="2020-05-24T17:32:27.915" v="2679"/>
          <ac:grpSpMkLst>
            <pc:docMk/>
            <pc:sldMk cId="0" sldId="282"/>
            <ac:grpSpMk id="26727" creationId="{8D0523C2-DDB0-47E9-9A04-C912BFFC9174}"/>
          </ac:grpSpMkLst>
        </pc:grpChg>
        <pc:grpChg chg="mod">
          <ac:chgData name="仁園 呂" userId="eef67f80-1e14-4c90-a22b-aad4575b3ef9" providerId="ADAL" clId="{98C5F729-C6D6-421F-A8DE-3A570149A37C}" dt="2020-05-24T17:32:27.915" v="2679"/>
          <ac:grpSpMkLst>
            <pc:docMk/>
            <pc:sldMk cId="0" sldId="282"/>
            <ac:grpSpMk id="26728" creationId="{20E47F0C-E262-45BD-8039-42D3F301FB3F}"/>
          </ac:grpSpMkLst>
        </pc:grpChg>
        <pc:grpChg chg="mod">
          <ac:chgData name="仁園 呂" userId="eef67f80-1e14-4c90-a22b-aad4575b3ef9" providerId="ADAL" clId="{98C5F729-C6D6-421F-A8DE-3A570149A37C}" dt="2020-05-24T17:32:27.915" v="2679"/>
          <ac:grpSpMkLst>
            <pc:docMk/>
            <pc:sldMk cId="0" sldId="282"/>
            <ac:grpSpMk id="26729" creationId="{E29577AA-6662-4576-9EAC-131E220EB534}"/>
          </ac:grpSpMkLst>
        </pc:grpChg>
        <pc:graphicFrameChg chg="del">
          <ac:chgData name="仁園 呂" userId="eef67f80-1e14-4c90-a22b-aad4575b3ef9" providerId="ADAL" clId="{98C5F729-C6D6-421F-A8DE-3A570149A37C}" dt="2020-05-24T17:15:33.528" v="2521" actId="478"/>
          <ac:graphicFrameMkLst>
            <pc:docMk/>
            <pc:sldMk cId="0" sldId="282"/>
            <ac:graphicFrameMk id="5" creationId="{00000000-0000-0000-0000-000000000000}"/>
          </ac:graphicFrameMkLst>
        </pc:graphicFrameChg>
        <pc:graphicFrameChg chg="del mod">
          <ac:chgData name="仁園 呂" userId="eef67f80-1e14-4c90-a22b-aad4575b3ef9" providerId="ADAL" clId="{98C5F729-C6D6-421F-A8DE-3A570149A37C}" dt="2020-05-24T17:15:32.560" v="2520" actId="478"/>
          <ac:graphicFrameMkLst>
            <pc:docMk/>
            <pc:sldMk cId="0" sldId="282"/>
            <ac:graphicFrameMk id="26627" creationId="{00000000-0000-0000-0000-000000000000}"/>
          </ac:graphicFrameMkLst>
        </pc:graphicFrameChg>
        <pc:picChg chg="mod">
          <ac:chgData name="仁園 呂" userId="eef67f80-1e14-4c90-a22b-aad4575b3ef9" providerId="ADAL" clId="{98C5F729-C6D6-421F-A8DE-3A570149A37C}" dt="2020-05-24T17:30:16.741" v="2530" actId="14100"/>
          <ac:picMkLst>
            <pc:docMk/>
            <pc:sldMk cId="0" sldId="282"/>
            <ac:picMk id="4" creationId="{00000000-0000-0000-0000-000000000000}"/>
          </ac:picMkLst>
        </pc:picChg>
        <pc:inkChg chg="add mod">
          <ac:chgData name="仁園 呂" userId="eef67f80-1e14-4c90-a22b-aad4575b3ef9" providerId="ADAL" clId="{98C5F729-C6D6-421F-A8DE-3A570149A37C}" dt="2020-05-24T17:30:51.119" v="2535"/>
          <ac:inkMkLst>
            <pc:docMk/>
            <pc:sldMk cId="0" sldId="282"/>
            <ac:inkMk id="10" creationId="{57AB94F2-030C-4790-90A4-92565C6F59E7}"/>
          </ac:inkMkLst>
        </pc:inkChg>
        <pc:inkChg chg="add mod">
          <ac:chgData name="仁園 呂" userId="eef67f80-1e14-4c90-a22b-aad4575b3ef9" providerId="ADAL" clId="{98C5F729-C6D6-421F-A8DE-3A570149A37C}" dt="2020-05-24T17:30:51.119" v="2535"/>
          <ac:inkMkLst>
            <pc:docMk/>
            <pc:sldMk cId="0" sldId="282"/>
            <ac:inkMk id="11" creationId="{1EDAC88A-D285-41C2-9665-59DEC412D8DA}"/>
          </ac:inkMkLst>
        </pc:inkChg>
        <pc:inkChg chg="add mod">
          <ac:chgData name="仁園 呂" userId="eef67f80-1e14-4c90-a22b-aad4575b3ef9" providerId="ADAL" clId="{98C5F729-C6D6-421F-A8DE-3A570149A37C}" dt="2020-05-24T17:30:51.119" v="2535"/>
          <ac:inkMkLst>
            <pc:docMk/>
            <pc:sldMk cId="0" sldId="282"/>
            <ac:inkMk id="12" creationId="{C279BC9E-E8E0-4280-9209-417399393D04}"/>
          </ac:inkMkLst>
        </pc:inkChg>
        <pc:inkChg chg="add mod">
          <ac:chgData name="仁園 呂" userId="eef67f80-1e14-4c90-a22b-aad4575b3ef9" providerId="ADAL" clId="{98C5F729-C6D6-421F-A8DE-3A570149A37C}" dt="2020-05-24T17:30:51.119" v="2535"/>
          <ac:inkMkLst>
            <pc:docMk/>
            <pc:sldMk cId="0" sldId="282"/>
            <ac:inkMk id="13" creationId="{018C744F-F6DA-4BFA-A996-3D8CF3FDB8C6}"/>
          </ac:inkMkLst>
        </pc:inkChg>
        <pc:inkChg chg="add mod">
          <ac:chgData name="仁園 呂" userId="eef67f80-1e14-4c90-a22b-aad4575b3ef9" providerId="ADAL" clId="{98C5F729-C6D6-421F-A8DE-3A570149A37C}" dt="2020-05-24T17:31:08.214" v="2576"/>
          <ac:inkMkLst>
            <pc:docMk/>
            <pc:sldMk cId="0" sldId="282"/>
            <ac:inkMk id="16" creationId="{D00A65ED-D139-492F-B847-9839EE0FD057}"/>
          </ac:inkMkLst>
        </pc:inkChg>
        <pc:inkChg chg="add mod">
          <ac:chgData name="仁園 呂" userId="eef67f80-1e14-4c90-a22b-aad4575b3ef9" providerId="ADAL" clId="{98C5F729-C6D6-421F-A8DE-3A570149A37C}" dt="2020-05-24T17:31:08.214" v="2576"/>
          <ac:inkMkLst>
            <pc:docMk/>
            <pc:sldMk cId="0" sldId="282"/>
            <ac:inkMk id="17" creationId="{9550CC07-FDBE-421F-B25F-09DECE082FC4}"/>
          </ac:inkMkLst>
        </pc:inkChg>
        <pc:inkChg chg="add mod">
          <ac:chgData name="仁園 呂" userId="eef67f80-1e14-4c90-a22b-aad4575b3ef9" providerId="ADAL" clId="{98C5F729-C6D6-421F-A8DE-3A570149A37C}" dt="2020-05-24T17:31:08.214" v="2576"/>
          <ac:inkMkLst>
            <pc:docMk/>
            <pc:sldMk cId="0" sldId="282"/>
            <ac:inkMk id="18" creationId="{25EB42CE-F2B8-4AF3-9DA4-6C6A1DC4E384}"/>
          </ac:inkMkLst>
        </pc:inkChg>
        <pc:inkChg chg="add mod">
          <ac:chgData name="仁園 呂" userId="eef67f80-1e14-4c90-a22b-aad4575b3ef9" providerId="ADAL" clId="{98C5F729-C6D6-421F-A8DE-3A570149A37C}" dt="2020-05-24T17:31:08.214" v="2576"/>
          <ac:inkMkLst>
            <pc:docMk/>
            <pc:sldMk cId="0" sldId="282"/>
            <ac:inkMk id="19" creationId="{6DA99D83-33A7-4361-A123-3C15E50E3F78}"/>
          </ac:inkMkLst>
        </pc:inkChg>
        <pc:inkChg chg="add mod">
          <ac:chgData name="仁園 呂" userId="eef67f80-1e14-4c90-a22b-aad4575b3ef9" providerId="ADAL" clId="{98C5F729-C6D6-421F-A8DE-3A570149A37C}" dt="2020-05-24T17:31:08.214" v="2576"/>
          <ac:inkMkLst>
            <pc:docMk/>
            <pc:sldMk cId="0" sldId="282"/>
            <ac:inkMk id="20" creationId="{07026D45-57BD-4955-9CC7-85B4A21C7FC3}"/>
          </ac:inkMkLst>
        </pc:inkChg>
        <pc:inkChg chg="add mod">
          <ac:chgData name="仁園 呂" userId="eef67f80-1e14-4c90-a22b-aad4575b3ef9" providerId="ADAL" clId="{98C5F729-C6D6-421F-A8DE-3A570149A37C}" dt="2020-05-24T17:31:08.214" v="2576"/>
          <ac:inkMkLst>
            <pc:docMk/>
            <pc:sldMk cId="0" sldId="282"/>
            <ac:inkMk id="21" creationId="{1C1754E6-D6BE-459C-AE10-593F9ED29DEA}"/>
          </ac:inkMkLst>
        </pc:inkChg>
        <pc:inkChg chg="add mod">
          <ac:chgData name="仁園 呂" userId="eef67f80-1e14-4c90-a22b-aad4575b3ef9" providerId="ADAL" clId="{98C5F729-C6D6-421F-A8DE-3A570149A37C}" dt="2020-05-24T17:31:08.214" v="2576"/>
          <ac:inkMkLst>
            <pc:docMk/>
            <pc:sldMk cId="0" sldId="282"/>
            <ac:inkMk id="22" creationId="{4D019710-A46D-49AC-99BF-D28B68ED2C7B}"/>
          </ac:inkMkLst>
        </pc:inkChg>
        <pc:inkChg chg="add mod">
          <ac:chgData name="仁園 呂" userId="eef67f80-1e14-4c90-a22b-aad4575b3ef9" providerId="ADAL" clId="{98C5F729-C6D6-421F-A8DE-3A570149A37C}" dt="2020-05-24T17:31:08.214" v="2576"/>
          <ac:inkMkLst>
            <pc:docMk/>
            <pc:sldMk cId="0" sldId="282"/>
            <ac:inkMk id="23" creationId="{1B727CAE-3F0B-4D64-BEEB-31469A365FD4}"/>
          </ac:inkMkLst>
        </pc:inkChg>
        <pc:inkChg chg="add mod">
          <ac:chgData name="仁園 呂" userId="eef67f80-1e14-4c90-a22b-aad4575b3ef9" providerId="ADAL" clId="{98C5F729-C6D6-421F-A8DE-3A570149A37C}" dt="2020-05-24T17:31:08.214" v="2576"/>
          <ac:inkMkLst>
            <pc:docMk/>
            <pc:sldMk cId="0" sldId="282"/>
            <ac:inkMk id="24" creationId="{217920DF-468C-4F8D-B684-921610FBE65B}"/>
          </ac:inkMkLst>
        </pc:inkChg>
        <pc:inkChg chg="add mod">
          <ac:chgData name="仁園 呂" userId="eef67f80-1e14-4c90-a22b-aad4575b3ef9" providerId="ADAL" clId="{98C5F729-C6D6-421F-A8DE-3A570149A37C}" dt="2020-05-24T17:31:08.214" v="2576"/>
          <ac:inkMkLst>
            <pc:docMk/>
            <pc:sldMk cId="0" sldId="282"/>
            <ac:inkMk id="25" creationId="{A9228F7F-C712-42C4-907E-0795CBAA3FC0}"/>
          </ac:inkMkLst>
        </pc:inkChg>
        <pc:inkChg chg="add mod">
          <ac:chgData name="仁園 呂" userId="eef67f80-1e14-4c90-a22b-aad4575b3ef9" providerId="ADAL" clId="{98C5F729-C6D6-421F-A8DE-3A570149A37C}" dt="2020-05-24T17:31:08.214" v="2576"/>
          <ac:inkMkLst>
            <pc:docMk/>
            <pc:sldMk cId="0" sldId="282"/>
            <ac:inkMk id="26" creationId="{D3C825AE-93C2-4617-831C-2D2CB722A586}"/>
          </ac:inkMkLst>
        </pc:inkChg>
        <pc:inkChg chg="add mod">
          <ac:chgData name="仁園 呂" userId="eef67f80-1e14-4c90-a22b-aad4575b3ef9" providerId="ADAL" clId="{98C5F729-C6D6-421F-A8DE-3A570149A37C}" dt="2020-05-24T17:31:08.214" v="2576"/>
          <ac:inkMkLst>
            <pc:docMk/>
            <pc:sldMk cId="0" sldId="282"/>
            <ac:inkMk id="27" creationId="{5BD812A0-D2C6-4F33-9124-11388A46552F}"/>
          </ac:inkMkLst>
        </pc:inkChg>
        <pc:inkChg chg="add mod">
          <ac:chgData name="仁園 呂" userId="eef67f80-1e14-4c90-a22b-aad4575b3ef9" providerId="ADAL" clId="{98C5F729-C6D6-421F-A8DE-3A570149A37C}" dt="2020-05-24T17:31:08.214" v="2576"/>
          <ac:inkMkLst>
            <pc:docMk/>
            <pc:sldMk cId="0" sldId="282"/>
            <ac:inkMk id="28" creationId="{3A508A9F-89D8-40BD-A411-1BD487E1B4C9}"/>
          </ac:inkMkLst>
        </pc:inkChg>
        <pc:inkChg chg="add mod">
          <ac:chgData name="仁園 呂" userId="eef67f80-1e14-4c90-a22b-aad4575b3ef9" providerId="ADAL" clId="{98C5F729-C6D6-421F-A8DE-3A570149A37C}" dt="2020-05-24T17:31:08.214" v="2576"/>
          <ac:inkMkLst>
            <pc:docMk/>
            <pc:sldMk cId="0" sldId="282"/>
            <ac:inkMk id="29" creationId="{4AC6334A-B3AF-4CB8-9038-F11E1E193D62}"/>
          </ac:inkMkLst>
        </pc:inkChg>
        <pc:inkChg chg="add mod">
          <ac:chgData name="仁園 呂" userId="eef67f80-1e14-4c90-a22b-aad4575b3ef9" providerId="ADAL" clId="{98C5F729-C6D6-421F-A8DE-3A570149A37C}" dt="2020-05-24T17:31:08.214" v="2576"/>
          <ac:inkMkLst>
            <pc:docMk/>
            <pc:sldMk cId="0" sldId="282"/>
            <ac:inkMk id="30" creationId="{01D3C8A6-FF8F-410C-8749-E28122301F97}"/>
          </ac:inkMkLst>
        </pc:inkChg>
        <pc:inkChg chg="add mod">
          <ac:chgData name="仁園 呂" userId="eef67f80-1e14-4c90-a22b-aad4575b3ef9" providerId="ADAL" clId="{98C5F729-C6D6-421F-A8DE-3A570149A37C}" dt="2020-05-24T17:31:08.214" v="2576"/>
          <ac:inkMkLst>
            <pc:docMk/>
            <pc:sldMk cId="0" sldId="282"/>
            <ac:inkMk id="31" creationId="{B3BBD13F-4E82-4736-8BC8-492A077A1B44}"/>
          </ac:inkMkLst>
        </pc:inkChg>
        <pc:inkChg chg="add mod">
          <ac:chgData name="仁園 呂" userId="eef67f80-1e14-4c90-a22b-aad4575b3ef9" providerId="ADAL" clId="{98C5F729-C6D6-421F-A8DE-3A570149A37C}" dt="2020-05-24T17:31:08.214" v="2576"/>
          <ac:inkMkLst>
            <pc:docMk/>
            <pc:sldMk cId="0" sldId="282"/>
            <ac:inkMk id="32" creationId="{C728987F-03AB-467D-8112-EE1F115C0857}"/>
          </ac:inkMkLst>
        </pc:inkChg>
        <pc:inkChg chg="add mod">
          <ac:chgData name="仁園 呂" userId="eef67f80-1e14-4c90-a22b-aad4575b3ef9" providerId="ADAL" clId="{98C5F729-C6D6-421F-A8DE-3A570149A37C}" dt="2020-05-24T17:31:08.214" v="2576"/>
          <ac:inkMkLst>
            <pc:docMk/>
            <pc:sldMk cId="0" sldId="282"/>
            <ac:inkMk id="33" creationId="{9CBF8680-1736-41EE-8832-950FBFFB80D8}"/>
          </ac:inkMkLst>
        </pc:inkChg>
        <pc:inkChg chg="add mod">
          <ac:chgData name="仁園 呂" userId="eef67f80-1e14-4c90-a22b-aad4575b3ef9" providerId="ADAL" clId="{98C5F729-C6D6-421F-A8DE-3A570149A37C}" dt="2020-05-24T17:31:08.214" v="2576"/>
          <ac:inkMkLst>
            <pc:docMk/>
            <pc:sldMk cId="0" sldId="282"/>
            <ac:inkMk id="34" creationId="{69CD1E57-006A-4E71-A0EE-8572B24D96B1}"/>
          </ac:inkMkLst>
        </pc:inkChg>
        <pc:inkChg chg="add mod">
          <ac:chgData name="仁園 呂" userId="eef67f80-1e14-4c90-a22b-aad4575b3ef9" providerId="ADAL" clId="{98C5F729-C6D6-421F-A8DE-3A570149A37C}" dt="2020-05-24T17:31:08.214" v="2576"/>
          <ac:inkMkLst>
            <pc:docMk/>
            <pc:sldMk cId="0" sldId="282"/>
            <ac:inkMk id="35" creationId="{28E5121B-CC65-4E58-B475-3EDD3B3C33B0}"/>
          </ac:inkMkLst>
        </pc:inkChg>
        <pc:inkChg chg="add mod">
          <ac:chgData name="仁園 呂" userId="eef67f80-1e14-4c90-a22b-aad4575b3ef9" providerId="ADAL" clId="{98C5F729-C6D6-421F-A8DE-3A570149A37C}" dt="2020-05-24T17:31:08.214" v="2576"/>
          <ac:inkMkLst>
            <pc:docMk/>
            <pc:sldMk cId="0" sldId="282"/>
            <ac:inkMk id="36" creationId="{C273F6FF-6FD9-4C5B-A079-AE82440D9AC6}"/>
          </ac:inkMkLst>
        </pc:inkChg>
        <pc:inkChg chg="add mod">
          <ac:chgData name="仁園 呂" userId="eef67f80-1e14-4c90-a22b-aad4575b3ef9" providerId="ADAL" clId="{98C5F729-C6D6-421F-A8DE-3A570149A37C}" dt="2020-05-24T17:31:08.214" v="2576"/>
          <ac:inkMkLst>
            <pc:docMk/>
            <pc:sldMk cId="0" sldId="282"/>
            <ac:inkMk id="37" creationId="{56D66035-9871-43F4-9902-4CE0E475854C}"/>
          </ac:inkMkLst>
        </pc:inkChg>
        <pc:inkChg chg="add mod">
          <ac:chgData name="仁園 呂" userId="eef67f80-1e14-4c90-a22b-aad4575b3ef9" providerId="ADAL" clId="{98C5F729-C6D6-421F-A8DE-3A570149A37C}" dt="2020-05-24T17:31:16.470" v="2594"/>
          <ac:inkMkLst>
            <pc:docMk/>
            <pc:sldMk cId="0" sldId="282"/>
            <ac:inkMk id="38" creationId="{7D6D4AD9-4A43-47A1-B1A0-DE68EDB9DF98}"/>
          </ac:inkMkLst>
        </pc:inkChg>
        <pc:inkChg chg="add mod">
          <ac:chgData name="仁園 呂" userId="eef67f80-1e14-4c90-a22b-aad4575b3ef9" providerId="ADAL" clId="{98C5F729-C6D6-421F-A8DE-3A570149A37C}" dt="2020-05-24T17:31:16.470" v="2594"/>
          <ac:inkMkLst>
            <pc:docMk/>
            <pc:sldMk cId="0" sldId="282"/>
            <ac:inkMk id="39" creationId="{610CF036-F0F2-4B1F-97C5-112EFBE0828D}"/>
          </ac:inkMkLst>
        </pc:inkChg>
        <pc:inkChg chg="add mod">
          <ac:chgData name="仁園 呂" userId="eef67f80-1e14-4c90-a22b-aad4575b3ef9" providerId="ADAL" clId="{98C5F729-C6D6-421F-A8DE-3A570149A37C}" dt="2020-05-24T17:31:16.470" v="2594"/>
          <ac:inkMkLst>
            <pc:docMk/>
            <pc:sldMk cId="0" sldId="282"/>
            <ac:inkMk id="40" creationId="{D7BF9FF9-2E9A-485B-B381-9A033EAC9C51}"/>
          </ac:inkMkLst>
        </pc:inkChg>
        <pc:inkChg chg="add mod">
          <ac:chgData name="仁園 呂" userId="eef67f80-1e14-4c90-a22b-aad4575b3ef9" providerId="ADAL" clId="{98C5F729-C6D6-421F-A8DE-3A570149A37C}" dt="2020-05-24T17:31:16.470" v="2594"/>
          <ac:inkMkLst>
            <pc:docMk/>
            <pc:sldMk cId="0" sldId="282"/>
            <ac:inkMk id="41" creationId="{44EE9391-E78D-47C8-9016-45B9ACD4F1BC}"/>
          </ac:inkMkLst>
        </pc:inkChg>
        <pc:inkChg chg="add mod">
          <ac:chgData name="仁園 呂" userId="eef67f80-1e14-4c90-a22b-aad4575b3ef9" providerId="ADAL" clId="{98C5F729-C6D6-421F-A8DE-3A570149A37C}" dt="2020-05-24T17:31:16.470" v="2594"/>
          <ac:inkMkLst>
            <pc:docMk/>
            <pc:sldMk cId="0" sldId="282"/>
            <ac:inkMk id="42" creationId="{D28339B9-5E15-4239-AC7F-8EA92CAD7E11}"/>
          </ac:inkMkLst>
        </pc:inkChg>
        <pc:inkChg chg="add mod">
          <ac:chgData name="仁園 呂" userId="eef67f80-1e14-4c90-a22b-aad4575b3ef9" providerId="ADAL" clId="{98C5F729-C6D6-421F-A8DE-3A570149A37C}" dt="2020-05-24T17:31:16.470" v="2594"/>
          <ac:inkMkLst>
            <pc:docMk/>
            <pc:sldMk cId="0" sldId="282"/>
            <ac:inkMk id="43" creationId="{3CB159A8-31FC-4E01-8D67-B2692348AD72}"/>
          </ac:inkMkLst>
        </pc:inkChg>
        <pc:inkChg chg="add mod">
          <ac:chgData name="仁園 呂" userId="eef67f80-1e14-4c90-a22b-aad4575b3ef9" providerId="ADAL" clId="{98C5F729-C6D6-421F-A8DE-3A570149A37C}" dt="2020-05-24T17:31:16.470" v="2594"/>
          <ac:inkMkLst>
            <pc:docMk/>
            <pc:sldMk cId="0" sldId="282"/>
            <ac:inkMk id="44" creationId="{1E3CBE96-27F1-4ED6-99AD-602814370AB9}"/>
          </ac:inkMkLst>
        </pc:inkChg>
        <pc:inkChg chg="add mod">
          <ac:chgData name="仁園 呂" userId="eef67f80-1e14-4c90-a22b-aad4575b3ef9" providerId="ADAL" clId="{98C5F729-C6D6-421F-A8DE-3A570149A37C}" dt="2020-05-24T17:31:16.470" v="2594"/>
          <ac:inkMkLst>
            <pc:docMk/>
            <pc:sldMk cId="0" sldId="282"/>
            <ac:inkMk id="45" creationId="{01356300-EE6E-425C-96C9-6EE3C84EDE0F}"/>
          </ac:inkMkLst>
        </pc:inkChg>
        <pc:inkChg chg="add mod">
          <ac:chgData name="仁園 呂" userId="eef67f80-1e14-4c90-a22b-aad4575b3ef9" providerId="ADAL" clId="{98C5F729-C6D6-421F-A8DE-3A570149A37C}" dt="2020-05-24T17:31:16.470" v="2594"/>
          <ac:inkMkLst>
            <pc:docMk/>
            <pc:sldMk cId="0" sldId="282"/>
            <ac:inkMk id="46" creationId="{65D78BEA-E33F-4997-A51B-874905FE1C28}"/>
          </ac:inkMkLst>
        </pc:inkChg>
        <pc:inkChg chg="add mod">
          <ac:chgData name="仁園 呂" userId="eef67f80-1e14-4c90-a22b-aad4575b3ef9" providerId="ADAL" clId="{98C5F729-C6D6-421F-A8DE-3A570149A37C}" dt="2020-05-24T17:31:16.470" v="2594"/>
          <ac:inkMkLst>
            <pc:docMk/>
            <pc:sldMk cId="0" sldId="282"/>
            <ac:inkMk id="47" creationId="{1BD4F058-58DE-49E6-A3D6-84B6C26F9CF7}"/>
          </ac:inkMkLst>
        </pc:inkChg>
        <pc:inkChg chg="add mod">
          <ac:chgData name="仁園 呂" userId="eef67f80-1e14-4c90-a22b-aad4575b3ef9" providerId="ADAL" clId="{98C5F729-C6D6-421F-A8DE-3A570149A37C}" dt="2020-05-24T17:31:16.470" v="2594"/>
          <ac:inkMkLst>
            <pc:docMk/>
            <pc:sldMk cId="0" sldId="282"/>
            <ac:inkMk id="48" creationId="{CAE341EA-F8FA-4E0C-A8DC-E8265A1DE530}"/>
          </ac:inkMkLst>
        </pc:inkChg>
        <pc:inkChg chg="add mod">
          <ac:chgData name="仁園 呂" userId="eef67f80-1e14-4c90-a22b-aad4575b3ef9" providerId="ADAL" clId="{98C5F729-C6D6-421F-A8DE-3A570149A37C}" dt="2020-05-24T17:31:16.470" v="2594"/>
          <ac:inkMkLst>
            <pc:docMk/>
            <pc:sldMk cId="0" sldId="282"/>
            <ac:inkMk id="49" creationId="{8FF49B24-2809-45C6-BC87-747552BE5815}"/>
          </ac:inkMkLst>
        </pc:inkChg>
        <pc:inkChg chg="add mod">
          <ac:chgData name="仁園 呂" userId="eef67f80-1e14-4c90-a22b-aad4575b3ef9" providerId="ADAL" clId="{98C5F729-C6D6-421F-A8DE-3A570149A37C}" dt="2020-05-24T17:31:16.470" v="2594"/>
          <ac:inkMkLst>
            <pc:docMk/>
            <pc:sldMk cId="0" sldId="282"/>
            <ac:inkMk id="50" creationId="{4C496E1B-8B0A-4EF2-9F4B-72FCB63E6FBB}"/>
          </ac:inkMkLst>
        </pc:inkChg>
        <pc:inkChg chg="add mod">
          <ac:chgData name="仁園 呂" userId="eef67f80-1e14-4c90-a22b-aad4575b3ef9" providerId="ADAL" clId="{98C5F729-C6D6-421F-A8DE-3A570149A37C}" dt="2020-05-24T17:31:16.470" v="2594"/>
          <ac:inkMkLst>
            <pc:docMk/>
            <pc:sldMk cId="0" sldId="282"/>
            <ac:inkMk id="51" creationId="{C74443FA-9E13-45A5-B7CB-939505829A3F}"/>
          </ac:inkMkLst>
        </pc:inkChg>
        <pc:inkChg chg="add mod">
          <ac:chgData name="仁園 呂" userId="eef67f80-1e14-4c90-a22b-aad4575b3ef9" providerId="ADAL" clId="{98C5F729-C6D6-421F-A8DE-3A570149A37C}" dt="2020-05-24T17:31:16.470" v="2594"/>
          <ac:inkMkLst>
            <pc:docMk/>
            <pc:sldMk cId="0" sldId="282"/>
            <ac:inkMk id="52" creationId="{6AB9816D-8809-4013-8DD2-39AE9C41789D}"/>
          </ac:inkMkLst>
        </pc:inkChg>
        <pc:inkChg chg="add mod">
          <ac:chgData name="仁園 呂" userId="eef67f80-1e14-4c90-a22b-aad4575b3ef9" providerId="ADAL" clId="{98C5F729-C6D6-421F-A8DE-3A570149A37C}" dt="2020-05-24T17:31:16.470" v="2594"/>
          <ac:inkMkLst>
            <pc:docMk/>
            <pc:sldMk cId="0" sldId="282"/>
            <ac:inkMk id="53" creationId="{43E2D197-AB9A-4BFE-AA5E-46C68DB2F22D}"/>
          </ac:inkMkLst>
        </pc:inkChg>
        <pc:inkChg chg="add mod">
          <ac:chgData name="仁園 呂" userId="eef67f80-1e14-4c90-a22b-aad4575b3ef9" providerId="ADAL" clId="{98C5F729-C6D6-421F-A8DE-3A570149A37C}" dt="2020-05-24T17:31:16.470" v="2594"/>
          <ac:inkMkLst>
            <pc:docMk/>
            <pc:sldMk cId="0" sldId="282"/>
            <ac:inkMk id="54" creationId="{A2223B4E-C621-49E2-A3FA-BC544928D0AA}"/>
          </ac:inkMkLst>
        </pc:inkChg>
        <pc:inkChg chg="add mod">
          <ac:chgData name="仁園 呂" userId="eef67f80-1e14-4c90-a22b-aad4575b3ef9" providerId="ADAL" clId="{98C5F729-C6D6-421F-A8DE-3A570149A37C}" dt="2020-05-24T17:31:16.470" v="2594"/>
          <ac:inkMkLst>
            <pc:docMk/>
            <pc:sldMk cId="0" sldId="282"/>
            <ac:inkMk id="55" creationId="{D0E6BE18-E12F-4914-AA89-5EA5842DA716}"/>
          </ac:inkMkLst>
        </pc:inkChg>
        <pc:inkChg chg="add mod">
          <ac:chgData name="仁園 呂" userId="eef67f80-1e14-4c90-a22b-aad4575b3ef9" providerId="ADAL" clId="{98C5F729-C6D6-421F-A8DE-3A570149A37C}" dt="2020-05-24T17:31:16.470" v="2594"/>
          <ac:inkMkLst>
            <pc:docMk/>
            <pc:sldMk cId="0" sldId="282"/>
            <ac:inkMk id="58" creationId="{8E35C023-7094-4463-92BE-D59F41C6D45D}"/>
          </ac:inkMkLst>
        </pc:inkChg>
        <pc:inkChg chg="add mod">
          <ac:chgData name="仁園 呂" userId="eef67f80-1e14-4c90-a22b-aad4575b3ef9" providerId="ADAL" clId="{98C5F729-C6D6-421F-A8DE-3A570149A37C}" dt="2020-05-24T17:31:16.470" v="2594"/>
          <ac:inkMkLst>
            <pc:docMk/>
            <pc:sldMk cId="0" sldId="282"/>
            <ac:inkMk id="59" creationId="{A1EAE5B5-77B5-480F-84CA-9C15468F096B}"/>
          </ac:inkMkLst>
        </pc:inkChg>
        <pc:inkChg chg="add mod">
          <ac:chgData name="仁園 呂" userId="eef67f80-1e14-4c90-a22b-aad4575b3ef9" providerId="ADAL" clId="{98C5F729-C6D6-421F-A8DE-3A570149A37C}" dt="2020-05-24T17:31:16.470" v="2594"/>
          <ac:inkMkLst>
            <pc:docMk/>
            <pc:sldMk cId="0" sldId="282"/>
            <ac:inkMk id="60" creationId="{9511D4C6-616A-4F33-A7AD-36ED23914D92}"/>
          </ac:inkMkLst>
        </pc:inkChg>
        <pc:inkChg chg="add mod">
          <ac:chgData name="仁園 呂" userId="eef67f80-1e14-4c90-a22b-aad4575b3ef9" providerId="ADAL" clId="{98C5F729-C6D6-421F-A8DE-3A570149A37C}" dt="2020-05-24T17:31:16.470" v="2594"/>
          <ac:inkMkLst>
            <pc:docMk/>
            <pc:sldMk cId="0" sldId="282"/>
            <ac:inkMk id="61" creationId="{3E5379F6-04CD-4A02-B010-B0636334D531}"/>
          </ac:inkMkLst>
        </pc:inkChg>
        <pc:inkChg chg="add mod">
          <ac:chgData name="仁園 呂" userId="eef67f80-1e14-4c90-a22b-aad4575b3ef9" providerId="ADAL" clId="{98C5F729-C6D6-421F-A8DE-3A570149A37C}" dt="2020-05-24T17:31:16.470" v="2594"/>
          <ac:inkMkLst>
            <pc:docMk/>
            <pc:sldMk cId="0" sldId="282"/>
            <ac:inkMk id="62" creationId="{090BBFA2-E85B-4AD7-ADBF-66FB1FBEE429}"/>
          </ac:inkMkLst>
        </pc:inkChg>
        <pc:inkChg chg="add mod">
          <ac:chgData name="仁園 呂" userId="eef67f80-1e14-4c90-a22b-aad4575b3ef9" providerId="ADAL" clId="{98C5F729-C6D6-421F-A8DE-3A570149A37C}" dt="2020-05-24T17:31:16.470" v="2594"/>
          <ac:inkMkLst>
            <pc:docMk/>
            <pc:sldMk cId="0" sldId="282"/>
            <ac:inkMk id="63" creationId="{E355A833-F082-42B6-9969-663F953F0B73}"/>
          </ac:inkMkLst>
        </pc:inkChg>
        <pc:inkChg chg="add mod">
          <ac:chgData name="仁園 呂" userId="eef67f80-1e14-4c90-a22b-aad4575b3ef9" providerId="ADAL" clId="{98C5F729-C6D6-421F-A8DE-3A570149A37C}" dt="2020-05-24T17:31:16.470" v="2594"/>
          <ac:inkMkLst>
            <pc:docMk/>
            <pc:sldMk cId="0" sldId="282"/>
            <ac:inkMk id="26624" creationId="{154319E7-B14E-4D29-9186-60BFA2088F1F}"/>
          </ac:inkMkLst>
        </pc:inkChg>
        <pc:inkChg chg="add mod">
          <ac:chgData name="仁園 呂" userId="eef67f80-1e14-4c90-a22b-aad4575b3ef9" providerId="ADAL" clId="{98C5F729-C6D6-421F-A8DE-3A570149A37C}" dt="2020-05-24T17:31:16.470" v="2594"/>
          <ac:inkMkLst>
            <pc:docMk/>
            <pc:sldMk cId="0" sldId="282"/>
            <ac:inkMk id="26625" creationId="{4F67B17C-28C4-4F81-8530-8FD2E9BC6B87}"/>
          </ac:inkMkLst>
        </pc:inkChg>
        <pc:inkChg chg="add mod">
          <ac:chgData name="仁園 呂" userId="eef67f80-1e14-4c90-a22b-aad4575b3ef9" providerId="ADAL" clId="{98C5F729-C6D6-421F-A8DE-3A570149A37C}" dt="2020-05-24T17:31:16.470" v="2594"/>
          <ac:inkMkLst>
            <pc:docMk/>
            <pc:sldMk cId="0" sldId="282"/>
            <ac:inkMk id="26626" creationId="{E86A9691-0638-4C4C-9D0C-57AC1C2074E2}"/>
          </ac:inkMkLst>
        </pc:inkChg>
        <pc:inkChg chg="add mod">
          <ac:chgData name="仁園 呂" userId="eef67f80-1e14-4c90-a22b-aad4575b3ef9" providerId="ADAL" clId="{98C5F729-C6D6-421F-A8DE-3A570149A37C}" dt="2020-05-24T17:31:16.470" v="2594"/>
          <ac:inkMkLst>
            <pc:docMk/>
            <pc:sldMk cId="0" sldId="282"/>
            <ac:inkMk id="26628" creationId="{DE953C1E-9E80-4679-AEBB-23FFFE8B5057}"/>
          </ac:inkMkLst>
        </pc:inkChg>
        <pc:inkChg chg="add mod">
          <ac:chgData name="仁園 呂" userId="eef67f80-1e14-4c90-a22b-aad4575b3ef9" providerId="ADAL" clId="{98C5F729-C6D6-421F-A8DE-3A570149A37C}" dt="2020-05-24T17:31:16.470" v="2594"/>
          <ac:inkMkLst>
            <pc:docMk/>
            <pc:sldMk cId="0" sldId="282"/>
            <ac:inkMk id="26629" creationId="{3C447564-436D-4EC9-82D7-B7F0FEC16349}"/>
          </ac:inkMkLst>
        </pc:inkChg>
        <pc:inkChg chg="add mod">
          <ac:chgData name="仁園 呂" userId="eef67f80-1e14-4c90-a22b-aad4575b3ef9" providerId="ADAL" clId="{98C5F729-C6D6-421F-A8DE-3A570149A37C}" dt="2020-05-24T17:31:16.470" v="2594"/>
          <ac:inkMkLst>
            <pc:docMk/>
            <pc:sldMk cId="0" sldId="282"/>
            <ac:inkMk id="26630" creationId="{7D7E6BC3-BBB1-41D8-A7FF-5E7BA3F3CBF1}"/>
          </ac:inkMkLst>
        </pc:inkChg>
        <pc:inkChg chg="add mod">
          <ac:chgData name="仁園 呂" userId="eef67f80-1e14-4c90-a22b-aad4575b3ef9" providerId="ADAL" clId="{98C5F729-C6D6-421F-A8DE-3A570149A37C}" dt="2020-05-24T17:31:16.470" v="2594"/>
          <ac:inkMkLst>
            <pc:docMk/>
            <pc:sldMk cId="0" sldId="282"/>
            <ac:inkMk id="26631" creationId="{766BEF8E-05C0-4C28-A8AB-0C4AD389A3A2}"/>
          </ac:inkMkLst>
        </pc:inkChg>
        <pc:inkChg chg="add mod">
          <ac:chgData name="仁園 呂" userId="eef67f80-1e14-4c90-a22b-aad4575b3ef9" providerId="ADAL" clId="{98C5F729-C6D6-421F-A8DE-3A570149A37C}" dt="2020-05-24T17:31:25.418" v="2611"/>
          <ac:inkMkLst>
            <pc:docMk/>
            <pc:sldMk cId="0" sldId="282"/>
            <ac:inkMk id="26632" creationId="{1511D090-5ACC-4C29-9A1F-DE1D82753575}"/>
          </ac:inkMkLst>
        </pc:inkChg>
        <pc:inkChg chg="add mod">
          <ac:chgData name="仁園 呂" userId="eef67f80-1e14-4c90-a22b-aad4575b3ef9" providerId="ADAL" clId="{98C5F729-C6D6-421F-A8DE-3A570149A37C}" dt="2020-05-24T17:31:25.418" v="2611"/>
          <ac:inkMkLst>
            <pc:docMk/>
            <pc:sldMk cId="0" sldId="282"/>
            <ac:inkMk id="26633" creationId="{346AB965-34DB-43C3-9D42-DC292835C696}"/>
          </ac:inkMkLst>
        </pc:inkChg>
        <pc:inkChg chg="add mod">
          <ac:chgData name="仁園 呂" userId="eef67f80-1e14-4c90-a22b-aad4575b3ef9" providerId="ADAL" clId="{98C5F729-C6D6-421F-A8DE-3A570149A37C}" dt="2020-05-24T17:31:25.418" v="2611"/>
          <ac:inkMkLst>
            <pc:docMk/>
            <pc:sldMk cId="0" sldId="282"/>
            <ac:inkMk id="26634" creationId="{1C7D058D-9083-4987-8688-B5F27801FF1A}"/>
          </ac:inkMkLst>
        </pc:inkChg>
        <pc:inkChg chg="add mod">
          <ac:chgData name="仁園 呂" userId="eef67f80-1e14-4c90-a22b-aad4575b3ef9" providerId="ADAL" clId="{98C5F729-C6D6-421F-A8DE-3A570149A37C}" dt="2020-05-24T17:31:25.418" v="2611"/>
          <ac:inkMkLst>
            <pc:docMk/>
            <pc:sldMk cId="0" sldId="282"/>
            <ac:inkMk id="26635" creationId="{73189E6E-A103-489D-9B40-87A967BA076F}"/>
          </ac:inkMkLst>
        </pc:inkChg>
        <pc:inkChg chg="add mod">
          <ac:chgData name="仁園 呂" userId="eef67f80-1e14-4c90-a22b-aad4575b3ef9" providerId="ADAL" clId="{98C5F729-C6D6-421F-A8DE-3A570149A37C}" dt="2020-05-24T17:31:25.418" v="2611"/>
          <ac:inkMkLst>
            <pc:docMk/>
            <pc:sldMk cId="0" sldId="282"/>
            <ac:inkMk id="26639" creationId="{D49984B9-C988-41F5-8137-538BAD88CC9D}"/>
          </ac:inkMkLst>
        </pc:inkChg>
        <pc:inkChg chg="add mod">
          <ac:chgData name="仁園 呂" userId="eef67f80-1e14-4c90-a22b-aad4575b3ef9" providerId="ADAL" clId="{98C5F729-C6D6-421F-A8DE-3A570149A37C}" dt="2020-05-24T17:31:25.418" v="2611"/>
          <ac:inkMkLst>
            <pc:docMk/>
            <pc:sldMk cId="0" sldId="282"/>
            <ac:inkMk id="26640" creationId="{F890B218-F2A0-4EB7-B3E8-80482E777EFF}"/>
          </ac:inkMkLst>
        </pc:inkChg>
        <pc:inkChg chg="add mod">
          <ac:chgData name="仁園 呂" userId="eef67f80-1e14-4c90-a22b-aad4575b3ef9" providerId="ADAL" clId="{98C5F729-C6D6-421F-A8DE-3A570149A37C}" dt="2020-05-24T17:31:25.418" v="2611"/>
          <ac:inkMkLst>
            <pc:docMk/>
            <pc:sldMk cId="0" sldId="282"/>
            <ac:inkMk id="26641" creationId="{C9F649EC-7B76-444F-8C28-2546274140BC}"/>
          </ac:inkMkLst>
        </pc:inkChg>
        <pc:inkChg chg="add mod">
          <ac:chgData name="仁園 呂" userId="eef67f80-1e14-4c90-a22b-aad4575b3ef9" providerId="ADAL" clId="{98C5F729-C6D6-421F-A8DE-3A570149A37C}" dt="2020-05-24T17:31:25.418" v="2611"/>
          <ac:inkMkLst>
            <pc:docMk/>
            <pc:sldMk cId="0" sldId="282"/>
            <ac:inkMk id="26642" creationId="{A6FE75A6-F045-4DA6-8499-273D82B2647C}"/>
          </ac:inkMkLst>
        </pc:inkChg>
        <pc:inkChg chg="add mod">
          <ac:chgData name="仁園 呂" userId="eef67f80-1e14-4c90-a22b-aad4575b3ef9" providerId="ADAL" clId="{98C5F729-C6D6-421F-A8DE-3A570149A37C}" dt="2020-05-24T17:31:25.418" v="2611"/>
          <ac:inkMkLst>
            <pc:docMk/>
            <pc:sldMk cId="0" sldId="282"/>
            <ac:inkMk id="26643" creationId="{DA6042D1-0D80-432A-B7E3-488AE5C6078D}"/>
          </ac:inkMkLst>
        </pc:inkChg>
        <pc:inkChg chg="add mod">
          <ac:chgData name="仁園 呂" userId="eef67f80-1e14-4c90-a22b-aad4575b3ef9" providerId="ADAL" clId="{98C5F729-C6D6-421F-A8DE-3A570149A37C}" dt="2020-05-24T17:31:25.418" v="2611"/>
          <ac:inkMkLst>
            <pc:docMk/>
            <pc:sldMk cId="0" sldId="282"/>
            <ac:inkMk id="26644" creationId="{6D47C31C-7F60-4CEA-BBF5-21A361202BCB}"/>
          </ac:inkMkLst>
        </pc:inkChg>
        <pc:inkChg chg="add mod">
          <ac:chgData name="仁園 呂" userId="eef67f80-1e14-4c90-a22b-aad4575b3ef9" providerId="ADAL" clId="{98C5F729-C6D6-421F-A8DE-3A570149A37C}" dt="2020-05-24T17:31:25.418" v="2611"/>
          <ac:inkMkLst>
            <pc:docMk/>
            <pc:sldMk cId="0" sldId="282"/>
            <ac:inkMk id="26645" creationId="{26BBF0B8-6367-4FC9-A318-38FD60E25B6D}"/>
          </ac:inkMkLst>
        </pc:inkChg>
        <pc:inkChg chg="add mod">
          <ac:chgData name="仁園 呂" userId="eef67f80-1e14-4c90-a22b-aad4575b3ef9" providerId="ADAL" clId="{98C5F729-C6D6-421F-A8DE-3A570149A37C}" dt="2020-05-24T17:31:25.418" v="2611"/>
          <ac:inkMkLst>
            <pc:docMk/>
            <pc:sldMk cId="0" sldId="282"/>
            <ac:inkMk id="26646" creationId="{28B59C6B-01BB-4A32-961F-587CA9FBD021}"/>
          </ac:inkMkLst>
        </pc:inkChg>
        <pc:inkChg chg="add mod">
          <ac:chgData name="仁園 呂" userId="eef67f80-1e14-4c90-a22b-aad4575b3ef9" providerId="ADAL" clId="{98C5F729-C6D6-421F-A8DE-3A570149A37C}" dt="2020-05-24T17:31:25.418" v="2611"/>
          <ac:inkMkLst>
            <pc:docMk/>
            <pc:sldMk cId="0" sldId="282"/>
            <ac:inkMk id="26647" creationId="{AACA46F0-4E1A-4D03-BF06-AF6597D04BBE}"/>
          </ac:inkMkLst>
        </pc:inkChg>
        <pc:inkChg chg="add mod">
          <ac:chgData name="仁園 呂" userId="eef67f80-1e14-4c90-a22b-aad4575b3ef9" providerId="ADAL" clId="{98C5F729-C6D6-421F-A8DE-3A570149A37C}" dt="2020-05-24T17:31:25.418" v="2611"/>
          <ac:inkMkLst>
            <pc:docMk/>
            <pc:sldMk cId="0" sldId="282"/>
            <ac:inkMk id="26648" creationId="{675DD21A-A439-4046-B80D-FD3CC1516FA1}"/>
          </ac:inkMkLst>
        </pc:inkChg>
        <pc:inkChg chg="add mod">
          <ac:chgData name="仁園 呂" userId="eef67f80-1e14-4c90-a22b-aad4575b3ef9" providerId="ADAL" clId="{98C5F729-C6D6-421F-A8DE-3A570149A37C}" dt="2020-05-24T17:31:25.418" v="2611"/>
          <ac:inkMkLst>
            <pc:docMk/>
            <pc:sldMk cId="0" sldId="282"/>
            <ac:inkMk id="26649" creationId="{3552343F-BC66-4813-A145-4C27F1EF9BF5}"/>
          </ac:inkMkLst>
        </pc:inkChg>
        <pc:inkChg chg="add mod">
          <ac:chgData name="仁園 呂" userId="eef67f80-1e14-4c90-a22b-aad4575b3ef9" providerId="ADAL" clId="{98C5F729-C6D6-421F-A8DE-3A570149A37C}" dt="2020-05-24T17:31:25.418" v="2611"/>
          <ac:inkMkLst>
            <pc:docMk/>
            <pc:sldMk cId="0" sldId="282"/>
            <ac:inkMk id="26650" creationId="{AD451756-C542-43C4-BEA2-E205B8B2D6E9}"/>
          </ac:inkMkLst>
        </pc:inkChg>
        <pc:inkChg chg="add mod">
          <ac:chgData name="仁園 呂" userId="eef67f80-1e14-4c90-a22b-aad4575b3ef9" providerId="ADAL" clId="{98C5F729-C6D6-421F-A8DE-3A570149A37C}" dt="2020-05-24T17:31:25.418" v="2611"/>
          <ac:inkMkLst>
            <pc:docMk/>
            <pc:sldMk cId="0" sldId="282"/>
            <ac:inkMk id="26651" creationId="{8C1A51D6-2BBF-495F-8BCC-F8B47AB98689}"/>
          </ac:inkMkLst>
        </pc:inkChg>
        <pc:inkChg chg="add mod">
          <ac:chgData name="仁園 呂" userId="eef67f80-1e14-4c90-a22b-aad4575b3ef9" providerId="ADAL" clId="{98C5F729-C6D6-421F-A8DE-3A570149A37C}" dt="2020-05-24T17:31:25.418" v="2611"/>
          <ac:inkMkLst>
            <pc:docMk/>
            <pc:sldMk cId="0" sldId="282"/>
            <ac:inkMk id="26652" creationId="{FF4D0AC1-94A0-4C8B-9441-F681F78CE81E}"/>
          </ac:inkMkLst>
        </pc:inkChg>
        <pc:inkChg chg="add mod">
          <ac:chgData name="仁園 呂" userId="eef67f80-1e14-4c90-a22b-aad4575b3ef9" providerId="ADAL" clId="{98C5F729-C6D6-421F-A8DE-3A570149A37C}" dt="2020-05-24T17:31:25.418" v="2611"/>
          <ac:inkMkLst>
            <pc:docMk/>
            <pc:sldMk cId="0" sldId="282"/>
            <ac:inkMk id="26653" creationId="{80383382-31DB-4D3F-8B7B-DD12C977AE90}"/>
          </ac:inkMkLst>
        </pc:inkChg>
        <pc:inkChg chg="add mod">
          <ac:chgData name="仁園 呂" userId="eef67f80-1e14-4c90-a22b-aad4575b3ef9" providerId="ADAL" clId="{98C5F729-C6D6-421F-A8DE-3A570149A37C}" dt="2020-05-24T17:31:25.418" v="2611"/>
          <ac:inkMkLst>
            <pc:docMk/>
            <pc:sldMk cId="0" sldId="282"/>
            <ac:inkMk id="26654" creationId="{B9C0BF7D-048C-4E01-A1AE-E3503A5230B7}"/>
          </ac:inkMkLst>
        </pc:inkChg>
        <pc:inkChg chg="add mod">
          <ac:chgData name="仁園 呂" userId="eef67f80-1e14-4c90-a22b-aad4575b3ef9" providerId="ADAL" clId="{98C5F729-C6D6-421F-A8DE-3A570149A37C}" dt="2020-05-24T17:31:29.965" v="2620"/>
          <ac:inkMkLst>
            <pc:docMk/>
            <pc:sldMk cId="0" sldId="282"/>
            <ac:inkMk id="26656" creationId="{30024FB0-760C-418B-B5CD-94AE0016A51B}"/>
          </ac:inkMkLst>
        </pc:inkChg>
        <pc:inkChg chg="add mod">
          <ac:chgData name="仁園 呂" userId="eef67f80-1e14-4c90-a22b-aad4575b3ef9" providerId="ADAL" clId="{98C5F729-C6D6-421F-A8DE-3A570149A37C}" dt="2020-05-24T17:31:29.965" v="2620"/>
          <ac:inkMkLst>
            <pc:docMk/>
            <pc:sldMk cId="0" sldId="282"/>
            <ac:inkMk id="26657" creationId="{8A86DB67-D769-4A3D-AA47-646972C5F864}"/>
          </ac:inkMkLst>
        </pc:inkChg>
        <pc:inkChg chg="add mod">
          <ac:chgData name="仁園 呂" userId="eef67f80-1e14-4c90-a22b-aad4575b3ef9" providerId="ADAL" clId="{98C5F729-C6D6-421F-A8DE-3A570149A37C}" dt="2020-05-24T17:31:29.965" v="2620"/>
          <ac:inkMkLst>
            <pc:docMk/>
            <pc:sldMk cId="0" sldId="282"/>
            <ac:inkMk id="26658" creationId="{77E4A54C-300B-4120-94C2-BB8ABA577B42}"/>
          </ac:inkMkLst>
        </pc:inkChg>
        <pc:inkChg chg="add mod">
          <ac:chgData name="仁園 呂" userId="eef67f80-1e14-4c90-a22b-aad4575b3ef9" providerId="ADAL" clId="{98C5F729-C6D6-421F-A8DE-3A570149A37C}" dt="2020-05-24T17:31:29.965" v="2620"/>
          <ac:inkMkLst>
            <pc:docMk/>
            <pc:sldMk cId="0" sldId="282"/>
            <ac:inkMk id="26659" creationId="{62FFCD05-E056-4F3F-BEA0-709D43D1A2D7}"/>
          </ac:inkMkLst>
        </pc:inkChg>
        <pc:inkChg chg="add mod">
          <ac:chgData name="仁園 呂" userId="eef67f80-1e14-4c90-a22b-aad4575b3ef9" providerId="ADAL" clId="{98C5F729-C6D6-421F-A8DE-3A570149A37C}" dt="2020-05-24T17:31:29.965" v="2620"/>
          <ac:inkMkLst>
            <pc:docMk/>
            <pc:sldMk cId="0" sldId="282"/>
            <ac:inkMk id="26660" creationId="{6B50A7A8-B1EE-4F19-A374-C8BB0BD61A26}"/>
          </ac:inkMkLst>
        </pc:inkChg>
        <pc:inkChg chg="add mod">
          <ac:chgData name="仁園 呂" userId="eef67f80-1e14-4c90-a22b-aad4575b3ef9" providerId="ADAL" clId="{98C5F729-C6D6-421F-A8DE-3A570149A37C}" dt="2020-05-24T17:31:29.965" v="2620"/>
          <ac:inkMkLst>
            <pc:docMk/>
            <pc:sldMk cId="0" sldId="282"/>
            <ac:inkMk id="26661" creationId="{B22F1336-2D05-4B87-A50C-DD34FDAD3C55}"/>
          </ac:inkMkLst>
        </pc:inkChg>
        <pc:inkChg chg="add mod">
          <ac:chgData name="仁園 呂" userId="eef67f80-1e14-4c90-a22b-aad4575b3ef9" providerId="ADAL" clId="{98C5F729-C6D6-421F-A8DE-3A570149A37C}" dt="2020-05-24T17:31:29.965" v="2620"/>
          <ac:inkMkLst>
            <pc:docMk/>
            <pc:sldMk cId="0" sldId="282"/>
            <ac:inkMk id="26662" creationId="{77C21EE4-262B-4208-9DCC-C001830F7075}"/>
          </ac:inkMkLst>
        </pc:inkChg>
        <pc:inkChg chg="add">
          <ac:chgData name="仁園 呂" userId="eef67f80-1e14-4c90-a22b-aad4575b3ef9" providerId="ADAL" clId="{98C5F729-C6D6-421F-A8DE-3A570149A37C}" dt="2020-05-24T17:31:29.322" v="2619" actId="9405"/>
          <ac:inkMkLst>
            <pc:docMk/>
            <pc:sldMk cId="0" sldId="282"/>
            <ac:inkMk id="26663" creationId="{1BD49897-442D-4957-BFCA-C1DE1A8F5DA2}"/>
          </ac:inkMkLst>
        </pc:inkChg>
        <pc:inkChg chg="add mod">
          <ac:chgData name="仁園 呂" userId="eef67f80-1e14-4c90-a22b-aad4575b3ef9" providerId="ADAL" clId="{98C5F729-C6D6-421F-A8DE-3A570149A37C}" dt="2020-05-24T17:31:47.594" v="2638"/>
          <ac:inkMkLst>
            <pc:docMk/>
            <pc:sldMk cId="0" sldId="282"/>
            <ac:inkMk id="26666" creationId="{B910C4E1-2CF9-4091-8D6E-D790DC116E4D}"/>
          </ac:inkMkLst>
        </pc:inkChg>
        <pc:inkChg chg="add mod">
          <ac:chgData name="仁園 呂" userId="eef67f80-1e14-4c90-a22b-aad4575b3ef9" providerId="ADAL" clId="{98C5F729-C6D6-421F-A8DE-3A570149A37C}" dt="2020-05-24T17:31:47.594" v="2638"/>
          <ac:inkMkLst>
            <pc:docMk/>
            <pc:sldMk cId="0" sldId="282"/>
            <ac:inkMk id="26667" creationId="{9CF12107-7CC8-4D4D-85DA-278859E53A78}"/>
          </ac:inkMkLst>
        </pc:inkChg>
        <pc:inkChg chg="add mod">
          <ac:chgData name="仁園 呂" userId="eef67f80-1e14-4c90-a22b-aad4575b3ef9" providerId="ADAL" clId="{98C5F729-C6D6-421F-A8DE-3A570149A37C}" dt="2020-05-24T17:31:47.594" v="2638"/>
          <ac:inkMkLst>
            <pc:docMk/>
            <pc:sldMk cId="0" sldId="282"/>
            <ac:inkMk id="26668" creationId="{CAC47946-1121-4C33-B18E-74E9069E5EA2}"/>
          </ac:inkMkLst>
        </pc:inkChg>
        <pc:inkChg chg="add mod">
          <ac:chgData name="仁園 呂" userId="eef67f80-1e14-4c90-a22b-aad4575b3ef9" providerId="ADAL" clId="{98C5F729-C6D6-421F-A8DE-3A570149A37C}" dt="2020-05-24T17:31:47.594" v="2638"/>
          <ac:inkMkLst>
            <pc:docMk/>
            <pc:sldMk cId="0" sldId="282"/>
            <ac:inkMk id="26669" creationId="{FFDD18CE-5649-4CBA-A814-A2F801B54FF1}"/>
          </ac:inkMkLst>
        </pc:inkChg>
        <pc:inkChg chg="add mod">
          <ac:chgData name="仁園 呂" userId="eef67f80-1e14-4c90-a22b-aad4575b3ef9" providerId="ADAL" clId="{98C5F729-C6D6-421F-A8DE-3A570149A37C}" dt="2020-05-24T17:31:47.594" v="2638"/>
          <ac:inkMkLst>
            <pc:docMk/>
            <pc:sldMk cId="0" sldId="282"/>
            <ac:inkMk id="26670" creationId="{183CFC4C-DC3C-4EB0-A1E6-E436DE453D70}"/>
          </ac:inkMkLst>
        </pc:inkChg>
        <pc:inkChg chg="add mod">
          <ac:chgData name="仁園 呂" userId="eef67f80-1e14-4c90-a22b-aad4575b3ef9" providerId="ADAL" clId="{98C5F729-C6D6-421F-A8DE-3A570149A37C}" dt="2020-05-24T17:31:36.591" v="2629"/>
          <ac:inkMkLst>
            <pc:docMk/>
            <pc:sldMk cId="0" sldId="282"/>
            <ac:inkMk id="26671" creationId="{AF23B30D-303C-4624-BD19-42454FF4662C}"/>
          </ac:inkMkLst>
        </pc:inkChg>
        <pc:inkChg chg="add mod">
          <ac:chgData name="仁園 呂" userId="eef67f80-1e14-4c90-a22b-aad4575b3ef9" providerId="ADAL" clId="{98C5F729-C6D6-421F-A8DE-3A570149A37C}" dt="2020-05-24T17:31:36.591" v="2629"/>
          <ac:inkMkLst>
            <pc:docMk/>
            <pc:sldMk cId="0" sldId="282"/>
            <ac:inkMk id="26672" creationId="{C83AAD8A-330A-43C6-81C9-487E1FE9B47F}"/>
          </ac:inkMkLst>
        </pc:inkChg>
        <pc:inkChg chg="add mod">
          <ac:chgData name="仁園 呂" userId="eef67f80-1e14-4c90-a22b-aad4575b3ef9" providerId="ADAL" clId="{98C5F729-C6D6-421F-A8DE-3A570149A37C}" dt="2020-05-24T17:31:36.591" v="2629"/>
          <ac:inkMkLst>
            <pc:docMk/>
            <pc:sldMk cId="0" sldId="282"/>
            <ac:inkMk id="26673" creationId="{A5F7FF99-86F9-476A-B626-C0A911625A41}"/>
          </ac:inkMkLst>
        </pc:inkChg>
        <pc:inkChg chg="add">
          <ac:chgData name="仁園 呂" userId="eef67f80-1e14-4c90-a22b-aad4575b3ef9" providerId="ADAL" clId="{98C5F729-C6D6-421F-A8DE-3A570149A37C}" dt="2020-05-24T17:31:36.732" v="2630" actId="9405"/>
          <ac:inkMkLst>
            <pc:docMk/>
            <pc:sldMk cId="0" sldId="282"/>
            <ac:inkMk id="26676" creationId="{D33751CB-E92A-4389-A8B8-83C2CC41E584}"/>
          </ac:inkMkLst>
        </pc:inkChg>
        <pc:inkChg chg="add mod">
          <ac:chgData name="仁園 呂" userId="eef67f80-1e14-4c90-a22b-aad4575b3ef9" providerId="ADAL" clId="{98C5F729-C6D6-421F-A8DE-3A570149A37C}" dt="2020-05-24T17:31:47.594" v="2638"/>
          <ac:inkMkLst>
            <pc:docMk/>
            <pc:sldMk cId="0" sldId="282"/>
            <ac:inkMk id="26677" creationId="{B20F3992-CA45-43C7-B2F4-A6F2382524E6}"/>
          </ac:inkMkLst>
        </pc:inkChg>
        <pc:inkChg chg="add mod">
          <ac:chgData name="仁園 呂" userId="eef67f80-1e14-4c90-a22b-aad4575b3ef9" providerId="ADAL" clId="{98C5F729-C6D6-421F-A8DE-3A570149A37C}" dt="2020-05-24T17:31:47.594" v="2638"/>
          <ac:inkMkLst>
            <pc:docMk/>
            <pc:sldMk cId="0" sldId="282"/>
            <ac:inkMk id="26678" creationId="{8A3621F7-0BA0-4CFF-A943-DF99274B735B}"/>
          </ac:inkMkLst>
        </pc:inkChg>
        <pc:inkChg chg="add mod">
          <ac:chgData name="仁園 呂" userId="eef67f80-1e14-4c90-a22b-aad4575b3ef9" providerId="ADAL" clId="{98C5F729-C6D6-421F-A8DE-3A570149A37C}" dt="2020-05-24T17:31:47.594" v="2638"/>
          <ac:inkMkLst>
            <pc:docMk/>
            <pc:sldMk cId="0" sldId="282"/>
            <ac:inkMk id="26679" creationId="{1E20C984-6494-4658-BCED-2B457366ADA8}"/>
          </ac:inkMkLst>
        </pc:inkChg>
        <pc:inkChg chg="add mod">
          <ac:chgData name="仁園 呂" userId="eef67f80-1e14-4c90-a22b-aad4575b3ef9" providerId="ADAL" clId="{98C5F729-C6D6-421F-A8DE-3A570149A37C}" dt="2020-05-24T17:31:47.594" v="2638"/>
          <ac:inkMkLst>
            <pc:docMk/>
            <pc:sldMk cId="0" sldId="282"/>
            <ac:inkMk id="26680" creationId="{367577F3-A88D-4778-B6DD-46A617208888}"/>
          </ac:inkMkLst>
        </pc:inkChg>
        <pc:inkChg chg="add mod">
          <ac:chgData name="仁園 呂" userId="eef67f80-1e14-4c90-a22b-aad4575b3ef9" providerId="ADAL" clId="{98C5F729-C6D6-421F-A8DE-3A570149A37C}" dt="2020-05-24T17:31:47.594" v="2638"/>
          <ac:inkMkLst>
            <pc:docMk/>
            <pc:sldMk cId="0" sldId="282"/>
            <ac:inkMk id="26681" creationId="{5C1AA6CC-745E-4342-A21C-50F81859313F}"/>
          </ac:inkMkLst>
        </pc:inkChg>
        <pc:inkChg chg="add mod">
          <ac:chgData name="仁園 呂" userId="eef67f80-1e14-4c90-a22b-aad4575b3ef9" providerId="ADAL" clId="{98C5F729-C6D6-421F-A8DE-3A570149A37C}" dt="2020-05-24T17:31:47.594" v="2638"/>
          <ac:inkMkLst>
            <pc:docMk/>
            <pc:sldMk cId="0" sldId="282"/>
            <ac:inkMk id="26682" creationId="{ED6AC3BE-8790-423F-9D4B-C22A71C0CF40}"/>
          </ac:inkMkLst>
        </pc:inkChg>
        <pc:inkChg chg="add mod">
          <ac:chgData name="仁園 呂" userId="eef67f80-1e14-4c90-a22b-aad4575b3ef9" providerId="ADAL" clId="{98C5F729-C6D6-421F-A8DE-3A570149A37C}" dt="2020-05-24T17:31:47.594" v="2638"/>
          <ac:inkMkLst>
            <pc:docMk/>
            <pc:sldMk cId="0" sldId="282"/>
            <ac:inkMk id="26683" creationId="{5C8E90F4-98AC-4259-ADF4-AB4E0E2C3BB2}"/>
          </ac:inkMkLst>
        </pc:inkChg>
        <pc:inkChg chg="add mod">
          <ac:chgData name="仁園 呂" userId="eef67f80-1e14-4c90-a22b-aad4575b3ef9" providerId="ADAL" clId="{98C5F729-C6D6-421F-A8DE-3A570149A37C}" dt="2020-05-24T17:31:55.419" v="2649"/>
          <ac:inkMkLst>
            <pc:docMk/>
            <pc:sldMk cId="0" sldId="282"/>
            <ac:inkMk id="26686" creationId="{96DE02C1-E6AE-49A9-B4E0-7667FF7560DE}"/>
          </ac:inkMkLst>
        </pc:inkChg>
        <pc:inkChg chg="add mod">
          <ac:chgData name="仁園 呂" userId="eef67f80-1e14-4c90-a22b-aad4575b3ef9" providerId="ADAL" clId="{98C5F729-C6D6-421F-A8DE-3A570149A37C}" dt="2020-05-24T17:31:55.419" v="2649"/>
          <ac:inkMkLst>
            <pc:docMk/>
            <pc:sldMk cId="0" sldId="282"/>
            <ac:inkMk id="26687" creationId="{E28B7933-0075-484C-89E8-61CE3B79EB8B}"/>
          </ac:inkMkLst>
        </pc:inkChg>
        <pc:inkChg chg="add mod">
          <ac:chgData name="仁園 呂" userId="eef67f80-1e14-4c90-a22b-aad4575b3ef9" providerId="ADAL" clId="{98C5F729-C6D6-421F-A8DE-3A570149A37C}" dt="2020-05-24T17:31:55.419" v="2649"/>
          <ac:inkMkLst>
            <pc:docMk/>
            <pc:sldMk cId="0" sldId="282"/>
            <ac:inkMk id="26688" creationId="{CBCE8ADB-AC0C-4B65-88CB-C6993F4CF110}"/>
          </ac:inkMkLst>
        </pc:inkChg>
        <pc:inkChg chg="add mod">
          <ac:chgData name="仁園 呂" userId="eef67f80-1e14-4c90-a22b-aad4575b3ef9" providerId="ADAL" clId="{98C5F729-C6D6-421F-A8DE-3A570149A37C}" dt="2020-05-24T17:31:55.419" v="2649"/>
          <ac:inkMkLst>
            <pc:docMk/>
            <pc:sldMk cId="0" sldId="282"/>
            <ac:inkMk id="26689" creationId="{4CFB4062-F35F-4D79-A15C-77D328D276E1}"/>
          </ac:inkMkLst>
        </pc:inkChg>
        <pc:inkChg chg="add mod">
          <ac:chgData name="仁園 呂" userId="eef67f80-1e14-4c90-a22b-aad4575b3ef9" providerId="ADAL" clId="{98C5F729-C6D6-421F-A8DE-3A570149A37C}" dt="2020-05-24T17:31:55.419" v="2649"/>
          <ac:inkMkLst>
            <pc:docMk/>
            <pc:sldMk cId="0" sldId="282"/>
            <ac:inkMk id="26690" creationId="{68DA5296-1080-4B92-A252-C34BB0990D3C}"/>
          </ac:inkMkLst>
        </pc:inkChg>
        <pc:inkChg chg="add mod">
          <ac:chgData name="仁園 呂" userId="eef67f80-1e14-4c90-a22b-aad4575b3ef9" providerId="ADAL" clId="{98C5F729-C6D6-421F-A8DE-3A570149A37C}" dt="2020-05-24T17:31:55.419" v="2649"/>
          <ac:inkMkLst>
            <pc:docMk/>
            <pc:sldMk cId="0" sldId="282"/>
            <ac:inkMk id="26691" creationId="{6077E3D3-28F4-4C1A-BA7F-E16F8A1E4CDC}"/>
          </ac:inkMkLst>
        </pc:inkChg>
        <pc:inkChg chg="add mod">
          <ac:chgData name="仁園 呂" userId="eef67f80-1e14-4c90-a22b-aad4575b3ef9" providerId="ADAL" clId="{98C5F729-C6D6-421F-A8DE-3A570149A37C}" dt="2020-05-24T17:31:55.419" v="2649"/>
          <ac:inkMkLst>
            <pc:docMk/>
            <pc:sldMk cId="0" sldId="282"/>
            <ac:inkMk id="26692" creationId="{59845669-0931-41FE-8478-153B3AB67EFF}"/>
          </ac:inkMkLst>
        </pc:inkChg>
        <pc:inkChg chg="add mod">
          <ac:chgData name="仁園 呂" userId="eef67f80-1e14-4c90-a22b-aad4575b3ef9" providerId="ADAL" clId="{98C5F729-C6D6-421F-A8DE-3A570149A37C}" dt="2020-05-24T17:31:55.419" v="2649"/>
          <ac:inkMkLst>
            <pc:docMk/>
            <pc:sldMk cId="0" sldId="282"/>
            <ac:inkMk id="26693" creationId="{0868ED9C-437B-4721-8FF5-FBE79DF2ED6F}"/>
          </ac:inkMkLst>
        </pc:inkChg>
        <pc:inkChg chg="add mod">
          <ac:chgData name="仁園 呂" userId="eef67f80-1e14-4c90-a22b-aad4575b3ef9" providerId="ADAL" clId="{98C5F729-C6D6-421F-A8DE-3A570149A37C}" dt="2020-05-24T17:31:55.419" v="2649"/>
          <ac:inkMkLst>
            <pc:docMk/>
            <pc:sldMk cId="0" sldId="282"/>
            <ac:inkMk id="26694" creationId="{0F91B5A0-FF1F-4BA1-8DD2-4E3DFB23A2F6}"/>
          </ac:inkMkLst>
        </pc:inkChg>
        <pc:inkChg chg="add mod">
          <ac:chgData name="仁園 呂" userId="eef67f80-1e14-4c90-a22b-aad4575b3ef9" providerId="ADAL" clId="{98C5F729-C6D6-421F-A8DE-3A570149A37C}" dt="2020-05-24T17:31:55.419" v="2649"/>
          <ac:inkMkLst>
            <pc:docMk/>
            <pc:sldMk cId="0" sldId="282"/>
            <ac:inkMk id="26695" creationId="{BDA7FAFD-F391-4315-9131-299DB6FD1AAD}"/>
          </ac:inkMkLst>
        </pc:inkChg>
        <pc:inkChg chg="add mod">
          <ac:chgData name="仁園 呂" userId="eef67f80-1e14-4c90-a22b-aad4575b3ef9" providerId="ADAL" clId="{98C5F729-C6D6-421F-A8DE-3A570149A37C}" dt="2020-05-24T17:32:15.438" v="2656"/>
          <ac:inkMkLst>
            <pc:docMk/>
            <pc:sldMk cId="0" sldId="282"/>
            <ac:inkMk id="26697" creationId="{83EC031E-8C12-4EF9-9671-8C29D800044A}"/>
          </ac:inkMkLst>
        </pc:inkChg>
        <pc:inkChg chg="add mod">
          <ac:chgData name="仁園 呂" userId="eef67f80-1e14-4c90-a22b-aad4575b3ef9" providerId="ADAL" clId="{98C5F729-C6D6-421F-A8DE-3A570149A37C}" dt="2020-05-24T17:32:15.438" v="2656"/>
          <ac:inkMkLst>
            <pc:docMk/>
            <pc:sldMk cId="0" sldId="282"/>
            <ac:inkMk id="26698" creationId="{420FC317-088F-4278-945F-A319854F85C4}"/>
          </ac:inkMkLst>
        </pc:inkChg>
        <pc:inkChg chg="add mod">
          <ac:chgData name="仁園 呂" userId="eef67f80-1e14-4c90-a22b-aad4575b3ef9" providerId="ADAL" clId="{98C5F729-C6D6-421F-A8DE-3A570149A37C}" dt="2020-05-24T17:32:15.438" v="2656"/>
          <ac:inkMkLst>
            <pc:docMk/>
            <pc:sldMk cId="0" sldId="282"/>
            <ac:inkMk id="26699" creationId="{7397E708-49E1-47F4-94FF-5713C5E6A991}"/>
          </ac:inkMkLst>
        </pc:inkChg>
        <pc:inkChg chg="add mod">
          <ac:chgData name="仁園 呂" userId="eef67f80-1e14-4c90-a22b-aad4575b3ef9" providerId="ADAL" clId="{98C5F729-C6D6-421F-A8DE-3A570149A37C}" dt="2020-05-24T17:32:15.438" v="2656"/>
          <ac:inkMkLst>
            <pc:docMk/>
            <pc:sldMk cId="0" sldId="282"/>
            <ac:inkMk id="26700" creationId="{D9B48143-743C-439E-A65F-C4605C1100DB}"/>
          </ac:inkMkLst>
        </pc:inkChg>
        <pc:inkChg chg="add mod">
          <ac:chgData name="仁園 呂" userId="eef67f80-1e14-4c90-a22b-aad4575b3ef9" providerId="ADAL" clId="{98C5F729-C6D6-421F-A8DE-3A570149A37C}" dt="2020-05-24T17:32:15.438" v="2656"/>
          <ac:inkMkLst>
            <pc:docMk/>
            <pc:sldMk cId="0" sldId="282"/>
            <ac:inkMk id="26701" creationId="{EA0B815D-EA31-461E-B39D-A58B5F237E8A}"/>
          </ac:inkMkLst>
        </pc:inkChg>
        <pc:inkChg chg="add mod">
          <ac:chgData name="仁園 呂" userId="eef67f80-1e14-4c90-a22b-aad4575b3ef9" providerId="ADAL" clId="{98C5F729-C6D6-421F-A8DE-3A570149A37C}" dt="2020-05-24T17:32:27.915" v="2679"/>
          <ac:inkMkLst>
            <pc:docMk/>
            <pc:sldMk cId="0" sldId="282"/>
            <ac:inkMk id="26702" creationId="{70E83568-6AED-43E7-BD0C-7D4B6399CAE3}"/>
          </ac:inkMkLst>
        </pc:inkChg>
        <pc:inkChg chg="add mod">
          <ac:chgData name="仁園 呂" userId="eef67f80-1e14-4c90-a22b-aad4575b3ef9" providerId="ADAL" clId="{98C5F729-C6D6-421F-A8DE-3A570149A37C}" dt="2020-05-24T17:32:27.915" v="2679"/>
          <ac:inkMkLst>
            <pc:docMk/>
            <pc:sldMk cId="0" sldId="282"/>
            <ac:inkMk id="26705" creationId="{3DECC006-78C7-417C-91AC-6283B30ECA2F}"/>
          </ac:inkMkLst>
        </pc:inkChg>
        <pc:inkChg chg="add mod">
          <ac:chgData name="仁園 呂" userId="eef67f80-1e14-4c90-a22b-aad4575b3ef9" providerId="ADAL" clId="{98C5F729-C6D6-421F-A8DE-3A570149A37C}" dt="2020-05-24T17:32:27.915" v="2679"/>
          <ac:inkMkLst>
            <pc:docMk/>
            <pc:sldMk cId="0" sldId="282"/>
            <ac:inkMk id="26706" creationId="{8E305AE2-E717-4A8D-ACC8-7664F0120F11}"/>
          </ac:inkMkLst>
        </pc:inkChg>
        <pc:inkChg chg="add mod">
          <ac:chgData name="仁園 呂" userId="eef67f80-1e14-4c90-a22b-aad4575b3ef9" providerId="ADAL" clId="{98C5F729-C6D6-421F-A8DE-3A570149A37C}" dt="2020-05-24T17:32:27.915" v="2679"/>
          <ac:inkMkLst>
            <pc:docMk/>
            <pc:sldMk cId="0" sldId="282"/>
            <ac:inkMk id="26707" creationId="{97972046-3A3F-4562-82B9-1BB83619C810}"/>
          </ac:inkMkLst>
        </pc:inkChg>
        <pc:inkChg chg="add mod">
          <ac:chgData name="仁園 呂" userId="eef67f80-1e14-4c90-a22b-aad4575b3ef9" providerId="ADAL" clId="{98C5F729-C6D6-421F-A8DE-3A570149A37C}" dt="2020-05-24T17:32:27.915" v="2679"/>
          <ac:inkMkLst>
            <pc:docMk/>
            <pc:sldMk cId="0" sldId="282"/>
            <ac:inkMk id="26708" creationId="{640A5B9D-8BB2-4F7F-8688-BCF445608093}"/>
          </ac:inkMkLst>
        </pc:inkChg>
        <pc:inkChg chg="add mod">
          <ac:chgData name="仁園 呂" userId="eef67f80-1e14-4c90-a22b-aad4575b3ef9" providerId="ADAL" clId="{98C5F729-C6D6-421F-A8DE-3A570149A37C}" dt="2020-05-24T17:32:27.915" v="2679"/>
          <ac:inkMkLst>
            <pc:docMk/>
            <pc:sldMk cId="0" sldId="282"/>
            <ac:inkMk id="26709" creationId="{B384F130-BC60-477F-A710-0FB6EB73B5EE}"/>
          </ac:inkMkLst>
        </pc:inkChg>
        <pc:inkChg chg="add mod">
          <ac:chgData name="仁園 呂" userId="eef67f80-1e14-4c90-a22b-aad4575b3ef9" providerId="ADAL" clId="{98C5F729-C6D6-421F-A8DE-3A570149A37C}" dt="2020-05-24T17:32:27.915" v="2679"/>
          <ac:inkMkLst>
            <pc:docMk/>
            <pc:sldMk cId="0" sldId="282"/>
            <ac:inkMk id="26710" creationId="{E842007F-770F-455F-8356-5159398ABC6C}"/>
          </ac:inkMkLst>
        </pc:inkChg>
        <pc:inkChg chg="add">
          <ac:chgData name="仁園 呂" userId="eef67f80-1e14-4c90-a22b-aad4575b3ef9" providerId="ADAL" clId="{98C5F729-C6D6-421F-A8DE-3A570149A37C}" dt="2020-05-24T17:32:18.063" v="2663" actId="9405"/>
          <ac:inkMkLst>
            <pc:docMk/>
            <pc:sldMk cId="0" sldId="282"/>
            <ac:inkMk id="26711" creationId="{847772C2-426F-4826-A136-B78EF004F76C}"/>
          </ac:inkMkLst>
        </pc:inkChg>
        <pc:inkChg chg="add">
          <ac:chgData name="仁園 呂" userId="eef67f80-1e14-4c90-a22b-aad4575b3ef9" providerId="ADAL" clId="{98C5F729-C6D6-421F-A8DE-3A570149A37C}" dt="2020-05-24T17:32:18.551" v="2664" actId="9405"/>
          <ac:inkMkLst>
            <pc:docMk/>
            <pc:sldMk cId="0" sldId="282"/>
            <ac:inkMk id="26712" creationId="{AD025768-73D9-41A7-9930-1838C63B42F8}"/>
          </ac:inkMkLst>
        </pc:inkChg>
        <pc:inkChg chg="add mod">
          <ac:chgData name="仁園 呂" userId="eef67f80-1e14-4c90-a22b-aad4575b3ef9" providerId="ADAL" clId="{98C5F729-C6D6-421F-A8DE-3A570149A37C}" dt="2020-05-24T17:32:27.915" v="2679"/>
          <ac:inkMkLst>
            <pc:docMk/>
            <pc:sldMk cId="0" sldId="282"/>
            <ac:inkMk id="26713" creationId="{FA76A564-8239-460D-8DBE-690477C7BA6A}"/>
          </ac:inkMkLst>
        </pc:inkChg>
        <pc:inkChg chg="add mod">
          <ac:chgData name="仁園 呂" userId="eef67f80-1e14-4c90-a22b-aad4575b3ef9" providerId="ADAL" clId="{98C5F729-C6D6-421F-A8DE-3A570149A37C}" dt="2020-05-24T17:32:27.915" v="2679"/>
          <ac:inkMkLst>
            <pc:docMk/>
            <pc:sldMk cId="0" sldId="282"/>
            <ac:inkMk id="26714" creationId="{65A0EC1C-5D12-4360-9E4E-69746E9F74E8}"/>
          </ac:inkMkLst>
        </pc:inkChg>
        <pc:inkChg chg="add mod">
          <ac:chgData name="仁園 呂" userId="eef67f80-1e14-4c90-a22b-aad4575b3ef9" providerId="ADAL" clId="{98C5F729-C6D6-421F-A8DE-3A570149A37C}" dt="2020-05-24T17:32:27.915" v="2679"/>
          <ac:inkMkLst>
            <pc:docMk/>
            <pc:sldMk cId="0" sldId="282"/>
            <ac:inkMk id="26715" creationId="{14A2EEE0-FCBF-4E60-9D09-1AC838DE5897}"/>
          </ac:inkMkLst>
        </pc:inkChg>
        <pc:inkChg chg="add mod">
          <ac:chgData name="仁園 呂" userId="eef67f80-1e14-4c90-a22b-aad4575b3ef9" providerId="ADAL" clId="{98C5F729-C6D6-421F-A8DE-3A570149A37C}" dt="2020-05-24T17:32:27.915" v="2679"/>
          <ac:inkMkLst>
            <pc:docMk/>
            <pc:sldMk cId="0" sldId="282"/>
            <ac:inkMk id="26716" creationId="{833FA654-1005-486F-B384-6ED34D495700}"/>
          </ac:inkMkLst>
        </pc:inkChg>
        <pc:inkChg chg="add mod">
          <ac:chgData name="仁園 呂" userId="eef67f80-1e14-4c90-a22b-aad4575b3ef9" providerId="ADAL" clId="{98C5F729-C6D6-421F-A8DE-3A570149A37C}" dt="2020-05-24T17:32:27.915" v="2679"/>
          <ac:inkMkLst>
            <pc:docMk/>
            <pc:sldMk cId="0" sldId="282"/>
            <ac:inkMk id="26717" creationId="{40311645-F889-4E55-A614-4F1B3C3E8D0F}"/>
          </ac:inkMkLst>
        </pc:inkChg>
        <pc:inkChg chg="add mod">
          <ac:chgData name="仁園 呂" userId="eef67f80-1e14-4c90-a22b-aad4575b3ef9" providerId="ADAL" clId="{98C5F729-C6D6-421F-A8DE-3A570149A37C}" dt="2020-05-24T17:32:27.915" v="2679"/>
          <ac:inkMkLst>
            <pc:docMk/>
            <pc:sldMk cId="0" sldId="282"/>
            <ac:inkMk id="26718" creationId="{531CA8DB-3063-4E49-ACAF-C65CE8CA2613}"/>
          </ac:inkMkLst>
        </pc:inkChg>
        <pc:inkChg chg="add mod">
          <ac:chgData name="仁園 呂" userId="eef67f80-1e14-4c90-a22b-aad4575b3ef9" providerId="ADAL" clId="{98C5F729-C6D6-421F-A8DE-3A570149A37C}" dt="2020-05-24T17:32:27.915" v="2679"/>
          <ac:inkMkLst>
            <pc:docMk/>
            <pc:sldMk cId="0" sldId="282"/>
            <ac:inkMk id="26719" creationId="{E5B998D1-945E-4B2E-9F21-BB918EC8E558}"/>
          </ac:inkMkLst>
        </pc:inkChg>
        <pc:inkChg chg="add mod">
          <ac:chgData name="仁園 呂" userId="eef67f80-1e14-4c90-a22b-aad4575b3ef9" providerId="ADAL" clId="{98C5F729-C6D6-421F-A8DE-3A570149A37C}" dt="2020-05-24T17:32:27.915" v="2679"/>
          <ac:inkMkLst>
            <pc:docMk/>
            <pc:sldMk cId="0" sldId="282"/>
            <ac:inkMk id="26720" creationId="{5A56A569-05F5-4F9F-97AB-A21B05BA4A3C}"/>
          </ac:inkMkLst>
        </pc:inkChg>
        <pc:inkChg chg="add mod">
          <ac:chgData name="仁園 呂" userId="eef67f80-1e14-4c90-a22b-aad4575b3ef9" providerId="ADAL" clId="{98C5F729-C6D6-421F-A8DE-3A570149A37C}" dt="2020-05-24T17:32:27.915" v="2679"/>
          <ac:inkMkLst>
            <pc:docMk/>
            <pc:sldMk cId="0" sldId="282"/>
            <ac:inkMk id="26721" creationId="{372EDA8C-7B4C-4181-889C-C729101509E1}"/>
          </ac:inkMkLst>
        </pc:inkChg>
        <pc:inkChg chg="add mod">
          <ac:chgData name="仁園 呂" userId="eef67f80-1e14-4c90-a22b-aad4575b3ef9" providerId="ADAL" clId="{98C5F729-C6D6-421F-A8DE-3A570149A37C}" dt="2020-05-24T17:32:27.915" v="2679"/>
          <ac:inkMkLst>
            <pc:docMk/>
            <pc:sldMk cId="0" sldId="282"/>
            <ac:inkMk id="26722" creationId="{A213750D-9DF3-4200-B91B-F9BA8DB67CBA}"/>
          </ac:inkMkLst>
        </pc:inkChg>
        <pc:inkChg chg="add mod">
          <ac:chgData name="仁園 呂" userId="eef67f80-1e14-4c90-a22b-aad4575b3ef9" providerId="ADAL" clId="{98C5F729-C6D6-421F-A8DE-3A570149A37C}" dt="2020-05-24T17:32:27.915" v="2679"/>
          <ac:inkMkLst>
            <pc:docMk/>
            <pc:sldMk cId="0" sldId="282"/>
            <ac:inkMk id="26723" creationId="{14D34CA7-6CF4-41B2-95AC-4EEF06211A6B}"/>
          </ac:inkMkLst>
        </pc:inkChg>
        <pc:inkChg chg="add mod">
          <ac:chgData name="仁園 呂" userId="eef67f80-1e14-4c90-a22b-aad4575b3ef9" providerId="ADAL" clId="{98C5F729-C6D6-421F-A8DE-3A570149A37C}" dt="2020-05-24T17:32:27.915" v="2679"/>
          <ac:inkMkLst>
            <pc:docMk/>
            <pc:sldMk cId="0" sldId="282"/>
            <ac:inkMk id="26724" creationId="{38423375-F507-4D63-9F8E-5ABB60165B37}"/>
          </ac:inkMkLst>
        </pc:inkChg>
        <pc:inkChg chg="add mod">
          <ac:chgData name="仁園 呂" userId="eef67f80-1e14-4c90-a22b-aad4575b3ef9" providerId="ADAL" clId="{98C5F729-C6D6-421F-A8DE-3A570149A37C}" dt="2020-05-24T17:32:27.915" v="2679"/>
          <ac:inkMkLst>
            <pc:docMk/>
            <pc:sldMk cId="0" sldId="282"/>
            <ac:inkMk id="26725" creationId="{815A4CE7-2FDB-4BC1-A016-8817E0A06501}"/>
          </ac:inkMkLst>
        </pc:inkChg>
        <pc:inkChg chg="add mod">
          <ac:chgData name="仁園 呂" userId="eef67f80-1e14-4c90-a22b-aad4575b3ef9" providerId="ADAL" clId="{98C5F729-C6D6-421F-A8DE-3A570149A37C}" dt="2020-05-24T17:32:27.915" v="2679"/>
          <ac:inkMkLst>
            <pc:docMk/>
            <pc:sldMk cId="0" sldId="282"/>
            <ac:inkMk id="26726" creationId="{CD1DC9FE-2515-4B67-A20B-47A2CA70652F}"/>
          </ac:inkMkLst>
        </pc:inkChg>
      </pc:sldChg>
      <pc:sldChg chg="addSp modSp mod">
        <pc:chgData name="仁園 呂" userId="eef67f80-1e14-4c90-a22b-aad4575b3ef9" providerId="ADAL" clId="{98C5F729-C6D6-421F-A8DE-3A570149A37C}" dt="2020-05-24T18:35:49.313" v="3353" actId="14100"/>
        <pc:sldMkLst>
          <pc:docMk/>
          <pc:sldMk cId="0" sldId="283"/>
        </pc:sldMkLst>
        <pc:picChg chg="add mod">
          <ac:chgData name="仁園 呂" userId="eef67f80-1e14-4c90-a22b-aad4575b3ef9" providerId="ADAL" clId="{98C5F729-C6D6-421F-A8DE-3A570149A37C}" dt="2020-05-24T18:35:49.313" v="3353" actId="14100"/>
          <ac:picMkLst>
            <pc:docMk/>
            <pc:sldMk cId="0" sldId="283"/>
            <ac:picMk id="3" creationId="{2EAE29B9-E5B7-416D-BDF0-7DB4C08B43EE}"/>
          </ac:picMkLst>
        </pc:picChg>
        <pc:picChg chg="mod">
          <ac:chgData name="仁園 呂" userId="eef67f80-1e14-4c90-a22b-aad4575b3ef9" providerId="ADAL" clId="{98C5F729-C6D6-421F-A8DE-3A570149A37C}" dt="2020-05-24T18:35:20.177" v="3347" actId="1076"/>
          <ac:picMkLst>
            <pc:docMk/>
            <pc:sldMk cId="0" sldId="283"/>
            <ac:picMk id="6" creationId="{00000000-0000-0000-0000-000000000000}"/>
          </ac:picMkLst>
        </pc:picChg>
      </pc:sldChg>
      <pc:sldChg chg="addSp modSp mod">
        <pc:chgData name="仁園 呂" userId="eef67f80-1e14-4c90-a22b-aad4575b3ef9" providerId="ADAL" clId="{98C5F729-C6D6-421F-A8DE-3A570149A37C}" dt="2020-05-24T19:05:23.152" v="3364" actId="207"/>
        <pc:sldMkLst>
          <pc:docMk/>
          <pc:sldMk cId="0" sldId="284"/>
        </pc:sldMkLst>
        <pc:spChg chg="add mod">
          <ac:chgData name="仁園 呂" userId="eef67f80-1e14-4c90-a22b-aad4575b3ef9" providerId="ADAL" clId="{98C5F729-C6D6-421F-A8DE-3A570149A37C}" dt="2020-05-24T19:05:23.152" v="3364" actId="207"/>
          <ac:spMkLst>
            <pc:docMk/>
            <pc:sldMk cId="0" sldId="284"/>
            <ac:spMk id="12" creationId="{37987492-EB15-408E-B40A-A2C42D7A583B}"/>
          </ac:spMkLst>
        </pc:spChg>
        <pc:grpChg chg="mod">
          <ac:chgData name="仁園 呂" userId="eef67f80-1e14-4c90-a22b-aad4575b3ef9" providerId="ADAL" clId="{98C5F729-C6D6-421F-A8DE-3A570149A37C}" dt="2020-05-24T19:02:41.393" v="3354" actId="14100"/>
          <ac:grpSpMkLst>
            <pc:docMk/>
            <pc:sldMk cId="0" sldId="284"/>
            <ac:grpSpMk id="9" creationId="{00000000-0000-0000-0000-000000000000}"/>
          </ac:grpSpMkLst>
        </pc:grpChg>
        <pc:picChg chg="add mod">
          <ac:chgData name="仁園 呂" userId="eef67f80-1e14-4c90-a22b-aad4575b3ef9" providerId="ADAL" clId="{98C5F729-C6D6-421F-A8DE-3A570149A37C}" dt="2020-05-24T19:03:13.095" v="3361" actId="14100"/>
          <ac:picMkLst>
            <pc:docMk/>
            <pc:sldMk cId="0" sldId="284"/>
            <ac:picMk id="3" creationId="{71E8FAAD-0AF1-44E2-BA13-D74BA37C11F3}"/>
          </ac:picMkLst>
        </pc:picChg>
      </pc:sldChg>
      <pc:sldChg chg="addSp delSp modSp mod ord">
        <pc:chgData name="仁園 呂" userId="eef67f80-1e14-4c90-a22b-aad4575b3ef9" providerId="ADAL" clId="{98C5F729-C6D6-421F-A8DE-3A570149A37C}" dt="2020-05-24T19:11:13.735" v="3436"/>
        <pc:sldMkLst>
          <pc:docMk/>
          <pc:sldMk cId="0" sldId="285"/>
        </pc:sldMkLst>
        <pc:grpChg chg="mod">
          <ac:chgData name="仁園 呂" userId="eef67f80-1e14-4c90-a22b-aad4575b3ef9" providerId="ADAL" clId="{98C5F729-C6D6-421F-A8DE-3A570149A37C}" dt="2020-05-24T19:08:14.198" v="3373"/>
          <ac:grpSpMkLst>
            <pc:docMk/>
            <pc:sldMk cId="0" sldId="285"/>
            <ac:grpSpMk id="12" creationId="{BBE6D4D7-AAD2-4414-9F02-3AF6C90FCCE7}"/>
          </ac:grpSpMkLst>
        </pc:grpChg>
        <pc:grpChg chg="mod">
          <ac:chgData name="仁園 呂" userId="eef67f80-1e14-4c90-a22b-aad4575b3ef9" providerId="ADAL" clId="{98C5F729-C6D6-421F-A8DE-3A570149A37C}" dt="2020-05-24T19:08:14.198" v="3373"/>
          <ac:grpSpMkLst>
            <pc:docMk/>
            <pc:sldMk cId="0" sldId="285"/>
            <ac:grpSpMk id="13" creationId="{BE79D851-2967-40C2-B5BE-39B34033A232}"/>
          </ac:grpSpMkLst>
        </pc:grpChg>
        <pc:grpChg chg="mod">
          <ac:chgData name="仁園 呂" userId="eef67f80-1e14-4c90-a22b-aad4575b3ef9" providerId="ADAL" clId="{98C5F729-C6D6-421F-A8DE-3A570149A37C}" dt="2020-05-24T19:08:23.040" v="3384"/>
          <ac:grpSpMkLst>
            <pc:docMk/>
            <pc:sldMk cId="0" sldId="285"/>
            <ac:grpSpMk id="24" creationId="{B7CC10A7-3FFC-42FE-B678-D1D53BEAC4E1}"/>
          </ac:grpSpMkLst>
        </pc:grpChg>
        <pc:grpChg chg="mod">
          <ac:chgData name="仁園 呂" userId="eef67f80-1e14-4c90-a22b-aad4575b3ef9" providerId="ADAL" clId="{98C5F729-C6D6-421F-A8DE-3A570149A37C}" dt="2020-05-24T19:08:23.040" v="3384"/>
          <ac:grpSpMkLst>
            <pc:docMk/>
            <pc:sldMk cId="0" sldId="285"/>
            <ac:grpSpMk id="25" creationId="{E736D7E6-26F8-4714-BB9D-DEDA3922B88B}"/>
          </ac:grpSpMkLst>
        </pc:grpChg>
        <pc:grpChg chg="mod">
          <ac:chgData name="仁園 呂" userId="eef67f80-1e14-4c90-a22b-aad4575b3ef9" providerId="ADAL" clId="{98C5F729-C6D6-421F-A8DE-3A570149A37C}" dt="2020-05-24T19:08:46.589" v="3391"/>
          <ac:grpSpMkLst>
            <pc:docMk/>
            <pc:sldMk cId="0" sldId="285"/>
            <ac:grpSpMk id="32" creationId="{1A95DA9D-CEB7-45FF-9EF3-70626145CCFC}"/>
          </ac:grpSpMkLst>
        </pc:grpChg>
        <pc:grpChg chg="del mod">
          <ac:chgData name="仁園 呂" userId="eef67f80-1e14-4c90-a22b-aad4575b3ef9" providerId="ADAL" clId="{98C5F729-C6D6-421F-A8DE-3A570149A37C}" dt="2020-05-24T19:08:55.313" v="3401"/>
          <ac:grpSpMkLst>
            <pc:docMk/>
            <pc:sldMk cId="0" sldId="285"/>
            <ac:grpSpMk id="35" creationId="{D142B41B-78A9-47CF-8C29-212431F5F0EE}"/>
          </ac:grpSpMkLst>
        </pc:grpChg>
        <pc:grpChg chg="del mod">
          <ac:chgData name="仁園 呂" userId="eef67f80-1e14-4c90-a22b-aad4575b3ef9" providerId="ADAL" clId="{98C5F729-C6D6-421F-A8DE-3A570149A37C}" dt="2020-05-24T19:08:59.349" v="3407"/>
          <ac:grpSpMkLst>
            <pc:docMk/>
            <pc:sldMk cId="0" sldId="285"/>
            <ac:grpSpMk id="42" creationId="{A74F5CD1-7B41-4D73-BEE2-D2E3CCF17FC9}"/>
          </ac:grpSpMkLst>
        </pc:grpChg>
        <pc:grpChg chg="mod">
          <ac:chgData name="仁園 呂" userId="eef67f80-1e14-4c90-a22b-aad4575b3ef9" providerId="ADAL" clId="{98C5F729-C6D6-421F-A8DE-3A570149A37C}" dt="2020-05-24T19:08:55.313" v="3401"/>
          <ac:grpSpMkLst>
            <pc:docMk/>
            <pc:sldMk cId="0" sldId="285"/>
            <ac:grpSpMk id="43" creationId="{BAE829B9-FB22-4144-8840-690F9BBCBB3A}"/>
          </ac:grpSpMkLst>
        </pc:grpChg>
        <pc:grpChg chg="mod">
          <ac:chgData name="仁園 呂" userId="eef67f80-1e14-4c90-a22b-aad4575b3ef9" providerId="ADAL" clId="{98C5F729-C6D6-421F-A8DE-3A570149A37C}" dt="2020-05-24T19:08:59.349" v="3407"/>
          <ac:grpSpMkLst>
            <pc:docMk/>
            <pc:sldMk cId="0" sldId="285"/>
            <ac:grpSpMk id="49" creationId="{7DE9894E-F2D2-4DB3-B991-795E651149CA}"/>
          </ac:grpSpMkLst>
        </pc:grpChg>
        <pc:grpChg chg="mod">
          <ac:chgData name="仁園 呂" userId="eef67f80-1e14-4c90-a22b-aad4575b3ef9" providerId="ADAL" clId="{98C5F729-C6D6-421F-A8DE-3A570149A37C}" dt="2020-05-24T19:08:59.349" v="3407"/>
          <ac:grpSpMkLst>
            <pc:docMk/>
            <pc:sldMk cId="0" sldId="285"/>
            <ac:grpSpMk id="50" creationId="{E7643B1A-4E8B-4E43-972D-D007FDB8F37C}"/>
          </ac:grpSpMkLst>
        </pc:grpChg>
        <pc:grpChg chg="mod">
          <ac:chgData name="仁園 呂" userId="eef67f80-1e14-4c90-a22b-aad4575b3ef9" providerId="ADAL" clId="{98C5F729-C6D6-421F-A8DE-3A570149A37C}" dt="2020-05-24T19:09:11.447" v="3411"/>
          <ac:grpSpMkLst>
            <pc:docMk/>
            <pc:sldMk cId="0" sldId="285"/>
            <ac:grpSpMk id="54" creationId="{397A1CA6-91DC-4EA1-9EB5-D787FB61D1F2}"/>
          </ac:grpSpMkLst>
        </pc:grpChg>
        <pc:grpChg chg="del mod">
          <ac:chgData name="仁園 呂" userId="eef67f80-1e14-4c90-a22b-aad4575b3ef9" providerId="ADAL" clId="{98C5F729-C6D6-421F-A8DE-3A570149A37C}" dt="2020-05-24T19:10:59.419" v="3424"/>
          <ac:grpSpMkLst>
            <pc:docMk/>
            <pc:sldMk cId="0" sldId="285"/>
            <ac:grpSpMk id="28672" creationId="{BFB0BCC3-002F-47C1-AC10-8B58240DD498}"/>
          </ac:grpSpMkLst>
        </pc:grpChg>
        <pc:grpChg chg="del mod">
          <ac:chgData name="仁園 呂" userId="eef67f80-1e14-4c90-a22b-aad4575b3ef9" providerId="ADAL" clId="{98C5F729-C6D6-421F-A8DE-3A570149A37C}" dt="2020-05-24T19:11:01.901" v="3428"/>
          <ac:grpSpMkLst>
            <pc:docMk/>
            <pc:sldMk cId="0" sldId="285"/>
            <ac:grpSpMk id="28674" creationId="{CA2E5439-B246-4ADA-8361-C6EA4A95AC91}"/>
          </ac:grpSpMkLst>
        </pc:grpChg>
        <pc:grpChg chg="mod">
          <ac:chgData name="仁園 呂" userId="eef67f80-1e14-4c90-a22b-aad4575b3ef9" providerId="ADAL" clId="{98C5F729-C6D6-421F-A8DE-3A570149A37C}" dt="2020-05-24T19:11:13.735" v="3436"/>
          <ac:grpSpMkLst>
            <pc:docMk/>
            <pc:sldMk cId="0" sldId="285"/>
            <ac:grpSpMk id="28683" creationId="{A44577AE-B6C2-486C-840B-E90C3A8E9DA9}"/>
          </ac:grpSpMkLst>
        </pc:grpChg>
        <pc:inkChg chg="add mod">
          <ac:chgData name="仁園 呂" userId="eef67f80-1e14-4c90-a22b-aad4575b3ef9" providerId="ADAL" clId="{98C5F729-C6D6-421F-A8DE-3A570149A37C}" dt="2020-05-24T19:08:14.198" v="3373"/>
          <ac:inkMkLst>
            <pc:docMk/>
            <pc:sldMk cId="0" sldId="285"/>
            <ac:inkMk id="3" creationId="{623C0F34-5273-4A73-8314-99B7225931F0}"/>
          </ac:inkMkLst>
        </pc:inkChg>
        <pc:inkChg chg="add mod">
          <ac:chgData name="仁園 呂" userId="eef67f80-1e14-4c90-a22b-aad4575b3ef9" providerId="ADAL" clId="{98C5F729-C6D6-421F-A8DE-3A570149A37C}" dt="2020-05-24T19:08:14.198" v="3373"/>
          <ac:inkMkLst>
            <pc:docMk/>
            <pc:sldMk cId="0" sldId="285"/>
            <ac:inkMk id="4" creationId="{9EB9B2AE-F4EA-4689-B8E6-B0D67A910FCE}"/>
          </ac:inkMkLst>
        </pc:inkChg>
        <pc:inkChg chg="add mod">
          <ac:chgData name="仁園 呂" userId="eef67f80-1e14-4c90-a22b-aad4575b3ef9" providerId="ADAL" clId="{98C5F729-C6D6-421F-A8DE-3A570149A37C}" dt="2020-05-24T19:08:14.198" v="3373"/>
          <ac:inkMkLst>
            <pc:docMk/>
            <pc:sldMk cId="0" sldId="285"/>
            <ac:inkMk id="7" creationId="{A720BCFF-A41E-4737-A1E5-37F8E169DC17}"/>
          </ac:inkMkLst>
        </pc:inkChg>
        <pc:inkChg chg="add mod">
          <ac:chgData name="仁園 呂" userId="eef67f80-1e14-4c90-a22b-aad4575b3ef9" providerId="ADAL" clId="{98C5F729-C6D6-421F-A8DE-3A570149A37C}" dt="2020-05-24T19:08:14.198" v="3373"/>
          <ac:inkMkLst>
            <pc:docMk/>
            <pc:sldMk cId="0" sldId="285"/>
            <ac:inkMk id="11" creationId="{9B0597AB-E7E9-45F6-BBE4-0B69A129F564}"/>
          </ac:inkMkLst>
        </pc:inkChg>
        <pc:inkChg chg="add mod">
          <ac:chgData name="仁園 呂" userId="eef67f80-1e14-4c90-a22b-aad4575b3ef9" providerId="ADAL" clId="{98C5F729-C6D6-421F-A8DE-3A570149A37C}" dt="2020-05-24T19:08:23.040" v="3384"/>
          <ac:inkMkLst>
            <pc:docMk/>
            <pc:sldMk cId="0" sldId="285"/>
            <ac:inkMk id="14" creationId="{5CC5508B-1A8F-42B1-A289-11458BFD0321}"/>
          </ac:inkMkLst>
        </pc:inkChg>
        <pc:inkChg chg="add mod">
          <ac:chgData name="仁園 呂" userId="eef67f80-1e14-4c90-a22b-aad4575b3ef9" providerId="ADAL" clId="{98C5F729-C6D6-421F-A8DE-3A570149A37C}" dt="2020-05-24T19:08:23.040" v="3384"/>
          <ac:inkMkLst>
            <pc:docMk/>
            <pc:sldMk cId="0" sldId="285"/>
            <ac:inkMk id="15" creationId="{633F122E-6E90-4EAA-B547-1D7D92676427}"/>
          </ac:inkMkLst>
        </pc:inkChg>
        <pc:inkChg chg="add mod">
          <ac:chgData name="仁園 呂" userId="eef67f80-1e14-4c90-a22b-aad4575b3ef9" providerId="ADAL" clId="{98C5F729-C6D6-421F-A8DE-3A570149A37C}" dt="2020-05-24T19:08:23.040" v="3384"/>
          <ac:inkMkLst>
            <pc:docMk/>
            <pc:sldMk cId="0" sldId="285"/>
            <ac:inkMk id="16" creationId="{B94D25D8-A13F-4527-85BB-002353EEC866}"/>
          </ac:inkMkLst>
        </pc:inkChg>
        <pc:inkChg chg="add mod">
          <ac:chgData name="仁園 呂" userId="eef67f80-1e14-4c90-a22b-aad4575b3ef9" providerId="ADAL" clId="{98C5F729-C6D6-421F-A8DE-3A570149A37C}" dt="2020-05-24T19:08:23.040" v="3384"/>
          <ac:inkMkLst>
            <pc:docMk/>
            <pc:sldMk cId="0" sldId="285"/>
            <ac:inkMk id="17" creationId="{7EE40962-082D-444A-8EC6-2FF94EBE2B7C}"/>
          </ac:inkMkLst>
        </pc:inkChg>
        <pc:inkChg chg="add mod">
          <ac:chgData name="仁園 呂" userId="eef67f80-1e14-4c90-a22b-aad4575b3ef9" providerId="ADAL" clId="{98C5F729-C6D6-421F-A8DE-3A570149A37C}" dt="2020-05-24T19:08:23.040" v="3384"/>
          <ac:inkMkLst>
            <pc:docMk/>
            <pc:sldMk cId="0" sldId="285"/>
            <ac:inkMk id="18" creationId="{D764B47F-2862-4A0F-A0AA-94A406CBAC04}"/>
          </ac:inkMkLst>
        </pc:inkChg>
        <pc:inkChg chg="add mod">
          <ac:chgData name="仁園 呂" userId="eef67f80-1e14-4c90-a22b-aad4575b3ef9" providerId="ADAL" clId="{98C5F729-C6D6-421F-A8DE-3A570149A37C}" dt="2020-05-24T19:08:23.040" v="3384"/>
          <ac:inkMkLst>
            <pc:docMk/>
            <pc:sldMk cId="0" sldId="285"/>
            <ac:inkMk id="19" creationId="{092E0EDA-7AD0-42ED-941D-242CAB7D3E27}"/>
          </ac:inkMkLst>
        </pc:inkChg>
        <pc:inkChg chg="add mod">
          <ac:chgData name="仁園 呂" userId="eef67f80-1e14-4c90-a22b-aad4575b3ef9" providerId="ADAL" clId="{98C5F729-C6D6-421F-A8DE-3A570149A37C}" dt="2020-05-24T19:08:23.040" v="3384"/>
          <ac:inkMkLst>
            <pc:docMk/>
            <pc:sldMk cId="0" sldId="285"/>
            <ac:inkMk id="20" creationId="{9C216068-DF78-43A3-8DA6-899DB988C152}"/>
          </ac:inkMkLst>
        </pc:inkChg>
        <pc:inkChg chg="add mod">
          <ac:chgData name="仁園 呂" userId="eef67f80-1e14-4c90-a22b-aad4575b3ef9" providerId="ADAL" clId="{98C5F729-C6D6-421F-A8DE-3A570149A37C}" dt="2020-05-24T19:08:23.040" v="3384"/>
          <ac:inkMkLst>
            <pc:docMk/>
            <pc:sldMk cId="0" sldId="285"/>
            <ac:inkMk id="21" creationId="{938B30C7-820B-403C-8201-7403BF62CAE2}"/>
          </ac:inkMkLst>
        </pc:inkChg>
        <pc:inkChg chg="add mod">
          <ac:chgData name="仁園 呂" userId="eef67f80-1e14-4c90-a22b-aad4575b3ef9" providerId="ADAL" clId="{98C5F729-C6D6-421F-A8DE-3A570149A37C}" dt="2020-05-24T19:08:23.040" v="3384"/>
          <ac:inkMkLst>
            <pc:docMk/>
            <pc:sldMk cId="0" sldId="285"/>
            <ac:inkMk id="22" creationId="{119CD719-25BA-4911-AC69-6009291C9389}"/>
          </ac:inkMkLst>
        </pc:inkChg>
        <pc:inkChg chg="add mod">
          <ac:chgData name="仁園 呂" userId="eef67f80-1e14-4c90-a22b-aad4575b3ef9" providerId="ADAL" clId="{98C5F729-C6D6-421F-A8DE-3A570149A37C}" dt="2020-05-24T19:08:23.040" v="3384"/>
          <ac:inkMkLst>
            <pc:docMk/>
            <pc:sldMk cId="0" sldId="285"/>
            <ac:inkMk id="23" creationId="{9F2EB7AD-88DF-4516-B651-0BE081DACF82}"/>
          </ac:inkMkLst>
        </pc:inkChg>
        <pc:inkChg chg="add">
          <ac:chgData name="仁園 呂" userId="eef67f80-1e14-4c90-a22b-aad4575b3ef9" providerId="ADAL" clId="{98C5F729-C6D6-421F-A8DE-3A570149A37C}" dt="2020-05-24T19:08:26.246" v="3385" actId="9405"/>
          <ac:inkMkLst>
            <pc:docMk/>
            <pc:sldMk cId="0" sldId="285"/>
            <ac:inkMk id="26" creationId="{11B1D720-2E60-4B75-85D7-59E038DD182F}"/>
          </ac:inkMkLst>
        </pc:inkChg>
        <pc:inkChg chg="add">
          <ac:chgData name="仁園 呂" userId="eef67f80-1e14-4c90-a22b-aad4575b3ef9" providerId="ADAL" clId="{98C5F729-C6D6-421F-A8DE-3A570149A37C}" dt="2020-05-24T19:08:37.630" v="3386" actId="9405"/>
          <ac:inkMkLst>
            <pc:docMk/>
            <pc:sldMk cId="0" sldId="285"/>
            <ac:inkMk id="27" creationId="{59A62049-7749-4DCC-8A63-CA840C101840}"/>
          </ac:inkMkLst>
        </pc:inkChg>
        <pc:inkChg chg="add">
          <ac:chgData name="仁園 呂" userId="eef67f80-1e14-4c90-a22b-aad4575b3ef9" providerId="ADAL" clId="{98C5F729-C6D6-421F-A8DE-3A570149A37C}" dt="2020-05-24T19:08:42.022" v="3387" actId="9405"/>
          <ac:inkMkLst>
            <pc:docMk/>
            <pc:sldMk cId="0" sldId="285"/>
            <ac:inkMk id="28" creationId="{37D7DE1A-C9A2-4937-9B09-42B482E9EBFB}"/>
          </ac:inkMkLst>
        </pc:inkChg>
        <pc:inkChg chg="add">
          <ac:chgData name="仁園 呂" userId="eef67f80-1e14-4c90-a22b-aad4575b3ef9" providerId="ADAL" clId="{98C5F729-C6D6-421F-A8DE-3A570149A37C}" dt="2020-05-24T19:08:42.691" v="3388" actId="9405"/>
          <ac:inkMkLst>
            <pc:docMk/>
            <pc:sldMk cId="0" sldId="285"/>
            <ac:inkMk id="29" creationId="{B748EEB2-2F2E-464C-B047-2982473DEB42}"/>
          </ac:inkMkLst>
        </pc:inkChg>
        <pc:inkChg chg="add mod">
          <ac:chgData name="仁園 呂" userId="eef67f80-1e14-4c90-a22b-aad4575b3ef9" providerId="ADAL" clId="{98C5F729-C6D6-421F-A8DE-3A570149A37C}" dt="2020-05-24T19:08:46.589" v="3391"/>
          <ac:inkMkLst>
            <pc:docMk/>
            <pc:sldMk cId="0" sldId="285"/>
            <ac:inkMk id="30" creationId="{8F9D4C03-69EA-44C6-8F56-94753174507D}"/>
          </ac:inkMkLst>
        </pc:inkChg>
        <pc:inkChg chg="add mod">
          <ac:chgData name="仁園 呂" userId="eef67f80-1e14-4c90-a22b-aad4575b3ef9" providerId="ADAL" clId="{98C5F729-C6D6-421F-A8DE-3A570149A37C}" dt="2020-05-24T19:08:46.589" v="3391"/>
          <ac:inkMkLst>
            <pc:docMk/>
            <pc:sldMk cId="0" sldId="285"/>
            <ac:inkMk id="31" creationId="{33AB8EC2-37CB-468E-A0AA-7EF8FBB050AC}"/>
          </ac:inkMkLst>
        </pc:inkChg>
        <pc:inkChg chg="add mod">
          <ac:chgData name="仁園 呂" userId="eef67f80-1e14-4c90-a22b-aad4575b3ef9" providerId="ADAL" clId="{98C5F729-C6D6-421F-A8DE-3A570149A37C}" dt="2020-05-24T19:08:55.313" v="3401"/>
          <ac:inkMkLst>
            <pc:docMk/>
            <pc:sldMk cId="0" sldId="285"/>
            <ac:inkMk id="33" creationId="{3306A6D9-BFED-4A2A-B08F-51C3FC8BBD22}"/>
          </ac:inkMkLst>
        </pc:inkChg>
        <pc:inkChg chg="add mod">
          <ac:chgData name="仁園 呂" userId="eef67f80-1e14-4c90-a22b-aad4575b3ef9" providerId="ADAL" clId="{98C5F729-C6D6-421F-A8DE-3A570149A37C}" dt="2020-05-24T19:08:55.313" v="3401"/>
          <ac:inkMkLst>
            <pc:docMk/>
            <pc:sldMk cId="0" sldId="285"/>
            <ac:inkMk id="34" creationId="{8B529E6D-17DC-44ED-8C8D-CD47BC7DBB6C}"/>
          </ac:inkMkLst>
        </pc:inkChg>
        <pc:inkChg chg="add mod">
          <ac:chgData name="仁園 呂" userId="eef67f80-1e14-4c90-a22b-aad4575b3ef9" providerId="ADAL" clId="{98C5F729-C6D6-421F-A8DE-3A570149A37C}" dt="2020-05-24T19:08:55.313" v="3401"/>
          <ac:inkMkLst>
            <pc:docMk/>
            <pc:sldMk cId="0" sldId="285"/>
            <ac:inkMk id="36" creationId="{4EF8A20D-115C-47FF-8E90-E7122711D0A1}"/>
          </ac:inkMkLst>
        </pc:inkChg>
        <pc:inkChg chg="add mod">
          <ac:chgData name="仁園 呂" userId="eef67f80-1e14-4c90-a22b-aad4575b3ef9" providerId="ADAL" clId="{98C5F729-C6D6-421F-A8DE-3A570149A37C}" dt="2020-05-24T19:08:55.313" v="3401"/>
          <ac:inkMkLst>
            <pc:docMk/>
            <pc:sldMk cId="0" sldId="285"/>
            <ac:inkMk id="37" creationId="{DCA58DD1-9360-4688-AB68-90596C4DB9EB}"/>
          </ac:inkMkLst>
        </pc:inkChg>
        <pc:inkChg chg="add mod">
          <ac:chgData name="仁園 呂" userId="eef67f80-1e14-4c90-a22b-aad4575b3ef9" providerId="ADAL" clId="{98C5F729-C6D6-421F-A8DE-3A570149A37C}" dt="2020-05-24T19:08:55.313" v="3401"/>
          <ac:inkMkLst>
            <pc:docMk/>
            <pc:sldMk cId="0" sldId="285"/>
            <ac:inkMk id="38" creationId="{FE831F9A-CD5B-4309-BE59-AD09323D223B}"/>
          </ac:inkMkLst>
        </pc:inkChg>
        <pc:inkChg chg="add mod">
          <ac:chgData name="仁園 呂" userId="eef67f80-1e14-4c90-a22b-aad4575b3ef9" providerId="ADAL" clId="{98C5F729-C6D6-421F-A8DE-3A570149A37C}" dt="2020-05-24T19:08:59.349" v="3407"/>
          <ac:inkMkLst>
            <pc:docMk/>
            <pc:sldMk cId="0" sldId="285"/>
            <ac:inkMk id="39" creationId="{87C93036-45D8-4011-9634-35492CDB6075}"/>
          </ac:inkMkLst>
        </pc:inkChg>
        <pc:inkChg chg="add mod">
          <ac:chgData name="仁園 呂" userId="eef67f80-1e14-4c90-a22b-aad4575b3ef9" providerId="ADAL" clId="{98C5F729-C6D6-421F-A8DE-3A570149A37C}" dt="2020-05-24T19:08:59.349" v="3407"/>
          <ac:inkMkLst>
            <pc:docMk/>
            <pc:sldMk cId="0" sldId="285"/>
            <ac:inkMk id="40" creationId="{C20B6446-229F-4F63-8EB5-A3ABC27BF338}"/>
          </ac:inkMkLst>
        </pc:inkChg>
        <pc:inkChg chg="add mod">
          <ac:chgData name="仁園 呂" userId="eef67f80-1e14-4c90-a22b-aad4575b3ef9" providerId="ADAL" clId="{98C5F729-C6D6-421F-A8DE-3A570149A37C}" dt="2020-05-24T19:08:59.349" v="3407"/>
          <ac:inkMkLst>
            <pc:docMk/>
            <pc:sldMk cId="0" sldId="285"/>
            <ac:inkMk id="41" creationId="{E89F7E8E-46F9-4E68-8974-AEC40D994E14}"/>
          </ac:inkMkLst>
        </pc:inkChg>
        <pc:inkChg chg="add mod">
          <ac:chgData name="仁園 呂" userId="eef67f80-1e14-4c90-a22b-aad4575b3ef9" providerId="ADAL" clId="{98C5F729-C6D6-421F-A8DE-3A570149A37C}" dt="2020-05-24T19:08:59.349" v="3407"/>
          <ac:inkMkLst>
            <pc:docMk/>
            <pc:sldMk cId="0" sldId="285"/>
            <ac:inkMk id="44" creationId="{674AFCC7-0DB8-41F5-B1AB-579423893B49}"/>
          </ac:inkMkLst>
        </pc:inkChg>
        <pc:inkChg chg="add mod">
          <ac:chgData name="仁園 呂" userId="eef67f80-1e14-4c90-a22b-aad4575b3ef9" providerId="ADAL" clId="{98C5F729-C6D6-421F-A8DE-3A570149A37C}" dt="2020-05-24T19:08:59.349" v="3407"/>
          <ac:inkMkLst>
            <pc:docMk/>
            <pc:sldMk cId="0" sldId="285"/>
            <ac:inkMk id="45" creationId="{7DDECEEC-3CEC-4554-AAF3-6D5FA137626F}"/>
          </ac:inkMkLst>
        </pc:inkChg>
        <pc:inkChg chg="add mod">
          <ac:chgData name="仁園 呂" userId="eef67f80-1e14-4c90-a22b-aad4575b3ef9" providerId="ADAL" clId="{98C5F729-C6D6-421F-A8DE-3A570149A37C}" dt="2020-05-24T19:08:59.349" v="3407"/>
          <ac:inkMkLst>
            <pc:docMk/>
            <pc:sldMk cId="0" sldId="285"/>
            <ac:inkMk id="46" creationId="{2C0F06A9-9F85-4034-8B4C-ADBAED7BD8A6}"/>
          </ac:inkMkLst>
        </pc:inkChg>
        <pc:inkChg chg="add mod">
          <ac:chgData name="仁園 呂" userId="eef67f80-1e14-4c90-a22b-aad4575b3ef9" providerId="ADAL" clId="{98C5F729-C6D6-421F-A8DE-3A570149A37C}" dt="2020-05-24T19:08:59.349" v="3407"/>
          <ac:inkMkLst>
            <pc:docMk/>
            <pc:sldMk cId="0" sldId="285"/>
            <ac:inkMk id="47" creationId="{548ACF8A-FBD3-435C-810D-5CF255FC623D}"/>
          </ac:inkMkLst>
        </pc:inkChg>
        <pc:inkChg chg="add mod">
          <ac:chgData name="仁園 呂" userId="eef67f80-1e14-4c90-a22b-aad4575b3ef9" providerId="ADAL" clId="{98C5F729-C6D6-421F-A8DE-3A570149A37C}" dt="2020-05-24T19:08:59.349" v="3407"/>
          <ac:inkMkLst>
            <pc:docMk/>
            <pc:sldMk cId="0" sldId="285"/>
            <ac:inkMk id="48" creationId="{11A2B5A2-008C-4BD2-9FC7-9978EA2E025A}"/>
          </ac:inkMkLst>
        </pc:inkChg>
        <pc:inkChg chg="add">
          <ac:chgData name="仁園 呂" userId="eef67f80-1e14-4c90-a22b-aad4575b3ef9" providerId="ADAL" clId="{98C5F729-C6D6-421F-A8DE-3A570149A37C}" dt="2020-05-24T19:09:07.241" v="3408" actId="9405"/>
          <ac:inkMkLst>
            <pc:docMk/>
            <pc:sldMk cId="0" sldId="285"/>
            <ac:inkMk id="51" creationId="{B95D11C9-5B4F-4FFA-BCB8-CC460D8C108A}"/>
          </ac:inkMkLst>
        </pc:inkChg>
        <pc:inkChg chg="add mod">
          <ac:chgData name="仁園 呂" userId="eef67f80-1e14-4c90-a22b-aad4575b3ef9" providerId="ADAL" clId="{98C5F729-C6D6-421F-A8DE-3A570149A37C}" dt="2020-05-24T19:09:11.447" v="3411"/>
          <ac:inkMkLst>
            <pc:docMk/>
            <pc:sldMk cId="0" sldId="285"/>
            <ac:inkMk id="52" creationId="{ACF52A21-BDEC-42C2-A97F-D11FCA7FA238}"/>
          </ac:inkMkLst>
        </pc:inkChg>
        <pc:inkChg chg="add mod">
          <ac:chgData name="仁園 呂" userId="eef67f80-1e14-4c90-a22b-aad4575b3ef9" providerId="ADAL" clId="{98C5F729-C6D6-421F-A8DE-3A570149A37C}" dt="2020-05-24T19:09:11.447" v="3411"/>
          <ac:inkMkLst>
            <pc:docMk/>
            <pc:sldMk cId="0" sldId="285"/>
            <ac:inkMk id="53" creationId="{778505EE-B222-46F6-A4C8-F7CA93920E14}"/>
          </ac:inkMkLst>
        </pc:inkChg>
        <pc:inkChg chg="add">
          <ac:chgData name="仁園 呂" userId="eef67f80-1e14-4c90-a22b-aad4575b3ef9" providerId="ADAL" clId="{98C5F729-C6D6-421F-A8DE-3A570149A37C}" dt="2020-05-24T19:09:15.413" v="3412" actId="9405"/>
          <ac:inkMkLst>
            <pc:docMk/>
            <pc:sldMk cId="0" sldId="285"/>
            <ac:inkMk id="55" creationId="{8B617C3C-421D-4F02-B32F-407A6CD4907E}"/>
          </ac:inkMkLst>
        </pc:inkChg>
        <pc:inkChg chg="add">
          <ac:chgData name="仁園 呂" userId="eef67f80-1e14-4c90-a22b-aad4575b3ef9" providerId="ADAL" clId="{98C5F729-C6D6-421F-A8DE-3A570149A37C}" dt="2020-05-24T19:09:18.395" v="3413" actId="9405"/>
          <ac:inkMkLst>
            <pc:docMk/>
            <pc:sldMk cId="0" sldId="285"/>
            <ac:inkMk id="56" creationId="{9577D0B7-7B89-4FB1-A98A-C03DD3EC803A}"/>
          </ac:inkMkLst>
        </pc:inkChg>
        <pc:inkChg chg="add">
          <ac:chgData name="仁園 呂" userId="eef67f80-1e14-4c90-a22b-aad4575b3ef9" providerId="ADAL" clId="{98C5F729-C6D6-421F-A8DE-3A570149A37C}" dt="2020-05-24T19:09:32.297" v="3414" actId="9405"/>
          <ac:inkMkLst>
            <pc:docMk/>
            <pc:sldMk cId="0" sldId="285"/>
            <ac:inkMk id="57" creationId="{65082C91-132D-45A8-9200-293F69A52267}"/>
          </ac:inkMkLst>
        </pc:inkChg>
        <pc:inkChg chg="add">
          <ac:chgData name="仁園 呂" userId="eef67f80-1e14-4c90-a22b-aad4575b3ef9" providerId="ADAL" clId="{98C5F729-C6D6-421F-A8DE-3A570149A37C}" dt="2020-05-24T19:09:35.861" v="3415" actId="9405"/>
          <ac:inkMkLst>
            <pc:docMk/>
            <pc:sldMk cId="0" sldId="285"/>
            <ac:inkMk id="58" creationId="{D8D7E836-E3BF-49E8-B972-3CD24BB21218}"/>
          </ac:inkMkLst>
        </pc:inkChg>
        <pc:inkChg chg="add del">
          <ac:chgData name="仁園 呂" userId="eef67f80-1e14-4c90-a22b-aad4575b3ef9" providerId="ADAL" clId="{98C5F729-C6D6-421F-A8DE-3A570149A37C}" dt="2020-05-24T19:09:45.929" v="3417"/>
          <ac:inkMkLst>
            <pc:docMk/>
            <pc:sldMk cId="0" sldId="285"/>
            <ac:inkMk id="59" creationId="{2DDE35C5-0EE0-4214-BFFC-A16489C127DF}"/>
          </ac:inkMkLst>
        </pc:inkChg>
        <pc:inkChg chg="add mod">
          <ac:chgData name="仁園 呂" userId="eef67f80-1e14-4c90-a22b-aad4575b3ef9" providerId="ADAL" clId="{98C5F729-C6D6-421F-A8DE-3A570149A37C}" dt="2020-05-24T19:11:01.901" v="3428"/>
          <ac:inkMkLst>
            <pc:docMk/>
            <pc:sldMk cId="0" sldId="285"/>
            <ac:inkMk id="60" creationId="{ED7BBB55-24B1-480F-BBDB-F344D5CA601C}"/>
          </ac:inkMkLst>
        </pc:inkChg>
        <pc:inkChg chg="add del mod">
          <ac:chgData name="仁園 呂" userId="eef67f80-1e14-4c90-a22b-aad4575b3ef9" providerId="ADAL" clId="{98C5F729-C6D6-421F-A8DE-3A570149A37C}" dt="2020-05-24T19:11:01.901" v="3428"/>
          <ac:inkMkLst>
            <pc:docMk/>
            <pc:sldMk cId="0" sldId="285"/>
            <ac:inkMk id="61" creationId="{992D265F-6438-4CA3-8366-D98B413D0590}"/>
          </ac:inkMkLst>
        </pc:inkChg>
        <pc:inkChg chg="add del mod">
          <ac:chgData name="仁園 呂" userId="eef67f80-1e14-4c90-a22b-aad4575b3ef9" providerId="ADAL" clId="{98C5F729-C6D6-421F-A8DE-3A570149A37C}" dt="2020-05-24T19:11:00.436" v="3425"/>
          <ac:inkMkLst>
            <pc:docMk/>
            <pc:sldMk cId="0" sldId="285"/>
            <ac:inkMk id="62" creationId="{8B85A59C-8C8B-461C-BC43-0C5F173720FA}"/>
          </ac:inkMkLst>
        </pc:inkChg>
        <pc:inkChg chg="add del mod">
          <ac:chgData name="仁園 呂" userId="eef67f80-1e14-4c90-a22b-aad4575b3ef9" providerId="ADAL" clId="{98C5F729-C6D6-421F-A8DE-3A570149A37C}" dt="2020-05-24T19:11:01.901" v="3427"/>
          <ac:inkMkLst>
            <pc:docMk/>
            <pc:sldMk cId="0" sldId="285"/>
            <ac:inkMk id="63" creationId="{73B93823-79EF-4549-8FDC-A8F69693E31B}"/>
          </ac:inkMkLst>
        </pc:inkChg>
        <pc:inkChg chg="add del mod">
          <ac:chgData name="仁園 呂" userId="eef67f80-1e14-4c90-a22b-aad4575b3ef9" providerId="ADAL" clId="{98C5F729-C6D6-421F-A8DE-3A570149A37C}" dt="2020-05-24T19:11:00.436" v="3426"/>
          <ac:inkMkLst>
            <pc:docMk/>
            <pc:sldMk cId="0" sldId="285"/>
            <ac:inkMk id="28673" creationId="{930F3D6E-3978-4A95-B2F9-6C3DBB4421A8}"/>
          </ac:inkMkLst>
        </pc:inkChg>
        <pc:inkChg chg="add del">
          <ac:chgData name="仁園 呂" userId="eef67f80-1e14-4c90-a22b-aad4575b3ef9" providerId="ADAL" clId="{98C5F729-C6D6-421F-A8DE-3A570149A37C}" dt="2020-05-24T19:11:05.323" v="3430"/>
          <ac:inkMkLst>
            <pc:docMk/>
            <pc:sldMk cId="0" sldId="285"/>
            <ac:inkMk id="28675" creationId="{2232F845-B2C1-41DD-B073-157738D53FF1}"/>
          </ac:inkMkLst>
        </pc:inkChg>
        <pc:inkChg chg="add del">
          <ac:chgData name="仁園 呂" userId="eef67f80-1e14-4c90-a22b-aad4575b3ef9" providerId="ADAL" clId="{98C5F729-C6D6-421F-A8DE-3A570149A37C}" dt="2020-05-24T19:11:08.589" v="3432"/>
          <ac:inkMkLst>
            <pc:docMk/>
            <pc:sldMk cId="0" sldId="285"/>
            <ac:inkMk id="28677" creationId="{A74235C8-975C-459D-BCB0-C14DA533DD67}"/>
          </ac:inkMkLst>
        </pc:inkChg>
        <pc:inkChg chg="add mod">
          <ac:chgData name="仁園 呂" userId="eef67f80-1e14-4c90-a22b-aad4575b3ef9" providerId="ADAL" clId="{98C5F729-C6D6-421F-A8DE-3A570149A37C}" dt="2020-05-24T19:11:13.735" v="3436"/>
          <ac:inkMkLst>
            <pc:docMk/>
            <pc:sldMk cId="0" sldId="285"/>
            <ac:inkMk id="28680" creationId="{FEA89080-5B83-4B33-9C08-502B9EDBAF0B}"/>
          </ac:inkMkLst>
        </pc:inkChg>
        <pc:inkChg chg="add mod">
          <ac:chgData name="仁園 呂" userId="eef67f80-1e14-4c90-a22b-aad4575b3ef9" providerId="ADAL" clId="{98C5F729-C6D6-421F-A8DE-3A570149A37C}" dt="2020-05-24T19:11:13.735" v="3436"/>
          <ac:inkMkLst>
            <pc:docMk/>
            <pc:sldMk cId="0" sldId="285"/>
            <ac:inkMk id="28681" creationId="{C3963162-23AC-47F2-926E-4BB66E975D0B}"/>
          </ac:inkMkLst>
        </pc:inkChg>
        <pc:inkChg chg="add mod">
          <ac:chgData name="仁園 呂" userId="eef67f80-1e14-4c90-a22b-aad4575b3ef9" providerId="ADAL" clId="{98C5F729-C6D6-421F-A8DE-3A570149A37C}" dt="2020-05-24T19:11:13.735" v="3436"/>
          <ac:inkMkLst>
            <pc:docMk/>
            <pc:sldMk cId="0" sldId="285"/>
            <ac:inkMk id="28682" creationId="{5553B418-E743-404A-8C25-A6313D0AE43D}"/>
          </ac:inkMkLst>
        </pc:inkChg>
      </pc:sldChg>
      <pc:sldChg chg="addSp mod ord">
        <pc:chgData name="仁園 呂" userId="eef67f80-1e14-4c90-a22b-aad4575b3ef9" providerId="ADAL" clId="{98C5F729-C6D6-421F-A8DE-3A570149A37C}" dt="2020-05-24T19:11:50.299" v="3438" actId="9405"/>
        <pc:sldMkLst>
          <pc:docMk/>
          <pc:sldMk cId="0" sldId="286"/>
        </pc:sldMkLst>
        <pc:inkChg chg="add">
          <ac:chgData name="仁園 呂" userId="eef67f80-1e14-4c90-a22b-aad4575b3ef9" providerId="ADAL" clId="{98C5F729-C6D6-421F-A8DE-3A570149A37C}" dt="2020-05-24T19:11:39.815" v="3437" actId="9405"/>
          <ac:inkMkLst>
            <pc:docMk/>
            <pc:sldMk cId="0" sldId="286"/>
            <ac:inkMk id="8" creationId="{427792F4-6173-4E1C-924E-8398790F84EF}"/>
          </ac:inkMkLst>
        </pc:inkChg>
        <pc:inkChg chg="add">
          <ac:chgData name="仁園 呂" userId="eef67f80-1e14-4c90-a22b-aad4575b3ef9" providerId="ADAL" clId="{98C5F729-C6D6-421F-A8DE-3A570149A37C}" dt="2020-05-24T19:11:50.299" v="3438" actId="9405"/>
          <ac:inkMkLst>
            <pc:docMk/>
            <pc:sldMk cId="0" sldId="286"/>
            <ac:inkMk id="9" creationId="{CB4D9F5C-F1D8-444F-8FEA-76C313223E48}"/>
          </ac:inkMkLst>
        </pc:inkChg>
      </pc:sldChg>
      <pc:sldChg chg="addSp delSp modSp mod">
        <pc:chgData name="仁園 呂" userId="eef67f80-1e14-4c90-a22b-aad4575b3ef9" providerId="ADAL" clId="{98C5F729-C6D6-421F-A8DE-3A570149A37C}" dt="2020-05-24T19:20:06.501" v="3824" actId="9405"/>
        <pc:sldMkLst>
          <pc:docMk/>
          <pc:sldMk cId="0" sldId="287"/>
        </pc:sldMkLst>
        <pc:grpChg chg="del mod">
          <ac:chgData name="仁園 呂" userId="eef67f80-1e14-4c90-a22b-aad4575b3ef9" providerId="ADAL" clId="{98C5F729-C6D6-421F-A8DE-3A570149A37C}" dt="2020-05-24T19:14:42.505" v="3535"/>
          <ac:grpSpMkLst>
            <pc:docMk/>
            <pc:sldMk cId="0" sldId="287"/>
            <ac:grpSpMk id="10" creationId="{FDC816F6-607E-4647-85AC-94E0DF5E27E6}"/>
          </ac:grpSpMkLst>
        </pc:grpChg>
        <pc:grpChg chg="del mod">
          <ac:chgData name="仁園 呂" userId="eef67f80-1e14-4c90-a22b-aad4575b3ef9" providerId="ADAL" clId="{98C5F729-C6D6-421F-A8DE-3A570149A37C}" dt="2020-05-24T19:16:32.435" v="3637"/>
          <ac:grpSpMkLst>
            <pc:docMk/>
            <pc:sldMk cId="0" sldId="287"/>
            <ac:grpSpMk id="12" creationId="{4084F2E8-50DC-4F9C-9B24-CC991A56E3A5}"/>
          </ac:grpSpMkLst>
        </pc:grpChg>
        <pc:grpChg chg="del mod">
          <ac:chgData name="仁園 呂" userId="eef67f80-1e14-4c90-a22b-aad4575b3ef9" providerId="ADAL" clId="{98C5F729-C6D6-421F-A8DE-3A570149A37C}" dt="2020-05-24T19:14:54.804" v="3542"/>
          <ac:grpSpMkLst>
            <pc:docMk/>
            <pc:sldMk cId="0" sldId="287"/>
            <ac:grpSpMk id="15" creationId="{D386DE54-F0D5-4FE8-96D6-A0DDC20DF43F}"/>
          </ac:grpSpMkLst>
        </pc:grpChg>
        <pc:grpChg chg="del mod">
          <ac:chgData name="仁園 呂" userId="eef67f80-1e14-4c90-a22b-aad4575b3ef9" providerId="ADAL" clId="{98C5F729-C6D6-421F-A8DE-3A570149A37C}" dt="2020-05-24T19:15:02.588" v="3550"/>
          <ac:grpSpMkLst>
            <pc:docMk/>
            <pc:sldMk cId="0" sldId="287"/>
            <ac:grpSpMk id="19" creationId="{41B51473-337C-49DA-B410-44FD6A688660}"/>
          </ac:grpSpMkLst>
        </pc:grpChg>
        <pc:grpChg chg="del mod">
          <ac:chgData name="仁園 呂" userId="eef67f80-1e14-4c90-a22b-aad4575b3ef9" providerId="ADAL" clId="{98C5F729-C6D6-421F-A8DE-3A570149A37C}" dt="2020-05-24T19:15:09.849" v="3561"/>
          <ac:grpSpMkLst>
            <pc:docMk/>
            <pc:sldMk cId="0" sldId="287"/>
            <ac:grpSpMk id="27" creationId="{9B4041FE-57AB-4103-BC2A-0D0D55D3A1F1}"/>
          </ac:grpSpMkLst>
        </pc:grpChg>
        <pc:grpChg chg="del mod">
          <ac:chgData name="仁園 呂" userId="eef67f80-1e14-4c90-a22b-aad4575b3ef9" providerId="ADAL" clId="{98C5F729-C6D6-421F-A8DE-3A570149A37C}" dt="2020-05-24T19:15:14.761" v="3567"/>
          <ac:grpSpMkLst>
            <pc:docMk/>
            <pc:sldMk cId="0" sldId="287"/>
            <ac:grpSpMk id="38" creationId="{50337DDD-8219-47E0-ACDF-39E8A3EF3883}"/>
          </ac:grpSpMkLst>
        </pc:grpChg>
        <pc:grpChg chg="del mod">
          <ac:chgData name="仁園 呂" userId="eef67f80-1e14-4c90-a22b-aad4575b3ef9" providerId="ADAL" clId="{98C5F729-C6D6-421F-A8DE-3A570149A37C}" dt="2020-05-24T19:15:16.589" v="3569"/>
          <ac:grpSpMkLst>
            <pc:docMk/>
            <pc:sldMk cId="0" sldId="287"/>
            <ac:grpSpMk id="44" creationId="{A6348FF5-02D6-4662-AC33-3C58135B4028}"/>
          </ac:grpSpMkLst>
        </pc:grpChg>
        <pc:grpChg chg="del mod">
          <ac:chgData name="仁園 呂" userId="eef67f80-1e14-4c90-a22b-aad4575b3ef9" providerId="ADAL" clId="{98C5F729-C6D6-421F-A8DE-3A570149A37C}" dt="2020-05-24T19:15:20.171" v="3571"/>
          <ac:grpSpMkLst>
            <pc:docMk/>
            <pc:sldMk cId="0" sldId="287"/>
            <ac:grpSpMk id="46" creationId="{9075B970-22CA-4DB2-94F1-CDEEFA7B8914}"/>
          </ac:grpSpMkLst>
        </pc:grpChg>
        <pc:grpChg chg="del mod">
          <ac:chgData name="仁園 呂" userId="eef67f80-1e14-4c90-a22b-aad4575b3ef9" providerId="ADAL" clId="{98C5F729-C6D6-421F-A8DE-3A570149A37C}" dt="2020-05-24T19:16:01.868" v="3605"/>
          <ac:grpSpMkLst>
            <pc:docMk/>
            <pc:sldMk cId="0" sldId="287"/>
            <ac:grpSpMk id="48" creationId="{F65FE6D4-86F4-40D2-A67F-F7B584945B5A}"/>
          </ac:grpSpMkLst>
        </pc:grpChg>
        <pc:grpChg chg="del mod">
          <ac:chgData name="仁園 呂" userId="eef67f80-1e14-4c90-a22b-aad4575b3ef9" providerId="ADAL" clId="{98C5F729-C6D6-421F-A8DE-3A570149A37C}" dt="2020-05-24T19:16:14.554" v="3615"/>
          <ac:grpSpMkLst>
            <pc:docMk/>
            <pc:sldMk cId="0" sldId="287"/>
            <ac:grpSpMk id="55" creationId="{E5820841-289A-4771-AD60-15C4E8B4570A}"/>
          </ac:grpSpMkLst>
        </pc:grpChg>
        <pc:grpChg chg="del mod">
          <ac:chgData name="仁園 呂" userId="eef67f80-1e14-4c90-a22b-aad4575b3ef9" providerId="ADAL" clId="{98C5F729-C6D6-421F-A8DE-3A570149A37C}" dt="2020-05-24T19:16:20.292" v="3618"/>
          <ac:grpSpMkLst>
            <pc:docMk/>
            <pc:sldMk cId="0" sldId="287"/>
            <ac:grpSpMk id="59" creationId="{90A71CA0-FCF4-47D7-A124-F5713AD2FD57}"/>
          </ac:grpSpMkLst>
        </pc:grpChg>
        <pc:grpChg chg="del mod">
          <ac:chgData name="仁園 呂" userId="eef67f80-1e14-4c90-a22b-aad4575b3ef9" providerId="ADAL" clId="{98C5F729-C6D6-421F-A8DE-3A570149A37C}" dt="2020-05-24T19:16:23.264" v="3627"/>
          <ac:grpSpMkLst>
            <pc:docMk/>
            <pc:sldMk cId="0" sldId="287"/>
            <ac:grpSpMk id="62" creationId="{635BFD41-5BC9-4960-B7A5-EC64505A860C}"/>
          </ac:grpSpMkLst>
        </pc:grpChg>
        <pc:grpChg chg="del mod">
          <ac:chgData name="仁園 呂" userId="eef67f80-1e14-4c90-a22b-aad4575b3ef9" providerId="ADAL" clId="{98C5F729-C6D6-421F-A8DE-3A570149A37C}" dt="2020-05-24T19:16:27.991" v="3632"/>
          <ac:grpSpMkLst>
            <pc:docMk/>
            <pc:sldMk cId="0" sldId="287"/>
            <ac:grpSpMk id="49153" creationId="{A135EE18-7BF9-407B-81DF-70B644C4F438}"/>
          </ac:grpSpMkLst>
        </pc:grpChg>
        <pc:grpChg chg="del mod">
          <ac:chgData name="仁園 呂" userId="eef67f80-1e14-4c90-a22b-aad4575b3ef9" providerId="ADAL" clId="{98C5F729-C6D6-421F-A8DE-3A570149A37C}" dt="2020-05-24T19:16:35.367" v="3640"/>
          <ac:grpSpMkLst>
            <pc:docMk/>
            <pc:sldMk cId="0" sldId="287"/>
            <ac:grpSpMk id="49158" creationId="{ACA10D6F-2312-4A0D-9719-44B247051946}"/>
          </ac:grpSpMkLst>
        </pc:grpChg>
        <pc:grpChg chg="del mod">
          <ac:chgData name="仁園 呂" userId="eef67f80-1e14-4c90-a22b-aad4575b3ef9" providerId="ADAL" clId="{98C5F729-C6D6-421F-A8DE-3A570149A37C}" dt="2020-05-24T19:16:59.194" v="3659"/>
          <ac:grpSpMkLst>
            <pc:docMk/>
            <pc:sldMk cId="0" sldId="287"/>
            <ac:grpSpMk id="49159" creationId="{8CA7B8D2-F5D1-438C-967A-660A7B029745}"/>
          </ac:grpSpMkLst>
        </pc:grpChg>
        <pc:grpChg chg="del mod">
          <ac:chgData name="仁園 呂" userId="eef67f80-1e14-4c90-a22b-aad4575b3ef9" providerId="ADAL" clId="{98C5F729-C6D6-421F-A8DE-3A570149A37C}" dt="2020-05-24T19:16:37.620" v="3644"/>
          <ac:grpSpMkLst>
            <pc:docMk/>
            <pc:sldMk cId="0" sldId="287"/>
            <ac:grpSpMk id="49162" creationId="{72E3C7DF-8ADB-4F41-BCBF-B0D3DBC72981}"/>
          </ac:grpSpMkLst>
        </pc:grpChg>
        <pc:grpChg chg="del mod">
          <ac:chgData name="仁園 呂" userId="eef67f80-1e14-4c90-a22b-aad4575b3ef9" providerId="ADAL" clId="{98C5F729-C6D6-421F-A8DE-3A570149A37C}" dt="2020-05-24T19:16:43.339" v="3648"/>
          <ac:grpSpMkLst>
            <pc:docMk/>
            <pc:sldMk cId="0" sldId="287"/>
            <ac:grpSpMk id="49166" creationId="{00582167-398A-437F-9D1F-43E460762CBA}"/>
          </ac:grpSpMkLst>
        </pc:grpChg>
        <pc:grpChg chg="del mod">
          <ac:chgData name="仁園 呂" userId="eef67f80-1e14-4c90-a22b-aad4575b3ef9" providerId="ADAL" clId="{98C5F729-C6D6-421F-A8DE-3A570149A37C}" dt="2020-05-24T19:16:59.195" v="3661"/>
          <ac:grpSpMkLst>
            <pc:docMk/>
            <pc:sldMk cId="0" sldId="287"/>
            <ac:grpSpMk id="49170" creationId="{8F76D700-B5F7-4DAB-A06E-7DA0356D31EF}"/>
          </ac:grpSpMkLst>
        </pc:grpChg>
        <pc:grpChg chg="mod">
          <ac:chgData name="仁園 呂" userId="eef67f80-1e14-4c90-a22b-aad4575b3ef9" providerId="ADAL" clId="{98C5F729-C6D6-421F-A8DE-3A570149A37C}" dt="2020-05-24T19:17:08.982" v="3667"/>
          <ac:grpSpMkLst>
            <pc:docMk/>
            <pc:sldMk cId="0" sldId="287"/>
            <ac:grpSpMk id="49175" creationId="{78A4D788-B655-44FA-B5ED-8A6308DEB51F}"/>
          </ac:grpSpMkLst>
        </pc:grpChg>
        <pc:grpChg chg="del mod">
          <ac:chgData name="仁園 呂" userId="eef67f80-1e14-4c90-a22b-aad4575b3ef9" providerId="ADAL" clId="{98C5F729-C6D6-421F-A8DE-3A570149A37C}" dt="2020-05-24T19:17:19.761" v="3687"/>
          <ac:grpSpMkLst>
            <pc:docMk/>
            <pc:sldMk cId="0" sldId="287"/>
            <ac:grpSpMk id="49195" creationId="{F399F3DD-A5D9-4A54-A4A8-6346DE6A8B4E}"/>
          </ac:grpSpMkLst>
        </pc:grpChg>
        <pc:grpChg chg="mod">
          <ac:chgData name="仁園 呂" userId="eef67f80-1e14-4c90-a22b-aad4575b3ef9" providerId="ADAL" clId="{98C5F729-C6D6-421F-A8DE-3A570149A37C}" dt="2020-05-24T19:17:21.863" v="3693"/>
          <ac:grpSpMkLst>
            <pc:docMk/>
            <pc:sldMk cId="0" sldId="287"/>
            <ac:grpSpMk id="49196" creationId="{568E90D4-F0DF-47C3-9252-5BEA790FD31E}"/>
          </ac:grpSpMkLst>
        </pc:grpChg>
        <pc:grpChg chg="mod">
          <ac:chgData name="仁園 呂" userId="eef67f80-1e14-4c90-a22b-aad4575b3ef9" providerId="ADAL" clId="{98C5F729-C6D6-421F-A8DE-3A570149A37C}" dt="2020-05-24T19:17:26.009" v="3696"/>
          <ac:grpSpMkLst>
            <pc:docMk/>
            <pc:sldMk cId="0" sldId="287"/>
            <ac:grpSpMk id="49199" creationId="{E6BC9878-2772-4799-95F7-521F2A27178F}"/>
          </ac:grpSpMkLst>
        </pc:grpChg>
        <pc:grpChg chg="mod">
          <ac:chgData name="仁園 呂" userId="eef67f80-1e14-4c90-a22b-aad4575b3ef9" providerId="ADAL" clId="{98C5F729-C6D6-421F-A8DE-3A570149A37C}" dt="2020-05-24T19:17:28.537" v="3699"/>
          <ac:grpSpMkLst>
            <pc:docMk/>
            <pc:sldMk cId="0" sldId="287"/>
            <ac:grpSpMk id="49202" creationId="{01A1EFB9-BA1C-40F0-B87C-FA5BFAD527D6}"/>
          </ac:grpSpMkLst>
        </pc:grpChg>
        <pc:grpChg chg="del mod">
          <ac:chgData name="仁園 呂" userId="eef67f80-1e14-4c90-a22b-aad4575b3ef9" providerId="ADAL" clId="{98C5F729-C6D6-421F-A8DE-3A570149A37C}" dt="2020-05-24T19:17:38.544" v="3707"/>
          <ac:grpSpMkLst>
            <pc:docMk/>
            <pc:sldMk cId="0" sldId="287"/>
            <ac:grpSpMk id="49208" creationId="{FA1A402B-44CE-44DD-B263-3577EB434008}"/>
          </ac:grpSpMkLst>
        </pc:grpChg>
        <pc:grpChg chg="mod">
          <ac:chgData name="仁園 呂" userId="eef67f80-1e14-4c90-a22b-aad4575b3ef9" providerId="ADAL" clId="{98C5F729-C6D6-421F-A8DE-3A570149A37C}" dt="2020-05-24T19:17:38.544" v="3707"/>
          <ac:grpSpMkLst>
            <pc:docMk/>
            <pc:sldMk cId="0" sldId="287"/>
            <ac:grpSpMk id="49210" creationId="{D995026A-DC22-4ECF-81E7-D96CB5C47E4F}"/>
          </ac:grpSpMkLst>
        </pc:grpChg>
        <pc:grpChg chg="del mod">
          <ac:chgData name="仁園 呂" userId="eef67f80-1e14-4c90-a22b-aad4575b3ef9" providerId="ADAL" clId="{98C5F729-C6D6-421F-A8DE-3A570149A37C}" dt="2020-05-24T19:18:08.965" v="3719"/>
          <ac:grpSpMkLst>
            <pc:docMk/>
            <pc:sldMk cId="0" sldId="287"/>
            <ac:grpSpMk id="49218" creationId="{ACCCB102-FEAB-4B8B-82B3-112C257123CE}"/>
          </ac:grpSpMkLst>
        </pc:grpChg>
        <pc:grpChg chg="mod">
          <ac:chgData name="仁園 呂" userId="eef67f80-1e14-4c90-a22b-aad4575b3ef9" providerId="ADAL" clId="{98C5F729-C6D6-421F-A8DE-3A570149A37C}" dt="2020-05-24T19:18:06.135" v="3715"/>
          <ac:grpSpMkLst>
            <pc:docMk/>
            <pc:sldMk cId="0" sldId="287"/>
            <ac:grpSpMk id="49219" creationId="{D751519A-6DAB-42F7-87F0-20A52B12DC98}"/>
          </ac:grpSpMkLst>
        </pc:grpChg>
        <pc:grpChg chg="del mod">
          <ac:chgData name="仁園 呂" userId="eef67f80-1e14-4c90-a22b-aad4575b3ef9" providerId="ADAL" clId="{98C5F729-C6D6-421F-A8DE-3A570149A37C}" dt="2020-05-24T19:18:10.425" v="3721"/>
          <ac:grpSpMkLst>
            <pc:docMk/>
            <pc:sldMk cId="0" sldId="287"/>
            <ac:grpSpMk id="49223" creationId="{F58C6C2C-F4E6-45A6-B42F-6B1BFEFBEAFC}"/>
          </ac:grpSpMkLst>
        </pc:grpChg>
        <pc:grpChg chg="del mod">
          <ac:chgData name="仁園 呂" userId="eef67f80-1e14-4c90-a22b-aad4575b3ef9" providerId="ADAL" clId="{98C5F729-C6D6-421F-A8DE-3A570149A37C}" dt="2020-05-24T19:18:14.603" v="3726"/>
          <ac:grpSpMkLst>
            <pc:docMk/>
            <pc:sldMk cId="0" sldId="287"/>
            <ac:grpSpMk id="49225" creationId="{4A982757-11AE-4846-A063-1DB697E56009}"/>
          </ac:grpSpMkLst>
        </pc:grpChg>
        <pc:grpChg chg="del mod">
          <ac:chgData name="仁園 呂" userId="eef67f80-1e14-4c90-a22b-aad4575b3ef9" providerId="ADAL" clId="{98C5F729-C6D6-421F-A8DE-3A570149A37C}" dt="2020-05-24T19:18:16.841" v="3730"/>
          <ac:grpSpMkLst>
            <pc:docMk/>
            <pc:sldMk cId="0" sldId="287"/>
            <ac:grpSpMk id="49230" creationId="{F7645777-305D-4EEC-8D39-94577DD7BFEB}"/>
          </ac:grpSpMkLst>
        </pc:grpChg>
        <pc:grpChg chg="del mod">
          <ac:chgData name="仁園 呂" userId="eef67f80-1e14-4c90-a22b-aad4575b3ef9" providerId="ADAL" clId="{98C5F729-C6D6-421F-A8DE-3A570149A37C}" dt="2020-05-24T19:18:17.963" v="3732"/>
          <ac:grpSpMkLst>
            <pc:docMk/>
            <pc:sldMk cId="0" sldId="287"/>
            <ac:grpSpMk id="49234" creationId="{A096E489-18DB-4685-90C0-44D459F2F533}"/>
          </ac:grpSpMkLst>
        </pc:grpChg>
        <pc:grpChg chg="del mod">
          <ac:chgData name="仁園 呂" userId="eef67f80-1e14-4c90-a22b-aad4575b3ef9" providerId="ADAL" clId="{98C5F729-C6D6-421F-A8DE-3A570149A37C}" dt="2020-05-24T19:18:19.391" v="3734"/>
          <ac:grpSpMkLst>
            <pc:docMk/>
            <pc:sldMk cId="0" sldId="287"/>
            <ac:grpSpMk id="49236" creationId="{B50B091C-8B96-4491-B8A7-775C418B68D8}"/>
          </ac:grpSpMkLst>
        </pc:grpChg>
        <pc:grpChg chg="del mod">
          <ac:chgData name="仁園 呂" userId="eef67f80-1e14-4c90-a22b-aad4575b3ef9" providerId="ADAL" clId="{98C5F729-C6D6-421F-A8DE-3A570149A37C}" dt="2020-05-24T19:18:23.560" v="3739"/>
          <ac:grpSpMkLst>
            <pc:docMk/>
            <pc:sldMk cId="0" sldId="287"/>
            <ac:grpSpMk id="49238" creationId="{A8CCFC5B-3631-4098-BD0F-A6AE160D7FF6}"/>
          </ac:grpSpMkLst>
        </pc:grpChg>
        <pc:grpChg chg="del mod">
          <ac:chgData name="仁園 呂" userId="eef67f80-1e14-4c90-a22b-aad4575b3ef9" providerId="ADAL" clId="{98C5F729-C6D6-421F-A8DE-3A570149A37C}" dt="2020-05-24T19:18:25.593" v="3742"/>
          <ac:grpSpMkLst>
            <pc:docMk/>
            <pc:sldMk cId="0" sldId="287"/>
            <ac:grpSpMk id="49243" creationId="{AB10FF9A-EAC1-42C1-B6EA-1761DCFC54D1}"/>
          </ac:grpSpMkLst>
        </pc:grpChg>
        <pc:grpChg chg="del mod">
          <ac:chgData name="仁園 呂" userId="eef67f80-1e14-4c90-a22b-aad4575b3ef9" providerId="ADAL" clId="{98C5F729-C6D6-421F-A8DE-3A570149A37C}" dt="2020-05-24T19:18:29.155" v="3745"/>
          <ac:grpSpMkLst>
            <pc:docMk/>
            <pc:sldMk cId="0" sldId="287"/>
            <ac:grpSpMk id="49246" creationId="{FCEFBFB9-C1EF-4A4A-88E5-C00CE5F7AD92}"/>
          </ac:grpSpMkLst>
        </pc:grpChg>
        <pc:grpChg chg="mod">
          <ac:chgData name="仁園 呂" userId="eef67f80-1e14-4c90-a22b-aad4575b3ef9" providerId="ADAL" clId="{98C5F729-C6D6-421F-A8DE-3A570149A37C}" dt="2020-05-24T19:18:29.155" v="3745"/>
          <ac:grpSpMkLst>
            <pc:docMk/>
            <pc:sldMk cId="0" sldId="287"/>
            <ac:grpSpMk id="49249" creationId="{B1F8A534-B5A0-46EE-B730-C1F9F0FC68BB}"/>
          </ac:grpSpMkLst>
        </pc:grpChg>
        <pc:grpChg chg="mod">
          <ac:chgData name="仁園 呂" userId="eef67f80-1e14-4c90-a22b-aad4575b3ef9" providerId="ADAL" clId="{98C5F729-C6D6-421F-A8DE-3A570149A37C}" dt="2020-05-24T19:18:31.369" v="3748"/>
          <ac:grpSpMkLst>
            <pc:docMk/>
            <pc:sldMk cId="0" sldId="287"/>
            <ac:grpSpMk id="49252" creationId="{AA02CF27-943D-40B1-9585-26EB25515BCF}"/>
          </ac:grpSpMkLst>
        </pc:grpChg>
        <pc:grpChg chg="del mod">
          <ac:chgData name="仁園 呂" userId="eef67f80-1e14-4c90-a22b-aad4575b3ef9" providerId="ADAL" clId="{98C5F729-C6D6-421F-A8DE-3A570149A37C}" dt="2020-05-24T19:19:07.262" v="3756"/>
          <ac:grpSpMkLst>
            <pc:docMk/>
            <pc:sldMk cId="0" sldId="287"/>
            <ac:grpSpMk id="49256" creationId="{2569E461-D103-405C-9962-6B07790F7E5C}"/>
          </ac:grpSpMkLst>
        </pc:grpChg>
        <pc:grpChg chg="del mod">
          <ac:chgData name="仁園 呂" userId="eef67f80-1e14-4c90-a22b-aad4575b3ef9" providerId="ADAL" clId="{98C5F729-C6D6-421F-A8DE-3A570149A37C}" dt="2020-05-24T19:19:11.966" v="3763"/>
          <ac:grpSpMkLst>
            <pc:docMk/>
            <pc:sldMk cId="0" sldId="287"/>
            <ac:grpSpMk id="49260" creationId="{C00CD5D3-143F-4352-8D71-6C0A2190032F}"/>
          </ac:grpSpMkLst>
        </pc:grpChg>
        <pc:grpChg chg="del mod">
          <ac:chgData name="仁園 呂" userId="eef67f80-1e14-4c90-a22b-aad4575b3ef9" providerId="ADAL" clId="{98C5F729-C6D6-421F-A8DE-3A570149A37C}" dt="2020-05-24T19:19:18.974" v="3767"/>
          <ac:grpSpMkLst>
            <pc:docMk/>
            <pc:sldMk cId="0" sldId="287"/>
            <ac:grpSpMk id="49267" creationId="{DA309680-A26C-446A-881D-B1C10DC32A5C}"/>
          </ac:grpSpMkLst>
        </pc:grpChg>
        <pc:grpChg chg="del mod">
          <ac:chgData name="仁園 呂" userId="eef67f80-1e14-4c90-a22b-aad4575b3ef9" providerId="ADAL" clId="{98C5F729-C6D6-421F-A8DE-3A570149A37C}" dt="2020-05-24T19:19:38.297" v="3789"/>
          <ac:grpSpMkLst>
            <pc:docMk/>
            <pc:sldMk cId="0" sldId="287"/>
            <ac:grpSpMk id="49271" creationId="{F12E3841-E2DE-4E17-B437-AA2F9E199003}"/>
          </ac:grpSpMkLst>
        </pc:grpChg>
        <pc:grpChg chg="del mod">
          <ac:chgData name="仁園 呂" userId="eef67f80-1e14-4c90-a22b-aad4575b3ef9" providerId="ADAL" clId="{98C5F729-C6D6-421F-A8DE-3A570149A37C}" dt="2020-05-24T19:19:23.592" v="3772"/>
          <ac:grpSpMkLst>
            <pc:docMk/>
            <pc:sldMk cId="0" sldId="287"/>
            <ac:grpSpMk id="49274" creationId="{AF85A190-BB7A-49F0-B963-971CC0E3FBA2}"/>
          </ac:grpSpMkLst>
        </pc:grpChg>
        <pc:grpChg chg="del mod">
          <ac:chgData name="仁園 呂" userId="eef67f80-1e14-4c90-a22b-aad4575b3ef9" providerId="ADAL" clId="{98C5F729-C6D6-421F-A8DE-3A570149A37C}" dt="2020-05-24T19:19:38.294" v="3777"/>
          <ac:grpSpMkLst>
            <pc:docMk/>
            <pc:sldMk cId="0" sldId="287"/>
            <ac:grpSpMk id="49276" creationId="{F2160728-982A-4E1A-A002-6703D4D987C2}"/>
          </ac:grpSpMkLst>
        </pc:grpChg>
        <pc:grpChg chg="del mod">
          <ac:chgData name="仁園 呂" userId="eef67f80-1e14-4c90-a22b-aad4575b3ef9" providerId="ADAL" clId="{98C5F729-C6D6-421F-A8DE-3A570149A37C}" dt="2020-05-24T19:19:49.714" v="3799"/>
          <ac:grpSpMkLst>
            <pc:docMk/>
            <pc:sldMk cId="0" sldId="287"/>
            <ac:grpSpMk id="49281" creationId="{DE836C31-E6AE-4F96-AD1E-6231F5F54FF0}"/>
          </ac:grpSpMkLst>
        </pc:grpChg>
        <pc:grpChg chg="del mod">
          <ac:chgData name="仁園 呂" userId="eef67f80-1e14-4c90-a22b-aad4575b3ef9" providerId="ADAL" clId="{98C5F729-C6D6-421F-A8DE-3A570149A37C}" dt="2020-05-24T19:19:53.310" v="3803"/>
          <ac:grpSpMkLst>
            <pc:docMk/>
            <pc:sldMk cId="0" sldId="287"/>
            <ac:grpSpMk id="49286" creationId="{1BEF3E4E-8A6C-41FC-92B0-901424FD1444}"/>
          </ac:grpSpMkLst>
        </pc:grpChg>
        <pc:grpChg chg="del mod">
          <ac:chgData name="仁園 呂" userId="eef67f80-1e14-4c90-a22b-aad4575b3ef9" providerId="ADAL" clId="{98C5F729-C6D6-421F-A8DE-3A570149A37C}" dt="2020-05-24T19:19:55.781" v="3811"/>
          <ac:grpSpMkLst>
            <pc:docMk/>
            <pc:sldMk cId="0" sldId="287"/>
            <ac:grpSpMk id="49290" creationId="{5C258925-EA9A-4D21-8FFD-3A53869D5246}"/>
          </ac:grpSpMkLst>
        </pc:grpChg>
        <pc:grpChg chg="mod">
          <ac:chgData name="仁園 呂" userId="eef67f80-1e14-4c90-a22b-aad4575b3ef9" providerId="ADAL" clId="{98C5F729-C6D6-421F-A8DE-3A570149A37C}" dt="2020-05-24T19:20:05.137" v="3823"/>
          <ac:grpSpMkLst>
            <pc:docMk/>
            <pc:sldMk cId="0" sldId="287"/>
            <ac:grpSpMk id="49301" creationId="{B2A50015-7DF1-4986-9019-B174C2BEED02}"/>
          </ac:grpSpMkLst>
        </pc:grpChg>
        <pc:inkChg chg="add del mod">
          <ac:chgData name="仁園 呂" userId="eef67f80-1e14-4c90-a22b-aad4575b3ef9" providerId="ADAL" clId="{98C5F729-C6D6-421F-A8DE-3A570149A37C}" dt="2020-05-24T19:16:59.195" v="3661"/>
          <ac:inkMkLst>
            <pc:docMk/>
            <pc:sldMk cId="0" sldId="287"/>
            <ac:inkMk id="3" creationId="{C4B75ECF-34AA-4099-B1B3-8EFC7E8764F3}"/>
          </ac:inkMkLst>
        </pc:inkChg>
        <pc:inkChg chg="add del mod">
          <ac:chgData name="仁園 呂" userId="eef67f80-1e14-4c90-a22b-aad4575b3ef9" providerId="ADAL" clId="{98C5F729-C6D6-421F-A8DE-3A570149A37C}" dt="2020-05-24T19:16:59.195" v="3662"/>
          <ac:inkMkLst>
            <pc:docMk/>
            <pc:sldMk cId="0" sldId="287"/>
            <ac:inkMk id="4" creationId="{703852EF-9548-463F-B072-07EFDBF3BC6E}"/>
          </ac:inkMkLst>
        </pc:inkChg>
        <pc:inkChg chg="add del mod">
          <ac:chgData name="仁園 呂" userId="eef67f80-1e14-4c90-a22b-aad4575b3ef9" providerId="ADAL" clId="{98C5F729-C6D6-421F-A8DE-3A570149A37C}" dt="2020-05-24T19:16:23.263" v="3622"/>
          <ac:inkMkLst>
            <pc:docMk/>
            <pc:sldMk cId="0" sldId="287"/>
            <ac:inkMk id="8" creationId="{40956807-10F1-4C47-A521-29B1BAF6C4A9}"/>
          </ac:inkMkLst>
        </pc:inkChg>
        <pc:inkChg chg="add del mod">
          <ac:chgData name="仁園 呂" userId="eef67f80-1e14-4c90-a22b-aad4575b3ef9" providerId="ADAL" clId="{98C5F729-C6D6-421F-A8DE-3A570149A37C}" dt="2020-05-24T19:16:23.263" v="3623"/>
          <ac:inkMkLst>
            <pc:docMk/>
            <pc:sldMk cId="0" sldId="287"/>
            <ac:inkMk id="9" creationId="{3CBDADB9-56BD-472D-A391-1580B2677191}"/>
          </ac:inkMkLst>
        </pc:inkChg>
        <pc:inkChg chg="add del mod">
          <ac:chgData name="仁園 呂" userId="eef67f80-1e14-4c90-a22b-aad4575b3ef9" providerId="ADAL" clId="{98C5F729-C6D6-421F-A8DE-3A570149A37C}" dt="2020-05-24T19:16:01.867" v="3601"/>
          <ac:inkMkLst>
            <pc:docMk/>
            <pc:sldMk cId="0" sldId="287"/>
            <ac:inkMk id="11" creationId="{B867F215-999C-4986-B887-F10C6117F7EB}"/>
          </ac:inkMkLst>
        </pc:inkChg>
        <pc:inkChg chg="add del mod">
          <ac:chgData name="仁園 呂" userId="eef67f80-1e14-4c90-a22b-aad4575b3ef9" providerId="ADAL" clId="{98C5F729-C6D6-421F-A8DE-3A570149A37C}" dt="2020-05-24T19:16:01.862" v="3579"/>
          <ac:inkMkLst>
            <pc:docMk/>
            <pc:sldMk cId="0" sldId="287"/>
            <ac:inkMk id="13" creationId="{1027C56E-76DF-4CD5-85DC-63592AB2F93D}"/>
          </ac:inkMkLst>
        </pc:inkChg>
        <pc:inkChg chg="add del mod">
          <ac:chgData name="仁園 呂" userId="eef67f80-1e14-4c90-a22b-aad4575b3ef9" providerId="ADAL" clId="{98C5F729-C6D6-421F-A8DE-3A570149A37C}" dt="2020-05-24T19:16:01.865" v="3593"/>
          <ac:inkMkLst>
            <pc:docMk/>
            <pc:sldMk cId="0" sldId="287"/>
            <ac:inkMk id="14" creationId="{203FC14C-E7D5-47D8-B689-4014E2116922}"/>
          </ac:inkMkLst>
        </pc:inkChg>
        <pc:inkChg chg="add del mod">
          <ac:chgData name="仁園 呂" userId="eef67f80-1e14-4c90-a22b-aad4575b3ef9" providerId="ADAL" clId="{98C5F729-C6D6-421F-A8DE-3A570149A37C}" dt="2020-05-24T19:16:01.862" v="3580"/>
          <ac:inkMkLst>
            <pc:docMk/>
            <pc:sldMk cId="0" sldId="287"/>
            <ac:inkMk id="16" creationId="{D73945BC-4FEF-43EC-AD36-449B0805F41D}"/>
          </ac:inkMkLst>
        </pc:inkChg>
        <pc:inkChg chg="add del mod">
          <ac:chgData name="仁園 呂" userId="eef67f80-1e14-4c90-a22b-aad4575b3ef9" providerId="ADAL" clId="{98C5F729-C6D6-421F-A8DE-3A570149A37C}" dt="2020-05-24T19:16:01.866" v="3598"/>
          <ac:inkMkLst>
            <pc:docMk/>
            <pc:sldMk cId="0" sldId="287"/>
            <ac:inkMk id="17" creationId="{963121B5-DFDB-4ECE-8D89-9EF889D49BDC}"/>
          </ac:inkMkLst>
        </pc:inkChg>
        <pc:inkChg chg="add del mod">
          <ac:chgData name="仁園 呂" userId="eef67f80-1e14-4c90-a22b-aad4575b3ef9" providerId="ADAL" clId="{98C5F729-C6D6-421F-A8DE-3A570149A37C}" dt="2020-05-24T19:16:01.864" v="3587"/>
          <ac:inkMkLst>
            <pc:docMk/>
            <pc:sldMk cId="0" sldId="287"/>
            <ac:inkMk id="18" creationId="{833D4955-13E2-45F8-A06A-3B2368E3BBAE}"/>
          </ac:inkMkLst>
        </pc:inkChg>
        <pc:inkChg chg="add del mod">
          <ac:chgData name="仁園 呂" userId="eef67f80-1e14-4c90-a22b-aad4575b3ef9" providerId="ADAL" clId="{98C5F729-C6D6-421F-A8DE-3A570149A37C}" dt="2020-05-24T19:16:01.863" v="3583"/>
          <ac:inkMkLst>
            <pc:docMk/>
            <pc:sldMk cId="0" sldId="287"/>
            <ac:inkMk id="20" creationId="{90D28B0C-71D0-49B7-A63C-1D8B0347DEE0}"/>
          </ac:inkMkLst>
        </pc:inkChg>
        <pc:inkChg chg="add del mod">
          <ac:chgData name="仁園 呂" userId="eef67f80-1e14-4c90-a22b-aad4575b3ef9" providerId="ADAL" clId="{98C5F729-C6D6-421F-A8DE-3A570149A37C}" dt="2020-05-24T19:16:01.867" v="3600"/>
          <ac:inkMkLst>
            <pc:docMk/>
            <pc:sldMk cId="0" sldId="287"/>
            <ac:inkMk id="21" creationId="{96331E93-DA0F-4684-8BAF-5FECE962CA16}"/>
          </ac:inkMkLst>
        </pc:inkChg>
        <pc:inkChg chg="add del mod">
          <ac:chgData name="仁園 呂" userId="eef67f80-1e14-4c90-a22b-aad4575b3ef9" providerId="ADAL" clId="{98C5F729-C6D6-421F-A8DE-3A570149A37C}" dt="2020-05-24T19:16:01.865" v="3592"/>
          <ac:inkMkLst>
            <pc:docMk/>
            <pc:sldMk cId="0" sldId="287"/>
            <ac:inkMk id="22" creationId="{0669A290-DDD3-4049-9AF1-1848FA7C4EF2}"/>
          </ac:inkMkLst>
        </pc:inkChg>
        <pc:inkChg chg="add del mod">
          <ac:chgData name="仁園 呂" userId="eef67f80-1e14-4c90-a22b-aad4575b3ef9" providerId="ADAL" clId="{98C5F729-C6D6-421F-A8DE-3A570149A37C}" dt="2020-05-24T19:16:01.863" v="3584"/>
          <ac:inkMkLst>
            <pc:docMk/>
            <pc:sldMk cId="0" sldId="287"/>
            <ac:inkMk id="23" creationId="{8C863850-4390-4A92-AE22-351429BB20A8}"/>
          </ac:inkMkLst>
        </pc:inkChg>
        <pc:inkChg chg="add del mod">
          <ac:chgData name="仁園 呂" userId="eef67f80-1e14-4c90-a22b-aad4575b3ef9" providerId="ADAL" clId="{98C5F729-C6D6-421F-A8DE-3A570149A37C}" dt="2020-05-24T19:16:01.867" v="3602"/>
          <ac:inkMkLst>
            <pc:docMk/>
            <pc:sldMk cId="0" sldId="287"/>
            <ac:inkMk id="24" creationId="{197C5998-4DE7-4C85-B2D0-838FCC429C71}"/>
          </ac:inkMkLst>
        </pc:inkChg>
        <pc:inkChg chg="add del mod">
          <ac:chgData name="仁園 呂" userId="eef67f80-1e14-4c90-a22b-aad4575b3ef9" providerId="ADAL" clId="{98C5F729-C6D6-421F-A8DE-3A570149A37C}" dt="2020-05-24T19:16:01.864" v="3590"/>
          <ac:inkMkLst>
            <pc:docMk/>
            <pc:sldMk cId="0" sldId="287"/>
            <ac:inkMk id="25" creationId="{E304D747-BE3F-43C4-93BE-EF577763104A}"/>
          </ac:inkMkLst>
        </pc:inkChg>
        <pc:inkChg chg="add del mod">
          <ac:chgData name="仁園 呂" userId="eef67f80-1e14-4c90-a22b-aad4575b3ef9" providerId="ADAL" clId="{98C5F729-C6D6-421F-A8DE-3A570149A37C}" dt="2020-05-24T19:16:01.861" v="3577"/>
          <ac:inkMkLst>
            <pc:docMk/>
            <pc:sldMk cId="0" sldId="287"/>
            <ac:inkMk id="26" creationId="{5F0E98D8-505E-467B-8894-B9A9FDB3E49B}"/>
          </ac:inkMkLst>
        </pc:inkChg>
        <pc:inkChg chg="add del mod">
          <ac:chgData name="仁園 呂" userId="eef67f80-1e14-4c90-a22b-aad4575b3ef9" providerId="ADAL" clId="{98C5F729-C6D6-421F-A8DE-3A570149A37C}" dt="2020-05-24T19:16:01.863" v="3585"/>
          <ac:inkMkLst>
            <pc:docMk/>
            <pc:sldMk cId="0" sldId="287"/>
            <ac:inkMk id="28" creationId="{28A0E09E-452A-4D87-8F21-6BD0A871A67E}"/>
          </ac:inkMkLst>
        </pc:inkChg>
        <pc:inkChg chg="add del mod">
          <ac:chgData name="仁園 呂" userId="eef67f80-1e14-4c90-a22b-aad4575b3ef9" providerId="ADAL" clId="{98C5F729-C6D6-421F-A8DE-3A570149A37C}" dt="2020-05-24T19:16:01.861" v="3578"/>
          <ac:inkMkLst>
            <pc:docMk/>
            <pc:sldMk cId="0" sldId="287"/>
            <ac:inkMk id="29" creationId="{AAA926C6-9524-4FD2-8F3A-AF8BE968EC96}"/>
          </ac:inkMkLst>
        </pc:inkChg>
        <pc:inkChg chg="add del mod">
          <ac:chgData name="仁園 呂" userId="eef67f80-1e14-4c90-a22b-aad4575b3ef9" providerId="ADAL" clId="{98C5F729-C6D6-421F-A8DE-3A570149A37C}" dt="2020-05-24T19:16:01.863" v="3582"/>
          <ac:inkMkLst>
            <pc:docMk/>
            <pc:sldMk cId="0" sldId="287"/>
            <ac:inkMk id="30" creationId="{386A660A-30FF-47BD-BB5B-F3BBB3B88440}"/>
          </ac:inkMkLst>
        </pc:inkChg>
        <pc:inkChg chg="add del mod">
          <ac:chgData name="仁園 呂" userId="eef67f80-1e14-4c90-a22b-aad4575b3ef9" providerId="ADAL" clId="{98C5F729-C6D6-421F-A8DE-3A570149A37C}" dt="2020-05-24T19:16:01.860" v="3575"/>
          <ac:inkMkLst>
            <pc:docMk/>
            <pc:sldMk cId="0" sldId="287"/>
            <ac:inkMk id="31" creationId="{3A391DAA-1161-41E0-B90D-F692157F0D92}"/>
          </ac:inkMkLst>
        </pc:inkChg>
        <pc:inkChg chg="add del mod">
          <ac:chgData name="仁園 呂" userId="eef67f80-1e14-4c90-a22b-aad4575b3ef9" providerId="ADAL" clId="{98C5F729-C6D6-421F-A8DE-3A570149A37C}" dt="2020-05-24T19:16:01.868" v="3604"/>
          <ac:inkMkLst>
            <pc:docMk/>
            <pc:sldMk cId="0" sldId="287"/>
            <ac:inkMk id="32" creationId="{8DBD53D6-15F6-46AB-BD13-BDE3B0E8324B}"/>
          </ac:inkMkLst>
        </pc:inkChg>
        <pc:inkChg chg="add del mod">
          <ac:chgData name="仁園 呂" userId="eef67f80-1e14-4c90-a22b-aad4575b3ef9" providerId="ADAL" clId="{98C5F729-C6D6-421F-A8DE-3A570149A37C}" dt="2020-05-24T19:16:01.868" v="3605"/>
          <ac:inkMkLst>
            <pc:docMk/>
            <pc:sldMk cId="0" sldId="287"/>
            <ac:inkMk id="33" creationId="{52E37312-B439-433A-BDC9-03F43AA2F417}"/>
          </ac:inkMkLst>
        </pc:inkChg>
        <pc:inkChg chg="add del mod">
          <ac:chgData name="仁園 呂" userId="eef67f80-1e14-4c90-a22b-aad4575b3ef9" providerId="ADAL" clId="{98C5F729-C6D6-421F-A8DE-3A570149A37C}" dt="2020-05-24T19:16:01.866" v="3595"/>
          <ac:inkMkLst>
            <pc:docMk/>
            <pc:sldMk cId="0" sldId="287"/>
            <ac:inkMk id="34" creationId="{C7CE5A82-C59F-48E0-BB2A-922AD5970A09}"/>
          </ac:inkMkLst>
        </pc:inkChg>
        <pc:inkChg chg="add del mod">
          <ac:chgData name="仁園 呂" userId="eef67f80-1e14-4c90-a22b-aad4575b3ef9" providerId="ADAL" clId="{98C5F729-C6D6-421F-A8DE-3A570149A37C}" dt="2020-05-24T19:16:01.865" v="3594"/>
          <ac:inkMkLst>
            <pc:docMk/>
            <pc:sldMk cId="0" sldId="287"/>
            <ac:inkMk id="35" creationId="{988CC462-146C-4802-AAB6-7B49EF254FCC}"/>
          </ac:inkMkLst>
        </pc:inkChg>
        <pc:inkChg chg="add del mod">
          <ac:chgData name="仁園 呂" userId="eef67f80-1e14-4c90-a22b-aad4575b3ef9" providerId="ADAL" clId="{98C5F729-C6D6-421F-A8DE-3A570149A37C}" dt="2020-05-24T19:16:01.866" v="3597"/>
          <ac:inkMkLst>
            <pc:docMk/>
            <pc:sldMk cId="0" sldId="287"/>
            <ac:inkMk id="36" creationId="{6CDB0369-7A33-4BA0-B32B-A4FE872F66F4}"/>
          </ac:inkMkLst>
        </pc:inkChg>
        <pc:inkChg chg="add del mod">
          <ac:chgData name="仁園 呂" userId="eef67f80-1e14-4c90-a22b-aad4575b3ef9" providerId="ADAL" clId="{98C5F729-C6D6-421F-A8DE-3A570149A37C}" dt="2020-05-24T19:16:01.861" v="3576"/>
          <ac:inkMkLst>
            <pc:docMk/>
            <pc:sldMk cId="0" sldId="287"/>
            <ac:inkMk id="37" creationId="{9730CA60-7085-43FD-9343-1F81F65B4FB8}"/>
          </ac:inkMkLst>
        </pc:inkChg>
        <pc:inkChg chg="add del mod">
          <ac:chgData name="仁園 呂" userId="eef67f80-1e14-4c90-a22b-aad4575b3ef9" providerId="ADAL" clId="{98C5F729-C6D6-421F-A8DE-3A570149A37C}" dt="2020-05-24T19:16:01.868" v="3606"/>
          <ac:inkMkLst>
            <pc:docMk/>
            <pc:sldMk cId="0" sldId="287"/>
            <ac:inkMk id="39" creationId="{9F6E5928-5D24-48EA-8BE9-C77ECFEC5694}"/>
          </ac:inkMkLst>
        </pc:inkChg>
        <pc:inkChg chg="add del mod">
          <ac:chgData name="仁園 呂" userId="eef67f80-1e14-4c90-a22b-aad4575b3ef9" providerId="ADAL" clId="{98C5F729-C6D6-421F-A8DE-3A570149A37C}" dt="2020-05-24T19:16:01.864" v="3586"/>
          <ac:inkMkLst>
            <pc:docMk/>
            <pc:sldMk cId="0" sldId="287"/>
            <ac:inkMk id="40" creationId="{0E928029-AE32-43BF-A259-76C26A61F6F1}"/>
          </ac:inkMkLst>
        </pc:inkChg>
        <pc:inkChg chg="add del mod">
          <ac:chgData name="仁園 呂" userId="eef67f80-1e14-4c90-a22b-aad4575b3ef9" providerId="ADAL" clId="{98C5F729-C6D6-421F-A8DE-3A570149A37C}" dt="2020-05-24T19:16:01.867" v="3603"/>
          <ac:inkMkLst>
            <pc:docMk/>
            <pc:sldMk cId="0" sldId="287"/>
            <ac:inkMk id="41" creationId="{2D0A2322-7618-4750-8A05-234180B57A5F}"/>
          </ac:inkMkLst>
        </pc:inkChg>
        <pc:inkChg chg="add del mod">
          <ac:chgData name="仁園 呂" userId="eef67f80-1e14-4c90-a22b-aad4575b3ef9" providerId="ADAL" clId="{98C5F729-C6D6-421F-A8DE-3A570149A37C}" dt="2020-05-24T19:16:01.866" v="3599"/>
          <ac:inkMkLst>
            <pc:docMk/>
            <pc:sldMk cId="0" sldId="287"/>
            <ac:inkMk id="42" creationId="{3DD55EC4-5D7C-4FF0-B21C-75316AD47790}"/>
          </ac:inkMkLst>
        </pc:inkChg>
        <pc:inkChg chg="add del mod">
          <ac:chgData name="仁園 呂" userId="eef67f80-1e14-4c90-a22b-aad4575b3ef9" providerId="ADAL" clId="{98C5F729-C6D6-421F-A8DE-3A570149A37C}" dt="2020-05-24T19:16:01.864" v="3588"/>
          <ac:inkMkLst>
            <pc:docMk/>
            <pc:sldMk cId="0" sldId="287"/>
            <ac:inkMk id="43" creationId="{B00A8B4A-4451-4B4B-81F1-090D1C9A0A2F}"/>
          </ac:inkMkLst>
        </pc:inkChg>
        <pc:inkChg chg="add del mod">
          <ac:chgData name="仁園 呂" userId="eef67f80-1e14-4c90-a22b-aad4575b3ef9" providerId="ADAL" clId="{98C5F729-C6D6-421F-A8DE-3A570149A37C}" dt="2020-05-24T19:16:01.862" v="3581"/>
          <ac:inkMkLst>
            <pc:docMk/>
            <pc:sldMk cId="0" sldId="287"/>
            <ac:inkMk id="45" creationId="{65A177D3-4E05-429C-A545-1BE67F5F90C6}"/>
          </ac:inkMkLst>
        </pc:inkChg>
        <pc:inkChg chg="add del mod">
          <ac:chgData name="仁園 呂" userId="eef67f80-1e14-4c90-a22b-aad4575b3ef9" providerId="ADAL" clId="{98C5F729-C6D6-421F-A8DE-3A570149A37C}" dt="2020-05-24T19:16:01.866" v="3596"/>
          <ac:inkMkLst>
            <pc:docMk/>
            <pc:sldMk cId="0" sldId="287"/>
            <ac:inkMk id="47" creationId="{80E05FE9-8383-455F-B608-3A5025BAA280}"/>
          </ac:inkMkLst>
        </pc:inkChg>
        <pc:inkChg chg="add del">
          <ac:chgData name="仁園 呂" userId="eef67f80-1e14-4c90-a22b-aad4575b3ef9" providerId="ADAL" clId="{98C5F729-C6D6-421F-A8DE-3A570149A37C}" dt="2020-05-24T19:16:01.868" v="3607"/>
          <ac:inkMkLst>
            <pc:docMk/>
            <pc:sldMk cId="0" sldId="287"/>
            <ac:inkMk id="49" creationId="{B46410AD-8DED-440C-B890-C55B8F29C132}"/>
          </ac:inkMkLst>
        </pc:inkChg>
        <pc:inkChg chg="add del">
          <ac:chgData name="仁園 呂" userId="eef67f80-1e14-4c90-a22b-aad4575b3ef9" providerId="ADAL" clId="{98C5F729-C6D6-421F-A8DE-3A570149A37C}" dt="2020-05-24T19:16:01.865" v="3591"/>
          <ac:inkMkLst>
            <pc:docMk/>
            <pc:sldMk cId="0" sldId="287"/>
            <ac:inkMk id="50" creationId="{DB3234AE-BA36-4A87-8BB0-6E15AF930266}"/>
          </ac:inkMkLst>
        </pc:inkChg>
        <pc:inkChg chg="add del">
          <ac:chgData name="仁園 呂" userId="eef67f80-1e14-4c90-a22b-aad4575b3ef9" providerId="ADAL" clId="{98C5F729-C6D6-421F-A8DE-3A570149A37C}" dt="2020-05-24T19:16:01.864" v="3589"/>
          <ac:inkMkLst>
            <pc:docMk/>
            <pc:sldMk cId="0" sldId="287"/>
            <ac:inkMk id="51" creationId="{85420323-4131-4E71-BB2B-C725B825ABCC}"/>
          </ac:inkMkLst>
        </pc:inkChg>
        <pc:inkChg chg="add del">
          <ac:chgData name="仁園 呂" userId="eef67f80-1e14-4c90-a22b-aad4575b3ef9" providerId="ADAL" clId="{98C5F729-C6D6-421F-A8DE-3A570149A37C}" dt="2020-05-24T19:16:23.263" v="3621"/>
          <ac:inkMkLst>
            <pc:docMk/>
            <pc:sldMk cId="0" sldId="287"/>
            <ac:inkMk id="52" creationId="{BF4A5962-9DC3-49C7-9AE0-F918C623B98D}"/>
          </ac:inkMkLst>
        </pc:inkChg>
        <pc:inkChg chg="add del mod">
          <ac:chgData name="仁園 呂" userId="eef67f80-1e14-4c90-a22b-aad4575b3ef9" providerId="ADAL" clId="{98C5F729-C6D6-421F-A8DE-3A570149A37C}" dt="2020-05-24T19:16:23.264" v="3624"/>
          <ac:inkMkLst>
            <pc:docMk/>
            <pc:sldMk cId="0" sldId="287"/>
            <ac:inkMk id="53" creationId="{2BBE2102-F2F7-4526-A200-616CC1396A4C}"/>
          </ac:inkMkLst>
        </pc:inkChg>
        <pc:inkChg chg="add del mod">
          <ac:chgData name="仁園 呂" userId="eef67f80-1e14-4c90-a22b-aad4575b3ef9" providerId="ADAL" clId="{98C5F729-C6D6-421F-A8DE-3A570149A37C}" dt="2020-05-24T19:16:23.264" v="3626"/>
          <ac:inkMkLst>
            <pc:docMk/>
            <pc:sldMk cId="0" sldId="287"/>
            <ac:inkMk id="54" creationId="{4D96BF6B-F0CE-46B2-8DC4-680BE6D6F283}"/>
          </ac:inkMkLst>
        </pc:inkChg>
        <pc:inkChg chg="add del mod">
          <ac:chgData name="仁園 呂" userId="eef67f80-1e14-4c90-a22b-aad4575b3ef9" providerId="ADAL" clId="{98C5F729-C6D6-421F-A8DE-3A570149A37C}" dt="2020-05-24T19:16:23.264" v="3627"/>
          <ac:inkMkLst>
            <pc:docMk/>
            <pc:sldMk cId="0" sldId="287"/>
            <ac:inkMk id="56" creationId="{DDC253ED-3A27-4147-A047-78F4EF87B9B7}"/>
          </ac:inkMkLst>
        </pc:inkChg>
        <pc:inkChg chg="add del mod">
          <ac:chgData name="仁園 呂" userId="eef67f80-1e14-4c90-a22b-aad4575b3ef9" providerId="ADAL" clId="{98C5F729-C6D6-421F-A8DE-3A570149A37C}" dt="2020-05-24T19:16:23.262" v="3619"/>
          <ac:inkMkLst>
            <pc:docMk/>
            <pc:sldMk cId="0" sldId="287"/>
            <ac:inkMk id="57" creationId="{2028D0B7-3D38-4B76-9B5C-A2B2F85B6641}"/>
          </ac:inkMkLst>
        </pc:inkChg>
        <pc:inkChg chg="add del mod">
          <ac:chgData name="仁園 呂" userId="eef67f80-1e14-4c90-a22b-aad4575b3ef9" providerId="ADAL" clId="{98C5F729-C6D6-421F-A8DE-3A570149A37C}" dt="2020-05-24T19:16:23.264" v="3625"/>
          <ac:inkMkLst>
            <pc:docMk/>
            <pc:sldMk cId="0" sldId="287"/>
            <ac:inkMk id="58" creationId="{FED30D15-6DB1-45D4-93AF-AAC0E0E0A8F0}"/>
          </ac:inkMkLst>
        </pc:inkChg>
        <pc:inkChg chg="add del mod">
          <ac:chgData name="仁園 呂" userId="eef67f80-1e14-4c90-a22b-aad4575b3ef9" providerId="ADAL" clId="{98C5F729-C6D6-421F-A8DE-3A570149A37C}" dt="2020-05-24T19:16:23.265" v="3628"/>
          <ac:inkMkLst>
            <pc:docMk/>
            <pc:sldMk cId="0" sldId="287"/>
            <ac:inkMk id="60" creationId="{C5B5824A-85C5-411A-B719-8EE9B882A865}"/>
          </ac:inkMkLst>
        </pc:inkChg>
        <pc:inkChg chg="add del mod">
          <ac:chgData name="仁園 呂" userId="eef67f80-1e14-4c90-a22b-aad4575b3ef9" providerId="ADAL" clId="{98C5F729-C6D6-421F-A8DE-3A570149A37C}" dt="2020-05-24T19:16:23.263" v="3620"/>
          <ac:inkMkLst>
            <pc:docMk/>
            <pc:sldMk cId="0" sldId="287"/>
            <ac:inkMk id="61" creationId="{122869BD-127F-49B9-A25B-6AF68444CDE2}"/>
          </ac:inkMkLst>
        </pc:inkChg>
        <pc:inkChg chg="add del mod">
          <ac:chgData name="仁園 呂" userId="eef67f80-1e14-4c90-a22b-aad4575b3ef9" providerId="ADAL" clId="{98C5F729-C6D6-421F-A8DE-3A570149A37C}" dt="2020-05-24T19:16:27.991" v="3632"/>
          <ac:inkMkLst>
            <pc:docMk/>
            <pc:sldMk cId="0" sldId="287"/>
            <ac:inkMk id="63" creationId="{8E6F8FF9-5810-4BCA-BA45-71ABBCA085FF}"/>
          </ac:inkMkLst>
        </pc:inkChg>
        <pc:inkChg chg="add del mod">
          <ac:chgData name="仁園 呂" userId="eef67f80-1e14-4c90-a22b-aad4575b3ef9" providerId="ADAL" clId="{98C5F729-C6D6-421F-A8DE-3A570149A37C}" dt="2020-05-24T19:16:27.992" v="3633"/>
          <ac:inkMkLst>
            <pc:docMk/>
            <pc:sldMk cId="0" sldId="287"/>
            <ac:inkMk id="49152" creationId="{EAD716C7-FB91-4B43-8307-475565D77D4C}"/>
          </ac:inkMkLst>
        </pc:inkChg>
        <pc:inkChg chg="add del mod">
          <ac:chgData name="仁園 呂" userId="eef67f80-1e14-4c90-a22b-aad4575b3ef9" providerId="ADAL" clId="{98C5F729-C6D6-421F-A8DE-3A570149A37C}" dt="2020-05-24T19:16:59.194" v="3659"/>
          <ac:inkMkLst>
            <pc:docMk/>
            <pc:sldMk cId="0" sldId="287"/>
            <ac:inkMk id="49155" creationId="{C05D770B-D21B-48E5-B44B-E89B4D9D383E}"/>
          </ac:inkMkLst>
        </pc:inkChg>
        <pc:inkChg chg="add del mod">
          <ac:chgData name="仁園 呂" userId="eef67f80-1e14-4c90-a22b-aad4575b3ef9" providerId="ADAL" clId="{98C5F729-C6D6-421F-A8DE-3A570149A37C}" dt="2020-05-24T19:16:59.195" v="3663"/>
          <ac:inkMkLst>
            <pc:docMk/>
            <pc:sldMk cId="0" sldId="287"/>
            <ac:inkMk id="49156" creationId="{C597ECE6-9281-4FBE-AE8C-F1F4962519E2}"/>
          </ac:inkMkLst>
        </pc:inkChg>
        <pc:inkChg chg="add del mod">
          <ac:chgData name="仁園 呂" userId="eef67f80-1e14-4c90-a22b-aad4575b3ef9" providerId="ADAL" clId="{98C5F729-C6D6-421F-A8DE-3A570149A37C}" dt="2020-05-24T19:16:59.195" v="3660"/>
          <ac:inkMkLst>
            <pc:docMk/>
            <pc:sldMk cId="0" sldId="287"/>
            <ac:inkMk id="49157" creationId="{E61CBA21-B8F5-4C8C-803E-311542731B3E}"/>
          </ac:inkMkLst>
        </pc:inkChg>
        <pc:inkChg chg="add del mod">
          <ac:chgData name="仁園 呂" userId="eef67f80-1e14-4c90-a22b-aad4575b3ef9" providerId="ADAL" clId="{98C5F729-C6D6-421F-A8DE-3A570149A37C}" dt="2020-05-24T19:16:53.284" v="3652"/>
          <ac:inkMkLst>
            <pc:docMk/>
            <pc:sldMk cId="0" sldId="287"/>
            <ac:inkMk id="49160" creationId="{20ACB031-BB76-4215-9173-DEAEE6775BEC}"/>
          </ac:inkMkLst>
        </pc:inkChg>
        <pc:inkChg chg="add del mod">
          <ac:chgData name="仁園 呂" userId="eef67f80-1e14-4c90-a22b-aad4575b3ef9" providerId="ADAL" clId="{98C5F729-C6D6-421F-A8DE-3A570149A37C}" dt="2020-05-24T19:16:53.285" v="3657"/>
          <ac:inkMkLst>
            <pc:docMk/>
            <pc:sldMk cId="0" sldId="287"/>
            <ac:inkMk id="49161" creationId="{1242D144-01A4-42E2-A6A3-23792E3F58A8}"/>
          </ac:inkMkLst>
        </pc:inkChg>
        <pc:inkChg chg="add del mod">
          <ac:chgData name="仁園 呂" userId="eef67f80-1e14-4c90-a22b-aad4575b3ef9" providerId="ADAL" clId="{98C5F729-C6D6-421F-A8DE-3A570149A37C}" dt="2020-05-24T19:16:53.285" v="3653"/>
          <ac:inkMkLst>
            <pc:docMk/>
            <pc:sldMk cId="0" sldId="287"/>
            <ac:inkMk id="49163" creationId="{D13DF7EF-F338-4952-98BD-CC8322E48724}"/>
          </ac:inkMkLst>
        </pc:inkChg>
        <pc:inkChg chg="add del mod">
          <ac:chgData name="仁園 呂" userId="eef67f80-1e14-4c90-a22b-aad4575b3ef9" providerId="ADAL" clId="{98C5F729-C6D6-421F-A8DE-3A570149A37C}" dt="2020-05-24T19:16:53.285" v="3654"/>
          <ac:inkMkLst>
            <pc:docMk/>
            <pc:sldMk cId="0" sldId="287"/>
            <ac:inkMk id="49164" creationId="{F9F593ED-E4A8-4899-9909-3D7B35C13EE7}"/>
          </ac:inkMkLst>
        </pc:inkChg>
        <pc:inkChg chg="add del mod">
          <ac:chgData name="仁園 呂" userId="eef67f80-1e14-4c90-a22b-aad4575b3ef9" providerId="ADAL" clId="{98C5F729-C6D6-421F-A8DE-3A570149A37C}" dt="2020-05-24T19:16:53.285" v="3656"/>
          <ac:inkMkLst>
            <pc:docMk/>
            <pc:sldMk cId="0" sldId="287"/>
            <ac:inkMk id="49165" creationId="{808926F0-9887-4A4C-810E-979E52E6B0D3}"/>
          </ac:inkMkLst>
        </pc:inkChg>
        <pc:inkChg chg="add del mod">
          <ac:chgData name="仁園 呂" userId="eef67f80-1e14-4c90-a22b-aad4575b3ef9" providerId="ADAL" clId="{98C5F729-C6D6-421F-A8DE-3A570149A37C}" dt="2020-05-24T19:16:53.286" v="3658"/>
          <ac:inkMkLst>
            <pc:docMk/>
            <pc:sldMk cId="0" sldId="287"/>
            <ac:inkMk id="49167" creationId="{8C780571-2566-4D0D-9FCB-1DDB7A3A9765}"/>
          </ac:inkMkLst>
        </pc:inkChg>
        <pc:inkChg chg="add del mod">
          <ac:chgData name="仁園 呂" userId="eef67f80-1e14-4c90-a22b-aad4575b3ef9" providerId="ADAL" clId="{98C5F729-C6D6-421F-A8DE-3A570149A37C}" dt="2020-05-24T19:16:53.284" v="3650"/>
          <ac:inkMkLst>
            <pc:docMk/>
            <pc:sldMk cId="0" sldId="287"/>
            <ac:inkMk id="49168" creationId="{79E110A0-2FE5-46AC-A985-56EDD93759E2}"/>
          </ac:inkMkLst>
        </pc:inkChg>
        <pc:inkChg chg="add del mod">
          <ac:chgData name="仁園 呂" userId="eef67f80-1e14-4c90-a22b-aad4575b3ef9" providerId="ADAL" clId="{98C5F729-C6D6-421F-A8DE-3A570149A37C}" dt="2020-05-24T19:16:53.284" v="3651"/>
          <ac:inkMkLst>
            <pc:docMk/>
            <pc:sldMk cId="0" sldId="287"/>
            <ac:inkMk id="49169" creationId="{6C130787-4EE8-49E7-BCB5-BDAAF2A10433}"/>
          </ac:inkMkLst>
        </pc:inkChg>
        <pc:inkChg chg="add del">
          <ac:chgData name="仁園 呂" userId="eef67f80-1e14-4c90-a22b-aad4575b3ef9" providerId="ADAL" clId="{98C5F729-C6D6-421F-A8DE-3A570149A37C}" dt="2020-05-24T19:16:53.285" v="3655"/>
          <ac:inkMkLst>
            <pc:docMk/>
            <pc:sldMk cId="0" sldId="287"/>
            <ac:inkMk id="49171" creationId="{EF773E99-39C3-4E6E-84FA-2EA6D03CF8F4}"/>
          </ac:inkMkLst>
        </pc:inkChg>
        <pc:inkChg chg="add mod">
          <ac:chgData name="仁園 呂" userId="eef67f80-1e14-4c90-a22b-aad4575b3ef9" providerId="ADAL" clId="{98C5F729-C6D6-421F-A8DE-3A570149A37C}" dt="2020-05-24T19:17:08.982" v="3667"/>
          <ac:inkMkLst>
            <pc:docMk/>
            <pc:sldMk cId="0" sldId="287"/>
            <ac:inkMk id="49172" creationId="{D9F7DC41-6834-44EF-8035-B417A0A36DC0}"/>
          </ac:inkMkLst>
        </pc:inkChg>
        <pc:inkChg chg="add mod">
          <ac:chgData name="仁園 呂" userId="eef67f80-1e14-4c90-a22b-aad4575b3ef9" providerId="ADAL" clId="{98C5F729-C6D6-421F-A8DE-3A570149A37C}" dt="2020-05-24T19:17:08.982" v="3667"/>
          <ac:inkMkLst>
            <pc:docMk/>
            <pc:sldMk cId="0" sldId="287"/>
            <ac:inkMk id="49173" creationId="{A051BF8F-95AF-47F9-8F7B-37CEB8029C59}"/>
          </ac:inkMkLst>
        </pc:inkChg>
        <pc:inkChg chg="add mod">
          <ac:chgData name="仁園 呂" userId="eef67f80-1e14-4c90-a22b-aad4575b3ef9" providerId="ADAL" clId="{98C5F729-C6D6-421F-A8DE-3A570149A37C}" dt="2020-05-24T19:17:08.982" v="3667"/>
          <ac:inkMkLst>
            <pc:docMk/>
            <pc:sldMk cId="0" sldId="287"/>
            <ac:inkMk id="49174" creationId="{6A8D325B-38B8-4018-B251-A61116EFA22A}"/>
          </ac:inkMkLst>
        </pc:inkChg>
        <pc:inkChg chg="add mod">
          <ac:chgData name="仁園 呂" userId="eef67f80-1e14-4c90-a22b-aad4575b3ef9" providerId="ADAL" clId="{98C5F729-C6D6-421F-A8DE-3A570149A37C}" dt="2020-05-24T19:17:21.863" v="3693"/>
          <ac:inkMkLst>
            <pc:docMk/>
            <pc:sldMk cId="0" sldId="287"/>
            <ac:inkMk id="49176" creationId="{A6B95886-932B-49A2-ABEE-BC6002F2C317}"/>
          </ac:inkMkLst>
        </pc:inkChg>
        <pc:inkChg chg="add mod">
          <ac:chgData name="仁園 呂" userId="eef67f80-1e14-4c90-a22b-aad4575b3ef9" providerId="ADAL" clId="{98C5F729-C6D6-421F-A8DE-3A570149A37C}" dt="2020-05-24T19:17:21.863" v="3693"/>
          <ac:inkMkLst>
            <pc:docMk/>
            <pc:sldMk cId="0" sldId="287"/>
            <ac:inkMk id="49177" creationId="{E83D0F8F-4CCB-46B9-8E52-008419FD5A91}"/>
          </ac:inkMkLst>
        </pc:inkChg>
        <pc:inkChg chg="add mod">
          <ac:chgData name="仁園 呂" userId="eef67f80-1e14-4c90-a22b-aad4575b3ef9" providerId="ADAL" clId="{98C5F729-C6D6-421F-A8DE-3A570149A37C}" dt="2020-05-24T19:17:21.863" v="3693"/>
          <ac:inkMkLst>
            <pc:docMk/>
            <pc:sldMk cId="0" sldId="287"/>
            <ac:inkMk id="49178" creationId="{533936E3-F369-411E-BF5C-39C83808FBC5}"/>
          </ac:inkMkLst>
        </pc:inkChg>
        <pc:inkChg chg="add mod">
          <ac:chgData name="仁園 呂" userId="eef67f80-1e14-4c90-a22b-aad4575b3ef9" providerId="ADAL" clId="{98C5F729-C6D6-421F-A8DE-3A570149A37C}" dt="2020-05-24T19:17:21.863" v="3693"/>
          <ac:inkMkLst>
            <pc:docMk/>
            <pc:sldMk cId="0" sldId="287"/>
            <ac:inkMk id="49179" creationId="{DC62ACB3-5617-48AD-A4E5-32C5A38B7837}"/>
          </ac:inkMkLst>
        </pc:inkChg>
        <pc:inkChg chg="add mod">
          <ac:chgData name="仁園 呂" userId="eef67f80-1e14-4c90-a22b-aad4575b3ef9" providerId="ADAL" clId="{98C5F729-C6D6-421F-A8DE-3A570149A37C}" dt="2020-05-24T19:17:21.863" v="3693"/>
          <ac:inkMkLst>
            <pc:docMk/>
            <pc:sldMk cId="0" sldId="287"/>
            <ac:inkMk id="49180" creationId="{92AFFBCA-E046-4187-A93B-E32A9ECC2CEC}"/>
          </ac:inkMkLst>
        </pc:inkChg>
        <pc:inkChg chg="add mod">
          <ac:chgData name="仁園 呂" userId="eef67f80-1e14-4c90-a22b-aad4575b3ef9" providerId="ADAL" clId="{98C5F729-C6D6-421F-A8DE-3A570149A37C}" dt="2020-05-24T19:17:21.863" v="3693"/>
          <ac:inkMkLst>
            <pc:docMk/>
            <pc:sldMk cId="0" sldId="287"/>
            <ac:inkMk id="49181" creationId="{6F79C985-7889-45BC-8C55-4CF4144A32DA}"/>
          </ac:inkMkLst>
        </pc:inkChg>
        <pc:inkChg chg="add mod">
          <ac:chgData name="仁園 呂" userId="eef67f80-1e14-4c90-a22b-aad4575b3ef9" providerId="ADAL" clId="{98C5F729-C6D6-421F-A8DE-3A570149A37C}" dt="2020-05-24T19:17:21.863" v="3693"/>
          <ac:inkMkLst>
            <pc:docMk/>
            <pc:sldMk cId="0" sldId="287"/>
            <ac:inkMk id="49182" creationId="{1659BE93-26F8-4E88-B7FA-C6F4CE4273C8}"/>
          </ac:inkMkLst>
        </pc:inkChg>
        <pc:inkChg chg="add mod">
          <ac:chgData name="仁園 呂" userId="eef67f80-1e14-4c90-a22b-aad4575b3ef9" providerId="ADAL" clId="{98C5F729-C6D6-421F-A8DE-3A570149A37C}" dt="2020-05-24T19:17:21.863" v="3693"/>
          <ac:inkMkLst>
            <pc:docMk/>
            <pc:sldMk cId="0" sldId="287"/>
            <ac:inkMk id="49183" creationId="{98904A5F-A187-4CE3-8161-1883C892088A}"/>
          </ac:inkMkLst>
        </pc:inkChg>
        <pc:inkChg chg="add mod">
          <ac:chgData name="仁園 呂" userId="eef67f80-1e14-4c90-a22b-aad4575b3ef9" providerId="ADAL" clId="{98C5F729-C6D6-421F-A8DE-3A570149A37C}" dt="2020-05-24T19:17:21.863" v="3693"/>
          <ac:inkMkLst>
            <pc:docMk/>
            <pc:sldMk cId="0" sldId="287"/>
            <ac:inkMk id="49184" creationId="{A454A716-E1D7-4BB1-B9A1-142C62AA0496}"/>
          </ac:inkMkLst>
        </pc:inkChg>
        <pc:inkChg chg="add mod">
          <ac:chgData name="仁園 呂" userId="eef67f80-1e14-4c90-a22b-aad4575b3ef9" providerId="ADAL" clId="{98C5F729-C6D6-421F-A8DE-3A570149A37C}" dt="2020-05-24T19:17:21.863" v="3693"/>
          <ac:inkMkLst>
            <pc:docMk/>
            <pc:sldMk cId="0" sldId="287"/>
            <ac:inkMk id="49185" creationId="{D968C519-3ED6-4630-AF7B-0D6C224D5F83}"/>
          </ac:inkMkLst>
        </pc:inkChg>
        <pc:inkChg chg="add mod">
          <ac:chgData name="仁園 呂" userId="eef67f80-1e14-4c90-a22b-aad4575b3ef9" providerId="ADAL" clId="{98C5F729-C6D6-421F-A8DE-3A570149A37C}" dt="2020-05-24T19:17:21.863" v="3693"/>
          <ac:inkMkLst>
            <pc:docMk/>
            <pc:sldMk cId="0" sldId="287"/>
            <ac:inkMk id="49186" creationId="{C2A85281-9B87-414D-9BE1-650F033B0997}"/>
          </ac:inkMkLst>
        </pc:inkChg>
        <pc:inkChg chg="add mod">
          <ac:chgData name="仁園 呂" userId="eef67f80-1e14-4c90-a22b-aad4575b3ef9" providerId="ADAL" clId="{98C5F729-C6D6-421F-A8DE-3A570149A37C}" dt="2020-05-24T19:17:21.863" v="3693"/>
          <ac:inkMkLst>
            <pc:docMk/>
            <pc:sldMk cId="0" sldId="287"/>
            <ac:inkMk id="49187" creationId="{3F1BE7F7-43DB-410F-9945-02CF900392F2}"/>
          </ac:inkMkLst>
        </pc:inkChg>
        <pc:inkChg chg="add mod">
          <ac:chgData name="仁園 呂" userId="eef67f80-1e14-4c90-a22b-aad4575b3ef9" providerId="ADAL" clId="{98C5F729-C6D6-421F-A8DE-3A570149A37C}" dt="2020-05-24T19:17:21.863" v="3693"/>
          <ac:inkMkLst>
            <pc:docMk/>
            <pc:sldMk cId="0" sldId="287"/>
            <ac:inkMk id="49188" creationId="{2B8EC1D9-0A10-4DB8-A32E-F18DAE353EE5}"/>
          </ac:inkMkLst>
        </pc:inkChg>
        <pc:inkChg chg="add del mod">
          <ac:chgData name="仁園 呂" userId="eef67f80-1e14-4c90-a22b-aad4575b3ef9" providerId="ADAL" clId="{98C5F729-C6D6-421F-A8DE-3A570149A37C}" dt="2020-05-24T19:17:21.863" v="3690"/>
          <ac:inkMkLst>
            <pc:docMk/>
            <pc:sldMk cId="0" sldId="287"/>
            <ac:inkMk id="49189" creationId="{692C44D4-2B52-4954-8C6B-0E351BD82653}"/>
          </ac:inkMkLst>
        </pc:inkChg>
        <pc:inkChg chg="add del mod">
          <ac:chgData name="仁園 呂" userId="eef67f80-1e14-4c90-a22b-aad4575b3ef9" providerId="ADAL" clId="{98C5F729-C6D6-421F-A8DE-3A570149A37C}" dt="2020-05-24T19:17:21.862" v="3689"/>
          <ac:inkMkLst>
            <pc:docMk/>
            <pc:sldMk cId="0" sldId="287"/>
            <ac:inkMk id="49190" creationId="{D050F888-42FF-47BE-989D-DA5960E53FE9}"/>
          </ac:inkMkLst>
        </pc:inkChg>
        <pc:inkChg chg="add del mod">
          <ac:chgData name="仁園 呂" userId="eef67f80-1e14-4c90-a22b-aad4575b3ef9" providerId="ADAL" clId="{98C5F729-C6D6-421F-A8DE-3A570149A37C}" dt="2020-05-24T19:17:21.863" v="3692"/>
          <ac:inkMkLst>
            <pc:docMk/>
            <pc:sldMk cId="0" sldId="287"/>
            <ac:inkMk id="49191" creationId="{F7C7D52F-3AC3-416D-8287-2497DD10CEB7}"/>
          </ac:inkMkLst>
        </pc:inkChg>
        <pc:inkChg chg="add del mod">
          <ac:chgData name="仁園 呂" userId="eef67f80-1e14-4c90-a22b-aad4575b3ef9" providerId="ADAL" clId="{98C5F729-C6D6-421F-A8DE-3A570149A37C}" dt="2020-05-24T19:17:21.862" v="3688"/>
          <ac:inkMkLst>
            <pc:docMk/>
            <pc:sldMk cId="0" sldId="287"/>
            <ac:inkMk id="49192" creationId="{15D93679-0B91-4FF5-A270-75571548E44D}"/>
          </ac:inkMkLst>
        </pc:inkChg>
        <pc:inkChg chg="add del mod">
          <ac:chgData name="仁園 呂" userId="eef67f80-1e14-4c90-a22b-aad4575b3ef9" providerId="ADAL" clId="{98C5F729-C6D6-421F-A8DE-3A570149A37C}" dt="2020-05-24T19:17:21.863" v="3693"/>
          <ac:inkMkLst>
            <pc:docMk/>
            <pc:sldMk cId="0" sldId="287"/>
            <ac:inkMk id="49193" creationId="{C6BB0D4B-6152-4475-AFD7-A63B7A7FC422}"/>
          </ac:inkMkLst>
        </pc:inkChg>
        <pc:inkChg chg="add del mod">
          <ac:chgData name="仁園 呂" userId="eef67f80-1e14-4c90-a22b-aad4575b3ef9" providerId="ADAL" clId="{98C5F729-C6D6-421F-A8DE-3A570149A37C}" dt="2020-05-24T19:17:21.863" v="3691"/>
          <ac:inkMkLst>
            <pc:docMk/>
            <pc:sldMk cId="0" sldId="287"/>
            <ac:inkMk id="49194" creationId="{C7510B24-3B7C-403B-A063-9E5A112C929F}"/>
          </ac:inkMkLst>
        </pc:inkChg>
        <pc:inkChg chg="add mod">
          <ac:chgData name="仁園 呂" userId="eef67f80-1e14-4c90-a22b-aad4575b3ef9" providerId="ADAL" clId="{98C5F729-C6D6-421F-A8DE-3A570149A37C}" dt="2020-05-24T19:17:26.009" v="3696"/>
          <ac:inkMkLst>
            <pc:docMk/>
            <pc:sldMk cId="0" sldId="287"/>
            <ac:inkMk id="49197" creationId="{8399EB70-2B52-478B-A34A-55057046643A}"/>
          </ac:inkMkLst>
        </pc:inkChg>
        <pc:inkChg chg="add mod">
          <ac:chgData name="仁園 呂" userId="eef67f80-1e14-4c90-a22b-aad4575b3ef9" providerId="ADAL" clId="{98C5F729-C6D6-421F-A8DE-3A570149A37C}" dt="2020-05-24T19:17:26.009" v="3696"/>
          <ac:inkMkLst>
            <pc:docMk/>
            <pc:sldMk cId="0" sldId="287"/>
            <ac:inkMk id="49198" creationId="{D5E1611E-FD7B-4648-B9CC-92F4354F71BB}"/>
          </ac:inkMkLst>
        </pc:inkChg>
        <pc:inkChg chg="add mod">
          <ac:chgData name="仁園 呂" userId="eef67f80-1e14-4c90-a22b-aad4575b3ef9" providerId="ADAL" clId="{98C5F729-C6D6-421F-A8DE-3A570149A37C}" dt="2020-05-24T19:17:28.537" v="3699"/>
          <ac:inkMkLst>
            <pc:docMk/>
            <pc:sldMk cId="0" sldId="287"/>
            <ac:inkMk id="49200" creationId="{C4843751-1B63-4785-9E8C-74D15B25A405}"/>
          </ac:inkMkLst>
        </pc:inkChg>
        <pc:inkChg chg="add mod">
          <ac:chgData name="仁園 呂" userId="eef67f80-1e14-4c90-a22b-aad4575b3ef9" providerId="ADAL" clId="{98C5F729-C6D6-421F-A8DE-3A570149A37C}" dt="2020-05-24T19:17:28.537" v="3699"/>
          <ac:inkMkLst>
            <pc:docMk/>
            <pc:sldMk cId="0" sldId="287"/>
            <ac:inkMk id="49201" creationId="{2C63BC4A-251B-4C23-91D3-6C626684B523}"/>
          </ac:inkMkLst>
        </pc:inkChg>
        <pc:inkChg chg="add mod">
          <ac:chgData name="仁園 呂" userId="eef67f80-1e14-4c90-a22b-aad4575b3ef9" providerId="ADAL" clId="{98C5F729-C6D6-421F-A8DE-3A570149A37C}" dt="2020-05-24T19:17:38.544" v="3707"/>
          <ac:inkMkLst>
            <pc:docMk/>
            <pc:sldMk cId="0" sldId="287"/>
            <ac:inkMk id="49203" creationId="{B6838510-F484-4E7B-BA49-1C05AD3503CC}"/>
          </ac:inkMkLst>
        </pc:inkChg>
        <pc:inkChg chg="add mod">
          <ac:chgData name="仁園 呂" userId="eef67f80-1e14-4c90-a22b-aad4575b3ef9" providerId="ADAL" clId="{98C5F729-C6D6-421F-A8DE-3A570149A37C}" dt="2020-05-24T19:17:38.544" v="3707"/>
          <ac:inkMkLst>
            <pc:docMk/>
            <pc:sldMk cId="0" sldId="287"/>
            <ac:inkMk id="49204" creationId="{3F9C000F-3F97-45E4-8F1D-E1BBE9352103}"/>
          </ac:inkMkLst>
        </pc:inkChg>
        <pc:inkChg chg="add mod">
          <ac:chgData name="仁園 呂" userId="eef67f80-1e14-4c90-a22b-aad4575b3ef9" providerId="ADAL" clId="{98C5F729-C6D6-421F-A8DE-3A570149A37C}" dt="2020-05-24T19:17:38.544" v="3707"/>
          <ac:inkMkLst>
            <pc:docMk/>
            <pc:sldMk cId="0" sldId="287"/>
            <ac:inkMk id="49205" creationId="{4CBF7559-6173-4BD6-85E9-E1E4173987DB}"/>
          </ac:inkMkLst>
        </pc:inkChg>
        <pc:inkChg chg="add mod">
          <ac:chgData name="仁園 呂" userId="eef67f80-1e14-4c90-a22b-aad4575b3ef9" providerId="ADAL" clId="{98C5F729-C6D6-421F-A8DE-3A570149A37C}" dt="2020-05-24T19:17:38.544" v="3707"/>
          <ac:inkMkLst>
            <pc:docMk/>
            <pc:sldMk cId="0" sldId="287"/>
            <ac:inkMk id="49206" creationId="{A2095C87-61FE-48DF-9EC5-398A14BD8EDE}"/>
          </ac:inkMkLst>
        </pc:inkChg>
        <pc:inkChg chg="add mod">
          <ac:chgData name="仁園 呂" userId="eef67f80-1e14-4c90-a22b-aad4575b3ef9" providerId="ADAL" clId="{98C5F729-C6D6-421F-A8DE-3A570149A37C}" dt="2020-05-24T19:17:38.544" v="3707"/>
          <ac:inkMkLst>
            <pc:docMk/>
            <pc:sldMk cId="0" sldId="287"/>
            <ac:inkMk id="49207" creationId="{9764FD94-E14A-4AFD-BA15-47272631FA77}"/>
          </ac:inkMkLst>
        </pc:inkChg>
        <pc:inkChg chg="add mod">
          <ac:chgData name="仁園 呂" userId="eef67f80-1e14-4c90-a22b-aad4575b3ef9" providerId="ADAL" clId="{98C5F729-C6D6-421F-A8DE-3A570149A37C}" dt="2020-05-24T19:17:38.544" v="3707"/>
          <ac:inkMkLst>
            <pc:docMk/>
            <pc:sldMk cId="0" sldId="287"/>
            <ac:inkMk id="49209" creationId="{5CA59EC1-F486-4D97-B809-BE70F7D09C12}"/>
          </ac:inkMkLst>
        </pc:inkChg>
        <pc:inkChg chg="add mod">
          <ac:chgData name="仁園 呂" userId="eef67f80-1e14-4c90-a22b-aad4575b3ef9" providerId="ADAL" clId="{98C5F729-C6D6-421F-A8DE-3A570149A37C}" dt="2020-05-24T19:18:29.155" v="3745"/>
          <ac:inkMkLst>
            <pc:docMk/>
            <pc:sldMk cId="0" sldId="287"/>
            <ac:inkMk id="49211" creationId="{3F7CEFDD-D96B-4AD9-85CF-3D4DBD415310}"/>
          </ac:inkMkLst>
        </pc:inkChg>
        <pc:inkChg chg="add mod">
          <ac:chgData name="仁園 呂" userId="eef67f80-1e14-4c90-a22b-aad4575b3ef9" providerId="ADAL" clId="{98C5F729-C6D6-421F-A8DE-3A570149A37C}" dt="2020-05-24T19:18:29.155" v="3745"/>
          <ac:inkMkLst>
            <pc:docMk/>
            <pc:sldMk cId="0" sldId="287"/>
            <ac:inkMk id="49212" creationId="{6095BE1F-42C8-46C3-971F-B54ED917AC50}"/>
          </ac:inkMkLst>
        </pc:inkChg>
        <pc:inkChg chg="add mod">
          <ac:chgData name="仁園 呂" userId="eef67f80-1e14-4c90-a22b-aad4575b3ef9" providerId="ADAL" clId="{98C5F729-C6D6-421F-A8DE-3A570149A37C}" dt="2020-05-24T19:18:06.135" v="3715"/>
          <ac:inkMkLst>
            <pc:docMk/>
            <pc:sldMk cId="0" sldId="287"/>
            <ac:inkMk id="49213" creationId="{EAE152F9-6DDC-4341-9FC7-9447D6F4E31B}"/>
          </ac:inkMkLst>
        </pc:inkChg>
        <pc:inkChg chg="add mod">
          <ac:chgData name="仁園 呂" userId="eef67f80-1e14-4c90-a22b-aad4575b3ef9" providerId="ADAL" clId="{98C5F729-C6D6-421F-A8DE-3A570149A37C}" dt="2020-05-24T19:18:06.135" v="3715"/>
          <ac:inkMkLst>
            <pc:docMk/>
            <pc:sldMk cId="0" sldId="287"/>
            <ac:inkMk id="49214" creationId="{C927EB64-EF19-475F-B278-AF211DB0FDF2}"/>
          </ac:inkMkLst>
        </pc:inkChg>
        <pc:inkChg chg="add mod">
          <ac:chgData name="仁園 呂" userId="eef67f80-1e14-4c90-a22b-aad4575b3ef9" providerId="ADAL" clId="{98C5F729-C6D6-421F-A8DE-3A570149A37C}" dt="2020-05-24T19:18:29.155" v="3745"/>
          <ac:inkMkLst>
            <pc:docMk/>
            <pc:sldMk cId="0" sldId="287"/>
            <ac:inkMk id="49215" creationId="{3B5A910B-8063-4F17-8B75-17B13D63CB48}"/>
          </ac:inkMkLst>
        </pc:inkChg>
        <pc:inkChg chg="add mod">
          <ac:chgData name="仁園 呂" userId="eef67f80-1e14-4c90-a22b-aad4575b3ef9" providerId="ADAL" clId="{98C5F729-C6D6-421F-A8DE-3A570149A37C}" dt="2020-05-24T19:18:29.155" v="3745"/>
          <ac:inkMkLst>
            <pc:docMk/>
            <pc:sldMk cId="0" sldId="287"/>
            <ac:inkMk id="49216" creationId="{6620C208-79FB-4FDF-A1E2-5BACAB9CDBAC}"/>
          </ac:inkMkLst>
        </pc:inkChg>
        <pc:inkChg chg="add mod">
          <ac:chgData name="仁園 呂" userId="eef67f80-1e14-4c90-a22b-aad4575b3ef9" providerId="ADAL" clId="{98C5F729-C6D6-421F-A8DE-3A570149A37C}" dt="2020-05-24T19:18:29.155" v="3745"/>
          <ac:inkMkLst>
            <pc:docMk/>
            <pc:sldMk cId="0" sldId="287"/>
            <ac:inkMk id="49217" creationId="{028AF719-DBF1-4AC2-BD73-BB6F84D2011B}"/>
          </ac:inkMkLst>
        </pc:inkChg>
        <pc:inkChg chg="add mod">
          <ac:chgData name="仁園 呂" userId="eef67f80-1e14-4c90-a22b-aad4575b3ef9" providerId="ADAL" clId="{98C5F729-C6D6-421F-A8DE-3A570149A37C}" dt="2020-05-24T19:18:29.155" v="3745"/>
          <ac:inkMkLst>
            <pc:docMk/>
            <pc:sldMk cId="0" sldId="287"/>
            <ac:inkMk id="49220" creationId="{AB57957E-DD6A-4BED-B1F9-F55C26925A67}"/>
          </ac:inkMkLst>
        </pc:inkChg>
        <pc:inkChg chg="add mod">
          <ac:chgData name="仁園 呂" userId="eef67f80-1e14-4c90-a22b-aad4575b3ef9" providerId="ADAL" clId="{98C5F729-C6D6-421F-A8DE-3A570149A37C}" dt="2020-05-24T19:18:29.155" v="3745"/>
          <ac:inkMkLst>
            <pc:docMk/>
            <pc:sldMk cId="0" sldId="287"/>
            <ac:inkMk id="49221" creationId="{7DDCB394-6F72-4920-A5CD-9E9DEA098A1C}"/>
          </ac:inkMkLst>
        </pc:inkChg>
        <pc:inkChg chg="add mod">
          <ac:chgData name="仁園 呂" userId="eef67f80-1e14-4c90-a22b-aad4575b3ef9" providerId="ADAL" clId="{98C5F729-C6D6-421F-A8DE-3A570149A37C}" dt="2020-05-24T19:18:29.155" v="3745"/>
          <ac:inkMkLst>
            <pc:docMk/>
            <pc:sldMk cId="0" sldId="287"/>
            <ac:inkMk id="49222" creationId="{2B03CF6B-82BD-41AA-AF7E-5FE8CA9BCE79}"/>
          </ac:inkMkLst>
        </pc:inkChg>
        <pc:inkChg chg="add mod">
          <ac:chgData name="仁園 呂" userId="eef67f80-1e14-4c90-a22b-aad4575b3ef9" providerId="ADAL" clId="{98C5F729-C6D6-421F-A8DE-3A570149A37C}" dt="2020-05-24T19:18:29.155" v="3745"/>
          <ac:inkMkLst>
            <pc:docMk/>
            <pc:sldMk cId="0" sldId="287"/>
            <ac:inkMk id="49224" creationId="{049B1508-9DAB-4DAD-9DA2-159E3BB6CAF1}"/>
          </ac:inkMkLst>
        </pc:inkChg>
        <pc:inkChg chg="add mod">
          <ac:chgData name="仁園 呂" userId="eef67f80-1e14-4c90-a22b-aad4575b3ef9" providerId="ADAL" clId="{98C5F729-C6D6-421F-A8DE-3A570149A37C}" dt="2020-05-24T19:18:29.155" v="3745"/>
          <ac:inkMkLst>
            <pc:docMk/>
            <pc:sldMk cId="0" sldId="287"/>
            <ac:inkMk id="49226" creationId="{4520FB01-965D-46BF-B922-6E1779DBF24B}"/>
          </ac:inkMkLst>
        </pc:inkChg>
        <pc:inkChg chg="add mod">
          <ac:chgData name="仁園 呂" userId="eef67f80-1e14-4c90-a22b-aad4575b3ef9" providerId="ADAL" clId="{98C5F729-C6D6-421F-A8DE-3A570149A37C}" dt="2020-05-24T19:18:29.155" v="3745"/>
          <ac:inkMkLst>
            <pc:docMk/>
            <pc:sldMk cId="0" sldId="287"/>
            <ac:inkMk id="49227" creationId="{0F3F9428-74DC-4B19-8663-735419A0C9C9}"/>
          </ac:inkMkLst>
        </pc:inkChg>
        <pc:inkChg chg="add mod">
          <ac:chgData name="仁園 呂" userId="eef67f80-1e14-4c90-a22b-aad4575b3ef9" providerId="ADAL" clId="{98C5F729-C6D6-421F-A8DE-3A570149A37C}" dt="2020-05-24T19:18:29.155" v="3745"/>
          <ac:inkMkLst>
            <pc:docMk/>
            <pc:sldMk cId="0" sldId="287"/>
            <ac:inkMk id="49228" creationId="{AFBACCE4-3380-4A9C-962F-C2972E0AC2E5}"/>
          </ac:inkMkLst>
        </pc:inkChg>
        <pc:inkChg chg="add mod">
          <ac:chgData name="仁園 呂" userId="eef67f80-1e14-4c90-a22b-aad4575b3ef9" providerId="ADAL" clId="{98C5F729-C6D6-421F-A8DE-3A570149A37C}" dt="2020-05-24T19:18:29.155" v="3745"/>
          <ac:inkMkLst>
            <pc:docMk/>
            <pc:sldMk cId="0" sldId="287"/>
            <ac:inkMk id="49229" creationId="{D1D52EF6-82E3-495B-B922-5C171FFB6DDA}"/>
          </ac:inkMkLst>
        </pc:inkChg>
        <pc:inkChg chg="add mod">
          <ac:chgData name="仁園 呂" userId="eef67f80-1e14-4c90-a22b-aad4575b3ef9" providerId="ADAL" clId="{98C5F729-C6D6-421F-A8DE-3A570149A37C}" dt="2020-05-24T19:18:29.155" v="3745"/>
          <ac:inkMkLst>
            <pc:docMk/>
            <pc:sldMk cId="0" sldId="287"/>
            <ac:inkMk id="49231" creationId="{869884CF-8542-45D9-A49B-C0BC36B44C7C}"/>
          </ac:inkMkLst>
        </pc:inkChg>
        <pc:inkChg chg="add mod">
          <ac:chgData name="仁園 呂" userId="eef67f80-1e14-4c90-a22b-aad4575b3ef9" providerId="ADAL" clId="{98C5F729-C6D6-421F-A8DE-3A570149A37C}" dt="2020-05-24T19:18:29.155" v="3745"/>
          <ac:inkMkLst>
            <pc:docMk/>
            <pc:sldMk cId="0" sldId="287"/>
            <ac:inkMk id="49232" creationId="{4E31B9C7-C935-4CD8-B7FD-6AD06006B100}"/>
          </ac:inkMkLst>
        </pc:inkChg>
        <pc:inkChg chg="add mod">
          <ac:chgData name="仁園 呂" userId="eef67f80-1e14-4c90-a22b-aad4575b3ef9" providerId="ADAL" clId="{98C5F729-C6D6-421F-A8DE-3A570149A37C}" dt="2020-05-24T19:18:29.155" v="3745"/>
          <ac:inkMkLst>
            <pc:docMk/>
            <pc:sldMk cId="0" sldId="287"/>
            <ac:inkMk id="49233" creationId="{EF29A1E0-3BB0-4D0A-B5D0-38103E0AC763}"/>
          </ac:inkMkLst>
        </pc:inkChg>
        <pc:inkChg chg="add mod">
          <ac:chgData name="仁園 呂" userId="eef67f80-1e14-4c90-a22b-aad4575b3ef9" providerId="ADAL" clId="{98C5F729-C6D6-421F-A8DE-3A570149A37C}" dt="2020-05-24T19:18:29.155" v="3745"/>
          <ac:inkMkLst>
            <pc:docMk/>
            <pc:sldMk cId="0" sldId="287"/>
            <ac:inkMk id="49235" creationId="{8221F15B-E76F-4270-AE10-26D658651F6E}"/>
          </ac:inkMkLst>
        </pc:inkChg>
        <pc:inkChg chg="add mod">
          <ac:chgData name="仁園 呂" userId="eef67f80-1e14-4c90-a22b-aad4575b3ef9" providerId="ADAL" clId="{98C5F729-C6D6-421F-A8DE-3A570149A37C}" dt="2020-05-24T19:18:29.155" v="3745"/>
          <ac:inkMkLst>
            <pc:docMk/>
            <pc:sldMk cId="0" sldId="287"/>
            <ac:inkMk id="49237" creationId="{9F0463DC-B77C-498E-9CBE-0BAD3FAE5122}"/>
          </ac:inkMkLst>
        </pc:inkChg>
        <pc:inkChg chg="add mod">
          <ac:chgData name="仁園 呂" userId="eef67f80-1e14-4c90-a22b-aad4575b3ef9" providerId="ADAL" clId="{98C5F729-C6D6-421F-A8DE-3A570149A37C}" dt="2020-05-24T19:18:29.155" v="3745"/>
          <ac:inkMkLst>
            <pc:docMk/>
            <pc:sldMk cId="0" sldId="287"/>
            <ac:inkMk id="49239" creationId="{BEEFC667-DFFA-452B-928C-2A6F4EF72DF6}"/>
          </ac:inkMkLst>
        </pc:inkChg>
        <pc:inkChg chg="add mod">
          <ac:chgData name="仁園 呂" userId="eef67f80-1e14-4c90-a22b-aad4575b3ef9" providerId="ADAL" clId="{98C5F729-C6D6-421F-A8DE-3A570149A37C}" dt="2020-05-24T19:18:29.155" v="3745"/>
          <ac:inkMkLst>
            <pc:docMk/>
            <pc:sldMk cId="0" sldId="287"/>
            <ac:inkMk id="49240" creationId="{9356B820-1979-42CA-8BAB-937F5E6AD353}"/>
          </ac:inkMkLst>
        </pc:inkChg>
        <pc:inkChg chg="add mod">
          <ac:chgData name="仁園 呂" userId="eef67f80-1e14-4c90-a22b-aad4575b3ef9" providerId="ADAL" clId="{98C5F729-C6D6-421F-A8DE-3A570149A37C}" dt="2020-05-24T19:18:29.155" v="3745"/>
          <ac:inkMkLst>
            <pc:docMk/>
            <pc:sldMk cId="0" sldId="287"/>
            <ac:inkMk id="49241" creationId="{13C4DE69-35FE-4175-ACF8-383FF6E4EE3A}"/>
          </ac:inkMkLst>
        </pc:inkChg>
        <pc:inkChg chg="add mod">
          <ac:chgData name="仁園 呂" userId="eef67f80-1e14-4c90-a22b-aad4575b3ef9" providerId="ADAL" clId="{98C5F729-C6D6-421F-A8DE-3A570149A37C}" dt="2020-05-24T19:18:29.155" v="3745"/>
          <ac:inkMkLst>
            <pc:docMk/>
            <pc:sldMk cId="0" sldId="287"/>
            <ac:inkMk id="49242" creationId="{1FBF2D44-5FB0-42E3-A54E-11B8398321EA}"/>
          </ac:inkMkLst>
        </pc:inkChg>
        <pc:inkChg chg="add mod">
          <ac:chgData name="仁園 呂" userId="eef67f80-1e14-4c90-a22b-aad4575b3ef9" providerId="ADAL" clId="{98C5F729-C6D6-421F-A8DE-3A570149A37C}" dt="2020-05-24T19:18:29.155" v="3745"/>
          <ac:inkMkLst>
            <pc:docMk/>
            <pc:sldMk cId="0" sldId="287"/>
            <ac:inkMk id="49244" creationId="{53BFDD5D-E173-4128-B0D2-5417EC496C52}"/>
          </ac:inkMkLst>
        </pc:inkChg>
        <pc:inkChg chg="add mod">
          <ac:chgData name="仁園 呂" userId="eef67f80-1e14-4c90-a22b-aad4575b3ef9" providerId="ADAL" clId="{98C5F729-C6D6-421F-A8DE-3A570149A37C}" dt="2020-05-24T19:18:29.155" v="3745"/>
          <ac:inkMkLst>
            <pc:docMk/>
            <pc:sldMk cId="0" sldId="287"/>
            <ac:inkMk id="49245" creationId="{C18F49A9-4D52-4616-9CAC-9A943011BC32}"/>
          </ac:inkMkLst>
        </pc:inkChg>
        <pc:inkChg chg="add mod">
          <ac:chgData name="仁園 呂" userId="eef67f80-1e14-4c90-a22b-aad4575b3ef9" providerId="ADAL" clId="{98C5F729-C6D6-421F-A8DE-3A570149A37C}" dt="2020-05-24T19:18:29.155" v="3745"/>
          <ac:inkMkLst>
            <pc:docMk/>
            <pc:sldMk cId="0" sldId="287"/>
            <ac:inkMk id="49247" creationId="{A847DBC6-14D0-4963-9CD9-DA53781E36B6}"/>
          </ac:inkMkLst>
        </pc:inkChg>
        <pc:inkChg chg="add mod">
          <ac:chgData name="仁園 呂" userId="eef67f80-1e14-4c90-a22b-aad4575b3ef9" providerId="ADAL" clId="{98C5F729-C6D6-421F-A8DE-3A570149A37C}" dt="2020-05-24T19:18:29.155" v="3745"/>
          <ac:inkMkLst>
            <pc:docMk/>
            <pc:sldMk cId="0" sldId="287"/>
            <ac:inkMk id="49248" creationId="{D20D5C96-F194-43F1-86D7-2A4BCA68FBE6}"/>
          </ac:inkMkLst>
        </pc:inkChg>
        <pc:inkChg chg="add mod">
          <ac:chgData name="仁園 呂" userId="eef67f80-1e14-4c90-a22b-aad4575b3ef9" providerId="ADAL" clId="{98C5F729-C6D6-421F-A8DE-3A570149A37C}" dt="2020-05-24T19:18:31.369" v="3748"/>
          <ac:inkMkLst>
            <pc:docMk/>
            <pc:sldMk cId="0" sldId="287"/>
            <ac:inkMk id="49250" creationId="{8202CEE8-ABF1-4506-BBE3-933BE07A1411}"/>
          </ac:inkMkLst>
        </pc:inkChg>
        <pc:inkChg chg="add mod">
          <ac:chgData name="仁園 呂" userId="eef67f80-1e14-4c90-a22b-aad4575b3ef9" providerId="ADAL" clId="{98C5F729-C6D6-421F-A8DE-3A570149A37C}" dt="2020-05-24T19:18:31.369" v="3748"/>
          <ac:inkMkLst>
            <pc:docMk/>
            <pc:sldMk cId="0" sldId="287"/>
            <ac:inkMk id="49251" creationId="{321635CF-E0BA-4B81-B273-7181F2293E2E}"/>
          </ac:inkMkLst>
        </pc:inkChg>
        <pc:inkChg chg="add del mod">
          <ac:chgData name="仁園 呂" userId="eef67f80-1e14-4c90-a22b-aad4575b3ef9" providerId="ADAL" clId="{98C5F729-C6D6-421F-A8DE-3A570149A37C}" dt="2020-05-24T19:19:38.294" v="3778"/>
          <ac:inkMkLst>
            <pc:docMk/>
            <pc:sldMk cId="0" sldId="287"/>
            <ac:inkMk id="49253" creationId="{A7EA6F77-1D0B-40B4-AE68-BEA17AA2CE41}"/>
          </ac:inkMkLst>
        </pc:inkChg>
        <pc:inkChg chg="add del mod">
          <ac:chgData name="仁園 呂" userId="eef67f80-1e14-4c90-a22b-aad4575b3ef9" providerId="ADAL" clId="{98C5F729-C6D6-421F-A8DE-3A570149A37C}" dt="2020-05-24T19:19:38.293" v="3774"/>
          <ac:inkMkLst>
            <pc:docMk/>
            <pc:sldMk cId="0" sldId="287"/>
            <ac:inkMk id="49254" creationId="{AB62EC09-35D0-4FD6-91B0-29A1BC90497F}"/>
          </ac:inkMkLst>
        </pc:inkChg>
        <pc:inkChg chg="add del mod">
          <ac:chgData name="仁園 呂" userId="eef67f80-1e14-4c90-a22b-aad4575b3ef9" providerId="ADAL" clId="{98C5F729-C6D6-421F-A8DE-3A570149A37C}" dt="2020-05-24T19:19:38.296" v="3787"/>
          <ac:inkMkLst>
            <pc:docMk/>
            <pc:sldMk cId="0" sldId="287"/>
            <ac:inkMk id="49255" creationId="{59AC0458-EE1A-4666-883D-EADEBD3077E1}"/>
          </ac:inkMkLst>
        </pc:inkChg>
        <pc:inkChg chg="add del mod">
          <ac:chgData name="仁園 呂" userId="eef67f80-1e14-4c90-a22b-aad4575b3ef9" providerId="ADAL" clId="{98C5F729-C6D6-421F-A8DE-3A570149A37C}" dt="2020-05-24T19:19:38.295" v="3781"/>
          <ac:inkMkLst>
            <pc:docMk/>
            <pc:sldMk cId="0" sldId="287"/>
            <ac:inkMk id="49257" creationId="{639ED27D-74C1-4A58-9254-BD24074AFB91}"/>
          </ac:inkMkLst>
        </pc:inkChg>
        <pc:inkChg chg="add del mod">
          <ac:chgData name="仁園 呂" userId="eef67f80-1e14-4c90-a22b-aad4575b3ef9" providerId="ADAL" clId="{98C5F729-C6D6-421F-A8DE-3A570149A37C}" dt="2020-05-24T19:19:38.296" v="3784"/>
          <ac:inkMkLst>
            <pc:docMk/>
            <pc:sldMk cId="0" sldId="287"/>
            <ac:inkMk id="49258" creationId="{8BBEF40B-DB62-41A5-925C-D6F0E11BB528}"/>
          </ac:inkMkLst>
        </pc:inkChg>
        <pc:inkChg chg="add del mod">
          <ac:chgData name="仁園 呂" userId="eef67f80-1e14-4c90-a22b-aad4575b3ef9" providerId="ADAL" clId="{98C5F729-C6D6-421F-A8DE-3A570149A37C}" dt="2020-05-24T19:19:38.296" v="3786"/>
          <ac:inkMkLst>
            <pc:docMk/>
            <pc:sldMk cId="0" sldId="287"/>
            <ac:inkMk id="49259" creationId="{01964E87-6FE0-431E-BF94-4F0EEABF9507}"/>
          </ac:inkMkLst>
        </pc:inkChg>
        <pc:inkChg chg="add del mod">
          <ac:chgData name="仁園 呂" userId="eef67f80-1e14-4c90-a22b-aad4575b3ef9" providerId="ADAL" clId="{98C5F729-C6D6-421F-A8DE-3A570149A37C}" dt="2020-05-24T19:19:38.294" v="3776"/>
          <ac:inkMkLst>
            <pc:docMk/>
            <pc:sldMk cId="0" sldId="287"/>
            <ac:inkMk id="49261" creationId="{50BF22A0-47EF-4674-8D38-2C15EAA65A69}"/>
          </ac:inkMkLst>
        </pc:inkChg>
        <pc:inkChg chg="add mod">
          <ac:chgData name="仁園 呂" userId="eef67f80-1e14-4c90-a22b-aad4575b3ef9" providerId="ADAL" clId="{98C5F729-C6D6-421F-A8DE-3A570149A37C}" dt="2020-05-24T19:19:38.297" v="3789"/>
          <ac:inkMkLst>
            <pc:docMk/>
            <pc:sldMk cId="0" sldId="287"/>
            <ac:inkMk id="49262" creationId="{9963DC8A-4A26-46DD-9FFD-2952EA7683C2}"/>
          </ac:inkMkLst>
        </pc:inkChg>
        <pc:inkChg chg="add del mod">
          <ac:chgData name="仁園 呂" userId="eef67f80-1e14-4c90-a22b-aad4575b3ef9" providerId="ADAL" clId="{98C5F729-C6D6-421F-A8DE-3A570149A37C}" dt="2020-05-24T19:19:38.296" v="3783"/>
          <ac:inkMkLst>
            <pc:docMk/>
            <pc:sldMk cId="0" sldId="287"/>
            <ac:inkMk id="49263" creationId="{84D7D132-FA3C-424F-8040-B2BB967CBE82}"/>
          </ac:inkMkLst>
        </pc:inkChg>
        <pc:inkChg chg="add del mod">
          <ac:chgData name="仁園 呂" userId="eef67f80-1e14-4c90-a22b-aad4575b3ef9" providerId="ADAL" clId="{98C5F729-C6D6-421F-A8DE-3A570149A37C}" dt="2020-05-24T19:19:38.297" v="3788"/>
          <ac:inkMkLst>
            <pc:docMk/>
            <pc:sldMk cId="0" sldId="287"/>
            <ac:inkMk id="49264" creationId="{9785847D-B93A-4C8B-8BAA-54A47F098972}"/>
          </ac:inkMkLst>
        </pc:inkChg>
        <pc:inkChg chg="add del mod">
          <ac:chgData name="仁園 呂" userId="eef67f80-1e14-4c90-a22b-aad4575b3ef9" providerId="ADAL" clId="{98C5F729-C6D6-421F-A8DE-3A570149A37C}" dt="2020-05-24T19:19:38.295" v="3782"/>
          <ac:inkMkLst>
            <pc:docMk/>
            <pc:sldMk cId="0" sldId="287"/>
            <ac:inkMk id="49265" creationId="{46578A16-277E-49E8-9878-C53AFF790EB4}"/>
          </ac:inkMkLst>
        </pc:inkChg>
        <pc:inkChg chg="add del mod">
          <ac:chgData name="仁園 呂" userId="eef67f80-1e14-4c90-a22b-aad4575b3ef9" providerId="ADAL" clId="{98C5F729-C6D6-421F-A8DE-3A570149A37C}" dt="2020-05-24T19:19:38.295" v="3779"/>
          <ac:inkMkLst>
            <pc:docMk/>
            <pc:sldMk cId="0" sldId="287"/>
            <ac:inkMk id="49266" creationId="{BD958872-C447-43B0-92CE-E845DE90CAEA}"/>
          </ac:inkMkLst>
        </pc:inkChg>
        <pc:inkChg chg="add del mod">
          <ac:chgData name="仁園 呂" userId="eef67f80-1e14-4c90-a22b-aad4575b3ef9" providerId="ADAL" clId="{98C5F729-C6D6-421F-A8DE-3A570149A37C}" dt="2020-05-24T19:19:38.297" v="3789"/>
          <ac:inkMkLst>
            <pc:docMk/>
            <pc:sldMk cId="0" sldId="287"/>
            <ac:inkMk id="49268" creationId="{FBAFB364-6987-45C2-AB3E-F076D4F73F7D}"/>
          </ac:inkMkLst>
        </pc:inkChg>
        <pc:inkChg chg="add del mod">
          <ac:chgData name="仁園 呂" userId="eef67f80-1e14-4c90-a22b-aad4575b3ef9" providerId="ADAL" clId="{98C5F729-C6D6-421F-A8DE-3A570149A37C}" dt="2020-05-24T19:19:38.294" v="3775"/>
          <ac:inkMkLst>
            <pc:docMk/>
            <pc:sldMk cId="0" sldId="287"/>
            <ac:inkMk id="49269" creationId="{74A1AF2F-1B38-44DE-A469-1CE61E7ED391}"/>
          </ac:inkMkLst>
        </pc:inkChg>
        <pc:inkChg chg="add del mod">
          <ac:chgData name="仁園 呂" userId="eef67f80-1e14-4c90-a22b-aad4575b3ef9" providerId="ADAL" clId="{98C5F729-C6D6-421F-A8DE-3A570149A37C}" dt="2020-05-24T19:19:38.296" v="3785"/>
          <ac:inkMkLst>
            <pc:docMk/>
            <pc:sldMk cId="0" sldId="287"/>
            <ac:inkMk id="49270" creationId="{79C986EC-583C-406F-B53B-1287F6081464}"/>
          </ac:inkMkLst>
        </pc:inkChg>
        <pc:inkChg chg="add del mod">
          <ac:chgData name="仁園 呂" userId="eef67f80-1e14-4c90-a22b-aad4575b3ef9" providerId="ADAL" clId="{98C5F729-C6D6-421F-A8DE-3A570149A37C}" dt="2020-05-24T19:19:38.295" v="3780"/>
          <ac:inkMkLst>
            <pc:docMk/>
            <pc:sldMk cId="0" sldId="287"/>
            <ac:inkMk id="49272" creationId="{BBE0767B-60BA-4E20-BE86-A72F3B495350}"/>
          </ac:inkMkLst>
        </pc:inkChg>
        <pc:inkChg chg="add del mod">
          <ac:chgData name="仁園 呂" userId="eef67f80-1e14-4c90-a22b-aad4575b3ef9" providerId="ADAL" clId="{98C5F729-C6D6-421F-A8DE-3A570149A37C}" dt="2020-05-24T19:19:38.294" v="3777"/>
          <ac:inkMkLst>
            <pc:docMk/>
            <pc:sldMk cId="0" sldId="287"/>
            <ac:inkMk id="49273" creationId="{85DF5E3F-FB1A-4024-8FF7-B1D11A0DFD52}"/>
          </ac:inkMkLst>
        </pc:inkChg>
        <pc:inkChg chg="add del mod">
          <ac:chgData name="仁園 呂" userId="eef67f80-1e14-4c90-a22b-aad4575b3ef9" providerId="ADAL" clId="{98C5F729-C6D6-421F-A8DE-3A570149A37C}" dt="2020-05-24T19:19:25.704" v="3773"/>
          <ac:inkMkLst>
            <pc:docMk/>
            <pc:sldMk cId="0" sldId="287"/>
            <ac:inkMk id="49275" creationId="{15B685C9-F0C4-4203-8E95-9B9A0A0A64BB}"/>
          </ac:inkMkLst>
        </pc:inkChg>
        <pc:inkChg chg="add">
          <ac:chgData name="仁園 呂" userId="eef67f80-1e14-4c90-a22b-aad4575b3ef9" providerId="ADAL" clId="{98C5F729-C6D6-421F-A8DE-3A570149A37C}" dt="2020-05-24T19:19:43.206" v="3790" actId="9405"/>
          <ac:inkMkLst>
            <pc:docMk/>
            <pc:sldMk cId="0" sldId="287"/>
            <ac:inkMk id="49277" creationId="{BEC30EB6-9BA1-4F31-B22C-7F4FABDB2575}"/>
          </ac:inkMkLst>
        </pc:inkChg>
        <pc:inkChg chg="add">
          <ac:chgData name="仁園 呂" userId="eef67f80-1e14-4c90-a22b-aad4575b3ef9" providerId="ADAL" clId="{98C5F729-C6D6-421F-A8DE-3A570149A37C}" dt="2020-05-24T19:19:43.935" v="3791" actId="9405"/>
          <ac:inkMkLst>
            <pc:docMk/>
            <pc:sldMk cId="0" sldId="287"/>
            <ac:inkMk id="49278" creationId="{59C00627-0C60-407F-B910-F6C6ED636F59}"/>
          </ac:inkMkLst>
        </pc:inkChg>
        <pc:inkChg chg="add del mod">
          <ac:chgData name="仁園 呂" userId="eef67f80-1e14-4c90-a22b-aad4575b3ef9" providerId="ADAL" clId="{98C5F729-C6D6-421F-A8DE-3A570149A37C}" dt="2020-05-24T19:19:55.780" v="3806"/>
          <ac:inkMkLst>
            <pc:docMk/>
            <pc:sldMk cId="0" sldId="287"/>
            <ac:inkMk id="49279" creationId="{8BB81409-4253-40BF-A2F9-08885740FE5C}"/>
          </ac:inkMkLst>
        </pc:inkChg>
        <pc:inkChg chg="add del mod">
          <ac:chgData name="仁園 呂" userId="eef67f80-1e14-4c90-a22b-aad4575b3ef9" providerId="ADAL" clId="{98C5F729-C6D6-421F-A8DE-3A570149A37C}" dt="2020-05-24T19:19:55.782" v="3812"/>
          <ac:inkMkLst>
            <pc:docMk/>
            <pc:sldMk cId="0" sldId="287"/>
            <ac:inkMk id="49280" creationId="{F2DBD25C-53CA-43B4-8BD1-0454DFF140DF}"/>
          </ac:inkMkLst>
        </pc:inkChg>
        <pc:inkChg chg="add del mod">
          <ac:chgData name="仁園 呂" userId="eef67f80-1e14-4c90-a22b-aad4575b3ef9" providerId="ADAL" clId="{98C5F729-C6D6-421F-A8DE-3A570149A37C}" dt="2020-05-24T19:19:55.779" v="3804"/>
          <ac:inkMkLst>
            <pc:docMk/>
            <pc:sldMk cId="0" sldId="287"/>
            <ac:inkMk id="49282" creationId="{2CF482D8-6059-4213-9C2D-3BEE36B5FD06}"/>
          </ac:inkMkLst>
        </pc:inkChg>
        <pc:inkChg chg="add del mod">
          <ac:chgData name="仁園 呂" userId="eef67f80-1e14-4c90-a22b-aad4575b3ef9" providerId="ADAL" clId="{98C5F729-C6D6-421F-A8DE-3A570149A37C}" dt="2020-05-24T19:19:55.781" v="3811"/>
          <ac:inkMkLst>
            <pc:docMk/>
            <pc:sldMk cId="0" sldId="287"/>
            <ac:inkMk id="49283" creationId="{D74D4EF5-BB2D-4E42-9F8A-11FC549F7B14}"/>
          </ac:inkMkLst>
        </pc:inkChg>
        <pc:inkChg chg="add del mod">
          <ac:chgData name="仁園 呂" userId="eef67f80-1e14-4c90-a22b-aad4575b3ef9" providerId="ADAL" clId="{98C5F729-C6D6-421F-A8DE-3A570149A37C}" dt="2020-05-24T19:19:55.781" v="3810"/>
          <ac:inkMkLst>
            <pc:docMk/>
            <pc:sldMk cId="0" sldId="287"/>
            <ac:inkMk id="49284" creationId="{85548253-8BD1-46A5-A4BE-66A6DEE3BBFA}"/>
          </ac:inkMkLst>
        </pc:inkChg>
        <pc:inkChg chg="add del mod">
          <ac:chgData name="仁園 呂" userId="eef67f80-1e14-4c90-a22b-aad4575b3ef9" providerId="ADAL" clId="{98C5F729-C6D6-421F-A8DE-3A570149A37C}" dt="2020-05-24T19:19:55.781" v="3808"/>
          <ac:inkMkLst>
            <pc:docMk/>
            <pc:sldMk cId="0" sldId="287"/>
            <ac:inkMk id="49285" creationId="{DB25CFF9-CA7D-4B9C-BC17-CF309832E628}"/>
          </ac:inkMkLst>
        </pc:inkChg>
        <pc:inkChg chg="add del mod">
          <ac:chgData name="仁園 呂" userId="eef67f80-1e14-4c90-a22b-aad4575b3ef9" providerId="ADAL" clId="{98C5F729-C6D6-421F-A8DE-3A570149A37C}" dt="2020-05-24T19:19:55.780" v="3807"/>
          <ac:inkMkLst>
            <pc:docMk/>
            <pc:sldMk cId="0" sldId="287"/>
            <ac:inkMk id="49287" creationId="{A34E57DA-3B59-43A3-9571-58901AFEBD31}"/>
          </ac:inkMkLst>
        </pc:inkChg>
        <pc:inkChg chg="add del mod">
          <ac:chgData name="仁園 呂" userId="eef67f80-1e14-4c90-a22b-aad4575b3ef9" providerId="ADAL" clId="{98C5F729-C6D6-421F-A8DE-3A570149A37C}" dt="2020-05-24T19:19:55.779" v="3805"/>
          <ac:inkMkLst>
            <pc:docMk/>
            <pc:sldMk cId="0" sldId="287"/>
            <ac:inkMk id="49288" creationId="{79F3A2D2-43FC-4478-B47F-01A6E287ABB5}"/>
          </ac:inkMkLst>
        </pc:inkChg>
        <pc:inkChg chg="add del mod">
          <ac:chgData name="仁園 呂" userId="eef67f80-1e14-4c90-a22b-aad4575b3ef9" providerId="ADAL" clId="{98C5F729-C6D6-421F-A8DE-3A570149A37C}" dt="2020-05-24T19:19:55.781" v="3809"/>
          <ac:inkMkLst>
            <pc:docMk/>
            <pc:sldMk cId="0" sldId="287"/>
            <ac:inkMk id="49289" creationId="{3E17F051-C36F-4DB6-9B5A-A76D8DD26F1F}"/>
          </ac:inkMkLst>
        </pc:inkChg>
        <pc:inkChg chg="add mod">
          <ac:chgData name="仁園 呂" userId="eef67f80-1e14-4c90-a22b-aad4575b3ef9" providerId="ADAL" clId="{98C5F729-C6D6-421F-A8DE-3A570149A37C}" dt="2020-05-24T19:20:05.137" v="3823"/>
          <ac:inkMkLst>
            <pc:docMk/>
            <pc:sldMk cId="0" sldId="287"/>
            <ac:inkMk id="49291" creationId="{02D9E9A2-098C-4A70-B940-3498BE3BAFC1}"/>
          </ac:inkMkLst>
        </pc:inkChg>
        <pc:inkChg chg="add mod">
          <ac:chgData name="仁園 呂" userId="eef67f80-1e14-4c90-a22b-aad4575b3ef9" providerId="ADAL" clId="{98C5F729-C6D6-421F-A8DE-3A570149A37C}" dt="2020-05-24T19:20:05.137" v="3823"/>
          <ac:inkMkLst>
            <pc:docMk/>
            <pc:sldMk cId="0" sldId="287"/>
            <ac:inkMk id="49292" creationId="{4F335420-2FAD-4549-8947-79B8EB22F76B}"/>
          </ac:inkMkLst>
        </pc:inkChg>
        <pc:inkChg chg="add mod">
          <ac:chgData name="仁園 呂" userId="eef67f80-1e14-4c90-a22b-aad4575b3ef9" providerId="ADAL" clId="{98C5F729-C6D6-421F-A8DE-3A570149A37C}" dt="2020-05-24T19:20:05.137" v="3823"/>
          <ac:inkMkLst>
            <pc:docMk/>
            <pc:sldMk cId="0" sldId="287"/>
            <ac:inkMk id="49293" creationId="{3DD68F1D-E63B-4223-9843-8A6FECD26574}"/>
          </ac:inkMkLst>
        </pc:inkChg>
        <pc:inkChg chg="add mod">
          <ac:chgData name="仁園 呂" userId="eef67f80-1e14-4c90-a22b-aad4575b3ef9" providerId="ADAL" clId="{98C5F729-C6D6-421F-A8DE-3A570149A37C}" dt="2020-05-24T19:20:05.137" v="3823"/>
          <ac:inkMkLst>
            <pc:docMk/>
            <pc:sldMk cId="0" sldId="287"/>
            <ac:inkMk id="49294" creationId="{6C7D5E6B-7F38-42F9-9CBA-13220A9F579B}"/>
          </ac:inkMkLst>
        </pc:inkChg>
        <pc:inkChg chg="add mod">
          <ac:chgData name="仁園 呂" userId="eef67f80-1e14-4c90-a22b-aad4575b3ef9" providerId="ADAL" clId="{98C5F729-C6D6-421F-A8DE-3A570149A37C}" dt="2020-05-24T19:20:05.137" v="3823"/>
          <ac:inkMkLst>
            <pc:docMk/>
            <pc:sldMk cId="0" sldId="287"/>
            <ac:inkMk id="49295" creationId="{4EB927BB-72B4-41E2-A0D4-84591B66A5F6}"/>
          </ac:inkMkLst>
        </pc:inkChg>
        <pc:inkChg chg="add mod">
          <ac:chgData name="仁園 呂" userId="eef67f80-1e14-4c90-a22b-aad4575b3ef9" providerId="ADAL" clId="{98C5F729-C6D6-421F-A8DE-3A570149A37C}" dt="2020-05-24T19:20:05.137" v="3823"/>
          <ac:inkMkLst>
            <pc:docMk/>
            <pc:sldMk cId="0" sldId="287"/>
            <ac:inkMk id="49296" creationId="{212F3C88-A314-4801-B209-7E4F6F1C5556}"/>
          </ac:inkMkLst>
        </pc:inkChg>
        <pc:inkChg chg="add mod">
          <ac:chgData name="仁園 呂" userId="eef67f80-1e14-4c90-a22b-aad4575b3ef9" providerId="ADAL" clId="{98C5F729-C6D6-421F-A8DE-3A570149A37C}" dt="2020-05-24T19:20:05.137" v="3823"/>
          <ac:inkMkLst>
            <pc:docMk/>
            <pc:sldMk cId="0" sldId="287"/>
            <ac:inkMk id="49297" creationId="{AD86B748-15BE-46BA-A3EE-A7E043F89E15}"/>
          </ac:inkMkLst>
        </pc:inkChg>
        <pc:inkChg chg="add mod">
          <ac:chgData name="仁園 呂" userId="eef67f80-1e14-4c90-a22b-aad4575b3ef9" providerId="ADAL" clId="{98C5F729-C6D6-421F-A8DE-3A570149A37C}" dt="2020-05-24T19:20:05.137" v="3823"/>
          <ac:inkMkLst>
            <pc:docMk/>
            <pc:sldMk cId="0" sldId="287"/>
            <ac:inkMk id="49298" creationId="{5B9EF8CA-85ED-4846-B2F3-2D44DF4E4FE5}"/>
          </ac:inkMkLst>
        </pc:inkChg>
        <pc:inkChg chg="add mod">
          <ac:chgData name="仁園 呂" userId="eef67f80-1e14-4c90-a22b-aad4575b3ef9" providerId="ADAL" clId="{98C5F729-C6D6-421F-A8DE-3A570149A37C}" dt="2020-05-24T19:20:05.137" v="3823"/>
          <ac:inkMkLst>
            <pc:docMk/>
            <pc:sldMk cId="0" sldId="287"/>
            <ac:inkMk id="49299" creationId="{7136386E-D8C2-48A5-B110-5AC55F6DB9C2}"/>
          </ac:inkMkLst>
        </pc:inkChg>
        <pc:inkChg chg="add mod">
          <ac:chgData name="仁園 呂" userId="eef67f80-1e14-4c90-a22b-aad4575b3ef9" providerId="ADAL" clId="{98C5F729-C6D6-421F-A8DE-3A570149A37C}" dt="2020-05-24T19:20:05.137" v="3823"/>
          <ac:inkMkLst>
            <pc:docMk/>
            <pc:sldMk cId="0" sldId="287"/>
            <ac:inkMk id="49300" creationId="{A54C02A4-D558-4B1B-A9DC-5C5E4A695367}"/>
          </ac:inkMkLst>
        </pc:inkChg>
        <pc:inkChg chg="add">
          <ac:chgData name="仁園 呂" userId="eef67f80-1e14-4c90-a22b-aad4575b3ef9" providerId="ADAL" clId="{98C5F729-C6D6-421F-A8DE-3A570149A37C}" dt="2020-05-24T19:20:06.501" v="3824" actId="9405"/>
          <ac:inkMkLst>
            <pc:docMk/>
            <pc:sldMk cId="0" sldId="287"/>
            <ac:inkMk id="49302" creationId="{BCBA4660-57B8-45BB-AC7E-952298C2F68E}"/>
          </ac:inkMkLst>
        </pc:inkChg>
      </pc:sldChg>
      <pc:sldChg chg="addSp delSp modSp mod">
        <pc:chgData name="仁園 呂" userId="eef67f80-1e14-4c90-a22b-aad4575b3ef9" providerId="ADAL" clId="{98C5F729-C6D6-421F-A8DE-3A570149A37C}" dt="2020-05-24T19:32:48.462" v="4193"/>
        <pc:sldMkLst>
          <pc:docMk/>
          <pc:sldMk cId="0" sldId="288"/>
        </pc:sldMkLst>
        <pc:grpChg chg="del mod">
          <ac:chgData name="仁園 呂" userId="eef67f80-1e14-4c90-a22b-aad4575b3ef9" providerId="ADAL" clId="{98C5F729-C6D6-421F-A8DE-3A570149A37C}" dt="2020-05-24T19:21:15.684" v="3833"/>
          <ac:grpSpMkLst>
            <pc:docMk/>
            <pc:sldMk cId="0" sldId="288"/>
            <ac:grpSpMk id="10" creationId="{8328FBD2-53C8-486E-A6E9-029698D730B2}"/>
          </ac:grpSpMkLst>
        </pc:grpChg>
        <pc:grpChg chg="del mod">
          <ac:chgData name="仁園 呂" userId="eef67f80-1e14-4c90-a22b-aad4575b3ef9" providerId="ADAL" clId="{98C5F729-C6D6-421F-A8DE-3A570149A37C}" dt="2020-05-24T19:21:17.930" v="3836"/>
          <ac:grpSpMkLst>
            <pc:docMk/>
            <pc:sldMk cId="0" sldId="288"/>
            <ac:grpSpMk id="13" creationId="{D42A7B76-B7B1-4E9B-B1FB-060D7640D8B8}"/>
          </ac:grpSpMkLst>
        </pc:grpChg>
        <pc:grpChg chg="del mod">
          <ac:chgData name="仁園 呂" userId="eef67f80-1e14-4c90-a22b-aad4575b3ef9" providerId="ADAL" clId="{98C5F729-C6D6-421F-A8DE-3A570149A37C}" dt="2020-05-24T19:21:20.898" v="3839"/>
          <ac:grpSpMkLst>
            <pc:docMk/>
            <pc:sldMk cId="0" sldId="288"/>
            <ac:grpSpMk id="16" creationId="{E5CE34DF-B199-417D-911C-D611B5F3FECC}"/>
          </ac:grpSpMkLst>
        </pc:grpChg>
        <pc:grpChg chg="del mod">
          <ac:chgData name="仁園 呂" userId="eef67f80-1e14-4c90-a22b-aad4575b3ef9" providerId="ADAL" clId="{98C5F729-C6D6-421F-A8DE-3A570149A37C}" dt="2020-05-24T19:27:10.457" v="3951"/>
          <ac:grpSpMkLst>
            <pc:docMk/>
            <pc:sldMk cId="0" sldId="288"/>
            <ac:grpSpMk id="19" creationId="{BE13877B-D512-4906-8983-FEB53D04C840}"/>
          </ac:grpSpMkLst>
        </pc:grpChg>
        <pc:grpChg chg="del mod">
          <ac:chgData name="仁園 呂" userId="eef67f80-1e14-4c90-a22b-aad4575b3ef9" providerId="ADAL" clId="{98C5F729-C6D6-421F-A8DE-3A570149A37C}" dt="2020-05-24T19:21:32.351" v="3856"/>
          <ac:grpSpMkLst>
            <pc:docMk/>
            <pc:sldMk cId="0" sldId="288"/>
            <ac:grpSpMk id="23" creationId="{D4F3C27E-711C-45B6-B761-168D51314EC9}"/>
          </ac:grpSpMkLst>
        </pc:grpChg>
        <pc:grpChg chg="del mod">
          <ac:chgData name="仁園 呂" userId="eef67f80-1e14-4c90-a22b-aad4575b3ef9" providerId="ADAL" clId="{98C5F729-C6D6-421F-A8DE-3A570149A37C}" dt="2020-05-24T19:21:38.528" v="3860"/>
          <ac:grpSpMkLst>
            <pc:docMk/>
            <pc:sldMk cId="0" sldId="288"/>
            <ac:grpSpMk id="27" creationId="{5F5CBB85-679D-4BFD-9C55-5F8DBEA2DEAC}"/>
          </ac:grpSpMkLst>
        </pc:grpChg>
        <pc:grpChg chg="del mod">
          <ac:chgData name="仁園 呂" userId="eef67f80-1e14-4c90-a22b-aad4575b3ef9" providerId="ADAL" clId="{98C5F729-C6D6-421F-A8DE-3A570149A37C}" dt="2020-05-24T19:27:10.468" v="3993"/>
          <ac:grpSpMkLst>
            <pc:docMk/>
            <pc:sldMk cId="0" sldId="288"/>
            <ac:grpSpMk id="31" creationId="{85EDF443-2359-4277-AB40-AE8D75B13882}"/>
          </ac:grpSpMkLst>
        </pc:grpChg>
        <pc:grpChg chg="del mod">
          <ac:chgData name="仁園 呂" userId="eef67f80-1e14-4c90-a22b-aad4575b3ef9" providerId="ADAL" clId="{98C5F729-C6D6-421F-A8DE-3A570149A37C}" dt="2020-05-24T19:21:59.456" v="3880"/>
          <ac:grpSpMkLst>
            <pc:docMk/>
            <pc:sldMk cId="0" sldId="288"/>
            <ac:grpSpMk id="34" creationId="{C224E1DF-BDD3-4BB1-AC42-265DAACB98B4}"/>
          </ac:grpSpMkLst>
        </pc:grpChg>
        <pc:grpChg chg="del mod">
          <ac:chgData name="仁園 呂" userId="eef67f80-1e14-4c90-a22b-aad4575b3ef9" providerId="ADAL" clId="{98C5F729-C6D6-421F-A8DE-3A570149A37C}" dt="2020-05-24T19:21:50.215" v="3871"/>
          <ac:grpSpMkLst>
            <pc:docMk/>
            <pc:sldMk cId="0" sldId="288"/>
            <ac:grpSpMk id="40" creationId="{C67514B6-D81D-4D27-938B-B1A46C2678C3}"/>
          </ac:grpSpMkLst>
        </pc:grpChg>
        <pc:grpChg chg="del mod">
          <ac:chgData name="仁園 呂" userId="eef67f80-1e14-4c90-a22b-aad4575b3ef9" providerId="ADAL" clId="{98C5F729-C6D6-421F-A8DE-3A570149A37C}" dt="2020-05-24T19:21:54.820" v="3874"/>
          <ac:grpSpMkLst>
            <pc:docMk/>
            <pc:sldMk cId="0" sldId="288"/>
            <ac:grpSpMk id="42" creationId="{690E9A36-A13A-4A1F-9104-60583C018DCC}"/>
          </ac:grpSpMkLst>
        </pc:grpChg>
        <pc:grpChg chg="del mod">
          <ac:chgData name="仁園 呂" userId="eef67f80-1e14-4c90-a22b-aad4575b3ef9" providerId="ADAL" clId="{98C5F729-C6D6-421F-A8DE-3A570149A37C}" dt="2020-05-24T19:23:59.339" v="3902"/>
          <ac:grpSpMkLst>
            <pc:docMk/>
            <pc:sldMk cId="0" sldId="288"/>
            <ac:grpSpMk id="44" creationId="{29F76971-E357-4088-8D58-E38108061511}"/>
          </ac:grpSpMkLst>
        </pc:grpChg>
        <pc:grpChg chg="del mod">
          <ac:chgData name="仁園 呂" userId="eef67f80-1e14-4c90-a22b-aad4575b3ef9" providerId="ADAL" clId="{98C5F729-C6D6-421F-A8DE-3A570149A37C}" dt="2020-05-24T19:23:59.339" v="3902"/>
          <ac:grpSpMkLst>
            <pc:docMk/>
            <pc:sldMk cId="0" sldId="288"/>
            <ac:grpSpMk id="48" creationId="{FA97F961-36C2-49DD-8240-1E59D04722E8}"/>
          </ac:grpSpMkLst>
        </pc:grpChg>
        <pc:grpChg chg="del mod">
          <ac:chgData name="仁園 呂" userId="eef67f80-1e14-4c90-a22b-aad4575b3ef9" providerId="ADAL" clId="{98C5F729-C6D6-421F-A8DE-3A570149A37C}" dt="2020-05-24T19:23:59.339" v="3902"/>
          <ac:grpSpMkLst>
            <pc:docMk/>
            <pc:sldMk cId="0" sldId="288"/>
            <ac:grpSpMk id="50" creationId="{4BFF147B-3BBB-4B12-8F63-C10BBFFF533B}"/>
          </ac:grpSpMkLst>
        </pc:grpChg>
        <pc:grpChg chg="del mod">
          <ac:chgData name="仁園 呂" userId="eef67f80-1e14-4c90-a22b-aad4575b3ef9" providerId="ADAL" clId="{98C5F729-C6D6-421F-A8DE-3A570149A37C}" dt="2020-05-24T19:22:18.712" v="3888"/>
          <ac:grpSpMkLst>
            <pc:docMk/>
            <pc:sldMk cId="0" sldId="288"/>
            <ac:grpSpMk id="54" creationId="{63F52AF7-2302-4C44-928C-3D452B63C7B9}"/>
          </ac:grpSpMkLst>
        </pc:grpChg>
        <pc:grpChg chg="del mod">
          <ac:chgData name="仁園 呂" userId="eef67f80-1e14-4c90-a22b-aad4575b3ef9" providerId="ADAL" clId="{98C5F729-C6D6-421F-A8DE-3A570149A37C}" dt="2020-05-24T19:22:36.375" v="3892"/>
          <ac:grpSpMkLst>
            <pc:docMk/>
            <pc:sldMk cId="0" sldId="288"/>
            <ac:grpSpMk id="58" creationId="{DEB80C3B-FA4C-459E-8476-37A7FCBC0118}"/>
          </ac:grpSpMkLst>
        </pc:grpChg>
        <pc:grpChg chg="del mod">
          <ac:chgData name="仁園 呂" userId="eef67f80-1e14-4c90-a22b-aad4575b3ef9" providerId="ADAL" clId="{98C5F729-C6D6-421F-A8DE-3A570149A37C}" dt="2020-05-24T19:22:46.675" v="3895"/>
          <ac:grpSpMkLst>
            <pc:docMk/>
            <pc:sldMk cId="0" sldId="288"/>
            <ac:grpSpMk id="62" creationId="{F7371B65-076D-4323-A944-ABA6F93CF9E8}"/>
          </ac:grpSpMkLst>
        </pc:grpChg>
        <pc:grpChg chg="del mod">
          <ac:chgData name="仁園 呂" userId="eef67f80-1e14-4c90-a22b-aad4575b3ef9" providerId="ADAL" clId="{98C5F729-C6D6-421F-A8DE-3A570149A37C}" dt="2020-05-24T19:23:59.339" v="3902"/>
          <ac:grpSpMkLst>
            <pc:docMk/>
            <pc:sldMk cId="0" sldId="288"/>
            <ac:grpSpMk id="50177" creationId="{DF4D9197-59AD-4917-87E4-1DE919AACCBD}"/>
          </ac:grpSpMkLst>
        </pc:grpChg>
        <pc:grpChg chg="del mod">
          <ac:chgData name="仁園 呂" userId="eef67f80-1e14-4c90-a22b-aad4575b3ef9" providerId="ADAL" clId="{98C5F729-C6D6-421F-A8DE-3A570149A37C}" dt="2020-05-24T19:23:59.339" v="3902"/>
          <ac:grpSpMkLst>
            <pc:docMk/>
            <pc:sldMk cId="0" sldId="288"/>
            <ac:grpSpMk id="50181" creationId="{13C30153-6D1E-4F08-9FAD-C8A59224A16B}"/>
          </ac:grpSpMkLst>
        </pc:grpChg>
        <pc:grpChg chg="del mod">
          <ac:chgData name="仁園 呂" userId="eef67f80-1e14-4c90-a22b-aad4575b3ef9" providerId="ADAL" clId="{98C5F729-C6D6-421F-A8DE-3A570149A37C}" dt="2020-05-24T19:24:01.760" v="3904"/>
          <ac:grpSpMkLst>
            <pc:docMk/>
            <pc:sldMk cId="0" sldId="288"/>
            <ac:grpSpMk id="50185" creationId="{2BF40217-CC56-46F8-AB1F-89A28AED97E6}"/>
          </ac:grpSpMkLst>
        </pc:grpChg>
        <pc:grpChg chg="del mod">
          <ac:chgData name="仁園 呂" userId="eef67f80-1e14-4c90-a22b-aad4575b3ef9" providerId="ADAL" clId="{98C5F729-C6D6-421F-A8DE-3A570149A37C}" dt="2020-05-24T19:24:47.514" v="3914"/>
          <ac:grpSpMkLst>
            <pc:docMk/>
            <pc:sldMk cId="0" sldId="288"/>
            <ac:grpSpMk id="50187" creationId="{F26E6543-EE95-4F09-B1B8-DCEB7269F9B6}"/>
          </ac:grpSpMkLst>
        </pc:grpChg>
        <pc:grpChg chg="del mod">
          <ac:chgData name="仁園 呂" userId="eef67f80-1e14-4c90-a22b-aad4575b3ef9" providerId="ADAL" clId="{98C5F729-C6D6-421F-A8DE-3A570149A37C}" dt="2020-05-24T19:24:47.514" v="3914"/>
          <ac:grpSpMkLst>
            <pc:docMk/>
            <pc:sldMk cId="0" sldId="288"/>
            <ac:grpSpMk id="50190" creationId="{23E397C5-EACE-42C8-981B-830FCAB900EC}"/>
          </ac:grpSpMkLst>
        </pc:grpChg>
        <pc:grpChg chg="del mod">
          <ac:chgData name="仁園 呂" userId="eef67f80-1e14-4c90-a22b-aad4575b3ef9" providerId="ADAL" clId="{98C5F729-C6D6-421F-A8DE-3A570149A37C}" dt="2020-05-24T19:27:10.470" v="4004"/>
          <ac:grpSpMkLst>
            <pc:docMk/>
            <pc:sldMk cId="0" sldId="288"/>
            <ac:grpSpMk id="50197" creationId="{F199B1AC-78B6-465B-957E-268BF92F4386}"/>
          </ac:grpSpMkLst>
        </pc:grpChg>
        <pc:grpChg chg="del mod">
          <ac:chgData name="仁園 呂" userId="eef67f80-1e14-4c90-a22b-aad4575b3ef9" providerId="ADAL" clId="{98C5F729-C6D6-421F-A8DE-3A570149A37C}" dt="2020-05-24T19:25:03.626" v="3923"/>
          <ac:grpSpMkLst>
            <pc:docMk/>
            <pc:sldMk cId="0" sldId="288"/>
            <ac:grpSpMk id="50202" creationId="{CAC237A3-0C2F-423E-87D3-333A0339F89F}"/>
          </ac:grpSpMkLst>
        </pc:grpChg>
        <pc:grpChg chg="del mod">
          <ac:chgData name="仁園 呂" userId="eef67f80-1e14-4c90-a22b-aad4575b3ef9" providerId="ADAL" clId="{98C5F729-C6D6-421F-A8DE-3A570149A37C}" dt="2020-05-24T19:25:07.629" v="3927"/>
          <ac:grpSpMkLst>
            <pc:docMk/>
            <pc:sldMk cId="0" sldId="288"/>
            <ac:grpSpMk id="50206" creationId="{7D62BB7C-1954-4CF4-B347-977F450F725C}"/>
          </ac:grpSpMkLst>
        </pc:grpChg>
        <pc:grpChg chg="del mod">
          <ac:chgData name="仁園 呂" userId="eef67f80-1e14-4c90-a22b-aad4575b3ef9" providerId="ADAL" clId="{98C5F729-C6D6-421F-A8DE-3A570149A37C}" dt="2020-05-24T19:25:29.378" v="3931"/>
          <ac:grpSpMkLst>
            <pc:docMk/>
            <pc:sldMk cId="0" sldId="288"/>
            <ac:grpSpMk id="50210" creationId="{CE8AF0DF-3CCB-443E-9480-A40DC28A6379}"/>
          </ac:grpSpMkLst>
        </pc:grpChg>
        <pc:grpChg chg="del mod">
          <ac:chgData name="仁園 呂" userId="eef67f80-1e14-4c90-a22b-aad4575b3ef9" providerId="ADAL" clId="{98C5F729-C6D6-421F-A8DE-3A570149A37C}" dt="2020-05-24T19:27:10.469" v="3998"/>
          <ac:grpSpMkLst>
            <pc:docMk/>
            <pc:sldMk cId="0" sldId="288"/>
            <ac:grpSpMk id="50213" creationId="{2C54872E-CB8F-43FC-9D1F-12D138DAAC05}"/>
          </ac:grpSpMkLst>
        </pc:grpChg>
        <pc:grpChg chg="del mod">
          <ac:chgData name="仁園 呂" userId="eef67f80-1e14-4c90-a22b-aad4575b3ef9" providerId="ADAL" clId="{98C5F729-C6D6-421F-A8DE-3A570149A37C}" dt="2020-05-24T19:25:59.048" v="3940"/>
          <ac:grpSpMkLst>
            <pc:docMk/>
            <pc:sldMk cId="0" sldId="288"/>
            <ac:grpSpMk id="50218" creationId="{A97D586C-F972-4BF0-AE77-8A5594E3364D}"/>
          </ac:grpSpMkLst>
        </pc:grpChg>
        <pc:grpChg chg="del mod">
          <ac:chgData name="仁園 呂" userId="eef67f80-1e14-4c90-a22b-aad4575b3ef9" providerId="ADAL" clId="{98C5F729-C6D6-421F-A8DE-3A570149A37C}" dt="2020-05-24T19:27:10.462" v="3971"/>
          <ac:grpSpMkLst>
            <pc:docMk/>
            <pc:sldMk cId="0" sldId="288"/>
            <ac:grpSpMk id="50222" creationId="{DBD70D2F-A704-4676-8D7F-9045E22792AB}"/>
          </ac:grpSpMkLst>
        </pc:grpChg>
        <pc:grpChg chg="mod">
          <ac:chgData name="仁園 呂" userId="eef67f80-1e14-4c90-a22b-aad4575b3ef9" providerId="ADAL" clId="{98C5F729-C6D6-421F-A8DE-3A570149A37C}" dt="2020-05-24T19:27:27.686" v="4014"/>
          <ac:grpSpMkLst>
            <pc:docMk/>
            <pc:sldMk cId="0" sldId="288"/>
            <ac:grpSpMk id="50230" creationId="{34AFA3F0-11E1-4FF9-A8DA-1A2CADA34258}"/>
          </ac:grpSpMkLst>
        </pc:grpChg>
        <pc:grpChg chg="mod">
          <ac:chgData name="仁園 呂" userId="eef67f80-1e14-4c90-a22b-aad4575b3ef9" providerId="ADAL" clId="{98C5F729-C6D6-421F-A8DE-3A570149A37C}" dt="2020-05-24T19:27:32.146" v="4019"/>
          <ac:grpSpMkLst>
            <pc:docMk/>
            <pc:sldMk cId="0" sldId="288"/>
            <ac:grpSpMk id="50235" creationId="{B0679E73-04D4-4EEF-B7FE-9D2BA6064AA4}"/>
          </ac:grpSpMkLst>
        </pc:grpChg>
        <pc:grpChg chg="del mod">
          <ac:chgData name="仁園 呂" userId="eef67f80-1e14-4c90-a22b-aad4575b3ef9" providerId="ADAL" clId="{98C5F729-C6D6-421F-A8DE-3A570149A37C}" dt="2020-05-24T19:28:48.932" v="4090"/>
          <ac:grpSpMkLst>
            <pc:docMk/>
            <pc:sldMk cId="0" sldId="288"/>
            <ac:grpSpMk id="50238" creationId="{17BD4886-AF35-43A8-B094-0823EC1AB4A4}"/>
          </ac:grpSpMkLst>
        </pc:grpChg>
        <pc:grpChg chg="del mod">
          <ac:chgData name="仁園 呂" userId="eef67f80-1e14-4c90-a22b-aad4575b3ef9" providerId="ADAL" clId="{98C5F729-C6D6-421F-A8DE-3A570149A37C}" dt="2020-05-24T19:27:46.502" v="4038"/>
          <ac:grpSpMkLst>
            <pc:docMk/>
            <pc:sldMk cId="0" sldId="288"/>
            <ac:grpSpMk id="50247" creationId="{674431DC-315B-48BE-9B93-65DD16E6D274}"/>
          </ac:grpSpMkLst>
        </pc:grpChg>
        <pc:grpChg chg="del mod">
          <ac:chgData name="仁園 呂" userId="eef67f80-1e14-4c90-a22b-aad4575b3ef9" providerId="ADAL" clId="{98C5F729-C6D6-421F-A8DE-3A570149A37C}" dt="2020-05-24T19:27:57.183" v="4041"/>
          <ac:grpSpMkLst>
            <pc:docMk/>
            <pc:sldMk cId="0" sldId="288"/>
            <ac:grpSpMk id="50254" creationId="{E35545AA-07A6-4E92-88F8-6344A38D3E4F}"/>
          </ac:grpSpMkLst>
        </pc:grpChg>
        <pc:grpChg chg="del mod">
          <ac:chgData name="仁園 呂" userId="eef67f80-1e14-4c90-a22b-aad4575b3ef9" providerId="ADAL" clId="{98C5F729-C6D6-421F-A8DE-3A570149A37C}" dt="2020-05-24T19:28:19.197" v="4063"/>
          <ac:grpSpMkLst>
            <pc:docMk/>
            <pc:sldMk cId="0" sldId="288"/>
            <ac:grpSpMk id="50255" creationId="{C8628402-C1CB-4236-BFF2-FD3E9B6C954F}"/>
          </ac:grpSpMkLst>
        </pc:grpChg>
        <pc:grpChg chg="del mod">
          <ac:chgData name="仁園 呂" userId="eef67f80-1e14-4c90-a22b-aad4575b3ef9" providerId="ADAL" clId="{98C5F729-C6D6-421F-A8DE-3A570149A37C}" dt="2020-05-24T19:28:00.088" v="4044"/>
          <ac:grpSpMkLst>
            <pc:docMk/>
            <pc:sldMk cId="0" sldId="288"/>
            <ac:grpSpMk id="50258" creationId="{568BF711-7B33-4EA6-B722-73BFF6911883}"/>
          </ac:grpSpMkLst>
        </pc:grpChg>
        <pc:grpChg chg="del mod">
          <ac:chgData name="仁園 呂" userId="eef67f80-1e14-4c90-a22b-aad4575b3ef9" providerId="ADAL" clId="{98C5F729-C6D6-421F-A8DE-3A570149A37C}" dt="2020-05-24T19:28:11.547" v="4054"/>
          <ac:grpSpMkLst>
            <pc:docMk/>
            <pc:sldMk cId="0" sldId="288"/>
            <ac:grpSpMk id="50261" creationId="{EEB0B435-057A-4249-A55B-3F52C3139D59}"/>
          </ac:grpSpMkLst>
        </pc:grpChg>
        <pc:grpChg chg="del mod">
          <ac:chgData name="仁園 呂" userId="eef67f80-1e14-4c90-a22b-aad4575b3ef9" providerId="ADAL" clId="{98C5F729-C6D6-421F-A8DE-3A570149A37C}" dt="2020-05-24T19:28:24.081" v="4068"/>
          <ac:grpSpMkLst>
            <pc:docMk/>
            <pc:sldMk cId="0" sldId="288"/>
            <ac:grpSpMk id="50265" creationId="{2E8D9881-3B76-488C-B357-4FD49D347898}"/>
          </ac:grpSpMkLst>
        </pc:grpChg>
        <pc:grpChg chg="del mod">
          <ac:chgData name="仁園 呂" userId="eef67f80-1e14-4c90-a22b-aad4575b3ef9" providerId="ADAL" clId="{98C5F729-C6D6-421F-A8DE-3A570149A37C}" dt="2020-05-24T19:28:32.016" v="4078"/>
          <ac:grpSpMkLst>
            <pc:docMk/>
            <pc:sldMk cId="0" sldId="288"/>
            <ac:grpSpMk id="50271" creationId="{255F8E1D-1236-4285-A0F8-9A2016343ED6}"/>
          </ac:grpSpMkLst>
        </pc:grpChg>
        <pc:grpChg chg="mod">
          <ac:chgData name="仁園 呂" userId="eef67f80-1e14-4c90-a22b-aad4575b3ef9" providerId="ADAL" clId="{98C5F729-C6D6-421F-A8DE-3A570149A37C}" dt="2020-05-24T19:28:32.016" v="4078"/>
          <ac:grpSpMkLst>
            <pc:docMk/>
            <pc:sldMk cId="0" sldId="288"/>
            <ac:grpSpMk id="50274" creationId="{1657D923-9AA0-4EEF-A349-B337D4AB5B4D}"/>
          </ac:grpSpMkLst>
        </pc:grpChg>
        <pc:grpChg chg="del mod">
          <ac:chgData name="仁園 呂" userId="eef67f80-1e14-4c90-a22b-aad4575b3ef9" providerId="ADAL" clId="{98C5F729-C6D6-421F-A8DE-3A570149A37C}" dt="2020-05-24T19:28:40.435" v="4086"/>
          <ac:grpSpMkLst>
            <pc:docMk/>
            <pc:sldMk cId="0" sldId="288"/>
            <ac:grpSpMk id="50280" creationId="{6132A23A-A707-40CE-ABEA-FE8D86970473}"/>
          </ac:grpSpMkLst>
        </pc:grpChg>
        <pc:grpChg chg="del mod">
          <ac:chgData name="仁園 呂" userId="eef67f80-1e14-4c90-a22b-aad4575b3ef9" providerId="ADAL" clId="{98C5F729-C6D6-421F-A8DE-3A570149A37C}" dt="2020-05-24T19:28:41.668" v="4088"/>
          <ac:grpSpMkLst>
            <pc:docMk/>
            <pc:sldMk cId="0" sldId="288"/>
            <ac:grpSpMk id="50282" creationId="{F97EC87E-18EC-4D24-B725-E89BEC3D4373}"/>
          </ac:grpSpMkLst>
        </pc:grpChg>
        <pc:grpChg chg="mod">
          <ac:chgData name="仁園 呂" userId="eef67f80-1e14-4c90-a22b-aad4575b3ef9" providerId="ADAL" clId="{98C5F729-C6D6-421F-A8DE-3A570149A37C}" dt="2020-05-24T19:28:41.668" v="4088"/>
          <ac:grpSpMkLst>
            <pc:docMk/>
            <pc:sldMk cId="0" sldId="288"/>
            <ac:grpSpMk id="50284" creationId="{78FC9AC8-6D25-451B-A4C3-E43DDD0933C7}"/>
          </ac:grpSpMkLst>
        </pc:grpChg>
        <pc:grpChg chg="del mod">
          <ac:chgData name="仁園 呂" userId="eef67f80-1e14-4c90-a22b-aad4575b3ef9" providerId="ADAL" clId="{98C5F729-C6D6-421F-A8DE-3A570149A37C}" dt="2020-05-24T19:28:51.869" v="4095"/>
          <ac:grpSpMkLst>
            <pc:docMk/>
            <pc:sldMk cId="0" sldId="288"/>
            <ac:grpSpMk id="50286" creationId="{4AC2B8A8-14FC-401F-9F61-F996D53D9B86}"/>
          </ac:grpSpMkLst>
        </pc:grpChg>
        <pc:grpChg chg="mod">
          <ac:chgData name="仁園 呂" userId="eef67f80-1e14-4c90-a22b-aad4575b3ef9" providerId="ADAL" clId="{98C5F729-C6D6-421F-A8DE-3A570149A37C}" dt="2020-05-24T19:28:51.869" v="4095"/>
          <ac:grpSpMkLst>
            <pc:docMk/>
            <pc:sldMk cId="0" sldId="288"/>
            <ac:grpSpMk id="50291" creationId="{236A6288-FB6E-4E44-A473-AB2232C584D3}"/>
          </ac:grpSpMkLst>
        </pc:grpChg>
        <pc:grpChg chg="mod">
          <ac:chgData name="仁園 呂" userId="eef67f80-1e14-4c90-a22b-aad4575b3ef9" providerId="ADAL" clId="{98C5F729-C6D6-421F-A8DE-3A570149A37C}" dt="2020-05-24T19:29:00.009" v="4103"/>
          <ac:grpSpMkLst>
            <pc:docMk/>
            <pc:sldMk cId="0" sldId="288"/>
            <ac:grpSpMk id="50299" creationId="{FE3E7FB1-CFEC-44DF-9ED2-21F8B95FEEAE}"/>
          </ac:grpSpMkLst>
        </pc:grpChg>
        <pc:grpChg chg="mod">
          <ac:chgData name="仁園 呂" userId="eef67f80-1e14-4c90-a22b-aad4575b3ef9" providerId="ADAL" clId="{98C5F729-C6D6-421F-A8DE-3A570149A37C}" dt="2020-05-24T19:29:39.061" v="4108"/>
          <ac:grpSpMkLst>
            <pc:docMk/>
            <pc:sldMk cId="0" sldId="288"/>
            <ac:grpSpMk id="50304" creationId="{A3FE9683-1B28-47C2-977F-9BF946E63179}"/>
          </ac:grpSpMkLst>
        </pc:grpChg>
        <pc:grpChg chg="del mod">
          <ac:chgData name="仁園 呂" userId="eef67f80-1e14-4c90-a22b-aad4575b3ef9" providerId="ADAL" clId="{98C5F729-C6D6-421F-A8DE-3A570149A37C}" dt="2020-05-24T19:29:40.845" v="4110"/>
          <ac:grpSpMkLst>
            <pc:docMk/>
            <pc:sldMk cId="0" sldId="288"/>
            <ac:grpSpMk id="50305" creationId="{1D6CE8CC-5C8E-44FC-BA5A-618E5CDF31DB}"/>
          </ac:grpSpMkLst>
        </pc:grpChg>
        <pc:grpChg chg="del mod">
          <ac:chgData name="仁園 呂" userId="eef67f80-1e14-4c90-a22b-aad4575b3ef9" providerId="ADAL" clId="{98C5F729-C6D6-421F-A8DE-3A570149A37C}" dt="2020-05-24T19:30:20.959" v="4119"/>
          <ac:grpSpMkLst>
            <pc:docMk/>
            <pc:sldMk cId="0" sldId="288"/>
            <ac:grpSpMk id="50307" creationId="{D41071BB-90D1-418F-8DDD-247081959B4A}"/>
          </ac:grpSpMkLst>
        </pc:grpChg>
        <pc:grpChg chg="del mod">
          <ac:chgData name="仁園 呂" userId="eef67f80-1e14-4c90-a22b-aad4575b3ef9" providerId="ADAL" clId="{98C5F729-C6D6-421F-A8DE-3A570149A37C}" dt="2020-05-24T19:30:20.959" v="4119"/>
          <ac:grpSpMkLst>
            <pc:docMk/>
            <pc:sldMk cId="0" sldId="288"/>
            <ac:grpSpMk id="50314" creationId="{D624C9F2-F7FE-48BB-8751-0384CDC333A1}"/>
          </ac:grpSpMkLst>
        </pc:grpChg>
        <pc:grpChg chg="mod">
          <ac:chgData name="仁園 呂" userId="eef67f80-1e14-4c90-a22b-aad4575b3ef9" providerId="ADAL" clId="{98C5F729-C6D6-421F-A8DE-3A570149A37C}" dt="2020-05-24T19:30:21.928" v="4120"/>
          <ac:grpSpMkLst>
            <pc:docMk/>
            <pc:sldMk cId="0" sldId="288"/>
            <ac:grpSpMk id="50316" creationId="{5F9370F7-7F50-486E-9286-F161F056A43B}"/>
          </ac:grpSpMkLst>
        </pc:grpChg>
        <pc:grpChg chg="mod">
          <ac:chgData name="仁園 呂" userId="eef67f80-1e14-4c90-a22b-aad4575b3ef9" providerId="ADAL" clId="{98C5F729-C6D6-421F-A8DE-3A570149A37C}" dt="2020-05-24T19:30:30.277" v="4125"/>
          <ac:grpSpMkLst>
            <pc:docMk/>
            <pc:sldMk cId="0" sldId="288"/>
            <ac:grpSpMk id="50321" creationId="{44CDDCA4-2E52-488E-A2C6-4AF91BB78C89}"/>
          </ac:grpSpMkLst>
        </pc:grpChg>
        <pc:grpChg chg="del mod">
          <ac:chgData name="仁園 呂" userId="eef67f80-1e14-4c90-a22b-aad4575b3ef9" providerId="ADAL" clId="{98C5F729-C6D6-421F-A8DE-3A570149A37C}" dt="2020-05-24T19:31:15.862" v="4149"/>
          <ac:grpSpMkLst>
            <pc:docMk/>
            <pc:sldMk cId="0" sldId="288"/>
            <ac:grpSpMk id="50332" creationId="{3F022CA7-6BF8-4BF3-8B6D-21C457011855}"/>
          </ac:grpSpMkLst>
        </pc:grpChg>
        <pc:grpChg chg="del mod">
          <ac:chgData name="仁園 呂" userId="eef67f80-1e14-4c90-a22b-aad4575b3ef9" providerId="ADAL" clId="{98C5F729-C6D6-421F-A8DE-3A570149A37C}" dt="2020-05-24T19:31:31.798" v="4153"/>
          <ac:grpSpMkLst>
            <pc:docMk/>
            <pc:sldMk cId="0" sldId="288"/>
            <ac:grpSpMk id="50345" creationId="{410078BB-BCEE-4A90-BDF5-2B9F3EF0CA5F}"/>
          </ac:grpSpMkLst>
        </pc:grpChg>
        <pc:grpChg chg="mod">
          <ac:chgData name="仁園 呂" userId="eef67f80-1e14-4c90-a22b-aad4575b3ef9" providerId="ADAL" clId="{98C5F729-C6D6-421F-A8DE-3A570149A37C}" dt="2020-05-24T19:31:31.798" v="4153"/>
          <ac:grpSpMkLst>
            <pc:docMk/>
            <pc:sldMk cId="0" sldId="288"/>
            <ac:grpSpMk id="50349" creationId="{0196E9B1-29BB-42B1-958F-CF4505BA4626}"/>
          </ac:grpSpMkLst>
        </pc:grpChg>
        <pc:grpChg chg="del mod">
          <ac:chgData name="仁園 呂" userId="eef67f80-1e14-4c90-a22b-aad4575b3ef9" providerId="ADAL" clId="{98C5F729-C6D6-421F-A8DE-3A570149A37C}" dt="2020-05-24T19:32:02.195" v="4163"/>
          <ac:grpSpMkLst>
            <pc:docMk/>
            <pc:sldMk cId="0" sldId="288"/>
            <ac:grpSpMk id="50355" creationId="{13AAAC08-76E6-48A7-A06E-BAE014A9D89C}"/>
          </ac:grpSpMkLst>
        </pc:grpChg>
        <pc:grpChg chg="del mod">
          <ac:chgData name="仁園 呂" userId="eef67f80-1e14-4c90-a22b-aad4575b3ef9" providerId="ADAL" clId="{98C5F729-C6D6-421F-A8DE-3A570149A37C}" dt="2020-05-24T19:32:03.168" v="4166"/>
          <ac:grpSpMkLst>
            <pc:docMk/>
            <pc:sldMk cId="0" sldId="288"/>
            <ac:grpSpMk id="50359" creationId="{0594F2C9-6EF4-4803-8A3B-A08FF97D2255}"/>
          </ac:grpSpMkLst>
        </pc:grpChg>
        <pc:grpChg chg="del mod">
          <ac:chgData name="仁園 呂" userId="eef67f80-1e14-4c90-a22b-aad4575b3ef9" providerId="ADAL" clId="{98C5F729-C6D6-421F-A8DE-3A570149A37C}" dt="2020-05-24T19:32:07.672" v="4174"/>
          <ac:grpSpMkLst>
            <pc:docMk/>
            <pc:sldMk cId="0" sldId="288"/>
            <ac:grpSpMk id="50362" creationId="{2D284094-3E09-4305-AA5C-2B18210AB281}"/>
          </ac:grpSpMkLst>
        </pc:grpChg>
        <pc:grpChg chg="mod">
          <ac:chgData name="仁園 呂" userId="eef67f80-1e14-4c90-a22b-aad4575b3ef9" providerId="ADAL" clId="{98C5F729-C6D6-421F-A8DE-3A570149A37C}" dt="2020-05-24T19:32:07.672" v="4174"/>
          <ac:grpSpMkLst>
            <pc:docMk/>
            <pc:sldMk cId="0" sldId="288"/>
            <ac:grpSpMk id="50370" creationId="{083BCAA7-E888-4150-A8FA-1787831F6A25}"/>
          </ac:grpSpMkLst>
        </pc:grpChg>
        <pc:grpChg chg="del mod">
          <ac:chgData name="仁園 呂" userId="eef67f80-1e14-4c90-a22b-aad4575b3ef9" providerId="ADAL" clId="{98C5F729-C6D6-421F-A8DE-3A570149A37C}" dt="2020-05-24T19:32:43.544" v="4188"/>
          <ac:grpSpMkLst>
            <pc:docMk/>
            <pc:sldMk cId="0" sldId="288"/>
            <ac:grpSpMk id="50373" creationId="{3064E7F0-F110-45D5-AB8D-A6E6301BD0CF}"/>
          </ac:grpSpMkLst>
        </pc:grpChg>
        <pc:grpChg chg="del mod">
          <ac:chgData name="仁園 呂" userId="eef67f80-1e14-4c90-a22b-aad4575b3ef9" providerId="ADAL" clId="{98C5F729-C6D6-421F-A8DE-3A570149A37C}" dt="2020-05-24T19:32:48.462" v="4193"/>
          <ac:grpSpMkLst>
            <pc:docMk/>
            <pc:sldMk cId="0" sldId="288"/>
            <ac:grpSpMk id="50384" creationId="{122B0239-487E-4773-9CAB-5FF3A879C4A9}"/>
          </ac:grpSpMkLst>
        </pc:grpChg>
        <pc:grpChg chg="mod">
          <ac:chgData name="仁園 呂" userId="eef67f80-1e14-4c90-a22b-aad4575b3ef9" providerId="ADAL" clId="{98C5F729-C6D6-421F-A8DE-3A570149A37C}" dt="2020-05-24T19:32:48.462" v="4193"/>
          <ac:grpSpMkLst>
            <pc:docMk/>
            <pc:sldMk cId="0" sldId="288"/>
            <ac:grpSpMk id="50388" creationId="{66E05E30-EA20-4898-951A-18C9975604FB}"/>
          </ac:grpSpMkLst>
        </pc:grpChg>
        <pc:picChg chg="mod">
          <ac:chgData name="仁園 呂" userId="eef67f80-1e14-4c90-a22b-aad4575b3ef9" providerId="ADAL" clId="{98C5F729-C6D6-421F-A8DE-3A570149A37C}" dt="2020-05-24T19:27:17.615" v="4006" actId="1076"/>
          <ac:picMkLst>
            <pc:docMk/>
            <pc:sldMk cId="0" sldId="288"/>
            <ac:picMk id="50179" creationId="{00000000-0000-0000-0000-000000000000}"/>
          </ac:picMkLst>
        </pc:picChg>
        <pc:inkChg chg="add del mod">
          <ac:chgData name="仁園 呂" userId="eef67f80-1e14-4c90-a22b-aad4575b3ef9" providerId="ADAL" clId="{98C5F729-C6D6-421F-A8DE-3A570149A37C}" dt="2020-05-24T19:21:20.898" v="3841"/>
          <ac:inkMkLst>
            <pc:docMk/>
            <pc:sldMk cId="0" sldId="288"/>
            <ac:inkMk id="3" creationId="{4563273D-D3E2-41DE-ACB8-CDB0752E8C6C}"/>
          </ac:inkMkLst>
        </pc:inkChg>
        <pc:inkChg chg="add del mod">
          <ac:chgData name="仁園 呂" userId="eef67f80-1e14-4c90-a22b-aad4575b3ef9" providerId="ADAL" clId="{98C5F729-C6D6-421F-A8DE-3A570149A37C}" dt="2020-05-24T19:21:20.898" v="3842"/>
          <ac:inkMkLst>
            <pc:docMk/>
            <pc:sldMk cId="0" sldId="288"/>
            <ac:inkMk id="6" creationId="{7914C991-95DC-4836-8443-87200D962CBB}"/>
          </ac:inkMkLst>
        </pc:inkChg>
        <pc:inkChg chg="add del mod">
          <ac:chgData name="仁園 呂" userId="eef67f80-1e14-4c90-a22b-aad4575b3ef9" providerId="ADAL" clId="{98C5F729-C6D6-421F-A8DE-3A570149A37C}" dt="2020-05-24T19:21:20.899" v="3845"/>
          <ac:inkMkLst>
            <pc:docMk/>
            <pc:sldMk cId="0" sldId="288"/>
            <ac:inkMk id="7" creationId="{24DF0CA2-ACA1-4993-999B-BD37E83E4B15}"/>
          </ac:inkMkLst>
        </pc:inkChg>
        <pc:inkChg chg="add del mod">
          <ac:chgData name="仁園 呂" userId="eef67f80-1e14-4c90-a22b-aad4575b3ef9" providerId="ADAL" clId="{98C5F729-C6D6-421F-A8DE-3A570149A37C}" dt="2020-05-24T19:21:20.899" v="3843"/>
          <ac:inkMkLst>
            <pc:docMk/>
            <pc:sldMk cId="0" sldId="288"/>
            <ac:inkMk id="8" creationId="{CCC31CFA-DF3F-403F-A734-9BF6BEFBAC5F}"/>
          </ac:inkMkLst>
        </pc:inkChg>
        <pc:inkChg chg="add del mod">
          <ac:chgData name="仁園 呂" userId="eef67f80-1e14-4c90-a22b-aad4575b3ef9" providerId="ADAL" clId="{98C5F729-C6D6-421F-A8DE-3A570149A37C}" dt="2020-05-24T19:21:20.899" v="3844"/>
          <ac:inkMkLst>
            <pc:docMk/>
            <pc:sldMk cId="0" sldId="288"/>
            <ac:inkMk id="9" creationId="{32746A17-572B-4E9F-8752-54576936C3CE}"/>
          </ac:inkMkLst>
        </pc:inkChg>
        <pc:inkChg chg="add del mod">
          <ac:chgData name="仁園 呂" userId="eef67f80-1e14-4c90-a22b-aad4575b3ef9" providerId="ADAL" clId="{98C5F729-C6D6-421F-A8DE-3A570149A37C}" dt="2020-05-24T19:21:20.898" v="3838"/>
          <ac:inkMkLst>
            <pc:docMk/>
            <pc:sldMk cId="0" sldId="288"/>
            <ac:inkMk id="11" creationId="{C2A11262-F701-4A27-875A-09BD838E39C4}"/>
          </ac:inkMkLst>
        </pc:inkChg>
        <pc:inkChg chg="add del mod">
          <ac:chgData name="仁園 呂" userId="eef67f80-1e14-4c90-a22b-aad4575b3ef9" providerId="ADAL" clId="{98C5F729-C6D6-421F-A8DE-3A570149A37C}" dt="2020-05-24T19:21:20.898" v="3839"/>
          <ac:inkMkLst>
            <pc:docMk/>
            <pc:sldMk cId="0" sldId="288"/>
            <ac:inkMk id="12" creationId="{381B6D50-A94A-425F-BB19-7C7A97A4FEE4}"/>
          </ac:inkMkLst>
        </pc:inkChg>
        <pc:inkChg chg="add del mod">
          <ac:chgData name="仁園 呂" userId="eef67f80-1e14-4c90-a22b-aad4575b3ef9" providerId="ADAL" clId="{98C5F729-C6D6-421F-A8DE-3A570149A37C}" dt="2020-05-24T19:21:20.897" v="3837"/>
          <ac:inkMkLst>
            <pc:docMk/>
            <pc:sldMk cId="0" sldId="288"/>
            <ac:inkMk id="14" creationId="{A5C6532F-1E11-4ED0-BD06-6B9FFB95D8EF}"/>
          </ac:inkMkLst>
        </pc:inkChg>
        <pc:inkChg chg="add del mod">
          <ac:chgData name="仁園 呂" userId="eef67f80-1e14-4c90-a22b-aad4575b3ef9" providerId="ADAL" clId="{98C5F729-C6D6-421F-A8DE-3A570149A37C}" dt="2020-05-24T19:21:20.898" v="3840"/>
          <ac:inkMkLst>
            <pc:docMk/>
            <pc:sldMk cId="0" sldId="288"/>
            <ac:inkMk id="15" creationId="{BEB7F2FD-D18B-46EF-B92F-5473074853CE}"/>
          </ac:inkMkLst>
        </pc:inkChg>
        <pc:inkChg chg="add del mod">
          <ac:chgData name="仁園 呂" userId="eef67f80-1e14-4c90-a22b-aad4575b3ef9" providerId="ADAL" clId="{98C5F729-C6D6-421F-A8DE-3A570149A37C}" dt="2020-05-24T19:27:10.457" v="3951"/>
          <ac:inkMkLst>
            <pc:docMk/>
            <pc:sldMk cId="0" sldId="288"/>
            <ac:inkMk id="17" creationId="{0DD773D7-2107-4A48-A651-D17520EAC44B}"/>
          </ac:inkMkLst>
        </pc:inkChg>
        <pc:inkChg chg="add del mod">
          <ac:chgData name="仁園 呂" userId="eef67f80-1e14-4c90-a22b-aad4575b3ef9" providerId="ADAL" clId="{98C5F729-C6D6-421F-A8DE-3A570149A37C}" dt="2020-05-24T19:27:10.458" v="3954"/>
          <ac:inkMkLst>
            <pc:docMk/>
            <pc:sldMk cId="0" sldId="288"/>
            <ac:inkMk id="18" creationId="{F210B74E-12C6-45B6-9CDB-A59CC19F5AE0}"/>
          </ac:inkMkLst>
        </pc:inkChg>
        <pc:inkChg chg="add del">
          <ac:chgData name="仁園 呂" userId="eef67f80-1e14-4c90-a22b-aad4575b3ef9" providerId="ADAL" clId="{98C5F729-C6D6-421F-A8DE-3A570149A37C}" dt="2020-05-24T19:27:10.467" v="3991"/>
          <ac:inkMkLst>
            <pc:docMk/>
            <pc:sldMk cId="0" sldId="288"/>
            <ac:inkMk id="20" creationId="{53BEDC27-ED07-4DC3-A843-B1E540289E85}"/>
          </ac:inkMkLst>
        </pc:inkChg>
        <pc:inkChg chg="add del mod">
          <ac:chgData name="仁園 呂" userId="eef67f80-1e14-4c90-a22b-aad4575b3ef9" providerId="ADAL" clId="{98C5F729-C6D6-421F-A8DE-3A570149A37C}" dt="2020-05-24T19:27:10.458" v="3956"/>
          <ac:inkMkLst>
            <pc:docMk/>
            <pc:sldMk cId="0" sldId="288"/>
            <ac:inkMk id="21" creationId="{9B0D4E98-A6EB-4159-A755-E352D81E9E21}"/>
          </ac:inkMkLst>
        </pc:inkChg>
        <pc:inkChg chg="add del mod">
          <ac:chgData name="仁園 呂" userId="eef67f80-1e14-4c90-a22b-aad4575b3ef9" providerId="ADAL" clId="{98C5F729-C6D6-421F-A8DE-3A570149A37C}" dt="2020-05-24T19:27:10.457" v="3953"/>
          <ac:inkMkLst>
            <pc:docMk/>
            <pc:sldMk cId="0" sldId="288"/>
            <ac:inkMk id="22" creationId="{43F2180C-273C-4279-9E55-33440EF0F3CD}"/>
          </ac:inkMkLst>
        </pc:inkChg>
        <pc:inkChg chg="add del mod">
          <ac:chgData name="仁園 呂" userId="eef67f80-1e14-4c90-a22b-aad4575b3ef9" providerId="ADAL" clId="{98C5F729-C6D6-421F-A8DE-3A570149A37C}" dt="2020-05-24T19:27:10.468" v="3993"/>
          <ac:inkMkLst>
            <pc:docMk/>
            <pc:sldMk cId="0" sldId="288"/>
            <ac:inkMk id="24" creationId="{593E9A57-0A6B-4D14-BA61-5E1C41E45203}"/>
          </ac:inkMkLst>
        </pc:inkChg>
        <pc:inkChg chg="add del mod">
          <ac:chgData name="仁園 呂" userId="eef67f80-1e14-4c90-a22b-aad4575b3ef9" providerId="ADAL" clId="{98C5F729-C6D6-421F-A8DE-3A570149A37C}" dt="2020-05-24T19:27:10.462" v="3972"/>
          <ac:inkMkLst>
            <pc:docMk/>
            <pc:sldMk cId="0" sldId="288"/>
            <ac:inkMk id="25" creationId="{0B6885AD-2C35-4BC1-B661-6A335A8C84C9}"/>
          </ac:inkMkLst>
        </pc:inkChg>
        <pc:inkChg chg="add del mod">
          <ac:chgData name="仁園 呂" userId="eef67f80-1e14-4c90-a22b-aad4575b3ef9" providerId="ADAL" clId="{98C5F729-C6D6-421F-A8DE-3A570149A37C}" dt="2020-05-24T19:27:10.458" v="3957"/>
          <ac:inkMkLst>
            <pc:docMk/>
            <pc:sldMk cId="0" sldId="288"/>
            <ac:inkMk id="26" creationId="{89F7135F-6E07-4E1F-A97D-7632D8DB2CBA}"/>
          </ac:inkMkLst>
        </pc:inkChg>
        <pc:inkChg chg="add del mod">
          <ac:chgData name="仁園 呂" userId="eef67f80-1e14-4c90-a22b-aad4575b3ef9" providerId="ADAL" clId="{98C5F729-C6D6-421F-A8DE-3A570149A37C}" dt="2020-05-24T19:27:10.462" v="3973"/>
          <ac:inkMkLst>
            <pc:docMk/>
            <pc:sldMk cId="0" sldId="288"/>
            <ac:inkMk id="28" creationId="{6D123367-1357-4D9A-89C3-644AFBC10704}"/>
          </ac:inkMkLst>
        </pc:inkChg>
        <pc:inkChg chg="add del mod">
          <ac:chgData name="仁園 呂" userId="eef67f80-1e14-4c90-a22b-aad4575b3ef9" providerId="ADAL" clId="{98C5F729-C6D6-421F-A8DE-3A570149A37C}" dt="2020-05-24T19:27:10.469" v="3997"/>
          <ac:inkMkLst>
            <pc:docMk/>
            <pc:sldMk cId="0" sldId="288"/>
            <ac:inkMk id="29" creationId="{67AD485F-A3BC-44A6-B822-7BD39B61A06A}"/>
          </ac:inkMkLst>
        </pc:inkChg>
        <pc:inkChg chg="add del mod">
          <ac:chgData name="仁園 呂" userId="eef67f80-1e14-4c90-a22b-aad4575b3ef9" providerId="ADAL" clId="{98C5F729-C6D6-421F-A8DE-3A570149A37C}" dt="2020-05-24T19:27:10.458" v="3955"/>
          <ac:inkMkLst>
            <pc:docMk/>
            <pc:sldMk cId="0" sldId="288"/>
            <ac:inkMk id="30" creationId="{47A30202-9DA1-4C78-9D38-AFBA462F3BF0}"/>
          </ac:inkMkLst>
        </pc:inkChg>
        <pc:inkChg chg="add del mod">
          <ac:chgData name="仁園 呂" userId="eef67f80-1e14-4c90-a22b-aad4575b3ef9" providerId="ADAL" clId="{98C5F729-C6D6-421F-A8DE-3A570149A37C}" dt="2020-05-24T19:27:10.462" v="3974"/>
          <ac:inkMkLst>
            <pc:docMk/>
            <pc:sldMk cId="0" sldId="288"/>
            <ac:inkMk id="32" creationId="{212EFC82-A972-4F2E-A770-C0CDE0FDD28B}"/>
          </ac:inkMkLst>
        </pc:inkChg>
        <pc:inkChg chg="add del mod">
          <ac:chgData name="仁園 呂" userId="eef67f80-1e14-4c90-a22b-aad4575b3ef9" providerId="ADAL" clId="{98C5F729-C6D6-421F-A8DE-3A570149A37C}" dt="2020-05-24T19:27:10.460" v="3967"/>
          <ac:inkMkLst>
            <pc:docMk/>
            <pc:sldMk cId="0" sldId="288"/>
            <ac:inkMk id="33" creationId="{54C7E840-DDC0-4EA5-A91D-A37A3A54628C}"/>
          </ac:inkMkLst>
        </pc:inkChg>
        <pc:inkChg chg="add del mod">
          <ac:chgData name="仁園 呂" userId="eef67f80-1e14-4c90-a22b-aad4575b3ef9" providerId="ADAL" clId="{98C5F729-C6D6-421F-A8DE-3A570149A37C}" dt="2020-05-24T19:27:10.463" v="3976"/>
          <ac:inkMkLst>
            <pc:docMk/>
            <pc:sldMk cId="0" sldId="288"/>
            <ac:inkMk id="35" creationId="{521BBB3F-69EF-49AE-AB51-3B9FBEBDC57B}"/>
          </ac:inkMkLst>
        </pc:inkChg>
        <pc:inkChg chg="add del mod">
          <ac:chgData name="仁園 呂" userId="eef67f80-1e14-4c90-a22b-aad4575b3ef9" providerId="ADAL" clId="{98C5F729-C6D6-421F-A8DE-3A570149A37C}" dt="2020-05-24T19:27:10.454" v="3941"/>
          <ac:inkMkLst>
            <pc:docMk/>
            <pc:sldMk cId="0" sldId="288"/>
            <ac:inkMk id="36" creationId="{88314EDE-DCC4-4AE3-9A1B-75F1D55B81E0}"/>
          </ac:inkMkLst>
        </pc:inkChg>
        <pc:inkChg chg="add del mod">
          <ac:chgData name="仁園 呂" userId="eef67f80-1e14-4c90-a22b-aad4575b3ef9" providerId="ADAL" clId="{98C5F729-C6D6-421F-A8DE-3A570149A37C}" dt="2020-05-24T19:27:10.467" v="3990"/>
          <ac:inkMkLst>
            <pc:docMk/>
            <pc:sldMk cId="0" sldId="288"/>
            <ac:inkMk id="37" creationId="{3EAB09F4-1372-4826-AB5A-0F1C7B52F061}"/>
          </ac:inkMkLst>
        </pc:inkChg>
        <pc:inkChg chg="add del mod">
          <ac:chgData name="仁園 呂" userId="eef67f80-1e14-4c90-a22b-aad4575b3ef9" providerId="ADAL" clId="{98C5F729-C6D6-421F-A8DE-3A570149A37C}" dt="2020-05-24T19:27:10.461" v="3969"/>
          <ac:inkMkLst>
            <pc:docMk/>
            <pc:sldMk cId="0" sldId="288"/>
            <ac:inkMk id="38" creationId="{BC2EFED5-7BCE-4EC6-8BD2-59A91514C896}"/>
          </ac:inkMkLst>
        </pc:inkChg>
        <pc:inkChg chg="add del mod">
          <ac:chgData name="仁園 呂" userId="eef67f80-1e14-4c90-a22b-aad4575b3ef9" providerId="ADAL" clId="{98C5F729-C6D6-421F-A8DE-3A570149A37C}" dt="2020-05-24T19:27:10.469" v="4000"/>
          <ac:inkMkLst>
            <pc:docMk/>
            <pc:sldMk cId="0" sldId="288"/>
            <ac:inkMk id="39" creationId="{0DF88CD0-AF61-4C22-98B4-978E12FD8E63}"/>
          </ac:inkMkLst>
        </pc:inkChg>
        <pc:inkChg chg="add del mod">
          <ac:chgData name="仁園 呂" userId="eef67f80-1e14-4c90-a22b-aad4575b3ef9" providerId="ADAL" clId="{98C5F729-C6D6-421F-A8DE-3A570149A37C}" dt="2020-05-24T19:21:53.066" v="3872"/>
          <ac:inkMkLst>
            <pc:docMk/>
            <pc:sldMk cId="0" sldId="288"/>
            <ac:inkMk id="41" creationId="{B6293E52-04A1-4552-8D2E-873A8EBB8AA7}"/>
          </ac:inkMkLst>
        </pc:inkChg>
        <pc:inkChg chg="add del mod">
          <ac:chgData name="仁園 呂" userId="eef67f80-1e14-4c90-a22b-aad4575b3ef9" providerId="ADAL" clId="{98C5F729-C6D6-421F-A8DE-3A570149A37C}" dt="2020-05-24T19:27:10.463" v="3975"/>
          <ac:inkMkLst>
            <pc:docMk/>
            <pc:sldMk cId="0" sldId="288"/>
            <ac:inkMk id="43" creationId="{703E4758-29EA-4D6D-82C8-5C04CDD6EBDF}"/>
          </ac:inkMkLst>
        </pc:inkChg>
        <pc:inkChg chg="add del mod">
          <ac:chgData name="仁園 呂" userId="eef67f80-1e14-4c90-a22b-aad4575b3ef9" providerId="ADAL" clId="{98C5F729-C6D6-421F-A8DE-3A570149A37C}" dt="2020-05-24T19:27:10.470" v="4002"/>
          <ac:inkMkLst>
            <pc:docMk/>
            <pc:sldMk cId="0" sldId="288"/>
            <ac:inkMk id="45" creationId="{9451D9F0-B5D5-4313-929C-BFCCA3207A61}"/>
          </ac:inkMkLst>
        </pc:inkChg>
        <pc:inkChg chg="add del mod">
          <ac:chgData name="仁園 呂" userId="eef67f80-1e14-4c90-a22b-aad4575b3ef9" providerId="ADAL" clId="{98C5F729-C6D6-421F-A8DE-3A570149A37C}" dt="2020-05-24T19:27:10.469" v="3996"/>
          <ac:inkMkLst>
            <pc:docMk/>
            <pc:sldMk cId="0" sldId="288"/>
            <ac:inkMk id="46" creationId="{60F8E6C0-7805-4706-860A-067B43D681B5}"/>
          </ac:inkMkLst>
        </pc:inkChg>
        <pc:inkChg chg="add del mod">
          <ac:chgData name="仁園 呂" userId="eef67f80-1e14-4c90-a22b-aad4575b3ef9" providerId="ADAL" clId="{98C5F729-C6D6-421F-A8DE-3A570149A37C}" dt="2020-05-24T19:27:10.470" v="4001"/>
          <ac:inkMkLst>
            <pc:docMk/>
            <pc:sldMk cId="0" sldId="288"/>
            <ac:inkMk id="47" creationId="{3C4DD2E5-BDCC-49D1-862C-EECBC182FE7B}"/>
          </ac:inkMkLst>
        </pc:inkChg>
        <pc:inkChg chg="add del mod">
          <ac:chgData name="仁園 呂" userId="eef67f80-1e14-4c90-a22b-aad4575b3ef9" providerId="ADAL" clId="{98C5F729-C6D6-421F-A8DE-3A570149A37C}" dt="2020-05-24T19:27:10.464" v="3978"/>
          <ac:inkMkLst>
            <pc:docMk/>
            <pc:sldMk cId="0" sldId="288"/>
            <ac:inkMk id="49" creationId="{C39D0A02-D97E-448A-8C84-3809752B1C88}"/>
          </ac:inkMkLst>
        </pc:inkChg>
        <pc:inkChg chg="add del mod">
          <ac:chgData name="仁園 呂" userId="eef67f80-1e14-4c90-a22b-aad4575b3ef9" providerId="ADAL" clId="{98C5F729-C6D6-421F-A8DE-3A570149A37C}" dt="2020-05-24T19:27:10.469" v="3999"/>
          <ac:inkMkLst>
            <pc:docMk/>
            <pc:sldMk cId="0" sldId="288"/>
            <ac:inkMk id="51" creationId="{85909FD4-A216-4B3F-B005-6D741D223E8C}"/>
          </ac:inkMkLst>
        </pc:inkChg>
        <pc:inkChg chg="add del mod">
          <ac:chgData name="仁園 呂" userId="eef67f80-1e14-4c90-a22b-aad4575b3ef9" providerId="ADAL" clId="{98C5F729-C6D6-421F-A8DE-3A570149A37C}" dt="2020-05-24T19:27:10.470" v="4004"/>
          <ac:inkMkLst>
            <pc:docMk/>
            <pc:sldMk cId="0" sldId="288"/>
            <ac:inkMk id="52" creationId="{821F6A08-5BF1-48B5-8562-5A3FAA838C17}"/>
          </ac:inkMkLst>
        </pc:inkChg>
        <pc:inkChg chg="add del mod">
          <ac:chgData name="仁園 呂" userId="eef67f80-1e14-4c90-a22b-aad4575b3ef9" providerId="ADAL" clId="{98C5F729-C6D6-421F-A8DE-3A570149A37C}" dt="2020-05-24T19:27:10.459" v="3959"/>
          <ac:inkMkLst>
            <pc:docMk/>
            <pc:sldMk cId="0" sldId="288"/>
            <ac:inkMk id="53" creationId="{9C895A10-995F-462E-A9D9-00BE582EAA2E}"/>
          </ac:inkMkLst>
        </pc:inkChg>
        <pc:inkChg chg="add del mod">
          <ac:chgData name="仁園 呂" userId="eef67f80-1e14-4c90-a22b-aad4575b3ef9" providerId="ADAL" clId="{98C5F729-C6D6-421F-A8DE-3A570149A37C}" dt="2020-05-24T19:27:10.470" v="4003"/>
          <ac:inkMkLst>
            <pc:docMk/>
            <pc:sldMk cId="0" sldId="288"/>
            <ac:inkMk id="55" creationId="{EC56087E-D00F-41F1-AD0F-418F3B433659}"/>
          </ac:inkMkLst>
        </pc:inkChg>
        <pc:inkChg chg="add del mod">
          <ac:chgData name="仁園 呂" userId="eef67f80-1e14-4c90-a22b-aad4575b3ef9" providerId="ADAL" clId="{98C5F729-C6D6-421F-A8DE-3A570149A37C}" dt="2020-05-24T19:27:10.464" v="3980"/>
          <ac:inkMkLst>
            <pc:docMk/>
            <pc:sldMk cId="0" sldId="288"/>
            <ac:inkMk id="56" creationId="{CE2474D0-927E-45B6-94F0-1B11F757DB7B}"/>
          </ac:inkMkLst>
        </pc:inkChg>
        <pc:inkChg chg="add del mod">
          <ac:chgData name="仁園 呂" userId="eef67f80-1e14-4c90-a22b-aad4575b3ef9" providerId="ADAL" clId="{98C5F729-C6D6-421F-A8DE-3A570149A37C}" dt="2020-05-24T19:27:10.466" v="3986"/>
          <ac:inkMkLst>
            <pc:docMk/>
            <pc:sldMk cId="0" sldId="288"/>
            <ac:inkMk id="57" creationId="{A2249FBE-8E4D-47B9-B32A-D128EF5A8BA6}"/>
          </ac:inkMkLst>
        </pc:inkChg>
        <pc:inkChg chg="add del mod">
          <ac:chgData name="仁園 呂" userId="eef67f80-1e14-4c90-a22b-aad4575b3ef9" providerId="ADAL" clId="{98C5F729-C6D6-421F-A8DE-3A570149A37C}" dt="2020-05-24T19:27:10.456" v="3950"/>
          <ac:inkMkLst>
            <pc:docMk/>
            <pc:sldMk cId="0" sldId="288"/>
            <ac:inkMk id="59" creationId="{7F56275A-DCD9-4DB9-A69A-79C79265077B}"/>
          </ac:inkMkLst>
        </pc:inkChg>
        <pc:inkChg chg="add del mod">
          <ac:chgData name="仁園 呂" userId="eef67f80-1e14-4c90-a22b-aad4575b3ef9" providerId="ADAL" clId="{98C5F729-C6D6-421F-A8DE-3A570149A37C}" dt="2020-05-24T19:27:10.465" v="3985"/>
          <ac:inkMkLst>
            <pc:docMk/>
            <pc:sldMk cId="0" sldId="288"/>
            <ac:inkMk id="60" creationId="{46CC6908-9F2A-441F-86B6-4587DF86C036}"/>
          </ac:inkMkLst>
        </pc:inkChg>
        <pc:inkChg chg="add mod">
          <ac:chgData name="仁園 呂" userId="eef67f80-1e14-4c90-a22b-aad4575b3ef9" providerId="ADAL" clId="{98C5F729-C6D6-421F-A8DE-3A570149A37C}" dt="2020-05-24T19:27:10.470" v="4004"/>
          <ac:inkMkLst>
            <pc:docMk/>
            <pc:sldMk cId="0" sldId="288"/>
            <ac:inkMk id="61" creationId="{28315639-C384-4392-BC09-68BBF923465E}"/>
          </ac:inkMkLst>
        </pc:inkChg>
        <pc:inkChg chg="add del mod">
          <ac:chgData name="仁園 呂" userId="eef67f80-1e14-4c90-a22b-aad4575b3ef9" providerId="ADAL" clId="{98C5F729-C6D6-421F-A8DE-3A570149A37C}" dt="2020-05-24T19:27:10.467" v="3989"/>
          <ac:inkMkLst>
            <pc:docMk/>
            <pc:sldMk cId="0" sldId="288"/>
            <ac:inkMk id="63" creationId="{4348501D-F2A0-4265-B700-4CA792DBD25A}"/>
          </ac:inkMkLst>
        </pc:inkChg>
        <pc:inkChg chg="add del mod">
          <ac:chgData name="仁園 呂" userId="eef67f80-1e14-4c90-a22b-aad4575b3ef9" providerId="ADAL" clId="{98C5F729-C6D6-421F-A8DE-3A570149A37C}" dt="2020-05-24T19:27:10.463" v="3977"/>
          <ac:inkMkLst>
            <pc:docMk/>
            <pc:sldMk cId="0" sldId="288"/>
            <ac:inkMk id="50176" creationId="{F32A2C44-CC43-479A-8FAD-C8CA16D2FE5D}"/>
          </ac:inkMkLst>
        </pc:inkChg>
        <pc:inkChg chg="add del mod">
          <ac:chgData name="仁園 呂" userId="eef67f80-1e14-4c90-a22b-aad4575b3ef9" providerId="ADAL" clId="{98C5F729-C6D6-421F-A8DE-3A570149A37C}" dt="2020-05-24T19:27:10.465" v="3983"/>
          <ac:inkMkLst>
            <pc:docMk/>
            <pc:sldMk cId="0" sldId="288"/>
            <ac:inkMk id="50178" creationId="{1F744570-9C78-4FB9-94B6-0DCC9ECE96C4}"/>
          </ac:inkMkLst>
        </pc:inkChg>
        <pc:inkChg chg="add del mod">
          <ac:chgData name="仁園 呂" userId="eef67f80-1e14-4c90-a22b-aad4575b3ef9" providerId="ADAL" clId="{98C5F729-C6D6-421F-A8DE-3A570149A37C}" dt="2020-05-24T19:27:10.464" v="3982"/>
          <ac:inkMkLst>
            <pc:docMk/>
            <pc:sldMk cId="0" sldId="288"/>
            <ac:inkMk id="50180" creationId="{57B5A046-DF0C-40EB-ABCF-6F4E17AA7FD9}"/>
          </ac:inkMkLst>
        </pc:inkChg>
        <pc:inkChg chg="add del mod">
          <ac:chgData name="仁園 呂" userId="eef67f80-1e14-4c90-a22b-aad4575b3ef9" providerId="ADAL" clId="{98C5F729-C6D6-421F-A8DE-3A570149A37C}" dt="2020-05-24T19:27:10.464" v="3981"/>
          <ac:inkMkLst>
            <pc:docMk/>
            <pc:sldMk cId="0" sldId="288"/>
            <ac:inkMk id="50182" creationId="{C1A64771-5720-4771-8BDE-C5E890766C01}"/>
          </ac:inkMkLst>
        </pc:inkChg>
        <pc:inkChg chg="add del mod">
          <ac:chgData name="仁園 呂" userId="eef67f80-1e14-4c90-a22b-aad4575b3ef9" providerId="ADAL" clId="{98C5F729-C6D6-421F-A8DE-3A570149A37C}" dt="2020-05-24T19:27:10.460" v="3965"/>
          <ac:inkMkLst>
            <pc:docMk/>
            <pc:sldMk cId="0" sldId="288"/>
            <ac:inkMk id="50183" creationId="{0D2A370E-E994-4AEF-A54D-3B3E3EB18BEA}"/>
          </ac:inkMkLst>
        </pc:inkChg>
        <pc:inkChg chg="add del mod">
          <ac:chgData name="仁園 呂" userId="eef67f80-1e14-4c90-a22b-aad4575b3ef9" providerId="ADAL" clId="{98C5F729-C6D6-421F-A8DE-3A570149A37C}" dt="2020-05-24T19:27:10.467" v="3988"/>
          <ac:inkMkLst>
            <pc:docMk/>
            <pc:sldMk cId="0" sldId="288"/>
            <ac:inkMk id="50184" creationId="{B955FE0A-215E-4374-9B79-484CD92F9D76}"/>
          </ac:inkMkLst>
        </pc:inkChg>
        <pc:inkChg chg="add del mod">
          <ac:chgData name="仁園 呂" userId="eef67f80-1e14-4c90-a22b-aad4575b3ef9" providerId="ADAL" clId="{98C5F729-C6D6-421F-A8DE-3A570149A37C}" dt="2020-05-24T19:27:10.468" v="3995"/>
          <ac:inkMkLst>
            <pc:docMk/>
            <pc:sldMk cId="0" sldId="288"/>
            <ac:inkMk id="50186" creationId="{A0076964-AAEB-4316-B775-489205319AAC}"/>
          </ac:inkMkLst>
        </pc:inkChg>
        <pc:inkChg chg="add del mod">
          <ac:chgData name="仁園 呂" userId="eef67f80-1e14-4c90-a22b-aad4575b3ef9" providerId="ADAL" clId="{98C5F729-C6D6-421F-A8DE-3A570149A37C}" dt="2020-05-24T19:27:10.454" v="3942"/>
          <ac:inkMkLst>
            <pc:docMk/>
            <pc:sldMk cId="0" sldId="288"/>
            <ac:inkMk id="50188" creationId="{65D43864-2213-4E11-9614-B355AD31696E}"/>
          </ac:inkMkLst>
        </pc:inkChg>
        <pc:inkChg chg="add del mod">
          <ac:chgData name="仁園 呂" userId="eef67f80-1e14-4c90-a22b-aad4575b3ef9" providerId="ADAL" clId="{98C5F729-C6D6-421F-A8DE-3A570149A37C}" dt="2020-05-24T19:27:10.461" v="3968"/>
          <ac:inkMkLst>
            <pc:docMk/>
            <pc:sldMk cId="0" sldId="288"/>
            <ac:inkMk id="50189" creationId="{192B9FEA-7869-4F3A-B48C-FAEFD065B8B3}"/>
          </ac:inkMkLst>
        </pc:inkChg>
        <pc:inkChg chg="add del">
          <ac:chgData name="仁園 呂" userId="eef67f80-1e14-4c90-a22b-aad4575b3ef9" providerId="ADAL" clId="{98C5F729-C6D6-421F-A8DE-3A570149A37C}" dt="2020-05-24T19:27:10.456" v="3948"/>
          <ac:inkMkLst>
            <pc:docMk/>
            <pc:sldMk cId="0" sldId="288"/>
            <ac:inkMk id="50191" creationId="{5B6621EA-A971-49AA-BC4D-A92536299AD6}"/>
          </ac:inkMkLst>
        </pc:inkChg>
        <pc:inkChg chg="add del">
          <ac:chgData name="仁園 呂" userId="eef67f80-1e14-4c90-a22b-aad4575b3ef9" providerId="ADAL" clId="{98C5F729-C6D6-421F-A8DE-3A570149A37C}" dt="2020-05-24T19:27:10.459" v="3960"/>
          <ac:inkMkLst>
            <pc:docMk/>
            <pc:sldMk cId="0" sldId="288"/>
            <ac:inkMk id="50192" creationId="{50938169-29D7-4C7D-9A89-78D433B5A141}"/>
          </ac:inkMkLst>
        </pc:inkChg>
        <pc:inkChg chg="add del">
          <ac:chgData name="仁園 呂" userId="eef67f80-1e14-4c90-a22b-aad4575b3ef9" providerId="ADAL" clId="{98C5F729-C6D6-421F-A8DE-3A570149A37C}" dt="2020-05-24T19:27:10.460" v="3963"/>
          <ac:inkMkLst>
            <pc:docMk/>
            <pc:sldMk cId="0" sldId="288"/>
            <ac:inkMk id="50193" creationId="{53D595E6-59DF-44C6-8439-53A753C3CDE9}"/>
          </ac:inkMkLst>
        </pc:inkChg>
        <pc:inkChg chg="add del">
          <ac:chgData name="仁園 呂" userId="eef67f80-1e14-4c90-a22b-aad4575b3ef9" providerId="ADAL" clId="{98C5F729-C6D6-421F-A8DE-3A570149A37C}" dt="2020-05-24T19:27:10.460" v="3966"/>
          <ac:inkMkLst>
            <pc:docMk/>
            <pc:sldMk cId="0" sldId="288"/>
            <ac:inkMk id="50194" creationId="{CB5B4CF2-AD56-4B9D-BEF4-7A524F0503ED}"/>
          </ac:inkMkLst>
        </pc:inkChg>
        <pc:inkChg chg="add del mod">
          <ac:chgData name="仁園 呂" userId="eef67f80-1e14-4c90-a22b-aad4575b3ef9" providerId="ADAL" clId="{98C5F729-C6D6-421F-A8DE-3A570149A37C}" dt="2020-05-24T19:27:10.455" v="3944"/>
          <ac:inkMkLst>
            <pc:docMk/>
            <pc:sldMk cId="0" sldId="288"/>
            <ac:inkMk id="50195" creationId="{51E7D881-50BC-4A70-9DF8-C03A7E45138A}"/>
          </ac:inkMkLst>
        </pc:inkChg>
        <pc:inkChg chg="add del mod">
          <ac:chgData name="仁園 呂" userId="eef67f80-1e14-4c90-a22b-aad4575b3ef9" providerId="ADAL" clId="{98C5F729-C6D6-421F-A8DE-3A570149A37C}" dt="2020-05-24T19:27:10.455" v="3945"/>
          <ac:inkMkLst>
            <pc:docMk/>
            <pc:sldMk cId="0" sldId="288"/>
            <ac:inkMk id="50196" creationId="{AE84410F-6CA6-4CF2-ADF9-AE3EED4611E0}"/>
          </ac:inkMkLst>
        </pc:inkChg>
        <pc:inkChg chg="add del mod">
          <ac:chgData name="仁園 呂" userId="eef67f80-1e14-4c90-a22b-aad4575b3ef9" providerId="ADAL" clId="{98C5F729-C6D6-421F-A8DE-3A570149A37C}" dt="2020-05-24T19:27:10.468" v="3992"/>
          <ac:inkMkLst>
            <pc:docMk/>
            <pc:sldMk cId="0" sldId="288"/>
            <ac:inkMk id="50198" creationId="{07BDEBD2-ECB0-4B7C-9E8C-F9DDDF99FE4E}"/>
          </ac:inkMkLst>
        </pc:inkChg>
        <pc:inkChg chg="add del mod">
          <ac:chgData name="仁園 呂" userId="eef67f80-1e14-4c90-a22b-aad4575b3ef9" providerId="ADAL" clId="{98C5F729-C6D6-421F-A8DE-3A570149A37C}" dt="2020-05-24T19:27:10.455" v="3943"/>
          <ac:inkMkLst>
            <pc:docMk/>
            <pc:sldMk cId="0" sldId="288"/>
            <ac:inkMk id="50199" creationId="{426A53E9-F232-4E92-9344-63FE894602E0}"/>
          </ac:inkMkLst>
        </pc:inkChg>
        <pc:inkChg chg="add del mod">
          <ac:chgData name="仁園 呂" userId="eef67f80-1e14-4c90-a22b-aad4575b3ef9" providerId="ADAL" clId="{98C5F729-C6D6-421F-A8DE-3A570149A37C}" dt="2020-05-24T19:27:10.467" v="3987"/>
          <ac:inkMkLst>
            <pc:docMk/>
            <pc:sldMk cId="0" sldId="288"/>
            <ac:inkMk id="50200" creationId="{3C405E62-4AF2-426A-9478-2860F5E01400}"/>
          </ac:inkMkLst>
        </pc:inkChg>
        <pc:inkChg chg="add del mod">
          <ac:chgData name="仁園 呂" userId="eef67f80-1e14-4c90-a22b-aad4575b3ef9" providerId="ADAL" clId="{98C5F729-C6D6-421F-A8DE-3A570149A37C}" dt="2020-05-24T19:27:10.462" v="3970"/>
          <ac:inkMkLst>
            <pc:docMk/>
            <pc:sldMk cId="0" sldId="288"/>
            <ac:inkMk id="50201" creationId="{B3508150-E48D-4FF5-9F7B-5833AE234946}"/>
          </ac:inkMkLst>
        </pc:inkChg>
        <pc:inkChg chg="add del mod">
          <ac:chgData name="仁園 呂" userId="eef67f80-1e14-4c90-a22b-aad4575b3ef9" providerId="ADAL" clId="{98C5F729-C6D6-421F-A8DE-3A570149A37C}" dt="2020-05-24T19:27:10.458" v="3958"/>
          <ac:inkMkLst>
            <pc:docMk/>
            <pc:sldMk cId="0" sldId="288"/>
            <ac:inkMk id="50203" creationId="{26E4F82C-1C0F-4210-ADA4-BD02B63953E3}"/>
          </ac:inkMkLst>
        </pc:inkChg>
        <pc:inkChg chg="add del mod">
          <ac:chgData name="仁園 呂" userId="eef67f80-1e14-4c90-a22b-aad4575b3ef9" providerId="ADAL" clId="{98C5F729-C6D6-421F-A8DE-3A570149A37C}" dt="2020-05-24T19:27:10.457" v="3952"/>
          <ac:inkMkLst>
            <pc:docMk/>
            <pc:sldMk cId="0" sldId="288"/>
            <ac:inkMk id="50204" creationId="{6C3B9B4E-5B0E-4831-A6FE-943F7EECC7A8}"/>
          </ac:inkMkLst>
        </pc:inkChg>
        <pc:inkChg chg="add del mod">
          <ac:chgData name="仁園 呂" userId="eef67f80-1e14-4c90-a22b-aad4575b3ef9" providerId="ADAL" clId="{98C5F729-C6D6-421F-A8DE-3A570149A37C}" dt="2020-05-24T19:27:10.459" v="3961"/>
          <ac:inkMkLst>
            <pc:docMk/>
            <pc:sldMk cId="0" sldId="288"/>
            <ac:inkMk id="50205" creationId="{A1C8B3EF-9F41-409A-9800-F14AFDA07988}"/>
          </ac:inkMkLst>
        </pc:inkChg>
        <pc:inkChg chg="add del mod">
          <ac:chgData name="仁園 呂" userId="eef67f80-1e14-4c90-a22b-aad4575b3ef9" providerId="ADAL" clId="{98C5F729-C6D6-421F-A8DE-3A570149A37C}" dt="2020-05-24T19:25:26.588" v="3929"/>
          <ac:inkMkLst>
            <pc:docMk/>
            <pc:sldMk cId="0" sldId="288"/>
            <ac:inkMk id="50207" creationId="{9AF9BAB8-5976-48C5-A9AD-C545B9197EE2}"/>
          </ac:inkMkLst>
        </pc:inkChg>
        <pc:inkChg chg="add del mod">
          <ac:chgData name="仁園 呂" userId="eef67f80-1e14-4c90-a22b-aad4575b3ef9" providerId="ADAL" clId="{98C5F729-C6D6-421F-A8DE-3A570149A37C}" dt="2020-05-24T19:27:10.464" v="3979"/>
          <ac:inkMkLst>
            <pc:docMk/>
            <pc:sldMk cId="0" sldId="288"/>
            <ac:inkMk id="50208" creationId="{F3FE64D6-6425-4CD6-8A0D-46226A1AA92C}"/>
          </ac:inkMkLst>
        </pc:inkChg>
        <pc:inkChg chg="add del mod">
          <ac:chgData name="仁園 呂" userId="eef67f80-1e14-4c90-a22b-aad4575b3ef9" providerId="ADAL" clId="{98C5F729-C6D6-421F-A8DE-3A570149A37C}" dt="2020-05-24T19:27:10.469" v="3998"/>
          <ac:inkMkLst>
            <pc:docMk/>
            <pc:sldMk cId="0" sldId="288"/>
            <ac:inkMk id="50209" creationId="{300DE3A7-CA8F-457F-958F-83C0FA28AF8B}"/>
          </ac:inkMkLst>
        </pc:inkChg>
        <pc:inkChg chg="add del">
          <ac:chgData name="仁園 呂" userId="eef67f80-1e14-4c90-a22b-aad4575b3ef9" providerId="ADAL" clId="{98C5F729-C6D6-421F-A8DE-3A570149A37C}" dt="2020-05-24T19:27:10.456" v="3947"/>
          <ac:inkMkLst>
            <pc:docMk/>
            <pc:sldMk cId="0" sldId="288"/>
            <ac:inkMk id="50211" creationId="{73BE2273-E4D2-4250-86DF-273947A8B4F6}"/>
          </ac:inkMkLst>
        </pc:inkChg>
        <pc:inkChg chg="add mod">
          <ac:chgData name="仁園 呂" userId="eef67f80-1e14-4c90-a22b-aad4575b3ef9" providerId="ADAL" clId="{98C5F729-C6D6-421F-A8DE-3A570149A37C}" dt="2020-05-24T19:27:10.469" v="3998"/>
          <ac:inkMkLst>
            <pc:docMk/>
            <pc:sldMk cId="0" sldId="288"/>
            <ac:inkMk id="50212" creationId="{653929B0-D422-4966-9457-E5104E1C0AB2}"/>
          </ac:inkMkLst>
        </pc:inkChg>
        <pc:inkChg chg="add del">
          <ac:chgData name="仁園 呂" userId="eef67f80-1e14-4c90-a22b-aad4575b3ef9" providerId="ADAL" clId="{98C5F729-C6D6-421F-A8DE-3A570149A37C}" dt="2020-05-24T19:27:10.465" v="3984"/>
          <ac:inkMkLst>
            <pc:docMk/>
            <pc:sldMk cId="0" sldId="288"/>
            <ac:inkMk id="50214" creationId="{09CCE7BE-C26D-47B7-B915-4394960C0A79}"/>
          </ac:inkMkLst>
        </pc:inkChg>
        <pc:inkChg chg="add del mod">
          <ac:chgData name="仁園 呂" userId="eef67f80-1e14-4c90-a22b-aad4575b3ef9" providerId="ADAL" clId="{98C5F729-C6D6-421F-A8DE-3A570149A37C}" dt="2020-05-24T19:27:10.460" v="3964"/>
          <ac:inkMkLst>
            <pc:docMk/>
            <pc:sldMk cId="0" sldId="288"/>
            <ac:inkMk id="50215" creationId="{F1FE7735-5780-4B4B-943C-94F7BBD270ED}"/>
          </ac:inkMkLst>
        </pc:inkChg>
        <pc:inkChg chg="add del mod">
          <ac:chgData name="仁園 呂" userId="eef67f80-1e14-4c90-a22b-aad4575b3ef9" providerId="ADAL" clId="{98C5F729-C6D6-421F-A8DE-3A570149A37C}" dt="2020-05-24T19:27:10.462" v="3971"/>
          <ac:inkMkLst>
            <pc:docMk/>
            <pc:sldMk cId="0" sldId="288"/>
            <ac:inkMk id="50216" creationId="{7B06B5D1-FBE2-4EC9-BAF0-373F4C7B0C60}"/>
          </ac:inkMkLst>
        </pc:inkChg>
        <pc:inkChg chg="add del mod">
          <ac:chgData name="仁園 呂" userId="eef67f80-1e14-4c90-a22b-aad4575b3ef9" providerId="ADAL" clId="{98C5F729-C6D6-421F-A8DE-3A570149A37C}" dt="2020-05-24T19:27:10.456" v="3949"/>
          <ac:inkMkLst>
            <pc:docMk/>
            <pc:sldMk cId="0" sldId="288"/>
            <ac:inkMk id="50217" creationId="{4C66EFCC-8CEF-43F9-91B3-C34ADC2C20BD}"/>
          </ac:inkMkLst>
        </pc:inkChg>
        <pc:inkChg chg="add del mod">
          <ac:chgData name="仁園 呂" userId="eef67f80-1e14-4c90-a22b-aad4575b3ef9" providerId="ADAL" clId="{98C5F729-C6D6-421F-A8DE-3A570149A37C}" dt="2020-05-24T19:27:10.459" v="3962"/>
          <ac:inkMkLst>
            <pc:docMk/>
            <pc:sldMk cId="0" sldId="288"/>
            <ac:inkMk id="50219" creationId="{6ED48981-4C2D-420F-B3CE-31082054AC0C}"/>
          </ac:inkMkLst>
        </pc:inkChg>
        <pc:inkChg chg="add del mod">
          <ac:chgData name="仁園 呂" userId="eef67f80-1e14-4c90-a22b-aad4575b3ef9" providerId="ADAL" clId="{98C5F729-C6D6-421F-A8DE-3A570149A37C}" dt="2020-05-24T19:27:10.468" v="3994"/>
          <ac:inkMkLst>
            <pc:docMk/>
            <pc:sldMk cId="0" sldId="288"/>
            <ac:inkMk id="50220" creationId="{951C7BE8-1FD2-41D9-8E6E-4057906A77F4}"/>
          </ac:inkMkLst>
        </pc:inkChg>
        <pc:inkChg chg="add del mod">
          <ac:chgData name="仁園 呂" userId="eef67f80-1e14-4c90-a22b-aad4575b3ef9" providerId="ADAL" clId="{98C5F729-C6D6-421F-A8DE-3A570149A37C}" dt="2020-05-24T19:27:10.456" v="3946"/>
          <ac:inkMkLst>
            <pc:docMk/>
            <pc:sldMk cId="0" sldId="288"/>
            <ac:inkMk id="50221" creationId="{D7530FB7-AC78-41D2-9AB3-E61AAFDD41C1}"/>
          </ac:inkMkLst>
        </pc:inkChg>
        <pc:inkChg chg="add">
          <ac:chgData name="仁園 呂" userId="eef67f80-1e14-4c90-a22b-aad4575b3ef9" providerId="ADAL" clId="{98C5F729-C6D6-421F-A8DE-3A570149A37C}" dt="2020-05-24T19:27:20.038" v="4007" actId="9405"/>
          <ac:inkMkLst>
            <pc:docMk/>
            <pc:sldMk cId="0" sldId="288"/>
            <ac:inkMk id="50223" creationId="{AE2DFABF-078F-4F2F-8EE7-A9F63B394D7C}"/>
          </ac:inkMkLst>
        </pc:inkChg>
        <pc:inkChg chg="add mod">
          <ac:chgData name="仁園 呂" userId="eef67f80-1e14-4c90-a22b-aad4575b3ef9" providerId="ADAL" clId="{98C5F729-C6D6-421F-A8DE-3A570149A37C}" dt="2020-05-24T19:27:27.686" v="4014"/>
          <ac:inkMkLst>
            <pc:docMk/>
            <pc:sldMk cId="0" sldId="288"/>
            <ac:inkMk id="50224" creationId="{0D7D6D0E-A95B-4973-BF18-1A7F6470802A}"/>
          </ac:inkMkLst>
        </pc:inkChg>
        <pc:inkChg chg="add mod">
          <ac:chgData name="仁園 呂" userId="eef67f80-1e14-4c90-a22b-aad4575b3ef9" providerId="ADAL" clId="{98C5F729-C6D6-421F-A8DE-3A570149A37C}" dt="2020-05-24T19:27:27.686" v="4014"/>
          <ac:inkMkLst>
            <pc:docMk/>
            <pc:sldMk cId="0" sldId="288"/>
            <ac:inkMk id="50225" creationId="{B1B4D6DC-72C6-4C98-9AF7-ACD46CAB1E2E}"/>
          </ac:inkMkLst>
        </pc:inkChg>
        <pc:inkChg chg="add mod">
          <ac:chgData name="仁園 呂" userId="eef67f80-1e14-4c90-a22b-aad4575b3ef9" providerId="ADAL" clId="{98C5F729-C6D6-421F-A8DE-3A570149A37C}" dt="2020-05-24T19:27:27.686" v="4014"/>
          <ac:inkMkLst>
            <pc:docMk/>
            <pc:sldMk cId="0" sldId="288"/>
            <ac:inkMk id="50226" creationId="{528E303D-18CD-42CD-BA4A-3A553E1AF493}"/>
          </ac:inkMkLst>
        </pc:inkChg>
        <pc:inkChg chg="add mod">
          <ac:chgData name="仁園 呂" userId="eef67f80-1e14-4c90-a22b-aad4575b3ef9" providerId="ADAL" clId="{98C5F729-C6D6-421F-A8DE-3A570149A37C}" dt="2020-05-24T19:27:27.686" v="4014"/>
          <ac:inkMkLst>
            <pc:docMk/>
            <pc:sldMk cId="0" sldId="288"/>
            <ac:inkMk id="50227" creationId="{EC8BCAB0-FCD2-469C-A8EA-3088880DF0C0}"/>
          </ac:inkMkLst>
        </pc:inkChg>
        <pc:inkChg chg="add mod">
          <ac:chgData name="仁園 呂" userId="eef67f80-1e14-4c90-a22b-aad4575b3ef9" providerId="ADAL" clId="{98C5F729-C6D6-421F-A8DE-3A570149A37C}" dt="2020-05-24T19:27:27.686" v="4014"/>
          <ac:inkMkLst>
            <pc:docMk/>
            <pc:sldMk cId="0" sldId="288"/>
            <ac:inkMk id="50228" creationId="{28E4D9DF-4273-46FE-924C-C06D4432955E}"/>
          </ac:inkMkLst>
        </pc:inkChg>
        <pc:inkChg chg="add">
          <ac:chgData name="仁園 呂" userId="eef67f80-1e14-4c90-a22b-aad4575b3ef9" providerId="ADAL" clId="{98C5F729-C6D6-421F-A8DE-3A570149A37C}" dt="2020-05-24T19:27:26.774" v="4013" actId="9405"/>
          <ac:inkMkLst>
            <pc:docMk/>
            <pc:sldMk cId="0" sldId="288"/>
            <ac:inkMk id="50229" creationId="{568BF814-4373-4990-AAAF-D2ACDED2FF21}"/>
          </ac:inkMkLst>
        </pc:inkChg>
        <pc:inkChg chg="add mod">
          <ac:chgData name="仁園 呂" userId="eef67f80-1e14-4c90-a22b-aad4575b3ef9" providerId="ADAL" clId="{98C5F729-C6D6-421F-A8DE-3A570149A37C}" dt="2020-05-24T19:27:32.146" v="4019"/>
          <ac:inkMkLst>
            <pc:docMk/>
            <pc:sldMk cId="0" sldId="288"/>
            <ac:inkMk id="50231" creationId="{D0D74B21-7AEE-4C86-A1F5-107FCD9AFF13}"/>
          </ac:inkMkLst>
        </pc:inkChg>
        <pc:inkChg chg="add mod">
          <ac:chgData name="仁園 呂" userId="eef67f80-1e14-4c90-a22b-aad4575b3ef9" providerId="ADAL" clId="{98C5F729-C6D6-421F-A8DE-3A570149A37C}" dt="2020-05-24T19:27:32.146" v="4019"/>
          <ac:inkMkLst>
            <pc:docMk/>
            <pc:sldMk cId="0" sldId="288"/>
            <ac:inkMk id="50232" creationId="{18BD4D5C-155F-410E-98D2-352414433F68}"/>
          </ac:inkMkLst>
        </pc:inkChg>
        <pc:inkChg chg="add mod">
          <ac:chgData name="仁園 呂" userId="eef67f80-1e14-4c90-a22b-aad4575b3ef9" providerId="ADAL" clId="{98C5F729-C6D6-421F-A8DE-3A570149A37C}" dt="2020-05-24T19:27:32.146" v="4019"/>
          <ac:inkMkLst>
            <pc:docMk/>
            <pc:sldMk cId="0" sldId="288"/>
            <ac:inkMk id="50233" creationId="{C6244770-A67C-4765-8EA0-E9B492644B4E}"/>
          </ac:inkMkLst>
        </pc:inkChg>
        <pc:inkChg chg="add mod">
          <ac:chgData name="仁園 呂" userId="eef67f80-1e14-4c90-a22b-aad4575b3ef9" providerId="ADAL" clId="{98C5F729-C6D6-421F-A8DE-3A570149A37C}" dt="2020-05-24T19:27:32.146" v="4019"/>
          <ac:inkMkLst>
            <pc:docMk/>
            <pc:sldMk cId="0" sldId="288"/>
            <ac:inkMk id="50234" creationId="{51415375-2B0F-4378-ADE3-69AD4149D76B}"/>
          </ac:inkMkLst>
        </pc:inkChg>
        <pc:inkChg chg="add mod">
          <ac:chgData name="仁園 呂" userId="eef67f80-1e14-4c90-a22b-aad4575b3ef9" providerId="ADAL" clId="{98C5F729-C6D6-421F-A8DE-3A570149A37C}" dt="2020-05-24T19:28:51.869" v="4095"/>
          <ac:inkMkLst>
            <pc:docMk/>
            <pc:sldMk cId="0" sldId="288"/>
            <ac:inkMk id="50236" creationId="{0A6DA386-D94F-41E5-923B-BC69DC3FA39A}"/>
          </ac:inkMkLst>
        </pc:inkChg>
        <pc:inkChg chg="add mod">
          <ac:chgData name="仁園 呂" userId="eef67f80-1e14-4c90-a22b-aad4575b3ef9" providerId="ADAL" clId="{98C5F729-C6D6-421F-A8DE-3A570149A37C}" dt="2020-05-24T19:28:51.869" v="4095"/>
          <ac:inkMkLst>
            <pc:docMk/>
            <pc:sldMk cId="0" sldId="288"/>
            <ac:inkMk id="50237" creationId="{FEA060D9-175C-4DEE-8265-7C6F96AA1550}"/>
          </ac:inkMkLst>
        </pc:inkChg>
        <pc:inkChg chg="add del mod">
          <ac:chgData name="仁園 呂" userId="eef67f80-1e14-4c90-a22b-aad4575b3ef9" providerId="ADAL" clId="{98C5F729-C6D6-421F-A8DE-3A570149A37C}" dt="2020-05-24T19:28:19.197" v="4062"/>
          <ac:inkMkLst>
            <pc:docMk/>
            <pc:sldMk cId="0" sldId="288"/>
            <ac:inkMk id="50239" creationId="{A7168773-3040-40F3-AE97-AAE129B577D6}"/>
          </ac:inkMkLst>
        </pc:inkChg>
        <pc:inkChg chg="add del mod">
          <ac:chgData name="仁園 呂" userId="eef67f80-1e14-4c90-a22b-aad4575b3ef9" providerId="ADAL" clId="{98C5F729-C6D6-421F-A8DE-3A570149A37C}" dt="2020-05-24T19:28:19.195" v="4059"/>
          <ac:inkMkLst>
            <pc:docMk/>
            <pc:sldMk cId="0" sldId="288"/>
            <ac:inkMk id="50240" creationId="{924B2ECB-9807-4BA2-8E25-6D20D71FFFE0}"/>
          </ac:inkMkLst>
        </pc:inkChg>
        <pc:inkChg chg="add del mod">
          <ac:chgData name="仁園 呂" userId="eef67f80-1e14-4c90-a22b-aad4575b3ef9" providerId="ADAL" clId="{98C5F729-C6D6-421F-A8DE-3A570149A37C}" dt="2020-05-24T19:28:19.197" v="4063"/>
          <ac:inkMkLst>
            <pc:docMk/>
            <pc:sldMk cId="0" sldId="288"/>
            <ac:inkMk id="50241" creationId="{03E8A2D5-82DF-465D-A519-63661C843F52}"/>
          </ac:inkMkLst>
        </pc:inkChg>
        <pc:inkChg chg="add del mod">
          <ac:chgData name="仁園 呂" userId="eef67f80-1e14-4c90-a22b-aad4575b3ef9" providerId="ADAL" clId="{98C5F729-C6D6-421F-A8DE-3A570149A37C}" dt="2020-05-24T19:28:19.196" v="4060"/>
          <ac:inkMkLst>
            <pc:docMk/>
            <pc:sldMk cId="0" sldId="288"/>
            <ac:inkMk id="50242" creationId="{8BC97A20-9364-4973-B818-B16C126D74D0}"/>
          </ac:inkMkLst>
        </pc:inkChg>
        <pc:inkChg chg="add del mod">
          <ac:chgData name="仁園 呂" userId="eef67f80-1e14-4c90-a22b-aad4575b3ef9" providerId="ADAL" clId="{98C5F729-C6D6-421F-A8DE-3A570149A37C}" dt="2020-05-24T19:28:17.144" v="4058"/>
          <ac:inkMkLst>
            <pc:docMk/>
            <pc:sldMk cId="0" sldId="288"/>
            <ac:inkMk id="50243" creationId="{40728C2C-B3FC-4CC7-9021-A2009BDCE6F4}"/>
          </ac:inkMkLst>
        </pc:inkChg>
        <pc:inkChg chg="add del mod">
          <ac:chgData name="仁園 呂" userId="eef67f80-1e14-4c90-a22b-aad4575b3ef9" providerId="ADAL" clId="{98C5F729-C6D6-421F-A8DE-3A570149A37C}" dt="2020-05-24T19:28:19.196" v="4061"/>
          <ac:inkMkLst>
            <pc:docMk/>
            <pc:sldMk cId="0" sldId="288"/>
            <ac:inkMk id="50244" creationId="{D4CF7442-0EDD-4F95-B34A-DA37C8E39111}"/>
          </ac:inkMkLst>
        </pc:inkChg>
        <pc:inkChg chg="add del mod">
          <ac:chgData name="仁園 呂" userId="eef67f80-1e14-4c90-a22b-aad4575b3ef9" providerId="ADAL" clId="{98C5F729-C6D6-421F-A8DE-3A570149A37C}" dt="2020-05-24T19:28:19.197" v="4064"/>
          <ac:inkMkLst>
            <pc:docMk/>
            <pc:sldMk cId="0" sldId="288"/>
            <ac:inkMk id="50245" creationId="{34BE92E3-F91C-4D11-BA57-D8B36647EBD3}"/>
          </ac:inkMkLst>
        </pc:inkChg>
        <pc:inkChg chg="add del mod">
          <ac:chgData name="仁園 呂" userId="eef67f80-1e14-4c90-a22b-aad4575b3ef9" providerId="ADAL" clId="{98C5F729-C6D6-421F-A8DE-3A570149A37C}" dt="2020-05-24T19:28:15.545" v="4056"/>
          <ac:inkMkLst>
            <pc:docMk/>
            <pc:sldMk cId="0" sldId="288"/>
            <ac:inkMk id="50246" creationId="{EF758081-993C-438B-8467-B43D4DC0E167}"/>
          </ac:inkMkLst>
        </pc:inkChg>
        <pc:inkChg chg="add del mod">
          <ac:chgData name="仁園 呂" userId="eef67f80-1e14-4c90-a22b-aad4575b3ef9" providerId="ADAL" clId="{98C5F729-C6D6-421F-A8DE-3A570149A37C}" dt="2020-05-24T19:28:15.545" v="4055"/>
          <ac:inkMkLst>
            <pc:docMk/>
            <pc:sldMk cId="0" sldId="288"/>
            <ac:inkMk id="50248" creationId="{C54C424C-BB7A-4CDE-82FE-20D8028BB4B0}"/>
          </ac:inkMkLst>
        </pc:inkChg>
        <pc:inkChg chg="add del mod">
          <ac:chgData name="仁園 呂" userId="eef67f80-1e14-4c90-a22b-aad4575b3ef9" providerId="ADAL" clId="{98C5F729-C6D6-421F-A8DE-3A570149A37C}" dt="2020-05-24T19:28:16.769" v="4057"/>
          <ac:inkMkLst>
            <pc:docMk/>
            <pc:sldMk cId="0" sldId="288"/>
            <ac:inkMk id="50249" creationId="{399D1ECE-B8A9-49EA-BF68-31BB7C436F81}"/>
          </ac:inkMkLst>
        </pc:inkChg>
        <pc:inkChg chg="add del mod">
          <ac:chgData name="仁園 呂" userId="eef67f80-1e14-4c90-a22b-aad4575b3ef9" providerId="ADAL" clId="{98C5F729-C6D6-421F-A8DE-3A570149A37C}" dt="2020-05-24T19:28:11.546" v="4051"/>
          <ac:inkMkLst>
            <pc:docMk/>
            <pc:sldMk cId="0" sldId="288"/>
            <ac:inkMk id="50250" creationId="{ABEE3AF0-360A-4B54-A8D3-2218CA49F32F}"/>
          </ac:inkMkLst>
        </pc:inkChg>
        <pc:inkChg chg="add del mod">
          <ac:chgData name="仁園 呂" userId="eef67f80-1e14-4c90-a22b-aad4575b3ef9" providerId="ADAL" clId="{98C5F729-C6D6-421F-A8DE-3A570149A37C}" dt="2020-05-24T19:28:11.546" v="4053"/>
          <ac:inkMkLst>
            <pc:docMk/>
            <pc:sldMk cId="0" sldId="288"/>
            <ac:inkMk id="50251" creationId="{7ADD8011-7E64-44F9-A524-1384F07AAF4D}"/>
          </ac:inkMkLst>
        </pc:inkChg>
        <pc:inkChg chg="add del mod">
          <ac:chgData name="仁園 呂" userId="eef67f80-1e14-4c90-a22b-aad4575b3ef9" providerId="ADAL" clId="{98C5F729-C6D6-421F-A8DE-3A570149A37C}" dt="2020-05-24T19:28:11.545" v="4048"/>
          <ac:inkMkLst>
            <pc:docMk/>
            <pc:sldMk cId="0" sldId="288"/>
            <ac:inkMk id="50252" creationId="{730F38F3-FDE4-431B-A690-F2E40D6333FB}"/>
          </ac:inkMkLst>
        </pc:inkChg>
        <pc:inkChg chg="add del mod">
          <ac:chgData name="仁園 呂" userId="eef67f80-1e14-4c90-a22b-aad4575b3ef9" providerId="ADAL" clId="{98C5F729-C6D6-421F-A8DE-3A570149A37C}" dt="2020-05-24T19:28:11.547" v="4054"/>
          <ac:inkMkLst>
            <pc:docMk/>
            <pc:sldMk cId="0" sldId="288"/>
            <ac:inkMk id="50253" creationId="{7D4B15A8-DA00-41F7-A0E0-097248C13472}"/>
          </ac:inkMkLst>
        </pc:inkChg>
        <pc:inkChg chg="add del mod">
          <ac:chgData name="仁園 呂" userId="eef67f80-1e14-4c90-a22b-aad4575b3ef9" providerId="ADAL" clId="{98C5F729-C6D6-421F-A8DE-3A570149A37C}" dt="2020-05-24T19:28:11.545" v="4049"/>
          <ac:inkMkLst>
            <pc:docMk/>
            <pc:sldMk cId="0" sldId="288"/>
            <ac:inkMk id="50256" creationId="{2ED85D94-E395-4B6B-A1B4-B682DE64EBC4}"/>
          </ac:inkMkLst>
        </pc:inkChg>
        <pc:inkChg chg="add del mod">
          <ac:chgData name="仁園 呂" userId="eef67f80-1e14-4c90-a22b-aad4575b3ef9" providerId="ADAL" clId="{98C5F729-C6D6-421F-A8DE-3A570149A37C}" dt="2020-05-24T19:28:11.546" v="4052"/>
          <ac:inkMkLst>
            <pc:docMk/>
            <pc:sldMk cId="0" sldId="288"/>
            <ac:inkMk id="50257" creationId="{D4915A6D-DAB9-48D9-B721-A3E2920DF8EB}"/>
          </ac:inkMkLst>
        </pc:inkChg>
        <pc:inkChg chg="add del mod">
          <ac:chgData name="仁園 呂" userId="eef67f80-1e14-4c90-a22b-aad4575b3ef9" providerId="ADAL" clId="{98C5F729-C6D6-421F-A8DE-3A570149A37C}" dt="2020-05-24T19:28:11.546" v="4050"/>
          <ac:inkMkLst>
            <pc:docMk/>
            <pc:sldMk cId="0" sldId="288"/>
            <ac:inkMk id="50259" creationId="{08022058-9046-4247-9F30-EBD3A0E43F5F}"/>
          </ac:inkMkLst>
        </pc:inkChg>
        <pc:inkChg chg="add del mod">
          <ac:chgData name="仁園 呂" userId="eef67f80-1e14-4c90-a22b-aad4575b3ef9" providerId="ADAL" clId="{98C5F729-C6D6-421F-A8DE-3A570149A37C}" dt="2020-05-24T19:28:11.545" v="4047"/>
          <ac:inkMkLst>
            <pc:docMk/>
            <pc:sldMk cId="0" sldId="288"/>
            <ac:inkMk id="50260" creationId="{85607AF5-EB0B-4D09-B926-4D7F6E9CC27C}"/>
          </ac:inkMkLst>
        </pc:inkChg>
        <pc:inkChg chg="add del">
          <ac:chgData name="仁園 呂" userId="eef67f80-1e14-4c90-a22b-aad4575b3ef9" providerId="ADAL" clId="{98C5F729-C6D6-421F-A8DE-3A570149A37C}" dt="2020-05-24T19:28:08.999" v="4046"/>
          <ac:inkMkLst>
            <pc:docMk/>
            <pc:sldMk cId="0" sldId="288"/>
            <ac:inkMk id="50262" creationId="{4C0D209E-F382-4F42-A506-C00268790DA3}"/>
          </ac:inkMkLst>
        </pc:inkChg>
        <pc:inkChg chg="add del mod">
          <ac:chgData name="仁園 呂" userId="eef67f80-1e14-4c90-a22b-aad4575b3ef9" providerId="ADAL" clId="{98C5F729-C6D6-421F-A8DE-3A570149A37C}" dt="2020-05-24T19:28:24.081" v="4069"/>
          <ac:inkMkLst>
            <pc:docMk/>
            <pc:sldMk cId="0" sldId="288"/>
            <ac:inkMk id="50263" creationId="{6AE30489-9AD4-47CF-A867-D6EC89B46E0B}"/>
          </ac:inkMkLst>
        </pc:inkChg>
        <pc:inkChg chg="add del mod">
          <ac:chgData name="仁園 呂" userId="eef67f80-1e14-4c90-a22b-aad4575b3ef9" providerId="ADAL" clId="{98C5F729-C6D6-421F-A8DE-3A570149A37C}" dt="2020-05-24T19:28:24.081" v="4068"/>
          <ac:inkMkLst>
            <pc:docMk/>
            <pc:sldMk cId="0" sldId="288"/>
            <ac:inkMk id="50264" creationId="{5D683E34-E96F-4835-A416-C03AD4F9A673}"/>
          </ac:inkMkLst>
        </pc:inkChg>
        <pc:inkChg chg="add mod">
          <ac:chgData name="仁園 呂" userId="eef67f80-1e14-4c90-a22b-aad4575b3ef9" providerId="ADAL" clId="{98C5F729-C6D6-421F-A8DE-3A570149A37C}" dt="2020-05-24T19:28:32.016" v="4078"/>
          <ac:inkMkLst>
            <pc:docMk/>
            <pc:sldMk cId="0" sldId="288"/>
            <ac:inkMk id="50266" creationId="{8764865E-0CA9-4D97-9BF7-93662CE492A0}"/>
          </ac:inkMkLst>
        </pc:inkChg>
        <pc:inkChg chg="add mod">
          <ac:chgData name="仁園 呂" userId="eef67f80-1e14-4c90-a22b-aad4575b3ef9" providerId="ADAL" clId="{98C5F729-C6D6-421F-A8DE-3A570149A37C}" dt="2020-05-24T19:28:32.016" v="4078"/>
          <ac:inkMkLst>
            <pc:docMk/>
            <pc:sldMk cId="0" sldId="288"/>
            <ac:inkMk id="50267" creationId="{D784D398-B3FE-4C90-8402-B1A1376AA65E}"/>
          </ac:inkMkLst>
        </pc:inkChg>
        <pc:inkChg chg="add mod">
          <ac:chgData name="仁園 呂" userId="eef67f80-1e14-4c90-a22b-aad4575b3ef9" providerId="ADAL" clId="{98C5F729-C6D6-421F-A8DE-3A570149A37C}" dt="2020-05-24T19:28:32.016" v="4078"/>
          <ac:inkMkLst>
            <pc:docMk/>
            <pc:sldMk cId="0" sldId="288"/>
            <ac:inkMk id="50268" creationId="{58C75C9C-CCEC-4C33-A714-7D64A9FC7F52}"/>
          </ac:inkMkLst>
        </pc:inkChg>
        <pc:inkChg chg="add mod">
          <ac:chgData name="仁園 呂" userId="eef67f80-1e14-4c90-a22b-aad4575b3ef9" providerId="ADAL" clId="{98C5F729-C6D6-421F-A8DE-3A570149A37C}" dt="2020-05-24T19:28:32.016" v="4078"/>
          <ac:inkMkLst>
            <pc:docMk/>
            <pc:sldMk cId="0" sldId="288"/>
            <ac:inkMk id="50269" creationId="{9CBCAE0C-8984-42EE-8E25-9B445DBF4A7A}"/>
          </ac:inkMkLst>
        </pc:inkChg>
        <pc:inkChg chg="add mod">
          <ac:chgData name="仁園 呂" userId="eef67f80-1e14-4c90-a22b-aad4575b3ef9" providerId="ADAL" clId="{98C5F729-C6D6-421F-A8DE-3A570149A37C}" dt="2020-05-24T19:28:32.016" v="4078"/>
          <ac:inkMkLst>
            <pc:docMk/>
            <pc:sldMk cId="0" sldId="288"/>
            <ac:inkMk id="50270" creationId="{955D47CE-2C3D-43EA-9726-7396B8F3DCE7}"/>
          </ac:inkMkLst>
        </pc:inkChg>
        <pc:inkChg chg="add mod">
          <ac:chgData name="仁園 呂" userId="eef67f80-1e14-4c90-a22b-aad4575b3ef9" providerId="ADAL" clId="{98C5F729-C6D6-421F-A8DE-3A570149A37C}" dt="2020-05-24T19:28:32.016" v="4078"/>
          <ac:inkMkLst>
            <pc:docMk/>
            <pc:sldMk cId="0" sldId="288"/>
            <ac:inkMk id="50272" creationId="{FD1F2DC9-5C0B-4135-8016-8910B6CE1C4D}"/>
          </ac:inkMkLst>
        </pc:inkChg>
        <pc:inkChg chg="add mod">
          <ac:chgData name="仁園 呂" userId="eef67f80-1e14-4c90-a22b-aad4575b3ef9" providerId="ADAL" clId="{98C5F729-C6D6-421F-A8DE-3A570149A37C}" dt="2020-05-24T19:28:32.016" v="4078"/>
          <ac:inkMkLst>
            <pc:docMk/>
            <pc:sldMk cId="0" sldId="288"/>
            <ac:inkMk id="50273" creationId="{E8DC28C5-ADFC-42D4-93E9-AB9B74BAD75F}"/>
          </ac:inkMkLst>
        </pc:inkChg>
        <pc:inkChg chg="add mod">
          <ac:chgData name="仁園 呂" userId="eef67f80-1e14-4c90-a22b-aad4575b3ef9" providerId="ADAL" clId="{98C5F729-C6D6-421F-A8DE-3A570149A37C}" dt="2020-05-24T19:28:41.668" v="4088"/>
          <ac:inkMkLst>
            <pc:docMk/>
            <pc:sldMk cId="0" sldId="288"/>
            <ac:inkMk id="50275" creationId="{2861A566-8AD6-41F6-BBB7-411583C377DA}"/>
          </ac:inkMkLst>
        </pc:inkChg>
        <pc:inkChg chg="add mod">
          <ac:chgData name="仁園 呂" userId="eef67f80-1e14-4c90-a22b-aad4575b3ef9" providerId="ADAL" clId="{98C5F729-C6D6-421F-A8DE-3A570149A37C}" dt="2020-05-24T19:28:41.668" v="4088"/>
          <ac:inkMkLst>
            <pc:docMk/>
            <pc:sldMk cId="0" sldId="288"/>
            <ac:inkMk id="50276" creationId="{C47116DD-0026-4AA1-9001-2CE6EEE7F6FF}"/>
          </ac:inkMkLst>
        </pc:inkChg>
        <pc:inkChg chg="add mod">
          <ac:chgData name="仁園 呂" userId="eef67f80-1e14-4c90-a22b-aad4575b3ef9" providerId="ADAL" clId="{98C5F729-C6D6-421F-A8DE-3A570149A37C}" dt="2020-05-24T19:28:41.668" v="4088"/>
          <ac:inkMkLst>
            <pc:docMk/>
            <pc:sldMk cId="0" sldId="288"/>
            <ac:inkMk id="50277" creationId="{091A8DD6-7AEE-4C9A-9277-E7885605B7FD}"/>
          </ac:inkMkLst>
        </pc:inkChg>
        <pc:inkChg chg="add mod">
          <ac:chgData name="仁園 呂" userId="eef67f80-1e14-4c90-a22b-aad4575b3ef9" providerId="ADAL" clId="{98C5F729-C6D6-421F-A8DE-3A570149A37C}" dt="2020-05-24T19:28:41.668" v="4088"/>
          <ac:inkMkLst>
            <pc:docMk/>
            <pc:sldMk cId="0" sldId="288"/>
            <ac:inkMk id="50278" creationId="{FE7B72AC-792D-4141-A201-02BE81A3D5A6}"/>
          </ac:inkMkLst>
        </pc:inkChg>
        <pc:inkChg chg="add mod">
          <ac:chgData name="仁園 呂" userId="eef67f80-1e14-4c90-a22b-aad4575b3ef9" providerId="ADAL" clId="{98C5F729-C6D6-421F-A8DE-3A570149A37C}" dt="2020-05-24T19:28:41.668" v="4088"/>
          <ac:inkMkLst>
            <pc:docMk/>
            <pc:sldMk cId="0" sldId="288"/>
            <ac:inkMk id="50279" creationId="{4E4650C3-A579-4336-BEAA-B9D4D4602F7D}"/>
          </ac:inkMkLst>
        </pc:inkChg>
        <pc:inkChg chg="add mod">
          <ac:chgData name="仁園 呂" userId="eef67f80-1e14-4c90-a22b-aad4575b3ef9" providerId="ADAL" clId="{98C5F729-C6D6-421F-A8DE-3A570149A37C}" dt="2020-05-24T19:28:41.668" v="4088"/>
          <ac:inkMkLst>
            <pc:docMk/>
            <pc:sldMk cId="0" sldId="288"/>
            <ac:inkMk id="50281" creationId="{1C1D4252-2EB8-486B-B90A-ED95FBCA539C}"/>
          </ac:inkMkLst>
        </pc:inkChg>
        <pc:inkChg chg="add mod">
          <ac:chgData name="仁園 呂" userId="eef67f80-1e14-4c90-a22b-aad4575b3ef9" providerId="ADAL" clId="{98C5F729-C6D6-421F-A8DE-3A570149A37C}" dt="2020-05-24T19:28:41.668" v="4088"/>
          <ac:inkMkLst>
            <pc:docMk/>
            <pc:sldMk cId="0" sldId="288"/>
            <ac:inkMk id="50283" creationId="{07BFF521-B172-49A8-9BFD-630753AF4826}"/>
          </ac:inkMkLst>
        </pc:inkChg>
        <pc:inkChg chg="add mod">
          <ac:chgData name="仁園 呂" userId="eef67f80-1e14-4c90-a22b-aad4575b3ef9" providerId="ADAL" clId="{98C5F729-C6D6-421F-A8DE-3A570149A37C}" dt="2020-05-24T19:28:51.869" v="4095"/>
          <ac:inkMkLst>
            <pc:docMk/>
            <pc:sldMk cId="0" sldId="288"/>
            <ac:inkMk id="50285" creationId="{B3BEF7BA-D7A7-4D8B-9BE8-6E19EC6EB989}"/>
          </ac:inkMkLst>
        </pc:inkChg>
        <pc:inkChg chg="add mod">
          <ac:chgData name="仁園 呂" userId="eef67f80-1e14-4c90-a22b-aad4575b3ef9" providerId="ADAL" clId="{98C5F729-C6D6-421F-A8DE-3A570149A37C}" dt="2020-05-24T19:28:51.869" v="4095"/>
          <ac:inkMkLst>
            <pc:docMk/>
            <pc:sldMk cId="0" sldId="288"/>
            <ac:inkMk id="50287" creationId="{FDE31441-C8DD-4629-836D-24182CA23D71}"/>
          </ac:inkMkLst>
        </pc:inkChg>
        <pc:inkChg chg="add mod">
          <ac:chgData name="仁園 呂" userId="eef67f80-1e14-4c90-a22b-aad4575b3ef9" providerId="ADAL" clId="{98C5F729-C6D6-421F-A8DE-3A570149A37C}" dt="2020-05-24T19:28:51.869" v="4095"/>
          <ac:inkMkLst>
            <pc:docMk/>
            <pc:sldMk cId="0" sldId="288"/>
            <ac:inkMk id="50288" creationId="{5C4EB58D-00BB-4CC3-8C8A-87C01221F25E}"/>
          </ac:inkMkLst>
        </pc:inkChg>
        <pc:inkChg chg="add mod">
          <ac:chgData name="仁園 呂" userId="eef67f80-1e14-4c90-a22b-aad4575b3ef9" providerId="ADAL" clId="{98C5F729-C6D6-421F-A8DE-3A570149A37C}" dt="2020-05-24T19:28:51.869" v="4095"/>
          <ac:inkMkLst>
            <pc:docMk/>
            <pc:sldMk cId="0" sldId="288"/>
            <ac:inkMk id="50289" creationId="{10F8A2EA-007E-4E6B-BE65-CEE467323441}"/>
          </ac:inkMkLst>
        </pc:inkChg>
        <pc:inkChg chg="add mod">
          <ac:chgData name="仁園 呂" userId="eef67f80-1e14-4c90-a22b-aad4575b3ef9" providerId="ADAL" clId="{98C5F729-C6D6-421F-A8DE-3A570149A37C}" dt="2020-05-24T19:28:51.869" v="4095"/>
          <ac:inkMkLst>
            <pc:docMk/>
            <pc:sldMk cId="0" sldId="288"/>
            <ac:inkMk id="50290" creationId="{42CEAC17-A546-46D3-809E-B9B1033F85EA}"/>
          </ac:inkMkLst>
        </pc:inkChg>
        <pc:inkChg chg="add mod">
          <ac:chgData name="仁園 呂" userId="eef67f80-1e14-4c90-a22b-aad4575b3ef9" providerId="ADAL" clId="{98C5F729-C6D6-421F-A8DE-3A570149A37C}" dt="2020-05-24T19:29:00.009" v="4103"/>
          <ac:inkMkLst>
            <pc:docMk/>
            <pc:sldMk cId="0" sldId="288"/>
            <ac:inkMk id="50292" creationId="{413A8604-EEF7-46D7-AE85-C1A98A66CBEE}"/>
          </ac:inkMkLst>
        </pc:inkChg>
        <pc:inkChg chg="add mod">
          <ac:chgData name="仁園 呂" userId="eef67f80-1e14-4c90-a22b-aad4575b3ef9" providerId="ADAL" clId="{98C5F729-C6D6-421F-A8DE-3A570149A37C}" dt="2020-05-24T19:29:00.009" v="4103"/>
          <ac:inkMkLst>
            <pc:docMk/>
            <pc:sldMk cId="0" sldId="288"/>
            <ac:inkMk id="50293" creationId="{A3D6145F-444C-4BC4-829B-1ABEC97ED047}"/>
          </ac:inkMkLst>
        </pc:inkChg>
        <pc:inkChg chg="add mod">
          <ac:chgData name="仁園 呂" userId="eef67f80-1e14-4c90-a22b-aad4575b3ef9" providerId="ADAL" clId="{98C5F729-C6D6-421F-A8DE-3A570149A37C}" dt="2020-05-24T19:29:00.009" v="4103"/>
          <ac:inkMkLst>
            <pc:docMk/>
            <pc:sldMk cId="0" sldId="288"/>
            <ac:inkMk id="50294" creationId="{3E5ADE3E-84F5-425F-9061-3B1C29A60CC3}"/>
          </ac:inkMkLst>
        </pc:inkChg>
        <pc:inkChg chg="add mod">
          <ac:chgData name="仁園 呂" userId="eef67f80-1e14-4c90-a22b-aad4575b3ef9" providerId="ADAL" clId="{98C5F729-C6D6-421F-A8DE-3A570149A37C}" dt="2020-05-24T19:29:00.009" v="4103"/>
          <ac:inkMkLst>
            <pc:docMk/>
            <pc:sldMk cId="0" sldId="288"/>
            <ac:inkMk id="50295" creationId="{97E6A12C-C7AB-4E96-B489-401DD7B0065A}"/>
          </ac:inkMkLst>
        </pc:inkChg>
        <pc:inkChg chg="add mod">
          <ac:chgData name="仁園 呂" userId="eef67f80-1e14-4c90-a22b-aad4575b3ef9" providerId="ADAL" clId="{98C5F729-C6D6-421F-A8DE-3A570149A37C}" dt="2020-05-24T19:29:00.009" v="4103"/>
          <ac:inkMkLst>
            <pc:docMk/>
            <pc:sldMk cId="0" sldId="288"/>
            <ac:inkMk id="50296" creationId="{2804AED8-6D4B-43F7-B51F-322E2EBDAA38}"/>
          </ac:inkMkLst>
        </pc:inkChg>
        <pc:inkChg chg="add mod">
          <ac:chgData name="仁園 呂" userId="eef67f80-1e14-4c90-a22b-aad4575b3ef9" providerId="ADAL" clId="{98C5F729-C6D6-421F-A8DE-3A570149A37C}" dt="2020-05-24T19:29:00.009" v="4103"/>
          <ac:inkMkLst>
            <pc:docMk/>
            <pc:sldMk cId="0" sldId="288"/>
            <ac:inkMk id="50297" creationId="{E9F61296-B0C4-4F80-B08F-E02764CF5FD3}"/>
          </ac:inkMkLst>
        </pc:inkChg>
        <pc:inkChg chg="add mod">
          <ac:chgData name="仁園 呂" userId="eef67f80-1e14-4c90-a22b-aad4575b3ef9" providerId="ADAL" clId="{98C5F729-C6D6-421F-A8DE-3A570149A37C}" dt="2020-05-24T19:29:00.009" v="4103"/>
          <ac:inkMkLst>
            <pc:docMk/>
            <pc:sldMk cId="0" sldId="288"/>
            <ac:inkMk id="50298" creationId="{C9201441-00CC-4336-9A9A-18B0C8B176E2}"/>
          </ac:inkMkLst>
        </pc:inkChg>
        <pc:inkChg chg="add mod">
          <ac:chgData name="仁園 呂" userId="eef67f80-1e14-4c90-a22b-aad4575b3ef9" providerId="ADAL" clId="{98C5F729-C6D6-421F-A8DE-3A570149A37C}" dt="2020-05-24T19:30:21.928" v="4120"/>
          <ac:inkMkLst>
            <pc:docMk/>
            <pc:sldMk cId="0" sldId="288"/>
            <ac:inkMk id="50300" creationId="{8E710B84-3D04-403A-9AB5-CF400455BBDD}"/>
          </ac:inkMkLst>
        </pc:inkChg>
        <pc:inkChg chg="add mod">
          <ac:chgData name="仁園 呂" userId="eef67f80-1e14-4c90-a22b-aad4575b3ef9" providerId="ADAL" clId="{98C5F729-C6D6-421F-A8DE-3A570149A37C}" dt="2020-05-24T19:30:21.928" v="4120"/>
          <ac:inkMkLst>
            <pc:docMk/>
            <pc:sldMk cId="0" sldId="288"/>
            <ac:inkMk id="50301" creationId="{6BC05E10-3474-44B3-8067-2AC5678F48EE}"/>
          </ac:inkMkLst>
        </pc:inkChg>
        <pc:inkChg chg="add mod">
          <ac:chgData name="仁園 呂" userId="eef67f80-1e14-4c90-a22b-aad4575b3ef9" providerId="ADAL" clId="{98C5F729-C6D6-421F-A8DE-3A570149A37C}" dt="2020-05-24T19:29:39.061" v="4108"/>
          <ac:inkMkLst>
            <pc:docMk/>
            <pc:sldMk cId="0" sldId="288"/>
            <ac:inkMk id="50302" creationId="{69364BDE-4791-49EE-B9A0-F8921D3CD8F4}"/>
          </ac:inkMkLst>
        </pc:inkChg>
        <pc:inkChg chg="add mod">
          <ac:chgData name="仁園 呂" userId="eef67f80-1e14-4c90-a22b-aad4575b3ef9" providerId="ADAL" clId="{98C5F729-C6D6-421F-A8DE-3A570149A37C}" dt="2020-05-24T19:29:39.061" v="4108"/>
          <ac:inkMkLst>
            <pc:docMk/>
            <pc:sldMk cId="0" sldId="288"/>
            <ac:inkMk id="50303" creationId="{E642505D-34A2-4303-B7CB-4D2D56E320EB}"/>
          </ac:inkMkLst>
        </pc:inkChg>
        <pc:inkChg chg="add mod">
          <ac:chgData name="仁園 呂" userId="eef67f80-1e14-4c90-a22b-aad4575b3ef9" providerId="ADAL" clId="{98C5F729-C6D6-421F-A8DE-3A570149A37C}" dt="2020-05-24T19:30:20.959" v="4119"/>
          <ac:inkMkLst>
            <pc:docMk/>
            <pc:sldMk cId="0" sldId="288"/>
            <ac:inkMk id="50306" creationId="{AFF99213-C958-4DD4-8D18-F49784A8BF70}"/>
          </ac:inkMkLst>
        </pc:inkChg>
        <pc:inkChg chg="add">
          <ac:chgData name="仁園 呂" userId="eef67f80-1e14-4c90-a22b-aad4575b3ef9" providerId="ADAL" clId="{98C5F729-C6D6-421F-A8DE-3A570149A37C}" dt="2020-05-24T19:29:54.898" v="4111" actId="9405"/>
          <ac:inkMkLst>
            <pc:docMk/>
            <pc:sldMk cId="0" sldId="288"/>
            <ac:inkMk id="50308" creationId="{521E75DF-74AF-40C7-97D2-2130C8FAD52C}"/>
          </ac:inkMkLst>
        </pc:inkChg>
        <pc:inkChg chg="add">
          <ac:chgData name="仁園 呂" userId="eef67f80-1e14-4c90-a22b-aad4575b3ef9" providerId="ADAL" clId="{98C5F729-C6D6-421F-A8DE-3A570149A37C}" dt="2020-05-24T19:29:57.094" v="4112" actId="9405"/>
          <ac:inkMkLst>
            <pc:docMk/>
            <pc:sldMk cId="0" sldId="288"/>
            <ac:inkMk id="50309" creationId="{10A2CAAE-C777-4FE8-8198-E6DC890AFE93}"/>
          </ac:inkMkLst>
        </pc:inkChg>
        <pc:inkChg chg="add mod">
          <ac:chgData name="仁園 呂" userId="eef67f80-1e14-4c90-a22b-aad4575b3ef9" providerId="ADAL" clId="{98C5F729-C6D6-421F-A8DE-3A570149A37C}" dt="2020-05-24T19:30:21.928" v="4120"/>
          <ac:inkMkLst>
            <pc:docMk/>
            <pc:sldMk cId="0" sldId="288"/>
            <ac:inkMk id="50310" creationId="{A88F9505-B31F-4CA7-AC5A-3B3E1AAE3E27}"/>
          </ac:inkMkLst>
        </pc:inkChg>
        <pc:inkChg chg="add mod">
          <ac:chgData name="仁園 呂" userId="eef67f80-1e14-4c90-a22b-aad4575b3ef9" providerId="ADAL" clId="{98C5F729-C6D6-421F-A8DE-3A570149A37C}" dt="2020-05-24T19:30:21.928" v="4120"/>
          <ac:inkMkLst>
            <pc:docMk/>
            <pc:sldMk cId="0" sldId="288"/>
            <ac:inkMk id="50311" creationId="{FD8CE4F0-0971-4354-B122-08461ED14BCC}"/>
          </ac:inkMkLst>
        </pc:inkChg>
        <pc:inkChg chg="add mod">
          <ac:chgData name="仁園 呂" userId="eef67f80-1e14-4c90-a22b-aad4575b3ef9" providerId="ADAL" clId="{98C5F729-C6D6-421F-A8DE-3A570149A37C}" dt="2020-05-24T19:30:21.928" v="4120"/>
          <ac:inkMkLst>
            <pc:docMk/>
            <pc:sldMk cId="0" sldId="288"/>
            <ac:inkMk id="50312" creationId="{90774CAA-60AF-420B-BD2F-681302274432}"/>
          </ac:inkMkLst>
        </pc:inkChg>
        <pc:inkChg chg="add mod">
          <ac:chgData name="仁園 呂" userId="eef67f80-1e14-4c90-a22b-aad4575b3ef9" providerId="ADAL" clId="{98C5F729-C6D6-421F-A8DE-3A570149A37C}" dt="2020-05-24T19:30:21.928" v="4120"/>
          <ac:inkMkLst>
            <pc:docMk/>
            <pc:sldMk cId="0" sldId="288"/>
            <ac:inkMk id="50313" creationId="{9C738D58-CA29-4FCD-9A4C-4BC49D18A47F}"/>
          </ac:inkMkLst>
        </pc:inkChg>
        <pc:inkChg chg="add del mod">
          <ac:chgData name="仁園 呂" userId="eef67f80-1e14-4c90-a22b-aad4575b3ef9" providerId="ADAL" clId="{98C5F729-C6D6-421F-A8DE-3A570149A37C}" dt="2020-05-24T19:30:21.928" v="4120"/>
          <ac:inkMkLst>
            <pc:docMk/>
            <pc:sldMk cId="0" sldId="288"/>
            <ac:inkMk id="50315" creationId="{4DD03686-2474-46F3-9DB8-BF6E14494FB7}"/>
          </ac:inkMkLst>
        </pc:inkChg>
        <pc:inkChg chg="add mod">
          <ac:chgData name="仁園 呂" userId="eef67f80-1e14-4c90-a22b-aad4575b3ef9" providerId="ADAL" clId="{98C5F729-C6D6-421F-A8DE-3A570149A37C}" dt="2020-05-24T19:30:30.277" v="4125"/>
          <ac:inkMkLst>
            <pc:docMk/>
            <pc:sldMk cId="0" sldId="288"/>
            <ac:inkMk id="50317" creationId="{9E40EDEC-AD0E-4627-95C5-5321C1A140E6}"/>
          </ac:inkMkLst>
        </pc:inkChg>
        <pc:inkChg chg="add mod">
          <ac:chgData name="仁園 呂" userId="eef67f80-1e14-4c90-a22b-aad4575b3ef9" providerId="ADAL" clId="{98C5F729-C6D6-421F-A8DE-3A570149A37C}" dt="2020-05-24T19:30:30.277" v="4125"/>
          <ac:inkMkLst>
            <pc:docMk/>
            <pc:sldMk cId="0" sldId="288"/>
            <ac:inkMk id="50318" creationId="{3E83C53A-1B7F-4D89-A2CF-DA6E1003C396}"/>
          </ac:inkMkLst>
        </pc:inkChg>
        <pc:inkChg chg="add mod">
          <ac:chgData name="仁園 呂" userId="eef67f80-1e14-4c90-a22b-aad4575b3ef9" providerId="ADAL" clId="{98C5F729-C6D6-421F-A8DE-3A570149A37C}" dt="2020-05-24T19:30:30.277" v="4125"/>
          <ac:inkMkLst>
            <pc:docMk/>
            <pc:sldMk cId="0" sldId="288"/>
            <ac:inkMk id="50319" creationId="{CEE06551-A5FC-48F5-ABDB-4F014A1CD311}"/>
          </ac:inkMkLst>
        </pc:inkChg>
        <pc:inkChg chg="add mod">
          <ac:chgData name="仁園 呂" userId="eef67f80-1e14-4c90-a22b-aad4575b3ef9" providerId="ADAL" clId="{98C5F729-C6D6-421F-A8DE-3A570149A37C}" dt="2020-05-24T19:30:30.277" v="4125"/>
          <ac:inkMkLst>
            <pc:docMk/>
            <pc:sldMk cId="0" sldId="288"/>
            <ac:inkMk id="50320" creationId="{70369188-AC4A-40B9-882D-6347ECB8D263}"/>
          </ac:inkMkLst>
        </pc:inkChg>
        <pc:inkChg chg="add mod">
          <ac:chgData name="仁園 呂" userId="eef67f80-1e14-4c90-a22b-aad4575b3ef9" providerId="ADAL" clId="{98C5F729-C6D6-421F-A8DE-3A570149A37C}" dt="2020-05-24T19:31:31.798" v="4153"/>
          <ac:inkMkLst>
            <pc:docMk/>
            <pc:sldMk cId="0" sldId="288"/>
            <ac:inkMk id="50322" creationId="{996781BC-D7DF-47D6-9EA5-FD087325545D}"/>
          </ac:inkMkLst>
        </pc:inkChg>
        <pc:inkChg chg="add mod">
          <ac:chgData name="仁園 呂" userId="eef67f80-1e14-4c90-a22b-aad4575b3ef9" providerId="ADAL" clId="{98C5F729-C6D6-421F-A8DE-3A570149A37C}" dt="2020-05-24T19:31:31.798" v="4153"/>
          <ac:inkMkLst>
            <pc:docMk/>
            <pc:sldMk cId="0" sldId="288"/>
            <ac:inkMk id="50323" creationId="{CA87109B-B46E-4EE3-94C2-9928235BE4CA}"/>
          </ac:inkMkLst>
        </pc:inkChg>
        <pc:inkChg chg="add mod">
          <ac:chgData name="仁園 呂" userId="eef67f80-1e14-4c90-a22b-aad4575b3ef9" providerId="ADAL" clId="{98C5F729-C6D6-421F-A8DE-3A570149A37C}" dt="2020-05-24T19:31:31.798" v="4153"/>
          <ac:inkMkLst>
            <pc:docMk/>
            <pc:sldMk cId="0" sldId="288"/>
            <ac:inkMk id="50324" creationId="{CB4C146D-878F-4F48-8E6B-4AA6EDD43748}"/>
          </ac:inkMkLst>
        </pc:inkChg>
        <pc:inkChg chg="add mod">
          <ac:chgData name="仁園 呂" userId="eef67f80-1e14-4c90-a22b-aad4575b3ef9" providerId="ADAL" clId="{98C5F729-C6D6-421F-A8DE-3A570149A37C}" dt="2020-05-24T19:31:31.798" v="4153"/>
          <ac:inkMkLst>
            <pc:docMk/>
            <pc:sldMk cId="0" sldId="288"/>
            <ac:inkMk id="50325" creationId="{08FD63D7-C3F9-4A7C-A639-7888C5572AA6}"/>
          </ac:inkMkLst>
        </pc:inkChg>
        <pc:inkChg chg="add mod">
          <ac:chgData name="仁園 呂" userId="eef67f80-1e14-4c90-a22b-aad4575b3ef9" providerId="ADAL" clId="{98C5F729-C6D6-421F-A8DE-3A570149A37C}" dt="2020-05-24T19:31:31.798" v="4153"/>
          <ac:inkMkLst>
            <pc:docMk/>
            <pc:sldMk cId="0" sldId="288"/>
            <ac:inkMk id="50326" creationId="{D90B532A-209D-4FB2-B441-C8165C9A43DC}"/>
          </ac:inkMkLst>
        </pc:inkChg>
        <pc:inkChg chg="add mod">
          <ac:chgData name="仁園 呂" userId="eef67f80-1e14-4c90-a22b-aad4575b3ef9" providerId="ADAL" clId="{98C5F729-C6D6-421F-A8DE-3A570149A37C}" dt="2020-05-24T19:31:31.798" v="4153"/>
          <ac:inkMkLst>
            <pc:docMk/>
            <pc:sldMk cId="0" sldId="288"/>
            <ac:inkMk id="50327" creationId="{E9D757CD-06E0-4560-9CD7-D2D7D7A8158E}"/>
          </ac:inkMkLst>
        </pc:inkChg>
        <pc:inkChg chg="add mod">
          <ac:chgData name="仁園 呂" userId="eef67f80-1e14-4c90-a22b-aad4575b3ef9" providerId="ADAL" clId="{98C5F729-C6D6-421F-A8DE-3A570149A37C}" dt="2020-05-24T19:31:31.798" v="4153"/>
          <ac:inkMkLst>
            <pc:docMk/>
            <pc:sldMk cId="0" sldId="288"/>
            <ac:inkMk id="50328" creationId="{54247DAE-6532-4063-BA4A-DBD1C8092898}"/>
          </ac:inkMkLst>
        </pc:inkChg>
        <pc:inkChg chg="add mod">
          <ac:chgData name="仁園 呂" userId="eef67f80-1e14-4c90-a22b-aad4575b3ef9" providerId="ADAL" clId="{98C5F729-C6D6-421F-A8DE-3A570149A37C}" dt="2020-05-24T19:31:31.798" v="4153"/>
          <ac:inkMkLst>
            <pc:docMk/>
            <pc:sldMk cId="0" sldId="288"/>
            <ac:inkMk id="50329" creationId="{7FEE4462-C536-44C5-A5C2-8D540F0535E5}"/>
          </ac:inkMkLst>
        </pc:inkChg>
        <pc:inkChg chg="add mod">
          <ac:chgData name="仁園 呂" userId="eef67f80-1e14-4c90-a22b-aad4575b3ef9" providerId="ADAL" clId="{98C5F729-C6D6-421F-A8DE-3A570149A37C}" dt="2020-05-24T19:31:31.798" v="4153"/>
          <ac:inkMkLst>
            <pc:docMk/>
            <pc:sldMk cId="0" sldId="288"/>
            <ac:inkMk id="50330" creationId="{2DECC467-1C34-4937-99C3-A5CBBC209138}"/>
          </ac:inkMkLst>
        </pc:inkChg>
        <pc:inkChg chg="add mod">
          <ac:chgData name="仁園 呂" userId="eef67f80-1e14-4c90-a22b-aad4575b3ef9" providerId="ADAL" clId="{98C5F729-C6D6-421F-A8DE-3A570149A37C}" dt="2020-05-24T19:31:31.798" v="4153"/>
          <ac:inkMkLst>
            <pc:docMk/>
            <pc:sldMk cId="0" sldId="288"/>
            <ac:inkMk id="50331" creationId="{B242A589-64A1-4A8B-A538-810DAB79589F}"/>
          </ac:inkMkLst>
        </pc:inkChg>
        <pc:inkChg chg="add mod">
          <ac:chgData name="仁園 呂" userId="eef67f80-1e14-4c90-a22b-aad4575b3ef9" providerId="ADAL" clId="{98C5F729-C6D6-421F-A8DE-3A570149A37C}" dt="2020-05-24T19:31:31.798" v="4153"/>
          <ac:inkMkLst>
            <pc:docMk/>
            <pc:sldMk cId="0" sldId="288"/>
            <ac:inkMk id="50333" creationId="{E8618F8C-68FD-4207-884F-120EDAB11E40}"/>
          </ac:inkMkLst>
        </pc:inkChg>
        <pc:inkChg chg="add mod">
          <ac:chgData name="仁園 呂" userId="eef67f80-1e14-4c90-a22b-aad4575b3ef9" providerId="ADAL" clId="{98C5F729-C6D6-421F-A8DE-3A570149A37C}" dt="2020-05-24T19:31:31.798" v="4153"/>
          <ac:inkMkLst>
            <pc:docMk/>
            <pc:sldMk cId="0" sldId="288"/>
            <ac:inkMk id="50334" creationId="{9A6499AE-CD81-4AC6-806F-E3325CBD3506}"/>
          </ac:inkMkLst>
        </pc:inkChg>
        <pc:inkChg chg="add mod">
          <ac:chgData name="仁園 呂" userId="eef67f80-1e14-4c90-a22b-aad4575b3ef9" providerId="ADAL" clId="{98C5F729-C6D6-421F-A8DE-3A570149A37C}" dt="2020-05-24T19:31:31.798" v="4153"/>
          <ac:inkMkLst>
            <pc:docMk/>
            <pc:sldMk cId="0" sldId="288"/>
            <ac:inkMk id="50335" creationId="{D180578B-3B78-48C0-81AC-69A2E4A29DC0}"/>
          </ac:inkMkLst>
        </pc:inkChg>
        <pc:inkChg chg="add mod">
          <ac:chgData name="仁園 呂" userId="eef67f80-1e14-4c90-a22b-aad4575b3ef9" providerId="ADAL" clId="{98C5F729-C6D6-421F-A8DE-3A570149A37C}" dt="2020-05-24T19:31:31.798" v="4153"/>
          <ac:inkMkLst>
            <pc:docMk/>
            <pc:sldMk cId="0" sldId="288"/>
            <ac:inkMk id="50336" creationId="{64B7B616-CBCA-4C19-9D00-273795EB489B}"/>
          </ac:inkMkLst>
        </pc:inkChg>
        <pc:inkChg chg="add mod">
          <ac:chgData name="仁園 呂" userId="eef67f80-1e14-4c90-a22b-aad4575b3ef9" providerId="ADAL" clId="{98C5F729-C6D6-421F-A8DE-3A570149A37C}" dt="2020-05-24T19:31:31.798" v="4153"/>
          <ac:inkMkLst>
            <pc:docMk/>
            <pc:sldMk cId="0" sldId="288"/>
            <ac:inkMk id="50337" creationId="{5E2F9B9F-F65C-461C-9357-ADA205C11D20}"/>
          </ac:inkMkLst>
        </pc:inkChg>
        <pc:inkChg chg="add mod">
          <ac:chgData name="仁園 呂" userId="eef67f80-1e14-4c90-a22b-aad4575b3ef9" providerId="ADAL" clId="{98C5F729-C6D6-421F-A8DE-3A570149A37C}" dt="2020-05-24T19:31:31.798" v="4153"/>
          <ac:inkMkLst>
            <pc:docMk/>
            <pc:sldMk cId="0" sldId="288"/>
            <ac:inkMk id="50338" creationId="{A766D71C-C47B-4761-9AE8-5871C8102D98}"/>
          </ac:inkMkLst>
        </pc:inkChg>
        <pc:inkChg chg="add mod">
          <ac:chgData name="仁園 呂" userId="eef67f80-1e14-4c90-a22b-aad4575b3ef9" providerId="ADAL" clId="{98C5F729-C6D6-421F-A8DE-3A570149A37C}" dt="2020-05-24T19:31:31.798" v="4153"/>
          <ac:inkMkLst>
            <pc:docMk/>
            <pc:sldMk cId="0" sldId="288"/>
            <ac:inkMk id="50339" creationId="{4335D444-EBAC-4EE1-BC1F-E61213072F18}"/>
          </ac:inkMkLst>
        </pc:inkChg>
        <pc:inkChg chg="add mod">
          <ac:chgData name="仁園 呂" userId="eef67f80-1e14-4c90-a22b-aad4575b3ef9" providerId="ADAL" clId="{98C5F729-C6D6-421F-A8DE-3A570149A37C}" dt="2020-05-24T19:31:31.798" v="4153"/>
          <ac:inkMkLst>
            <pc:docMk/>
            <pc:sldMk cId="0" sldId="288"/>
            <ac:inkMk id="50340" creationId="{89E12802-BA24-4117-A38D-5FB6DE4E93AF}"/>
          </ac:inkMkLst>
        </pc:inkChg>
        <pc:inkChg chg="add mod">
          <ac:chgData name="仁園 呂" userId="eef67f80-1e14-4c90-a22b-aad4575b3ef9" providerId="ADAL" clId="{98C5F729-C6D6-421F-A8DE-3A570149A37C}" dt="2020-05-24T19:31:31.798" v="4153"/>
          <ac:inkMkLst>
            <pc:docMk/>
            <pc:sldMk cId="0" sldId="288"/>
            <ac:inkMk id="50341" creationId="{EFC5D3E6-0F1D-4B3C-9891-9006169C84CB}"/>
          </ac:inkMkLst>
        </pc:inkChg>
        <pc:inkChg chg="add mod">
          <ac:chgData name="仁園 呂" userId="eef67f80-1e14-4c90-a22b-aad4575b3ef9" providerId="ADAL" clId="{98C5F729-C6D6-421F-A8DE-3A570149A37C}" dt="2020-05-24T19:31:31.798" v="4153"/>
          <ac:inkMkLst>
            <pc:docMk/>
            <pc:sldMk cId="0" sldId="288"/>
            <ac:inkMk id="50342" creationId="{FDB8C961-513B-4683-8D60-0A5080F58774}"/>
          </ac:inkMkLst>
        </pc:inkChg>
        <pc:inkChg chg="add mod">
          <ac:chgData name="仁園 呂" userId="eef67f80-1e14-4c90-a22b-aad4575b3ef9" providerId="ADAL" clId="{98C5F729-C6D6-421F-A8DE-3A570149A37C}" dt="2020-05-24T19:31:31.798" v="4153"/>
          <ac:inkMkLst>
            <pc:docMk/>
            <pc:sldMk cId="0" sldId="288"/>
            <ac:inkMk id="50343" creationId="{4F829D9B-D343-40DC-9037-24ECC5747CA7}"/>
          </ac:inkMkLst>
        </pc:inkChg>
        <pc:inkChg chg="add mod">
          <ac:chgData name="仁園 呂" userId="eef67f80-1e14-4c90-a22b-aad4575b3ef9" providerId="ADAL" clId="{98C5F729-C6D6-421F-A8DE-3A570149A37C}" dt="2020-05-24T19:31:31.798" v="4153"/>
          <ac:inkMkLst>
            <pc:docMk/>
            <pc:sldMk cId="0" sldId="288"/>
            <ac:inkMk id="50344" creationId="{A69C296B-D45E-43EB-A64E-16E14DD5D5EF}"/>
          </ac:inkMkLst>
        </pc:inkChg>
        <pc:inkChg chg="add mod">
          <ac:chgData name="仁園 呂" userId="eef67f80-1e14-4c90-a22b-aad4575b3ef9" providerId="ADAL" clId="{98C5F729-C6D6-421F-A8DE-3A570149A37C}" dt="2020-05-24T19:31:31.798" v="4153"/>
          <ac:inkMkLst>
            <pc:docMk/>
            <pc:sldMk cId="0" sldId="288"/>
            <ac:inkMk id="50346" creationId="{1843BEF2-A043-47A7-8B58-98ADFC484781}"/>
          </ac:inkMkLst>
        </pc:inkChg>
        <pc:inkChg chg="add mod">
          <ac:chgData name="仁園 呂" userId="eef67f80-1e14-4c90-a22b-aad4575b3ef9" providerId="ADAL" clId="{98C5F729-C6D6-421F-A8DE-3A570149A37C}" dt="2020-05-24T19:31:31.798" v="4153"/>
          <ac:inkMkLst>
            <pc:docMk/>
            <pc:sldMk cId="0" sldId="288"/>
            <ac:inkMk id="50347" creationId="{E36C640E-C09E-4399-B8AF-258F4DF71143}"/>
          </ac:inkMkLst>
        </pc:inkChg>
        <pc:inkChg chg="add mod">
          <ac:chgData name="仁園 呂" userId="eef67f80-1e14-4c90-a22b-aad4575b3ef9" providerId="ADAL" clId="{98C5F729-C6D6-421F-A8DE-3A570149A37C}" dt="2020-05-24T19:31:31.798" v="4153"/>
          <ac:inkMkLst>
            <pc:docMk/>
            <pc:sldMk cId="0" sldId="288"/>
            <ac:inkMk id="50348" creationId="{F5FAC146-876C-4DE9-9CC6-7F3F7621E6C5}"/>
          </ac:inkMkLst>
        </pc:inkChg>
        <pc:inkChg chg="add mod">
          <ac:chgData name="仁園 呂" userId="eef67f80-1e14-4c90-a22b-aad4575b3ef9" providerId="ADAL" clId="{98C5F729-C6D6-421F-A8DE-3A570149A37C}" dt="2020-05-24T19:32:07.672" v="4174"/>
          <ac:inkMkLst>
            <pc:docMk/>
            <pc:sldMk cId="0" sldId="288"/>
            <ac:inkMk id="50350" creationId="{4D8AF7AA-80AF-40AD-96EE-FDE7B5E758AB}"/>
          </ac:inkMkLst>
        </pc:inkChg>
        <pc:inkChg chg="add mod">
          <ac:chgData name="仁園 呂" userId="eef67f80-1e14-4c90-a22b-aad4575b3ef9" providerId="ADAL" clId="{98C5F729-C6D6-421F-A8DE-3A570149A37C}" dt="2020-05-24T19:32:07.672" v="4174"/>
          <ac:inkMkLst>
            <pc:docMk/>
            <pc:sldMk cId="0" sldId="288"/>
            <ac:inkMk id="50351" creationId="{21CEB1FC-7C23-4735-B0AA-D875650DD255}"/>
          </ac:inkMkLst>
        </pc:inkChg>
        <pc:inkChg chg="add mod">
          <ac:chgData name="仁園 呂" userId="eef67f80-1e14-4c90-a22b-aad4575b3ef9" providerId="ADAL" clId="{98C5F729-C6D6-421F-A8DE-3A570149A37C}" dt="2020-05-24T19:32:07.672" v="4174"/>
          <ac:inkMkLst>
            <pc:docMk/>
            <pc:sldMk cId="0" sldId="288"/>
            <ac:inkMk id="50352" creationId="{0F9DFC85-787D-4702-B7BC-3504EB0763C3}"/>
          </ac:inkMkLst>
        </pc:inkChg>
        <pc:inkChg chg="add mod">
          <ac:chgData name="仁園 呂" userId="eef67f80-1e14-4c90-a22b-aad4575b3ef9" providerId="ADAL" clId="{98C5F729-C6D6-421F-A8DE-3A570149A37C}" dt="2020-05-24T19:32:07.672" v="4174"/>
          <ac:inkMkLst>
            <pc:docMk/>
            <pc:sldMk cId="0" sldId="288"/>
            <ac:inkMk id="50353" creationId="{7706C38C-1BEE-4AD0-8818-A302A26C9E8C}"/>
          </ac:inkMkLst>
        </pc:inkChg>
        <pc:inkChg chg="add mod">
          <ac:chgData name="仁園 呂" userId="eef67f80-1e14-4c90-a22b-aad4575b3ef9" providerId="ADAL" clId="{98C5F729-C6D6-421F-A8DE-3A570149A37C}" dt="2020-05-24T19:32:07.672" v="4174"/>
          <ac:inkMkLst>
            <pc:docMk/>
            <pc:sldMk cId="0" sldId="288"/>
            <ac:inkMk id="50354" creationId="{A595376F-F999-407A-9EB0-EE132A89A284}"/>
          </ac:inkMkLst>
        </pc:inkChg>
        <pc:inkChg chg="add mod">
          <ac:chgData name="仁園 呂" userId="eef67f80-1e14-4c90-a22b-aad4575b3ef9" providerId="ADAL" clId="{98C5F729-C6D6-421F-A8DE-3A570149A37C}" dt="2020-05-24T19:32:07.672" v="4174"/>
          <ac:inkMkLst>
            <pc:docMk/>
            <pc:sldMk cId="0" sldId="288"/>
            <ac:inkMk id="50356" creationId="{D5E9BBE0-09FC-4F01-AAEB-9E2BA2CFE356}"/>
          </ac:inkMkLst>
        </pc:inkChg>
        <pc:inkChg chg="add mod">
          <ac:chgData name="仁園 呂" userId="eef67f80-1e14-4c90-a22b-aad4575b3ef9" providerId="ADAL" clId="{98C5F729-C6D6-421F-A8DE-3A570149A37C}" dt="2020-05-24T19:32:07.672" v="4174"/>
          <ac:inkMkLst>
            <pc:docMk/>
            <pc:sldMk cId="0" sldId="288"/>
            <ac:inkMk id="50357" creationId="{B02AC5D2-EAA1-4F5D-AF81-655591AEBEAC}"/>
          </ac:inkMkLst>
        </pc:inkChg>
        <pc:inkChg chg="add mod">
          <ac:chgData name="仁園 呂" userId="eef67f80-1e14-4c90-a22b-aad4575b3ef9" providerId="ADAL" clId="{98C5F729-C6D6-421F-A8DE-3A570149A37C}" dt="2020-05-24T19:32:07.672" v="4174"/>
          <ac:inkMkLst>
            <pc:docMk/>
            <pc:sldMk cId="0" sldId="288"/>
            <ac:inkMk id="50358" creationId="{CBA27B4B-F0BE-4CC0-899D-0B1755477B8C}"/>
          </ac:inkMkLst>
        </pc:inkChg>
        <pc:inkChg chg="add mod">
          <ac:chgData name="仁園 呂" userId="eef67f80-1e14-4c90-a22b-aad4575b3ef9" providerId="ADAL" clId="{98C5F729-C6D6-421F-A8DE-3A570149A37C}" dt="2020-05-24T19:32:07.672" v="4174"/>
          <ac:inkMkLst>
            <pc:docMk/>
            <pc:sldMk cId="0" sldId="288"/>
            <ac:inkMk id="50360" creationId="{CC214AA8-EF51-4A1B-91E8-028CAEFC7832}"/>
          </ac:inkMkLst>
        </pc:inkChg>
        <pc:inkChg chg="add mod">
          <ac:chgData name="仁園 呂" userId="eef67f80-1e14-4c90-a22b-aad4575b3ef9" providerId="ADAL" clId="{98C5F729-C6D6-421F-A8DE-3A570149A37C}" dt="2020-05-24T19:32:07.672" v="4174"/>
          <ac:inkMkLst>
            <pc:docMk/>
            <pc:sldMk cId="0" sldId="288"/>
            <ac:inkMk id="50361" creationId="{6FB4B6CA-9CA3-489B-B642-41C0C0F6D053}"/>
          </ac:inkMkLst>
        </pc:inkChg>
        <pc:inkChg chg="add mod">
          <ac:chgData name="仁園 呂" userId="eef67f80-1e14-4c90-a22b-aad4575b3ef9" providerId="ADAL" clId="{98C5F729-C6D6-421F-A8DE-3A570149A37C}" dt="2020-05-24T19:32:07.672" v="4174"/>
          <ac:inkMkLst>
            <pc:docMk/>
            <pc:sldMk cId="0" sldId="288"/>
            <ac:inkMk id="50363" creationId="{34BE10BD-D405-41E4-9BFB-9C25E39172A2}"/>
          </ac:inkMkLst>
        </pc:inkChg>
        <pc:inkChg chg="add mod">
          <ac:chgData name="仁園 呂" userId="eef67f80-1e14-4c90-a22b-aad4575b3ef9" providerId="ADAL" clId="{98C5F729-C6D6-421F-A8DE-3A570149A37C}" dt="2020-05-24T19:32:07.672" v="4174"/>
          <ac:inkMkLst>
            <pc:docMk/>
            <pc:sldMk cId="0" sldId="288"/>
            <ac:inkMk id="50364" creationId="{11FE5875-9FFE-48CE-ABF9-39A9B8B4AC54}"/>
          </ac:inkMkLst>
        </pc:inkChg>
        <pc:inkChg chg="add mod">
          <ac:chgData name="仁園 呂" userId="eef67f80-1e14-4c90-a22b-aad4575b3ef9" providerId="ADAL" clId="{98C5F729-C6D6-421F-A8DE-3A570149A37C}" dt="2020-05-24T19:32:07.672" v="4174"/>
          <ac:inkMkLst>
            <pc:docMk/>
            <pc:sldMk cId="0" sldId="288"/>
            <ac:inkMk id="50365" creationId="{2CA6BD66-E37B-42FC-B0AD-61BDBE2E2B5A}"/>
          </ac:inkMkLst>
        </pc:inkChg>
        <pc:inkChg chg="add mod">
          <ac:chgData name="仁園 呂" userId="eef67f80-1e14-4c90-a22b-aad4575b3ef9" providerId="ADAL" clId="{98C5F729-C6D6-421F-A8DE-3A570149A37C}" dt="2020-05-24T19:32:07.672" v="4174"/>
          <ac:inkMkLst>
            <pc:docMk/>
            <pc:sldMk cId="0" sldId="288"/>
            <ac:inkMk id="50366" creationId="{30FCEF6E-46F7-450D-A272-A4DC193644B1}"/>
          </ac:inkMkLst>
        </pc:inkChg>
        <pc:inkChg chg="add mod">
          <ac:chgData name="仁園 呂" userId="eef67f80-1e14-4c90-a22b-aad4575b3ef9" providerId="ADAL" clId="{98C5F729-C6D6-421F-A8DE-3A570149A37C}" dt="2020-05-24T19:32:07.672" v="4174"/>
          <ac:inkMkLst>
            <pc:docMk/>
            <pc:sldMk cId="0" sldId="288"/>
            <ac:inkMk id="50367" creationId="{7214A61F-3705-487A-8A65-6D438B38F8AC}"/>
          </ac:inkMkLst>
        </pc:inkChg>
        <pc:inkChg chg="add mod">
          <ac:chgData name="仁園 呂" userId="eef67f80-1e14-4c90-a22b-aad4575b3ef9" providerId="ADAL" clId="{98C5F729-C6D6-421F-A8DE-3A570149A37C}" dt="2020-05-24T19:32:07.672" v="4174"/>
          <ac:inkMkLst>
            <pc:docMk/>
            <pc:sldMk cId="0" sldId="288"/>
            <ac:inkMk id="50368" creationId="{3F185884-E74D-44B4-A1F2-547075C15EE5}"/>
          </ac:inkMkLst>
        </pc:inkChg>
        <pc:inkChg chg="add mod">
          <ac:chgData name="仁園 呂" userId="eef67f80-1e14-4c90-a22b-aad4575b3ef9" providerId="ADAL" clId="{98C5F729-C6D6-421F-A8DE-3A570149A37C}" dt="2020-05-24T19:32:07.672" v="4174"/>
          <ac:inkMkLst>
            <pc:docMk/>
            <pc:sldMk cId="0" sldId="288"/>
            <ac:inkMk id="50369" creationId="{392AB2CF-4AF6-40DD-B170-4ED6D5A1E54F}"/>
          </ac:inkMkLst>
        </pc:inkChg>
        <pc:inkChg chg="add mod">
          <ac:chgData name="仁園 呂" userId="eef67f80-1e14-4c90-a22b-aad4575b3ef9" providerId="ADAL" clId="{98C5F729-C6D6-421F-A8DE-3A570149A37C}" dt="2020-05-24T19:32:48.462" v="4193"/>
          <ac:inkMkLst>
            <pc:docMk/>
            <pc:sldMk cId="0" sldId="288"/>
            <ac:inkMk id="50371" creationId="{0B92FAD5-4E46-409B-8B73-36833C7FE8F5}"/>
          </ac:inkMkLst>
        </pc:inkChg>
        <pc:inkChg chg="add mod">
          <ac:chgData name="仁園 呂" userId="eef67f80-1e14-4c90-a22b-aad4575b3ef9" providerId="ADAL" clId="{98C5F729-C6D6-421F-A8DE-3A570149A37C}" dt="2020-05-24T19:32:48.462" v="4193"/>
          <ac:inkMkLst>
            <pc:docMk/>
            <pc:sldMk cId="0" sldId="288"/>
            <ac:inkMk id="50372" creationId="{AFDA3651-C118-406C-9AF4-F533454D9E7C}"/>
          </ac:inkMkLst>
        </pc:inkChg>
        <pc:inkChg chg="add mod">
          <ac:chgData name="仁園 呂" userId="eef67f80-1e14-4c90-a22b-aad4575b3ef9" providerId="ADAL" clId="{98C5F729-C6D6-421F-A8DE-3A570149A37C}" dt="2020-05-24T19:32:48.462" v="4193"/>
          <ac:inkMkLst>
            <pc:docMk/>
            <pc:sldMk cId="0" sldId="288"/>
            <ac:inkMk id="50374" creationId="{3A0E0191-9278-4F0A-B6BF-3B9759FDC80F}"/>
          </ac:inkMkLst>
        </pc:inkChg>
        <pc:inkChg chg="add mod">
          <ac:chgData name="仁園 呂" userId="eef67f80-1e14-4c90-a22b-aad4575b3ef9" providerId="ADAL" clId="{98C5F729-C6D6-421F-A8DE-3A570149A37C}" dt="2020-05-24T19:32:48.462" v="4193"/>
          <ac:inkMkLst>
            <pc:docMk/>
            <pc:sldMk cId="0" sldId="288"/>
            <ac:inkMk id="50375" creationId="{165E5D96-EB79-493B-B1A9-43DA1894097D}"/>
          </ac:inkMkLst>
        </pc:inkChg>
        <pc:inkChg chg="add mod">
          <ac:chgData name="仁園 呂" userId="eef67f80-1e14-4c90-a22b-aad4575b3ef9" providerId="ADAL" clId="{98C5F729-C6D6-421F-A8DE-3A570149A37C}" dt="2020-05-24T19:32:48.462" v="4193"/>
          <ac:inkMkLst>
            <pc:docMk/>
            <pc:sldMk cId="0" sldId="288"/>
            <ac:inkMk id="50376" creationId="{8CF23158-196A-4D0A-82C0-50A982788712}"/>
          </ac:inkMkLst>
        </pc:inkChg>
        <pc:inkChg chg="add mod">
          <ac:chgData name="仁園 呂" userId="eef67f80-1e14-4c90-a22b-aad4575b3ef9" providerId="ADAL" clId="{98C5F729-C6D6-421F-A8DE-3A570149A37C}" dt="2020-05-24T19:32:48.462" v="4193"/>
          <ac:inkMkLst>
            <pc:docMk/>
            <pc:sldMk cId="0" sldId="288"/>
            <ac:inkMk id="50377" creationId="{2B87EA16-7E07-48C4-BBD4-DCF69DBEB954}"/>
          </ac:inkMkLst>
        </pc:inkChg>
        <pc:inkChg chg="add mod">
          <ac:chgData name="仁園 呂" userId="eef67f80-1e14-4c90-a22b-aad4575b3ef9" providerId="ADAL" clId="{98C5F729-C6D6-421F-A8DE-3A570149A37C}" dt="2020-05-24T19:32:48.462" v="4193"/>
          <ac:inkMkLst>
            <pc:docMk/>
            <pc:sldMk cId="0" sldId="288"/>
            <ac:inkMk id="50378" creationId="{80F9A71F-9560-475D-9B3D-3EE0049FBB48}"/>
          </ac:inkMkLst>
        </pc:inkChg>
        <pc:inkChg chg="add mod">
          <ac:chgData name="仁園 呂" userId="eef67f80-1e14-4c90-a22b-aad4575b3ef9" providerId="ADAL" clId="{98C5F729-C6D6-421F-A8DE-3A570149A37C}" dt="2020-05-24T19:32:48.462" v="4193"/>
          <ac:inkMkLst>
            <pc:docMk/>
            <pc:sldMk cId="0" sldId="288"/>
            <ac:inkMk id="50379" creationId="{52DAEF09-89EC-4565-ACB0-B30AA79B0CB8}"/>
          </ac:inkMkLst>
        </pc:inkChg>
        <pc:inkChg chg="add mod">
          <ac:chgData name="仁園 呂" userId="eef67f80-1e14-4c90-a22b-aad4575b3ef9" providerId="ADAL" clId="{98C5F729-C6D6-421F-A8DE-3A570149A37C}" dt="2020-05-24T19:32:48.462" v="4193"/>
          <ac:inkMkLst>
            <pc:docMk/>
            <pc:sldMk cId="0" sldId="288"/>
            <ac:inkMk id="50380" creationId="{18546137-89F1-4381-BE12-A276B3418E2A}"/>
          </ac:inkMkLst>
        </pc:inkChg>
        <pc:inkChg chg="add mod">
          <ac:chgData name="仁園 呂" userId="eef67f80-1e14-4c90-a22b-aad4575b3ef9" providerId="ADAL" clId="{98C5F729-C6D6-421F-A8DE-3A570149A37C}" dt="2020-05-24T19:32:48.462" v="4193"/>
          <ac:inkMkLst>
            <pc:docMk/>
            <pc:sldMk cId="0" sldId="288"/>
            <ac:inkMk id="50381" creationId="{7936CEF5-9954-45A7-B19E-50CBB27C4350}"/>
          </ac:inkMkLst>
        </pc:inkChg>
        <pc:inkChg chg="add del mod">
          <ac:chgData name="仁園 呂" userId="eef67f80-1e14-4c90-a22b-aad4575b3ef9" providerId="ADAL" clId="{98C5F729-C6D6-421F-A8DE-3A570149A37C}" dt="2020-05-24T19:32:44.810" v="4189"/>
          <ac:inkMkLst>
            <pc:docMk/>
            <pc:sldMk cId="0" sldId="288"/>
            <ac:inkMk id="50382" creationId="{8C134B14-9095-48EA-BFEE-7C16A58C1263}"/>
          </ac:inkMkLst>
        </pc:inkChg>
        <pc:inkChg chg="add mod">
          <ac:chgData name="仁園 呂" userId="eef67f80-1e14-4c90-a22b-aad4575b3ef9" providerId="ADAL" clId="{98C5F729-C6D6-421F-A8DE-3A570149A37C}" dt="2020-05-24T19:32:48.462" v="4193"/>
          <ac:inkMkLst>
            <pc:docMk/>
            <pc:sldMk cId="0" sldId="288"/>
            <ac:inkMk id="50383" creationId="{BFB1F4AE-3CBE-480D-84C1-DE67C11579B0}"/>
          </ac:inkMkLst>
        </pc:inkChg>
        <pc:inkChg chg="add mod">
          <ac:chgData name="仁園 呂" userId="eef67f80-1e14-4c90-a22b-aad4575b3ef9" providerId="ADAL" clId="{98C5F729-C6D6-421F-A8DE-3A570149A37C}" dt="2020-05-24T19:32:48.462" v="4193"/>
          <ac:inkMkLst>
            <pc:docMk/>
            <pc:sldMk cId="0" sldId="288"/>
            <ac:inkMk id="50385" creationId="{E164C5C0-1151-4506-B152-0E05B1ADCB70}"/>
          </ac:inkMkLst>
        </pc:inkChg>
        <pc:inkChg chg="add mod">
          <ac:chgData name="仁園 呂" userId="eef67f80-1e14-4c90-a22b-aad4575b3ef9" providerId="ADAL" clId="{98C5F729-C6D6-421F-A8DE-3A570149A37C}" dt="2020-05-24T19:32:48.462" v="4193"/>
          <ac:inkMkLst>
            <pc:docMk/>
            <pc:sldMk cId="0" sldId="288"/>
            <ac:inkMk id="50386" creationId="{FBAFFD99-D6B0-41A7-9D0D-420CAAD234FC}"/>
          </ac:inkMkLst>
        </pc:inkChg>
        <pc:inkChg chg="add mod">
          <ac:chgData name="仁園 呂" userId="eef67f80-1e14-4c90-a22b-aad4575b3ef9" providerId="ADAL" clId="{98C5F729-C6D6-421F-A8DE-3A570149A37C}" dt="2020-05-24T19:32:48.462" v="4193"/>
          <ac:inkMkLst>
            <pc:docMk/>
            <pc:sldMk cId="0" sldId="288"/>
            <ac:inkMk id="50387" creationId="{61D1319B-2898-4766-AE01-B44BEB451E86}"/>
          </ac:inkMkLst>
        </pc:inkChg>
      </pc:sldChg>
      <pc:sldChg chg="addSp delSp modSp mod">
        <pc:chgData name="仁園 呂" userId="eef67f80-1e14-4c90-a22b-aad4575b3ef9" providerId="ADAL" clId="{98C5F729-C6D6-421F-A8DE-3A570149A37C}" dt="2020-05-24T19:54:50.005" v="4420" actId="1076"/>
        <pc:sldMkLst>
          <pc:docMk/>
          <pc:sldMk cId="0" sldId="291"/>
        </pc:sldMkLst>
        <pc:grpChg chg="del mod">
          <ac:chgData name="仁園 呂" userId="eef67f80-1e14-4c90-a22b-aad4575b3ef9" providerId="ADAL" clId="{98C5F729-C6D6-421F-A8DE-3A570149A37C}" dt="2020-05-24T19:48:21.686" v="4354"/>
          <ac:grpSpMkLst>
            <pc:docMk/>
            <pc:sldMk cId="0" sldId="291"/>
            <ac:grpSpMk id="10" creationId="{024A0767-EC66-4FC0-80B1-96AA49CC41EB}"/>
          </ac:grpSpMkLst>
        </pc:grpChg>
        <pc:grpChg chg="del mod">
          <ac:chgData name="仁園 呂" userId="eef67f80-1e14-4c90-a22b-aad4575b3ef9" providerId="ADAL" clId="{98C5F729-C6D6-421F-A8DE-3A570149A37C}" dt="2020-05-24T19:48:27.590" v="4360"/>
          <ac:grpSpMkLst>
            <pc:docMk/>
            <pc:sldMk cId="0" sldId="291"/>
            <ac:grpSpMk id="14" creationId="{F3559AF0-B3D0-4757-BEFA-8B260652465B}"/>
          </ac:grpSpMkLst>
        </pc:grpChg>
        <pc:grpChg chg="del mod">
          <ac:chgData name="仁園 呂" userId="eef67f80-1e14-4c90-a22b-aad4575b3ef9" providerId="ADAL" clId="{98C5F729-C6D6-421F-A8DE-3A570149A37C}" dt="2020-05-24T19:48:30.420" v="4364"/>
          <ac:grpSpMkLst>
            <pc:docMk/>
            <pc:sldMk cId="0" sldId="291"/>
            <ac:grpSpMk id="20" creationId="{7479168C-6617-4245-AA3B-FBCE284FA185}"/>
          </ac:grpSpMkLst>
        </pc:grpChg>
        <pc:grpChg chg="del mod">
          <ac:chgData name="仁園 呂" userId="eef67f80-1e14-4c90-a22b-aad4575b3ef9" providerId="ADAL" clId="{98C5F729-C6D6-421F-A8DE-3A570149A37C}" dt="2020-05-24T19:48:41.351" v="4387"/>
          <ac:grpSpMkLst>
            <pc:docMk/>
            <pc:sldMk cId="0" sldId="291"/>
            <ac:grpSpMk id="24" creationId="{F3119A0D-08F8-4674-B74E-2C19E10D32E3}"/>
          </ac:grpSpMkLst>
        </pc:grpChg>
        <pc:grpChg chg="del mod">
          <ac:chgData name="仁園 呂" userId="eef67f80-1e14-4c90-a22b-aad4575b3ef9" providerId="ADAL" clId="{98C5F729-C6D6-421F-A8DE-3A570149A37C}" dt="2020-05-24T19:48:41.351" v="4387"/>
          <ac:grpSpMkLst>
            <pc:docMk/>
            <pc:sldMk cId="0" sldId="291"/>
            <ac:grpSpMk id="47" creationId="{BC42CD46-C803-4839-A2B5-F21F2C3DA0A8}"/>
          </ac:grpSpMkLst>
        </pc:grpChg>
        <pc:grpChg chg="del mod">
          <ac:chgData name="仁園 呂" userId="eef67f80-1e14-4c90-a22b-aad4575b3ef9" providerId="ADAL" clId="{98C5F729-C6D6-421F-A8DE-3A570149A37C}" dt="2020-05-24T19:48:59.214" v="4390"/>
          <ac:grpSpMkLst>
            <pc:docMk/>
            <pc:sldMk cId="0" sldId="291"/>
            <ac:grpSpMk id="48" creationId="{96CF6CB7-C401-43A6-8B23-E0CD19D83993}"/>
          </ac:grpSpMkLst>
        </pc:grpChg>
        <pc:grpChg chg="del mod">
          <ac:chgData name="仁園 呂" userId="eef67f80-1e14-4c90-a22b-aad4575b3ef9" providerId="ADAL" clId="{98C5F729-C6D6-421F-A8DE-3A570149A37C}" dt="2020-05-24T19:49:01.589" v="4396"/>
          <ac:grpSpMkLst>
            <pc:docMk/>
            <pc:sldMk cId="0" sldId="291"/>
            <ac:grpSpMk id="51" creationId="{1E85CC82-9587-4271-B560-15D54277C5BA}"/>
          </ac:grpSpMkLst>
        </pc:grpChg>
        <pc:grpChg chg="del mod">
          <ac:chgData name="仁園 呂" userId="eef67f80-1e14-4c90-a22b-aad4575b3ef9" providerId="ADAL" clId="{98C5F729-C6D6-421F-A8DE-3A570149A37C}" dt="2020-05-24T19:49:03.591" v="4398"/>
          <ac:grpSpMkLst>
            <pc:docMk/>
            <pc:sldMk cId="0" sldId="291"/>
            <ac:grpSpMk id="57" creationId="{49C2FE05-18BF-4FD9-8FC2-51A16FF5B71C}"/>
          </ac:grpSpMkLst>
        </pc:grpChg>
        <pc:grpChg chg="del mod">
          <ac:chgData name="仁園 呂" userId="eef67f80-1e14-4c90-a22b-aad4575b3ef9" providerId="ADAL" clId="{98C5F729-C6D6-421F-A8DE-3A570149A37C}" dt="2020-05-24T19:49:12.604" v="4411"/>
          <ac:grpSpMkLst>
            <pc:docMk/>
            <pc:sldMk cId="0" sldId="291"/>
            <ac:grpSpMk id="59" creationId="{0120DB6E-7467-4BA4-9E62-4A4C65671B07}"/>
          </ac:grpSpMkLst>
        </pc:grpChg>
        <pc:grpChg chg="del mod">
          <ac:chgData name="仁園 呂" userId="eef67f80-1e14-4c90-a22b-aad4575b3ef9" providerId="ADAL" clId="{98C5F729-C6D6-421F-A8DE-3A570149A37C}" dt="2020-05-24T19:49:12.604" v="4411"/>
          <ac:grpSpMkLst>
            <pc:docMk/>
            <pc:sldMk cId="0" sldId="291"/>
            <ac:grpSpMk id="54277" creationId="{5BDACD55-E71A-48E1-A776-1430D305634D}"/>
          </ac:grpSpMkLst>
        </pc:grpChg>
        <pc:grpChg chg="mod">
          <ac:chgData name="仁園 呂" userId="eef67f80-1e14-4c90-a22b-aad4575b3ef9" providerId="ADAL" clId="{98C5F729-C6D6-421F-A8DE-3A570149A37C}" dt="2020-05-24T19:49:12.604" v="4411"/>
          <ac:grpSpMkLst>
            <pc:docMk/>
            <pc:sldMk cId="0" sldId="291"/>
            <ac:grpSpMk id="54281" creationId="{E24407BF-DC84-45B6-9A5F-DB999E2AFD52}"/>
          </ac:grpSpMkLst>
        </pc:grpChg>
        <pc:grpChg chg="mod">
          <ac:chgData name="仁園 呂" userId="eef67f80-1e14-4c90-a22b-aad4575b3ef9" providerId="ADAL" clId="{98C5F729-C6D6-421F-A8DE-3A570149A37C}" dt="2020-05-24T19:49:17.510" v="4418"/>
          <ac:grpSpMkLst>
            <pc:docMk/>
            <pc:sldMk cId="0" sldId="291"/>
            <ac:grpSpMk id="54288" creationId="{40CF2313-0FE0-482E-9E30-73FB3367DB88}"/>
          </ac:grpSpMkLst>
        </pc:grpChg>
        <pc:picChg chg="add mod">
          <ac:chgData name="仁園 呂" userId="eef67f80-1e14-4c90-a22b-aad4575b3ef9" providerId="ADAL" clId="{98C5F729-C6D6-421F-A8DE-3A570149A37C}" dt="2020-05-24T19:46:13.021" v="4342" actId="1076"/>
          <ac:picMkLst>
            <pc:docMk/>
            <pc:sldMk cId="0" sldId="291"/>
            <ac:picMk id="3" creationId="{E6165D78-32DD-4F6E-B074-990B6990AB48}"/>
          </ac:picMkLst>
        </pc:picChg>
        <pc:picChg chg="mod">
          <ac:chgData name="仁園 呂" userId="eef67f80-1e14-4c90-a22b-aad4575b3ef9" providerId="ADAL" clId="{98C5F729-C6D6-421F-A8DE-3A570149A37C}" dt="2020-05-24T19:48:08.575" v="4347" actId="1076"/>
          <ac:picMkLst>
            <pc:docMk/>
            <pc:sldMk cId="0" sldId="291"/>
            <ac:picMk id="6" creationId="{00000000-0000-0000-0000-000000000000}"/>
          </ac:picMkLst>
        </pc:picChg>
        <pc:picChg chg="add mod">
          <ac:chgData name="仁園 呂" userId="eef67f80-1e14-4c90-a22b-aad4575b3ef9" providerId="ADAL" clId="{98C5F729-C6D6-421F-A8DE-3A570149A37C}" dt="2020-05-24T19:54:50.005" v="4420" actId="1076"/>
          <ac:picMkLst>
            <pc:docMk/>
            <pc:sldMk cId="0" sldId="291"/>
            <ac:picMk id="54289" creationId="{63EC7798-4622-4CA4-A197-933ADA8B3FAA}"/>
          </ac:picMkLst>
        </pc:picChg>
        <pc:inkChg chg="add mod">
          <ac:chgData name="仁園 呂" userId="eef67f80-1e14-4c90-a22b-aad4575b3ef9" providerId="ADAL" clId="{98C5F729-C6D6-421F-A8DE-3A570149A37C}" dt="2020-05-24T19:49:12.604" v="4411"/>
          <ac:inkMkLst>
            <pc:docMk/>
            <pc:sldMk cId="0" sldId="291"/>
            <ac:inkMk id="4" creationId="{7EF02E21-8AA4-488E-A8E4-4548A3B41393}"/>
          </ac:inkMkLst>
        </pc:inkChg>
        <pc:inkChg chg="add mod">
          <ac:chgData name="仁園 呂" userId="eef67f80-1e14-4c90-a22b-aad4575b3ef9" providerId="ADAL" clId="{98C5F729-C6D6-421F-A8DE-3A570149A37C}" dt="2020-05-24T19:49:12.604" v="4411"/>
          <ac:inkMkLst>
            <pc:docMk/>
            <pc:sldMk cId="0" sldId="291"/>
            <ac:inkMk id="9" creationId="{46CD7840-39FA-41AE-ADF1-07AFD0036261}"/>
          </ac:inkMkLst>
        </pc:inkChg>
        <pc:inkChg chg="add mod">
          <ac:chgData name="仁園 呂" userId="eef67f80-1e14-4c90-a22b-aad4575b3ef9" providerId="ADAL" clId="{98C5F729-C6D6-421F-A8DE-3A570149A37C}" dt="2020-05-24T19:49:12.604" v="4411"/>
          <ac:inkMkLst>
            <pc:docMk/>
            <pc:sldMk cId="0" sldId="291"/>
            <ac:inkMk id="11" creationId="{C2B13A02-E555-4B0E-B7CE-89A35765D9FA}"/>
          </ac:inkMkLst>
        </pc:inkChg>
        <pc:inkChg chg="add mod">
          <ac:chgData name="仁園 呂" userId="eef67f80-1e14-4c90-a22b-aad4575b3ef9" providerId="ADAL" clId="{98C5F729-C6D6-421F-A8DE-3A570149A37C}" dt="2020-05-24T19:49:12.604" v="4411"/>
          <ac:inkMkLst>
            <pc:docMk/>
            <pc:sldMk cId="0" sldId="291"/>
            <ac:inkMk id="12" creationId="{033FD453-E0A3-490C-B30D-AABA7551F293}"/>
          </ac:inkMkLst>
        </pc:inkChg>
        <pc:inkChg chg="add mod">
          <ac:chgData name="仁園 呂" userId="eef67f80-1e14-4c90-a22b-aad4575b3ef9" providerId="ADAL" clId="{98C5F729-C6D6-421F-A8DE-3A570149A37C}" dt="2020-05-24T19:49:12.604" v="4411"/>
          <ac:inkMkLst>
            <pc:docMk/>
            <pc:sldMk cId="0" sldId="291"/>
            <ac:inkMk id="13" creationId="{0E849C7D-8578-4593-B2A7-7B7CB9E19453}"/>
          </ac:inkMkLst>
        </pc:inkChg>
        <pc:inkChg chg="add mod">
          <ac:chgData name="仁園 呂" userId="eef67f80-1e14-4c90-a22b-aad4575b3ef9" providerId="ADAL" clId="{98C5F729-C6D6-421F-A8DE-3A570149A37C}" dt="2020-05-24T19:49:12.604" v="4411"/>
          <ac:inkMkLst>
            <pc:docMk/>
            <pc:sldMk cId="0" sldId="291"/>
            <ac:inkMk id="15" creationId="{1E759AE7-DB23-46B5-BF8E-3E2BC34CC8B6}"/>
          </ac:inkMkLst>
        </pc:inkChg>
        <pc:inkChg chg="add mod">
          <ac:chgData name="仁園 呂" userId="eef67f80-1e14-4c90-a22b-aad4575b3ef9" providerId="ADAL" clId="{98C5F729-C6D6-421F-A8DE-3A570149A37C}" dt="2020-05-24T19:49:12.604" v="4411"/>
          <ac:inkMkLst>
            <pc:docMk/>
            <pc:sldMk cId="0" sldId="291"/>
            <ac:inkMk id="16" creationId="{01332C2F-BB43-427F-9F0B-16E688A63AB4}"/>
          </ac:inkMkLst>
        </pc:inkChg>
        <pc:inkChg chg="add mod">
          <ac:chgData name="仁園 呂" userId="eef67f80-1e14-4c90-a22b-aad4575b3ef9" providerId="ADAL" clId="{98C5F729-C6D6-421F-A8DE-3A570149A37C}" dt="2020-05-24T19:49:12.604" v="4411"/>
          <ac:inkMkLst>
            <pc:docMk/>
            <pc:sldMk cId="0" sldId="291"/>
            <ac:inkMk id="17" creationId="{586BDF62-01B3-4211-9B92-7005A50EB452}"/>
          </ac:inkMkLst>
        </pc:inkChg>
        <pc:inkChg chg="add mod">
          <ac:chgData name="仁園 呂" userId="eef67f80-1e14-4c90-a22b-aad4575b3ef9" providerId="ADAL" clId="{98C5F729-C6D6-421F-A8DE-3A570149A37C}" dt="2020-05-24T19:49:12.604" v="4411"/>
          <ac:inkMkLst>
            <pc:docMk/>
            <pc:sldMk cId="0" sldId="291"/>
            <ac:inkMk id="18" creationId="{6E09E9A9-3424-4CA3-857A-E117A9F06038}"/>
          </ac:inkMkLst>
        </pc:inkChg>
        <pc:inkChg chg="add mod">
          <ac:chgData name="仁園 呂" userId="eef67f80-1e14-4c90-a22b-aad4575b3ef9" providerId="ADAL" clId="{98C5F729-C6D6-421F-A8DE-3A570149A37C}" dt="2020-05-24T19:49:12.604" v="4411"/>
          <ac:inkMkLst>
            <pc:docMk/>
            <pc:sldMk cId="0" sldId="291"/>
            <ac:inkMk id="19" creationId="{DAEC990E-EE8A-4DA3-AA62-F1D7D3B3A87C}"/>
          </ac:inkMkLst>
        </pc:inkChg>
        <pc:inkChg chg="add mod">
          <ac:chgData name="仁園 呂" userId="eef67f80-1e14-4c90-a22b-aad4575b3ef9" providerId="ADAL" clId="{98C5F729-C6D6-421F-A8DE-3A570149A37C}" dt="2020-05-24T19:49:12.604" v="4411"/>
          <ac:inkMkLst>
            <pc:docMk/>
            <pc:sldMk cId="0" sldId="291"/>
            <ac:inkMk id="21" creationId="{43ED69E6-0284-4F61-9C8E-2F80EEAB66F6}"/>
          </ac:inkMkLst>
        </pc:inkChg>
        <pc:inkChg chg="add mod">
          <ac:chgData name="仁園 呂" userId="eef67f80-1e14-4c90-a22b-aad4575b3ef9" providerId="ADAL" clId="{98C5F729-C6D6-421F-A8DE-3A570149A37C}" dt="2020-05-24T19:49:12.604" v="4411"/>
          <ac:inkMkLst>
            <pc:docMk/>
            <pc:sldMk cId="0" sldId="291"/>
            <ac:inkMk id="22" creationId="{B1D55966-80D7-44D5-910B-4A2C138CB560}"/>
          </ac:inkMkLst>
        </pc:inkChg>
        <pc:inkChg chg="add mod">
          <ac:chgData name="仁園 呂" userId="eef67f80-1e14-4c90-a22b-aad4575b3ef9" providerId="ADAL" clId="{98C5F729-C6D6-421F-A8DE-3A570149A37C}" dt="2020-05-24T19:49:12.604" v="4411"/>
          <ac:inkMkLst>
            <pc:docMk/>
            <pc:sldMk cId="0" sldId="291"/>
            <ac:inkMk id="23" creationId="{748DD640-7A06-4F35-84DE-C0C535AE2CE3}"/>
          </ac:inkMkLst>
        </pc:inkChg>
        <pc:inkChg chg="add mod">
          <ac:chgData name="仁園 呂" userId="eef67f80-1e14-4c90-a22b-aad4575b3ef9" providerId="ADAL" clId="{98C5F729-C6D6-421F-A8DE-3A570149A37C}" dt="2020-05-24T19:49:12.604" v="4411"/>
          <ac:inkMkLst>
            <pc:docMk/>
            <pc:sldMk cId="0" sldId="291"/>
            <ac:inkMk id="25" creationId="{A3EA899B-09AB-4A61-9FD5-3F8BB119F4AB}"/>
          </ac:inkMkLst>
        </pc:inkChg>
        <pc:inkChg chg="add mod">
          <ac:chgData name="仁園 呂" userId="eef67f80-1e14-4c90-a22b-aad4575b3ef9" providerId="ADAL" clId="{98C5F729-C6D6-421F-A8DE-3A570149A37C}" dt="2020-05-24T19:49:12.604" v="4411"/>
          <ac:inkMkLst>
            <pc:docMk/>
            <pc:sldMk cId="0" sldId="291"/>
            <ac:inkMk id="26" creationId="{C1FF7164-E610-4548-BCBE-781D9BA9E7BC}"/>
          </ac:inkMkLst>
        </pc:inkChg>
        <pc:inkChg chg="add mod">
          <ac:chgData name="仁園 呂" userId="eef67f80-1e14-4c90-a22b-aad4575b3ef9" providerId="ADAL" clId="{98C5F729-C6D6-421F-A8DE-3A570149A37C}" dt="2020-05-24T19:49:12.604" v="4411"/>
          <ac:inkMkLst>
            <pc:docMk/>
            <pc:sldMk cId="0" sldId="291"/>
            <ac:inkMk id="27" creationId="{31C88061-6992-4BA6-9D48-31D7633C80A5}"/>
          </ac:inkMkLst>
        </pc:inkChg>
        <pc:inkChg chg="add mod">
          <ac:chgData name="仁園 呂" userId="eef67f80-1e14-4c90-a22b-aad4575b3ef9" providerId="ADAL" clId="{98C5F729-C6D6-421F-A8DE-3A570149A37C}" dt="2020-05-24T19:49:12.604" v="4411"/>
          <ac:inkMkLst>
            <pc:docMk/>
            <pc:sldMk cId="0" sldId="291"/>
            <ac:inkMk id="28" creationId="{83B7EF4C-8A76-4555-A135-4CE408F255BD}"/>
          </ac:inkMkLst>
        </pc:inkChg>
        <pc:inkChg chg="add mod">
          <ac:chgData name="仁園 呂" userId="eef67f80-1e14-4c90-a22b-aad4575b3ef9" providerId="ADAL" clId="{98C5F729-C6D6-421F-A8DE-3A570149A37C}" dt="2020-05-24T19:49:12.604" v="4411"/>
          <ac:inkMkLst>
            <pc:docMk/>
            <pc:sldMk cId="0" sldId="291"/>
            <ac:inkMk id="29" creationId="{D451A93E-2F02-489A-BBAE-CAB28CCADFEB}"/>
          </ac:inkMkLst>
        </pc:inkChg>
        <pc:inkChg chg="add mod">
          <ac:chgData name="仁園 呂" userId="eef67f80-1e14-4c90-a22b-aad4575b3ef9" providerId="ADAL" clId="{98C5F729-C6D6-421F-A8DE-3A570149A37C}" dt="2020-05-24T19:49:12.604" v="4411"/>
          <ac:inkMkLst>
            <pc:docMk/>
            <pc:sldMk cId="0" sldId="291"/>
            <ac:inkMk id="30" creationId="{A31716B7-08D6-4412-9055-4C7EF8A3246C}"/>
          </ac:inkMkLst>
        </pc:inkChg>
        <pc:inkChg chg="add mod">
          <ac:chgData name="仁園 呂" userId="eef67f80-1e14-4c90-a22b-aad4575b3ef9" providerId="ADAL" clId="{98C5F729-C6D6-421F-A8DE-3A570149A37C}" dt="2020-05-24T19:49:12.604" v="4411"/>
          <ac:inkMkLst>
            <pc:docMk/>
            <pc:sldMk cId="0" sldId="291"/>
            <ac:inkMk id="31" creationId="{D9700B3C-29E8-4469-A282-E24C0B4B5224}"/>
          </ac:inkMkLst>
        </pc:inkChg>
        <pc:inkChg chg="add mod">
          <ac:chgData name="仁園 呂" userId="eef67f80-1e14-4c90-a22b-aad4575b3ef9" providerId="ADAL" clId="{98C5F729-C6D6-421F-A8DE-3A570149A37C}" dt="2020-05-24T19:49:12.604" v="4411"/>
          <ac:inkMkLst>
            <pc:docMk/>
            <pc:sldMk cId="0" sldId="291"/>
            <ac:inkMk id="32" creationId="{0B25CFAB-009B-4E5B-BA42-0500EF79267C}"/>
          </ac:inkMkLst>
        </pc:inkChg>
        <pc:inkChg chg="add mod">
          <ac:chgData name="仁園 呂" userId="eef67f80-1e14-4c90-a22b-aad4575b3ef9" providerId="ADAL" clId="{98C5F729-C6D6-421F-A8DE-3A570149A37C}" dt="2020-05-24T19:49:12.604" v="4411"/>
          <ac:inkMkLst>
            <pc:docMk/>
            <pc:sldMk cId="0" sldId="291"/>
            <ac:inkMk id="33" creationId="{FD943DCE-6DFB-4B84-B143-412A3D98A234}"/>
          </ac:inkMkLst>
        </pc:inkChg>
        <pc:inkChg chg="add mod">
          <ac:chgData name="仁園 呂" userId="eef67f80-1e14-4c90-a22b-aad4575b3ef9" providerId="ADAL" clId="{98C5F729-C6D6-421F-A8DE-3A570149A37C}" dt="2020-05-24T19:49:12.604" v="4411"/>
          <ac:inkMkLst>
            <pc:docMk/>
            <pc:sldMk cId="0" sldId="291"/>
            <ac:inkMk id="34" creationId="{A273FB44-8E58-46DE-B348-1D509F427D2A}"/>
          </ac:inkMkLst>
        </pc:inkChg>
        <pc:inkChg chg="add mod">
          <ac:chgData name="仁園 呂" userId="eef67f80-1e14-4c90-a22b-aad4575b3ef9" providerId="ADAL" clId="{98C5F729-C6D6-421F-A8DE-3A570149A37C}" dt="2020-05-24T19:49:12.604" v="4411"/>
          <ac:inkMkLst>
            <pc:docMk/>
            <pc:sldMk cId="0" sldId="291"/>
            <ac:inkMk id="35" creationId="{B70CD9D0-61CA-4F26-A169-DA0307AA2CF6}"/>
          </ac:inkMkLst>
        </pc:inkChg>
        <pc:inkChg chg="add mod">
          <ac:chgData name="仁園 呂" userId="eef67f80-1e14-4c90-a22b-aad4575b3ef9" providerId="ADAL" clId="{98C5F729-C6D6-421F-A8DE-3A570149A37C}" dt="2020-05-24T19:49:12.604" v="4411"/>
          <ac:inkMkLst>
            <pc:docMk/>
            <pc:sldMk cId="0" sldId="291"/>
            <ac:inkMk id="36" creationId="{0256F69D-7414-42C3-9E1D-6C39DB658305}"/>
          </ac:inkMkLst>
        </pc:inkChg>
        <pc:inkChg chg="add mod">
          <ac:chgData name="仁園 呂" userId="eef67f80-1e14-4c90-a22b-aad4575b3ef9" providerId="ADAL" clId="{98C5F729-C6D6-421F-A8DE-3A570149A37C}" dt="2020-05-24T19:49:12.604" v="4411"/>
          <ac:inkMkLst>
            <pc:docMk/>
            <pc:sldMk cId="0" sldId="291"/>
            <ac:inkMk id="37" creationId="{A55576CE-A3DB-4597-B319-9D961F6C423F}"/>
          </ac:inkMkLst>
        </pc:inkChg>
        <pc:inkChg chg="add mod">
          <ac:chgData name="仁園 呂" userId="eef67f80-1e14-4c90-a22b-aad4575b3ef9" providerId="ADAL" clId="{98C5F729-C6D6-421F-A8DE-3A570149A37C}" dt="2020-05-24T19:49:12.604" v="4411"/>
          <ac:inkMkLst>
            <pc:docMk/>
            <pc:sldMk cId="0" sldId="291"/>
            <ac:inkMk id="38" creationId="{8E6DFF6D-4051-4C9C-AE9D-9270855A7F0C}"/>
          </ac:inkMkLst>
        </pc:inkChg>
        <pc:inkChg chg="add mod">
          <ac:chgData name="仁園 呂" userId="eef67f80-1e14-4c90-a22b-aad4575b3ef9" providerId="ADAL" clId="{98C5F729-C6D6-421F-A8DE-3A570149A37C}" dt="2020-05-24T19:49:12.604" v="4411"/>
          <ac:inkMkLst>
            <pc:docMk/>
            <pc:sldMk cId="0" sldId="291"/>
            <ac:inkMk id="39" creationId="{F368AFF0-A91C-4571-9765-9A8755D5EF9B}"/>
          </ac:inkMkLst>
        </pc:inkChg>
        <pc:inkChg chg="add mod">
          <ac:chgData name="仁園 呂" userId="eef67f80-1e14-4c90-a22b-aad4575b3ef9" providerId="ADAL" clId="{98C5F729-C6D6-421F-A8DE-3A570149A37C}" dt="2020-05-24T19:49:12.604" v="4411"/>
          <ac:inkMkLst>
            <pc:docMk/>
            <pc:sldMk cId="0" sldId="291"/>
            <ac:inkMk id="40" creationId="{1D07175A-F541-4032-B079-2B1418DBE3D3}"/>
          </ac:inkMkLst>
        </pc:inkChg>
        <pc:inkChg chg="add mod">
          <ac:chgData name="仁園 呂" userId="eef67f80-1e14-4c90-a22b-aad4575b3ef9" providerId="ADAL" clId="{98C5F729-C6D6-421F-A8DE-3A570149A37C}" dt="2020-05-24T19:49:12.604" v="4411"/>
          <ac:inkMkLst>
            <pc:docMk/>
            <pc:sldMk cId="0" sldId="291"/>
            <ac:inkMk id="41" creationId="{323010AE-FBC4-498A-A1AE-B2E51B152B8F}"/>
          </ac:inkMkLst>
        </pc:inkChg>
        <pc:inkChg chg="add mod">
          <ac:chgData name="仁園 呂" userId="eef67f80-1e14-4c90-a22b-aad4575b3ef9" providerId="ADAL" clId="{98C5F729-C6D6-421F-A8DE-3A570149A37C}" dt="2020-05-24T19:49:12.604" v="4411"/>
          <ac:inkMkLst>
            <pc:docMk/>
            <pc:sldMk cId="0" sldId="291"/>
            <ac:inkMk id="42" creationId="{DFBFD10B-ED4F-4727-9052-12BE18D564B3}"/>
          </ac:inkMkLst>
        </pc:inkChg>
        <pc:inkChg chg="add mod">
          <ac:chgData name="仁園 呂" userId="eef67f80-1e14-4c90-a22b-aad4575b3ef9" providerId="ADAL" clId="{98C5F729-C6D6-421F-A8DE-3A570149A37C}" dt="2020-05-24T19:49:12.604" v="4411"/>
          <ac:inkMkLst>
            <pc:docMk/>
            <pc:sldMk cId="0" sldId="291"/>
            <ac:inkMk id="43" creationId="{CA078FD0-1A5F-4753-A6C1-03D12B608FE7}"/>
          </ac:inkMkLst>
        </pc:inkChg>
        <pc:inkChg chg="add mod">
          <ac:chgData name="仁園 呂" userId="eef67f80-1e14-4c90-a22b-aad4575b3ef9" providerId="ADAL" clId="{98C5F729-C6D6-421F-A8DE-3A570149A37C}" dt="2020-05-24T19:49:12.604" v="4411"/>
          <ac:inkMkLst>
            <pc:docMk/>
            <pc:sldMk cId="0" sldId="291"/>
            <ac:inkMk id="44" creationId="{1A21E92F-DF05-4E92-8D8F-172309722EF7}"/>
          </ac:inkMkLst>
        </pc:inkChg>
        <pc:inkChg chg="add mod">
          <ac:chgData name="仁園 呂" userId="eef67f80-1e14-4c90-a22b-aad4575b3ef9" providerId="ADAL" clId="{98C5F729-C6D6-421F-A8DE-3A570149A37C}" dt="2020-05-24T19:49:12.604" v="4411"/>
          <ac:inkMkLst>
            <pc:docMk/>
            <pc:sldMk cId="0" sldId="291"/>
            <ac:inkMk id="45" creationId="{0DA06100-585A-402A-BC0F-702084F50337}"/>
          </ac:inkMkLst>
        </pc:inkChg>
        <pc:inkChg chg="add mod">
          <ac:chgData name="仁園 呂" userId="eef67f80-1e14-4c90-a22b-aad4575b3ef9" providerId="ADAL" clId="{98C5F729-C6D6-421F-A8DE-3A570149A37C}" dt="2020-05-24T19:49:12.604" v="4411"/>
          <ac:inkMkLst>
            <pc:docMk/>
            <pc:sldMk cId="0" sldId="291"/>
            <ac:inkMk id="46" creationId="{BD9B99CA-3588-45AA-BAC0-C1E68988E57D}"/>
          </ac:inkMkLst>
        </pc:inkChg>
        <pc:inkChg chg="add mod">
          <ac:chgData name="仁園 呂" userId="eef67f80-1e14-4c90-a22b-aad4575b3ef9" providerId="ADAL" clId="{98C5F729-C6D6-421F-A8DE-3A570149A37C}" dt="2020-05-24T19:49:12.604" v="4411"/>
          <ac:inkMkLst>
            <pc:docMk/>
            <pc:sldMk cId="0" sldId="291"/>
            <ac:inkMk id="49" creationId="{30B7FC34-C12F-47D2-92AA-7CF504BECE8D}"/>
          </ac:inkMkLst>
        </pc:inkChg>
        <pc:inkChg chg="add mod">
          <ac:chgData name="仁園 呂" userId="eef67f80-1e14-4c90-a22b-aad4575b3ef9" providerId="ADAL" clId="{98C5F729-C6D6-421F-A8DE-3A570149A37C}" dt="2020-05-24T19:49:12.604" v="4411"/>
          <ac:inkMkLst>
            <pc:docMk/>
            <pc:sldMk cId="0" sldId="291"/>
            <ac:inkMk id="50" creationId="{6A405D43-3113-4ADD-9142-47BD217D441B}"/>
          </ac:inkMkLst>
        </pc:inkChg>
        <pc:inkChg chg="add mod">
          <ac:chgData name="仁園 呂" userId="eef67f80-1e14-4c90-a22b-aad4575b3ef9" providerId="ADAL" clId="{98C5F729-C6D6-421F-A8DE-3A570149A37C}" dt="2020-05-24T19:49:12.604" v="4411"/>
          <ac:inkMkLst>
            <pc:docMk/>
            <pc:sldMk cId="0" sldId="291"/>
            <ac:inkMk id="52" creationId="{F371C202-CE7D-48E5-98D3-66D95FA2FD9F}"/>
          </ac:inkMkLst>
        </pc:inkChg>
        <pc:inkChg chg="add mod">
          <ac:chgData name="仁園 呂" userId="eef67f80-1e14-4c90-a22b-aad4575b3ef9" providerId="ADAL" clId="{98C5F729-C6D6-421F-A8DE-3A570149A37C}" dt="2020-05-24T19:49:12.604" v="4411"/>
          <ac:inkMkLst>
            <pc:docMk/>
            <pc:sldMk cId="0" sldId="291"/>
            <ac:inkMk id="53" creationId="{812F90E5-A51E-4FEA-BDB8-60AD9C05FF06}"/>
          </ac:inkMkLst>
        </pc:inkChg>
        <pc:inkChg chg="add mod">
          <ac:chgData name="仁園 呂" userId="eef67f80-1e14-4c90-a22b-aad4575b3ef9" providerId="ADAL" clId="{98C5F729-C6D6-421F-A8DE-3A570149A37C}" dt="2020-05-24T19:49:12.604" v="4411"/>
          <ac:inkMkLst>
            <pc:docMk/>
            <pc:sldMk cId="0" sldId="291"/>
            <ac:inkMk id="54" creationId="{A64DF7A7-D737-40AC-9AE3-21B634465B6F}"/>
          </ac:inkMkLst>
        </pc:inkChg>
        <pc:inkChg chg="add mod">
          <ac:chgData name="仁園 呂" userId="eef67f80-1e14-4c90-a22b-aad4575b3ef9" providerId="ADAL" clId="{98C5F729-C6D6-421F-A8DE-3A570149A37C}" dt="2020-05-24T19:49:12.604" v="4411"/>
          <ac:inkMkLst>
            <pc:docMk/>
            <pc:sldMk cId="0" sldId="291"/>
            <ac:inkMk id="55" creationId="{9CED91E1-0BCD-4E3C-8994-B03751DC446D}"/>
          </ac:inkMkLst>
        </pc:inkChg>
        <pc:inkChg chg="add mod">
          <ac:chgData name="仁園 呂" userId="eef67f80-1e14-4c90-a22b-aad4575b3ef9" providerId="ADAL" clId="{98C5F729-C6D6-421F-A8DE-3A570149A37C}" dt="2020-05-24T19:49:12.604" v="4411"/>
          <ac:inkMkLst>
            <pc:docMk/>
            <pc:sldMk cId="0" sldId="291"/>
            <ac:inkMk id="56" creationId="{4438F445-AC87-430B-BCC8-17BA0311ADF7}"/>
          </ac:inkMkLst>
        </pc:inkChg>
        <pc:inkChg chg="add mod">
          <ac:chgData name="仁園 呂" userId="eef67f80-1e14-4c90-a22b-aad4575b3ef9" providerId="ADAL" clId="{98C5F729-C6D6-421F-A8DE-3A570149A37C}" dt="2020-05-24T19:49:12.604" v="4411"/>
          <ac:inkMkLst>
            <pc:docMk/>
            <pc:sldMk cId="0" sldId="291"/>
            <ac:inkMk id="58" creationId="{1CB5AAA3-2DCA-4682-B09E-1C229DDD7855}"/>
          </ac:inkMkLst>
        </pc:inkChg>
        <pc:inkChg chg="add mod">
          <ac:chgData name="仁園 呂" userId="eef67f80-1e14-4c90-a22b-aad4575b3ef9" providerId="ADAL" clId="{98C5F729-C6D6-421F-A8DE-3A570149A37C}" dt="2020-05-24T19:49:12.604" v="4411"/>
          <ac:inkMkLst>
            <pc:docMk/>
            <pc:sldMk cId="0" sldId="291"/>
            <ac:inkMk id="60" creationId="{F02BC1D2-CAC2-403B-9C5F-95D9ED889658}"/>
          </ac:inkMkLst>
        </pc:inkChg>
        <pc:inkChg chg="add mod">
          <ac:chgData name="仁園 呂" userId="eef67f80-1e14-4c90-a22b-aad4575b3ef9" providerId="ADAL" clId="{98C5F729-C6D6-421F-A8DE-3A570149A37C}" dt="2020-05-24T19:49:12.604" v="4411"/>
          <ac:inkMkLst>
            <pc:docMk/>
            <pc:sldMk cId="0" sldId="291"/>
            <ac:inkMk id="61" creationId="{CB2D09EE-DC0C-43DA-AA65-58C00AA8EE5A}"/>
          </ac:inkMkLst>
        </pc:inkChg>
        <pc:inkChg chg="add mod">
          <ac:chgData name="仁園 呂" userId="eef67f80-1e14-4c90-a22b-aad4575b3ef9" providerId="ADAL" clId="{98C5F729-C6D6-421F-A8DE-3A570149A37C}" dt="2020-05-24T19:49:12.604" v="4411"/>
          <ac:inkMkLst>
            <pc:docMk/>
            <pc:sldMk cId="0" sldId="291"/>
            <ac:inkMk id="62" creationId="{2A509607-E41B-4D5D-BDC1-F95FF875AAF9}"/>
          </ac:inkMkLst>
        </pc:inkChg>
        <pc:inkChg chg="add mod">
          <ac:chgData name="仁園 呂" userId="eef67f80-1e14-4c90-a22b-aad4575b3ef9" providerId="ADAL" clId="{98C5F729-C6D6-421F-A8DE-3A570149A37C}" dt="2020-05-24T19:49:12.604" v="4411"/>
          <ac:inkMkLst>
            <pc:docMk/>
            <pc:sldMk cId="0" sldId="291"/>
            <ac:inkMk id="63" creationId="{8E5A9AB6-AAC9-41C0-AA18-59FBBC1BD73F}"/>
          </ac:inkMkLst>
        </pc:inkChg>
        <pc:inkChg chg="add mod">
          <ac:chgData name="仁園 呂" userId="eef67f80-1e14-4c90-a22b-aad4575b3ef9" providerId="ADAL" clId="{98C5F729-C6D6-421F-A8DE-3A570149A37C}" dt="2020-05-24T19:49:12.604" v="4411"/>
          <ac:inkMkLst>
            <pc:docMk/>
            <pc:sldMk cId="0" sldId="291"/>
            <ac:inkMk id="54272" creationId="{8AC741A2-A5DC-4B01-96AC-B76801A0956D}"/>
          </ac:inkMkLst>
        </pc:inkChg>
        <pc:inkChg chg="add mod">
          <ac:chgData name="仁園 呂" userId="eef67f80-1e14-4c90-a22b-aad4575b3ef9" providerId="ADAL" clId="{98C5F729-C6D6-421F-A8DE-3A570149A37C}" dt="2020-05-24T19:49:12.604" v="4411"/>
          <ac:inkMkLst>
            <pc:docMk/>
            <pc:sldMk cId="0" sldId="291"/>
            <ac:inkMk id="54273" creationId="{0DCC65EB-C84D-45AA-8083-60A06DA50474}"/>
          </ac:inkMkLst>
        </pc:inkChg>
        <pc:inkChg chg="add mod">
          <ac:chgData name="仁園 呂" userId="eef67f80-1e14-4c90-a22b-aad4575b3ef9" providerId="ADAL" clId="{98C5F729-C6D6-421F-A8DE-3A570149A37C}" dt="2020-05-24T19:49:12.604" v="4411"/>
          <ac:inkMkLst>
            <pc:docMk/>
            <pc:sldMk cId="0" sldId="291"/>
            <ac:inkMk id="54275" creationId="{B837E357-3966-4E6C-A1F7-0C53593FD9E4}"/>
          </ac:inkMkLst>
        </pc:inkChg>
        <pc:inkChg chg="add mod">
          <ac:chgData name="仁園 呂" userId="eef67f80-1e14-4c90-a22b-aad4575b3ef9" providerId="ADAL" clId="{98C5F729-C6D6-421F-A8DE-3A570149A37C}" dt="2020-05-24T19:49:12.604" v="4411"/>
          <ac:inkMkLst>
            <pc:docMk/>
            <pc:sldMk cId="0" sldId="291"/>
            <ac:inkMk id="54276" creationId="{82711419-B48A-4A3F-8065-D3F551B6607D}"/>
          </ac:inkMkLst>
        </pc:inkChg>
        <pc:inkChg chg="add mod">
          <ac:chgData name="仁園 呂" userId="eef67f80-1e14-4c90-a22b-aad4575b3ef9" providerId="ADAL" clId="{98C5F729-C6D6-421F-A8DE-3A570149A37C}" dt="2020-05-24T19:49:12.604" v="4411"/>
          <ac:inkMkLst>
            <pc:docMk/>
            <pc:sldMk cId="0" sldId="291"/>
            <ac:inkMk id="54278" creationId="{E7F7F168-7D41-40E2-90A8-5CB2624EDCCA}"/>
          </ac:inkMkLst>
        </pc:inkChg>
        <pc:inkChg chg="add mod">
          <ac:chgData name="仁園 呂" userId="eef67f80-1e14-4c90-a22b-aad4575b3ef9" providerId="ADAL" clId="{98C5F729-C6D6-421F-A8DE-3A570149A37C}" dt="2020-05-24T19:49:12.604" v="4411"/>
          <ac:inkMkLst>
            <pc:docMk/>
            <pc:sldMk cId="0" sldId="291"/>
            <ac:inkMk id="54279" creationId="{60CBA8F5-A4A8-4EB2-B308-52EFDFA59612}"/>
          </ac:inkMkLst>
        </pc:inkChg>
        <pc:inkChg chg="add mod">
          <ac:chgData name="仁園 呂" userId="eef67f80-1e14-4c90-a22b-aad4575b3ef9" providerId="ADAL" clId="{98C5F729-C6D6-421F-A8DE-3A570149A37C}" dt="2020-05-24T19:49:17.510" v="4418"/>
          <ac:inkMkLst>
            <pc:docMk/>
            <pc:sldMk cId="0" sldId="291"/>
            <ac:inkMk id="54280" creationId="{1DC236AB-CDDA-42FC-95C0-DD9DB4DA373C}"/>
          </ac:inkMkLst>
        </pc:inkChg>
        <pc:inkChg chg="add mod">
          <ac:chgData name="仁園 呂" userId="eef67f80-1e14-4c90-a22b-aad4575b3ef9" providerId="ADAL" clId="{98C5F729-C6D6-421F-A8DE-3A570149A37C}" dt="2020-05-24T19:49:17.510" v="4418"/>
          <ac:inkMkLst>
            <pc:docMk/>
            <pc:sldMk cId="0" sldId="291"/>
            <ac:inkMk id="54282" creationId="{5D822A7C-69D7-430E-893E-69A5B8FE7EFE}"/>
          </ac:inkMkLst>
        </pc:inkChg>
        <pc:inkChg chg="add mod">
          <ac:chgData name="仁園 呂" userId="eef67f80-1e14-4c90-a22b-aad4575b3ef9" providerId="ADAL" clId="{98C5F729-C6D6-421F-A8DE-3A570149A37C}" dt="2020-05-24T19:49:17.510" v="4418"/>
          <ac:inkMkLst>
            <pc:docMk/>
            <pc:sldMk cId="0" sldId="291"/>
            <ac:inkMk id="54283" creationId="{29E51253-5327-4E4D-AE93-85ABED60AC48}"/>
          </ac:inkMkLst>
        </pc:inkChg>
        <pc:inkChg chg="add mod">
          <ac:chgData name="仁園 呂" userId="eef67f80-1e14-4c90-a22b-aad4575b3ef9" providerId="ADAL" clId="{98C5F729-C6D6-421F-A8DE-3A570149A37C}" dt="2020-05-24T19:49:17.510" v="4418"/>
          <ac:inkMkLst>
            <pc:docMk/>
            <pc:sldMk cId="0" sldId="291"/>
            <ac:inkMk id="54284" creationId="{1EC60318-8B74-44BF-BFA2-2662DA16F743}"/>
          </ac:inkMkLst>
        </pc:inkChg>
        <pc:inkChg chg="add mod">
          <ac:chgData name="仁園 呂" userId="eef67f80-1e14-4c90-a22b-aad4575b3ef9" providerId="ADAL" clId="{98C5F729-C6D6-421F-A8DE-3A570149A37C}" dt="2020-05-24T19:49:17.510" v="4418"/>
          <ac:inkMkLst>
            <pc:docMk/>
            <pc:sldMk cId="0" sldId="291"/>
            <ac:inkMk id="54285" creationId="{5B0E9F84-BF31-40DF-A662-8D9F76D901B7}"/>
          </ac:inkMkLst>
        </pc:inkChg>
        <pc:inkChg chg="add mod">
          <ac:chgData name="仁園 呂" userId="eef67f80-1e14-4c90-a22b-aad4575b3ef9" providerId="ADAL" clId="{98C5F729-C6D6-421F-A8DE-3A570149A37C}" dt="2020-05-24T19:49:17.510" v="4418"/>
          <ac:inkMkLst>
            <pc:docMk/>
            <pc:sldMk cId="0" sldId="291"/>
            <ac:inkMk id="54286" creationId="{ED4814A7-246D-418B-BBD8-DF757E45552A}"/>
          </ac:inkMkLst>
        </pc:inkChg>
        <pc:inkChg chg="add mod">
          <ac:chgData name="仁園 呂" userId="eef67f80-1e14-4c90-a22b-aad4575b3ef9" providerId="ADAL" clId="{98C5F729-C6D6-421F-A8DE-3A570149A37C}" dt="2020-05-24T19:49:17.510" v="4418"/>
          <ac:inkMkLst>
            <pc:docMk/>
            <pc:sldMk cId="0" sldId="291"/>
            <ac:inkMk id="54287" creationId="{007CA58C-7877-41BE-844C-8A62E2BF7F58}"/>
          </ac:inkMkLst>
        </pc:inkChg>
      </pc:sldChg>
      <pc:sldChg chg="addSp delSp modSp mod">
        <pc:chgData name="仁園 呂" userId="eef67f80-1e14-4c90-a22b-aad4575b3ef9" providerId="ADAL" clId="{98C5F729-C6D6-421F-A8DE-3A570149A37C}" dt="2020-05-25T05:53:53.020" v="4439" actId="1076"/>
        <pc:sldMkLst>
          <pc:docMk/>
          <pc:sldMk cId="0" sldId="292"/>
        </pc:sldMkLst>
        <pc:picChg chg="add del mod">
          <ac:chgData name="仁園 呂" userId="eef67f80-1e14-4c90-a22b-aad4575b3ef9" providerId="ADAL" clId="{98C5F729-C6D6-421F-A8DE-3A570149A37C}" dt="2020-05-25T05:53:31.821" v="4432" actId="478"/>
          <ac:picMkLst>
            <pc:docMk/>
            <pc:sldMk cId="0" sldId="292"/>
            <ac:picMk id="3" creationId="{69507661-8911-4137-B7C8-D184AFB366DE}"/>
          </ac:picMkLst>
        </pc:picChg>
        <pc:picChg chg="add mod">
          <ac:chgData name="仁園 呂" userId="eef67f80-1e14-4c90-a22b-aad4575b3ef9" providerId="ADAL" clId="{98C5F729-C6D6-421F-A8DE-3A570149A37C}" dt="2020-05-25T05:53:53.020" v="4439" actId="1076"/>
          <ac:picMkLst>
            <pc:docMk/>
            <pc:sldMk cId="0" sldId="292"/>
            <ac:picMk id="4" creationId="{F18A4710-09C5-440B-BFC1-1E779F918F26}"/>
          </ac:picMkLst>
        </pc:picChg>
        <pc:picChg chg="mod">
          <ac:chgData name="仁園 呂" userId="eef67f80-1e14-4c90-a22b-aad4575b3ef9" providerId="ADAL" clId="{98C5F729-C6D6-421F-A8DE-3A570149A37C}" dt="2020-05-25T05:52:32.596" v="4422" actId="1076"/>
          <ac:picMkLst>
            <pc:docMk/>
            <pc:sldMk cId="0" sldId="292"/>
            <ac:picMk id="8" creationId="{00000000-0000-0000-0000-000000000000}"/>
          </ac:picMkLst>
        </pc:picChg>
        <pc:picChg chg="mod">
          <ac:chgData name="仁園 呂" userId="eef67f80-1e14-4c90-a22b-aad4575b3ef9" providerId="ADAL" clId="{98C5F729-C6D6-421F-A8DE-3A570149A37C}" dt="2020-05-25T05:52:34.901" v="4423" actId="1076"/>
          <ac:picMkLst>
            <pc:docMk/>
            <pc:sldMk cId="0" sldId="292"/>
            <ac:picMk id="9" creationId="{00000000-0000-0000-0000-000000000000}"/>
          </ac:picMkLst>
        </pc:picChg>
        <pc:picChg chg="mod">
          <ac:chgData name="仁園 呂" userId="eef67f80-1e14-4c90-a22b-aad4575b3ef9" providerId="ADAL" clId="{98C5F729-C6D6-421F-A8DE-3A570149A37C}" dt="2020-05-25T05:52:37.796" v="4424" actId="1076"/>
          <ac:picMkLst>
            <pc:docMk/>
            <pc:sldMk cId="0" sldId="292"/>
            <ac:picMk id="12" creationId="{00000000-0000-0000-0000-000000000000}"/>
          </ac:picMkLst>
        </pc:picChg>
        <pc:picChg chg="mod">
          <ac:chgData name="仁園 呂" userId="eef67f80-1e14-4c90-a22b-aad4575b3ef9" providerId="ADAL" clId="{98C5F729-C6D6-421F-A8DE-3A570149A37C}" dt="2020-05-25T05:52:27.981" v="4421" actId="14100"/>
          <ac:picMkLst>
            <pc:docMk/>
            <pc:sldMk cId="0" sldId="292"/>
            <ac:picMk id="55299" creationId="{00000000-0000-0000-0000-000000000000}"/>
          </ac:picMkLst>
        </pc:picChg>
        <pc:picChg chg="mod">
          <ac:chgData name="仁園 呂" userId="eef67f80-1e14-4c90-a22b-aad4575b3ef9" providerId="ADAL" clId="{98C5F729-C6D6-421F-A8DE-3A570149A37C}" dt="2020-05-25T05:52:49.558" v="4428" actId="1076"/>
          <ac:picMkLst>
            <pc:docMk/>
            <pc:sldMk cId="0" sldId="292"/>
            <ac:picMk id="58369" creationId="{00000000-0000-0000-0000-000000000000}"/>
          </ac:picMkLst>
        </pc:picChg>
      </pc:sldChg>
      <pc:sldChg chg="addSp delSp modSp mod">
        <pc:chgData name="仁園 呂" userId="eef67f80-1e14-4c90-a22b-aad4575b3ef9" providerId="ADAL" clId="{98C5F729-C6D6-421F-A8DE-3A570149A37C}" dt="2020-05-25T06:38:05.638" v="4711" actId="6549"/>
        <pc:sldMkLst>
          <pc:docMk/>
          <pc:sldMk cId="0" sldId="294"/>
        </pc:sldMkLst>
        <pc:spChg chg="del">
          <ac:chgData name="仁園 呂" userId="eef67f80-1e14-4c90-a22b-aad4575b3ef9" providerId="ADAL" clId="{98C5F729-C6D6-421F-A8DE-3A570149A37C}" dt="2020-05-25T06:24:23.927" v="4442" actId="478"/>
          <ac:spMkLst>
            <pc:docMk/>
            <pc:sldMk cId="0" sldId="294"/>
            <ac:spMk id="6" creationId="{00000000-0000-0000-0000-000000000000}"/>
          </ac:spMkLst>
        </pc:spChg>
        <pc:spChg chg="add mod">
          <ac:chgData name="仁園 呂" userId="eef67f80-1e14-4c90-a22b-aad4575b3ef9" providerId="ADAL" clId="{98C5F729-C6D6-421F-A8DE-3A570149A37C}" dt="2020-05-25T06:29:59.561" v="4483" actId="1076"/>
          <ac:spMkLst>
            <pc:docMk/>
            <pc:sldMk cId="0" sldId="294"/>
            <ac:spMk id="9" creationId="{5A74C3B1-6B6B-4F69-87C4-BB4C2927517A}"/>
          </ac:spMkLst>
        </pc:spChg>
        <pc:spChg chg="add mod">
          <ac:chgData name="仁園 呂" userId="eef67f80-1e14-4c90-a22b-aad4575b3ef9" providerId="ADAL" clId="{98C5F729-C6D6-421F-A8DE-3A570149A37C}" dt="2020-05-25T06:34:55.251" v="4665" actId="20577"/>
          <ac:spMkLst>
            <pc:docMk/>
            <pc:sldMk cId="0" sldId="294"/>
            <ac:spMk id="11" creationId="{6FBDBF06-4EF4-4F25-AAA0-8B80560EE671}"/>
          </ac:spMkLst>
        </pc:spChg>
        <pc:spChg chg="add mod">
          <ac:chgData name="仁園 呂" userId="eef67f80-1e14-4c90-a22b-aad4575b3ef9" providerId="ADAL" clId="{98C5F729-C6D6-421F-A8DE-3A570149A37C}" dt="2020-05-25T06:38:05.638" v="4711" actId="6549"/>
          <ac:spMkLst>
            <pc:docMk/>
            <pc:sldMk cId="0" sldId="294"/>
            <ac:spMk id="14" creationId="{F870FE12-6227-46F1-9233-915EE7B23DB1}"/>
          </ac:spMkLst>
        </pc:spChg>
        <pc:picChg chg="add mod">
          <ac:chgData name="仁園 呂" userId="eef67f80-1e14-4c90-a22b-aad4575b3ef9" providerId="ADAL" clId="{98C5F729-C6D6-421F-A8DE-3A570149A37C}" dt="2020-05-25T06:26:38.394" v="4458" actId="1076"/>
          <ac:picMkLst>
            <pc:docMk/>
            <pc:sldMk cId="0" sldId="294"/>
            <ac:picMk id="3" creationId="{E4D05825-B96B-4C41-9C0E-29D77D770951}"/>
          </ac:picMkLst>
        </pc:picChg>
        <pc:picChg chg="mod">
          <ac:chgData name="仁園 呂" userId="eef67f80-1e14-4c90-a22b-aad4575b3ef9" providerId="ADAL" clId="{98C5F729-C6D6-421F-A8DE-3A570149A37C}" dt="2020-05-25T06:26:25.354" v="4455" actId="1076"/>
          <ac:picMkLst>
            <pc:docMk/>
            <pc:sldMk cId="0" sldId="294"/>
            <ac:picMk id="5" creationId="{00000000-0000-0000-0000-000000000000}"/>
          </ac:picMkLst>
        </pc:picChg>
        <pc:picChg chg="add mod">
          <ac:chgData name="仁園 呂" userId="eef67f80-1e14-4c90-a22b-aad4575b3ef9" providerId="ADAL" clId="{98C5F729-C6D6-421F-A8DE-3A570149A37C}" dt="2020-05-25T06:35:02.282" v="4666" actId="1076"/>
          <ac:picMkLst>
            <pc:docMk/>
            <pc:sldMk cId="0" sldId="294"/>
            <ac:picMk id="10" creationId="{AD036E4A-02BE-49CB-AA54-981BD0D7AFE1}"/>
          </ac:picMkLst>
        </pc:picChg>
        <pc:picChg chg="mod">
          <ac:chgData name="仁園 呂" userId="eef67f80-1e14-4c90-a22b-aad4575b3ef9" providerId="ADAL" clId="{98C5F729-C6D6-421F-A8DE-3A570149A37C}" dt="2020-05-25T06:28:14.738" v="4470" actId="1076"/>
          <ac:picMkLst>
            <pc:docMk/>
            <pc:sldMk cId="0" sldId="294"/>
            <ac:picMk id="57346" creationId="{00000000-0000-0000-0000-000000000000}"/>
          </ac:picMkLst>
        </pc:picChg>
      </pc:sldChg>
      <pc:sldChg chg="modSp mod">
        <pc:chgData name="仁園 呂" userId="eef67f80-1e14-4c90-a22b-aad4575b3ef9" providerId="ADAL" clId="{98C5F729-C6D6-421F-A8DE-3A570149A37C}" dt="2020-05-25T06:38:40.289" v="4714" actId="1076"/>
        <pc:sldMkLst>
          <pc:docMk/>
          <pc:sldMk cId="0" sldId="295"/>
        </pc:sldMkLst>
        <pc:picChg chg="mod">
          <ac:chgData name="仁園 呂" userId="eef67f80-1e14-4c90-a22b-aad4575b3ef9" providerId="ADAL" clId="{98C5F729-C6D6-421F-A8DE-3A570149A37C}" dt="2020-05-25T06:38:40.289" v="4714" actId="1076"/>
          <ac:picMkLst>
            <pc:docMk/>
            <pc:sldMk cId="0" sldId="295"/>
            <ac:picMk id="6" creationId="{00000000-0000-0000-0000-000000000000}"/>
          </ac:picMkLst>
        </pc:picChg>
        <pc:picChg chg="mod">
          <ac:chgData name="仁園 呂" userId="eef67f80-1e14-4c90-a22b-aad4575b3ef9" providerId="ADAL" clId="{98C5F729-C6D6-421F-A8DE-3A570149A37C}" dt="2020-05-25T06:38:38.097" v="4713" actId="1076"/>
          <ac:picMkLst>
            <pc:docMk/>
            <pc:sldMk cId="0" sldId="295"/>
            <ac:picMk id="7" creationId="{00000000-0000-0000-0000-000000000000}"/>
          </ac:picMkLst>
        </pc:picChg>
      </pc:sldChg>
      <pc:sldChg chg="addSp delSp modSp mod">
        <pc:chgData name="仁園 呂" userId="eef67f80-1e14-4c90-a22b-aad4575b3ef9" providerId="ADAL" clId="{98C5F729-C6D6-421F-A8DE-3A570149A37C}" dt="2020-05-25T09:01:07.426" v="5066" actId="1076"/>
        <pc:sldMkLst>
          <pc:docMk/>
          <pc:sldMk cId="0" sldId="300"/>
        </pc:sldMkLst>
        <pc:spChg chg="add mod">
          <ac:chgData name="仁園 呂" userId="eef67f80-1e14-4c90-a22b-aad4575b3ef9" providerId="ADAL" clId="{98C5F729-C6D6-421F-A8DE-3A570149A37C}" dt="2020-05-25T09:01:07.426" v="5066" actId="1076"/>
          <ac:spMkLst>
            <pc:docMk/>
            <pc:sldMk cId="0" sldId="300"/>
            <ac:spMk id="4" creationId="{CA321860-E855-4AFA-ADE1-4102D80605CE}"/>
          </ac:spMkLst>
        </pc:spChg>
        <pc:spChg chg="del">
          <ac:chgData name="仁園 呂" userId="eef67f80-1e14-4c90-a22b-aad4575b3ef9" providerId="ADAL" clId="{98C5F729-C6D6-421F-A8DE-3A570149A37C}" dt="2020-05-25T09:00:37.639" v="5043" actId="478"/>
          <ac:spMkLst>
            <pc:docMk/>
            <pc:sldMk cId="0" sldId="300"/>
            <ac:spMk id="6" creationId="{00000000-0000-0000-0000-000000000000}"/>
          </ac:spMkLst>
        </pc:spChg>
        <pc:picChg chg="add mod">
          <ac:chgData name="仁園 呂" userId="eef67f80-1e14-4c90-a22b-aad4575b3ef9" providerId="ADAL" clId="{98C5F729-C6D6-421F-A8DE-3A570149A37C}" dt="2020-05-25T08:55:21.105" v="4732" actId="1076"/>
          <ac:picMkLst>
            <pc:docMk/>
            <pc:sldMk cId="0" sldId="300"/>
            <ac:picMk id="3" creationId="{3BF7FEF6-1473-4F1B-863E-99231B961B52}"/>
          </ac:picMkLst>
        </pc:picChg>
        <pc:picChg chg="mod">
          <ac:chgData name="仁園 呂" userId="eef67f80-1e14-4c90-a22b-aad4575b3ef9" providerId="ADAL" clId="{98C5F729-C6D6-421F-A8DE-3A570149A37C}" dt="2020-05-25T08:55:15.370" v="4729" actId="1076"/>
          <ac:picMkLst>
            <pc:docMk/>
            <pc:sldMk cId="0" sldId="300"/>
            <ac:picMk id="5" creationId="{00000000-0000-0000-0000-000000000000}"/>
          </ac:picMkLst>
        </pc:picChg>
        <pc:picChg chg="mod">
          <ac:chgData name="仁園 呂" userId="eef67f80-1e14-4c90-a22b-aad4575b3ef9" providerId="ADAL" clId="{98C5F729-C6D6-421F-A8DE-3A570149A37C}" dt="2020-05-25T08:55:13.475" v="4728" actId="14100"/>
          <ac:picMkLst>
            <pc:docMk/>
            <pc:sldMk cId="0" sldId="300"/>
            <ac:picMk id="62466" creationId="{00000000-0000-0000-0000-000000000000}"/>
          </ac:picMkLst>
        </pc:picChg>
      </pc:sldChg>
      <pc:sldChg chg="modSp mod">
        <pc:chgData name="仁園 呂" userId="eef67f80-1e14-4c90-a22b-aad4575b3ef9" providerId="ADAL" clId="{98C5F729-C6D6-421F-A8DE-3A570149A37C}" dt="2020-05-25T08:52:04.699" v="4717" actId="14100"/>
        <pc:sldMkLst>
          <pc:docMk/>
          <pc:sldMk cId="0" sldId="301"/>
        </pc:sldMkLst>
        <pc:picChg chg="mod">
          <ac:chgData name="仁園 呂" userId="eef67f80-1e14-4c90-a22b-aad4575b3ef9" providerId="ADAL" clId="{98C5F729-C6D6-421F-A8DE-3A570149A37C}" dt="2020-05-25T08:52:04.699" v="4717" actId="14100"/>
          <ac:picMkLst>
            <pc:docMk/>
            <pc:sldMk cId="0" sldId="301"/>
            <ac:picMk id="5" creationId="{00000000-0000-0000-0000-000000000000}"/>
          </ac:picMkLst>
        </pc:picChg>
      </pc:sldChg>
      <pc:sldChg chg="addSp delSp modSp mod">
        <pc:chgData name="仁園 呂" userId="eef67f80-1e14-4c90-a22b-aad4575b3ef9" providerId="ADAL" clId="{98C5F729-C6D6-421F-A8DE-3A570149A37C}" dt="2020-05-24T12:55:19.948" v="1727" actId="14100"/>
        <pc:sldMkLst>
          <pc:docMk/>
          <pc:sldMk cId="0" sldId="324"/>
        </pc:sldMkLst>
        <pc:spChg chg="mod">
          <ac:chgData name="仁園 呂" userId="eef67f80-1e14-4c90-a22b-aad4575b3ef9" providerId="ADAL" clId="{98C5F729-C6D6-421F-A8DE-3A570149A37C}" dt="2020-05-24T11:38:53.379" v="15" actId="6549"/>
          <ac:spMkLst>
            <pc:docMk/>
            <pc:sldMk cId="0" sldId="324"/>
            <ac:spMk id="7" creationId="{00000000-0000-0000-0000-000000000000}"/>
          </ac:spMkLst>
        </pc:spChg>
        <pc:grpChg chg="del mod">
          <ac:chgData name="仁園 呂" userId="eef67f80-1e14-4c90-a22b-aad4575b3ef9" providerId="ADAL" clId="{98C5F729-C6D6-421F-A8DE-3A570149A37C}" dt="2020-05-24T11:39:45.669" v="24"/>
          <ac:grpSpMkLst>
            <pc:docMk/>
            <pc:sldMk cId="0" sldId="324"/>
            <ac:grpSpMk id="5" creationId="{27A477E2-54E5-4F02-B6AD-60C202E3E488}"/>
          </ac:grpSpMkLst>
        </pc:grpChg>
        <pc:grpChg chg="mod">
          <ac:chgData name="仁園 呂" userId="eef67f80-1e14-4c90-a22b-aad4575b3ef9" providerId="ADAL" clId="{98C5F729-C6D6-421F-A8DE-3A570149A37C}" dt="2020-05-24T11:39:45.669" v="24"/>
          <ac:grpSpMkLst>
            <pc:docMk/>
            <pc:sldMk cId="0" sldId="324"/>
            <ac:grpSpMk id="12" creationId="{05AB17FF-F2B0-4470-8F13-F69064CF7056}"/>
          </ac:grpSpMkLst>
        </pc:grpChg>
        <pc:grpChg chg="mod">
          <ac:chgData name="仁園 呂" userId="eef67f80-1e14-4c90-a22b-aad4575b3ef9" providerId="ADAL" clId="{98C5F729-C6D6-421F-A8DE-3A570149A37C}" dt="2020-05-24T11:39:53.948" v="31"/>
          <ac:grpSpMkLst>
            <pc:docMk/>
            <pc:sldMk cId="0" sldId="324"/>
            <ac:grpSpMk id="19" creationId="{8C4FC6FC-C53A-42F5-ABEF-6905ABDB9FFF}"/>
          </ac:grpSpMkLst>
        </pc:grpChg>
        <pc:grpChg chg="del mod">
          <ac:chgData name="仁園 呂" userId="eef67f80-1e14-4c90-a22b-aad4575b3ef9" providerId="ADAL" clId="{98C5F729-C6D6-421F-A8DE-3A570149A37C}" dt="2020-05-24T11:40:01.722" v="43"/>
          <ac:grpSpMkLst>
            <pc:docMk/>
            <pc:sldMk cId="0" sldId="324"/>
            <ac:grpSpMk id="26" creationId="{E3F7DC22-7018-4058-BEB3-1A7A011B4BD6}"/>
          </ac:grpSpMkLst>
        </pc:grpChg>
        <pc:grpChg chg="del mod">
          <ac:chgData name="仁園 呂" userId="eef67f80-1e14-4c90-a22b-aad4575b3ef9" providerId="ADAL" clId="{98C5F729-C6D6-421F-A8DE-3A570149A37C}" dt="2020-05-24T11:40:04.092" v="45"/>
          <ac:grpSpMkLst>
            <pc:docMk/>
            <pc:sldMk cId="0" sldId="324"/>
            <ac:grpSpMk id="31" creationId="{7B49AF69-3BA9-42C1-ABD6-54830193659C}"/>
          </ac:grpSpMkLst>
        </pc:grpChg>
        <pc:grpChg chg="del mod">
          <ac:chgData name="仁園 呂" userId="eef67f80-1e14-4c90-a22b-aad4575b3ef9" providerId="ADAL" clId="{98C5F729-C6D6-421F-A8DE-3A570149A37C}" dt="2020-05-24T11:40:06.714" v="48"/>
          <ac:grpSpMkLst>
            <pc:docMk/>
            <pc:sldMk cId="0" sldId="324"/>
            <ac:grpSpMk id="33" creationId="{3A4F356C-8B76-4B04-AEDA-6A5625C3A4B6}"/>
          </ac:grpSpMkLst>
        </pc:grpChg>
        <pc:grpChg chg="mod">
          <ac:chgData name="仁園 呂" userId="eef67f80-1e14-4c90-a22b-aad4575b3ef9" providerId="ADAL" clId="{98C5F729-C6D6-421F-A8DE-3A570149A37C}" dt="2020-05-24T11:40:06.714" v="48"/>
          <ac:grpSpMkLst>
            <pc:docMk/>
            <pc:sldMk cId="0" sldId="324"/>
            <ac:grpSpMk id="36" creationId="{E95ADD8A-B882-4A14-9D16-6073350BEA46}"/>
          </ac:grpSpMkLst>
        </pc:grpChg>
        <pc:grpChg chg="del mod">
          <ac:chgData name="仁園 呂" userId="eef67f80-1e14-4c90-a22b-aad4575b3ef9" providerId="ADAL" clId="{98C5F729-C6D6-421F-A8DE-3A570149A37C}" dt="2020-05-24T11:40:11.839" v="56"/>
          <ac:grpSpMkLst>
            <pc:docMk/>
            <pc:sldMk cId="0" sldId="324"/>
            <ac:grpSpMk id="41" creationId="{85A6B0BA-7FB0-4FEA-9C84-1342E520E89C}"/>
          </ac:grpSpMkLst>
        </pc:grpChg>
        <pc:grpChg chg="mod">
          <ac:chgData name="仁園 呂" userId="eef67f80-1e14-4c90-a22b-aad4575b3ef9" providerId="ADAL" clId="{98C5F729-C6D6-421F-A8DE-3A570149A37C}" dt="2020-05-24T11:40:11.839" v="56"/>
          <ac:grpSpMkLst>
            <pc:docMk/>
            <pc:sldMk cId="0" sldId="324"/>
            <ac:grpSpMk id="44" creationId="{9A6C446D-DF35-4252-AE10-510D78D69B2E}"/>
          </ac:grpSpMkLst>
        </pc:grpChg>
        <pc:grpChg chg="mod">
          <ac:chgData name="仁園 呂" userId="eef67f80-1e14-4c90-a22b-aad4575b3ef9" providerId="ADAL" clId="{98C5F729-C6D6-421F-A8DE-3A570149A37C}" dt="2020-05-24T11:40:14.301" v="62"/>
          <ac:grpSpMkLst>
            <pc:docMk/>
            <pc:sldMk cId="0" sldId="324"/>
            <ac:grpSpMk id="50" creationId="{69FE915F-BB84-4240-9827-0A3592CCC588}"/>
          </ac:grpSpMkLst>
        </pc:grpChg>
        <pc:grpChg chg="mod">
          <ac:chgData name="仁園 呂" userId="eef67f80-1e14-4c90-a22b-aad4575b3ef9" providerId="ADAL" clId="{98C5F729-C6D6-421F-A8DE-3A570149A37C}" dt="2020-05-24T11:40:19.667" v="69"/>
          <ac:grpSpMkLst>
            <pc:docMk/>
            <pc:sldMk cId="0" sldId="324"/>
            <ac:grpSpMk id="57" creationId="{BB22FCDB-7892-445B-A7D0-8495791595AF}"/>
          </ac:grpSpMkLst>
        </pc:grpChg>
        <pc:grpChg chg="mod">
          <ac:chgData name="仁園 呂" userId="eef67f80-1e14-4c90-a22b-aad4575b3ef9" providerId="ADAL" clId="{98C5F729-C6D6-421F-A8DE-3A570149A37C}" dt="2020-05-24T11:40:19.667" v="69"/>
          <ac:grpSpMkLst>
            <pc:docMk/>
            <pc:sldMk cId="0" sldId="324"/>
            <ac:grpSpMk id="58" creationId="{7CD7C3B6-6A58-4479-B80F-367FA28201BC}"/>
          </ac:grpSpMkLst>
        </pc:grpChg>
        <pc:grpChg chg="del mod">
          <ac:chgData name="仁園 呂" userId="eef67f80-1e14-4c90-a22b-aad4575b3ef9" providerId="ADAL" clId="{98C5F729-C6D6-421F-A8DE-3A570149A37C}" dt="2020-05-24T11:40:37.637" v="85"/>
          <ac:grpSpMkLst>
            <pc:docMk/>
            <pc:sldMk cId="0" sldId="324"/>
            <ac:grpSpMk id="9227" creationId="{6C5AFBCB-44CF-47EA-B65C-5920E3918100}"/>
          </ac:grpSpMkLst>
        </pc:grpChg>
        <pc:grpChg chg="mod">
          <ac:chgData name="仁園 呂" userId="eef67f80-1e14-4c90-a22b-aad4575b3ef9" providerId="ADAL" clId="{98C5F729-C6D6-421F-A8DE-3A570149A37C}" dt="2020-05-24T11:40:37.637" v="85"/>
          <ac:grpSpMkLst>
            <pc:docMk/>
            <pc:sldMk cId="0" sldId="324"/>
            <ac:grpSpMk id="9228" creationId="{CB363B12-FAB0-42DD-A876-BCBC04F2E20E}"/>
          </ac:grpSpMkLst>
        </pc:grpChg>
        <pc:grpChg chg="del mod">
          <ac:chgData name="仁園 呂" userId="eef67f80-1e14-4c90-a22b-aad4575b3ef9" providerId="ADAL" clId="{98C5F729-C6D6-421F-A8DE-3A570149A37C}" dt="2020-05-24T11:40:46.901" v="94"/>
          <ac:grpSpMkLst>
            <pc:docMk/>
            <pc:sldMk cId="0" sldId="324"/>
            <ac:grpSpMk id="9235" creationId="{5578656D-FED6-4AEB-9640-02A8BF62CC2A}"/>
          </ac:grpSpMkLst>
        </pc:grpChg>
        <pc:grpChg chg="mod">
          <ac:chgData name="仁園 呂" userId="eef67f80-1e14-4c90-a22b-aad4575b3ef9" providerId="ADAL" clId="{98C5F729-C6D6-421F-A8DE-3A570149A37C}" dt="2020-05-24T11:40:46.901" v="94"/>
          <ac:grpSpMkLst>
            <pc:docMk/>
            <pc:sldMk cId="0" sldId="324"/>
            <ac:grpSpMk id="9237" creationId="{2BE8B8FA-7BC5-463F-AC15-FC0F8847714C}"/>
          </ac:grpSpMkLst>
        </pc:grpChg>
        <pc:grpChg chg="del mod">
          <ac:chgData name="仁園 呂" userId="eef67f80-1e14-4c90-a22b-aad4575b3ef9" providerId="ADAL" clId="{98C5F729-C6D6-421F-A8DE-3A570149A37C}" dt="2020-05-24T11:41:01.083" v="100"/>
          <ac:grpSpMkLst>
            <pc:docMk/>
            <pc:sldMk cId="0" sldId="324"/>
            <ac:grpSpMk id="9241" creationId="{1B676A5E-8FCE-46D4-97F3-8E1DC2455D81}"/>
          </ac:grpSpMkLst>
        </pc:grpChg>
        <pc:grpChg chg="mod">
          <ac:chgData name="仁園 呂" userId="eef67f80-1e14-4c90-a22b-aad4575b3ef9" providerId="ADAL" clId="{98C5F729-C6D6-421F-A8DE-3A570149A37C}" dt="2020-05-24T11:41:01.083" v="100"/>
          <ac:grpSpMkLst>
            <pc:docMk/>
            <pc:sldMk cId="0" sldId="324"/>
            <ac:grpSpMk id="9243" creationId="{EE12E244-DBE7-4B36-A9D9-770472F17C82}"/>
          </ac:grpSpMkLst>
        </pc:grpChg>
        <pc:grpChg chg="del mod">
          <ac:chgData name="仁園 呂" userId="eef67f80-1e14-4c90-a22b-aad4575b3ef9" providerId="ADAL" clId="{98C5F729-C6D6-421F-A8DE-3A570149A37C}" dt="2020-05-24T11:41:16.064" v="121"/>
          <ac:grpSpMkLst>
            <pc:docMk/>
            <pc:sldMk cId="0" sldId="324"/>
            <ac:grpSpMk id="9251" creationId="{C4BDF72E-BBCF-414B-B6C7-FDC3CB3DCDEC}"/>
          </ac:grpSpMkLst>
        </pc:grpChg>
        <pc:grpChg chg="del mod">
          <ac:chgData name="仁園 呂" userId="eef67f80-1e14-4c90-a22b-aad4575b3ef9" providerId="ADAL" clId="{98C5F729-C6D6-421F-A8DE-3A570149A37C}" dt="2020-05-24T11:41:20.327" v="125"/>
          <ac:grpSpMkLst>
            <pc:docMk/>
            <pc:sldMk cId="0" sldId="324"/>
            <ac:grpSpMk id="9264" creationId="{D06032B0-272A-490E-BE13-0276A6B8F9CA}"/>
          </ac:grpSpMkLst>
        </pc:grpChg>
        <pc:grpChg chg="mod">
          <ac:chgData name="仁園 呂" userId="eef67f80-1e14-4c90-a22b-aad4575b3ef9" providerId="ADAL" clId="{98C5F729-C6D6-421F-A8DE-3A570149A37C}" dt="2020-05-24T11:41:16.064" v="121"/>
          <ac:grpSpMkLst>
            <pc:docMk/>
            <pc:sldMk cId="0" sldId="324"/>
            <ac:grpSpMk id="9265" creationId="{788B14FC-78B3-4FEC-A1B3-D93692474A82}"/>
          </ac:grpSpMkLst>
        </pc:grpChg>
        <pc:grpChg chg="mod">
          <ac:chgData name="仁園 呂" userId="eef67f80-1e14-4c90-a22b-aad4575b3ef9" providerId="ADAL" clId="{98C5F729-C6D6-421F-A8DE-3A570149A37C}" dt="2020-05-24T11:41:16.064" v="121"/>
          <ac:grpSpMkLst>
            <pc:docMk/>
            <pc:sldMk cId="0" sldId="324"/>
            <ac:grpSpMk id="9266" creationId="{AFF209C5-8CE0-417C-BF18-8C626E4CCBFC}"/>
          </ac:grpSpMkLst>
        </pc:grpChg>
        <pc:grpChg chg="del mod">
          <ac:chgData name="仁園 呂" userId="eef67f80-1e14-4c90-a22b-aad4575b3ef9" providerId="ADAL" clId="{98C5F729-C6D6-421F-A8DE-3A570149A37C}" dt="2020-05-24T11:41:20.327" v="125"/>
          <ac:grpSpMkLst>
            <pc:docMk/>
            <pc:sldMk cId="0" sldId="324"/>
            <ac:grpSpMk id="9270" creationId="{7D597AE0-43DB-4959-8567-9CBB907784FB}"/>
          </ac:grpSpMkLst>
        </pc:grpChg>
        <pc:grpChg chg="del mod">
          <ac:chgData name="仁園 呂" userId="eef67f80-1e14-4c90-a22b-aad4575b3ef9" providerId="ADAL" clId="{98C5F729-C6D6-421F-A8DE-3A570149A37C}" dt="2020-05-24T11:41:33.646" v="145"/>
          <ac:grpSpMkLst>
            <pc:docMk/>
            <pc:sldMk cId="0" sldId="324"/>
            <ac:grpSpMk id="9271" creationId="{10D576F2-8C33-4CE7-AAA1-54D179A3AE73}"/>
          </ac:grpSpMkLst>
        </pc:grpChg>
        <pc:grpChg chg="mod">
          <ac:chgData name="仁園 呂" userId="eef67f80-1e14-4c90-a22b-aad4575b3ef9" providerId="ADAL" clId="{98C5F729-C6D6-421F-A8DE-3A570149A37C}" dt="2020-05-24T11:41:33.646" v="145"/>
          <ac:grpSpMkLst>
            <pc:docMk/>
            <pc:sldMk cId="0" sldId="324"/>
            <ac:grpSpMk id="9291" creationId="{03F7F684-BEF4-4271-BD94-BCE080BF616F}"/>
          </ac:grpSpMkLst>
        </pc:grpChg>
        <pc:grpChg chg="mod">
          <ac:chgData name="仁園 呂" userId="eef67f80-1e14-4c90-a22b-aad4575b3ef9" providerId="ADAL" clId="{98C5F729-C6D6-421F-A8DE-3A570149A37C}" dt="2020-05-24T11:41:33.646" v="145"/>
          <ac:grpSpMkLst>
            <pc:docMk/>
            <pc:sldMk cId="0" sldId="324"/>
            <ac:grpSpMk id="9292" creationId="{D62729F1-B1F7-4FD5-AFC1-A9BD233DE17D}"/>
          </ac:grpSpMkLst>
        </pc:grpChg>
        <pc:grpChg chg="mod">
          <ac:chgData name="仁園 呂" userId="eef67f80-1e14-4c90-a22b-aad4575b3ef9" providerId="ADAL" clId="{98C5F729-C6D6-421F-A8DE-3A570149A37C}" dt="2020-05-24T11:41:33.646" v="145"/>
          <ac:grpSpMkLst>
            <pc:docMk/>
            <pc:sldMk cId="0" sldId="324"/>
            <ac:grpSpMk id="9293" creationId="{4E898E19-7865-4C45-964E-00A1103EDA61}"/>
          </ac:grpSpMkLst>
        </pc:grpChg>
        <pc:grpChg chg="mod">
          <ac:chgData name="仁園 呂" userId="eef67f80-1e14-4c90-a22b-aad4575b3ef9" providerId="ADAL" clId="{98C5F729-C6D6-421F-A8DE-3A570149A37C}" dt="2020-05-24T11:41:33.646" v="145"/>
          <ac:grpSpMkLst>
            <pc:docMk/>
            <pc:sldMk cId="0" sldId="324"/>
            <ac:grpSpMk id="9294" creationId="{4C01E419-7D1B-4BAD-8A08-A91306B7A7EE}"/>
          </ac:grpSpMkLst>
        </pc:grpChg>
        <pc:grpChg chg="mod">
          <ac:chgData name="仁園 呂" userId="eef67f80-1e14-4c90-a22b-aad4575b3ef9" providerId="ADAL" clId="{98C5F729-C6D6-421F-A8DE-3A570149A37C}" dt="2020-05-24T11:41:33.646" v="145"/>
          <ac:grpSpMkLst>
            <pc:docMk/>
            <pc:sldMk cId="0" sldId="324"/>
            <ac:grpSpMk id="9295" creationId="{D2495CBD-AD0E-47F4-AE38-F6EB132EE716}"/>
          </ac:grpSpMkLst>
        </pc:grpChg>
        <pc:grpChg chg="mod">
          <ac:chgData name="仁園 呂" userId="eef67f80-1e14-4c90-a22b-aad4575b3ef9" providerId="ADAL" clId="{98C5F729-C6D6-421F-A8DE-3A570149A37C}" dt="2020-05-24T11:41:39.192" v="148"/>
          <ac:grpSpMkLst>
            <pc:docMk/>
            <pc:sldMk cId="0" sldId="324"/>
            <ac:grpSpMk id="9298" creationId="{EF99800B-CD0F-4B82-9D40-D99A7EF76029}"/>
          </ac:grpSpMkLst>
        </pc:grpChg>
        <pc:grpChg chg="mod">
          <ac:chgData name="仁園 呂" userId="eef67f80-1e14-4c90-a22b-aad4575b3ef9" providerId="ADAL" clId="{98C5F729-C6D6-421F-A8DE-3A570149A37C}" dt="2020-05-24T11:41:47.781" v="159"/>
          <ac:grpSpMkLst>
            <pc:docMk/>
            <pc:sldMk cId="0" sldId="324"/>
            <ac:grpSpMk id="9309" creationId="{8B50A56F-BE19-48E5-8A8A-EA2083C486FF}"/>
          </ac:grpSpMkLst>
        </pc:grpChg>
        <pc:grpChg chg="mod">
          <ac:chgData name="仁園 呂" userId="eef67f80-1e14-4c90-a22b-aad4575b3ef9" providerId="ADAL" clId="{98C5F729-C6D6-421F-A8DE-3A570149A37C}" dt="2020-05-24T11:41:51.402" v="167"/>
          <ac:grpSpMkLst>
            <pc:docMk/>
            <pc:sldMk cId="0" sldId="324"/>
            <ac:grpSpMk id="9317" creationId="{67FC72C3-5B41-431C-AB86-EA6B82E2EAE4}"/>
          </ac:grpSpMkLst>
        </pc:grpChg>
        <pc:grpChg chg="mod">
          <ac:chgData name="仁園 呂" userId="eef67f80-1e14-4c90-a22b-aad4575b3ef9" providerId="ADAL" clId="{98C5F729-C6D6-421F-A8DE-3A570149A37C}" dt="2020-05-24T11:41:51.402" v="167"/>
          <ac:grpSpMkLst>
            <pc:docMk/>
            <pc:sldMk cId="0" sldId="324"/>
            <ac:grpSpMk id="9318" creationId="{F3F46102-BC19-441D-8E73-1215611F6D2C}"/>
          </ac:grpSpMkLst>
        </pc:grpChg>
        <pc:grpChg chg="mod">
          <ac:chgData name="仁園 呂" userId="eef67f80-1e14-4c90-a22b-aad4575b3ef9" providerId="ADAL" clId="{98C5F729-C6D6-421F-A8DE-3A570149A37C}" dt="2020-05-24T11:41:51.402" v="167"/>
          <ac:grpSpMkLst>
            <pc:docMk/>
            <pc:sldMk cId="0" sldId="324"/>
            <ac:grpSpMk id="9319" creationId="{98F90E92-5357-4EAA-BFC7-531D84703095}"/>
          </ac:grpSpMkLst>
        </pc:grpChg>
        <pc:graphicFrameChg chg="mod">
          <ac:chgData name="仁園 呂" userId="eef67f80-1e14-4c90-a22b-aad4575b3ef9" providerId="ADAL" clId="{98C5F729-C6D6-421F-A8DE-3A570149A37C}" dt="2020-05-24T11:38:57.032" v="17" actId="1076"/>
          <ac:graphicFrameMkLst>
            <pc:docMk/>
            <pc:sldMk cId="0" sldId="324"/>
            <ac:graphicFrameMk id="9219" creationId="{00000000-0000-0000-0000-000000000000}"/>
          </ac:graphicFrameMkLst>
        </pc:graphicFrameChg>
        <pc:picChg chg="mod">
          <ac:chgData name="仁園 呂" userId="eef67f80-1e14-4c90-a22b-aad4575b3ef9" providerId="ADAL" clId="{98C5F729-C6D6-421F-A8DE-3A570149A37C}" dt="2020-05-24T12:55:19.948" v="1727" actId="14100"/>
          <ac:picMkLst>
            <pc:docMk/>
            <pc:sldMk cId="0" sldId="324"/>
            <ac:picMk id="8" creationId="{00000000-0000-0000-0000-000000000000}"/>
          </ac:picMkLst>
        </pc:picChg>
        <pc:inkChg chg="add mod">
          <ac:chgData name="仁園 呂" userId="eef67f80-1e14-4c90-a22b-aad4575b3ef9" providerId="ADAL" clId="{98C5F729-C6D6-421F-A8DE-3A570149A37C}" dt="2020-05-24T11:39:45.669" v="24"/>
          <ac:inkMkLst>
            <pc:docMk/>
            <pc:sldMk cId="0" sldId="324"/>
            <ac:inkMk id="3" creationId="{80AABF1E-484E-4721-8870-016F82D52BBB}"/>
          </ac:inkMkLst>
        </pc:inkChg>
        <pc:inkChg chg="add mod">
          <ac:chgData name="仁園 呂" userId="eef67f80-1e14-4c90-a22b-aad4575b3ef9" providerId="ADAL" clId="{98C5F729-C6D6-421F-A8DE-3A570149A37C}" dt="2020-05-24T11:39:45.669" v="24"/>
          <ac:inkMkLst>
            <pc:docMk/>
            <pc:sldMk cId="0" sldId="324"/>
            <ac:inkMk id="4" creationId="{569B396E-D79E-446E-BF66-EFB713AB04D4}"/>
          </ac:inkMkLst>
        </pc:inkChg>
        <pc:inkChg chg="add mod">
          <ac:chgData name="仁園 呂" userId="eef67f80-1e14-4c90-a22b-aad4575b3ef9" providerId="ADAL" clId="{98C5F729-C6D6-421F-A8DE-3A570149A37C}" dt="2020-05-24T11:39:45.669" v="24"/>
          <ac:inkMkLst>
            <pc:docMk/>
            <pc:sldMk cId="0" sldId="324"/>
            <ac:inkMk id="10" creationId="{D5A7C333-7BBC-4BA9-8795-AA9F9D766F53}"/>
          </ac:inkMkLst>
        </pc:inkChg>
        <pc:inkChg chg="add mod">
          <ac:chgData name="仁園 呂" userId="eef67f80-1e14-4c90-a22b-aad4575b3ef9" providerId="ADAL" clId="{98C5F729-C6D6-421F-A8DE-3A570149A37C}" dt="2020-05-24T11:39:45.669" v="24"/>
          <ac:inkMkLst>
            <pc:docMk/>
            <pc:sldMk cId="0" sldId="324"/>
            <ac:inkMk id="11" creationId="{9E14F4B8-C000-47C9-991A-D0BB3ECE2B6E}"/>
          </ac:inkMkLst>
        </pc:inkChg>
        <pc:inkChg chg="add">
          <ac:chgData name="仁園 呂" userId="eef67f80-1e14-4c90-a22b-aad4575b3ef9" providerId="ADAL" clId="{98C5F729-C6D6-421F-A8DE-3A570149A37C}" dt="2020-05-24T11:39:48.211" v="25" actId="9405"/>
          <ac:inkMkLst>
            <pc:docMk/>
            <pc:sldMk cId="0" sldId="324"/>
            <ac:inkMk id="13" creationId="{B4EEEFC8-1E4D-423A-9CB5-4C6E68687F6B}"/>
          </ac:inkMkLst>
        </pc:inkChg>
        <pc:inkChg chg="add">
          <ac:chgData name="仁園 呂" userId="eef67f80-1e14-4c90-a22b-aad4575b3ef9" providerId="ADAL" clId="{98C5F729-C6D6-421F-A8DE-3A570149A37C}" dt="2020-05-24T11:39:49.932" v="26" actId="9405"/>
          <ac:inkMkLst>
            <pc:docMk/>
            <pc:sldMk cId="0" sldId="324"/>
            <ac:inkMk id="14" creationId="{22C62752-12E8-4A78-B935-A5F2201959E6}"/>
          </ac:inkMkLst>
        </pc:inkChg>
        <pc:inkChg chg="add mod">
          <ac:chgData name="仁園 呂" userId="eef67f80-1e14-4c90-a22b-aad4575b3ef9" providerId="ADAL" clId="{98C5F729-C6D6-421F-A8DE-3A570149A37C}" dt="2020-05-24T11:39:53.948" v="31"/>
          <ac:inkMkLst>
            <pc:docMk/>
            <pc:sldMk cId="0" sldId="324"/>
            <ac:inkMk id="15" creationId="{8C8D58C1-DD98-412E-A4DA-783CA38F37C2}"/>
          </ac:inkMkLst>
        </pc:inkChg>
        <pc:inkChg chg="add mod">
          <ac:chgData name="仁園 呂" userId="eef67f80-1e14-4c90-a22b-aad4575b3ef9" providerId="ADAL" clId="{98C5F729-C6D6-421F-A8DE-3A570149A37C}" dt="2020-05-24T11:39:53.948" v="31"/>
          <ac:inkMkLst>
            <pc:docMk/>
            <pc:sldMk cId="0" sldId="324"/>
            <ac:inkMk id="16" creationId="{3E3E7864-F0B8-452B-8782-4318744CFE0D}"/>
          </ac:inkMkLst>
        </pc:inkChg>
        <pc:inkChg chg="add mod">
          <ac:chgData name="仁園 呂" userId="eef67f80-1e14-4c90-a22b-aad4575b3ef9" providerId="ADAL" clId="{98C5F729-C6D6-421F-A8DE-3A570149A37C}" dt="2020-05-24T11:39:53.948" v="31"/>
          <ac:inkMkLst>
            <pc:docMk/>
            <pc:sldMk cId="0" sldId="324"/>
            <ac:inkMk id="17" creationId="{E74B0AD3-6E1E-4D21-B4FA-8C48E8A8231E}"/>
          </ac:inkMkLst>
        </pc:inkChg>
        <pc:inkChg chg="add">
          <ac:chgData name="仁園 呂" userId="eef67f80-1e14-4c90-a22b-aad4575b3ef9" providerId="ADAL" clId="{98C5F729-C6D6-421F-A8DE-3A570149A37C}" dt="2020-05-24T11:39:52.958" v="30" actId="9405"/>
          <ac:inkMkLst>
            <pc:docMk/>
            <pc:sldMk cId="0" sldId="324"/>
            <ac:inkMk id="18" creationId="{E5CE68EE-F5D5-4037-B097-8BD645DA626F}"/>
          </ac:inkMkLst>
        </pc:inkChg>
        <pc:inkChg chg="add mod">
          <ac:chgData name="仁園 呂" userId="eef67f80-1e14-4c90-a22b-aad4575b3ef9" providerId="ADAL" clId="{98C5F729-C6D6-421F-A8DE-3A570149A37C}" dt="2020-05-24T11:40:06.714" v="48"/>
          <ac:inkMkLst>
            <pc:docMk/>
            <pc:sldMk cId="0" sldId="324"/>
            <ac:inkMk id="20" creationId="{182C32B6-673C-4FC5-A8E3-78DDE7BEF58E}"/>
          </ac:inkMkLst>
        </pc:inkChg>
        <pc:inkChg chg="add mod">
          <ac:chgData name="仁園 呂" userId="eef67f80-1e14-4c90-a22b-aad4575b3ef9" providerId="ADAL" clId="{98C5F729-C6D6-421F-A8DE-3A570149A37C}" dt="2020-05-24T11:40:06.714" v="48"/>
          <ac:inkMkLst>
            <pc:docMk/>
            <pc:sldMk cId="0" sldId="324"/>
            <ac:inkMk id="21" creationId="{C1FCF0C2-96FA-4DFA-9FDA-877BBF6B6E80}"/>
          </ac:inkMkLst>
        </pc:inkChg>
        <pc:inkChg chg="add mod">
          <ac:chgData name="仁園 呂" userId="eef67f80-1e14-4c90-a22b-aad4575b3ef9" providerId="ADAL" clId="{98C5F729-C6D6-421F-A8DE-3A570149A37C}" dt="2020-05-24T11:40:06.714" v="48"/>
          <ac:inkMkLst>
            <pc:docMk/>
            <pc:sldMk cId="0" sldId="324"/>
            <ac:inkMk id="22" creationId="{9D73B328-2CC7-4318-A481-84B2275D44F1}"/>
          </ac:inkMkLst>
        </pc:inkChg>
        <pc:inkChg chg="add mod">
          <ac:chgData name="仁園 呂" userId="eef67f80-1e14-4c90-a22b-aad4575b3ef9" providerId="ADAL" clId="{98C5F729-C6D6-421F-A8DE-3A570149A37C}" dt="2020-05-24T11:40:06.714" v="48"/>
          <ac:inkMkLst>
            <pc:docMk/>
            <pc:sldMk cId="0" sldId="324"/>
            <ac:inkMk id="23" creationId="{DE8A9D04-0FE6-435E-9B36-4E100D99D661}"/>
          </ac:inkMkLst>
        </pc:inkChg>
        <pc:inkChg chg="add mod">
          <ac:chgData name="仁園 呂" userId="eef67f80-1e14-4c90-a22b-aad4575b3ef9" providerId="ADAL" clId="{98C5F729-C6D6-421F-A8DE-3A570149A37C}" dt="2020-05-24T11:40:06.714" v="48"/>
          <ac:inkMkLst>
            <pc:docMk/>
            <pc:sldMk cId="0" sldId="324"/>
            <ac:inkMk id="24" creationId="{8DD7D27C-A47D-4644-974C-12931A8E7D56}"/>
          </ac:inkMkLst>
        </pc:inkChg>
        <pc:inkChg chg="add mod">
          <ac:chgData name="仁園 呂" userId="eef67f80-1e14-4c90-a22b-aad4575b3ef9" providerId="ADAL" clId="{98C5F729-C6D6-421F-A8DE-3A570149A37C}" dt="2020-05-24T11:40:06.714" v="48"/>
          <ac:inkMkLst>
            <pc:docMk/>
            <pc:sldMk cId="0" sldId="324"/>
            <ac:inkMk id="25" creationId="{81069CC3-B7EE-41AC-A16C-AB735680315E}"/>
          </ac:inkMkLst>
        </pc:inkChg>
        <pc:inkChg chg="add mod">
          <ac:chgData name="仁園 呂" userId="eef67f80-1e14-4c90-a22b-aad4575b3ef9" providerId="ADAL" clId="{98C5F729-C6D6-421F-A8DE-3A570149A37C}" dt="2020-05-24T11:40:06.714" v="48"/>
          <ac:inkMkLst>
            <pc:docMk/>
            <pc:sldMk cId="0" sldId="324"/>
            <ac:inkMk id="27" creationId="{806FA579-CC08-496C-9168-F9951713DCB9}"/>
          </ac:inkMkLst>
        </pc:inkChg>
        <pc:inkChg chg="add mod">
          <ac:chgData name="仁園 呂" userId="eef67f80-1e14-4c90-a22b-aad4575b3ef9" providerId="ADAL" clId="{98C5F729-C6D6-421F-A8DE-3A570149A37C}" dt="2020-05-24T11:40:06.714" v="48"/>
          <ac:inkMkLst>
            <pc:docMk/>
            <pc:sldMk cId="0" sldId="324"/>
            <ac:inkMk id="28" creationId="{4D7AA887-9EB0-45C1-9F35-1D21A4A9D37A}"/>
          </ac:inkMkLst>
        </pc:inkChg>
        <pc:inkChg chg="add mod">
          <ac:chgData name="仁園 呂" userId="eef67f80-1e14-4c90-a22b-aad4575b3ef9" providerId="ADAL" clId="{98C5F729-C6D6-421F-A8DE-3A570149A37C}" dt="2020-05-24T11:40:06.714" v="48"/>
          <ac:inkMkLst>
            <pc:docMk/>
            <pc:sldMk cId="0" sldId="324"/>
            <ac:inkMk id="29" creationId="{E24C675C-62BD-488B-86D2-961683BDBD0E}"/>
          </ac:inkMkLst>
        </pc:inkChg>
        <pc:inkChg chg="add mod">
          <ac:chgData name="仁園 呂" userId="eef67f80-1e14-4c90-a22b-aad4575b3ef9" providerId="ADAL" clId="{98C5F729-C6D6-421F-A8DE-3A570149A37C}" dt="2020-05-24T11:40:06.714" v="48"/>
          <ac:inkMkLst>
            <pc:docMk/>
            <pc:sldMk cId="0" sldId="324"/>
            <ac:inkMk id="30" creationId="{CB45A436-BBDA-431E-ACE5-7FE1C7C891B0}"/>
          </ac:inkMkLst>
        </pc:inkChg>
        <pc:inkChg chg="add mod">
          <ac:chgData name="仁園 呂" userId="eef67f80-1e14-4c90-a22b-aad4575b3ef9" providerId="ADAL" clId="{98C5F729-C6D6-421F-A8DE-3A570149A37C}" dt="2020-05-24T11:40:06.714" v="48"/>
          <ac:inkMkLst>
            <pc:docMk/>
            <pc:sldMk cId="0" sldId="324"/>
            <ac:inkMk id="32" creationId="{59D1FBDE-4C79-4AD2-AF9F-1B0AB54B0F49}"/>
          </ac:inkMkLst>
        </pc:inkChg>
        <pc:inkChg chg="add mod">
          <ac:chgData name="仁園 呂" userId="eef67f80-1e14-4c90-a22b-aad4575b3ef9" providerId="ADAL" clId="{98C5F729-C6D6-421F-A8DE-3A570149A37C}" dt="2020-05-24T11:40:06.714" v="48"/>
          <ac:inkMkLst>
            <pc:docMk/>
            <pc:sldMk cId="0" sldId="324"/>
            <ac:inkMk id="34" creationId="{D26BE3A3-1E0E-4BFD-929F-39163F62E478}"/>
          </ac:inkMkLst>
        </pc:inkChg>
        <pc:inkChg chg="add mod">
          <ac:chgData name="仁園 呂" userId="eef67f80-1e14-4c90-a22b-aad4575b3ef9" providerId="ADAL" clId="{98C5F729-C6D6-421F-A8DE-3A570149A37C}" dt="2020-05-24T11:40:06.714" v="48"/>
          <ac:inkMkLst>
            <pc:docMk/>
            <pc:sldMk cId="0" sldId="324"/>
            <ac:inkMk id="35" creationId="{2A2809FD-87FA-4C49-98DE-5AF743210097}"/>
          </ac:inkMkLst>
        </pc:inkChg>
        <pc:inkChg chg="add mod">
          <ac:chgData name="仁園 呂" userId="eef67f80-1e14-4c90-a22b-aad4575b3ef9" providerId="ADAL" clId="{98C5F729-C6D6-421F-A8DE-3A570149A37C}" dt="2020-05-24T11:40:11.839" v="56"/>
          <ac:inkMkLst>
            <pc:docMk/>
            <pc:sldMk cId="0" sldId="324"/>
            <ac:inkMk id="37" creationId="{7A6EAD13-F231-4E95-95C1-91C53E2181EA}"/>
          </ac:inkMkLst>
        </pc:inkChg>
        <pc:inkChg chg="add mod">
          <ac:chgData name="仁園 呂" userId="eef67f80-1e14-4c90-a22b-aad4575b3ef9" providerId="ADAL" clId="{98C5F729-C6D6-421F-A8DE-3A570149A37C}" dt="2020-05-24T11:40:11.839" v="56"/>
          <ac:inkMkLst>
            <pc:docMk/>
            <pc:sldMk cId="0" sldId="324"/>
            <ac:inkMk id="38" creationId="{15424572-E423-43CC-93EC-D8C58787CA98}"/>
          </ac:inkMkLst>
        </pc:inkChg>
        <pc:inkChg chg="add mod">
          <ac:chgData name="仁園 呂" userId="eef67f80-1e14-4c90-a22b-aad4575b3ef9" providerId="ADAL" clId="{98C5F729-C6D6-421F-A8DE-3A570149A37C}" dt="2020-05-24T11:40:11.839" v="56"/>
          <ac:inkMkLst>
            <pc:docMk/>
            <pc:sldMk cId="0" sldId="324"/>
            <ac:inkMk id="39" creationId="{7F5F2144-93BD-490E-816D-9106465A0FF3}"/>
          </ac:inkMkLst>
        </pc:inkChg>
        <pc:inkChg chg="add mod">
          <ac:chgData name="仁園 呂" userId="eef67f80-1e14-4c90-a22b-aad4575b3ef9" providerId="ADAL" clId="{98C5F729-C6D6-421F-A8DE-3A570149A37C}" dt="2020-05-24T11:40:11.839" v="56"/>
          <ac:inkMkLst>
            <pc:docMk/>
            <pc:sldMk cId="0" sldId="324"/>
            <ac:inkMk id="40" creationId="{A90CE4B9-DF3F-4F8E-8D55-25F4CC1E2244}"/>
          </ac:inkMkLst>
        </pc:inkChg>
        <pc:inkChg chg="add mod">
          <ac:chgData name="仁園 呂" userId="eef67f80-1e14-4c90-a22b-aad4575b3ef9" providerId="ADAL" clId="{98C5F729-C6D6-421F-A8DE-3A570149A37C}" dt="2020-05-24T11:40:11.839" v="56"/>
          <ac:inkMkLst>
            <pc:docMk/>
            <pc:sldMk cId="0" sldId="324"/>
            <ac:inkMk id="42" creationId="{1EFB337B-B18F-4230-88D4-B6C7515FE724}"/>
          </ac:inkMkLst>
        </pc:inkChg>
        <pc:inkChg chg="add">
          <ac:chgData name="仁園 呂" userId="eef67f80-1e14-4c90-a22b-aad4575b3ef9" providerId="ADAL" clId="{98C5F729-C6D6-421F-A8DE-3A570149A37C}" dt="2020-05-24T11:40:11.185" v="55" actId="9405"/>
          <ac:inkMkLst>
            <pc:docMk/>
            <pc:sldMk cId="0" sldId="324"/>
            <ac:inkMk id="43" creationId="{005FEF8F-3719-427F-BE02-EE243702BC0D}"/>
          </ac:inkMkLst>
        </pc:inkChg>
        <pc:inkChg chg="add mod">
          <ac:chgData name="仁園 呂" userId="eef67f80-1e14-4c90-a22b-aad4575b3ef9" providerId="ADAL" clId="{98C5F729-C6D6-421F-A8DE-3A570149A37C}" dt="2020-05-24T11:40:14.301" v="62"/>
          <ac:inkMkLst>
            <pc:docMk/>
            <pc:sldMk cId="0" sldId="324"/>
            <ac:inkMk id="45" creationId="{ACBBA6AD-8D8B-4845-9741-9C1C7CB8F5B6}"/>
          </ac:inkMkLst>
        </pc:inkChg>
        <pc:inkChg chg="add mod">
          <ac:chgData name="仁園 呂" userId="eef67f80-1e14-4c90-a22b-aad4575b3ef9" providerId="ADAL" clId="{98C5F729-C6D6-421F-A8DE-3A570149A37C}" dt="2020-05-24T11:40:14.301" v="62"/>
          <ac:inkMkLst>
            <pc:docMk/>
            <pc:sldMk cId="0" sldId="324"/>
            <ac:inkMk id="46" creationId="{69F906C3-5E6C-46F6-A1FF-E1F9D36C6AE2}"/>
          </ac:inkMkLst>
        </pc:inkChg>
        <pc:inkChg chg="add">
          <ac:chgData name="仁園 呂" userId="eef67f80-1e14-4c90-a22b-aad4575b3ef9" providerId="ADAL" clId="{98C5F729-C6D6-421F-A8DE-3A570149A37C}" dt="2020-05-24T11:40:13.026" v="59" actId="9405"/>
          <ac:inkMkLst>
            <pc:docMk/>
            <pc:sldMk cId="0" sldId="324"/>
            <ac:inkMk id="47" creationId="{E486A7E2-D38D-48D2-8430-3D92B7665F0C}"/>
          </ac:inkMkLst>
        </pc:inkChg>
        <pc:inkChg chg="add">
          <ac:chgData name="仁園 呂" userId="eef67f80-1e14-4c90-a22b-aad4575b3ef9" providerId="ADAL" clId="{98C5F729-C6D6-421F-A8DE-3A570149A37C}" dt="2020-05-24T11:40:13.359" v="60" actId="9405"/>
          <ac:inkMkLst>
            <pc:docMk/>
            <pc:sldMk cId="0" sldId="324"/>
            <ac:inkMk id="48" creationId="{4AABEB7F-1BAD-4533-A63E-B0BC1377CB58}"/>
          </ac:inkMkLst>
        </pc:inkChg>
        <pc:inkChg chg="add">
          <ac:chgData name="仁園 呂" userId="eef67f80-1e14-4c90-a22b-aad4575b3ef9" providerId="ADAL" clId="{98C5F729-C6D6-421F-A8DE-3A570149A37C}" dt="2020-05-24T11:40:13.691" v="61" actId="9405"/>
          <ac:inkMkLst>
            <pc:docMk/>
            <pc:sldMk cId="0" sldId="324"/>
            <ac:inkMk id="49" creationId="{A34B4B98-5697-4552-BFA8-922E4403971D}"/>
          </ac:inkMkLst>
        </pc:inkChg>
        <pc:inkChg chg="add mod">
          <ac:chgData name="仁園 呂" userId="eef67f80-1e14-4c90-a22b-aad4575b3ef9" providerId="ADAL" clId="{98C5F729-C6D6-421F-A8DE-3A570149A37C}" dt="2020-05-24T11:40:19.667" v="69"/>
          <ac:inkMkLst>
            <pc:docMk/>
            <pc:sldMk cId="0" sldId="324"/>
            <ac:inkMk id="51" creationId="{03865C1A-BD89-4931-99B2-CCEC831A1637}"/>
          </ac:inkMkLst>
        </pc:inkChg>
        <pc:inkChg chg="add mod">
          <ac:chgData name="仁園 呂" userId="eef67f80-1e14-4c90-a22b-aad4575b3ef9" providerId="ADAL" clId="{98C5F729-C6D6-421F-A8DE-3A570149A37C}" dt="2020-05-24T11:40:19.667" v="69"/>
          <ac:inkMkLst>
            <pc:docMk/>
            <pc:sldMk cId="0" sldId="324"/>
            <ac:inkMk id="52" creationId="{D990D18A-9C72-4ED9-AA72-DFA4346694FA}"/>
          </ac:inkMkLst>
        </pc:inkChg>
        <pc:inkChg chg="add mod">
          <ac:chgData name="仁園 呂" userId="eef67f80-1e14-4c90-a22b-aad4575b3ef9" providerId="ADAL" clId="{98C5F729-C6D6-421F-A8DE-3A570149A37C}" dt="2020-05-24T11:40:19.667" v="69"/>
          <ac:inkMkLst>
            <pc:docMk/>
            <pc:sldMk cId="0" sldId="324"/>
            <ac:inkMk id="53" creationId="{9816C466-700D-46D4-AE0B-BB1FF2274B3C}"/>
          </ac:inkMkLst>
        </pc:inkChg>
        <pc:inkChg chg="add mod">
          <ac:chgData name="仁園 呂" userId="eef67f80-1e14-4c90-a22b-aad4575b3ef9" providerId="ADAL" clId="{98C5F729-C6D6-421F-A8DE-3A570149A37C}" dt="2020-05-24T11:40:19.667" v="69"/>
          <ac:inkMkLst>
            <pc:docMk/>
            <pc:sldMk cId="0" sldId="324"/>
            <ac:inkMk id="54" creationId="{425E243B-74EA-491A-9A85-98F2BC8D414B}"/>
          </ac:inkMkLst>
        </pc:inkChg>
        <pc:inkChg chg="add mod">
          <ac:chgData name="仁園 呂" userId="eef67f80-1e14-4c90-a22b-aad4575b3ef9" providerId="ADAL" clId="{98C5F729-C6D6-421F-A8DE-3A570149A37C}" dt="2020-05-24T11:40:19.667" v="69"/>
          <ac:inkMkLst>
            <pc:docMk/>
            <pc:sldMk cId="0" sldId="324"/>
            <ac:inkMk id="55" creationId="{DF2092A0-C2FD-4202-8120-F48642EB5075}"/>
          </ac:inkMkLst>
        </pc:inkChg>
        <pc:inkChg chg="add mod">
          <ac:chgData name="仁園 呂" userId="eef67f80-1e14-4c90-a22b-aad4575b3ef9" providerId="ADAL" clId="{98C5F729-C6D6-421F-A8DE-3A570149A37C}" dt="2020-05-24T11:40:19.667" v="69"/>
          <ac:inkMkLst>
            <pc:docMk/>
            <pc:sldMk cId="0" sldId="324"/>
            <ac:inkMk id="56" creationId="{CE380513-7994-4C8C-84F6-76CAAA963A51}"/>
          </ac:inkMkLst>
        </pc:inkChg>
        <pc:inkChg chg="add">
          <ac:chgData name="仁園 呂" userId="eef67f80-1e14-4c90-a22b-aad4575b3ef9" providerId="ADAL" clId="{98C5F729-C6D6-421F-A8DE-3A570149A37C}" dt="2020-05-24T11:40:20.373" v="70" actId="9405"/>
          <ac:inkMkLst>
            <pc:docMk/>
            <pc:sldMk cId="0" sldId="324"/>
            <ac:inkMk id="59" creationId="{ABAFAD66-71A0-4BC4-840B-464DE0C191E4}"/>
          </ac:inkMkLst>
        </pc:inkChg>
        <pc:inkChg chg="add">
          <ac:chgData name="仁園 呂" userId="eef67f80-1e14-4c90-a22b-aad4575b3ef9" providerId="ADAL" clId="{98C5F729-C6D6-421F-A8DE-3A570149A37C}" dt="2020-05-24T11:40:22.042" v="71" actId="9405"/>
          <ac:inkMkLst>
            <pc:docMk/>
            <pc:sldMk cId="0" sldId="324"/>
            <ac:inkMk id="60" creationId="{79C0C245-D598-4957-B744-479BDD2F48C8}"/>
          </ac:inkMkLst>
        </pc:inkChg>
        <pc:inkChg chg="add mod">
          <ac:chgData name="仁園 呂" userId="eef67f80-1e14-4c90-a22b-aad4575b3ef9" providerId="ADAL" clId="{98C5F729-C6D6-421F-A8DE-3A570149A37C}" dt="2020-05-24T11:40:37.637" v="85"/>
          <ac:inkMkLst>
            <pc:docMk/>
            <pc:sldMk cId="0" sldId="324"/>
            <ac:inkMk id="61" creationId="{9A005B08-B84B-4E27-840C-6A23B6DFE4C5}"/>
          </ac:inkMkLst>
        </pc:inkChg>
        <pc:inkChg chg="add mod">
          <ac:chgData name="仁園 呂" userId="eef67f80-1e14-4c90-a22b-aad4575b3ef9" providerId="ADAL" clId="{98C5F729-C6D6-421F-A8DE-3A570149A37C}" dt="2020-05-24T11:40:37.637" v="85"/>
          <ac:inkMkLst>
            <pc:docMk/>
            <pc:sldMk cId="0" sldId="324"/>
            <ac:inkMk id="62" creationId="{141E5E56-3098-4229-9202-0D36803FA4DE}"/>
          </ac:inkMkLst>
        </pc:inkChg>
        <pc:inkChg chg="add mod">
          <ac:chgData name="仁園 呂" userId="eef67f80-1e14-4c90-a22b-aad4575b3ef9" providerId="ADAL" clId="{98C5F729-C6D6-421F-A8DE-3A570149A37C}" dt="2020-05-24T11:40:37.637" v="85"/>
          <ac:inkMkLst>
            <pc:docMk/>
            <pc:sldMk cId="0" sldId="324"/>
            <ac:inkMk id="63" creationId="{08CB8CBB-AB84-4668-AD14-BBFDC462FDD3}"/>
          </ac:inkMkLst>
        </pc:inkChg>
        <pc:inkChg chg="add mod">
          <ac:chgData name="仁園 呂" userId="eef67f80-1e14-4c90-a22b-aad4575b3ef9" providerId="ADAL" clId="{98C5F729-C6D6-421F-A8DE-3A570149A37C}" dt="2020-05-24T11:40:37.637" v="85"/>
          <ac:inkMkLst>
            <pc:docMk/>
            <pc:sldMk cId="0" sldId="324"/>
            <ac:inkMk id="9216" creationId="{6CD489A1-C065-4D16-B7F7-19F88B755A32}"/>
          </ac:inkMkLst>
        </pc:inkChg>
        <pc:inkChg chg="add mod">
          <ac:chgData name="仁園 呂" userId="eef67f80-1e14-4c90-a22b-aad4575b3ef9" providerId="ADAL" clId="{98C5F729-C6D6-421F-A8DE-3A570149A37C}" dt="2020-05-24T11:40:37.637" v="85"/>
          <ac:inkMkLst>
            <pc:docMk/>
            <pc:sldMk cId="0" sldId="324"/>
            <ac:inkMk id="9217" creationId="{B02BBEDF-A64C-4A47-A3F7-970910696D51}"/>
          </ac:inkMkLst>
        </pc:inkChg>
        <pc:inkChg chg="add mod">
          <ac:chgData name="仁園 呂" userId="eef67f80-1e14-4c90-a22b-aad4575b3ef9" providerId="ADAL" clId="{98C5F729-C6D6-421F-A8DE-3A570149A37C}" dt="2020-05-24T11:40:37.637" v="85"/>
          <ac:inkMkLst>
            <pc:docMk/>
            <pc:sldMk cId="0" sldId="324"/>
            <ac:inkMk id="9218" creationId="{8466D45A-4FF7-45F4-84B2-4AD4FD58BB8A}"/>
          </ac:inkMkLst>
        </pc:inkChg>
        <pc:inkChg chg="add mod">
          <ac:chgData name="仁園 呂" userId="eef67f80-1e14-4c90-a22b-aad4575b3ef9" providerId="ADAL" clId="{98C5F729-C6D6-421F-A8DE-3A570149A37C}" dt="2020-05-24T11:40:37.637" v="85"/>
          <ac:inkMkLst>
            <pc:docMk/>
            <pc:sldMk cId="0" sldId="324"/>
            <ac:inkMk id="9220" creationId="{E1B14E24-B8E4-4FB0-B05F-10477802F6EF}"/>
          </ac:inkMkLst>
        </pc:inkChg>
        <pc:inkChg chg="add mod">
          <ac:chgData name="仁園 呂" userId="eef67f80-1e14-4c90-a22b-aad4575b3ef9" providerId="ADAL" clId="{98C5F729-C6D6-421F-A8DE-3A570149A37C}" dt="2020-05-24T11:40:37.637" v="85"/>
          <ac:inkMkLst>
            <pc:docMk/>
            <pc:sldMk cId="0" sldId="324"/>
            <ac:inkMk id="9221" creationId="{2FB2B808-BA6F-4927-B07D-1A15ACD7B389}"/>
          </ac:inkMkLst>
        </pc:inkChg>
        <pc:inkChg chg="add mod">
          <ac:chgData name="仁園 呂" userId="eef67f80-1e14-4c90-a22b-aad4575b3ef9" providerId="ADAL" clId="{98C5F729-C6D6-421F-A8DE-3A570149A37C}" dt="2020-05-24T11:40:37.637" v="85"/>
          <ac:inkMkLst>
            <pc:docMk/>
            <pc:sldMk cId="0" sldId="324"/>
            <ac:inkMk id="9222" creationId="{8F9CFC46-D2CA-4AF9-A8B9-660E371EE709}"/>
          </ac:inkMkLst>
        </pc:inkChg>
        <pc:inkChg chg="add mod">
          <ac:chgData name="仁園 呂" userId="eef67f80-1e14-4c90-a22b-aad4575b3ef9" providerId="ADAL" clId="{98C5F729-C6D6-421F-A8DE-3A570149A37C}" dt="2020-05-24T11:40:37.637" v="85"/>
          <ac:inkMkLst>
            <pc:docMk/>
            <pc:sldMk cId="0" sldId="324"/>
            <ac:inkMk id="9223" creationId="{AF8F8218-93A7-444B-BB3F-476198C18336}"/>
          </ac:inkMkLst>
        </pc:inkChg>
        <pc:inkChg chg="add mod">
          <ac:chgData name="仁園 呂" userId="eef67f80-1e14-4c90-a22b-aad4575b3ef9" providerId="ADAL" clId="{98C5F729-C6D6-421F-A8DE-3A570149A37C}" dt="2020-05-24T11:40:37.637" v="85"/>
          <ac:inkMkLst>
            <pc:docMk/>
            <pc:sldMk cId="0" sldId="324"/>
            <ac:inkMk id="9224" creationId="{F664F728-06D5-4BFC-8E78-B7C112903172}"/>
          </ac:inkMkLst>
        </pc:inkChg>
        <pc:inkChg chg="add mod">
          <ac:chgData name="仁園 呂" userId="eef67f80-1e14-4c90-a22b-aad4575b3ef9" providerId="ADAL" clId="{98C5F729-C6D6-421F-A8DE-3A570149A37C}" dt="2020-05-24T11:40:37.637" v="85"/>
          <ac:inkMkLst>
            <pc:docMk/>
            <pc:sldMk cId="0" sldId="324"/>
            <ac:inkMk id="9225" creationId="{DC9C0607-230E-4FBF-B5B6-6A56DCDA4920}"/>
          </ac:inkMkLst>
        </pc:inkChg>
        <pc:inkChg chg="add mod">
          <ac:chgData name="仁園 呂" userId="eef67f80-1e14-4c90-a22b-aad4575b3ef9" providerId="ADAL" clId="{98C5F729-C6D6-421F-A8DE-3A570149A37C}" dt="2020-05-24T11:40:37.637" v="85"/>
          <ac:inkMkLst>
            <pc:docMk/>
            <pc:sldMk cId="0" sldId="324"/>
            <ac:inkMk id="9226" creationId="{2A56A5A1-FF49-4AE6-9277-D2484F6F66AC}"/>
          </ac:inkMkLst>
        </pc:inkChg>
        <pc:inkChg chg="add mod">
          <ac:chgData name="仁園 呂" userId="eef67f80-1e14-4c90-a22b-aad4575b3ef9" providerId="ADAL" clId="{98C5F729-C6D6-421F-A8DE-3A570149A37C}" dt="2020-05-24T11:40:46.901" v="94"/>
          <ac:inkMkLst>
            <pc:docMk/>
            <pc:sldMk cId="0" sldId="324"/>
            <ac:inkMk id="9229" creationId="{E5B0F6AA-A087-498A-92F0-A334BDE988AC}"/>
          </ac:inkMkLst>
        </pc:inkChg>
        <pc:inkChg chg="add mod">
          <ac:chgData name="仁園 呂" userId="eef67f80-1e14-4c90-a22b-aad4575b3ef9" providerId="ADAL" clId="{98C5F729-C6D6-421F-A8DE-3A570149A37C}" dt="2020-05-24T11:40:46.901" v="94"/>
          <ac:inkMkLst>
            <pc:docMk/>
            <pc:sldMk cId="0" sldId="324"/>
            <ac:inkMk id="9230" creationId="{53D23AAE-1730-4927-B32D-974615F26DA7}"/>
          </ac:inkMkLst>
        </pc:inkChg>
        <pc:inkChg chg="add mod">
          <ac:chgData name="仁園 呂" userId="eef67f80-1e14-4c90-a22b-aad4575b3ef9" providerId="ADAL" clId="{98C5F729-C6D6-421F-A8DE-3A570149A37C}" dt="2020-05-24T11:40:46.901" v="94"/>
          <ac:inkMkLst>
            <pc:docMk/>
            <pc:sldMk cId="0" sldId="324"/>
            <ac:inkMk id="9231" creationId="{FB57FEF3-B315-40A9-8A44-2E33170C5DC3}"/>
          </ac:inkMkLst>
        </pc:inkChg>
        <pc:inkChg chg="add mod">
          <ac:chgData name="仁園 呂" userId="eef67f80-1e14-4c90-a22b-aad4575b3ef9" providerId="ADAL" clId="{98C5F729-C6D6-421F-A8DE-3A570149A37C}" dt="2020-05-24T11:40:46.901" v="94"/>
          <ac:inkMkLst>
            <pc:docMk/>
            <pc:sldMk cId="0" sldId="324"/>
            <ac:inkMk id="9232" creationId="{0974B092-B924-418D-B8B3-5BE0C1216179}"/>
          </ac:inkMkLst>
        </pc:inkChg>
        <pc:inkChg chg="add mod">
          <ac:chgData name="仁園 呂" userId="eef67f80-1e14-4c90-a22b-aad4575b3ef9" providerId="ADAL" clId="{98C5F729-C6D6-421F-A8DE-3A570149A37C}" dt="2020-05-24T11:40:46.901" v="94"/>
          <ac:inkMkLst>
            <pc:docMk/>
            <pc:sldMk cId="0" sldId="324"/>
            <ac:inkMk id="9233" creationId="{61116B4B-8BB6-42BA-881F-CF62D94A4342}"/>
          </ac:inkMkLst>
        </pc:inkChg>
        <pc:inkChg chg="add mod">
          <ac:chgData name="仁園 呂" userId="eef67f80-1e14-4c90-a22b-aad4575b3ef9" providerId="ADAL" clId="{98C5F729-C6D6-421F-A8DE-3A570149A37C}" dt="2020-05-24T11:40:46.901" v="94"/>
          <ac:inkMkLst>
            <pc:docMk/>
            <pc:sldMk cId="0" sldId="324"/>
            <ac:inkMk id="9234" creationId="{620830CD-D823-4604-8BB5-5D1E5A12A1FB}"/>
          </ac:inkMkLst>
        </pc:inkChg>
        <pc:inkChg chg="add mod">
          <ac:chgData name="仁園 呂" userId="eef67f80-1e14-4c90-a22b-aad4575b3ef9" providerId="ADAL" clId="{98C5F729-C6D6-421F-A8DE-3A570149A37C}" dt="2020-05-24T11:40:46.901" v="94"/>
          <ac:inkMkLst>
            <pc:docMk/>
            <pc:sldMk cId="0" sldId="324"/>
            <ac:inkMk id="9236" creationId="{07334E88-FC0B-4DB7-AF0D-9F469AF10C9C}"/>
          </ac:inkMkLst>
        </pc:inkChg>
        <pc:inkChg chg="add mod">
          <ac:chgData name="仁園 呂" userId="eef67f80-1e14-4c90-a22b-aad4575b3ef9" providerId="ADAL" clId="{98C5F729-C6D6-421F-A8DE-3A570149A37C}" dt="2020-05-24T11:41:01.083" v="100"/>
          <ac:inkMkLst>
            <pc:docMk/>
            <pc:sldMk cId="0" sldId="324"/>
            <ac:inkMk id="9238" creationId="{C9863D48-E2AA-4C14-933B-494AB0C6A05C}"/>
          </ac:inkMkLst>
        </pc:inkChg>
        <pc:inkChg chg="add mod">
          <ac:chgData name="仁園 呂" userId="eef67f80-1e14-4c90-a22b-aad4575b3ef9" providerId="ADAL" clId="{98C5F729-C6D6-421F-A8DE-3A570149A37C}" dt="2020-05-24T11:41:01.083" v="100"/>
          <ac:inkMkLst>
            <pc:docMk/>
            <pc:sldMk cId="0" sldId="324"/>
            <ac:inkMk id="9239" creationId="{D6D85FE3-EE93-456E-A709-D3183B9B47D4}"/>
          </ac:inkMkLst>
        </pc:inkChg>
        <pc:inkChg chg="add mod">
          <ac:chgData name="仁園 呂" userId="eef67f80-1e14-4c90-a22b-aad4575b3ef9" providerId="ADAL" clId="{98C5F729-C6D6-421F-A8DE-3A570149A37C}" dt="2020-05-24T11:41:01.083" v="100"/>
          <ac:inkMkLst>
            <pc:docMk/>
            <pc:sldMk cId="0" sldId="324"/>
            <ac:inkMk id="9240" creationId="{A686639F-E78F-4ED9-96D5-DA7BBFBA1BDE}"/>
          </ac:inkMkLst>
        </pc:inkChg>
        <pc:inkChg chg="add mod">
          <ac:chgData name="仁園 呂" userId="eef67f80-1e14-4c90-a22b-aad4575b3ef9" providerId="ADAL" clId="{98C5F729-C6D6-421F-A8DE-3A570149A37C}" dt="2020-05-24T11:41:01.083" v="100"/>
          <ac:inkMkLst>
            <pc:docMk/>
            <pc:sldMk cId="0" sldId="324"/>
            <ac:inkMk id="9242" creationId="{7C613919-FB30-4522-AEA5-66F63D34EB01}"/>
          </ac:inkMkLst>
        </pc:inkChg>
        <pc:inkChg chg="add mod">
          <ac:chgData name="仁園 呂" userId="eef67f80-1e14-4c90-a22b-aad4575b3ef9" providerId="ADAL" clId="{98C5F729-C6D6-421F-A8DE-3A570149A37C}" dt="2020-05-24T11:41:16.064" v="121"/>
          <ac:inkMkLst>
            <pc:docMk/>
            <pc:sldMk cId="0" sldId="324"/>
            <ac:inkMk id="9244" creationId="{24460D6A-DA25-4E68-8EA7-4F38225344DE}"/>
          </ac:inkMkLst>
        </pc:inkChg>
        <pc:inkChg chg="add mod">
          <ac:chgData name="仁園 呂" userId="eef67f80-1e14-4c90-a22b-aad4575b3ef9" providerId="ADAL" clId="{98C5F729-C6D6-421F-A8DE-3A570149A37C}" dt="2020-05-24T11:41:16.064" v="121"/>
          <ac:inkMkLst>
            <pc:docMk/>
            <pc:sldMk cId="0" sldId="324"/>
            <ac:inkMk id="9245" creationId="{7E51DD5E-5EC1-4476-8962-1B5FF856EE84}"/>
          </ac:inkMkLst>
        </pc:inkChg>
        <pc:inkChg chg="add mod">
          <ac:chgData name="仁園 呂" userId="eef67f80-1e14-4c90-a22b-aad4575b3ef9" providerId="ADAL" clId="{98C5F729-C6D6-421F-A8DE-3A570149A37C}" dt="2020-05-24T11:41:16.064" v="121"/>
          <ac:inkMkLst>
            <pc:docMk/>
            <pc:sldMk cId="0" sldId="324"/>
            <ac:inkMk id="9246" creationId="{A38FA030-C3D2-4D66-B84F-E6513C7A38F4}"/>
          </ac:inkMkLst>
        </pc:inkChg>
        <pc:inkChg chg="add mod">
          <ac:chgData name="仁園 呂" userId="eef67f80-1e14-4c90-a22b-aad4575b3ef9" providerId="ADAL" clId="{98C5F729-C6D6-421F-A8DE-3A570149A37C}" dt="2020-05-24T11:41:16.064" v="121"/>
          <ac:inkMkLst>
            <pc:docMk/>
            <pc:sldMk cId="0" sldId="324"/>
            <ac:inkMk id="9247" creationId="{D3501BA8-F6CC-413C-8237-6442E18D7144}"/>
          </ac:inkMkLst>
        </pc:inkChg>
        <pc:inkChg chg="add mod">
          <ac:chgData name="仁園 呂" userId="eef67f80-1e14-4c90-a22b-aad4575b3ef9" providerId="ADAL" clId="{98C5F729-C6D6-421F-A8DE-3A570149A37C}" dt="2020-05-24T11:41:16.064" v="121"/>
          <ac:inkMkLst>
            <pc:docMk/>
            <pc:sldMk cId="0" sldId="324"/>
            <ac:inkMk id="9248" creationId="{CBA155ED-9FF2-409F-B8CD-7FA28DF69E01}"/>
          </ac:inkMkLst>
        </pc:inkChg>
        <pc:inkChg chg="add mod">
          <ac:chgData name="仁園 呂" userId="eef67f80-1e14-4c90-a22b-aad4575b3ef9" providerId="ADAL" clId="{98C5F729-C6D6-421F-A8DE-3A570149A37C}" dt="2020-05-24T11:41:16.064" v="121"/>
          <ac:inkMkLst>
            <pc:docMk/>
            <pc:sldMk cId="0" sldId="324"/>
            <ac:inkMk id="9249" creationId="{B530A029-AD05-4D1E-B006-5B6BF5BC4C10}"/>
          </ac:inkMkLst>
        </pc:inkChg>
        <pc:inkChg chg="add mod">
          <ac:chgData name="仁園 呂" userId="eef67f80-1e14-4c90-a22b-aad4575b3ef9" providerId="ADAL" clId="{98C5F729-C6D6-421F-A8DE-3A570149A37C}" dt="2020-05-24T11:41:16.064" v="121"/>
          <ac:inkMkLst>
            <pc:docMk/>
            <pc:sldMk cId="0" sldId="324"/>
            <ac:inkMk id="9250" creationId="{98289E0E-BF63-4B98-B87D-7F21C6ECF050}"/>
          </ac:inkMkLst>
        </pc:inkChg>
        <pc:inkChg chg="add mod">
          <ac:chgData name="仁園 呂" userId="eef67f80-1e14-4c90-a22b-aad4575b3ef9" providerId="ADAL" clId="{98C5F729-C6D6-421F-A8DE-3A570149A37C}" dt="2020-05-24T11:41:16.064" v="121"/>
          <ac:inkMkLst>
            <pc:docMk/>
            <pc:sldMk cId="0" sldId="324"/>
            <ac:inkMk id="9252" creationId="{74BA762E-8544-4AD7-9794-ED3793F6BE0F}"/>
          </ac:inkMkLst>
        </pc:inkChg>
        <pc:inkChg chg="add mod">
          <ac:chgData name="仁園 呂" userId="eef67f80-1e14-4c90-a22b-aad4575b3ef9" providerId="ADAL" clId="{98C5F729-C6D6-421F-A8DE-3A570149A37C}" dt="2020-05-24T11:41:16.064" v="121"/>
          <ac:inkMkLst>
            <pc:docMk/>
            <pc:sldMk cId="0" sldId="324"/>
            <ac:inkMk id="9253" creationId="{643D0F37-DCB1-4352-BB93-0C07F69EC7F6}"/>
          </ac:inkMkLst>
        </pc:inkChg>
        <pc:inkChg chg="add mod">
          <ac:chgData name="仁園 呂" userId="eef67f80-1e14-4c90-a22b-aad4575b3ef9" providerId="ADAL" clId="{98C5F729-C6D6-421F-A8DE-3A570149A37C}" dt="2020-05-24T11:41:16.064" v="121"/>
          <ac:inkMkLst>
            <pc:docMk/>
            <pc:sldMk cId="0" sldId="324"/>
            <ac:inkMk id="9254" creationId="{EC6AD21A-8FB3-4979-B2C5-B82E2576DF54}"/>
          </ac:inkMkLst>
        </pc:inkChg>
        <pc:inkChg chg="add mod">
          <ac:chgData name="仁園 呂" userId="eef67f80-1e14-4c90-a22b-aad4575b3ef9" providerId="ADAL" clId="{98C5F729-C6D6-421F-A8DE-3A570149A37C}" dt="2020-05-24T11:41:16.064" v="121"/>
          <ac:inkMkLst>
            <pc:docMk/>
            <pc:sldMk cId="0" sldId="324"/>
            <ac:inkMk id="9255" creationId="{A8E88CD0-00E1-428C-83C1-377947FA0A52}"/>
          </ac:inkMkLst>
        </pc:inkChg>
        <pc:inkChg chg="add mod">
          <ac:chgData name="仁園 呂" userId="eef67f80-1e14-4c90-a22b-aad4575b3ef9" providerId="ADAL" clId="{98C5F729-C6D6-421F-A8DE-3A570149A37C}" dt="2020-05-24T11:41:16.064" v="121"/>
          <ac:inkMkLst>
            <pc:docMk/>
            <pc:sldMk cId="0" sldId="324"/>
            <ac:inkMk id="9256" creationId="{1F022E98-A833-4B3D-9EC2-017FDB9AEF08}"/>
          </ac:inkMkLst>
        </pc:inkChg>
        <pc:inkChg chg="add mod">
          <ac:chgData name="仁園 呂" userId="eef67f80-1e14-4c90-a22b-aad4575b3ef9" providerId="ADAL" clId="{98C5F729-C6D6-421F-A8DE-3A570149A37C}" dt="2020-05-24T11:41:16.064" v="121"/>
          <ac:inkMkLst>
            <pc:docMk/>
            <pc:sldMk cId="0" sldId="324"/>
            <ac:inkMk id="9257" creationId="{9BB75ED9-E2B7-432E-AE77-4C6FE2CC8D3B}"/>
          </ac:inkMkLst>
        </pc:inkChg>
        <pc:inkChg chg="add mod">
          <ac:chgData name="仁園 呂" userId="eef67f80-1e14-4c90-a22b-aad4575b3ef9" providerId="ADAL" clId="{98C5F729-C6D6-421F-A8DE-3A570149A37C}" dt="2020-05-24T11:41:16.064" v="121"/>
          <ac:inkMkLst>
            <pc:docMk/>
            <pc:sldMk cId="0" sldId="324"/>
            <ac:inkMk id="9258" creationId="{38B70F94-B3F5-4905-BF5F-F41FDFAE0C94}"/>
          </ac:inkMkLst>
        </pc:inkChg>
        <pc:inkChg chg="add mod">
          <ac:chgData name="仁園 呂" userId="eef67f80-1e14-4c90-a22b-aad4575b3ef9" providerId="ADAL" clId="{98C5F729-C6D6-421F-A8DE-3A570149A37C}" dt="2020-05-24T11:41:33.646" v="145"/>
          <ac:inkMkLst>
            <pc:docMk/>
            <pc:sldMk cId="0" sldId="324"/>
            <ac:inkMk id="9259" creationId="{6F3252A9-2A0A-4982-978E-AA8D99862C1A}"/>
          </ac:inkMkLst>
        </pc:inkChg>
        <pc:inkChg chg="add mod">
          <ac:chgData name="仁園 呂" userId="eef67f80-1e14-4c90-a22b-aad4575b3ef9" providerId="ADAL" clId="{98C5F729-C6D6-421F-A8DE-3A570149A37C}" dt="2020-05-24T11:41:33.646" v="145"/>
          <ac:inkMkLst>
            <pc:docMk/>
            <pc:sldMk cId="0" sldId="324"/>
            <ac:inkMk id="9260" creationId="{3DBC53A6-DE89-4813-9D20-91B06B67E6B7}"/>
          </ac:inkMkLst>
        </pc:inkChg>
        <pc:inkChg chg="add mod">
          <ac:chgData name="仁園 呂" userId="eef67f80-1e14-4c90-a22b-aad4575b3ef9" providerId="ADAL" clId="{98C5F729-C6D6-421F-A8DE-3A570149A37C}" dt="2020-05-24T11:41:33.646" v="145"/>
          <ac:inkMkLst>
            <pc:docMk/>
            <pc:sldMk cId="0" sldId="324"/>
            <ac:inkMk id="9261" creationId="{E01C9778-040F-40B7-A143-47E48B9BD74B}"/>
          </ac:inkMkLst>
        </pc:inkChg>
        <pc:inkChg chg="add mod">
          <ac:chgData name="仁園 呂" userId="eef67f80-1e14-4c90-a22b-aad4575b3ef9" providerId="ADAL" clId="{98C5F729-C6D6-421F-A8DE-3A570149A37C}" dt="2020-05-24T11:41:33.646" v="145"/>
          <ac:inkMkLst>
            <pc:docMk/>
            <pc:sldMk cId="0" sldId="324"/>
            <ac:inkMk id="9262" creationId="{C6B5298F-AE28-4240-8E79-6B99BA3377D1}"/>
          </ac:inkMkLst>
        </pc:inkChg>
        <pc:inkChg chg="add mod">
          <ac:chgData name="仁園 呂" userId="eef67f80-1e14-4c90-a22b-aad4575b3ef9" providerId="ADAL" clId="{98C5F729-C6D6-421F-A8DE-3A570149A37C}" dt="2020-05-24T11:41:33.646" v="145"/>
          <ac:inkMkLst>
            <pc:docMk/>
            <pc:sldMk cId="0" sldId="324"/>
            <ac:inkMk id="9263" creationId="{A1551C21-D929-41B7-ADE8-A677041EA132}"/>
          </ac:inkMkLst>
        </pc:inkChg>
        <pc:inkChg chg="add mod">
          <ac:chgData name="仁園 呂" userId="eef67f80-1e14-4c90-a22b-aad4575b3ef9" providerId="ADAL" clId="{98C5F729-C6D6-421F-A8DE-3A570149A37C}" dt="2020-05-24T11:41:33.646" v="145"/>
          <ac:inkMkLst>
            <pc:docMk/>
            <pc:sldMk cId="0" sldId="324"/>
            <ac:inkMk id="9267" creationId="{666A18B2-1BA3-4525-8C4B-EF890F5BC28F}"/>
          </ac:inkMkLst>
        </pc:inkChg>
        <pc:inkChg chg="add mod">
          <ac:chgData name="仁園 呂" userId="eef67f80-1e14-4c90-a22b-aad4575b3ef9" providerId="ADAL" clId="{98C5F729-C6D6-421F-A8DE-3A570149A37C}" dt="2020-05-24T11:41:33.646" v="145"/>
          <ac:inkMkLst>
            <pc:docMk/>
            <pc:sldMk cId="0" sldId="324"/>
            <ac:inkMk id="9268" creationId="{126436CF-BA8D-4A98-BDA5-841699BBCBB5}"/>
          </ac:inkMkLst>
        </pc:inkChg>
        <pc:inkChg chg="add mod">
          <ac:chgData name="仁園 呂" userId="eef67f80-1e14-4c90-a22b-aad4575b3ef9" providerId="ADAL" clId="{98C5F729-C6D6-421F-A8DE-3A570149A37C}" dt="2020-05-24T11:41:33.646" v="145"/>
          <ac:inkMkLst>
            <pc:docMk/>
            <pc:sldMk cId="0" sldId="324"/>
            <ac:inkMk id="9269" creationId="{FA274C37-EA89-412B-BDEE-55FC7E182F81}"/>
          </ac:inkMkLst>
        </pc:inkChg>
        <pc:inkChg chg="add mod">
          <ac:chgData name="仁園 呂" userId="eef67f80-1e14-4c90-a22b-aad4575b3ef9" providerId="ADAL" clId="{98C5F729-C6D6-421F-A8DE-3A570149A37C}" dt="2020-05-24T11:41:33.646" v="145"/>
          <ac:inkMkLst>
            <pc:docMk/>
            <pc:sldMk cId="0" sldId="324"/>
            <ac:inkMk id="9272" creationId="{76CA87A2-8F35-4335-830A-2DE83EDCBE63}"/>
          </ac:inkMkLst>
        </pc:inkChg>
        <pc:inkChg chg="add mod">
          <ac:chgData name="仁園 呂" userId="eef67f80-1e14-4c90-a22b-aad4575b3ef9" providerId="ADAL" clId="{98C5F729-C6D6-421F-A8DE-3A570149A37C}" dt="2020-05-24T11:41:33.646" v="145"/>
          <ac:inkMkLst>
            <pc:docMk/>
            <pc:sldMk cId="0" sldId="324"/>
            <ac:inkMk id="9273" creationId="{A35ED549-E75D-480C-90DA-B5651D9DCB5C}"/>
          </ac:inkMkLst>
        </pc:inkChg>
        <pc:inkChg chg="add mod">
          <ac:chgData name="仁園 呂" userId="eef67f80-1e14-4c90-a22b-aad4575b3ef9" providerId="ADAL" clId="{98C5F729-C6D6-421F-A8DE-3A570149A37C}" dt="2020-05-24T11:41:33.646" v="145"/>
          <ac:inkMkLst>
            <pc:docMk/>
            <pc:sldMk cId="0" sldId="324"/>
            <ac:inkMk id="9274" creationId="{B5CB36FB-3868-4CCB-9426-B2C9A7C4D024}"/>
          </ac:inkMkLst>
        </pc:inkChg>
        <pc:inkChg chg="add mod">
          <ac:chgData name="仁園 呂" userId="eef67f80-1e14-4c90-a22b-aad4575b3ef9" providerId="ADAL" clId="{98C5F729-C6D6-421F-A8DE-3A570149A37C}" dt="2020-05-24T11:41:33.646" v="145"/>
          <ac:inkMkLst>
            <pc:docMk/>
            <pc:sldMk cId="0" sldId="324"/>
            <ac:inkMk id="9275" creationId="{28A854D9-526B-4896-8AE6-0223584108F6}"/>
          </ac:inkMkLst>
        </pc:inkChg>
        <pc:inkChg chg="add mod">
          <ac:chgData name="仁園 呂" userId="eef67f80-1e14-4c90-a22b-aad4575b3ef9" providerId="ADAL" clId="{98C5F729-C6D6-421F-A8DE-3A570149A37C}" dt="2020-05-24T11:41:33.646" v="145"/>
          <ac:inkMkLst>
            <pc:docMk/>
            <pc:sldMk cId="0" sldId="324"/>
            <ac:inkMk id="9276" creationId="{DBEAF62D-94D9-4CDF-878F-D9D774C96D17}"/>
          </ac:inkMkLst>
        </pc:inkChg>
        <pc:inkChg chg="add mod">
          <ac:chgData name="仁園 呂" userId="eef67f80-1e14-4c90-a22b-aad4575b3ef9" providerId="ADAL" clId="{98C5F729-C6D6-421F-A8DE-3A570149A37C}" dt="2020-05-24T11:41:33.646" v="145"/>
          <ac:inkMkLst>
            <pc:docMk/>
            <pc:sldMk cId="0" sldId="324"/>
            <ac:inkMk id="9277" creationId="{840B66CB-DB0B-41B8-B35F-252B961B43A4}"/>
          </ac:inkMkLst>
        </pc:inkChg>
        <pc:inkChg chg="add mod">
          <ac:chgData name="仁園 呂" userId="eef67f80-1e14-4c90-a22b-aad4575b3ef9" providerId="ADAL" clId="{98C5F729-C6D6-421F-A8DE-3A570149A37C}" dt="2020-05-24T11:41:33.646" v="145"/>
          <ac:inkMkLst>
            <pc:docMk/>
            <pc:sldMk cId="0" sldId="324"/>
            <ac:inkMk id="9278" creationId="{ACE6A4CA-81E1-46FB-AFD0-4FD372F02394}"/>
          </ac:inkMkLst>
        </pc:inkChg>
        <pc:inkChg chg="add mod">
          <ac:chgData name="仁園 呂" userId="eef67f80-1e14-4c90-a22b-aad4575b3ef9" providerId="ADAL" clId="{98C5F729-C6D6-421F-A8DE-3A570149A37C}" dt="2020-05-24T11:41:33.646" v="145"/>
          <ac:inkMkLst>
            <pc:docMk/>
            <pc:sldMk cId="0" sldId="324"/>
            <ac:inkMk id="9279" creationId="{24ED1F95-7C5C-44E5-8A21-E05B42F93BE8}"/>
          </ac:inkMkLst>
        </pc:inkChg>
        <pc:inkChg chg="add">
          <ac:chgData name="仁園 呂" userId="eef67f80-1e14-4c90-a22b-aad4575b3ef9" providerId="ADAL" clId="{98C5F729-C6D6-421F-A8DE-3A570149A37C}" dt="2020-05-24T11:41:26.344" v="134" actId="9405"/>
          <ac:inkMkLst>
            <pc:docMk/>
            <pc:sldMk cId="0" sldId="324"/>
            <ac:inkMk id="9280" creationId="{088461D7-AFB4-4878-8165-2562E08A2E97}"/>
          </ac:inkMkLst>
        </pc:inkChg>
        <pc:inkChg chg="add mod">
          <ac:chgData name="仁園 呂" userId="eef67f80-1e14-4c90-a22b-aad4575b3ef9" providerId="ADAL" clId="{98C5F729-C6D6-421F-A8DE-3A570149A37C}" dt="2020-05-24T11:41:33.646" v="145"/>
          <ac:inkMkLst>
            <pc:docMk/>
            <pc:sldMk cId="0" sldId="324"/>
            <ac:inkMk id="9281" creationId="{A29D3D3C-17AF-4555-B3EF-78055C31F3CD}"/>
          </ac:inkMkLst>
        </pc:inkChg>
        <pc:inkChg chg="add mod">
          <ac:chgData name="仁園 呂" userId="eef67f80-1e14-4c90-a22b-aad4575b3ef9" providerId="ADAL" clId="{98C5F729-C6D6-421F-A8DE-3A570149A37C}" dt="2020-05-24T11:41:33.646" v="145"/>
          <ac:inkMkLst>
            <pc:docMk/>
            <pc:sldMk cId="0" sldId="324"/>
            <ac:inkMk id="9282" creationId="{FC178374-D8D1-4DDE-828E-EA3F1F750B88}"/>
          </ac:inkMkLst>
        </pc:inkChg>
        <pc:inkChg chg="add mod">
          <ac:chgData name="仁園 呂" userId="eef67f80-1e14-4c90-a22b-aad4575b3ef9" providerId="ADAL" clId="{98C5F729-C6D6-421F-A8DE-3A570149A37C}" dt="2020-05-24T11:41:33.646" v="145"/>
          <ac:inkMkLst>
            <pc:docMk/>
            <pc:sldMk cId="0" sldId="324"/>
            <ac:inkMk id="9283" creationId="{8FEDCCAE-EA88-4B5A-A0FD-DE60E4546BE7}"/>
          </ac:inkMkLst>
        </pc:inkChg>
        <pc:inkChg chg="add mod">
          <ac:chgData name="仁園 呂" userId="eef67f80-1e14-4c90-a22b-aad4575b3ef9" providerId="ADAL" clId="{98C5F729-C6D6-421F-A8DE-3A570149A37C}" dt="2020-05-24T11:41:33.646" v="145"/>
          <ac:inkMkLst>
            <pc:docMk/>
            <pc:sldMk cId="0" sldId="324"/>
            <ac:inkMk id="9284" creationId="{D5680532-BC88-4FD7-98C7-14F0B0D51442}"/>
          </ac:inkMkLst>
        </pc:inkChg>
        <pc:inkChg chg="add mod">
          <ac:chgData name="仁園 呂" userId="eef67f80-1e14-4c90-a22b-aad4575b3ef9" providerId="ADAL" clId="{98C5F729-C6D6-421F-A8DE-3A570149A37C}" dt="2020-05-24T11:41:33.646" v="145"/>
          <ac:inkMkLst>
            <pc:docMk/>
            <pc:sldMk cId="0" sldId="324"/>
            <ac:inkMk id="9285" creationId="{AC2B6958-A9C5-4B14-9A91-9BF50E37F7C5}"/>
          </ac:inkMkLst>
        </pc:inkChg>
        <pc:inkChg chg="add mod">
          <ac:chgData name="仁園 呂" userId="eef67f80-1e14-4c90-a22b-aad4575b3ef9" providerId="ADAL" clId="{98C5F729-C6D6-421F-A8DE-3A570149A37C}" dt="2020-05-24T11:41:33.646" v="145"/>
          <ac:inkMkLst>
            <pc:docMk/>
            <pc:sldMk cId="0" sldId="324"/>
            <ac:inkMk id="9286" creationId="{5F49FCD5-3D64-4B01-8E94-350A36012095}"/>
          </ac:inkMkLst>
        </pc:inkChg>
        <pc:inkChg chg="add mod">
          <ac:chgData name="仁園 呂" userId="eef67f80-1e14-4c90-a22b-aad4575b3ef9" providerId="ADAL" clId="{98C5F729-C6D6-421F-A8DE-3A570149A37C}" dt="2020-05-24T11:41:33.646" v="145"/>
          <ac:inkMkLst>
            <pc:docMk/>
            <pc:sldMk cId="0" sldId="324"/>
            <ac:inkMk id="9287" creationId="{0B6835B1-8B9D-49D3-9E32-1367CAA89E7B}"/>
          </ac:inkMkLst>
        </pc:inkChg>
        <pc:inkChg chg="add mod">
          <ac:chgData name="仁園 呂" userId="eef67f80-1e14-4c90-a22b-aad4575b3ef9" providerId="ADAL" clId="{98C5F729-C6D6-421F-A8DE-3A570149A37C}" dt="2020-05-24T11:41:33.646" v="145"/>
          <ac:inkMkLst>
            <pc:docMk/>
            <pc:sldMk cId="0" sldId="324"/>
            <ac:inkMk id="9288" creationId="{FE69AD25-A4D7-4133-BA1E-5107CEC38B35}"/>
          </ac:inkMkLst>
        </pc:inkChg>
        <pc:inkChg chg="add mod">
          <ac:chgData name="仁園 呂" userId="eef67f80-1e14-4c90-a22b-aad4575b3ef9" providerId="ADAL" clId="{98C5F729-C6D6-421F-A8DE-3A570149A37C}" dt="2020-05-24T11:41:33.646" v="145"/>
          <ac:inkMkLst>
            <pc:docMk/>
            <pc:sldMk cId="0" sldId="324"/>
            <ac:inkMk id="9289" creationId="{D81D8230-976B-4DD5-97C4-0C2AD31F8299}"/>
          </ac:inkMkLst>
        </pc:inkChg>
        <pc:inkChg chg="add mod">
          <ac:chgData name="仁園 呂" userId="eef67f80-1e14-4c90-a22b-aad4575b3ef9" providerId="ADAL" clId="{98C5F729-C6D6-421F-A8DE-3A570149A37C}" dt="2020-05-24T11:41:33.646" v="145"/>
          <ac:inkMkLst>
            <pc:docMk/>
            <pc:sldMk cId="0" sldId="324"/>
            <ac:inkMk id="9290" creationId="{47416155-6201-406C-B68C-52484A280476}"/>
          </ac:inkMkLst>
        </pc:inkChg>
        <pc:inkChg chg="add mod">
          <ac:chgData name="仁園 呂" userId="eef67f80-1e14-4c90-a22b-aad4575b3ef9" providerId="ADAL" clId="{98C5F729-C6D6-421F-A8DE-3A570149A37C}" dt="2020-05-24T11:41:39.192" v="148"/>
          <ac:inkMkLst>
            <pc:docMk/>
            <pc:sldMk cId="0" sldId="324"/>
            <ac:inkMk id="9296" creationId="{F6A8D545-8C3A-4F20-A941-BFAB7F5FE186}"/>
          </ac:inkMkLst>
        </pc:inkChg>
        <pc:inkChg chg="add mod">
          <ac:chgData name="仁園 呂" userId="eef67f80-1e14-4c90-a22b-aad4575b3ef9" providerId="ADAL" clId="{98C5F729-C6D6-421F-A8DE-3A570149A37C}" dt="2020-05-24T11:41:39.192" v="148"/>
          <ac:inkMkLst>
            <pc:docMk/>
            <pc:sldMk cId="0" sldId="324"/>
            <ac:inkMk id="9297" creationId="{941B5D0C-123B-49A6-80AD-19062DED188F}"/>
          </ac:inkMkLst>
        </pc:inkChg>
        <pc:inkChg chg="add">
          <ac:chgData name="仁園 呂" userId="eef67f80-1e14-4c90-a22b-aad4575b3ef9" providerId="ADAL" clId="{98C5F729-C6D6-421F-A8DE-3A570149A37C}" dt="2020-05-24T11:41:44.206" v="149" actId="9405"/>
          <ac:inkMkLst>
            <pc:docMk/>
            <pc:sldMk cId="0" sldId="324"/>
            <ac:inkMk id="9299" creationId="{0DB05429-F347-4199-ABE0-2A43EAC5ADBD}"/>
          </ac:inkMkLst>
        </pc:inkChg>
        <pc:inkChg chg="add">
          <ac:chgData name="仁園 呂" userId="eef67f80-1e14-4c90-a22b-aad4575b3ef9" providerId="ADAL" clId="{98C5F729-C6D6-421F-A8DE-3A570149A37C}" dt="2020-05-24T11:41:44.543" v="150" actId="9405"/>
          <ac:inkMkLst>
            <pc:docMk/>
            <pc:sldMk cId="0" sldId="324"/>
            <ac:inkMk id="9300" creationId="{6B866130-9E27-4DE6-A1B9-4629A48475F0}"/>
          </ac:inkMkLst>
        </pc:inkChg>
        <pc:inkChg chg="add">
          <ac:chgData name="仁園 呂" userId="eef67f80-1e14-4c90-a22b-aad4575b3ef9" providerId="ADAL" clId="{98C5F729-C6D6-421F-A8DE-3A570149A37C}" dt="2020-05-24T11:41:44.874" v="151" actId="9405"/>
          <ac:inkMkLst>
            <pc:docMk/>
            <pc:sldMk cId="0" sldId="324"/>
            <ac:inkMk id="9301" creationId="{3287CAB8-5868-44FE-8DA0-52521551B6AC}"/>
          </ac:inkMkLst>
        </pc:inkChg>
        <pc:inkChg chg="add">
          <ac:chgData name="仁園 呂" userId="eef67f80-1e14-4c90-a22b-aad4575b3ef9" providerId="ADAL" clId="{98C5F729-C6D6-421F-A8DE-3A570149A37C}" dt="2020-05-24T11:41:45.209" v="152" actId="9405"/>
          <ac:inkMkLst>
            <pc:docMk/>
            <pc:sldMk cId="0" sldId="324"/>
            <ac:inkMk id="9302" creationId="{48DC09D2-FED4-4EF6-91CA-75F68725428F}"/>
          </ac:inkMkLst>
        </pc:inkChg>
        <pc:inkChg chg="add mod">
          <ac:chgData name="仁園 呂" userId="eef67f80-1e14-4c90-a22b-aad4575b3ef9" providerId="ADAL" clId="{98C5F729-C6D6-421F-A8DE-3A570149A37C}" dt="2020-05-24T11:41:47.781" v="159"/>
          <ac:inkMkLst>
            <pc:docMk/>
            <pc:sldMk cId="0" sldId="324"/>
            <ac:inkMk id="9303" creationId="{F91CA7C3-54FB-4890-A93D-7FCBBBB49B3E}"/>
          </ac:inkMkLst>
        </pc:inkChg>
        <pc:inkChg chg="add mod">
          <ac:chgData name="仁園 呂" userId="eef67f80-1e14-4c90-a22b-aad4575b3ef9" providerId="ADAL" clId="{98C5F729-C6D6-421F-A8DE-3A570149A37C}" dt="2020-05-24T11:41:47.781" v="159"/>
          <ac:inkMkLst>
            <pc:docMk/>
            <pc:sldMk cId="0" sldId="324"/>
            <ac:inkMk id="9304" creationId="{24BF3C9B-9238-4B31-B91B-0F9A9EC24314}"/>
          </ac:inkMkLst>
        </pc:inkChg>
        <pc:inkChg chg="add mod">
          <ac:chgData name="仁園 呂" userId="eef67f80-1e14-4c90-a22b-aad4575b3ef9" providerId="ADAL" clId="{98C5F729-C6D6-421F-A8DE-3A570149A37C}" dt="2020-05-24T11:41:47.781" v="159"/>
          <ac:inkMkLst>
            <pc:docMk/>
            <pc:sldMk cId="0" sldId="324"/>
            <ac:inkMk id="9305" creationId="{FED539AC-E7E6-4C7F-9221-1F07135DE224}"/>
          </ac:inkMkLst>
        </pc:inkChg>
        <pc:inkChg chg="add mod">
          <ac:chgData name="仁園 呂" userId="eef67f80-1e14-4c90-a22b-aad4575b3ef9" providerId="ADAL" clId="{98C5F729-C6D6-421F-A8DE-3A570149A37C}" dt="2020-05-24T11:41:47.781" v="159"/>
          <ac:inkMkLst>
            <pc:docMk/>
            <pc:sldMk cId="0" sldId="324"/>
            <ac:inkMk id="9306" creationId="{4C7F7AA1-809A-48E1-BA60-2F8B608B60B5}"/>
          </ac:inkMkLst>
        </pc:inkChg>
        <pc:inkChg chg="add mod">
          <ac:chgData name="仁園 呂" userId="eef67f80-1e14-4c90-a22b-aad4575b3ef9" providerId="ADAL" clId="{98C5F729-C6D6-421F-A8DE-3A570149A37C}" dt="2020-05-24T11:41:47.781" v="159"/>
          <ac:inkMkLst>
            <pc:docMk/>
            <pc:sldMk cId="0" sldId="324"/>
            <ac:inkMk id="9307" creationId="{50B64FB4-FE3C-4BA9-BA32-C7CDA8146F30}"/>
          </ac:inkMkLst>
        </pc:inkChg>
        <pc:inkChg chg="add mod">
          <ac:chgData name="仁園 呂" userId="eef67f80-1e14-4c90-a22b-aad4575b3ef9" providerId="ADAL" clId="{98C5F729-C6D6-421F-A8DE-3A570149A37C}" dt="2020-05-24T11:41:47.781" v="159"/>
          <ac:inkMkLst>
            <pc:docMk/>
            <pc:sldMk cId="0" sldId="324"/>
            <ac:inkMk id="9308" creationId="{53E750EB-C7AC-459D-8457-2E4E31612A7B}"/>
          </ac:inkMkLst>
        </pc:inkChg>
        <pc:inkChg chg="add mod">
          <ac:chgData name="仁園 呂" userId="eef67f80-1e14-4c90-a22b-aad4575b3ef9" providerId="ADAL" clId="{98C5F729-C6D6-421F-A8DE-3A570149A37C}" dt="2020-05-24T11:41:51.402" v="167"/>
          <ac:inkMkLst>
            <pc:docMk/>
            <pc:sldMk cId="0" sldId="324"/>
            <ac:inkMk id="9310" creationId="{903E13DD-A32C-48A2-9861-EA570ED0A4A4}"/>
          </ac:inkMkLst>
        </pc:inkChg>
        <pc:inkChg chg="add mod">
          <ac:chgData name="仁園 呂" userId="eef67f80-1e14-4c90-a22b-aad4575b3ef9" providerId="ADAL" clId="{98C5F729-C6D6-421F-A8DE-3A570149A37C}" dt="2020-05-24T11:41:51.402" v="167"/>
          <ac:inkMkLst>
            <pc:docMk/>
            <pc:sldMk cId="0" sldId="324"/>
            <ac:inkMk id="9311" creationId="{F7B97E6C-5CCB-43CD-AB93-EA2C83C8A622}"/>
          </ac:inkMkLst>
        </pc:inkChg>
        <pc:inkChg chg="add mod">
          <ac:chgData name="仁園 呂" userId="eef67f80-1e14-4c90-a22b-aad4575b3ef9" providerId="ADAL" clId="{98C5F729-C6D6-421F-A8DE-3A570149A37C}" dt="2020-05-24T11:41:51.402" v="167"/>
          <ac:inkMkLst>
            <pc:docMk/>
            <pc:sldMk cId="0" sldId="324"/>
            <ac:inkMk id="9312" creationId="{1B7FAD55-851B-436E-AC73-45660B2C35D6}"/>
          </ac:inkMkLst>
        </pc:inkChg>
        <pc:inkChg chg="add mod">
          <ac:chgData name="仁園 呂" userId="eef67f80-1e14-4c90-a22b-aad4575b3ef9" providerId="ADAL" clId="{98C5F729-C6D6-421F-A8DE-3A570149A37C}" dt="2020-05-24T11:41:51.402" v="167"/>
          <ac:inkMkLst>
            <pc:docMk/>
            <pc:sldMk cId="0" sldId="324"/>
            <ac:inkMk id="9313" creationId="{9575DEC1-B7F9-41A8-BB6D-8EBDDC3A4C43}"/>
          </ac:inkMkLst>
        </pc:inkChg>
        <pc:inkChg chg="add mod">
          <ac:chgData name="仁園 呂" userId="eef67f80-1e14-4c90-a22b-aad4575b3ef9" providerId="ADAL" clId="{98C5F729-C6D6-421F-A8DE-3A570149A37C}" dt="2020-05-24T11:41:51.402" v="167"/>
          <ac:inkMkLst>
            <pc:docMk/>
            <pc:sldMk cId="0" sldId="324"/>
            <ac:inkMk id="9314" creationId="{A5E19F06-186A-4FDF-9992-A8FAB5A6AE76}"/>
          </ac:inkMkLst>
        </pc:inkChg>
        <pc:inkChg chg="add mod">
          <ac:chgData name="仁園 呂" userId="eef67f80-1e14-4c90-a22b-aad4575b3ef9" providerId="ADAL" clId="{98C5F729-C6D6-421F-A8DE-3A570149A37C}" dt="2020-05-24T11:41:51.402" v="167"/>
          <ac:inkMkLst>
            <pc:docMk/>
            <pc:sldMk cId="0" sldId="324"/>
            <ac:inkMk id="9315" creationId="{392E5A69-3736-431E-87F5-A309DA331E84}"/>
          </ac:inkMkLst>
        </pc:inkChg>
        <pc:inkChg chg="add mod">
          <ac:chgData name="仁園 呂" userId="eef67f80-1e14-4c90-a22b-aad4575b3ef9" providerId="ADAL" clId="{98C5F729-C6D6-421F-A8DE-3A570149A37C}" dt="2020-05-24T11:41:51.402" v="167"/>
          <ac:inkMkLst>
            <pc:docMk/>
            <pc:sldMk cId="0" sldId="324"/>
            <ac:inkMk id="9316" creationId="{3C75E0F1-BD92-45B1-9C69-CAD714966738}"/>
          </ac:inkMkLst>
        </pc:inkChg>
      </pc:sldChg>
      <pc:sldChg chg="addSp delSp modSp mod">
        <pc:chgData name="仁園 呂" userId="eef67f80-1e14-4c90-a22b-aad4575b3ef9" providerId="ADAL" clId="{98C5F729-C6D6-421F-A8DE-3A570149A37C}" dt="2020-05-24T12:57:23.511" v="1816"/>
        <pc:sldMkLst>
          <pc:docMk/>
          <pc:sldMk cId="0" sldId="326"/>
        </pc:sldMkLst>
        <pc:grpChg chg="mod">
          <ac:chgData name="仁園 呂" userId="eef67f80-1e14-4c90-a22b-aad4575b3ef9" providerId="ADAL" clId="{98C5F729-C6D6-421F-A8DE-3A570149A37C}" dt="2020-05-24T12:55:49.087" v="1738"/>
          <ac:grpSpMkLst>
            <pc:docMk/>
            <pc:sldMk cId="0" sldId="326"/>
            <ac:grpSpMk id="16" creationId="{FAEDD62D-C31F-4742-BB51-B809467D21F5}"/>
          </ac:grpSpMkLst>
        </pc:grpChg>
        <pc:grpChg chg="del mod">
          <ac:chgData name="仁園 呂" userId="eef67f80-1e14-4c90-a22b-aad4575b3ef9" providerId="ADAL" clId="{98C5F729-C6D6-421F-A8DE-3A570149A37C}" dt="2020-05-24T12:56:16.433" v="1757"/>
          <ac:grpSpMkLst>
            <pc:docMk/>
            <pc:sldMk cId="0" sldId="326"/>
            <ac:grpSpMk id="29" creationId="{1B92983A-4DF5-49D1-A0D5-956FD9F16B5E}"/>
          </ac:grpSpMkLst>
        </pc:grpChg>
        <pc:grpChg chg="mod">
          <ac:chgData name="仁園 呂" userId="eef67f80-1e14-4c90-a22b-aad4575b3ef9" providerId="ADAL" clId="{98C5F729-C6D6-421F-A8DE-3A570149A37C}" dt="2020-05-24T12:56:13.636" v="1751"/>
          <ac:grpSpMkLst>
            <pc:docMk/>
            <pc:sldMk cId="0" sldId="326"/>
            <ac:grpSpMk id="30" creationId="{E67A5966-07C7-4AD2-87ED-2AA42D2992FF}"/>
          </ac:grpSpMkLst>
        </pc:grpChg>
        <pc:grpChg chg="mod">
          <ac:chgData name="仁園 呂" userId="eef67f80-1e14-4c90-a22b-aad4575b3ef9" providerId="ADAL" clId="{98C5F729-C6D6-421F-A8DE-3A570149A37C}" dt="2020-05-24T12:56:13.636" v="1751"/>
          <ac:grpSpMkLst>
            <pc:docMk/>
            <pc:sldMk cId="0" sldId="326"/>
            <ac:grpSpMk id="31" creationId="{B38046A2-420F-41D4-BC70-72599A962C34}"/>
          </ac:grpSpMkLst>
        </pc:grpChg>
        <pc:grpChg chg="mod">
          <ac:chgData name="仁園 呂" userId="eef67f80-1e14-4c90-a22b-aad4575b3ef9" providerId="ADAL" clId="{98C5F729-C6D6-421F-A8DE-3A570149A37C}" dt="2020-05-24T12:56:13.636" v="1751"/>
          <ac:grpSpMkLst>
            <pc:docMk/>
            <pc:sldMk cId="0" sldId="326"/>
            <ac:grpSpMk id="32" creationId="{CE5AE06A-6906-4D9F-A06C-50B7C63A45F4}"/>
          </ac:grpSpMkLst>
        </pc:grpChg>
        <pc:grpChg chg="del mod">
          <ac:chgData name="仁園 呂" userId="eef67f80-1e14-4c90-a22b-aad4575b3ef9" providerId="ADAL" clId="{98C5F729-C6D6-421F-A8DE-3A570149A37C}" dt="2020-05-24T12:56:20.265" v="1763"/>
          <ac:grpSpMkLst>
            <pc:docMk/>
            <pc:sldMk cId="0" sldId="326"/>
            <ac:grpSpMk id="38" creationId="{486B21BB-9B20-43D8-8261-1A8E36AC3018}"/>
          </ac:grpSpMkLst>
        </pc:grpChg>
        <pc:grpChg chg="del mod">
          <ac:chgData name="仁園 呂" userId="eef67f80-1e14-4c90-a22b-aad4575b3ef9" providerId="ADAL" clId="{98C5F729-C6D6-421F-A8DE-3A570149A37C}" dt="2020-05-24T12:56:25.240" v="1772"/>
          <ac:grpSpMkLst>
            <pc:docMk/>
            <pc:sldMk cId="0" sldId="326"/>
            <ac:grpSpMk id="44" creationId="{435C774D-D77E-47E5-8D44-373425B10E68}"/>
          </ac:grpSpMkLst>
        </pc:grpChg>
        <pc:grpChg chg="mod">
          <ac:chgData name="仁園 呂" userId="eef67f80-1e14-4c90-a22b-aad4575b3ef9" providerId="ADAL" clId="{98C5F729-C6D6-421F-A8DE-3A570149A37C}" dt="2020-05-24T12:56:25.240" v="1772"/>
          <ac:grpSpMkLst>
            <pc:docMk/>
            <pc:sldMk cId="0" sldId="326"/>
            <ac:grpSpMk id="53" creationId="{D71A9D75-9BA6-41E3-8CD5-7FF8BEBAC0C1}"/>
          </ac:grpSpMkLst>
        </pc:grpChg>
        <pc:grpChg chg="del mod">
          <ac:chgData name="仁園 呂" userId="eef67f80-1e14-4c90-a22b-aad4575b3ef9" providerId="ADAL" clId="{98C5F729-C6D6-421F-A8DE-3A570149A37C}" dt="2020-05-24T12:56:36.041" v="1784"/>
          <ac:grpSpMkLst>
            <pc:docMk/>
            <pc:sldMk cId="0" sldId="326"/>
            <ac:grpSpMk id="57" creationId="{F5BF8816-556A-4D66-BDF4-A0517C8A6CAC}"/>
          </ac:grpSpMkLst>
        </pc:grpChg>
        <pc:grpChg chg="del mod">
          <ac:chgData name="仁園 呂" userId="eef67f80-1e14-4c90-a22b-aad4575b3ef9" providerId="ADAL" clId="{98C5F729-C6D6-421F-A8DE-3A570149A37C}" dt="2020-05-24T12:56:42.045" v="1795"/>
          <ac:grpSpMkLst>
            <pc:docMk/>
            <pc:sldMk cId="0" sldId="326"/>
            <ac:grpSpMk id="11265" creationId="{713CD6C7-71C9-4FC8-BDAE-630C4ADB6336}"/>
          </ac:grpSpMkLst>
        </pc:grpChg>
        <pc:grpChg chg="del mod">
          <ac:chgData name="仁園 呂" userId="eef67f80-1e14-4c90-a22b-aad4575b3ef9" providerId="ADAL" clId="{98C5F729-C6D6-421F-A8DE-3A570149A37C}" dt="2020-05-24T12:56:43.759" v="1798"/>
          <ac:grpSpMkLst>
            <pc:docMk/>
            <pc:sldMk cId="0" sldId="326"/>
            <ac:grpSpMk id="11277" creationId="{B6EAFAA8-BF3F-49F8-A506-CF4B8F92E1A6}"/>
          </ac:grpSpMkLst>
        </pc:grpChg>
        <pc:grpChg chg="mod">
          <ac:chgData name="仁園 呂" userId="eef67f80-1e14-4c90-a22b-aad4575b3ef9" providerId="ADAL" clId="{98C5F729-C6D6-421F-A8DE-3A570149A37C}" dt="2020-05-24T12:56:42.045" v="1795"/>
          <ac:grpSpMkLst>
            <pc:docMk/>
            <pc:sldMk cId="0" sldId="326"/>
            <ac:grpSpMk id="11278" creationId="{1CD6B835-A4CD-402C-8015-05F49B524655}"/>
          </ac:grpSpMkLst>
        </pc:grpChg>
        <pc:grpChg chg="del mod">
          <ac:chgData name="仁園 呂" userId="eef67f80-1e14-4c90-a22b-aad4575b3ef9" providerId="ADAL" clId="{98C5F729-C6D6-421F-A8DE-3A570149A37C}" dt="2020-05-24T12:56:49.749" v="1805"/>
          <ac:grpSpMkLst>
            <pc:docMk/>
            <pc:sldMk cId="0" sldId="326"/>
            <ac:grpSpMk id="11281" creationId="{4348C0E9-0ACB-4C83-8BA1-99CCED0F83F1}"/>
          </ac:grpSpMkLst>
        </pc:grpChg>
        <pc:grpChg chg="mod">
          <ac:chgData name="仁園 呂" userId="eef67f80-1e14-4c90-a22b-aad4575b3ef9" providerId="ADAL" clId="{98C5F729-C6D6-421F-A8DE-3A570149A37C}" dt="2020-05-24T12:56:49.749" v="1805"/>
          <ac:grpSpMkLst>
            <pc:docMk/>
            <pc:sldMk cId="0" sldId="326"/>
            <ac:grpSpMk id="11286" creationId="{863E2F9C-CFB6-4339-BF19-B3A2CEBBE466}"/>
          </ac:grpSpMkLst>
        </pc:grpChg>
        <pc:grpChg chg="del mod">
          <ac:chgData name="仁園 呂" userId="eef67f80-1e14-4c90-a22b-aad4575b3ef9" providerId="ADAL" clId="{98C5F729-C6D6-421F-A8DE-3A570149A37C}" dt="2020-05-24T12:57:23.511" v="1816"/>
          <ac:grpSpMkLst>
            <pc:docMk/>
            <pc:sldMk cId="0" sldId="326"/>
            <ac:grpSpMk id="11292" creationId="{4E210DB6-6A5A-4FF0-AE64-85E3BA96F2F4}"/>
          </ac:grpSpMkLst>
        </pc:grpChg>
        <pc:grpChg chg="mod">
          <ac:chgData name="仁園 呂" userId="eef67f80-1e14-4c90-a22b-aad4575b3ef9" providerId="ADAL" clId="{98C5F729-C6D6-421F-A8DE-3A570149A37C}" dt="2020-05-24T12:57:23.511" v="1816"/>
          <ac:grpSpMkLst>
            <pc:docMk/>
            <pc:sldMk cId="0" sldId="326"/>
            <ac:grpSpMk id="11297" creationId="{355C30EE-6148-41CF-A388-DDD3D6B2A401}"/>
          </ac:grpSpMkLst>
        </pc:grpChg>
        <pc:inkChg chg="add">
          <ac:chgData name="仁園 呂" userId="eef67f80-1e14-4c90-a22b-aad4575b3ef9" providerId="ADAL" clId="{98C5F729-C6D6-421F-A8DE-3A570149A37C}" dt="2020-05-24T12:55:41.846" v="1728" actId="9405"/>
          <ac:inkMkLst>
            <pc:docMk/>
            <pc:sldMk cId="0" sldId="326"/>
            <ac:inkMk id="3" creationId="{33BE7E7E-EE44-4E02-BC52-8E503C7BA49F}"/>
          </ac:inkMkLst>
        </pc:inkChg>
        <pc:inkChg chg="add">
          <ac:chgData name="仁園 呂" userId="eef67f80-1e14-4c90-a22b-aad4575b3ef9" providerId="ADAL" clId="{98C5F729-C6D6-421F-A8DE-3A570149A37C}" dt="2020-05-24T12:55:42.494" v="1729" actId="9405"/>
          <ac:inkMkLst>
            <pc:docMk/>
            <pc:sldMk cId="0" sldId="326"/>
            <ac:inkMk id="4" creationId="{1A957184-98B2-4CE8-9336-94F29B53B4AD}"/>
          </ac:inkMkLst>
        </pc:inkChg>
        <pc:inkChg chg="add">
          <ac:chgData name="仁園 呂" userId="eef67f80-1e14-4c90-a22b-aad4575b3ef9" providerId="ADAL" clId="{98C5F729-C6D6-421F-A8DE-3A570149A37C}" dt="2020-05-24T12:55:43.079" v="1730" actId="9405"/>
          <ac:inkMkLst>
            <pc:docMk/>
            <pc:sldMk cId="0" sldId="326"/>
            <ac:inkMk id="8" creationId="{B927B852-E08D-4C2A-BB20-E12C13F91B2F}"/>
          </ac:inkMkLst>
        </pc:inkChg>
        <pc:inkChg chg="add">
          <ac:chgData name="仁園 呂" userId="eef67f80-1e14-4c90-a22b-aad4575b3ef9" providerId="ADAL" clId="{98C5F729-C6D6-421F-A8DE-3A570149A37C}" dt="2020-05-24T12:55:43.612" v="1731" actId="9405"/>
          <ac:inkMkLst>
            <pc:docMk/>
            <pc:sldMk cId="0" sldId="326"/>
            <ac:inkMk id="9" creationId="{A0CCA6BA-5255-44FB-8946-AB6952A2534D}"/>
          </ac:inkMkLst>
        </pc:inkChg>
        <pc:inkChg chg="add">
          <ac:chgData name="仁園 呂" userId="eef67f80-1e14-4c90-a22b-aad4575b3ef9" providerId="ADAL" clId="{98C5F729-C6D6-421F-A8DE-3A570149A37C}" dt="2020-05-24T12:55:44.230" v="1732" actId="9405"/>
          <ac:inkMkLst>
            <pc:docMk/>
            <pc:sldMk cId="0" sldId="326"/>
            <ac:inkMk id="10" creationId="{71D24B23-2822-4232-B98D-AE2DFA614FA8}"/>
          </ac:inkMkLst>
        </pc:inkChg>
        <pc:inkChg chg="add">
          <ac:chgData name="仁園 呂" userId="eef67f80-1e14-4c90-a22b-aad4575b3ef9" providerId="ADAL" clId="{98C5F729-C6D6-421F-A8DE-3A570149A37C}" dt="2020-05-24T12:55:44.982" v="1733" actId="9405"/>
          <ac:inkMkLst>
            <pc:docMk/>
            <pc:sldMk cId="0" sldId="326"/>
            <ac:inkMk id="11" creationId="{AB615D67-7CAA-49BA-8FCF-F3EDA99CA8A1}"/>
          </ac:inkMkLst>
        </pc:inkChg>
        <pc:inkChg chg="add mod">
          <ac:chgData name="仁園 呂" userId="eef67f80-1e14-4c90-a22b-aad4575b3ef9" providerId="ADAL" clId="{98C5F729-C6D6-421F-A8DE-3A570149A37C}" dt="2020-05-24T12:55:49.087" v="1738"/>
          <ac:inkMkLst>
            <pc:docMk/>
            <pc:sldMk cId="0" sldId="326"/>
            <ac:inkMk id="12" creationId="{173592D4-CA37-471D-9B2A-07447E91FB95}"/>
          </ac:inkMkLst>
        </pc:inkChg>
        <pc:inkChg chg="add mod">
          <ac:chgData name="仁園 呂" userId="eef67f80-1e14-4c90-a22b-aad4575b3ef9" providerId="ADAL" clId="{98C5F729-C6D6-421F-A8DE-3A570149A37C}" dt="2020-05-24T12:55:49.087" v="1738"/>
          <ac:inkMkLst>
            <pc:docMk/>
            <pc:sldMk cId="0" sldId="326"/>
            <ac:inkMk id="13" creationId="{AAD80249-3608-43F2-99EE-EED0982F16F4}"/>
          </ac:inkMkLst>
        </pc:inkChg>
        <pc:inkChg chg="add mod">
          <ac:chgData name="仁園 呂" userId="eef67f80-1e14-4c90-a22b-aad4575b3ef9" providerId="ADAL" clId="{98C5F729-C6D6-421F-A8DE-3A570149A37C}" dt="2020-05-24T12:55:49.087" v="1738"/>
          <ac:inkMkLst>
            <pc:docMk/>
            <pc:sldMk cId="0" sldId="326"/>
            <ac:inkMk id="14" creationId="{EBB11F21-32E2-4D2B-B572-27CFE6087B35}"/>
          </ac:inkMkLst>
        </pc:inkChg>
        <pc:inkChg chg="add">
          <ac:chgData name="仁園 呂" userId="eef67f80-1e14-4c90-a22b-aad4575b3ef9" providerId="ADAL" clId="{98C5F729-C6D6-421F-A8DE-3A570149A37C}" dt="2020-05-24T12:55:48.418" v="1737" actId="9405"/>
          <ac:inkMkLst>
            <pc:docMk/>
            <pc:sldMk cId="0" sldId="326"/>
            <ac:inkMk id="15" creationId="{8AC7C8B2-C0C1-4F05-8ED9-340C959B8292}"/>
          </ac:inkMkLst>
        </pc:inkChg>
        <pc:inkChg chg="add">
          <ac:chgData name="仁園 呂" userId="eef67f80-1e14-4c90-a22b-aad4575b3ef9" providerId="ADAL" clId="{98C5F729-C6D6-421F-A8DE-3A570149A37C}" dt="2020-05-24T12:55:54.005" v="1739" actId="9405"/>
          <ac:inkMkLst>
            <pc:docMk/>
            <pc:sldMk cId="0" sldId="326"/>
            <ac:inkMk id="17" creationId="{0BDEE1DB-2054-4C39-AC2C-00F5D85990E8}"/>
          </ac:inkMkLst>
        </pc:inkChg>
        <pc:inkChg chg="add mod">
          <ac:chgData name="仁園 呂" userId="eef67f80-1e14-4c90-a22b-aad4575b3ef9" providerId="ADAL" clId="{98C5F729-C6D6-421F-A8DE-3A570149A37C}" dt="2020-05-24T12:56:13.636" v="1751"/>
          <ac:inkMkLst>
            <pc:docMk/>
            <pc:sldMk cId="0" sldId="326"/>
            <ac:inkMk id="18" creationId="{88E00457-DA6A-460A-990E-B3F712CE8121}"/>
          </ac:inkMkLst>
        </pc:inkChg>
        <pc:inkChg chg="add mod">
          <ac:chgData name="仁園 呂" userId="eef67f80-1e14-4c90-a22b-aad4575b3ef9" providerId="ADAL" clId="{98C5F729-C6D6-421F-A8DE-3A570149A37C}" dt="2020-05-24T12:56:13.636" v="1751"/>
          <ac:inkMkLst>
            <pc:docMk/>
            <pc:sldMk cId="0" sldId="326"/>
            <ac:inkMk id="19" creationId="{545B4C36-40A5-43C9-84F0-1AE2ABFAC4EB}"/>
          </ac:inkMkLst>
        </pc:inkChg>
        <pc:inkChg chg="add mod">
          <ac:chgData name="仁園 呂" userId="eef67f80-1e14-4c90-a22b-aad4575b3ef9" providerId="ADAL" clId="{98C5F729-C6D6-421F-A8DE-3A570149A37C}" dt="2020-05-24T12:56:13.636" v="1751"/>
          <ac:inkMkLst>
            <pc:docMk/>
            <pc:sldMk cId="0" sldId="326"/>
            <ac:inkMk id="20" creationId="{1589F5F7-FE87-4297-BAA4-F502E7D19726}"/>
          </ac:inkMkLst>
        </pc:inkChg>
        <pc:inkChg chg="add mod">
          <ac:chgData name="仁園 呂" userId="eef67f80-1e14-4c90-a22b-aad4575b3ef9" providerId="ADAL" clId="{98C5F729-C6D6-421F-A8DE-3A570149A37C}" dt="2020-05-24T12:56:13.636" v="1751"/>
          <ac:inkMkLst>
            <pc:docMk/>
            <pc:sldMk cId="0" sldId="326"/>
            <ac:inkMk id="21" creationId="{2A950E28-11C2-4092-B504-289EDE8D83C6}"/>
          </ac:inkMkLst>
        </pc:inkChg>
        <pc:inkChg chg="add mod">
          <ac:chgData name="仁園 呂" userId="eef67f80-1e14-4c90-a22b-aad4575b3ef9" providerId="ADAL" clId="{98C5F729-C6D6-421F-A8DE-3A570149A37C}" dt="2020-05-24T12:56:13.636" v="1751"/>
          <ac:inkMkLst>
            <pc:docMk/>
            <pc:sldMk cId="0" sldId="326"/>
            <ac:inkMk id="22" creationId="{118966C2-1C16-4B5C-A06C-5ACCA1AE4AE7}"/>
          </ac:inkMkLst>
        </pc:inkChg>
        <pc:inkChg chg="add mod">
          <ac:chgData name="仁園 呂" userId="eef67f80-1e14-4c90-a22b-aad4575b3ef9" providerId="ADAL" clId="{98C5F729-C6D6-421F-A8DE-3A570149A37C}" dt="2020-05-24T12:56:13.636" v="1751"/>
          <ac:inkMkLst>
            <pc:docMk/>
            <pc:sldMk cId="0" sldId="326"/>
            <ac:inkMk id="23" creationId="{976F1CE1-B3E9-4978-A683-DD35925FB772}"/>
          </ac:inkMkLst>
        </pc:inkChg>
        <pc:inkChg chg="add mod">
          <ac:chgData name="仁園 呂" userId="eef67f80-1e14-4c90-a22b-aad4575b3ef9" providerId="ADAL" clId="{98C5F729-C6D6-421F-A8DE-3A570149A37C}" dt="2020-05-24T12:56:13.636" v="1751"/>
          <ac:inkMkLst>
            <pc:docMk/>
            <pc:sldMk cId="0" sldId="326"/>
            <ac:inkMk id="24" creationId="{7E8A02F3-C8FB-4CEC-B598-39D708652DF9}"/>
          </ac:inkMkLst>
        </pc:inkChg>
        <pc:inkChg chg="add mod">
          <ac:chgData name="仁園 呂" userId="eef67f80-1e14-4c90-a22b-aad4575b3ef9" providerId="ADAL" clId="{98C5F729-C6D6-421F-A8DE-3A570149A37C}" dt="2020-05-24T12:56:13.636" v="1751"/>
          <ac:inkMkLst>
            <pc:docMk/>
            <pc:sldMk cId="0" sldId="326"/>
            <ac:inkMk id="25" creationId="{7C342995-C6F6-4517-805A-47CC4191A71A}"/>
          </ac:inkMkLst>
        </pc:inkChg>
        <pc:inkChg chg="add mod">
          <ac:chgData name="仁園 呂" userId="eef67f80-1e14-4c90-a22b-aad4575b3ef9" providerId="ADAL" clId="{98C5F729-C6D6-421F-A8DE-3A570149A37C}" dt="2020-05-24T12:56:13.636" v="1751"/>
          <ac:inkMkLst>
            <pc:docMk/>
            <pc:sldMk cId="0" sldId="326"/>
            <ac:inkMk id="26" creationId="{5E784B23-57B5-4F7C-9649-52A5821EC313}"/>
          </ac:inkMkLst>
        </pc:inkChg>
        <pc:inkChg chg="add mod">
          <ac:chgData name="仁園 呂" userId="eef67f80-1e14-4c90-a22b-aad4575b3ef9" providerId="ADAL" clId="{98C5F729-C6D6-421F-A8DE-3A570149A37C}" dt="2020-05-24T12:56:25.240" v="1772"/>
          <ac:inkMkLst>
            <pc:docMk/>
            <pc:sldMk cId="0" sldId="326"/>
            <ac:inkMk id="27" creationId="{16C8100D-9BE3-4592-8DCE-5C867D554DAB}"/>
          </ac:inkMkLst>
        </pc:inkChg>
        <pc:inkChg chg="add mod">
          <ac:chgData name="仁園 呂" userId="eef67f80-1e14-4c90-a22b-aad4575b3ef9" providerId="ADAL" clId="{98C5F729-C6D6-421F-A8DE-3A570149A37C}" dt="2020-05-24T12:56:25.240" v="1772"/>
          <ac:inkMkLst>
            <pc:docMk/>
            <pc:sldMk cId="0" sldId="326"/>
            <ac:inkMk id="28" creationId="{CFF94CFC-F1E3-44BD-B6B4-7CC9B16351E9}"/>
          </ac:inkMkLst>
        </pc:inkChg>
        <pc:inkChg chg="add mod">
          <ac:chgData name="仁園 呂" userId="eef67f80-1e14-4c90-a22b-aad4575b3ef9" providerId="ADAL" clId="{98C5F729-C6D6-421F-A8DE-3A570149A37C}" dt="2020-05-24T12:56:25.240" v="1772"/>
          <ac:inkMkLst>
            <pc:docMk/>
            <pc:sldMk cId="0" sldId="326"/>
            <ac:inkMk id="33" creationId="{29F973A9-2362-4C7F-9328-85C065ABF9EF}"/>
          </ac:inkMkLst>
        </pc:inkChg>
        <pc:inkChg chg="add mod">
          <ac:chgData name="仁園 呂" userId="eef67f80-1e14-4c90-a22b-aad4575b3ef9" providerId="ADAL" clId="{98C5F729-C6D6-421F-A8DE-3A570149A37C}" dt="2020-05-24T12:56:25.240" v="1772"/>
          <ac:inkMkLst>
            <pc:docMk/>
            <pc:sldMk cId="0" sldId="326"/>
            <ac:inkMk id="34" creationId="{52064DF7-DFEF-4971-9F86-BE1447BE2B98}"/>
          </ac:inkMkLst>
        </pc:inkChg>
        <pc:inkChg chg="add mod">
          <ac:chgData name="仁園 呂" userId="eef67f80-1e14-4c90-a22b-aad4575b3ef9" providerId="ADAL" clId="{98C5F729-C6D6-421F-A8DE-3A570149A37C}" dt="2020-05-24T12:56:25.240" v="1772"/>
          <ac:inkMkLst>
            <pc:docMk/>
            <pc:sldMk cId="0" sldId="326"/>
            <ac:inkMk id="35" creationId="{8112E781-FCDF-4D5F-B9C6-70E39A1E8949}"/>
          </ac:inkMkLst>
        </pc:inkChg>
        <pc:inkChg chg="add mod">
          <ac:chgData name="仁園 呂" userId="eef67f80-1e14-4c90-a22b-aad4575b3ef9" providerId="ADAL" clId="{98C5F729-C6D6-421F-A8DE-3A570149A37C}" dt="2020-05-24T12:56:25.240" v="1772"/>
          <ac:inkMkLst>
            <pc:docMk/>
            <pc:sldMk cId="0" sldId="326"/>
            <ac:inkMk id="36" creationId="{5A01EDE9-A6D2-4947-94CB-6F757DADAED7}"/>
          </ac:inkMkLst>
        </pc:inkChg>
        <pc:inkChg chg="add mod">
          <ac:chgData name="仁園 呂" userId="eef67f80-1e14-4c90-a22b-aad4575b3ef9" providerId="ADAL" clId="{98C5F729-C6D6-421F-A8DE-3A570149A37C}" dt="2020-05-24T12:56:25.240" v="1772"/>
          <ac:inkMkLst>
            <pc:docMk/>
            <pc:sldMk cId="0" sldId="326"/>
            <ac:inkMk id="37" creationId="{BB775B56-A390-442C-B14D-2DF5B89FE08F}"/>
          </ac:inkMkLst>
        </pc:inkChg>
        <pc:inkChg chg="add mod">
          <ac:chgData name="仁園 呂" userId="eef67f80-1e14-4c90-a22b-aad4575b3ef9" providerId="ADAL" clId="{98C5F729-C6D6-421F-A8DE-3A570149A37C}" dt="2020-05-24T12:56:25.240" v="1772"/>
          <ac:inkMkLst>
            <pc:docMk/>
            <pc:sldMk cId="0" sldId="326"/>
            <ac:inkMk id="39" creationId="{A3B89393-1FC3-471D-AA3A-4021BF9F0635}"/>
          </ac:inkMkLst>
        </pc:inkChg>
        <pc:inkChg chg="add mod">
          <ac:chgData name="仁園 呂" userId="eef67f80-1e14-4c90-a22b-aad4575b3ef9" providerId="ADAL" clId="{98C5F729-C6D6-421F-A8DE-3A570149A37C}" dt="2020-05-24T12:56:25.240" v="1772"/>
          <ac:inkMkLst>
            <pc:docMk/>
            <pc:sldMk cId="0" sldId="326"/>
            <ac:inkMk id="40" creationId="{F5D0BABD-C117-41DF-8F15-6E01B96EAEB4}"/>
          </ac:inkMkLst>
        </pc:inkChg>
        <pc:inkChg chg="add mod">
          <ac:chgData name="仁園 呂" userId="eef67f80-1e14-4c90-a22b-aad4575b3ef9" providerId="ADAL" clId="{98C5F729-C6D6-421F-A8DE-3A570149A37C}" dt="2020-05-24T12:56:25.240" v="1772"/>
          <ac:inkMkLst>
            <pc:docMk/>
            <pc:sldMk cId="0" sldId="326"/>
            <ac:inkMk id="41" creationId="{74C33483-24E7-43F5-A9FA-9494145EB87F}"/>
          </ac:inkMkLst>
        </pc:inkChg>
        <pc:inkChg chg="add mod">
          <ac:chgData name="仁園 呂" userId="eef67f80-1e14-4c90-a22b-aad4575b3ef9" providerId="ADAL" clId="{98C5F729-C6D6-421F-A8DE-3A570149A37C}" dt="2020-05-24T12:56:25.240" v="1772"/>
          <ac:inkMkLst>
            <pc:docMk/>
            <pc:sldMk cId="0" sldId="326"/>
            <ac:inkMk id="42" creationId="{E3083F74-27F2-45F8-9139-7F9CB83F1EA2}"/>
          </ac:inkMkLst>
        </pc:inkChg>
        <pc:inkChg chg="add mod">
          <ac:chgData name="仁園 呂" userId="eef67f80-1e14-4c90-a22b-aad4575b3ef9" providerId="ADAL" clId="{98C5F729-C6D6-421F-A8DE-3A570149A37C}" dt="2020-05-24T12:56:25.240" v="1772"/>
          <ac:inkMkLst>
            <pc:docMk/>
            <pc:sldMk cId="0" sldId="326"/>
            <ac:inkMk id="43" creationId="{E69A0E9D-970B-4205-A613-7EC2ABBEBC9F}"/>
          </ac:inkMkLst>
        </pc:inkChg>
        <pc:inkChg chg="add mod">
          <ac:chgData name="仁園 呂" userId="eef67f80-1e14-4c90-a22b-aad4575b3ef9" providerId="ADAL" clId="{98C5F729-C6D6-421F-A8DE-3A570149A37C}" dt="2020-05-24T12:56:25.240" v="1772"/>
          <ac:inkMkLst>
            <pc:docMk/>
            <pc:sldMk cId="0" sldId="326"/>
            <ac:inkMk id="45" creationId="{090CF090-B7BE-4C6D-9E86-6D9605C02F46}"/>
          </ac:inkMkLst>
        </pc:inkChg>
        <pc:inkChg chg="add mod">
          <ac:chgData name="仁園 呂" userId="eef67f80-1e14-4c90-a22b-aad4575b3ef9" providerId="ADAL" clId="{98C5F729-C6D6-421F-A8DE-3A570149A37C}" dt="2020-05-24T12:56:25.240" v="1772"/>
          <ac:inkMkLst>
            <pc:docMk/>
            <pc:sldMk cId="0" sldId="326"/>
            <ac:inkMk id="46" creationId="{F2B0B25D-DC8C-49D9-BD18-5ABF31F9B3B2}"/>
          </ac:inkMkLst>
        </pc:inkChg>
        <pc:inkChg chg="add mod">
          <ac:chgData name="仁園 呂" userId="eef67f80-1e14-4c90-a22b-aad4575b3ef9" providerId="ADAL" clId="{98C5F729-C6D6-421F-A8DE-3A570149A37C}" dt="2020-05-24T12:56:25.240" v="1772"/>
          <ac:inkMkLst>
            <pc:docMk/>
            <pc:sldMk cId="0" sldId="326"/>
            <ac:inkMk id="47" creationId="{2B611C9F-0D40-4867-9F8A-C4A4856AE4A7}"/>
          </ac:inkMkLst>
        </pc:inkChg>
        <pc:inkChg chg="add mod">
          <ac:chgData name="仁園 呂" userId="eef67f80-1e14-4c90-a22b-aad4575b3ef9" providerId="ADAL" clId="{98C5F729-C6D6-421F-A8DE-3A570149A37C}" dt="2020-05-24T12:56:25.240" v="1772"/>
          <ac:inkMkLst>
            <pc:docMk/>
            <pc:sldMk cId="0" sldId="326"/>
            <ac:inkMk id="48" creationId="{8B5DF10D-7DD4-40B1-A06D-4D07FDCB424D}"/>
          </ac:inkMkLst>
        </pc:inkChg>
        <pc:inkChg chg="add mod">
          <ac:chgData name="仁園 呂" userId="eef67f80-1e14-4c90-a22b-aad4575b3ef9" providerId="ADAL" clId="{98C5F729-C6D6-421F-A8DE-3A570149A37C}" dt="2020-05-24T12:56:25.240" v="1772"/>
          <ac:inkMkLst>
            <pc:docMk/>
            <pc:sldMk cId="0" sldId="326"/>
            <ac:inkMk id="49" creationId="{A7EAD239-EFFE-412F-A8BF-A05493152ACC}"/>
          </ac:inkMkLst>
        </pc:inkChg>
        <pc:inkChg chg="add mod">
          <ac:chgData name="仁園 呂" userId="eef67f80-1e14-4c90-a22b-aad4575b3ef9" providerId="ADAL" clId="{98C5F729-C6D6-421F-A8DE-3A570149A37C}" dt="2020-05-24T12:56:25.240" v="1772"/>
          <ac:inkMkLst>
            <pc:docMk/>
            <pc:sldMk cId="0" sldId="326"/>
            <ac:inkMk id="50" creationId="{14AD1D1C-3324-4BAD-BF33-0864DBF94362}"/>
          </ac:inkMkLst>
        </pc:inkChg>
        <pc:inkChg chg="add mod">
          <ac:chgData name="仁園 呂" userId="eef67f80-1e14-4c90-a22b-aad4575b3ef9" providerId="ADAL" clId="{98C5F729-C6D6-421F-A8DE-3A570149A37C}" dt="2020-05-24T12:56:25.240" v="1772"/>
          <ac:inkMkLst>
            <pc:docMk/>
            <pc:sldMk cId="0" sldId="326"/>
            <ac:inkMk id="51" creationId="{0755E0E1-E52F-466C-8C60-0951998DB0C4}"/>
          </ac:inkMkLst>
        </pc:inkChg>
        <pc:inkChg chg="add mod">
          <ac:chgData name="仁園 呂" userId="eef67f80-1e14-4c90-a22b-aad4575b3ef9" providerId="ADAL" clId="{98C5F729-C6D6-421F-A8DE-3A570149A37C}" dt="2020-05-24T12:56:25.240" v="1772"/>
          <ac:inkMkLst>
            <pc:docMk/>
            <pc:sldMk cId="0" sldId="326"/>
            <ac:inkMk id="52" creationId="{F0B4B8DB-22E9-4233-B9DA-4DF96B193546}"/>
          </ac:inkMkLst>
        </pc:inkChg>
        <pc:inkChg chg="add mod">
          <ac:chgData name="仁園 呂" userId="eef67f80-1e14-4c90-a22b-aad4575b3ef9" providerId="ADAL" clId="{98C5F729-C6D6-421F-A8DE-3A570149A37C}" dt="2020-05-24T12:56:42.045" v="1795"/>
          <ac:inkMkLst>
            <pc:docMk/>
            <pc:sldMk cId="0" sldId="326"/>
            <ac:inkMk id="54" creationId="{B79F584E-21CF-4A6A-82F6-2020D1388C35}"/>
          </ac:inkMkLst>
        </pc:inkChg>
        <pc:inkChg chg="add mod">
          <ac:chgData name="仁園 呂" userId="eef67f80-1e14-4c90-a22b-aad4575b3ef9" providerId="ADAL" clId="{98C5F729-C6D6-421F-A8DE-3A570149A37C}" dt="2020-05-24T12:56:42.045" v="1795"/>
          <ac:inkMkLst>
            <pc:docMk/>
            <pc:sldMk cId="0" sldId="326"/>
            <ac:inkMk id="55" creationId="{6E5ED1A1-E514-48E7-BADF-5A411BEF2BC3}"/>
          </ac:inkMkLst>
        </pc:inkChg>
        <pc:inkChg chg="add mod">
          <ac:chgData name="仁園 呂" userId="eef67f80-1e14-4c90-a22b-aad4575b3ef9" providerId="ADAL" clId="{98C5F729-C6D6-421F-A8DE-3A570149A37C}" dt="2020-05-24T12:56:42.045" v="1795"/>
          <ac:inkMkLst>
            <pc:docMk/>
            <pc:sldMk cId="0" sldId="326"/>
            <ac:inkMk id="56" creationId="{E5F3798E-C5EE-435E-8A55-A83135CF890A}"/>
          </ac:inkMkLst>
        </pc:inkChg>
        <pc:inkChg chg="add mod">
          <ac:chgData name="仁園 呂" userId="eef67f80-1e14-4c90-a22b-aad4575b3ef9" providerId="ADAL" clId="{98C5F729-C6D6-421F-A8DE-3A570149A37C}" dt="2020-05-24T12:56:42.045" v="1795"/>
          <ac:inkMkLst>
            <pc:docMk/>
            <pc:sldMk cId="0" sldId="326"/>
            <ac:inkMk id="58" creationId="{5EB75B44-2362-455C-83B5-E441879A55E8}"/>
          </ac:inkMkLst>
        </pc:inkChg>
        <pc:inkChg chg="add mod">
          <ac:chgData name="仁園 呂" userId="eef67f80-1e14-4c90-a22b-aad4575b3ef9" providerId="ADAL" clId="{98C5F729-C6D6-421F-A8DE-3A570149A37C}" dt="2020-05-24T12:56:42.045" v="1795"/>
          <ac:inkMkLst>
            <pc:docMk/>
            <pc:sldMk cId="0" sldId="326"/>
            <ac:inkMk id="59" creationId="{64955CB7-4C64-4C60-ABBC-ECD37251E2B7}"/>
          </ac:inkMkLst>
        </pc:inkChg>
        <pc:inkChg chg="add mod">
          <ac:chgData name="仁園 呂" userId="eef67f80-1e14-4c90-a22b-aad4575b3ef9" providerId="ADAL" clId="{98C5F729-C6D6-421F-A8DE-3A570149A37C}" dt="2020-05-24T12:56:42.045" v="1795"/>
          <ac:inkMkLst>
            <pc:docMk/>
            <pc:sldMk cId="0" sldId="326"/>
            <ac:inkMk id="60" creationId="{4B0DB990-F5F1-4C02-9202-2A0090DA9C8F}"/>
          </ac:inkMkLst>
        </pc:inkChg>
        <pc:inkChg chg="add mod">
          <ac:chgData name="仁園 呂" userId="eef67f80-1e14-4c90-a22b-aad4575b3ef9" providerId="ADAL" clId="{98C5F729-C6D6-421F-A8DE-3A570149A37C}" dt="2020-05-24T12:56:42.045" v="1795"/>
          <ac:inkMkLst>
            <pc:docMk/>
            <pc:sldMk cId="0" sldId="326"/>
            <ac:inkMk id="61" creationId="{DEB422A5-4280-4A56-A7F0-3227E7CBA28A}"/>
          </ac:inkMkLst>
        </pc:inkChg>
        <pc:inkChg chg="add mod">
          <ac:chgData name="仁園 呂" userId="eef67f80-1e14-4c90-a22b-aad4575b3ef9" providerId="ADAL" clId="{98C5F729-C6D6-421F-A8DE-3A570149A37C}" dt="2020-05-24T12:56:42.045" v="1795"/>
          <ac:inkMkLst>
            <pc:docMk/>
            <pc:sldMk cId="0" sldId="326"/>
            <ac:inkMk id="62" creationId="{AD9FD726-C464-464B-B0DD-964486794F2C}"/>
          </ac:inkMkLst>
        </pc:inkChg>
        <pc:inkChg chg="add mod">
          <ac:chgData name="仁園 呂" userId="eef67f80-1e14-4c90-a22b-aad4575b3ef9" providerId="ADAL" clId="{98C5F729-C6D6-421F-A8DE-3A570149A37C}" dt="2020-05-24T12:56:42.045" v="1795"/>
          <ac:inkMkLst>
            <pc:docMk/>
            <pc:sldMk cId="0" sldId="326"/>
            <ac:inkMk id="63" creationId="{71FE4446-FA94-447B-BD97-64766F2E89FD}"/>
          </ac:inkMkLst>
        </pc:inkChg>
        <pc:inkChg chg="add mod">
          <ac:chgData name="仁園 呂" userId="eef67f80-1e14-4c90-a22b-aad4575b3ef9" providerId="ADAL" clId="{98C5F729-C6D6-421F-A8DE-3A570149A37C}" dt="2020-05-24T12:56:42.045" v="1795"/>
          <ac:inkMkLst>
            <pc:docMk/>
            <pc:sldMk cId="0" sldId="326"/>
            <ac:inkMk id="11264" creationId="{2DB7C96E-B96A-49CB-B6DE-BFEDE976FFA2}"/>
          </ac:inkMkLst>
        </pc:inkChg>
        <pc:inkChg chg="add mod">
          <ac:chgData name="仁園 呂" userId="eef67f80-1e14-4c90-a22b-aad4575b3ef9" providerId="ADAL" clId="{98C5F729-C6D6-421F-A8DE-3A570149A37C}" dt="2020-05-24T12:56:42.045" v="1795"/>
          <ac:inkMkLst>
            <pc:docMk/>
            <pc:sldMk cId="0" sldId="326"/>
            <ac:inkMk id="11267" creationId="{2BC60BC9-C4A3-497F-BF74-E16220D09BE5}"/>
          </ac:inkMkLst>
        </pc:inkChg>
        <pc:inkChg chg="add mod">
          <ac:chgData name="仁園 呂" userId="eef67f80-1e14-4c90-a22b-aad4575b3ef9" providerId="ADAL" clId="{98C5F729-C6D6-421F-A8DE-3A570149A37C}" dt="2020-05-24T12:56:42.045" v="1795"/>
          <ac:inkMkLst>
            <pc:docMk/>
            <pc:sldMk cId="0" sldId="326"/>
            <ac:inkMk id="11268" creationId="{E98BE270-957A-4611-95D3-0E1D64FA3697}"/>
          </ac:inkMkLst>
        </pc:inkChg>
        <pc:inkChg chg="add mod">
          <ac:chgData name="仁園 呂" userId="eef67f80-1e14-4c90-a22b-aad4575b3ef9" providerId="ADAL" clId="{98C5F729-C6D6-421F-A8DE-3A570149A37C}" dt="2020-05-24T12:56:42.045" v="1795"/>
          <ac:inkMkLst>
            <pc:docMk/>
            <pc:sldMk cId="0" sldId="326"/>
            <ac:inkMk id="11269" creationId="{4BAE9DB3-F231-4F6F-B064-ABF884655D4B}"/>
          </ac:inkMkLst>
        </pc:inkChg>
        <pc:inkChg chg="add mod">
          <ac:chgData name="仁園 呂" userId="eef67f80-1e14-4c90-a22b-aad4575b3ef9" providerId="ADAL" clId="{98C5F729-C6D6-421F-A8DE-3A570149A37C}" dt="2020-05-24T12:56:42.045" v="1795"/>
          <ac:inkMkLst>
            <pc:docMk/>
            <pc:sldMk cId="0" sldId="326"/>
            <ac:inkMk id="11270" creationId="{C16A9A7F-9AE3-46E7-9D42-90FCC3DFA309}"/>
          </ac:inkMkLst>
        </pc:inkChg>
        <pc:inkChg chg="add mod">
          <ac:chgData name="仁園 呂" userId="eef67f80-1e14-4c90-a22b-aad4575b3ef9" providerId="ADAL" clId="{98C5F729-C6D6-421F-A8DE-3A570149A37C}" dt="2020-05-24T12:56:42.045" v="1795"/>
          <ac:inkMkLst>
            <pc:docMk/>
            <pc:sldMk cId="0" sldId="326"/>
            <ac:inkMk id="11271" creationId="{C7A1415C-9BC5-455B-9EDA-55EE8E88A359}"/>
          </ac:inkMkLst>
        </pc:inkChg>
        <pc:inkChg chg="add mod">
          <ac:chgData name="仁園 呂" userId="eef67f80-1e14-4c90-a22b-aad4575b3ef9" providerId="ADAL" clId="{98C5F729-C6D6-421F-A8DE-3A570149A37C}" dt="2020-05-24T12:56:42.045" v="1795"/>
          <ac:inkMkLst>
            <pc:docMk/>
            <pc:sldMk cId="0" sldId="326"/>
            <ac:inkMk id="11272" creationId="{BEB28199-D19E-47D8-A1BA-00B560332899}"/>
          </ac:inkMkLst>
        </pc:inkChg>
        <pc:inkChg chg="add mod">
          <ac:chgData name="仁園 呂" userId="eef67f80-1e14-4c90-a22b-aad4575b3ef9" providerId="ADAL" clId="{98C5F729-C6D6-421F-A8DE-3A570149A37C}" dt="2020-05-24T12:56:42.045" v="1795"/>
          <ac:inkMkLst>
            <pc:docMk/>
            <pc:sldMk cId="0" sldId="326"/>
            <ac:inkMk id="11273" creationId="{6644FE9F-C8DC-409E-A7B6-E5D8931D2062}"/>
          </ac:inkMkLst>
        </pc:inkChg>
        <pc:inkChg chg="add mod">
          <ac:chgData name="仁園 呂" userId="eef67f80-1e14-4c90-a22b-aad4575b3ef9" providerId="ADAL" clId="{98C5F729-C6D6-421F-A8DE-3A570149A37C}" dt="2020-05-24T12:56:42.045" v="1795"/>
          <ac:inkMkLst>
            <pc:docMk/>
            <pc:sldMk cId="0" sldId="326"/>
            <ac:inkMk id="11274" creationId="{0B9F57CA-FBCD-4F7F-A78E-8FC6B1A550E8}"/>
          </ac:inkMkLst>
        </pc:inkChg>
        <pc:inkChg chg="add mod">
          <ac:chgData name="仁園 呂" userId="eef67f80-1e14-4c90-a22b-aad4575b3ef9" providerId="ADAL" clId="{98C5F729-C6D6-421F-A8DE-3A570149A37C}" dt="2020-05-24T12:56:49.749" v="1805"/>
          <ac:inkMkLst>
            <pc:docMk/>
            <pc:sldMk cId="0" sldId="326"/>
            <ac:inkMk id="11275" creationId="{E5996A6A-DB41-45F7-AA8C-40577F0CBF77}"/>
          </ac:inkMkLst>
        </pc:inkChg>
        <pc:inkChg chg="add mod">
          <ac:chgData name="仁園 呂" userId="eef67f80-1e14-4c90-a22b-aad4575b3ef9" providerId="ADAL" clId="{98C5F729-C6D6-421F-A8DE-3A570149A37C}" dt="2020-05-24T12:56:49.749" v="1805"/>
          <ac:inkMkLst>
            <pc:docMk/>
            <pc:sldMk cId="0" sldId="326"/>
            <ac:inkMk id="11276" creationId="{2A2CD252-0292-4669-A7E9-78C8F2AC9DDD}"/>
          </ac:inkMkLst>
        </pc:inkChg>
        <pc:inkChg chg="add del mod">
          <ac:chgData name="仁園 呂" userId="eef67f80-1e14-4c90-a22b-aad4575b3ef9" providerId="ADAL" clId="{98C5F729-C6D6-421F-A8DE-3A570149A37C}" dt="2020-05-24T12:56:44.624" v="1799"/>
          <ac:inkMkLst>
            <pc:docMk/>
            <pc:sldMk cId="0" sldId="326"/>
            <ac:inkMk id="11279" creationId="{4CEF835F-8D2E-4318-831A-3A9D32B3620B}"/>
          </ac:inkMkLst>
        </pc:inkChg>
        <pc:inkChg chg="add del mod">
          <ac:chgData name="仁園 呂" userId="eef67f80-1e14-4c90-a22b-aad4575b3ef9" providerId="ADAL" clId="{98C5F729-C6D6-421F-A8DE-3A570149A37C}" dt="2020-05-24T12:56:44.624" v="1800"/>
          <ac:inkMkLst>
            <pc:docMk/>
            <pc:sldMk cId="0" sldId="326"/>
            <ac:inkMk id="11280" creationId="{55F46E95-8C65-4F32-ADC4-E1DC3D3AB953}"/>
          </ac:inkMkLst>
        </pc:inkChg>
        <pc:inkChg chg="add mod">
          <ac:chgData name="仁園 呂" userId="eef67f80-1e14-4c90-a22b-aad4575b3ef9" providerId="ADAL" clId="{98C5F729-C6D6-421F-A8DE-3A570149A37C}" dt="2020-05-24T12:56:49.749" v="1805"/>
          <ac:inkMkLst>
            <pc:docMk/>
            <pc:sldMk cId="0" sldId="326"/>
            <ac:inkMk id="11282" creationId="{08422A32-8C02-4357-B45E-AEED2E479CA6}"/>
          </ac:inkMkLst>
        </pc:inkChg>
        <pc:inkChg chg="add mod">
          <ac:chgData name="仁園 呂" userId="eef67f80-1e14-4c90-a22b-aad4575b3ef9" providerId="ADAL" clId="{98C5F729-C6D6-421F-A8DE-3A570149A37C}" dt="2020-05-24T12:56:49.749" v="1805"/>
          <ac:inkMkLst>
            <pc:docMk/>
            <pc:sldMk cId="0" sldId="326"/>
            <ac:inkMk id="11283" creationId="{D3CC8B03-23ED-472C-B314-A216F153D9F2}"/>
          </ac:inkMkLst>
        </pc:inkChg>
        <pc:inkChg chg="add mod">
          <ac:chgData name="仁園 呂" userId="eef67f80-1e14-4c90-a22b-aad4575b3ef9" providerId="ADAL" clId="{98C5F729-C6D6-421F-A8DE-3A570149A37C}" dt="2020-05-24T12:56:49.749" v="1805"/>
          <ac:inkMkLst>
            <pc:docMk/>
            <pc:sldMk cId="0" sldId="326"/>
            <ac:inkMk id="11284" creationId="{05EB764A-810B-4007-9335-B36D2758363E}"/>
          </ac:inkMkLst>
        </pc:inkChg>
        <pc:inkChg chg="add mod">
          <ac:chgData name="仁園 呂" userId="eef67f80-1e14-4c90-a22b-aad4575b3ef9" providerId="ADAL" clId="{98C5F729-C6D6-421F-A8DE-3A570149A37C}" dt="2020-05-24T12:56:49.749" v="1805"/>
          <ac:inkMkLst>
            <pc:docMk/>
            <pc:sldMk cId="0" sldId="326"/>
            <ac:inkMk id="11285" creationId="{19B53647-DC8A-4D37-8469-9C4697B94347}"/>
          </ac:inkMkLst>
        </pc:inkChg>
        <pc:inkChg chg="add mod">
          <ac:chgData name="仁園 呂" userId="eef67f80-1e14-4c90-a22b-aad4575b3ef9" providerId="ADAL" clId="{98C5F729-C6D6-421F-A8DE-3A570149A37C}" dt="2020-05-24T12:57:23.511" v="1816"/>
          <ac:inkMkLst>
            <pc:docMk/>
            <pc:sldMk cId="0" sldId="326"/>
            <ac:inkMk id="11287" creationId="{EEA5DF1D-2E67-4A73-8285-EE2FBF700E39}"/>
          </ac:inkMkLst>
        </pc:inkChg>
        <pc:inkChg chg="add mod">
          <ac:chgData name="仁園 呂" userId="eef67f80-1e14-4c90-a22b-aad4575b3ef9" providerId="ADAL" clId="{98C5F729-C6D6-421F-A8DE-3A570149A37C}" dt="2020-05-24T12:57:23.511" v="1816"/>
          <ac:inkMkLst>
            <pc:docMk/>
            <pc:sldMk cId="0" sldId="326"/>
            <ac:inkMk id="11288" creationId="{6DCC65E6-581B-4C92-A205-E30C793A20A0}"/>
          </ac:inkMkLst>
        </pc:inkChg>
        <pc:inkChg chg="add mod">
          <ac:chgData name="仁園 呂" userId="eef67f80-1e14-4c90-a22b-aad4575b3ef9" providerId="ADAL" clId="{98C5F729-C6D6-421F-A8DE-3A570149A37C}" dt="2020-05-24T12:57:23.511" v="1816"/>
          <ac:inkMkLst>
            <pc:docMk/>
            <pc:sldMk cId="0" sldId="326"/>
            <ac:inkMk id="11289" creationId="{42A3FBC6-7835-4DC1-B04F-28BBB5951EE1}"/>
          </ac:inkMkLst>
        </pc:inkChg>
        <pc:inkChg chg="add mod">
          <ac:chgData name="仁園 呂" userId="eef67f80-1e14-4c90-a22b-aad4575b3ef9" providerId="ADAL" clId="{98C5F729-C6D6-421F-A8DE-3A570149A37C}" dt="2020-05-24T12:57:23.511" v="1816"/>
          <ac:inkMkLst>
            <pc:docMk/>
            <pc:sldMk cId="0" sldId="326"/>
            <ac:inkMk id="11290" creationId="{4CA01573-6682-4CB3-A783-65D5039155B0}"/>
          </ac:inkMkLst>
        </pc:inkChg>
        <pc:inkChg chg="add mod">
          <ac:chgData name="仁園 呂" userId="eef67f80-1e14-4c90-a22b-aad4575b3ef9" providerId="ADAL" clId="{98C5F729-C6D6-421F-A8DE-3A570149A37C}" dt="2020-05-24T12:57:23.511" v="1816"/>
          <ac:inkMkLst>
            <pc:docMk/>
            <pc:sldMk cId="0" sldId="326"/>
            <ac:inkMk id="11291" creationId="{A69E673A-F2F4-4C0B-B99E-FD5BB7DD67F7}"/>
          </ac:inkMkLst>
        </pc:inkChg>
        <pc:inkChg chg="add mod">
          <ac:chgData name="仁園 呂" userId="eef67f80-1e14-4c90-a22b-aad4575b3ef9" providerId="ADAL" clId="{98C5F729-C6D6-421F-A8DE-3A570149A37C}" dt="2020-05-24T12:57:23.511" v="1816"/>
          <ac:inkMkLst>
            <pc:docMk/>
            <pc:sldMk cId="0" sldId="326"/>
            <ac:inkMk id="11293" creationId="{7FDBDA6C-FD53-46D4-90AB-2D61DE858088}"/>
          </ac:inkMkLst>
        </pc:inkChg>
        <pc:inkChg chg="add mod">
          <ac:chgData name="仁園 呂" userId="eef67f80-1e14-4c90-a22b-aad4575b3ef9" providerId="ADAL" clId="{98C5F729-C6D6-421F-A8DE-3A570149A37C}" dt="2020-05-24T12:57:23.511" v="1816"/>
          <ac:inkMkLst>
            <pc:docMk/>
            <pc:sldMk cId="0" sldId="326"/>
            <ac:inkMk id="11294" creationId="{C7C3FA7F-2DBD-4C2D-A654-0F42BEFE8584}"/>
          </ac:inkMkLst>
        </pc:inkChg>
        <pc:inkChg chg="add mod">
          <ac:chgData name="仁園 呂" userId="eef67f80-1e14-4c90-a22b-aad4575b3ef9" providerId="ADAL" clId="{98C5F729-C6D6-421F-A8DE-3A570149A37C}" dt="2020-05-24T12:57:23.511" v="1816"/>
          <ac:inkMkLst>
            <pc:docMk/>
            <pc:sldMk cId="0" sldId="326"/>
            <ac:inkMk id="11295" creationId="{DF453619-224C-4819-A0F7-4B7A6A012995}"/>
          </ac:inkMkLst>
        </pc:inkChg>
        <pc:inkChg chg="add mod">
          <ac:chgData name="仁園 呂" userId="eef67f80-1e14-4c90-a22b-aad4575b3ef9" providerId="ADAL" clId="{98C5F729-C6D6-421F-A8DE-3A570149A37C}" dt="2020-05-24T12:57:23.511" v="1816"/>
          <ac:inkMkLst>
            <pc:docMk/>
            <pc:sldMk cId="0" sldId="326"/>
            <ac:inkMk id="11296" creationId="{DB69EA60-950E-4ABD-A00E-F9F331B94640}"/>
          </ac:inkMkLst>
        </pc:inkChg>
      </pc:sldChg>
      <pc:sldChg chg="addSp delSp modSp mod">
        <pc:chgData name="仁園 呂" userId="eef67f80-1e14-4c90-a22b-aad4575b3ef9" providerId="ADAL" clId="{98C5F729-C6D6-421F-A8DE-3A570149A37C}" dt="2020-05-24T19:34:51.060" v="4259" actId="9405"/>
        <pc:sldMkLst>
          <pc:docMk/>
          <pc:sldMk cId="0" sldId="327"/>
        </pc:sldMkLst>
        <pc:grpChg chg="del mod">
          <ac:chgData name="仁園 呂" userId="eef67f80-1e14-4c90-a22b-aad4575b3ef9" providerId="ADAL" clId="{98C5F729-C6D6-421F-A8DE-3A570149A37C}" dt="2020-05-24T19:33:19.060" v="4204"/>
          <ac:grpSpMkLst>
            <pc:docMk/>
            <pc:sldMk cId="0" sldId="327"/>
            <ac:grpSpMk id="14" creationId="{14B828CC-106A-458E-B767-B512B8C7148A}"/>
          </ac:grpSpMkLst>
        </pc:grpChg>
        <pc:grpChg chg="mod">
          <ac:chgData name="仁園 呂" userId="eef67f80-1e14-4c90-a22b-aad4575b3ef9" providerId="ADAL" clId="{98C5F729-C6D6-421F-A8DE-3A570149A37C}" dt="2020-05-24T19:33:14.947" v="4200"/>
          <ac:grpSpMkLst>
            <pc:docMk/>
            <pc:sldMk cId="0" sldId="327"/>
            <ac:grpSpMk id="15" creationId="{F9414798-A4B2-468B-B754-87DDEAF9183A}"/>
          </ac:grpSpMkLst>
        </pc:grpChg>
        <pc:grpChg chg="del mod">
          <ac:chgData name="仁園 呂" userId="eef67f80-1e14-4c90-a22b-aad4575b3ef9" providerId="ADAL" clId="{98C5F729-C6D6-421F-A8DE-3A570149A37C}" dt="2020-05-24T19:33:21.129" v="4208"/>
          <ac:grpSpMkLst>
            <pc:docMk/>
            <pc:sldMk cId="0" sldId="327"/>
            <ac:grpSpMk id="19" creationId="{0F4A8547-1E49-4089-B141-1B026D27BA2A}"/>
          </ac:grpSpMkLst>
        </pc:grpChg>
        <pc:grpChg chg="mod">
          <ac:chgData name="仁園 呂" userId="eef67f80-1e14-4c90-a22b-aad4575b3ef9" providerId="ADAL" clId="{98C5F729-C6D6-421F-A8DE-3A570149A37C}" dt="2020-05-24T19:33:26.730" v="4216"/>
          <ac:grpSpMkLst>
            <pc:docMk/>
            <pc:sldMk cId="0" sldId="327"/>
            <ac:grpSpMk id="26" creationId="{9CEE419C-1254-43E1-9F69-8B7A6B0F9C87}"/>
          </ac:grpSpMkLst>
        </pc:grpChg>
        <pc:grpChg chg="mod">
          <ac:chgData name="仁園 呂" userId="eef67f80-1e14-4c90-a22b-aad4575b3ef9" providerId="ADAL" clId="{98C5F729-C6D6-421F-A8DE-3A570149A37C}" dt="2020-05-24T19:33:26.730" v="4216"/>
          <ac:grpSpMkLst>
            <pc:docMk/>
            <pc:sldMk cId="0" sldId="327"/>
            <ac:grpSpMk id="27" creationId="{74A2829F-8B42-4C34-AD0B-FA58C8E05B77}"/>
          </ac:grpSpMkLst>
        </pc:grpChg>
        <pc:grpChg chg="mod">
          <ac:chgData name="仁園 呂" userId="eef67f80-1e14-4c90-a22b-aad4575b3ef9" providerId="ADAL" clId="{98C5F729-C6D6-421F-A8DE-3A570149A37C}" dt="2020-05-24T19:33:36.985" v="4229"/>
          <ac:grpSpMkLst>
            <pc:docMk/>
            <pc:sldMk cId="0" sldId="327"/>
            <ac:grpSpMk id="40" creationId="{1DB97AFE-6A3C-41EC-AA7E-DE1853E338F1}"/>
          </ac:grpSpMkLst>
        </pc:grpChg>
        <pc:grpChg chg="mod">
          <ac:chgData name="仁園 呂" userId="eef67f80-1e14-4c90-a22b-aad4575b3ef9" providerId="ADAL" clId="{98C5F729-C6D6-421F-A8DE-3A570149A37C}" dt="2020-05-24T19:33:36.985" v="4229"/>
          <ac:grpSpMkLst>
            <pc:docMk/>
            <pc:sldMk cId="0" sldId="327"/>
            <ac:grpSpMk id="41" creationId="{95DFCF9D-DA5C-4B7A-AE97-FFA0A5754D54}"/>
          </ac:grpSpMkLst>
        </pc:grpChg>
        <pc:grpChg chg="mod">
          <ac:chgData name="仁園 呂" userId="eef67f80-1e14-4c90-a22b-aad4575b3ef9" providerId="ADAL" clId="{98C5F729-C6D6-421F-A8DE-3A570149A37C}" dt="2020-05-24T19:33:36.985" v="4229"/>
          <ac:grpSpMkLst>
            <pc:docMk/>
            <pc:sldMk cId="0" sldId="327"/>
            <ac:grpSpMk id="42" creationId="{3400A31E-37DF-415D-A706-5739A26996DB}"/>
          </ac:grpSpMkLst>
        </pc:grpChg>
        <pc:grpChg chg="mod">
          <ac:chgData name="仁園 呂" userId="eef67f80-1e14-4c90-a22b-aad4575b3ef9" providerId="ADAL" clId="{98C5F729-C6D6-421F-A8DE-3A570149A37C}" dt="2020-05-24T19:33:42.869" v="4235"/>
          <ac:grpSpMkLst>
            <pc:docMk/>
            <pc:sldMk cId="0" sldId="327"/>
            <ac:grpSpMk id="48" creationId="{902CA941-5D94-44E4-BE2F-86B6DCAB5555}"/>
          </ac:grpSpMkLst>
        </pc:grpChg>
        <pc:grpChg chg="del mod">
          <ac:chgData name="仁園 呂" userId="eef67f80-1e14-4c90-a22b-aad4575b3ef9" providerId="ADAL" clId="{98C5F729-C6D6-421F-A8DE-3A570149A37C}" dt="2020-05-24T19:33:49.587" v="4247"/>
          <ac:grpSpMkLst>
            <pc:docMk/>
            <pc:sldMk cId="0" sldId="327"/>
            <ac:grpSpMk id="53" creationId="{0E7C4AB0-4C8D-4162-854B-DEFBEF6F27FB}"/>
          </ac:grpSpMkLst>
        </pc:grpChg>
        <pc:grpChg chg="del mod">
          <ac:chgData name="仁園 呂" userId="eef67f80-1e14-4c90-a22b-aad4575b3ef9" providerId="ADAL" clId="{98C5F729-C6D6-421F-A8DE-3A570149A37C}" dt="2020-05-24T19:33:54.008" v="4252"/>
          <ac:grpSpMkLst>
            <pc:docMk/>
            <pc:sldMk cId="0" sldId="327"/>
            <ac:grpSpMk id="60" creationId="{EE59FE4C-6241-40A2-905B-9F332D0D91E8}"/>
          </ac:grpSpMkLst>
        </pc:grpChg>
        <pc:grpChg chg="mod">
          <ac:chgData name="仁園 呂" userId="eef67f80-1e14-4c90-a22b-aad4575b3ef9" providerId="ADAL" clId="{98C5F729-C6D6-421F-A8DE-3A570149A37C}" dt="2020-05-24T19:33:54.008" v="4252"/>
          <ac:grpSpMkLst>
            <pc:docMk/>
            <pc:sldMk cId="0" sldId="327"/>
            <ac:grpSpMk id="51201" creationId="{1E597E16-288F-49E7-ADC9-52154A39DA71}"/>
          </ac:grpSpMkLst>
        </pc:grpChg>
        <pc:inkChg chg="add mod">
          <ac:chgData name="仁園 呂" userId="eef67f80-1e14-4c90-a22b-aad4575b3ef9" providerId="ADAL" clId="{98C5F729-C6D6-421F-A8DE-3A570149A37C}" dt="2020-05-24T19:33:14.947" v="4200"/>
          <ac:inkMkLst>
            <pc:docMk/>
            <pc:sldMk cId="0" sldId="327"/>
            <ac:inkMk id="3" creationId="{710E438A-E9EA-4E0D-84EB-48E00046BB3C}"/>
          </ac:inkMkLst>
        </pc:inkChg>
        <pc:inkChg chg="add mod">
          <ac:chgData name="仁園 呂" userId="eef67f80-1e14-4c90-a22b-aad4575b3ef9" providerId="ADAL" clId="{98C5F729-C6D6-421F-A8DE-3A570149A37C}" dt="2020-05-24T19:33:14.947" v="4200"/>
          <ac:inkMkLst>
            <pc:docMk/>
            <pc:sldMk cId="0" sldId="327"/>
            <ac:inkMk id="6" creationId="{17807B34-827A-462D-8D39-B0D687EC19B7}"/>
          </ac:inkMkLst>
        </pc:inkChg>
        <pc:inkChg chg="add mod">
          <ac:chgData name="仁園 呂" userId="eef67f80-1e14-4c90-a22b-aad4575b3ef9" providerId="ADAL" clId="{98C5F729-C6D6-421F-A8DE-3A570149A37C}" dt="2020-05-24T19:33:14.947" v="4200"/>
          <ac:inkMkLst>
            <pc:docMk/>
            <pc:sldMk cId="0" sldId="327"/>
            <ac:inkMk id="8" creationId="{CE5C39C2-E31D-4B0D-8518-EEF5E64D81C3}"/>
          </ac:inkMkLst>
        </pc:inkChg>
        <pc:inkChg chg="add mod">
          <ac:chgData name="仁園 呂" userId="eef67f80-1e14-4c90-a22b-aad4575b3ef9" providerId="ADAL" clId="{98C5F729-C6D6-421F-A8DE-3A570149A37C}" dt="2020-05-24T19:33:14.947" v="4200"/>
          <ac:inkMkLst>
            <pc:docMk/>
            <pc:sldMk cId="0" sldId="327"/>
            <ac:inkMk id="9" creationId="{F53304BA-E93D-4378-B1A7-C2E80BF19CAC}"/>
          </ac:inkMkLst>
        </pc:inkChg>
        <pc:inkChg chg="add del mod">
          <ac:chgData name="仁園 呂" userId="eef67f80-1e14-4c90-a22b-aad4575b3ef9" providerId="ADAL" clId="{98C5F729-C6D6-421F-A8DE-3A570149A37C}" dt="2020-05-24T19:33:21.129" v="4208"/>
          <ac:inkMkLst>
            <pc:docMk/>
            <pc:sldMk cId="0" sldId="327"/>
            <ac:inkMk id="12" creationId="{4DC595E0-C95F-4BA7-BB88-FADE3945AB0E}"/>
          </ac:inkMkLst>
        </pc:inkChg>
        <pc:inkChg chg="add del mod">
          <ac:chgData name="仁園 呂" userId="eef67f80-1e14-4c90-a22b-aad4575b3ef9" providerId="ADAL" clId="{98C5F729-C6D6-421F-A8DE-3A570149A37C}" dt="2020-05-24T19:33:21.129" v="4209"/>
          <ac:inkMkLst>
            <pc:docMk/>
            <pc:sldMk cId="0" sldId="327"/>
            <ac:inkMk id="13" creationId="{AB82C0ED-DF1C-4E76-B4C0-F9CC8D20E803}"/>
          </ac:inkMkLst>
        </pc:inkChg>
        <pc:inkChg chg="add del mod">
          <ac:chgData name="仁園 呂" userId="eef67f80-1e14-4c90-a22b-aad4575b3ef9" providerId="ADAL" clId="{98C5F729-C6D6-421F-A8DE-3A570149A37C}" dt="2020-05-24T19:33:21.129" v="4205"/>
          <ac:inkMkLst>
            <pc:docMk/>
            <pc:sldMk cId="0" sldId="327"/>
            <ac:inkMk id="16" creationId="{FFD15364-3346-4464-A334-E30EFA41412C}"/>
          </ac:inkMkLst>
        </pc:inkChg>
        <pc:inkChg chg="add del mod">
          <ac:chgData name="仁園 呂" userId="eef67f80-1e14-4c90-a22b-aad4575b3ef9" providerId="ADAL" clId="{98C5F729-C6D6-421F-A8DE-3A570149A37C}" dt="2020-05-24T19:33:21.129" v="4206"/>
          <ac:inkMkLst>
            <pc:docMk/>
            <pc:sldMk cId="0" sldId="327"/>
            <ac:inkMk id="17" creationId="{A76C53B7-8FFC-4464-879A-643435123778}"/>
          </ac:inkMkLst>
        </pc:inkChg>
        <pc:inkChg chg="add del mod">
          <ac:chgData name="仁園 呂" userId="eef67f80-1e14-4c90-a22b-aad4575b3ef9" providerId="ADAL" clId="{98C5F729-C6D6-421F-A8DE-3A570149A37C}" dt="2020-05-24T19:33:21.129" v="4207"/>
          <ac:inkMkLst>
            <pc:docMk/>
            <pc:sldMk cId="0" sldId="327"/>
            <ac:inkMk id="18" creationId="{2A1D2D94-1FEA-4F3C-8F8F-18C92D41D084}"/>
          </ac:inkMkLst>
        </pc:inkChg>
        <pc:inkChg chg="add mod">
          <ac:chgData name="仁園 呂" userId="eef67f80-1e14-4c90-a22b-aad4575b3ef9" providerId="ADAL" clId="{98C5F729-C6D6-421F-A8DE-3A570149A37C}" dt="2020-05-24T19:33:26.730" v="4216"/>
          <ac:inkMkLst>
            <pc:docMk/>
            <pc:sldMk cId="0" sldId="327"/>
            <ac:inkMk id="20" creationId="{9D2A97F4-9B18-40FE-881B-11858D90FC05}"/>
          </ac:inkMkLst>
        </pc:inkChg>
        <pc:inkChg chg="add mod">
          <ac:chgData name="仁園 呂" userId="eef67f80-1e14-4c90-a22b-aad4575b3ef9" providerId="ADAL" clId="{98C5F729-C6D6-421F-A8DE-3A570149A37C}" dt="2020-05-24T19:33:26.730" v="4216"/>
          <ac:inkMkLst>
            <pc:docMk/>
            <pc:sldMk cId="0" sldId="327"/>
            <ac:inkMk id="21" creationId="{75CFA7CE-8508-468E-9271-50986FA5EBE4}"/>
          </ac:inkMkLst>
        </pc:inkChg>
        <pc:inkChg chg="add mod">
          <ac:chgData name="仁園 呂" userId="eef67f80-1e14-4c90-a22b-aad4575b3ef9" providerId="ADAL" clId="{98C5F729-C6D6-421F-A8DE-3A570149A37C}" dt="2020-05-24T19:33:26.730" v="4216"/>
          <ac:inkMkLst>
            <pc:docMk/>
            <pc:sldMk cId="0" sldId="327"/>
            <ac:inkMk id="22" creationId="{2BF7D79F-254F-4552-8D75-8213CB5D87F2}"/>
          </ac:inkMkLst>
        </pc:inkChg>
        <pc:inkChg chg="add mod">
          <ac:chgData name="仁園 呂" userId="eef67f80-1e14-4c90-a22b-aad4575b3ef9" providerId="ADAL" clId="{98C5F729-C6D6-421F-A8DE-3A570149A37C}" dt="2020-05-24T19:33:26.730" v="4216"/>
          <ac:inkMkLst>
            <pc:docMk/>
            <pc:sldMk cId="0" sldId="327"/>
            <ac:inkMk id="23" creationId="{C2BBFA2A-45C7-41E7-BE13-CE28A56A545C}"/>
          </ac:inkMkLst>
        </pc:inkChg>
        <pc:inkChg chg="add mod">
          <ac:chgData name="仁園 呂" userId="eef67f80-1e14-4c90-a22b-aad4575b3ef9" providerId="ADAL" clId="{98C5F729-C6D6-421F-A8DE-3A570149A37C}" dt="2020-05-24T19:33:26.730" v="4216"/>
          <ac:inkMkLst>
            <pc:docMk/>
            <pc:sldMk cId="0" sldId="327"/>
            <ac:inkMk id="24" creationId="{ED84CAFB-2697-4096-A818-E507B628CDF9}"/>
          </ac:inkMkLst>
        </pc:inkChg>
        <pc:inkChg chg="add mod">
          <ac:chgData name="仁園 呂" userId="eef67f80-1e14-4c90-a22b-aad4575b3ef9" providerId="ADAL" clId="{98C5F729-C6D6-421F-A8DE-3A570149A37C}" dt="2020-05-24T19:33:26.730" v="4216"/>
          <ac:inkMkLst>
            <pc:docMk/>
            <pc:sldMk cId="0" sldId="327"/>
            <ac:inkMk id="25" creationId="{A91C3F94-BA4C-478D-A9ED-57B8B0EBC75F}"/>
          </ac:inkMkLst>
        </pc:inkChg>
        <pc:inkChg chg="add mod">
          <ac:chgData name="仁園 呂" userId="eef67f80-1e14-4c90-a22b-aad4575b3ef9" providerId="ADAL" clId="{98C5F729-C6D6-421F-A8DE-3A570149A37C}" dt="2020-05-24T19:33:36.985" v="4229"/>
          <ac:inkMkLst>
            <pc:docMk/>
            <pc:sldMk cId="0" sldId="327"/>
            <ac:inkMk id="28" creationId="{20ED2848-F0D9-4B32-88E8-2A273F9589F3}"/>
          </ac:inkMkLst>
        </pc:inkChg>
        <pc:inkChg chg="add mod">
          <ac:chgData name="仁園 呂" userId="eef67f80-1e14-4c90-a22b-aad4575b3ef9" providerId="ADAL" clId="{98C5F729-C6D6-421F-A8DE-3A570149A37C}" dt="2020-05-24T19:33:36.985" v="4229"/>
          <ac:inkMkLst>
            <pc:docMk/>
            <pc:sldMk cId="0" sldId="327"/>
            <ac:inkMk id="29" creationId="{55C5225C-FF7B-4283-8027-E24B382DEF71}"/>
          </ac:inkMkLst>
        </pc:inkChg>
        <pc:inkChg chg="add mod">
          <ac:chgData name="仁園 呂" userId="eef67f80-1e14-4c90-a22b-aad4575b3ef9" providerId="ADAL" clId="{98C5F729-C6D6-421F-A8DE-3A570149A37C}" dt="2020-05-24T19:33:36.985" v="4229"/>
          <ac:inkMkLst>
            <pc:docMk/>
            <pc:sldMk cId="0" sldId="327"/>
            <ac:inkMk id="30" creationId="{44974534-C4A6-4E7E-B3CD-C5C7777724CF}"/>
          </ac:inkMkLst>
        </pc:inkChg>
        <pc:inkChg chg="add mod">
          <ac:chgData name="仁園 呂" userId="eef67f80-1e14-4c90-a22b-aad4575b3ef9" providerId="ADAL" clId="{98C5F729-C6D6-421F-A8DE-3A570149A37C}" dt="2020-05-24T19:33:36.985" v="4229"/>
          <ac:inkMkLst>
            <pc:docMk/>
            <pc:sldMk cId="0" sldId="327"/>
            <ac:inkMk id="31" creationId="{A239667C-BD16-4889-979D-8A3C713965D1}"/>
          </ac:inkMkLst>
        </pc:inkChg>
        <pc:inkChg chg="add mod">
          <ac:chgData name="仁園 呂" userId="eef67f80-1e14-4c90-a22b-aad4575b3ef9" providerId="ADAL" clId="{98C5F729-C6D6-421F-A8DE-3A570149A37C}" dt="2020-05-24T19:33:36.985" v="4229"/>
          <ac:inkMkLst>
            <pc:docMk/>
            <pc:sldMk cId="0" sldId="327"/>
            <ac:inkMk id="32" creationId="{11344A1A-D35F-4F8F-9DD0-4F5A81AFAB5F}"/>
          </ac:inkMkLst>
        </pc:inkChg>
        <pc:inkChg chg="add mod">
          <ac:chgData name="仁園 呂" userId="eef67f80-1e14-4c90-a22b-aad4575b3ef9" providerId="ADAL" clId="{98C5F729-C6D6-421F-A8DE-3A570149A37C}" dt="2020-05-24T19:33:36.985" v="4229"/>
          <ac:inkMkLst>
            <pc:docMk/>
            <pc:sldMk cId="0" sldId="327"/>
            <ac:inkMk id="33" creationId="{469A9DFD-3E82-4971-BC6F-D7DD283B8094}"/>
          </ac:inkMkLst>
        </pc:inkChg>
        <pc:inkChg chg="add mod">
          <ac:chgData name="仁園 呂" userId="eef67f80-1e14-4c90-a22b-aad4575b3ef9" providerId="ADAL" clId="{98C5F729-C6D6-421F-A8DE-3A570149A37C}" dt="2020-05-24T19:33:36.985" v="4229"/>
          <ac:inkMkLst>
            <pc:docMk/>
            <pc:sldMk cId="0" sldId="327"/>
            <ac:inkMk id="34" creationId="{7B0CD18F-4A84-43A5-9360-0FF86E31C50C}"/>
          </ac:inkMkLst>
        </pc:inkChg>
        <pc:inkChg chg="add mod">
          <ac:chgData name="仁園 呂" userId="eef67f80-1e14-4c90-a22b-aad4575b3ef9" providerId="ADAL" clId="{98C5F729-C6D6-421F-A8DE-3A570149A37C}" dt="2020-05-24T19:33:36.985" v="4229"/>
          <ac:inkMkLst>
            <pc:docMk/>
            <pc:sldMk cId="0" sldId="327"/>
            <ac:inkMk id="35" creationId="{0BD42FE0-8F19-4592-874B-6F84D38B7C98}"/>
          </ac:inkMkLst>
        </pc:inkChg>
        <pc:inkChg chg="add mod">
          <ac:chgData name="仁園 呂" userId="eef67f80-1e14-4c90-a22b-aad4575b3ef9" providerId="ADAL" clId="{98C5F729-C6D6-421F-A8DE-3A570149A37C}" dt="2020-05-24T19:33:36.985" v="4229"/>
          <ac:inkMkLst>
            <pc:docMk/>
            <pc:sldMk cId="0" sldId="327"/>
            <ac:inkMk id="36" creationId="{FD4C79F5-9A4E-45E2-BCCD-DF11680DD732}"/>
          </ac:inkMkLst>
        </pc:inkChg>
        <pc:inkChg chg="add mod">
          <ac:chgData name="仁園 呂" userId="eef67f80-1e14-4c90-a22b-aad4575b3ef9" providerId="ADAL" clId="{98C5F729-C6D6-421F-A8DE-3A570149A37C}" dt="2020-05-24T19:33:36.985" v="4229"/>
          <ac:inkMkLst>
            <pc:docMk/>
            <pc:sldMk cId="0" sldId="327"/>
            <ac:inkMk id="37" creationId="{3F702301-AD14-4532-BF00-CB84557B3139}"/>
          </ac:inkMkLst>
        </pc:inkChg>
        <pc:inkChg chg="add mod">
          <ac:chgData name="仁園 呂" userId="eef67f80-1e14-4c90-a22b-aad4575b3ef9" providerId="ADAL" clId="{98C5F729-C6D6-421F-A8DE-3A570149A37C}" dt="2020-05-24T19:33:36.985" v="4229"/>
          <ac:inkMkLst>
            <pc:docMk/>
            <pc:sldMk cId="0" sldId="327"/>
            <ac:inkMk id="38" creationId="{698D2C6F-206E-458A-8DBE-D20EBB4A9382}"/>
          </ac:inkMkLst>
        </pc:inkChg>
        <pc:inkChg chg="add mod">
          <ac:chgData name="仁園 呂" userId="eef67f80-1e14-4c90-a22b-aad4575b3ef9" providerId="ADAL" clId="{98C5F729-C6D6-421F-A8DE-3A570149A37C}" dt="2020-05-24T19:33:36.985" v="4229"/>
          <ac:inkMkLst>
            <pc:docMk/>
            <pc:sldMk cId="0" sldId="327"/>
            <ac:inkMk id="39" creationId="{724DDE43-718E-487E-8245-0232EA02F548}"/>
          </ac:inkMkLst>
        </pc:inkChg>
        <pc:inkChg chg="add mod">
          <ac:chgData name="仁園 呂" userId="eef67f80-1e14-4c90-a22b-aad4575b3ef9" providerId="ADAL" clId="{98C5F729-C6D6-421F-A8DE-3A570149A37C}" dt="2020-05-24T19:33:42.869" v="4235"/>
          <ac:inkMkLst>
            <pc:docMk/>
            <pc:sldMk cId="0" sldId="327"/>
            <ac:inkMk id="43" creationId="{C79F7956-CC5B-4DBF-8251-25A1E5F29BF1}"/>
          </ac:inkMkLst>
        </pc:inkChg>
        <pc:inkChg chg="add mod">
          <ac:chgData name="仁園 呂" userId="eef67f80-1e14-4c90-a22b-aad4575b3ef9" providerId="ADAL" clId="{98C5F729-C6D6-421F-A8DE-3A570149A37C}" dt="2020-05-24T19:33:42.869" v="4235"/>
          <ac:inkMkLst>
            <pc:docMk/>
            <pc:sldMk cId="0" sldId="327"/>
            <ac:inkMk id="44" creationId="{99796751-73E0-4ED1-868C-AFD1A3E91E96}"/>
          </ac:inkMkLst>
        </pc:inkChg>
        <pc:inkChg chg="add">
          <ac:chgData name="仁園 呂" userId="eef67f80-1e14-4c90-a22b-aad4575b3ef9" providerId="ADAL" clId="{98C5F729-C6D6-421F-A8DE-3A570149A37C}" dt="2020-05-24T19:33:41.590" v="4232" actId="9405"/>
          <ac:inkMkLst>
            <pc:docMk/>
            <pc:sldMk cId="0" sldId="327"/>
            <ac:inkMk id="45" creationId="{BF090EB6-0A13-4DBB-9164-1BAC82F9883E}"/>
          </ac:inkMkLst>
        </pc:inkChg>
        <pc:inkChg chg="add">
          <ac:chgData name="仁園 呂" userId="eef67f80-1e14-4c90-a22b-aad4575b3ef9" providerId="ADAL" clId="{98C5F729-C6D6-421F-A8DE-3A570149A37C}" dt="2020-05-24T19:33:41.920" v="4233" actId="9405"/>
          <ac:inkMkLst>
            <pc:docMk/>
            <pc:sldMk cId="0" sldId="327"/>
            <ac:inkMk id="46" creationId="{4C058257-1794-4230-B897-D28F4DDE2AE7}"/>
          </ac:inkMkLst>
        </pc:inkChg>
        <pc:inkChg chg="add">
          <ac:chgData name="仁園 呂" userId="eef67f80-1e14-4c90-a22b-aad4575b3ef9" providerId="ADAL" clId="{98C5F729-C6D6-421F-A8DE-3A570149A37C}" dt="2020-05-24T19:33:42.255" v="4234" actId="9405"/>
          <ac:inkMkLst>
            <pc:docMk/>
            <pc:sldMk cId="0" sldId="327"/>
            <ac:inkMk id="47" creationId="{02A6928D-63CB-4004-9FA4-C7868C36B166}"/>
          </ac:inkMkLst>
        </pc:inkChg>
        <pc:inkChg chg="add mod">
          <ac:chgData name="仁園 呂" userId="eef67f80-1e14-4c90-a22b-aad4575b3ef9" providerId="ADAL" clId="{98C5F729-C6D6-421F-A8DE-3A570149A37C}" dt="2020-05-24T19:33:54.008" v="4252"/>
          <ac:inkMkLst>
            <pc:docMk/>
            <pc:sldMk cId="0" sldId="327"/>
            <ac:inkMk id="49" creationId="{925BBF2C-1B9B-4A73-8D4F-DD3A57EAB1E3}"/>
          </ac:inkMkLst>
        </pc:inkChg>
        <pc:inkChg chg="add mod">
          <ac:chgData name="仁園 呂" userId="eef67f80-1e14-4c90-a22b-aad4575b3ef9" providerId="ADAL" clId="{98C5F729-C6D6-421F-A8DE-3A570149A37C}" dt="2020-05-24T19:33:54.008" v="4252"/>
          <ac:inkMkLst>
            <pc:docMk/>
            <pc:sldMk cId="0" sldId="327"/>
            <ac:inkMk id="50" creationId="{5ABAE823-72F0-4F75-B85B-1D9562F9AC0F}"/>
          </ac:inkMkLst>
        </pc:inkChg>
        <pc:inkChg chg="add mod">
          <ac:chgData name="仁園 呂" userId="eef67f80-1e14-4c90-a22b-aad4575b3ef9" providerId="ADAL" clId="{98C5F729-C6D6-421F-A8DE-3A570149A37C}" dt="2020-05-24T19:33:54.008" v="4252"/>
          <ac:inkMkLst>
            <pc:docMk/>
            <pc:sldMk cId="0" sldId="327"/>
            <ac:inkMk id="51" creationId="{49EAA974-0997-4251-A0B8-14283325D18A}"/>
          </ac:inkMkLst>
        </pc:inkChg>
        <pc:inkChg chg="add mod">
          <ac:chgData name="仁園 呂" userId="eef67f80-1e14-4c90-a22b-aad4575b3ef9" providerId="ADAL" clId="{98C5F729-C6D6-421F-A8DE-3A570149A37C}" dt="2020-05-24T19:33:54.008" v="4252"/>
          <ac:inkMkLst>
            <pc:docMk/>
            <pc:sldMk cId="0" sldId="327"/>
            <ac:inkMk id="52" creationId="{7A82A61D-618F-45B3-846A-44C2B3B4E67A}"/>
          </ac:inkMkLst>
        </pc:inkChg>
        <pc:inkChg chg="add mod">
          <ac:chgData name="仁園 呂" userId="eef67f80-1e14-4c90-a22b-aad4575b3ef9" providerId="ADAL" clId="{98C5F729-C6D6-421F-A8DE-3A570149A37C}" dt="2020-05-24T19:33:54.008" v="4252"/>
          <ac:inkMkLst>
            <pc:docMk/>
            <pc:sldMk cId="0" sldId="327"/>
            <ac:inkMk id="54" creationId="{5E571391-A0FC-44A8-B964-670F58B7DA20}"/>
          </ac:inkMkLst>
        </pc:inkChg>
        <pc:inkChg chg="add mod">
          <ac:chgData name="仁園 呂" userId="eef67f80-1e14-4c90-a22b-aad4575b3ef9" providerId="ADAL" clId="{98C5F729-C6D6-421F-A8DE-3A570149A37C}" dt="2020-05-24T19:33:54.008" v="4252"/>
          <ac:inkMkLst>
            <pc:docMk/>
            <pc:sldMk cId="0" sldId="327"/>
            <ac:inkMk id="55" creationId="{730CBBC3-D203-4FE8-923D-B6537509FCDC}"/>
          </ac:inkMkLst>
        </pc:inkChg>
        <pc:inkChg chg="add mod">
          <ac:chgData name="仁園 呂" userId="eef67f80-1e14-4c90-a22b-aad4575b3ef9" providerId="ADAL" clId="{98C5F729-C6D6-421F-A8DE-3A570149A37C}" dt="2020-05-24T19:33:54.008" v="4252"/>
          <ac:inkMkLst>
            <pc:docMk/>
            <pc:sldMk cId="0" sldId="327"/>
            <ac:inkMk id="56" creationId="{F19A99B5-E069-43AC-994F-64080D68D85F}"/>
          </ac:inkMkLst>
        </pc:inkChg>
        <pc:inkChg chg="add mod">
          <ac:chgData name="仁園 呂" userId="eef67f80-1e14-4c90-a22b-aad4575b3ef9" providerId="ADAL" clId="{98C5F729-C6D6-421F-A8DE-3A570149A37C}" dt="2020-05-24T19:33:54.008" v="4252"/>
          <ac:inkMkLst>
            <pc:docMk/>
            <pc:sldMk cId="0" sldId="327"/>
            <ac:inkMk id="57" creationId="{C8D982E0-E553-487E-898D-24EC0BA83420}"/>
          </ac:inkMkLst>
        </pc:inkChg>
        <pc:inkChg chg="add mod">
          <ac:chgData name="仁園 呂" userId="eef67f80-1e14-4c90-a22b-aad4575b3ef9" providerId="ADAL" clId="{98C5F729-C6D6-421F-A8DE-3A570149A37C}" dt="2020-05-24T19:33:54.008" v="4252"/>
          <ac:inkMkLst>
            <pc:docMk/>
            <pc:sldMk cId="0" sldId="327"/>
            <ac:inkMk id="58" creationId="{9192204F-4222-4516-B41F-32F52534AB65}"/>
          </ac:inkMkLst>
        </pc:inkChg>
        <pc:inkChg chg="add mod">
          <ac:chgData name="仁園 呂" userId="eef67f80-1e14-4c90-a22b-aad4575b3ef9" providerId="ADAL" clId="{98C5F729-C6D6-421F-A8DE-3A570149A37C}" dt="2020-05-24T19:33:54.008" v="4252"/>
          <ac:inkMkLst>
            <pc:docMk/>
            <pc:sldMk cId="0" sldId="327"/>
            <ac:inkMk id="59" creationId="{2EC58551-0528-4961-8A57-2D5880C37D0C}"/>
          </ac:inkMkLst>
        </pc:inkChg>
        <pc:inkChg chg="add mod">
          <ac:chgData name="仁園 呂" userId="eef67f80-1e14-4c90-a22b-aad4575b3ef9" providerId="ADAL" clId="{98C5F729-C6D6-421F-A8DE-3A570149A37C}" dt="2020-05-24T19:33:54.008" v="4252"/>
          <ac:inkMkLst>
            <pc:docMk/>
            <pc:sldMk cId="0" sldId="327"/>
            <ac:inkMk id="61" creationId="{8835885A-7AC0-40CA-90E1-F3A1D74FCCE7}"/>
          </ac:inkMkLst>
        </pc:inkChg>
        <pc:inkChg chg="add mod">
          <ac:chgData name="仁園 呂" userId="eef67f80-1e14-4c90-a22b-aad4575b3ef9" providerId="ADAL" clId="{98C5F729-C6D6-421F-A8DE-3A570149A37C}" dt="2020-05-24T19:33:54.008" v="4252"/>
          <ac:inkMkLst>
            <pc:docMk/>
            <pc:sldMk cId="0" sldId="327"/>
            <ac:inkMk id="62" creationId="{15D96374-E523-43D3-8DF5-2E2BC70C9C71}"/>
          </ac:inkMkLst>
        </pc:inkChg>
        <pc:inkChg chg="add mod">
          <ac:chgData name="仁園 呂" userId="eef67f80-1e14-4c90-a22b-aad4575b3ef9" providerId="ADAL" clId="{98C5F729-C6D6-421F-A8DE-3A570149A37C}" dt="2020-05-24T19:33:54.008" v="4252"/>
          <ac:inkMkLst>
            <pc:docMk/>
            <pc:sldMk cId="0" sldId="327"/>
            <ac:inkMk id="63" creationId="{043B65B8-2C47-48F3-AE5F-27762093C742}"/>
          </ac:inkMkLst>
        </pc:inkChg>
        <pc:inkChg chg="add mod">
          <ac:chgData name="仁園 呂" userId="eef67f80-1e14-4c90-a22b-aad4575b3ef9" providerId="ADAL" clId="{98C5F729-C6D6-421F-A8DE-3A570149A37C}" dt="2020-05-24T19:33:54.008" v="4252"/>
          <ac:inkMkLst>
            <pc:docMk/>
            <pc:sldMk cId="0" sldId="327"/>
            <ac:inkMk id="51200" creationId="{8F1D5AEB-D3F2-44EE-B3AC-A8C26FD524C4}"/>
          </ac:inkMkLst>
        </pc:inkChg>
        <pc:inkChg chg="add">
          <ac:chgData name="仁園 呂" userId="eef67f80-1e14-4c90-a22b-aad4575b3ef9" providerId="ADAL" clId="{98C5F729-C6D6-421F-A8DE-3A570149A37C}" dt="2020-05-24T19:34:10.491" v="4253" actId="9405"/>
          <ac:inkMkLst>
            <pc:docMk/>
            <pc:sldMk cId="0" sldId="327"/>
            <ac:inkMk id="51202" creationId="{48EB25B2-3187-445C-A078-5495DCF00D3D}"/>
          </ac:inkMkLst>
        </pc:inkChg>
        <pc:inkChg chg="add">
          <ac:chgData name="仁園 呂" userId="eef67f80-1e14-4c90-a22b-aad4575b3ef9" providerId="ADAL" clId="{98C5F729-C6D6-421F-A8DE-3A570149A37C}" dt="2020-05-24T19:34:12.839" v="4254" actId="9405"/>
          <ac:inkMkLst>
            <pc:docMk/>
            <pc:sldMk cId="0" sldId="327"/>
            <ac:inkMk id="51205" creationId="{41A24B37-3830-4093-A2FB-D76A186E1A32}"/>
          </ac:inkMkLst>
        </pc:inkChg>
        <pc:inkChg chg="add">
          <ac:chgData name="仁園 呂" userId="eef67f80-1e14-4c90-a22b-aad4575b3ef9" providerId="ADAL" clId="{98C5F729-C6D6-421F-A8DE-3A570149A37C}" dt="2020-05-24T19:34:37.088" v="4255" actId="9405"/>
          <ac:inkMkLst>
            <pc:docMk/>
            <pc:sldMk cId="0" sldId="327"/>
            <ac:inkMk id="51206" creationId="{8DA2AA78-C09E-42AB-AE09-A2D86EB0EC79}"/>
          </ac:inkMkLst>
        </pc:inkChg>
        <pc:inkChg chg="add">
          <ac:chgData name="仁園 呂" userId="eef67f80-1e14-4c90-a22b-aad4575b3ef9" providerId="ADAL" clId="{98C5F729-C6D6-421F-A8DE-3A570149A37C}" dt="2020-05-24T19:34:40.092" v="4256" actId="9405"/>
          <ac:inkMkLst>
            <pc:docMk/>
            <pc:sldMk cId="0" sldId="327"/>
            <ac:inkMk id="51207" creationId="{D62A3673-8A2C-4340-9358-63E3594CA3A4}"/>
          </ac:inkMkLst>
        </pc:inkChg>
        <pc:inkChg chg="add">
          <ac:chgData name="仁園 呂" userId="eef67f80-1e14-4c90-a22b-aad4575b3ef9" providerId="ADAL" clId="{98C5F729-C6D6-421F-A8DE-3A570149A37C}" dt="2020-05-24T19:34:43.155" v="4257" actId="9405"/>
          <ac:inkMkLst>
            <pc:docMk/>
            <pc:sldMk cId="0" sldId="327"/>
            <ac:inkMk id="51208" creationId="{F1824455-8138-460E-8779-1C7F2B80EBF4}"/>
          </ac:inkMkLst>
        </pc:inkChg>
        <pc:inkChg chg="add">
          <ac:chgData name="仁園 呂" userId="eef67f80-1e14-4c90-a22b-aad4575b3ef9" providerId="ADAL" clId="{98C5F729-C6D6-421F-A8DE-3A570149A37C}" dt="2020-05-24T19:34:46.871" v="4258" actId="9405"/>
          <ac:inkMkLst>
            <pc:docMk/>
            <pc:sldMk cId="0" sldId="327"/>
            <ac:inkMk id="51209" creationId="{C9BBB4CE-5ABE-40AB-93D9-B5F970623779}"/>
          </ac:inkMkLst>
        </pc:inkChg>
        <pc:inkChg chg="add">
          <ac:chgData name="仁園 呂" userId="eef67f80-1e14-4c90-a22b-aad4575b3ef9" providerId="ADAL" clId="{98C5F729-C6D6-421F-A8DE-3A570149A37C}" dt="2020-05-24T19:34:51.060" v="4259" actId="9405"/>
          <ac:inkMkLst>
            <pc:docMk/>
            <pc:sldMk cId="0" sldId="327"/>
            <ac:inkMk id="51210" creationId="{F36B22DE-BEAA-4BE2-B983-8DD932561AA4}"/>
          </ac:inkMkLst>
        </pc:inkChg>
      </pc:sldChg>
      <pc:sldChg chg="addSp delSp modSp mod">
        <pc:chgData name="仁園 呂" userId="eef67f80-1e14-4c90-a22b-aad4575b3ef9" providerId="ADAL" clId="{98C5F729-C6D6-421F-A8DE-3A570149A37C}" dt="2020-05-24T19:36:39.931" v="4330"/>
        <pc:sldMkLst>
          <pc:docMk/>
          <pc:sldMk cId="0" sldId="329"/>
        </pc:sldMkLst>
        <pc:grpChg chg="mod">
          <ac:chgData name="仁園 呂" userId="eef67f80-1e14-4c90-a22b-aad4575b3ef9" providerId="ADAL" clId="{98C5F729-C6D6-421F-A8DE-3A570149A37C}" dt="2020-05-24T19:35:50.492" v="4264"/>
          <ac:grpSpMkLst>
            <pc:docMk/>
            <pc:sldMk cId="0" sldId="329"/>
            <ac:grpSpMk id="10" creationId="{A248C01F-5E1C-4731-8CD1-4F82E92E0582}"/>
          </ac:grpSpMkLst>
        </pc:grpChg>
        <pc:grpChg chg="del mod">
          <ac:chgData name="仁園 呂" userId="eef67f80-1e14-4c90-a22b-aad4575b3ef9" providerId="ADAL" clId="{98C5F729-C6D6-421F-A8DE-3A570149A37C}" dt="2020-05-24T19:35:59.138" v="4278"/>
          <ac:grpSpMkLst>
            <pc:docMk/>
            <pc:sldMk cId="0" sldId="329"/>
            <ac:grpSpMk id="21" creationId="{9C83E36B-141B-448B-928A-F35D0099F546}"/>
          </ac:grpSpMkLst>
        </pc:grpChg>
        <pc:grpChg chg="mod">
          <ac:chgData name="仁園 呂" userId="eef67f80-1e14-4c90-a22b-aad4575b3ef9" providerId="ADAL" clId="{98C5F729-C6D6-421F-A8DE-3A570149A37C}" dt="2020-05-24T19:35:59.138" v="4278"/>
          <ac:grpSpMkLst>
            <pc:docMk/>
            <pc:sldMk cId="0" sldId="329"/>
            <ac:grpSpMk id="24" creationId="{E670776D-BA79-4BF2-AE5A-E13D5AC3EA35}"/>
          </ac:grpSpMkLst>
        </pc:grpChg>
        <pc:grpChg chg="mod">
          <ac:chgData name="仁園 呂" userId="eef67f80-1e14-4c90-a22b-aad4575b3ef9" providerId="ADAL" clId="{98C5F729-C6D6-421F-A8DE-3A570149A37C}" dt="2020-05-24T19:36:03.097" v="4281"/>
          <ac:grpSpMkLst>
            <pc:docMk/>
            <pc:sldMk cId="0" sldId="329"/>
            <ac:grpSpMk id="27" creationId="{6343A22E-551C-44EC-B4AD-09CC7693FC08}"/>
          </ac:grpSpMkLst>
        </pc:grpChg>
        <pc:grpChg chg="del mod">
          <ac:chgData name="仁園 呂" userId="eef67f80-1e14-4c90-a22b-aad4575b3ef9" providerId="ADAL" clId="{98C5F729-C6D6-421F-A8DE-3A570149A37C}" dt="2020-05-24T19:36:24.761" v="4309"/>
          <ac:grpSpMkLst>
            <pc:docMk/>
            <pc:sldMk cId="0" sldId="329"/>
            <ac:grpSpMk id="35" creationId="{7277E06D-F639-484F-9D40-1B6267C895E4}"/>
          </ac:grpSpMkLst>
        </pc:grpChg>
        <pc:grpChg chg="mod">
          <ac:chgData name="仁園 呂" userId="eef67f80-1e14-4c90-a22b-aad4575b3ef9" providerId="ADAL" clId="{98C5F729-C6D6-421F-A8DE-3A570149A37C}" dt="2020-05-24T19:36:24.761" v="4309"/>
          <ac:grpSpMkLst>
            <pc:docMk/>
            <pc:sldMk cId="0" sldId="329"/>
            <ac:grpSpMk id="55" creationId="{CCAC9BAC-82CB-420A-85AF-233AAAADB1A1}"/>
          </ac:grpSpMkLst>
        </pc:grpChg>
        <pc:grpChg chg="mod">
          <ac:chgData name="仁園 呂" userId="eef67f80-1e14-4c90-a22b-aad4575b3ef9" providerId="ADAL" clId="{98C5F729-C6D6-421F-A8DE-3A570149A37C}" dt="2020-05-24T19:36:24.761" v="4309"/>
          <ac:grpSpMkLst>
            <pc:docMk/>
            <pc:sldMk cId="0" sldId="329"/>
            <ac:grpSpMk id="56" creationId="{73C0A6D1-B176-4C23-B88A-78E4E91CBBC5}"/>
          </ac:grpSpMkLst>
        </pc:grpChg>
        <pc:grpChg chg="mod">
          <ac:chgData name="仁園 呂" userId="eef67f80-1e14-4c90-a22b-aad4575b3ef9" providerId="ADAL" clId="{98C5F729-C6D6-421F-A8DE-3A570149A37C}" dt="2020-05-24T19:36:39.931" v="4330"/>
          <ac:grpSpMkLst>
            <pc:docMk/>
            <pc:sldMk cId="0" sldId="329"/>
            <ac:grpSpMk id="77" creationId="{ABC2B331-E82D-4B93-BBC6-56AFCDCF3C71}"/>
          </ac:grpSpMkLst>
        </pc:grpChg>
        <pc:grpChg chg="mod">
          <ac:chgData name="仁園 呂" userId="eef67f80-1e14-4c90-a22b-aad4575b3ef9" providerId="ADAL" clId="{98C5F729-C6D6-421F-A8DE-3A570149A37C}" dt="2020-05-24T19:36:39.931" v="4330"/>
          <ac:grpSpMkLst>
            <pc:docMk/>
            <pc:sldMk cId="0" sldId="329"/>
            <ac:grpSpMk id="78" creationId="{0B22A1BA-4EE8-4B87-A2A5-9102569D0894}"/>
          </ac:grpSpMkLst>
        </pc:grpChg>
        <pc:grpChg chg="mod">
          <ac:chgData name="仁園 呂" userId="eef67f80-1e14-4c90-a22b-aad4575b3ef9" providerId="ADAL" clId="{98C5F729-C6D6-421F-A8DE-3A570149A37C}" dt="2020-05-24T19:36:39.931" v="4330"/>
          <ac:grpSpMkLst>
            <pc:docMk/>
            <pc:sldMk cId="0" sldId="329"/>
            <ac:grpSpMk id="79" creationId="{94F0E6B2-4458-4051-8761-F807FEA6BDB5}"/>
          </ac:grpSpMkLst>
        </pc:grpChg>
        <pc:inkChg chg="add mod">
          <ac:chgData name="仁園 呂" userId="eef67f80-1e14-4c90-a22b-aad4575b3ef9" providerId="ADAL" clId="{98C5F729-C6D6-421F-A8DE-3A570149A37C}" dt="2020-05-24T19:35:50.492" v="4264"/>
          <ac:inkMkLst>
            <pc:docMk/>
            <pc:sldMk cId="0" sldId="329"/>
            <ac:inkMk id="3" creationId="{63FE2949-4A0B-4206-970E-F3E64C0388D9}"/>
          </ac:inkMkLst>
        </pc:inkChg>
        <pc:inkChg chg="add mod">
          <ac:chgData name="仁園 呂" userId="eef67f80-1e14-4c90-a22b-aad4575b3ef9" providerId="ADAL" clId="{98C5F729-C6D6-421F-A8DE-3A570149A37C}" dt="2020-05-24T19:35:50.492" v="4264"/>
          <ac:inkMkLst>
            <pc:docMk/>
            <pc:sldMk cId="0" sldId="329"/>
            <ac:inkMk id="7" creationId="{B3262FB1-D587-45A8-889D-B4EAA6990139}"/>
          </ac:inkMkLst>
        </pc:inkChg>
        <pc:inkChg chg="add mod">
          <ac:chgData name="仁園 呂" userId="eef67f80-1e14-4c90-a22b-aad4575b3ef9" providerId="ADAL" clId="{98C5F729-C6D6-421F-A8DE-3A570149A37C}" dt="2020-05-24T19:35:50.492" v="4264"/>
          <ac:inkMkLst>
            <pc:docMk/>
            <pc:sldMk cId="0" sldId="329"/>
            <ac:inkMk id="8" creationId="{9EC0BA52-F7A5-4489-914D-53890B67160A}"/>
          </ac:inkMkLst>
        </pc:inkChg>
        <pc:inkChg chg="add mod">
          <ac:chgData name="仁園 呂" userId="eef67f80-1e14-4c90-a22b-aad4575b3ef9" providerId="ADAL" clId="{98C5F729-C6D6-421F-A8DE-3A570149A37C}" dt="2020-05-24T19:35:50.492" v="4264"/>
          <ac:inkMkLst>
            <pc:docMk/>
            <pc:sldMk cId="0" sldId="329"/>
            <ac:inkMk id="9" creationId="{51DAB0C3-D45C-4811-B430-D0C22030A151}"/>
          </ac:inkMkLst>
        </pc:inkChg>
        <pc:inkChg chg="add mod">
          <ac:chgData name="仁園 呂" userId="eef67f80-1e14-4c90-a22b-aad4575b3ef9" providerId="ADAL" clId="{98C5F729-C6D6-421F-A8DE-3A570149A37C}" dt="2020-05-24T19:35:59.138" v="4278"/>
          <ac:inkMkLst>
            <pc:docMk/>
            <pc:sldMk cId="0" sldId="329"/>
            <ac:inkMk id="11" creationId="{B746DA49-8FFB-49AA-8ED2-E8770DA2F585}"/>
          </ac:inkMkLst>
        </pc:inkChg>
        <pc:inkChg chg="add mod">
          <ac:chgData name="仁園 呂" userId="eef67f80-1e14-4c90-a22b-aad4575b3ef9" providerId="ADAL" clId="{98C5F729-C6D6-421F-A8DE-3A570149A37C}" dt="2020-05-24T19:35:59.138" v="4278"/>
          <ac:inkMkLst>
            <pc:docMk/>
            <pc:sldMk cId="0" sldId="329"/>
            <ac:inkMk id="12" creationId="{8E4EB957-FF56-4432-8BBF-777043811D31}"/>
          </ac:inkMkLst>
        </pc:inkChg>
        <pc:inkChg chg="add mod">
          <ac:chgData name="仁園 呂" userId="eef67f80-1e14-4c90-a22b-aad4575b3ef9" providerId="ADAL" clId="{98C5F729-C6D6-421F-A8DE-3A570149A37C}" dt="2020-05-24T19:35:59.138" v="4278"/>
          <ac:inkMkLst>
            <pc:docMk/>
            <pc:sldMk cId="0" sldId="329"/>
            <ac:inkMk id="13" creationId="{9776D778-7D76-44AB-9BD7-69B07555C6D4}"/>
          </ac:inkMkLst>
        </pc:inkChg>
        <pc:inkChg chg="add mod">
          <ac:chgData name="仁園 呂" userId="eef67f80-1e14-4c90-a22b-aad4575b3ef9" providerId="ADAL" clId="{98C5F729-C6D6-421F-A8DE-3A570149A37C}" dt="2020-05-24T19:35:59.138" v="4278"/>
          <ac:inkMkLst>
            <pc:docMk/>
            <pc:sldMk cId="0" sldId="329"/>
            <ac:inkMk id="14" creationId="{DE1A4266-8945-4768-9561-7ECE9DEED174}"/>
          </ac:inkMkLst>
        </pc:inkChg>
        <pc:inkChg chg="add mod">
          <ac:chgData name="仁園 呂" userId="eef67f80-1e14-4c90-a22b-aad4575b3ef9" providerId="ADAL" clId="{98C5F729-C6D6-421F-A8DE-3A570149A37C}" dt="2020-05-24T19:35:59.138" v="4278"/>
          <ac:inkMkLst>
            <pc:docMk/>
            <pc:sldMk cId="0" sldId="329"/>
            <ac:inkMk id="15" creationId="{BA07C79A-79DC-495B-ADC8-5983439D3790}"/>
          </ac:inkMkLst>
        </pc:inkChg>
        <pc:inkChg chg="add mod">
          <ac:chgData name="仁園 呂" userId="eef67f80-1e14-4c90-a22b-aad4575b3ef9" providerId="ADAL" clId="{98C5F729-C6D6-421F-A8DE-3A570149A37C}" dt="2020-05-24T19:35:59.138" v="4278"/>
          <ac:inkMkLst>
            <pc:docMk/>
            <pc:sldMk cId="0" sldId="329"/>
            <ac:inkMk id="16" creationId="{AF446575-CA5A-4E49-B865-678051282506}"/>
          </ac:inkMkLst>
        </pc:inkChg>
        <pc:inkChg chg="add mod">
          <ac:chgData name="仁園 呂" userId="eef67f80-1e14-4c90-a22b-aad4575b3ef9" providerId="ADAL" clId="{98C5F729-C6D6-421F-A8DE-3A570149A37C}" dt="2020-05-24T19:35:59.138" v="4278"/>
          <ac:inkMkLst>
            <pc:docMk/>
            <pc:sldMk cId="0" sldId="329"/>
            <ac:inkMk id="17" creationId="{FC7B27C3-08B2-482D-AAE1-E0C94F990290}"/>
          </ac:inkMkLst>
        </pc:inkChg>
        <pc:inkChg chg="add mod">
          <ac:chgData name="仁園 呂" userId="eef67f80-1e14-4c90-a22b-aad4575b3ef9" providerId="ADAL" clId="{98C5F729-C6D6-421F-A8DE-3A570149A37C}" dt="2020-05-24T19:35:59.138" v="4278"/>
          <ac:inkMkLst>
            <pc:docMk/>
            <pc:sldMk cId="0" sldId="329"/>
            <ac:inkMk id="18" creationId="{227F3F53-D1A8-486B-813A-357E93B77C1B}"/>
          </ac:inkMkLst>
        </pc:inkChg>
        <pc:inkChg chg="add mod">
          <ac:chgData name="仁園 呂" userId="eef67f80-1e14-4c90-a22b-aad4575b3ef9" providerId="ADAL" clId="{98C5F729-C6D6-421F-A8DE-3A570149A37C}" dt="2020-05-24T19:35:59.138" v="4278"/>
          <ac:inkMkLst>
            <pc:docMk/>
            <pc:sldMk cId="0" sldId="329"/>
            <ac:inkMk id="19" creationId="{06A7AB8D-5670-4186-BD7A-44D08327A9E0}"/>
          </ac:inkMkLst>
        </pc:inkChg>
        <pc:inkChg chg="add mod">
          <ac:chgData name="仁園 呂" userId="eef67f80-1e14-4c90-a22b-aad4575b3ef9" providerId="ADAL" clId="{98C5F729-C6D6-421F-A8DE-3A570149A37C}" dt="2020-05-24T19:35:59.138" v="4278"/>
          <ac:inkMkLst>
            <pc:docMk/>
            <pc:sldMk cId="0" sldId="329"/>
            <ac:inkMk id="20" creationId="{A65DD60C-46D4-447E-BF1A-0F2CA148794C}"/>
          </ac:inkMkLst>
        </pc:inkChg>
        <pc:inkChg chg="add mod">
          <ac:chgData name="仁園 呂" userId="eef67f80-1e14-4c90-a22b-aad4575b3ef9" providerId="ADAL" clId="{98C5F729-C6D6-421F-A8DE-3A570149A37C}" dt="2020-05-24T19:35:59.138" v="4278"/>
          <ac:inkMkLst>
            <pc:docMk/>
            <pc:sldMk cId="0" sldId="329"/>
            <ac:inkMk id="22" creationId="{7E9E4145-EA6C-4809-BD4D-A1ED03D936C9}"/>
          </ac:inkMkLst>
        </pc:inkChg>
        <pc:inkChg chg="add mod">
          <ac:chgData name="仁園 呂" userId="eef67f80-1e14-4c90-a22b-aad4575b3ef9" providerId="ADAL" clId="{98C5F729-C6D6-421F-A8DE-3A570149A37C}" dt="2020-05-24T19:35:59.138" v="4278"/>
          <ac:inkMkLst>
            <pc:docMk/>
            <pc:sldMk cId="0" sldId="329"/>
            <ac:inkMk id="23" creationId="{E5CD1310-49E0-4738-87B3-199D593A13A9}"/>
          </ac:inkMkLst>
        </pc:inkChg>
        <pc:inkChg chg="add mod">
          <ac:chgData name="仁園 呂" userId="eef67f80-1e14-4c90-a22b-aad4575b3ef9" providerId="ADAL" clId="{98C5F729-C6D6-421F-A8DE-3A570149A37C}" dt="2020-05-24T19:36:03.097" v="4281"/>
          <ac:inkMkLst>
            <pc:docMk/>
            <pc:sldMk cId="0" sldId="329"/>
            <ac:inkMk id="25" creationId="{0C3B1F6E-DEFD-4702-9405-C7BCED11B5F8}"/>
          </ac:inkMkLst>
        </pc:inkChg>
        <pc:inkChg chg="add mod">
          <ac:chgData name="仁園 呂" userId="eef67f80-1e14-4c90-a22b-aad4575b3ef9" providerId="ADAL" clId="{98C5F729-C6D6-421F-A8DE-3A570149A37C}" dt="2020-05-24T19:36:03.097" v="4281"/>
          <ac:inkMkLst>
            <pc:docMk/>
            <pc:sldMk cId="0" sldId="329"/>
            <ac:inkMk id="26" creationId="{9873174E-33D6-4774-AB4A-E9A94DBD7923}"/>
          </ac:inkMkLst>
        </pc:inkChg>
        <pc:inkChg chg="add mod">
          <ac:chgData name="仁園 呂" userId="eef67f80-1e14-4c90-a22b-aad4575b3ef9" providerId="ADAL" clId="{98C5F729-C6D6-421F-A8DE-3A570149A37C}" dt="2020-05-24T19:36:24.761" v="4309"/>
          <ac:inkMkLst>
            <pc:docMk/>
            <pc:sldMk cId="0" sldId="329"/>
            <ac:inkMk id="28" creationId="{71BA7405-4AA1-43DA-910A-567A3898E255}"/>
          </ac:inkMkLst>
        </pc:inkChg>
        <pc:inkChg chg="add mod">
          <ac:chgData name="仁園 呂" userId="eef67f80-1e14-4c90-a22b-aad4575b3ef9" providerId="ADAL" clId="{98C5F729-C6D6-421F-A8DE-3A570149A37C}" dt="2020-05-24T19:36:24.761" v="4309"/>
          <ac:inkMkLst>
            <pc:docMk/>
            <pc:sldMk cId="0" sldId="329"/>
            <ac:inkMk id="29" creationId="{13FA9538-8ECA-4827-8A02-C210E9657014}"/>
          </ac:inkMkLst>
        </pc:inkChg>
        <pc:inkChg chg="add mod">
          <ac:chgData name="仁園 呂" userId="eef67f80-1e14-4c90-a22b-aad4575b3ef9" providerId="ADAL" clId="{98C5F729-C6D6-421F-A8DE-3A570149A37C}" dt="2020-05-24T19:36:24.761" v="4309"/>
          <ac:inkMkLst>
            <pc:docMk/>
            <pc:sldMk cId="0" sldId="329"/>
            <ac:inkMk id="30" creationId="{B313DFA5-7DC2-492A-9314-A825511939EE}"/>
          </ac:inkMkLst>
        </pc:inkChg>
        <pc:inkChg chg="add mod">
          <ac:chgData name="仁園 呂" userId="eef67f80-1e14-4c90-a22b-aad4575b3ef9" providerId="ADAL" clId="{98C5F729-C6D6-421F-A8DE-3A570149A37C}" dt="2020-05-24T19:36:24.761" v="4309"/>
          <ac:inkMkLst>
            <pc:docMk/>
            <pc:sldMk cId="0" sldId="329"/>
            <ac:inkMk id="31" creationId="{92F7C33A-3214-40FE-B9F5-DA73BC4DDC4C}"/>
          </ac:inkMkLst>
        </pc:inkChg>
        <pc:inkChg chg="add mod">
          <ac:chgData name="仁園 呂" userId="eef67f80-1e14-4c90-a22b-aad4575b3ef9" providerId="ADAL" clId="{98C5F729-C6D6-421F-A8DE-3A570149A37C}" dt="2020-05-24T19:36:24.761" v="4309"/>
          <ac:inkMkLst>
            <pc:docMk/>
            <pc:sldMk cId="0" sldId="329"/>
            <ac:inkMk id="32" creationId="{86FCCEEF-2CF3-40C2-A21B-5ABE7E5B6046}"/>
          </ac:inkMkLst>
        </pc:inkChg>
        <pc:inkChg chg="add mod">
          <ac:chgData name="仁園 呂" userId="eef67f80-1e14-4c90-a22b-aad4575b3ef9" providerId="ADAL" clId="{98C5F729-C6D6-421F-A8DE-3A570149A37C}" dt="2020-05-24T19:36:24.761" v="4309"/>
          <ac:inkMkLst>
            <pc:docMk/>
            <pc:sldMk cId="0" sldId="329"/>
            <ac:inkMk id="33" creationId="{6F69B459-BDFE-43A0-8E03-B9DF5349813E}"/>
          </ac:inkMkLst>
        </pc:inkChg>
        <pc:inkChg chg="add mod">
          <ac:chgData name="仁園 呂" userId="eef67f80-1e14-4c90-a22b-aad4575b3ef9" providerId="ADAL" clId="{98C5F729-C6D6-421F-A8DE-3A570149A37C}" dt="2020-05-24T19:36:24.761" v="4309"/>
          <ac:inkMkLst>
            <pc:docMk/>
            <pc:sldMk cId="0" sldId="329"/>
            <ac:inkMk id="34" creationId="{DB6883A3-303D-49CE-A3BD-9C3F3D23682D}"/>
          </ac:inkMkLst>
        </pc:inkChg>
        <pc:inkChg chg="add mod">
          <ac:chgData name="仁園 呂" userId="eef67f80-1e14-4c90-a22b-aad4575b3ef9" providerId="ADAL" clId="{98C5F729-C6D6-421F-A8DE-3A570149A37C}" dt="2020-05-24T19:36:24.761" v="4309"/>
          <ac:inkMkLst>
            <pc:docMk/>
            <pc:sldMk cId="0" sldId="329"/>
            <ac:inkMk id="36" creationId="{38C69FEF-32D9-4879-84BE-024833AE847D}"/>
          </ac:inkMkLst>
        </pc:inkChg>
        <pc:inkChg chg="add mod">
          <ac:chgData name="仁園 呂" userId="eef67f80-1e14-4c90-a22b-aad4575b3ef9" providerId="ADAL" clId="{98C5F729-C6D6-421F-A8DE-3A570149A37C}" dt="2020-05-24T19:36:24.761" v="4309"/>
          <ac:inkMkLst>
            <pc:docMk/>
            <pc:sldMk cId="0" sldId="329"/>
            <ac:inkMk id="37" creationId="{8D3FA734-4AC2-49A9-A0DB-E003A4A084BA}"/>
          </ac:inkMkLst>
        </pc:inkChg>
        <pc:inkChg chg="add mod">
          <ac:chgData name="仁園 呂" userId="eef67f80-1e14-4c90-a22b-aad4575b3ef9" providerId="ADAL" clId="{98C5F729-C6D6-421F-A8DE-3A570149A37C}" dt="2020-05-24T19:36:24.761" v="4309"/>
          <ac:inkMkLst>
            <pc:docMk/>
            <pc:sldMk cId="0" sldId="329"/>
            <ac:inkMk id="38" creationId="{4EC737C6-EDDB-4A0E-AE86-B8909C44CA21}"/>
          </ac:inkMkLst>
        </pc:inkChg>
        <pc:inkChg chg="add mod">
          <ac:chgData name="仁園 呂" userId="eef67f80-1e14-4c90-a22b-aad4575b3ef9" providerId="ADAL" clId="{98C5F729-C6D6-421F-A8DE-3A570149A37C}" dt="2020-05-24T19:36:24.761" v="4309"/>
          <ac:inkMkLst>
            <pc:docMk/>
            <pc:sldMk cId="0" sldId="329"/>
            <ac:inkMk id="39" creationId="{34B01718-9FAF-4860-8FDC-F2335EC13477}"/>
          </ac:inkMkLst>
        </pc:inkChg>
        <pc:inkChg chg="add mod">
          <ac:chgData name="仁園 呂" userId="eef67f80-1e14-4c90-a22b-aad4575b3ef9" providerId="ADAL" clId="{98C5F729-C6D6-421F-A8DE-3A570149A37C}" dt="2020-05-24T19:36:24.761" v="4309"/>
          <ac:inkMkLst>
            <pc:docMk/>
            <pc:sldMk cId="0" sldId="329"/>
            <ac:inkMk id="40" creationId="{8DC31E51-33E0-4CA4-A520-B1E859A2A65A}"/>
          </ac:inkMkLst>
        </pc:inkChg>
        <pc:inkChg chg="add mod">
          <ac:chgData name="仁園 呂" userId="eef67f80-1e14-4c90-a22b-aad4575b3ef9" providerId="ADAL" clId="{98C5F729-C6D6-421F-A8DE-3A570149A37C}" dt="2020-05-24T19:36:24.761" v="4309"/>
          <ac:inkMkLst>
            <pc:docMk/>
            <pc:sldMk cId="0" sldId="329"/>
            <ac:inkMk id="41" creationId="{AA4930D4-2E7A-467F-BA8D-BACFF32A7FDC}"/>
          </ac:inkMkLst>
        </pc:inkChg>
        <pc:inkChg chg="add mod">
          <ac:chgData name="仁園 呂" userId="eef67f80-1e14-4c90-a22b-aad4575b3ef9" providerId="ADAL" clId="{98C5F729-C6D6-421F-A8DE-3A570149A37C}" dt="2020-05-24T19:36:24.761" v="4309"/>
          <ac:inkMkLst>
            <pc:docMk/>
            <pc:sldMk cId="0" sldId="329"/>
            <ac:inkMk id="42" creationId="{13843B29-CAFA-4FA0-8DFA-E876EDB65EF3}"/>
          </ac:inkMkLst>
        </pc:inkChg>
        <pc:inkChg chg="add mod">
          <ac:chgData name="仁園 呂" userId="eef67f80-1e14-4c90-a22b-aad4575b3ef9" providerId="ADAL" clId="{98C5F729-C6D6-421F-A8DE-3A570149A37C}" dt="2020-05-24T19:36:24.761" v="4309"/>
          <ac:inkMkLst>
            <pc:docMk/>
            <pc:sldMk cId="0" sldId="329"/>
            <ac:inkMk id="43" creationId="{6002C69D-AEDF-47F4-B56C-6E45C2FEF5A4}"/>
          </ac:inkMkLst>
        </pc:inkChg>
        <pc:inkChg chg="add mod">
          <ac:chgData name="仁園 呂" userId="eef67f80-1e14-4c90-a22b-aad4575b3ef9" providerId="ADAL" clId="{98C5F729-C6D6-421F-A8DE-3A570149A37C}" dt="2020-05-24T19:36:24.761" v="4309"/>
          <ac:inkMkLst>
            <pc:docMk/>
            <pc:sldMk cId="0" sldId="329"/>
            <ac:inkMk id="44" creationId="{017EBE3E-0A7D-4A38-A800-130994E2322E}"/>
          </ac:inkMkLst>
        </pc:inkChg>
        <pc:inkChg chg="add mod">
          <ac:chgData name="仁園 呂" userId="eef67f80-1e14-4c90-a22b-aad4575b3ef9" providerId="ADAL" clId="{98C5F729-C6D6-421F-A8DE-3A570149A37C}" dt="2020-05-24T19:36:24.761" v="4309"/>
          <ac:inkMkLst>
            <pc:docMk/>
            <pc:sldMk cId="0" sldId="329"/>
            <ac:inkMk id="45" creationId="{7A6A4CFC-FAEA-491A-B862-3EB23AC95D8A}"/>
          </ac:inkMkLst>
        </pc:inkChg>
        <pc:inkChg chg="add mod">
          <ac:chgData name="仁園 呂" userId="eef67f80-1e14-4c90-a22b-aad4575b3ef9" providerId="ADAL" clId="{98C5F729-C6D6-421F-A8DE-3A570149A37C}" dt="2020-05-24T19:36:24.761" v="4309"/>
          <ac:inkMkLst>
            <pc:docMk/>
            <pc:sldMk cId="0" sldId="329"/>
            <ac:inkMk id="46" creationId="{8FBFAE72-5349-48B9-AE1E-FAF09A3EC37C}"/>
          </ac:inkMkLst>
        </pc:inkChg>
        <pc:inkChg chg="add mod">
          <ac:chgData name="仁園 呂" userId="eef67f80-1e14-4c90-a22b-aad4575b3ef9" providerId="ADAL" clId="{98C5F729-C6D6-421F-A8DE-3A570149A37C}" dt="2020-05-24T19:36:24.761" v="4309"/>
          <ac:inkMkLst>
            <pc:docMk/>
            <pc:sldMk cId="0" sldId="329"/>
            <ac:inkMk id="47" creationId="{D79FEE69-B83D-4A8E-B890-EAD4996DF26C}"/>
          </ac:inkMkLst>
        </pc:inkChg>
        <pc:inkChg chg="add mod">
          <ac:chgData name="仁園 呂" userId="eef67f80-1e14-4c90-a22b-aad4575b3ef9" providerId="ADAL" clId="{98C5F729-C6D6-421F-A8DE-3A570149A37C}" dt="2020-05-24T19:36:24.761" v="4309"/>
          <ac:inkMkLst>
            <pc:docMk/>
            <pc:sldMk cId="0" sldId="329"/>
            <ac:inkMk id="48" creationId="{93720D1F-D324-4B91-BBC1-9102B03BB387}"/>
          </ac:inkMkLst>
        </pc:inkChg>
        <pc:inkChg chg="add mod">
          <ac:chgData name="仁園 呂" userId="eef67f80-1e14-4c90-a22b-aad4575b3ef9" providerId="ADAL" clId="{98C5F729-C6D6-421F-A8DE-3A570149A37C}" dt="2020-05-24T19:36:24.761" v="4309"/>
          <ac:inkMkLst>
            <pc:docMk/>
            <pc:sldMk cId="0" sldId="329"/>
            <ac:inkMk id="49" creationId="{46138B9D-A575-48FE-A4E7-701553A0E07D}"/>
          </ac:inkMkLst>
        </pc:inkChg>
        <pc:inkChg chg="add mod">
          <ac:chgData name="仁園 呂" userId="eef67f80-1e14-4c90-a22b-aad4575b3ef9" providerId="ADAL" clId="{98C5F729-C6D6-421F-A8DE-3A570149A37C}" dt="2020-05-24T19:36:24.761" v="4309"/>
          <ac:inkMkLst>
            <pc:docMk/>
            <pc:sldMk cId="0" sldId="329"/>
            <ac:inkMk id="50" creationId="{B63B4D5B-878D-4A0D-97C1-8196E6D9C44C}"/>
          </ac:inkMkLst>
        </pc:inkChg>
        <pc:inkChg chg="add mod">
          <ac:chgData name="仁園 呂" userId="eef67f80-1e14-4c90-a22b-aad4575b3ef9" providerId="ADAL" clId="{98C5F729-C6D6-421F-A8DE-3A570149A37C}" dt="2020-05-24T19:36:24.761" v="4309"/>
          <ac:inkMkLst>
            <pc:docMk/>
            <pc:sldMk cId="0" sldId="329"/>
            <ac:inkMk id="51" creationId="{5113213E-12AA-42D9-8CD8-E9F2FA486632}"/>
          </ac:inkMkLst>
        </pc:inkChg>
        <pc:inkChg chg="add mod">
          <ac:chgData name="仁園 呂" userId="eef67f80-1e14-4c90-a22b-aad4575b3ef9" providerId="ADAL" clId="{98C5F729-C6D6-421F-A8DE-3A570149A37C}" dt="2020-05-24T19:36:24.761" v="4309"/>
          <ac:inkMkLst>
            <pc:docMk/>
            <pc:sldMk cId="0" sldId="329"/>
            <ac:inkMk id="52" creationId="{5D41C416-D4AF-40B1-95DF-38DF852DA1E3}"/>
          </ac:inkMkLst>
        </pc:inkChg>
        <pc:inkChg chg="add mod">
          <ac:chgData name="仁園 呂" userId="eef67f80-1e14-4c90-a22b-aad4575b3ef9" providerId="ADAL" clId="{98C5F729-C6D6-421F-A8DE-3A570149A37C}" dt="2020-05-24T19:36:24.761" v="4309"/>
          <ac:inkMkLst>
            <pc:docMk/>
            <pc:sldMk cId="0" sldId="329"/>
            <ac:inkMk id="53" creationId="{D6A436AD-6BCE-4407-8A84-D04791950335}"/>
          </ac:inkMkLst>
        </pc:inkChg>
        <pc:inkChg chg="add mod">
          <ac:chgData name="仁園 呂" userId="eef67f80-1e14-4c90-a22b-aad4575b3ef9" providerId="ADAL" clId="{98C5F729-C6D6-421F-A8DE-3A570149A37C}" dt="2020-05-24T19:36:24.761" v="4309"/>
          <ac:inkMkLst>
            <pc:docMk/>
            <pc:sldMk cId="0" sldId="329"/>
            <ac:inkMk id="54" creationId="{781FF098-3511-4DA1-8368-D40E6CF912AA}"/>
          </ac:inkMkLst>
        </pc:inkChg>
        <pc:inkChg chg="add mod">
          <ac:chgData name="仁園 呂" userId="eef67f80-1e14-4c90-a22b-aad4575b3ef9" providerId="ADAL" clId="{98C5F729-C6D6-421F-A8DE-3A570149A37C}" dt="2020-05-24T19:36:39.931" v="4330"/>
          <ac:inkMkLst>
            <pc:docMk/>
            <pc:sldMk cId="0" sldId="329"/>
            <ac:inkMk id="57" creationId="{ABD5BF45-4C04-4267-A7AD-F50A575884D8}"/>
          </ac:inkMkLst>
        </pc:inkChg>
        <pc:inkChg chg="add mod">
          <ac:chgData name="仁園 呂" userId="eef67f80-1e14-4c90-a22b-aad4575b3ef9" providerId="ADAL" clId="{98C5F729-C6D6-421F-A8DE-3A570149A37C}" dt="2020-05-24T19:36:39.931" v="4330"/>
          <ac:inkMkLst>
            <pc:docMk/>
            <pc:sldMk cId="0" sldId="329"/>
            <ac:inkMk id="58" creationId="{D0D20608-0517-4528-A68B-E535E411026B}"/>
          </ac:inkMkLst>
        </pc:inkChg>
        <pc:inkChg chg="add mod">
          <ac:chgData name="仁園 呂" userId="eef67f80-1e14-4c90-a22b-aad4575b3ef9" providerId="ADAL" clId="{98C5F729-C6D6-421F-A8DE-3A570149A37C}" dt="2020-05-24T19:36:39.931" v="4330"/>
          <ac:inkMkLst>
            <pc:docMk/>
            <pc:sldMk cId="0" sldId="329"/>
            <ac:inkMk id="59" creationId="{837DAF4C-417E-46AE-AB1E-C0265AC84B88}"/>
          </ac:inkMkLst>
        </pc:inkChg>
        <pc:inkChg chg="add mod">
          <ac:chgData name="仁園 呂" userId="eef67f80-1e14-4c90-a22b-aad4575b3ef9" providerId="ADAL" clId="{98C5F729-C6D6-421F-A8DE-3A570149A37C}" dt="2020-05-24T19:36:39.931" v="4330"/>
          <ac:inkMkLst>
            <pc:docMk/>
            <pc:sldMk cId="0" sldId="329"/>
            <ac:inkMk id="60" creationId="{D6DBCA87-77A0-4504-988D-BD73324E8678}"/>
          </ac:inkMkLst>
        </pc:inkChg>
        <pc:inkChg chg="add mod">
          <ac:chgData name="仁園 呂" userId="eef67f80-1e14-4c90-a22b-aad4575b3ef9" providerId="ADAL" clId="{98C5F729-C6D6-421F-A8DE-3A570149A37C}" dt="2020-05-24T19:36:39.931" v="4330"/>
          <ac:inkMkLst>
            <pc:docMk/>
            <pc:sldMk cId="0" sldId="329"/>
            <ac:inkMk id="61" creationId="{662D728C-0CE2-4BA3-9EFD-904B6732A162}"/>
          </ac:inkMkLst>
        </pc:inkChg>
        <pc:inkChg chg="add mod">
          <ac:chgData name="仁園 呂" userId="eef67f80-1e14-4c90-a22b-aad4575b3ef9" providerId="ADAL" clId="{98C5F729-C6D6-421F-A8DE-3A570149A37C}" dt="2020-05-24T19:36:39.931" v="4330"/>
          <ac:inkMkLst>
            <pc:docMk/>
            <pc:sldMk cId="0" sldId="329"/>
            <ac:inkMk id="62" creationId="{E7440B7C-09EF-4D34-B7CB-C11470886493}"/>
          </ac:inkMkLst>
        </pc:inkChg>
        <pc:inkChg chg="add mod">
          <ac:chgData name="仁園 呂" userId="eef67f80-1e14-4c90-a22b-aad4575b3ef9" providerId="ADAL" clId="{98C5F729-C6D6-421F-A8DE-3A570149A37C}" dt="2020-05-24T19:36:39.931" v="4330"/>
          <ac:inkMkLst>
            <pc:docMk/>
            <pc:sldMk cId="0" sldId="329"/>
            <ac:inkMk id="63" creationId="{49F4AB24-C747-459C-9D8B-567F9D24255F}"/>
          </ac:inkMkLst>
        </pc:inkChg>
        <pc:inkChg chg="add mod">
          <ac:chgData name="仁園 呂" userId="eef67f80-1e14-4c90-a22b-aad4575b3ef9" providerId="ADAL" clId="{98C5F729-C6D6-421F-A8DE-3A570149A37C}" dt="2020-05-24T19:36:39.931" v="4330"/>
          <ac:inkMkLst>
            <pc:docMk/>
            <pc:sldMk cId="0" sldId="329"/>
            <ac:inkMk id="64" creationId="{16D9559F-3F17-4E30-8A6B-7A8B2C7B8E5A}"/>
          </ac:inkMkLst>
        </pc:inkChg>
        <pc:inkChg chg="add mod">
          <ac:chgData name="仁園 呂" userId="eef67f80-1e14-4c90-a22b-aad4575b3ef9" providerId="ADAL" clId="{98C5F729-C6D6-421F-A8DE-3A570149A37C}" dt="2020-05-24T19:36:39.931" v="4330"/>
          <ac:inkMkLst>
            <pc:docMk/>
            <pc:sldMk cId="0" sldId="329"/>
            <ac:inkMk id="65" creationId="{24AAC7DA-62FB-4EF0-ACF5-2AE6439C28C5}"/>
          </ac:inkMkLst>
        </pc:inkChg>
        <pc:inkChg chg="add">
          <ac:chgData name="仁園 呂" userId="eef67f80-1e14-4c90-a22b-aad4575b3ef9" providerId="ADAL" clId="{98C5F729-C6D6-421F-A8DE-3A570149A37C}" dt="2020-05-24T19:36:34.076" v="4319" actId="9405"/>
          <ac:inkMkLst>
            <pc:docMk/>
            <pc:sldMk cId="0" sldId="329"/>
            <ac:inkMk id="66" creationId="{2C7B346B-AA94-4E07-BC1F-25225CE93EF5}"/>
          </ac:inkMkLst>
        </pc:inkChg>
        <pc:inkChg chg="add mod">
          <ac:chgData name="仁園 呂" userId="eef67f80-1e14-4c90-a22b-aad4575b3ef9" providerId="ADAL" clId="{98C5F729-C6D6-421F-A8DE-3A570149A37C}" dt="2020-05-24T19:36:39.931" v="4330"/>
          <ac:inkMkLst>
            <pc:docMk/>
            <pc:sldMk cId="0" sldId="329"/>
            <ac:inkMk id="67" creationId="{0C080230-D664-4053-B9AC-41C899A49750}"/>
          </ac:inkMkLst>
        </pc:inkChg>
        <pc:inkChg chg="add mod">
          <ac:chgData name="仁園 呂" userId="eef67f80-1e14-4c90-a22b-aad4575b3ef9" providerId="ADAL" clId="{98C5F729-C6D6-421F-A8DE-3A570149A37C}" dt="2020-05-24T19:36:39.931" v="4330"/>
          <ac:inkMkLst>
            <pc:docMk/>
            <pc:sldMk cId="0" sldId="329"/>
            <ac:inkMk id="68" creationId="{DC0AD437-ADEA-4C80-8B4A-1F97C2F92A97}"/>
          </ac:inkMkLst>
        </pc:inkChg>
        <pc:inkChg chg="add mod">
          <ac:chgData name="仁園 呂" userId="eef67f80-1e14-4c90-a22b-aad4575b3ef9" providerId="ADAL" clId="{98C5F729-C6D6-421F-A8DE-3A570149A37C}" dt="2020-05-24T19:36:39.931" v="4330"/>
          <ac:inkMkLst>
            <pc:docMk/>
            <pc:sldMk cId="0" sldId="329"/>
            <ac:inkMk id="69" creationId="{E1651407-FE2E-42C0-A9ED-FFB20349BCB2}"/>
          </ac:inkMkLst>
        </pc:inkChg>
        <pc:inkChg chg="add mod">
          <ac:chgData name="仁園 呂" userId="eef67f80-1e14-4c90-a22b-aad4575b3ef9" providerId="ADAL" clId="{98C5F729-C6D6-421F-A8DE-3A570149A37C}" dt="2020-05-24T19:36:39.931" v="4330"/>
          <ac:inkMkLst>
            <pc:docMk/>
            <pc:sldMk cId="0" sldId="329"/>
            <ac:inkMk id="70" creationId="{6DB70A0F-C204-4F8C-A8D4-FD13F267562D}"/>
          </ac:inkMkLst>
        </pc:inkChg>
        <pc:inkChg chg="add mod">
          <ac:chgData name="仁園 呂" userId="eef67f80-1e14-4c90-a22b-aad4575b3ef9" providerId="ADAL" clId="{98C5F729-C6D6-421F-A8DE-3A570149A37C}" dt="2020-05-24T19:36:39.931" v="4330"/>
          <ac:inkMkLst>
            <pc:docMk/>
            <pc:sldMk cId="0" sldId="329"/>
            <ac:inkMk id="71" creationId="{3D73D2EF-CC92-4963-A2CA-08E8511836C9}"/>
          </ac:inkMkLst>
        </pc:inkChg>
        <pc:inkChg chg="add mod">
          <ac:chgData name="仁園 呂" userId="eef67f80-1e14-4c90-a22b-aad4575b3ef9" providerId="ADAL" clId="{98C5F729-C6D6-421F-A8DE-3A570149A37C}" dt="2020-05-24T19:36:39.931" v="4330"/>
          <ac:inkMkLst>
            <pc:docMk/>
            <pc:sldMk cId="0" sldId="329"/>
            <ac:inkMk id="72" creationId="{7B101628-58B2-44AF-A3C1-907E09B16CE1}"/>
          </ac:inkMkLst>
        </pc:inkChg>
        <pc:inkChg chg="add mod">
          <ac:chgData name="仁園 呂" userId="eef67f80-1e14-4c90-a22b-aad4575b3ef9" providerId="ADAL" clId="{98C5F729-C6D6-421F-A8DE-3A570149A37C}" dt="2020-05-24T19:36:39.931" v="4330"/>
          <ac:inkMkLst>
            <pc:docMk/>
            <pc:sldMk cId="0" sldId="329"/>
            <ac:inkMk id="73" creationId="{2D6FB27D-D966-4128-A553-20D8145DCFA4}"/>
          </ac:inkMkLst>
        </pc:inkChg>
        <pc:inkChg chg="add mod">
          <ac:chgData name="仁園 呂" userId="eef67f80-1e14-4c90-a22b-aad4575b3ef9" providerId="ADAL" clId="{98C5F729-C6D6-421F-A8DE-3A570149A37C}" dt="2020-05-24T19:36:39.931" v="4330"/>
          <ac:inkMkLst>
            <pc:docMk/>
            <pc:sldMk cId="0" sldId="329"/>
            <ac:inkMk id="74" creationId="{3D119040-C714-412D-9C5C-1AF0D3D36717}"/>
          </ac:inkMkLst>
        </pc:inkChg>
        <pc:inkChg chg="add mod">
          <ac:chgData name="仁園 呂" userId="eef67f80-1e14-4c90-a22b-aad4575b3ef9" providerId="ADAL" clId="{98C5F729-C6D6-421F-A8DE-3A570149A37C}" dt="2020-05-24T19:36:39.931" v="4330"/>
          <ac:inkMkLst>
            <pc:docMk/>
            <pc:sldMk cId="0" sldId="329"/>
            <ac:inkMk id="75" creationId="{535704B3-411A-40B8-89C9-948B4A322EBE}"/>
          </ac:inkMkLst>
        </pc:inkChg>
        <pc:inkChg chg="add">
          <ac:chgData name="仁園 呂" userId="eef67f80-1e14-4c90-a22b-aad4575b3ef9" providerId="ADAL" clId="{98C5F729-C6D6-421F-A8DE-3A570149A37C}" dt="2020-05-24T19:36:39.237" v="4329" actId="9405"/>
          <ac:inkMkLst>
            <pc:docMk/>
            <pc:sldMk cId="0" sldId="329"/>
            <ac:inkMk id="76" creationId="{CE62F5F9-AE9A-4892-A531-BB9C9CEB3BE9}"/>
          </ac:inkMkLst>
        </pc:inkChg>
      </pc:sldChg>
      <pc:sldChg chg="addSp modSp mod">
        <pc:chgData name="仁園 呂" userId="eef67f80-1e14-4c90-a22b-aad4575b3ef9" providerId="ADAL" clId="{98C5F729-C6D6-421F-A8DE-3A570149A37C}" dt="2020-05-24T19:43:46.981" v="4340" actId="1076"/>
        <pc:sldMkLst>
          <pc:docMk/>
          <pc:sldMk cId="0" sldId="330"/>
        </pc:sldMkLst>
        <pc:picChg chg="add mod">
          <ac:chgData name="仁園 呂" userId="eef67f80-1e14-4c90-a22b-aad4575b3ef9" providerId="ADAL" clId="{98C5F729-C6D6-421F-A8DE-3A570149A37C}" dt="2020-05-24T19:41:43.758" v="4336" actId="1076"/>
          <ac:picMkLst>
            <pc:docMk/>
            <pc:sldMk cId="0" sldId="330"/>
            <ac:picMk id="3" creationId="{274D1D36-BD2C-43CC-AB27-343CB55F62F4}"/>
          </ac:picMkLst>
        </pc:picChg>
        <pc:picChg chg="mod">
          <ac:chgData name="仁園 呂" userId="eef67f80-1e14-4c90-a22b-aad4575b3ef9" providerId="ADAL" clId="{98C5F729-C6D6-421F-A8DE-3A570149A37C}" dt="2020-05-24T19:41:32.534" v="4333" actId="1076"/>
          <ac:picMkLst>
            <pc:docMk/>
            <pc:sldMk cId="0" sldId="330"/>
            <ac:picMk id="6" creationId="{00000000-0000-0000-0000-000000000000}"/>
          </ac:picMkLst>
        </pc:picChg>
        <pc:picChg chg="add mod">
          <ac:chgData name="仁園 呂" userId="eef67f80-1e14-4c90-a22b-aad4575b3ef9" providerId="ADAL" clId="{98C5F729-C6D6-421F-A8DE-3A570149A37C}" dt="2020-05-24T19:43:46.981" v="4340" actId="1076"/>
          <ac:picMkLst>
            <pc:docMk/>
            <pc:sldMk cId="0" sldId="330"/>
            <ac:picMk id="7" creationId="{27484692-73C4-4401-9695-E42A85AC0F68}"/>
          </ac:picMkLst>
        </pc:picChg>
      </pc:sldChg>
      <pc:sldChg chg="modSp">
        <pc:chgData name="仁園 呂" userId="eef67f80-1e14-4c90-a22b-aad4575b3ef9" providerId="ADAL" clId="{98C5F729-C6D6-421F-A8DE-3A570149A37C}" dt="2020-05-24T11:34:46.409" v="4" actId="207"/>
        <pc:sldMkLst>
          <pc:docMk/>
          <pc:sldMk cId="1969970959" sldId="334"/>
        </pc:sldMkLst>
        <pc:spChg chg="mod">
          <ac:chgData name="仁園 呂" userId="eef67f80-1e14-4c90-a22b-aad4575b3ef9" providerId="ADAL" clId="{98C5F729-C6D6-421F-A8DE-3A570149A37C}" dt="2020-05-24T11:34:46.409" v="4" actId="207"/>
          <ac:spMkLst>
            <pc:docMk/>
            <pc:sldMk cId="1969970959" sldId="334"/>
            <ac:spMk id="3" creationId="{A4F37A08-AB00-45BB-B73A-3FB29D37DE1E}"/>
          </ac:spMkLst>
        </pc:spChg>
      </pc:sldChg>
      <pc:sldChg chg="modSp">
        <pc:chgData name="仁園 呂" userId="eef67f80-1e14-4c90-a22b-aad4575b3ef9" providerId="ADAL" clId="{98C5F729-C6D6-421F-A8DE-3A570149A37C}" dt="2020-05-24T11:23:08.026" v="3" actId="207"/>
        <pc:sldMkLst>
          <pc:docMk/>
          <pc:sldMk cId="3729084581" sldId="335"/>
        </pc:sldMkLst>
        <pc:spChg chg="mod">
          <ac:chgData name="仁園 呂" userId="eef67f80-1e14-4c90-a22b-aad4575b3ef9" providerId="ADAL" clId="{98C5F729-C6D6-421F-A8DE-3A570149A37C}" dt="2020-05-24T11:23:08.026" v="3" actId="207"/>
          <ac:spMkLst>
            <pc:docMk/>
            <pc:sldMk cId="3729084581" sldId="335"/>
            <ac:spMk id="3" creationId="{B7709956-8901-4457-A30A-4C960A2C0B14}"/>
          </ac:spMkLst>
        </pc:spChg>
      </pc:sldChg>
      <pc:sldChg chg="addSp delSp modSp new mod">
        <pc:chgData name="仁園 呂" userId="eef67f80-1e14-4c90-a22b-aad4575b3ef9" providerId="ADAL" clId="{98C5F729-C6D6-421F-A8DE-3A570149A37C}" dt="2020-05-24T12:39:20.297" v="1273"/>
        <pc:sldMkLst>
          <pc:docMk/>
          <pc:sldMk cId="2969178498" sldId="336"/>
        </pc:sldMkLst>
        <pc:spChg chg="mod">
          <ac:chgData name="仁園 呂" userId="eef67f80-1e14-4c90-a22b-aad4575b3ef9" providerId="ADAL" clId="{98C5F729-C6D6-421F-A8DE-3A570149A37C}" dt="2020-05-24T12:09:01.219" v="510" actId="20577"/>
          <ac:spMkLst>
            <pc:docMk/>
            <pc:sldMk cId="2969178498" sldId="336"/>
            <ac:spMk id="2" creationId="{3DBDA059-0A76-462A-BB39-46BC1BC1AF84}"/>
          </ac:spMkLst>
        </pc:spChg>
        <pc:spChg chg="del mod">
          <ac:chgData name="仁園 呂" userId="eef67f80-1e14-4c90-a22b-aad4575b3ef9" providerId="ADAL" clId="{98C5F729-C6D6-421F-A8DE-3A570149A37C}" dt="2020-05-24T12:09:08.542" v="511" actId="478"/>
          <ac:spMkLst>
            <pc:docMk/>
            <pc:sldMk cId="2969178498" sldId="336"/>
            <ac:spMk id="3" creationId="{E4A5D4F9-38D9-4976-BAA4-950A32919332}"/>
          </ac:spMkLst>
        </pc:spChg>
        <pc:spChg chg="del">
          <ac:chgData name="仁園 呂" userId="eef67f80-1e14-4c90-a22b-aad4575b3ef9" providerId="ADAL" clId="{98C5F729-C6D6-421F-A8DE-3A570149A37C}" dt="2020-05-24T12:15:52.739" v="801" actId="478"/>
          <ac:spMkLst>
            <pc:docMk/>
            <pc:sldMk cId="2969178498" sldId="336"/>
            <ac:spMk id="4" creationId="{595990DA-AF99-41D7-ABA6-C7CB53AB858F}"/>
          </ac:spMkLst>
        </pc:spChg>
        <pc:spChg chg="mod">
          <ac:chgData name="仁園 呂" userId="eef67f80-1e14-4c90-a22b-aad4575b3ef9" providerId="ADAL" clId="{98C5F729-C6D6-421F-A8DE-3A570149A37C}" dt="2020-05-24T12:16:19.463" v="803" actId="1076"/>
          <ac:spMkLst>
            <pc:docMk/>
            <pc:sldMk cId="2969178498" sldId="336"/>
            <ac:spMk id="5" creationId="{D20771DB-878D-47E4-AA26-C2A7C14E416E}"/>
          </ac:spMkLst>
        </pc:spChg>
        <pc:grpChg chg="del mod">
          <ac:chgData name="仁園 呂" userId="eef67f80-1e14-4c90-a22b-aad4575b3ef9" providerId="ADAL" clId="{98C5F729-C6D6-421F-A8DE-3A570149A37C}" dt="2020-05-24T12:09:51.760" v="541"/>
          <ac:grpSpMkLst>
            <pc:docMk/>
            <pc:sldMk cId="2969178498" sldId="336"/>
            <ac:grpSpMk id="28" creationId="{572CCE0F-56D8-4148-BED1-86A32D1EF9CE}"/>
          </ac:grpSpMkLst>
        </pc:grpChg>
        <pc:grpChg chg="mod">
          <ac:chgData name="仁園 呂" userId="eef67f80-1e14-4c90-a22b-aad4575b3ef9" providerId="ADAL" clId="{98C5F729-C6D6-421F-A8DE-3A570149A37C}" dt="2020-05-24T12:16:33.784" v="804" actId="164"/>
          <ac:grpSpMkLst>
            <pc:docMk/>
            <pc:sldMk cId="2969178498" sldId="336"/>
            <ac:grpSpMk id="29" creationId="{242E26BF-AFE1-4AAF-AB9E-CEE7A7A25C2F}"/>
          </ac:grpSpMkLst>
        </pc:grpChg>
        <pc:grpChg chg="del mod">
          <ac:chgData name="仁園 呂" userId="eef67f80-1e14-4c90-a22b-aad4575b3ef9" providerId="ADAL" clId="{98C5F729-C6D6-421F-A8DE-3A570149A37C}" dt="2020-05-24T12:09:54.819" v="545"/>
          <ac:grpSpMkLst>
            <pc:docMk/>
            <pc:sldMk cId="2969178498" sldId="336"/>
            <ac:grpSpMk id="36" creationId="{7973A584-FEDF-4FEA-9170-159A6FB9E000}"/>
          </ac:grpSpMkLst>
        </pc:grpChg>
        <pc:grpChg chg="del mod">
          <ac:chgData name="仁園 呂" userId="eef67f80-1e14-4c90-a22b-aad4575b3ef9" providerId="ADAL" clId="{98C5F729-C6D6-421F-A8DE-3A570149A37C}" dt="2020-05-24T12:10:02.587" v="556"/>
          <ac:grpSpMkLst>
            <pc:docMk/>
            <pc:sldMk cId="2969178498" sldId="336"/>
            <ac:grpSpMk id="40" creationId="{BC0A0D5F-6047-4ED2-80E5-2F64FBFC940A}"/>
          </ac:grpSpMkLst>
        </pc:grpChg>
        <pc:grpChg chg="del mod">
          <ac:chgData name="仁園 呂" userId="eef67f80-1e14-4c90-a22b-aad4575b3ef9" providerId="ADAL" clId="{98C5F729-C6D6-421F-A8DE-3A570149A37C}" dt="2020-05-24T12:10:02.587" v="556"/>
          <ac:grpSpMkLst>
            <pc:docMk/>
            <pc:sldMk cId="2969178498" sldId="336"/>
            <ac:grpSpMk id="48" creationId="{05B5B9C2-0531-43F4-9283-6F6AE7AA281F}"/>
          </ac:grpSpMkLst>
        </pc:grpChg>
        <pc:grpChg chg="mod">
          <ac:chgData name="仁園 呂" userId="eef67f80-1e14-4c90-a22b-aad4575b3ef9" providerId="ADAL" clId="{98C5F729-C6D6-421F-A8DE-3A570149A37C}" dt="2020-05-24T12:16:33.784" v="804" actId="164"/>
          <ac:grpSpMkLst>
            <pc:docMk/>
            <pc:sldMk cId="2969178498" sldId="336"/>
            <ac:grpSpMk id="50" creationId="{2FCA1EE4-50F4-48EA-8ADA-1D747937A045}"/>
          </ac:grpSpMkLst>
        </pc:grpChg>
        <pc:grpChg chg="mod">
          <ac:chgData name="仁園 呂" userId="eef67f80-1e14-4c90-a22b-aad4575b3ef9" providerId="ADAL" clId="{98C5F729-C6D6-421F-A8DE-3A570149A37C}" dt="2020-05-24T12:16:33.784" v="804" actId="164"/>
          <ac:grpSpMkLst>
            <pc:docMk/>
            <pc:sldMk cId="2969178498" sldId="336"/>
            <ac:grpSpMk id="55" creationId="{9ED21B49-663A-46A6-A966-3928E2F3A40B}"/>
          </ac:grpSpMkLst>
        </pc:grpChg>
        <pc:grpChg chg="del mod">
          <ac:chgData name="仁園 呂" userId="eef67f80-1e14-4c90-a22b-aad4575b3ef9" providerId="ADAL" clId="{98C5F729-C6D6-421F-A8DE-3A570149A37C}" dt="2020-05-24T12:10:30.139" v="596"/>
          <ac:grpSpMkLst>
            <pc:docMk/>
            <pc:sldMk cId="2969178498" sldId="336"/>
            <ac:grpSpMk id="64" creationId="{344B7D82-C6AA-4BA1-8052-0078DA6DE357}"/>
          </ac:grpSpMkLst>
        </pc:grpChg>
        <pc:grpChg chg="mod">
          <ac:chgData name="仁園 呂" userId="eef67f80-1e14-4c90-a22b-aad4575b3ef9" providerId="ADAL" clId="{98C5F729-C6D6-421F-A8DE-3A570149A37C}" dt="2020-05-24T12:16:33.784" v="804" actId="164"/>
          <ac:grpSpMkLst>
            <pc:docMk/>
            <pc:sldMk cId="2969178498" sldId="336"/>
            <ac:grpSpMk id="65" creationId="{49C62C18-CE3A-4A51-8438-9C0366EE65EA}"/>
          </ac:grpSpMkLst>
        </pc:grpChg>
        <pc:grpChg chg="mod">
          <ac:chgData name="仁園 呂" userId="eef67f80-1e14-4c90-a22b-aad4575b3ef9" providerId="ADAL" clId="{98C5F729-C6D6-421F-A8DE-3A570149A37C}" dt="2020-05-24T12:16:33.784" v="804" actId="164"/>
          <ac:grpSpMkLst>
            <pc:docMk/>
            <pc:sldMk cId="2969178498" sldId="336"/>
            <ac:grpSpMk id="66" creationId="{6C4B253A-B5A8-4BCA-BC3E-27482B07EDD5}"/>
          </ac:grpSpMkLst>
        </pc:grpChg>
        <pc:grpChg chg="del mod">
          <ac:chgData name="仁園 呂" userId="eef67f80-1e14-4c90-a22b-aad4575b3ef9" providerId="ADAL" clId="{98C5F729-C6D6-421F-A8DE-3A570149A37C}" dt="2020-05-24T12:10:22.418" v="586"/>
          <ac:grpSpMkLst>
            <pc:docMk/>
            <pc:sldMk cId="2969178498" sldId="336"/>
            <ac:grpSpMk id="79" creationId="{5A1C912B-BF50-4A96-AA49-B2CA18187CBF}"/>
          </ac:grpSpMkLst>
        </pc:grpChg>
        <pc:grpChg chg="del mod">
          <ac:chgData name="仁園 呂" userId="eef67f80-1e14-4c90-a22b-aad4575b3ef9" providerId="ADAL" clId="{98C5F729-C6D6-421F-A8DE-3A570149A37C}" dt="2020-05-24T12:10:30.139" v="596"/>
          <ac:grpSpMkLst>
            <pc:docMk/>
            <pc:sldMk cId="2969178498" sldId="336"/>
            <ac:grpSpMk id="80" creationId="{CB1D5ECF-EE53-4BD4-861C-5BB2A8303C6F}"/>
          </ac:grpSpMkLst>
        </pc:grpChg>
        <pc:grpChg chg="del mod">
          <ac:chgData name="仁園 呂" userId="eef67f80-1e14-4c90-a22b-aad4575b3ef9" providerId="ADAL" clId="{98C5F729-C6D6-421F-A8DE-3A570149A37C}" dt="2020-05-24T12:10:30.139" v="596"/>
          <ac:grpSpMkLst>
            <pc:docMk/>
            <pc:sldMk cId="2969178498" sldId="336"/>
            <ac:grpSpMk id="83" creationId="{1272AAED-CA04-4EB7-A217-1DF2C392D6F7}"/>
          </ac:grpSpMkLst>
        </pc:grpChg>
        <pc:grpChg chg="del mod">
          <ac:chgData name="仁園 呂" userId="eef67f80-1e14-4c90-a22b-aad4575b3ef9" providerId="ADAL" clId="{98C5F729-C6D6-421F-A8DE-3A570149A37C}" dt="2020-05-24T12:10:30.139" v="596"/>
          <ac:grpSpMkLst>
            <pc:docMk/>
            <pc:sldMk cId="2969178498" sldId="336"/>
            <ac:grpSpMk id="93" creationId="{D11DD008-3154-4395-AA76-22ACAE5DC116}"/>
          </ac:grpSpMkLst>
        </pc:grpChg>
        <pc:grpChg chg="mod">
          <ac:chgData name="仁園 呂" userId="eef67f80-1e14-4c90-a22b-aad4575b3ef9" providerId="ADAL" clId="{98C5F729-C6D6-421F-A8DE-3A570149A37C}" dt="2020-05-24T12:16:33.784" v="804" actId="164"/>
          <ac:grpSpMkLst>
            <pc:docMk/>
            <pc:sldMk cId="2969178498" sldId="336"/>
            <ac:grpSpMk id="94" creationId="{ECCD0C35-369F-49C6-9D70-A5491410A474}"/>
          </ac:grpSpMkLst>
        </pc:grpChg>
        <pc:grpChg chg="mod">
          <ac:chgData name="仁園 呂" userId="eef67f80-1e14-4c90-a22b-aad4575b3ef9" providerId="ADAL" clId="{98C5F729-C6D6-421F-A8DE-3A570149A37C}" dt="2020-05-24T12:16:33.784" v="804" actId="164"/>
          <ac:grpSpMkLst>
            <pc:docMk/>
            <pc:sldMk cId="2969178498" sldId="336"/>
            <ac:grpSpMk id="106" creationId="{7EEFF543-41A3-4BD7-955B-908172F4608F}"/>
          </ac:grpSpMkLst>
        </pc:grpChg>
        <pc:grpChg chg="mod">
          <ac:chgData name="仁園 呂" userId="eef67f80-1e14-4c90-a22b-aad4575b3ef9" providerId="ADAL" clId="{98C5F729-C6D6-421F-A8DE-3A570149A37C}" dt="2020-05-24T12:16:33.784" v="804" actId="164"/>
          <ac:grpSpMkLst>
            <pc:docMk/>
            <pc:sldMk cId="2969178498" sldId="336"/>
            <ac:grpSpMk id="107" creationId="{8CD7C6FB-C7A5-4CE8-8857-7FDEDA98293E}"/>
          </ac:grpSpMkLst>
        </pc:grpChg>
        <pc:grpChg chg="del mod">
          <ac:chgData name="仁園 呂" userId="eef67f80-1e14-4c90-a22b-aad4575b3ef9" providerId="ADAL" clId="{98C5F729-C6D6-421F-A8DE-3A570149A37C}" dt="2020-05-24T12:11:12.117" v="624"/>
          <ac:grpSpMkLst>
            <pc:docMk/>
            <pc:sldMk cId="2969178498" sldId="336"/>
            <ac:grpSpMk id="118" creationId="{97B993B7-44F1-48A7-AD44-E431C760930C}"/>
          </ac:grpSpMkLst>
        </pc:grpChg>
        <pc:grpChg chg="del mod">
          <ac:chgData name="仁園 呂" userId="eef67f80-1e14-4c90-a22b-aad4575b3ef9" providerId="ADAL" clId="{98C5F729-C6D6-421F-A8DE-3A570149A37C}" dt="2020-05-24T12:12:12.049" v="667"/>
          <ac:grpSpMkLst>
            <pc:docMk/>
            <pc:sldMk cId="2969178498" sldId="336"/>
            <ac:grpSpMk id="119" creationId="{9BBBD5CF-EA5B-4A15-B748-E28C6E0E41EE}"/>
          </ac:grpSpMkLst>
        </pc:grpChg>
        <pc:grpChg chg="mod">
          <ac:chgData name="仁園 呂" userId="eef67f80-1e14-4c90-a22b-aad4575b3ef9" providerId="ADAL" clId="{98C5F729-C6D6-421F-A8DE-3A570149A37C}" dt="2020-05-24T12:16:33.784" v="804" actId="164"/>
          <ac:grpSpMkLst>
            <pc:docMk/>
            <pc:sldMk cId="2969178498" sldId="336"/>
            <ac:grpSpMk id="124" creationId="{CA0F71E6-FE94-471B-8AE5-84486D562200}"/>
          </ac:grpSpMkLst>
        </pc:grpChg>
        <pc:grpChg chg="del mod">
          <ac:chgData name="仁園 呂" userId="eef67f80-1e14-4c90-a22b-aad4575b3ef9" providerId="ADAL" clId="{98C5F729-C6D6-421F-A8DE-3A570149A37C}" dt="2020-05-24T12:12:12.049" v="667"/>
          <ac:grpSpMkLst>
            <pc:docMk/>
            <pc:sldMk cId="2969178498" sldId="336"/>
            <ac:grpSpMk id="125" creationId="{DD93C896-8C79-4AB3-9E04-21465C9DCE3C}"/>
          </ac:grpSpMkLst>
        </pc:grpChg>
        <pc:grpChg chg="del mod">
          <ac:chgData name="仁園 呂" userId="eef67f80-1e14-4c90-a22b-aad4575b3ef9" providerId="ADAL" clId="{98C5F729-C6D6-421F-A8DE-3A570149A37C}" dt="2020-05-24T12:11:46.217" v="645"/>
          <ac:grpSpMkLst>
            <pc:docMk/>
            <pc:sldMk cId="2969178498" sldId="336"/>
            <ac:grpSpMk id="128" creationId="{06546D95-2A63-4D85-AD54-B257C2E8FD7F}"/>
          </ac:grpSpMkLst>
        </pc:grpChg>
        <pc:grpChg chg="del mod">
          <ac:chgData name="仁園 呂" userId="eef67f80-1e14-4c90-a22b-aad4575b3ef9" providerId="ADAL" clId="{98C5F729-C6D6-421F-A8DE-3A570149A37C}" dt="2020-05-24T12:11:46.217" v="645"/>
          <ac:grpSpMkLst>
            <pc:docMk/>
            <pc:sldMk cId="2969178498" sldId="336"/>
            <ac:grpSpMk id="138" creationId="{24A54F4E-E6B0-43D9-A3FC-3924EFBA9E4A}"/>
          </ac:grpSpMkLst>
        </pc:grpChg>
        <pc:grpChg chg="del mod">
          <ac:chgData name="仁園 呂" userId="eef67f80-1e14-4c90-a22b-aad4575b3ef9" providerId="ADAL" clId="{98C5F729-C6D6-421F-A8DE-3A570149A37C}" dt="2020-05-24T12:12:12.049" v="667"/>
          <ac:grpSpMkLst>
            <pc:docMk/>
            <pc:sldMk cId="2969178498" sldId="336"/>
            <ac:grpSpMk id="146" creationId="{0A358B31-E357-4E52-8E6C-BFC2E4D66123}"/>
          </ac:grpSpMkLst>
        </pc:grpChg>
        <pc:grpChg chg="del mod">
          <ac:chgData name="仁園 呂" userId="eef67f80-1e14-4c90-a22b-aad4575b3ef9" providerId="ADAL" clId="{98C5F729-C6D6-421F-A8DE-3A570149A37C}" dt="2020-05-24T12:12:03.044" v="659"/>
          <ac:grpSpMkLst>
            <pc:docMk/>
            <pc:sldMk cId="2969178498" sldId="336"/>
            <ac:grpSpMk id="154" creationId="{D07F3B0B-59E4-4907-B5EF-8B8266AA8D19}"/>
          </ac:grpSpMkLst>
        </pc:grpChg>
        <pc:grpChg chg="del mod">
          <ac:chgData name="仁園 呂" userId="eef67f80-1e14-4c90-a22b-aad4575b3ef9" providerId="ADAL" clId="{98C5F729-C6D6-421F-A8DE-3A570149A37C}" dt="2020-05-24T12:12:12.049" v="667"/>
          <ac:grpSpMkLst>
            <pc:docMk/>
            <pc:sldMk cId="2969178498" sldId="336"/>
            <ac:grpSpMk id="155" creationId="{B3CD6824-40B7-4B4A-8A3C-FD6795BDBFF7}"/>
          </ac:grpSpMkLst>
        </pc:grpChg>
        <pc:grpChg chg="del mod">
          <ac:chgData name="仁園 呂" userId="eef67f80-1e14-4c90-a22b-aad4575b3ef9" providerId="ADAL" clId="{98C5F729-C6D6-421F-A8DE-3A570149A37C}" dt="2020-05-24T12:12:12.049" v="667"/>
          <ac:grpSpMkLst>
            <pc:docMk/>
            <pc:sldMk cId="2969178498" sldId="336"/>
            <ac:grpSpMk id="161" creationId="{1DBD409E-A880-4D8A-A448-C46794E78363}"/>
          </ac:grpSpMkLst>
        </pc:grpChg>
        <pc:grpChg chg="del mod">
          <ac:chgData name="仁園 呂" userId="eef67f80-1e14-4c90-a22b-aad4575b3ef9" providerId="ADAL" clId="{98C5F729-C6D6-421F-A8DE-3A570149A37C}" dt="2020-05-24T12:12:12.049" v="667"/>
          <ac:grpSpMkLst>
            <pc:docMk/>
            <pc:sldMk cId="2969178498" sldId="336"/>
            <ac:grpSpMk id="167" creationId="{79409A12-4075-41FE-BF55-B065EBB2210A}"/>
          </ac:grpSpMkLst>
        </pc:grpChg>
        <pc:grpChg chg="del mod">
          <ac:chgData name="仁園 呂" userId="eef67f80-1e14-4c90-a22b-aad4575b3ef9" providerId="ADAL" clId="{98C5F729-C6D6-421F-A8DE-3A570149A37C}" dt="2020-05-24T12:12:15.073" v="670"/>
          <ac:grpSpMkLst>
            <pc:docMk/>
            <pc:sldMk cId="2969178498" sldId="336"/>
            <ac:grpSpMk id="169" creationId="{2335EF1B-7D5A-4CF2-BA8D-4E653CDB85B5}"/>
          </ac:grpSpMkLst>
        </pc:grpChg>
        <pc:grpChg chg="del mod">
          <ac:chgData name="仁園 呂" userId="eef67f80-1e14-4c90-a22b-aad4575b3ef9" providerId="ADAL" clId="{98C5F729-C6D6-421F-A8DE-3A570149A37C}" dt="2020-05-24T12:13:16.114" v="681"/>
          <ac:grpSpMkLst>
            <pc:docMk/>
            <pc:sldMk cId="2969178498" sldId="336"/>
            <ac:grpSpMk id="172" creationId="{EF3BEA3E-7102-48A2-A5AA-6932D7FC9FD4}"/>
          </ac:grpSpMkLst>
        </pc:grpChg>
        <pc:grpChg chg="del mod">
          <ac:chgData name="仁園 呂" userId="eef67f80-1e14-4c90-a22b-aad4575b3ef9" providerId="ADAL" clId="{98C5F729-C6D6-421F-A8DE-3A570149A37C}" dt="2020-05-24T12:13:16.114" v="681"/>
          <ac:grpSpMkLst>
            <pc:docMk/>
            <pc:sldMk cId="2969178498" sldId="336"/>
            <ac:grpSpMk id="175" creationId="{6EE63385-C6E5-4588-B476-CEB71B80BCE6}"/>
          </ac:grpSpMkLst>
        </pc:grpChg>
        <pc:grpChg chg="del mod">
          <ac:chgData name="仁園 呂" userId="eef67f80-1e14-4c90-a22b-aad4575b3ef9" providerId="ADAL" clId="{98C5F729-C6D6-421F-A8DE-3A570149A37C}" dt="2020-05-24T12:13:16.114" v="681"/>
          <ac:grpSpMkLst>
            <pc:docMk/>
            <pc:sldMk cId="2969178498" sldId="336"/>
            <ac:grpSpMk id="180" creationId="{F99607A4-870F-4AC7-95EC-B0E44411AD6C}"/>
          </ac:grpSpMkLst>
        </pc:grpChg>
        <pc:grpChg chg="del mod">
          <ac:chgData name="仁園 呂" userId="eef67f80-1e14-4c90-a22b-aad4575b3ef9" providerId="ADAL" clId="{98C5F729-C6D6-421F-A8DE-3A570149A37C}" dt="2020-05-24T12:13:33.115" v="705"/>
          <ac:grpSpMkLst>
            <pc:docMk/>
            <pc:sldMk cId="2969178498" sldId="336"/>
            <ac:grpSpMk id="183" creationId="{C6EA59B2-FB92-43CF-B462-EAB4E9E43BC6}"/>
          </ac:grpSpMkLst>
        </pc:grpChg>
        <pc:grpChg chg="del mod">
          <ac:chgData name="仁園 呂" userId="eef67f80-1e14-4c90-a22b-aad4575b3ef9" providerId="ADAL" clId="{98C5F729-C6D6-421F-A8DE-3A570149A37C}" dt="2020-05-24T12:13:34.144" v="707"/>
          <ac:grpSpMkLst>
            <pc:docMk/>
            <pc:sldMk cId="2969178498" sldId="336"/>
            <ac:grpSpMk id="207" creationId="{8BFBC581-F6FE-42BE-B6AA-E9BD4CE75823}"/>
          </ac:grpSpMkLst>
        </pc:grpChg>
        <pc:grpChg chg="del mod">
          <ac:chgData name="仁園 呂" userId="eef67f80-1e14-4c90-a22b-aad4575b3ef9" providerId="ADAL" clId="{98C5F729-C6D6-421F-A8DE-3A570149A37C}" dt="2020-05-24T12:13:35.162" v="709"/>
          <ac:grpSpMkLst>
            <pc:docMk/>
            <pc:sldMk cId="2969178498" sldId="336"/>
            <ac:grpSpMk id="209" creationId="{DA8033FC-E6CA-48A8-9C84-9E78A5E53D67}"/>
          </ac:grpSpMkLst>
        </pc:grpChg>
        <pc:grpChg chg="mod">
          <ac:chgData name="仁園 呂" userId="eef67f80-1e14-4c90-a22b-aad4575b3ef9" providerId="ADAL" clId="{98C5F729-C6D6-421F-A8DE-3A570149A37C}" dt="2020-05-24T12:16:33.784" v="804" actId="164"/>
          <ac:grpSpMkLst>
            <pc:docMk/>
            <pc:sldMk cId="2969178498" sldId="336"/>
            <ac:grpSpMk id="211" creationId="{5C48C85A-3441-45B0-9115-444983E2BDD8}"/>
          </ac:grpSpMkLst>
        </pc:grpChg>
        <pc:grpChg chg="mod">
          <ac:chgData name="仁園 呂" userId="eef67f80-1e14-4c90-a22b-aad4575b3ef9" providerId="ADAL" clId="{98C5F729-C6D6-421F-A8DE-3A570149A37C}" dt="2020-05-24T12:16:33.784" v="804" actId="164"/>
          <ac:grpSpMkLst>
            <pc:docMk/>
            <pc:sldMk cId="2969178498" sldId="336"/>
            <ac:grpSpMk id="214" creationId="{E0132644-305B-4DA8-9EF6-08A0A616283E}"/>
          </ac:grpSpMkLst>
        </pc:grpChg>
        <pc:grpChg chg="mod">
          <ac:chgData name="仁園 呂" userId="eef67f80-1e14-4c90-a22b-aad4575b3ef9" providerId="ADAL" clId="{98C5F729-C6D6-421F-A8DE-3A570149A37C}" dt="2020-05-24T12:16:33.784" v="804" actId="164"/>
          <ac:grpSpMkLst>
            <pc:docMk/>
            <pc:sldMk cId="2969178498" sldId="336"/>
            <ac:grpSpMk id="228" creationId="{38F09826-D8C9-4F05-BEF5-04549E43C721}"/>
          </ac:grpSpMkLst>
        </pc:grpChg>
        <pc:grpChg chg="mod">
          <ac:chgData name="仁園 呂" userId="eef67f80-1e14-4c90-a22b-aad4575b3ef9" providerId="ADAL" clId="{98C5F729-C6D6-421F-A8DE-3A570149A37C}" dt="2020-05-24T12:16:33.784" v="804" actId="164"/>
          <ac:grpSpMkLst>
            <pc:docMk/>
            <pc:sldMk cId="2969178498" sldId="336"/>
            <ac:grpSpMk id="229" creationId="{579009DF-439B-44BF-BE84-88DFE7899AD2}"/>
          </ac:grpSpMkLst>
        </pc:grpChg>
        <pc:grpChg chg="mod">
          <ac:chgData name="仁園 呂" userId="eef67f80-1e14-4c90-a22b-aad4575b3ef9" providerId="ADAL" clId="{98C5F729-C6D6-421F-A8DE-3A570149A37C}" dt="2020-05-24T12:16:33.784" v="804" actId="164"/>
          <ac:grpSpMkLst>
            <pc:docMk/>
            <pc:sldMk cId="2969178498" sldId="336"/>
            <ac:grpSpMk id="234" creationId="{0C540FC7-D293-409B-AF38-0E73F6BBAB26}"/>
          </ac:grpSpMkLst>
        </pc:grpChg>
        <pc:grpChg chg="del mod">
          <ac:chgData name="仁園 呂" userId="eef67f80-1e14-4c90-a22b-aad4575b3ef9" providerId="ADAL" clId="{98C5F729-C6D6-421F-A8DE-3A570149A37C}" dt="2020-05-24T12:14:16.971" v="749"/>
          <ac:grpSpMkLst>
            <pc:docMk/>
            <pc:sldMk cId="2969178498" sldId="336"/>
            <ac:grpSpMk id="237" creationId="{C522D82B-17D7-4667-B14D-48329ED24978}"/>
          </ac:grpSpMkLst>
        </pc:grpChg>
        <pc:grpChg chg="del mod">
          <ac:chgData name="仁園 呂" userId="eef67f80-1e14-4c90-a22b-aad4575b3ef9" providerId="ADAL" clId="{98C5F729-C6D6-421F-A8DE-3A570149A37C}" dt="2020-05-24T12:14:26.937" v="755"/>
          <ac:grpSpMkLst>
            <pc:docMk/>
            <pc:sldMk cId="2969178498" sldId="336"/>
            <ac:grpSpMk id="252" creationId="{9D8A1E76-90D5-46AD-8703-17DA8820BD78}"/>
          </ac:grpSpMkLst>
        </pc:grpChg>
        <pc:grpChg chg="mod">
          <ac:chgData name="仁園 呂" userId="eef67f80-1e14-4c90-a22b-aad4575b3ef9" providerId="ADAL" clId="{98C5F729-C6D6-421F-A8DE-3A570149A37C}" dt="2020-05-24T12:16:33.784" v="804" actId="164"/>
          <ac:grpSpMkLst>
            <pc:docMk/>
            <pc:sldMk cId="2969178498" sldId="336"/>
            <ac:grpSpMk id="258" creationId="{90295475-6EAB-4DFE-8519-455EFBC9C60E}"/>
          </ac:grpSpMkLst>
        </pc:grpChg>
        <pc:grpChg chg="mod">
          <ac:chgData name="仁園 呂" userId="eef67f80-1e14-4c90-a22b-aad4575b3ef9" providerId="ADAL" clId="{98C5F729-C6D6-421F-A8DE-3A570149A37C}" dt="2020-05-24T12:16:33.784" v="804" actId="164"/>
          <ac:grpSpMkLst>
            <pc:docMk/>
            <pc:sldMk cId="2969178498" sldId="336"/>
            <ac:grpSpMk id="266" creationId="{903C72BB-276C-4510-8A14-482CDF141D03}"/>
          </ac:grpSpMkLst>
        </pc:grpChg>
        <pc:grpChg chg="del mod">
          <ac:chgData name="仁園 呂" userId="eef67f80-1e14-4c90-a22b-aad4575b3ef9" providerId="ADAL" clId="{98C5F729-C6D6-421F-A8DE-3A570149A37C}" dt="2020-05-24T12:14:45.295" v="771"/>
          <ac:grpSpMkLst>
            <pc:docMk/>
            <pc:sldMk cId="2969178498" sldId="336"/>
            <ac:grpSpMk id="270" creationId="{5DC27A04-B860-4A86-BC44-84DE469823A5}"/>
          </ac:grpSpMkLst>
        </pc:grpChg>
        <pc:grpChg chg="del mod">
          <ac:chgData name="仁園 呂" userId="eef67f80-1e14-4c90-a22b-aad4575b3ef9" providerId="ADAL" clId="{98C5F729-C6D6-421F-A8DE-3A570149A37C}" dt="2020-05-24T12:14:48.355" v="777"/>
          <ac:grpSpMkLst>
            <pc:docMk/>
            <pc:sldMk cId="2969178498" sldId="336"/>
            <ac:grpSpMk id="274" creationId="{4BB6EC47-8821-4862-A2C4-9BFC1E9E38A4}"/>
          </ac:grpSpMkLst>
        </pc:grpChg>
        <pc:grpChg chg="del mod">
          <ac:chgData name="仁園 呂" userId="eef67f80-1e14-4c90-a22b-aad4575b3ef9" providerId="ADAL" clId="{98C5F729-C6D6-421F-A8DE-3A570149A37C}" dt="2020-05-24T12:14:53.190" v="784"/>
          <ac:grpSpMkLst>
            <pc:docMk/>
            <pc:sldMk cId="2969178498" sldId="336"/>
            <ac:grpSpMk id="275" creationId="{0CF45F6F-F764-4921-86DA-BC95B2B0CBFC}"/>
          </ac:grpSpMkLst>
        </pc:grpChg>
        <pc:grpChg chg="del mod">
          <ac:chgData name="仁園 呂" userId="eef67f80-1e14-4c90-a22b-aad4575b3ef9" providerId="ADAL" clId="{98C5F729-C6D6-421F-A8DE-3A570149A37C}" dt="2020-05-24T12:14:53.190" v="784"/>
          <ac:grpSpMkLst>
            <pc:docMk/>
            <pc:sldMk cId="2969178498" sldId="336"/>
            <ac:grpSpMk id="281" creationId="{7A90F623-D58B-492B-97FE-2CFC48D2115D}"/>
          </ac:grpSpMkLst>
        </pc:grpChg>
        <pc:grpChg chg="mod">
          <ac:chgData name="仁園 呂" userId="eef67f80-1e14-4c90-a22b-aad4575b3ef9" providerId="ADAL" clId="{98C5F729-C6D6-421F-A8DE-3A570149A37C}" dt="2020-05-24T12:16:33.784" v="804" actId="164"/>
          <ac:grpSpMkLst>
            <pc:docMk/>
            <pc:sldMk cId="2969178498" sldId="336"/>
            <ac:grpSpMk id="288" creationId="{0BD422D6-2607-4DE1-8B5E-AC4C08EE2BE2}"/>
          </ac:grpSpMkLst>
        </pc:grpChg>
        <pc:grpChg chg="mod">
          <ac:chgData name="仁園 呂" userId="eef67f80-1e14-4c90-a22b-aad4575b3ef9" providerId="ADAL" clId="{98C5F729-C6D6-421F-A8DE-3A570149A37C}" dt="2020-05-24T12:16:33.784" v="804" actId="164"/>
          <ac:grpSpMkLst>
            <pc:docMk/>
            <pc:sldMk cId="2969178498" sldId="336"/>
            <ac:grpSpMk id="292" creationId="{CB53E436-9575-4509-AE00-768611063636}"/>
          </ac:grpSpMkLst>
        </pc:grpChg>
        <pc:grpChg chg="del mod">
          <ac:chgData name="仁園 呂" userId="eef67f80-1e14-4c90-a22b-aad4575b3ef9" providerId="ADAL" clId="{98C5F729-C6D6-421F-A8DE-3A570149A37C}" dt="2020-05-24T12:15:07.720" v="800"/>
          <ac:grpSpMkLst>
            <pc:docMk/>
            <pc:sldMk cId="2969178498" sldId="336"/>
            <ac:grpSpMk id="302" creationId="{3AF53FB2-C2A5-4913-91D6-4262BD29E775}"/>
          </ac:grpSpMkLst>
        </pc:grpChg>
        <pc:grpChg chg="mod">
          <ac:chgData name="仁園 呂" userId="eef67f80-1e14-4c90-a22b-aad4575b3ef9" providerId="ADAL" clId="{98C5F729-C6D6-421F-A8DE-3A570149A37C}" dt="2020-05-24T12:16:33.784" v="804" actId="164"/>
          <ac:grpSpMkLst>
            <pc:docMk/>
            <pc:sldMk cId="2969178498" sldId="336"/>
            <ac:grpSpMk id="304" creationId="{D29CD89A-E9AA-41A7-B23B-BFBB216FD79A}"/>
          </ac:grpSpMkLst>
        </pc:grpChg>
        <pc:grpChg chg="add mod">
          <ac:chgData name="仁園 呂" userId="eef67f80-1e14-4c90-a22b-aad4575b3ef9" providerId="ADAL" clId="{98C5F729-C6D6-421F-A8DE-3A570149A37C}" dt="2020-05-24T12:16:55.481" v="807" actId="14100"/>
          <ac:grpSpMkLst>
            <pc:docMk/>
            <pc:sldMk cId="2969178498" sldId="336"/>
            <ac:grpSpMk id="305" creationId="{FD529019-DF91-4547-B81B-01F991ECB139}"/>
          </ac:grpSpMkLst>
        </pc:grpChg>
        <pc:grpChg chg="del mod">
          <ac:chgData name="仁園 呂" userId="eef67f80-1e14-4c90-a22b-aad4575b3ef9" providerId="ADAL" clId="{98C5F729-C6D6-421F-A8DE-3A570149A37C}" dt="2020-05-24T12:17:37.395" v="815"/>
          <ac:grpSpMkLst>
            <pc:docMk/>
            <pc:sldMk cId="2969178498" sldId="336"/>
            <ac:grpSpMk id="310" creationId="{6A19DA02-1F97-42C6-ADD1-02A1A9320D41}"/>
          </ac:grpSpMkLst>
        </pc:grpChg>
        <pc:grpChg chg="del mod">
          <ac:chgData name="仁園 呂" userId="eef67f80-1e14-4c90-a22b-aad4575b3ef9" providerId="ADAL" clId="{98C5F729-C6D6-421F-A8DE-3A570149A37C}" dt="2020-05-24T12:17:55.876" v="838"/>
          <ac:grpSpMkLst>
            <pc:docMk/>
            <pc:sldMk cId="2969178498" sldId="336"/>
            <ac:grpSpMk id="313" creationId="{E450C175-25F1-4EE1-816A-84BAEA51E5CF}"/>
          </ac:grpSpMkLst>
        </pc:grpChg>
        <pc:grpChg chg="del mod">
          <ac:chgData name="仁園 呂" userId="eef67f80-1e14-4c90-a22b-aad4575b3ef9" providerId="ADAL" clId="{98C5F729-C6D6-421F-A8DE-3A570149A37C}" dt="2020-05-24T12:18:12.680" v="842"/>
          <ac:grpSpMkLst>
            <pc:docMk/>
            <pc:sldMk cId="2969178498" sldId="336"/>
            <ac:grpSpMk id="333" creationId="{8185E315-6214-44C2-AD18-089765ECB6E1}"/>
          </ac:grpSpMkLst>
        </pc:grpChg>
        <pc:grpChg chg="del mod">
          <ac:chgData name="仁園 呂" userId="eef67f80-1e14-4c90-a22b-aad4575b3ef9" providerId="ADAL" clId="{98C5F729-C6D6-421F-A8DE-3A570149A37C}" dt="2020-05-24T12:18:18.314" v="851"/>
          <ac:grpSpMkLst>
            <pc:docMk/>
            <pc:sldMk cId="2969178498" sldId="336"/>
            <ac:grpSpMk id="337" creationId="{44F11089-D82B-4804-AC50-909A9A750452}"/>
          </ac:grpSpMkLst>
        </pc:grpChg>
        <pc:grpChg chg="del mod">
          <ac:chgData name="仁園 呂" userId="eef67f80-1e14-4c90-a22b-aad4575b3ef9" providerId="ADAL" clId="{98C5F729-C6D6-421F-A8DE-3A570149A37C}" dt="2020-05-24T12:18:26.177" v="862"/>
          <ac:grpSpMkLst>
            <pc:docMk/>
            <pc:sldMk cId="2969178498" sldId="336"/>
            <ac:grpSpMk id="346" creationId="{43B4E683-DE8E-4E0F-A61A-E7A046A573D1}"/>
          </ac:grpSpMkLst>
        </pc:grpChg>
        <pc:grpChg chg="del mod">
          <ac:chgData name="仁園 呂" userId="eef67f80-1e14-4c90-a22b-aad4575b3ef9" providerId="ADAL" clId="{98C5F729-C6D6-421F-A8DE-3A570149A37C}" dt="2020-05-24T12:18:31.048" v="870"/>
          <ac:grpSpMkLst>
            <pc:docMk/>
            <pc:sldMk cId="2969178498" sldId="336"/>
            <ac:grpSpMk id="357" creationId="{296094E4-32A9-44E2-AF97-65A81AD8DACD}"/>
          </ac:grpSpMkLst>
        </pc:grpChg>
        <pc:grpChg chg="del mod">
          <ac:chgData name="仁園 呂" userId="eef67f80-1e14-4c90-a22b-aad4575b3ef9" providerId="ADAL" clId="{98C5F729-C6D6-421F-A8DE-3A570149A37C}" dt="2020-05-24T12:18:31.592" v="872"/>
          <ac:grpSpMkLst>
            <pc:docMk/>
            <pc:sldMk cId="2969178498" sldId="336"/>
            <ac:grpSpMk id="365" creationId="{7694FBCA-5845-4A27-AABE-35085800B96C}"/>
          </ac:grpSpMkLst>
        </pc:grpChg>
        <pc:grpChg chg="del mod">
          <ac:chgData name="仁園 呂" userId="eef67f80-1e14-4c90-a22b-aad4575b3ef9" providerId="ADAL" clId="{98C5F729-C6D6-421F-A8DE-3A570149A37C}" dt="2020-05-24T12:18:33.353" v="875"/>
          <ac:grpSpMkLst>
            <pc:docMk/>
            <pc:sldMk cId="2969178498" sldId="336"/>
            <ac:grpSpMk id="367" creationId="{34F81BC7-367B-4F55-8CAF-1F81B65ECFCE}"/>
          </ac:grpSpMkLst>
        </pc:grpChg>
        <pc:grpChg chg="del mod">
          <ac:chgData name="仁園 呂" userId="eef67f80-1e14-4c90-a22b-aad4575b3ef9" providerId="ADAL" clId="{98C5F729-C6D6-421F-A8DE-3A570149A37C}" dt="2020-05-24T12:19:52.801" v="992"/>
          <ac:grpSpMkLst>
            <pc:docMk/>
            <pc:sldMk cId="2969178498" sldId="336"/>
            <ac:grpSpMk id="370" creationId="{8406CB04-46A1-42F9-B825-8D3185B50A12}"/>
          </ac:grpSpMkLst>
        </pc:grpChg>
        <pc:grpChg chg="del mod">
          <ac:chgData name="仁園 呂" userId="eef67f80-1e14-4c90-a22b-aad4575b3ef9" providerId="ADAL" clId="{98C5F729-C6D6-421F-A8DE-3A570149A37C}" dt="2020-05-24T12:18:42.891" v="886"/>
          <ac:grpSpMkLst>
            <pc:docMk/>
            <pc:sldMk cId="2969178498" sldId="336"/>
            <ac:grpSpMk id="374" creationId="{D128B9BA-60E2-4DF5-958E-FCDD328DBEFA}"/>
          </ac:grpSpMkLst>
        </pc:grpChg>
        <pc:grpChg chg="del mod">
          <ac:chgData name="仁園 呂" userId="eef67f80-1e14-4c90-a22b-aad4575b3ef9" providerId="ADAL" clId="{98C5F729-C6D6-421F-A8DE-3A570149A37C}" dt="2020-05-24T12:18:47.638" v="903"/>
          <ac:grpSpMkLst>
            <pc:docMk/>
            <pc:sldMk cId="2969178498" sldId="336"/>
            <ac:grpSpMk id="381" creationId="{45BA06A2-E276-445F-A3FC-5402FC0386AB}"/>
          </ac:grpSpMkLst>
        </pc:grpChg>
        <pc:grpChg chg="mod">
          <ac:chgData name="仁園 呂" userId="eef67f80-1e14-4c90-a22b-aad4575b3ef9" providerId="ADAL" clId="{98C5F729-C6D6-421F-A8DE-3A570149A37C}" dt="2020-05-24T12:27:08.543" v="1191" actId="164"/>
          <ac:grpSpMkLst>
            <pc:docMk/>
            <pc:sldMk cId="2969178498" sldId="336"/>
            <ac:grpSpMk id="391" creationId="{75BFDCCB-98DE-46F1-B9D9-3BA9F6A59C35}"/>
          </ac:grpSpMkLst>
        </pc:grpChg>
        <pc:grpChg chg="mod">
          <ac:chgData name="仁園 呂" userId="eef67f80-1e14-4c90-a22b-aad4575b3ef9" providerId="ADAL" clId="{98C5F729-C6D6-421F-A8DE-3A570149A37C}" dt="2020-05-24T12:27:08.543" v="1191" actId="164"/>
          <ac:grpSpMkLst>
            <pc:docMk/>
            <pc:sldMk cId="2969178498" sldId="336"/>
            <ac:grpSpMk id="411" creationId="{7EF6EDF3-0288-4765-B519-C5AB38D0984C}"/>
          </ac:grpSpMkLst>
        </pc:grpChg>
        <pc:grpChg chg="del mod">
          <ac:chgData name="仁園 呂" userId="eef67f80-1e14-4c90-a22b-aad4575b3ef9" providerId="ADAL" clId="{98C5F729-C6D6-421F-A8DE-3A570149A37C}" dt="2020-05-24T12:19:33.276" v="989"/>
          <ac:grpSpMkLst>
            <pc:docMk/>
            <pc:sldMk cId="2969178498" sldId="336"/>
            <ac:grpSpMk id="465" creationId="{E088E6F4-3891-445B-88AE-EAEAA1E38477}"/>
          </ac:grpSpMkLst>
        </pc:grpChg>
        <pc:grpChg chg="mod">
          <ac:chgData name="仁園 呂" userId="eef67f80-1e14-4c90-a22b-aad4575b3ef9" providerId="ADAL" clId="{98C5F729-C6D6-421F-A8DE-3A570149A37C}" dt="2020-05-24T12:27:08.543" v="1191" actId="164"/>
          <ac:grpSpMkLst>
            <pc:docMk/>
            <pc:sldMk cId="2969178498" sldId="336"/>
            <ac:grpSpMk id="466" creationId="{253FF3B3-2D59-48E6-984A-F51EE5E2D086}"/>
          </ac:grpSpMkLst>
        </pc:grpChg>
        <pc:grpChg chg="mod">
          <ac:chgData name="仁園 呂" userId="eef67f80-1e14-4c90-a22b-aad4575b3ef9" providerId="ADAL" clId="{98C5F729-C6D6-421F-A8DE-3A570149A37C}" dt="2020-05-24T12:27:08.543" v="1191" actId="164"/>
          <ac:grpSpMkLst>
            <pc:docMk/>
            <pc:sldMk cId="2969178498" sldId="336"/>
            <ac:grpSpMk id="467" creationId="{E2645A9F-E95A-4549-BBBE-46155FFF80F7}"/>
          </ac:grpSpMkLst>
        </pc:grpChg>
        <pc:grpChg chg="del mod">
          <ac:chgData name="仁園 呂" userId="eef67f80-1e14-4c90-a22b-aad4575b3ef9" providerId="ADAL" clId="{98C5F729-C6D6-421F-A8DE-3A570149A37C}" dt="2020-05-24T12:34:16.592" v="1194" actId="165"/>
          <ac:grpSpMkLst>
            <pc:docMk/>
            <pc:sldMk cId="2969178498" sldId="336"/>
            <ac:grpSpMk id="470" creationId="{270D3247-D438-4FAE-8F45-A7033B262B43}"/>
          </ac:grpSpMkLst>
        </pc:grpChg>
        <pc:grpChg chg="del mod">
          <ac:chgData name="仁園 呂" userId="eef67f80-1e14-4c90-a22b-aad4575b3ef9" providerId="ADAL" clId="{98C5F729-C6D6-421F-A8DE-3A570149A37C}" dt="2020-05-24T12:20:09.548" v="1011"/>
          <ac:grpSpMkLst>
            <pc:docMk/>
            <pc:sldMk cId="2969178498" sldId="336"/>
            <ac:grpSpMk id="489" creationId="{20AEC676-AD1F-4F4D-B842-FFEB6253A6E6}"/>
          </ac:grpSpMkLst>
        </pc:grpChg>
        <pc:grpChg chg="del mod">
          <ac:chgData name="仁園 呂" userId="eef67f80-1e14-4c90-a22b-aad4575b3ef9" providerId="ADAL" clId="{98C5F729-C6D6-421F-A8DE-3A570149A37C}" dt="2020-05-24T12:20:39.244" v="1026"/>
          <ac:grpSpMkLst>
            <pc:docMk/>
            <pc:sldMk cId="2969178498" sldId="336"/>
            <ac:grpSpMk id="490" creationId="{DD27926C-449B-472B-884E-E52FA5D1608A}"/>
          </ac:grpSpMkLst>
        </pc:grpChg>
        <pc:grpChg chg="del mod">
          <ac:chgData name="仁園 呂" userId="eef67f80-1e14-4c90-a22b-aad4575b3ef9" providerId="ADAL" clId="{98C5F729-C6D6-421F-A8DE-3A570149A37C}" dt="2020-05-24T12:20:39.244" v="1026"/>
          <ac:grpSpMkLst>
            <pc:docMk/>
            <pc:sldMk cId="2969178498" sldId="336"/>
            <ac:grpSpMk id="491" creationId="{E4CC7448-27A1-4834-907A-6F1CC1E39ED7}"/>
          </ac:grpSpMkLst>
        </pc:grpChg>
        <pc:grpChg chg="del mod">
          <ac:chgData name="仁園 呂" userId="eef67f80-1e14-4c90-a22b-aad4575b3ef9" providerId="ADAL" clId="{98C5F729-C6D6-421F-A8DE-3A570149A37C}" dt="2020-05-24T12:20:40.283" v="1028"/>
          <ac:grpSpMkLst>
            <pc:docMk/>
            <pc:sldMk cId="2969178498" sldId="336"/>
            <ac:grpSpMk id="506" creationId="{4695D9DC-2229-4F9F-96F9-835BAB4D110C}"/>
          </ac:grpSpMkLst>
        </pc:grpChg>
        <pc:grpChg chg="del mod">
          <ac:chgData name="仁園 呂" userId="eef67f80-1e14-4c90-a22b-aad4575b3ef9" providerId="ADAL" clId="{98C5F729-C6D6-421F-A8DE-3A570149A37C}" dt="2020-05-24T12:20:53.697" v="1039"/>
          <ac:grpSpMkLst>
            <pc:docMk/>
            <pc:sldMk cId="2969178498" sldId="336"/>
            <ac:grpSpMk id="508" creationId="{ABD7AF9B-8B02-4F0E-86BA-003EB423978E}"/>
          </ac:grpSpMkLst>
        </pc:grpChg>
        <pc:grpChg chg="mod">
          <ac:chgData name="仁園 呂" userId="eef67f80-1e14-4c90-a22b-aad4575b3ef9" providerId="ADAL" clId="{98C5F729-C6D6-421F-A8DE-3A570149A37C}" dt="2020-05-24T12:20:51.518" v="1036"/>
          <ac:grpSpMkLst>
            <pc:docMk/>
            <pc:sldMk cId="2969178498" sldId="336"/>
            <ac:grpSpMk id="516" creationId="{D60E7091-3E5B-4578-BF77-86B046A4AAB1}"/>
          </ac:grpSpMkLst>
        </pc:grpChg>
        <pc:grpChg chg="del mod">
          <ac:chgData name="仁園 呂" userId="eef67f80-1e14-4c90-a22b-aad4575b3ef9" providerId="ADAL" clId="{98C5F729-C6D6-421F-A8DE-3A570149A37C}" dt="2020-05-24T12:21:35.350" v="1080"/>
          <ac:grpSpMkLst>
            <pc:docMk/>
            <pc:sldMk cId="2969178498" sldId="336"/>
            <ac:grpSpMk id="519" creationId="{A537C4DA-138D-49CB-A61C-8947A8494B3D}"/>
          </ac:grpSpMkLst>
        </pc:grpChg>
        <pc:grpChg chg="del mod">
          <ac:chgData name="仁園 呂" userId="eef67f80-1e14-4c90-a22b-aad4575b3ef9" providerId="ADAL" clId="{98C5F729-C6D6-421F-A8DE-3A570149A37C}" dt="2020-05-24T12:20:57.751" v="1043"/>
          <ac:grpSpMkLst>
            <pc:docMk/>
            <pc:sldMk cId="2969178498" sldId="336"/>
            <ac:grpSpMk id="522" creationId="{55375F43-717C-49A0-8E0A-5C04303E55EB}"/>
          </ac:grpSpMkLst>
        </pc:grpChg>
        <pc:grpChg chg="del mod">
          <ac:chgData name="仁園 呂" userId="eef67f80-1e14-4c90-a22b-aad4575b3ef9" providerId="ADAL" clId="{98C5F729-C6D6-421F-A8DE-3A570149A37C}" dt="2020-05-24T12:21:05.468" v="1051"/>
          <ac:grpSpMkLst>
            <pc:docMk/>
            <pc:sldMk cId="2969178498" sldId="336"/>
            <ac:grpSpMk id="527" creationId="{B525FCC5-43EC-4E38-A9C8-9EB7BD147FD1}"/>
          </ac:grpSpMkLst>
        </pc:grpChg>
        <pc:grpChg chg="mod">
          <ac:chgData name="仁園 呂" userId="eef67f80-1e14-4c90-a22b-aad4575b3ef9" providerId="ADAL" clId="{98C5F729-C6D6-421F-A8DE-3A570149A37C}" dt="2020-05-24T12:21:05.468" v="1051"/>
          <ac:grpSpMkLst>
            <pc:docMk/>
            <pc:sldMk cId="2969178498" sldId="336"/>
            <ac:grpSpMk id="529" creationId="{E54800D3-D6B8-4B32-A772-74DDB5AD1582}"/>
          </ac:grpSpMkLst>
        </pc:grpChg>
        <pc:grpChg chg="del mod">
          <ac:chgData name="仁園 呂" userId="eef67f80-1e14-4c90-a22b-aad4575b3ef9" providerId="ADAL" clId="{98C5F729-C6D6-421F-A8DE-3A570149A37C}" dt="2020-05-24T12:21:14.722" v="1059"/>
          <ac:grpSpMkLst>
            <pc:docMk/>
            <pc:sldMk cId="2969178498" sldId="336"/>
            <ac:grpSpMk id="534" creationId="{CE3D2F64-BAD9-4A4D-90B4-96EEEBE3B43A}"/>
          </ac:grpSpMkLst>
        </pc:grpChg>
        <pc:grpChg chg="del mod">
          <ac:chgData name="仁園 呂" userId="eef67f80-1e14-4c90-a22b-aad4575b3ef9" providerId="ADAL" clId="{98C5F729-C6D6-421F-A8DE-3A570149A37C}" dt="2020-05-24T12:21:18.122" v="1062"/>
          <ac:grpSpMkLst>
            <pc:docMk/>
            <pc:sldMk cId="2969178498" sldId="336"/>
            <ac:grpSpMk id="537" creationId="{1D761788-D84A-4286-8426-9A41428D0180}"/>
          </ac:grpSpMkLst>
        </pc:grpChg>
        <pc:grpChg chg="del mod">
          <ac:chgData name="仁園 呂" userId="eef67f80-1e14-4c90-a22b-aad4575b3ef9" providerId="ADAL" clId="{98C5F729-C6D6-421F-A8DE-3A570149A37C}" dt="2020-05-24T12:21:19.596" v="1064"/>
          <ac:grpSpMkLst>
            <pc:docMk/>
            <pc:sldMk cId="2969178498" sldId="336"/>
            <ac:grpSpMk id="540" creationId="{4CD439D8-C4C1-40B9-8175-D43880D897EF}"/>
          </ac:grpSpMkLst>
        </pc:grpChg>
        <pc:grpChg chg="del mod">
          <ac:chgData name="仁園 呂" userId="eef67f80-1e14-4c90-a22b-aad4575b3ef9" providerId="ADAL" clId="{98C5F729-C6D6-421F-A8DE-3A570149A37C}" dt="2020-05-24T12:21:22.051" v="1069"/>
          <ac:grpSpMkLst>
            <pc:docMk/>
            <pc:sldMk cId="2969178498" sldId="336"/>
            <ac:grpSpMk id="542" creationId="{76BF1794-EC2E-4B1D-8044-FB70A11BAE60}"/>
          </ac:grpSpMkLst>
        </pc:grpChg>
        <pc:grpChg chg="mod">
          <ac:chgData name="仁園 呂" userId="eef67f80-1e14-4c90-a22b-aad4575b3ef9" providerId="ADAL" clId="{98C5F729-C6D6-421F-A8DE-3A570149A37C}" dt="2020-05-24T12:21:22.051" v="1069"/>
          <ac:grpSpMkLst>
            <pc:docMk/>
            <pc:sldMk cId="2969178498" sldId="336"/>
            <ac:grpSpMk id="547" creationId="{D2D9DD24-ACFE-4C32-993F-1FB7524F38B1}"/>
          </ac:grpSpMkLst>
        </pc:grpChg>
        <pc:grpChg chg="mod">
          <ac:chgData name="仁園 呂" userId="eef67f80-1e14-4c90-a22b-aad4575b3ef9" providerId="ADAL" clId="{98C5F729-C6D6-421F-A8DE-3A570149A37C}" dt="2020-05-24T12:21:26.639" v="1072"/>
          <ac:grpSpMkLst>
            <pc:docMk/>
            <pc:sldMk cId="2969178498" sldId="336"/>
            <ac:grpSpMk id="550" creationId="{EB353230-3C61-4ADB-8A09-41C8E3D92645}"/>
          </ac:grpSpMkLst>
        </pc:grpChg>
        <pc:grpChg chg="del mod">
          <ac:chgData name="仁園 呂" userId="eef67f80-1e14-4c90-a22b-aad4575b3ef9" providerId="ADAL" clId="{98C5F729-C6D6-421F-A8DE-3A570149A37C}" dt="2020-05-24T12:21:47.473" v="1082"/>
          <ac:grpSpMkLst>
            <pc:docMk/>
            <pc:sldMk cId="2969178498" sldId="336"/>
            <ac:grpSpMk id="558" creationId="{2F34656A-021F-4D11-AACC-833909CB6E8A}"/>
          </ac:grpSpMkLst>
        </pc:grpChg>
        <pc:grpChg chg="del mod">
          <ac:chgData name="仁園 呂" userId="eef67f80-1e14-4c90-a22b-aad4575b3ef9" providerId="ADAL" clId="{98C5F729-C6D6-421F-A8DE-3A570149A37C}" dt="2020-05-24T12:21:52.468" v="1087"/>
          <ac:grpSpMkLst>
            <pc:docMk/>
            <pc:sldMk cId="2969178498" sldId="336"/>
            <ac:grpSpMk id="560" creationId="{F10576D2-41CE-43D6-A302-B33D674E065A}"/>
          </ac:grpSpMkLst>
        </pc:grpChg>
        <pc:grpChg chg="del mod">
          <ac:chgData name="仁園 呂" userId="eef67f80-1e14-4c90-a22b-aad4575b3ef9" providerId="ADAL" clId="{98C5F729-C6D6-421F-A8DE-3A570149A37C}" dt="2020-05-24T12:22:07.472" v="1104"/>
          <ac:grpSpMkLst>
            <pc:docMk/>
            <pc:sldMk cId="2969178498" sldId="336"/>
            <ac:grpSpMk id="565" creationId="{A5C37F9A-CBA7-43D2-A982-F1E4D94C2ECF}"/>
          </ac:grpSpMkLst>
        </pc:grpChg>
        <pc:grpChg chg="mod">
          <ac:chgData name="仁園 呂" userId="eef67f80-1e14-4c90-a22b-aad4575b3ef9" providerId="ADAL" clId="{98C5F729-C6D6-421F-A8DE-3A570149A37C}" dt="2020-05-24T12:22:07.472" v="1104"/>
          <ac:grpSpMkLst>
            <pc:docMk/>
            <pc:sldMk cId="2969178498" sldId="336"/>
            <ac:grpSpMk id="582" creationId="{49C4A0E6-BADF-4EEA-87EF-616BE2686E06}"/>
          </ac:grpSpMkLst>
        </pc:grpChg>
        <pc:grpChg chg="mod">
          <ac:chgData name="仁園 呂" userId="eef67f80-1e14-4c90-a22b-aad4575b3ef9" providerId="ADAL" clId="{98C5F729-C6D6-421F-A8DE-3A570149A37C}" dt="2020-05-24T12:22:07.472" v="1104"/>
          <ac:grpSpMkLst>
            <pc:docMk/>
            <pc:sldMk cId="2969178498" sldId="336"/>
            <ac:grpSpMk id="583" creationId="{3521307E-1798-4C1F-A30D-95D826B3FD04}"/>
          </ac:grpSpMkLst>
        </pc:grpChg>
        <pc:grpChg chg="mod">
          <ac:chgData name="仁園 呂" userId="eef67f80-1e14-4c90-a22b-aad4575b3ef9" providerId="ADAL" clId="{98C5F729-C6D6-421F-A8DE-3A570149A37C}" dt="2020-05-24T12:22:07.472" v="1104"/>
          <ac:grpSpMkLst>
            <pc:docMk/>
            <pc:sldMk cId="2969178498" sldId="336"/>
            <ac:grpSpMk id="584" creationId="{634ED1B0-C6A5-4E9E-B80A-D2C83F356E76}"/>
          </ac:grpSpMkLst>
        </pc:grpChg>
        <pc:grpChg chg="del mod">
          <ac:chgData name="仁園 呂" userId="eef67f80-1e14-4c90-a22b-aad4575b3ef9" providerId="ADAL" clId="{98C5F729-C6D6-421F-A8DE-3A570149A37C}" dt="2020-05-24T12:23:07.425" v="1125"/>
          <ac:grpSpMkLst>
            <pc:docMk/>
            <pc:sldMk cId="2969178498" sldId="336"/>
            <ac:grpSpMk id="587" creationId="{F0677781-5CEC-4113-83C6-5139DC4ECC57}"/>
          </ac:grpSpMkLst>
        </pc:grpChg>
        <pc:grpChg chg="del mod">
          <ac:chgData name="仁園 呂" userId="eef67f80-1e14-4c90-a22b-aad4575b3ef9" providerId="ADAL" clId="{98C5F729-C6D6-421F-A8DE-3A570149A37C}" dt="2020-05-24T12:23:07.425" v="1125"/>
          <ac:grpSpMkLst>
            <pc:docMk/>
            <pc:sldMk cId="2969178498" sldId="336"/>
            <ac:grpSpMk id="591" creationId="{FC9D4DAD-4559-415D-A8F5-9F8556FBAD60}"/>
          </ac:grpSpMkLst>
        </pc:grpChg>
        <pc:grpChg chg="del mod">
          <ac:chgData name="仁園 呂" userId="eef67f80-1e14-4c90-a22b-aad4575b3ef9" providerId="ADAL" clId="{98C5F729-C6D6-421F-A8DE-3A570149A37C}" dt="2020-05-24T12:23:07.425" v="1125"/>
          <ac:grpSpMkLst>
            <pc:docMk/>
            <pc:sldMk cId="2969178498" sldId="336"/>
            <ac:grpSpMk id="601" creationId="{B3A7DA8A-21CE-4632-8D44-662900CB5E84}"/>
          </ac:grpSpMkLst>
        </pc:grpChg>
        <pc:grpChg chg="del mod">
          <ac:chgData name="仁園 呂" userId="eef67f80-1e14-4c90-a22b-aad4575b3ef9" providerId="ADAL" clId="{98C5F729-C6D6-421F-A8DE-3A570149A37C}" dt="2020-05-24T12:23:07.425" v="1125"/>
          <ac:grpSpMkLst>
            <pc:docMk/>
            <pc:sldMk cId="2969178498" sldId="336"/>
            <ac:grpSpMk id="602" creationId="{BB1A9118-2599-4738-9581-386FB869EDC9}"/>
          </ac:grpSpMkLst>
        </pc:grpChg>
        <pc:grpChg chg="del mod">
          <ac:chgData name="仁園 呂" userId="eef67f80-1e14-4c90-a22b-aad4575b3ef9" providerId="ADAL" clId="{98C5F729-C6D6-421F-A8DE-3A570149A37C}" dt="2020-05-24T12:23:07.425" v="1125"/>
          <ac:grpSpMkLst>
            <pc:docMk/>
            <pc:sldMk cId="2969178498" sldId="336"/>
            <ac:grpSpMk id="606" creationId="{BF5B9DB1-6D83-4265-A3C0-EF1CB0439607}"/>
          </ac:grpSpMkLst>
        </pc:grpChg>
        <pc:grpChg chg="mod">
          <ac:chgData name="仁園 呂" userId="eef67f80-1e14-4c90-a22b-aad4575b3ef9" providerId="ADAL" clId="{98C5F729-C6D6-421F-A8DE-3A570149A37C}" dt="2020-05-24T12:36:30.493" v="1202" actId="164"/>
          <ac:grpSpMkLst>
            <pc:docMk/>
            <pc:sldMk cId="2969178498" sldId="336"/>
            <ac:grpSpMk id="607" creationId="{D9CD61DE-7990-4160-BA72-5AD043B402D5}"/>
          </ac:grpSpMkLst>
        </pc:grpChg>
        <pc:grpChg chg="mod">
          <ac:chgData name="仁園 呂" userId="eef67f80-1e14-4c90-a22b-aad4575b3ef9" providerId="ADAL" clId="{98C5F729-C6D6-421F-A8DE-3A570149A37C}" dt="2020-05-24T12:36:30.493" v="1202" actId="164"/>
          <ac:grpSpMkLst>
            <pc:docMk/>
            <pc:sldMk cId="2969178498" sldId="336"/>
            <ac:grpSpMk id="610" creationId="{E9310C99-6CBB-4ADB-89B9-DBF91782D4A3}"/>
          </ac:grpSpMkLst>
        </pc:grpChg>
        <pc:grpChg chg="mod">
          <ac:chgData name="仁園 呂" userId="eef67f80-1e14-4c90-a22b-aad4575b3ef9" providerId="ADAL" clId="{98C5F729-C6D6-421F-A8DE-3A570149A37C}" dt="2020-05-24T12:36:30.493" v="1202" actId="164"/>
          <ac:grpSpMkLst>
            <pc:docMk/>
            <pc:sldMk cId="2969178498" sldId="336"/>
            <ac:grpSpMk id="613" creationId="{DBA80EF2-36D3-4223-9929-BC36C0A91E90}"/>
          </ac:grpSpMkLst>
        </pc:grpChg>
        <pc:grpChg chg="mod">
          <ac:chgData name="仁園 呂" userId="eef67f80-1e14-4c90-a22b-aad4575b3ef9" providerId="ADAL" clId="{98C5F729-C6D6-421F-A8DE-3A570149A37C}" dt="2020-05-24T12:36:30.493" v="1202" actId="164"/>
          <ac:grpSpMkLst>
            <pc:docMk/>
            <pc:sldMk cId="2969178498" sldId="336"/>
            <ac:grpSpMk id="620" creationId="{BD484B97-548F-4908-8F0E-4BCAC9AA9E0C}"/>
          </ac:grpSpMkLst>
        </pc:grpChg>
        <pc:grpChg chg="del mod">
          <ac:chgData name="仁園 呂" userId="eef67f80-1e14-4c90-a22b-aad4575b3ef9" providerId="ADAL" clId="{98C5F729-C6D6-421F-A8DE-3A570149A37C}" dt="2020-05-24T12:23:42.147" v="1145"/>
          <ac:grpSpMkLst>
            <pc:docMk/>
            <pc:sldMk cId="2969178498" sldId="336"/>
            <ac:grpSpMk id="627" creationId="{6F2C7A5F-89F6-4BA9-A4B7-126B514C5160}"/>
          </ac:grpSpMkLst>
        </pc:grpChg>
        <pc:grpChg chg="del mod">
          <ac:chgData name="仁園 呂" userId="eef67f80-1e14-4c90-a22b-aad4575b3ef9" providerId="ADAL" clId="{98C5F729-C6D6-421F-A8DE-3A570149A37C}" dt="2020-05-24T12:24:32.345" v="1149"/>
          <ac:grpSpMkLst>
            <pc:docMk/>
            <pc:sldMk cId="2969178498" sldId="336"/>
            <ac:grpSpMk id="628" creationId="{6AF2F255-4CE4-425B-9D23-600920EE41C6}"/>
          </ac:grpSpMkLst>
        </pc:grpChg>
        <pc:grpChg chg="del mod">
          <ac:chgData name="仁園 呂" userId="eef67f80-1e14-4c90-a22b-aad4575b3ef9" providerId="ADAL" clId="{98C5F729-C6D6-421F-A8DE-3A570149A37C}" dt="2020-05-24T12:24:34.756" v="1152"/>
          <ac:grpSpMkLst>
            <pc:docMk/>
            <pc:sldMk cId="2969178498" sldId="336"/>
            <ac:grpSpMk id="632" creationId="{386485E8-5E9F-4F85-B62E-E59A897EE8D6}"/>
          </ac:grpSpMkLst>
        </pc:grpChg>
        <pc:grpChg chg="del mod">
          <ac:chgData name="仁園 呂" userId="eef67f80-1e14-4c90-a22b-aad4575b3ef9" providerId="ADAL" clId="{98C5F729-C6D6-421F-A8DE-3A570149A37C}" dt="2020-05-24T12:24:38.223" v="1155"/>
          <ac:grpSpMkLst>
            <pc:docMk/>
            <pc:sldMk cId="2969178498" sldId="336"/>
            <ac:grpSpMk id="635" creationId="{18F75F1F-4BA2-49D8-A3CF-CAF9D4304989}"/>
          </ac:grpSpMkLst>
        </pc:grpChg>
        <pc:grpChg chg="mod">
          <ac:chgData name="仁園 呂" userId="eef67f80-1e14-4c90-a22b-aad4575b3ef9" providerId="ADAL" clId="{98C5F729-C6D6-421F-A8DE-3A570149A37C}" dt="2020-05-24T12:36:30.493" v="1202" actId="164"/>
          <ac:grpSpMkLst>
            <pc:docMk/>
            <pc:sldMk cId="2969178498" sldId="336"/>
            <ac:grpSpMk id="638" creationId="{6C11BBDF-EB5A-43AA-8A2A-C9426E4055EC}"/>
          </ac:grpSpMkLst>
        </pc:grpChg>
        <pc:grpChg chg="del mod">
          <ac:chgData name="仁園 呂" userId="eef67f80-1e14-4c90-a22b-aad4575b3ef9" providerId="ADAL" clId="{98C5F729-C6D6-421F-A8DE-3A570149A37C}" dt="2020-05-24T12:25:01.096" v="1165"/>
          <ac:grpSpMkLst>
            <pc:docMk/>
            <pc:sldMk cId="2969178498" sldId="336"/>
            <ac:grpSpMk id="641" creationId="{C50D2B26-5490-4BE3-8443-DE51C86A67C8}"/>
          </ac:grpSpMkLst>
        </pc:grpChg>
        <pc:grpChg chg="del mod">
          <ac:chgData name="仁園 呂" userId="eef67f80-1e14-4c90-a22b-aad4575b3ef9" providerId="ADAL" clId="{98C5F729-C6D6-421F-A8DE-3A570149A37C}" dt="2020-05-24T12:25:01.096" v="1165"/>
          <ac:grpSpMkLst>
            <pc:docMk/>
            <pc:sldMk cId="2969178498" sldId="336"/>
            <ac:grpSpMk id="646" creationId="{603E8E73-7817-4D66-B91A-4E2AA5B0435C}"/>
          </ac:grpSpMkLst>
        </pc:grpChg>
        <pc:grpChg chg="del mod">
          <ac:chgData name="仁園 呂" userId="eef67f80-1e14-4c90-a22b-aad4575b3ef9" providerId="ADAL" clId="{98C5F729-C6D6-421F-A8DE-3A570149A37C}" dt="2020-05-24T12:25:03.815" v="1170"/>
          <ac:grpSpMkLst>
            <pc:docMk/>
            <pc:sldMk cId="2969178498" sldId="336"/>
            <ac:grpSpMk id="648" creationId="{223B37AC-B9B9-455C-AD19-CC276C75F6D1}"/>
          </ac:grpSpMkLst>
        </pc:grpChg>
        <pc:grpChg chg="mod">
          <ac:chgData name="仁園 呂" userId="eef67f80-1e14-4c90-a22b-aad4575b3ef9" providerId="ADAL" clId="{98C5F729-C6D6-421F-A8DE-3A570149A37C}" dt="2020-05-24T12:36:30.493" v="1202" actId="164"/>
          <ac:grpSpMkLst>
            <pc:docMk/>
            <pc:sldMk cId="2969178498" sldId="336"/>
            <ac:grpSpMk id="653" creationId="{A9DF9A3F-ADC0-4502-A189-765891EBCDE3}"/>
          </ac:grpSpMkLst>
        </pc:grpChg>
        <pc:grpChg chg="del mod">
          <ac:chgData name="仁園 呂" userId="eef67f80-1e14-4c90-a22b-aad4575b3ef9" providerId="ADAL" clId="{98C5F729-C6D6-421F-A8DE-3A570149A37C}" dt="2020-05-24T12:25:31.052" v="1189"/>
          <ac:grpSpMkLst>
            <pc:docMk/>
            <pc:sldMk cId="2969178498" sldId="336"/>
            <ac:grpSpMk id="661" creationId="{E7731AAB-21B9-4C0F-8E45-D911FFD7B72A}"/>
          </ac:grpSpMkLst>
        </pc:grpChg>
        <pc:grpChg chg="mod">
          <ac:chgData name="仁園 呂" userId="eef67f80-1e14-4c90-a22b-aad4575b3ef9" providerId="ADAL" clId="{98C5F729-C6D6-421F-A8DE-3A570149A37C}" dt="2020-05-24T12:36:30.493" v="1202" actId="164"/>
          <ac:grpSpMkLst>
            <pc:docMk/>
            <pc:sldMk cId="2969178498" sldId="336"/>
            <ac:grpSpMk id="662" creationId="{3BAFBCCB-0B94-414E-8E84-B2A469CF9289}"/>
          </ac:grpSpMkLst>
        </pc:grpChg>
        <pc:grpChg chg="del mod">
          <ac:chgData name="仁園 呂" userId="eef67f80-1e14-4c90-a22b-aad4575b3ef9" providerId="ADAL" clId="{98C5F729-C6D6-421F-A8DE-3A570149A37C}" dt="2020-05-24T12:25:31.052" v="1189"/>
          <ac:grpSpMkLst>
            <pc:docMk/>
            <pc:sldMk cId="2969178498" sldId="336"/>
            <ac:grpSpMk id="668" creationId="{56FAE9F9-AF7F-46A2-A6F4-7AC6A893F26B}"/>
          </ac:grpSpMkLst>
        </pc:grpChg>
        <pc:grpChg chg="mod">
          <ac:chgData name="仁園 呂" userId="eef67f80-1e14-4c90-a22b-aad4575b3ef9" providerId="ADAL" clId="{98C5F729-C6D6-421F-A8DE-3A570149A37C}" dt="2020-05-24T12:36:30.493" v="1202" actId="164"/>
          <ac:grpSpMkLst>
            <pc:docMk/>
            <pc:sldMk cId="2969178498" sldId="336"/>
            <ac:grpSpMk id="673" creationId="{3991887C-BC62-4170-A167-2D31324BD6D9}"/>
          </ac:grpSpMkLst>
        </pc:grpChg>
        <pc:grpChg chg="mod">
          <ac:chgData name="仁園 呂" userId="eef67f80-1e14-4c90-a22b-aad4575b3ef9" providerId="ADAL" clId="{98C5F729-C6D6-421F-A8DE-3A570149A37C}" dt="2020-05-24T12:34:35.903" v="1196" actId="14100"/>
          <ac:grpSpMkLst>
            <pc:docMk/>
            <pc:sldMk cId="2969178498" sldId="336"/>
            <ac:grpSpMk id="675" creationId="{4B151738-06AB-4C3E-8A34-353B705351BA}"/>
          </ac:grpSpMkLst>
        </pc:grpChg>
        <pc:grpChg chg="mod">
          <ac:chgData name="仁園 呂" userId="eef67f80-1e14-4c90-a22b-aad4575b3ef9" providerId="ADAL" clId="{98C5F729-C6D6-421F-A8DE-3A570149A37C}" dt="2020-05-24T12:34:50.543" v="1201"/>
          <ac:grpSpMkLst>
            <pc:docMk/>
            <pc:sldMk cId="2969178498" sldId="336"/>
            <ac:grpSpMk id="680" creationId="{D1BB7B05-0794-4437-AA8D-2FFCCE8AD2D0}"/>
          </ac:grpSpMkLst>
        </pc:grpChg>
        <pc:grpChg chg="mod">
          <ac:chgData name="仁園 呂" userId="eef67f80-1e14-4c90-a22b-aad4575b3ef9" providerId="ADAL" clId="{98C5F729-C6D6-421F-A8DE-3A570149A37C}" dt="2020-05-24T12:37:01.510" v="1204" actId="1076"/>
          <ac:grpSpMkLst>
            <pc:docMk/>
            <pc:sldMk cId="2969178498" sldId="336"/>
            <ac:grpSpMk id="681" creationId="{E4612E9D-BC60-4BD9-AC82-F70F45F62A41}"/>
          </ac:grpSpMkLst>
        </pc:grpChg>
        <pc:grpChg chg="mod">
          <ac:chgData name="仁園 呂" userId="eef67f80-1e14-4c90-a22b-aad4575b3ef9" providerId="ADAL" clId="{98C5F729-C6D6-421F-A8DE-3A570149A37C}" dt="2020-05-24T12:37:48.175" v="1213"/>
          <ac:grpSpMkLst>
            <pc:docMk/>
            <pc:sldMk cId="2969178498" sldId="336"/>
            <ac:grpSpMk id="690" creationId="{7862848C-491D-48AA-90E4-56E1F7D87EC2}"/>
          </ac:grpSpMkLst>
        </pc:grpChg>
        <pc:grpChg chg="del mod">
          <ac:chgData name="仁園 呂" userId="eef67f80-1e14-4c90-a22b-aad4575b3ef9" providerId="ADAL" clId="{98C5F729-C6D6-421F-A8DE-3A570149A37C}" dt="2020-05-24T12:38:00.409" v="1219"/>
          <ac:grpSpMkLst>
            <pc:docMk/>
            <pc:sldMk cId="2969178498" sldId="336"/>
            <ac:grpSpMk id="693" creationId="{4825E576-B1BB-4D66-B7F9-83B0EC88C498}"/>
          </ac:grpSpMkLst>
        </pc:grpChg>
        <pc:grpChg chg="del mod">
          <ac:chgData name="仁園 呂" userId="eef67f80-1e14-4c90-a22b-aad4575b3ef9" providerId="ADAL" clId="{98C5F729-C6D6-421F-A8DE-3A570149A37C}" dt="2020-05-24T12:38:05.299" v="1225"/>
          <ac:grpSpMkLst>
            <pc:docMk/>
            <pc:sldMk cId="2969178498" sldId="336"/>
            <ac:grpSpMk id="696" creationId="{ACBC9695-03D3-4EB9-BC3C-985D0B3E4E85}"/>
          </ac:grpSpMkLst>
        </pc:grpChg>
        <pc:grpChg chg="del mod">
          <ac:chgData name="仁園 呂" userId="eef67f80-1e14-4c90-a22b-aad4575b3ef9" providerId="ADAL" clId="{98C5F729-C6D6-421F-A8DE-3A570149A37C}" dt="2020-05-24T12:38:54.526" v="1253" actId="478"/>
          <ac:grpSpMkLst>
            <pc:docMk/>
            <pc:sldMk cId="2969178498" sldId="336"/>
            <ac:grpSpMk id="702" creationId="{36B5DA5F-EEB4-4DAE-A416-C855B80AF815}"/>
          </ac:grpSpMkLst>
        </pc:grpChg>
        <pc:grpChg chg="del mod">
          <ac:chgData name="仁園 呂" userId="eef67f80-1e14-4c90-a22b-aad4575b3ef9" providerId="ADAL" clId="{98C5F729-C6D6-421F-A8DE-3A570149A37C}" dt="2020-05-24T12:38:09.216" v="1231"/>
          <ac:grpSpMkLst>
            <pc:docMk/>
            <pc:sldMk cId="2969178498" sldId="336"/>
            <ac:grpSpMk id="708" creationId="{AB2B84F3-A925-4715-953F-2750BC01FEEA}"/>
          </ac:grpSpMkLst>
        </pc:grpChg>
        <pc:grpChg chg="del mod">
          <ac:chgData name="仁園 呂" userId="eef67f80-1e14-4c90-a22b-aad4575b3ef9" providerId="ADAL" clId="{98C5F729-C6D6-421F-A8DE-3A570149A37C}" dt="2020-05-24T12:38:54.526" v="1253" actId="478"/>
          <ac:grpSpMkLst>
            <pc:docMk/>
            <pc:sldMk cId="2969178498" sldId="336"/>
            <ac:grpSpMk id="709" creationId="{F06BC243-F991-4B26-8108-887078081514}"/>
          </ac:grpSpMkLst>
        </pc:grpChg>
        <pc:grpChg chg="del mod">
          <ac:chgData name="仁園 呂" userId="eef67f80-1e14-4c90-a22b-aad4575b3ef9" providerId="ADAL" clId="{98C5F729-C6D6-421F-A8DE-3A570149A37C}" dt="2020-05-24T12:38:16.481" v="1240"/>
          <ac:grpSpMkLst>
            <pc:docMk/>
            <pc:sldMk cId="2969178498" sldId="336"/>
            <ac:grpSpMk id="712" creationId="{8778F526-40D3-4010-A415-E174FCC8BE3D}"/>
          </ac:grpSpMkLst>
        </pc:grpChg>
        <pc:grpChg chg="del mod">
          <ac:chgData name="仁園 呂" userId="eef67f80-1e14-4c90-a22b-aad4575b3ef9" providerId="ADAL" clId="{98C5F729-C6D6-421F-A8DE-3A570149A37C}" dt="2020-05-24T12:38:19.339" v="1242"/>
          <ac:grpSpMkLst>
            <pc:docMk/>
            <pc:sldMk cId="2969178498" sldId="336"/>
            <ac:grpSpMk id="718" creationId="{21FEF628-63D2-4B33-B539-5BD32CF1E397}"/>
          </ac:grpSpMkLst>
        </pc:grpChg>
        <pc:grpChg chg="del mod">
          <ac:chgData name="仁園 呂" userId="eef67f80-1e14-4c90-a22b-aad4575b3ef9" providerId="ADAL" clId="{98C5F729-C6D6-421F-A8DE-3A570149A37C}" dt="2020-05-24T12:38:54.526" v="1253" actId="478"/>
          <ac:grpSpMkLst>
            <pc:docMk/>
            <pc:sldMk cId="2969178498" sldId="336"/>
            <ac:grpSpMk id="720" creationId="{8B03DD06-91BF-49A1-A241-629F2BDCEA9A}"/>
          </ac:grpSpMkLst>
        </pc:grpChg>
        <pc:grpChg chg="del mod">
          <ac:chgData name="仁園 呂" userId="eef67f80-1e14-4c90-a22b-aad4575b3ef9" providerId="ADAL" clId="{98C5F729-C6D6-421F-A8DE-3A570149A37C}" dt="2020-05-24T12:38:54.526" v="1253" actId="478"/>
          <ac:grpSpMkLst>
            <pc:docMk/>
            <pc:sldMk cId="2969178498" sldId="336"/>
            <ac:grpSpMk id="729" creationId="{B6FDF945-1833-4BB5-B074-B3E24B755DEE}"/>
          </ac:grpSpMkLst>
        </pc:grpChg>
        <pc:grpChg chg="del mod">
          <ac:chgData name="仁園 呂" userId="eef67f80-1e14-4c90-a22b-aad4575b3ef9" providerId="ADAL" clId="{98C5F729-C6D6-421F-A8DE-3A570149A37C}" dt="2020-05-24T12:38:54.526" v="1253" actId="478"/>
          <ac:grpSpMkLst>
            <pc:docMk/>
            <pc:sldMk cId="2969178498" sldId="336"/>
            <ac:grpSpMk id="730" creationId="{F20D71C7-4CF4-4698-A8A9-89A863B8978C}"/>
          </ac:grpSpMkLst>
        </pc:grpChg>
        <pc:grpChg chg="mod">
          <ac:chgData name="仁園 呂" userId="eef67f80-1e14-4c90-a22b-aad4575b3ef9" providerId="ADAL" clId="{98C5F729-C6D6-421F-A8DE-3A570149A37C}" dt="2020-05-24T12:39:13.469" v="1263"/>
          <ac:grpSpMkLst>
            <pc:docMk/>
            <pc:sldMk cId="2969178498" sldId="336"/>
            <ac:grpSpMk id="740" creationId="{D76008EF-429E-46EC-ABC0-E6FA32CD6739}"/>
          </ac:grpSpMkLst>
        </pc:grpChg>
        <pc:grpChg chg="mod">
          <ac:chgData name="仁園 呂" userId="eef67f80-1e14-4c90-a22b-aad4575b3ef9" providerId="ADAL" clId="{98C5F729-C6D6-421F-A8DE-3A570149A37C}" dt="2020-05-24T12:39:15.235" v="1266"/>
          <ac:grpSpMkLst>
            <pc:docMk/>
            <pc:sldMk cId="2969178498" sldId="336"/>
            <ac:grpSpMk id="743" creationId="{100C5E37-D113-4948-9BCB-94BC163E7EC6}"/>
          </ac:grpSpMkLst>
        </pc:grpChg>
        <pc:grpChg chg="mod">
          <ac:chgData name="仁園 呂" userId="eef67f80-1e14-4c90-a22b-aad4575b3ef9" providerId="ADAL" clId="{98C5F729-C6D6-421F-A8DE-3A570149A37C}" dt="2020-05-24T12:39:20.297" v="1273"/>
          <ac:grpSpMkLst>
            <pc:docMk/>
            <pc:sldMk cId="2969178498" sldId="336"/>
            <ac:grpSpMk id="750" creationId="{210B4C5D-5C32-4315-9640-FCB62993DDA9}"/>
          </ac:grpSpMkLst>
        </pc:grpChg>
        <pc:grpChg chg="mod">
          <ac:chgData name="仁園 呂" userId="eef67f80-1e14-4c90-a22b-aad4575b3ef9" providerId="ADAL" clId="{98C5F729-C6D6-421F-A8DE-3A570149A37C}" dt="2020-05-24T12:39:20.297" v="1273"/>
          <ac:grpSpMkLst>
            <pc:docMk/>
            <pc:sldMk cId="2969178498" sldId="336"/>
            <ac:grpSpMk id="751" creationId="{B8E46B6A-E031-42C0-BF02-484F8FAE03C2}"/>
          </ac:grpSpMkLst>
        </pc:grpChg>
        <pc:inkChg chg="add mod">
          <ac:chgData name="仁園 呂" userId="eef67f80-1e14-4c90-a22b-aad4575b3ef9" providerId="ADAL" clId="{98C5F729-C6D6-421F-A8DE-3A570149A37C}" dt="2020-05-24T12:09:48.193" v="534"/>
          <ac:inkMkLst>
            <pc:docMk/>
            <pc:sldMk cId="2969178498" sldId="336"/>
            <ac:inkMk id="6" creationId="{80D0DEA7-8254-4C0C-90E3-DA3E061ECF3B}"/>
          </ac:inkMkLst>
        </pc:inkChg>
        <pc:inkChg chg="add mod">
          <ac:chgData name="仁園 呂" userId="eef67f80-1e14-4c90-a22b-aad4575b3ef9" providerId="ADAL" clId="{98C5F729-C6D6-421F-A8DE-3A570149A37C}" dt="2020-05-24T12:09:48.193" v="534"/>
          <ac:inkMkLst>
            <pc:docMk/>
            <pc:sldMk cId="2969178498" sldId="336"/>
            <ac:inkMk id="7" creationId="{EDBFB04E-7E0A-44BE-AF20-25F8EFDDF59D}"/>
          </ac:inkMkLst>
        </pc:inkChg>
        <pc:inkChg chg="add mod">
          <ac:chgData name="仁園 呂" userId="eef67f80-1e14-4c90-a22b-aad4575b3ef9" providerId="ADAL" clId="{98C5F729-C6D6-421F-A8DE-3A570149A37C}" dt="2020-05-24T12:09:48.193" v="534"/>
          <ac:inkMkLst>
            <pc:docMk/>
            <pc:sldMk cId="2969178498" sldId="336"/>
            <ac:inkMk id="8" creationId="{359372C5-797C-4890-93A5-D4E011B612D8}"/>
          </ac:inkMkLst>
        </pc:inkChg>
        <pc:inkChg chg="add mod">
          <ac:chgData name="仁園 呂" userId="eef67f80-1e14-4c90-a22b-aad4575b3ef9" providerId="ADAL" clId="{98C5F729-C6D6-421F-A8DE-3A570149A37C}" dt="2020-05-24T12:09:48.193" v="534"/>
          <ac:inkMkLst>
            <pc:docMk/>
            <pc:sldMk cId="2969178498" sldId="336"/>
            <ac:inkMk id="9" creationId="{C4B49293-DE6E-40E4-A07C-0A91BBD05785}"/>
          </ac:inkMkLst>
        </pc:inkChg>
        <pc:inkChg chg="add mod">
          <ac:chgData name="仁園 呂" userId="eef67f80-1e14-4c90-a22b-aad4575b3ef9" providerId="ADAL" clId="{98C5F729-C6D6-421F-A8DE-3A570149A37C}" dt="2020-05-24T12:09:48.193" v="534"/>
          <ac:inkMkLst>
            <pc:docMk/>
            <pc:sldMk cId="2969178498" sldId="336"/>
            <ac:inkMk id="10" creationId="{4B9B58E2-88D3-4A9A-9904-E9D3A50F9CC5}"/>
          </ac:inkMkLst>
        </pc:inkChg>
        <pc:inkChg chg="add mod">
          <ac:chgData name="仁園 呂" userId="eef67f80-1e14-4c90-a22b-aad4575b3ef9" providerId="ADAL" clId="{98C5F729-C6D6-421F-A8DE-3A570149A37C}" dt="2020-05-24T12:09:48.193" v="534"/>
          <ac:inkMkLst>
            <pc:docMk/>
            <pc:sldMk cId="2969178498" sldId="336"/>
            <ac:inkMk id="11" creationId="{5531E943-7CCC-4289-9AB1-8FF4F6C4580A}"/>
          </ac:inkMkLst>
        </pc:inkChg>
        <pc:inkChg chg="add mod">
          <ac:chgData name="仁園 呂" userId="eef67f80-1e14-4c90-a22b-aad4575b3ef9" providerId="ADAL" clId="{98C5F729-C6D6-421F-A8DE-3A570149A37C}" dt="2020-05-24T12:09:48.193" v="534"/>
          <ac:inkMkLst>
            <pc:docMk/>
            <pc:sldMk cId="2969178498" sldId="336"/>
            <ac:inkMk id="12" creationId="{D6182318-AAEE-40D3-AE60-EAE8A02373C5}"/>
          </ac:inkMkLst>
        </pc:inkChg>
        <pc:inkChg chg="add mod">
          <ac:chgData name="仁園 呂" userId="eef67f80-1e14-4c90-a22b-aad4575b3ef9" providerId="ADAL" clId="{98C5F729-C6D6-421F-A8DE-3A570149A37C}" dt="2020-05-24T12:09:48.193" v="534"/>
          <ac:inkMkLst>
            <pc:docMk/>
            <pc:sldMk cId="2969178498" sldId="336"/>
            <ac:inkMk id="13" creationId="{0DE20836-62F3-49B4-85A4-B771B946AA79}"/>
          </ac:inkMkLst>
        </pc:inkChg>
        <pc:inkChg chg="add mod">
          <ac:chgData name="仁園 呂" userId="eef67f80-1e14-4c90-a22b-aad4575b3ef9" providerId="ADAL" clId="{98C5F729-C6D6-421F-A8DE-3A570149A37C}" dt="2020-05-24T12:09:48.193" v="534"/>
          <ac:inkMkLst>
            <pc:docMk/>
            <pc:sldMk cId="2969178498" sldId="336"/>
            <ac:inkMk id="14" creationId="{2F1061A9-6B0C-42A1-9242-5E94F3699E08}"/>
          </ac:inkMkLst>
        </pc:inkChg>
        <pc:inkChg chg="add mod">
          <ac:chgData name="仁園 呂" userId="eef67f80-1e14-4c90-a22b-aad4575b3ef9" providerId="ADAL" clId="{98C5F729-C6D6-421F-A8DE-3A570149A37C}" dt="2020-05-24T12:16:33.784" v="804" actId="164"/>
          <ac:inkMkLst>
            <pc:docMk/>
            <pc:sldMk cId="2969178498" sldId="336"/>
            <ac:inkMk id="15" creationId="{DF6D00FA-22CD-4C16-8360-A49C29659B06}"/>
          </ac:inkMkLst>
        </pc:inkChg>
        <pc:inkChg chg="add mod">
          <ac:chgData name="仁園 呂" userId="eef67f80-1e14-4c90-a22b-aad4575b3ef9" providerId="ADAL" clId="{98C5F729-C6D6-421F-A8DE-3A570149A37C}" dt="2020-05-24T12:16:33.784" v="804" actId="164"/>
          <ac:inkMkLst>
            <pc:docMk/>
            <pc:sldMk cId="2969178498" sldId="336"/>
            <ac:inkMk id="16" creationId="{4696026F-B268-486D-B3DE-603A51011984}"/>
          </ac:inkMkLst>
        </pc:inkChg>
        <pc:inkChg chg="add mod">
          <ac:chgData name="仁園 呂" userId="eef67f80-1e14-4c90-a22b-aad4575b3ef9" providerId="ADAL" clId="{98C5F729-C6D6-421F-A8DE-3A570149A37C}" dt="2020-05-24T12:16:33.784" v="804" actId="164"/>
          <ac:inkMkLst>
            <pc:docMk/>
            <pc:sldMk cId="2969178498" sldId="336"/>
            <ac:inkMk id="17" creationId="{87C2E975-F780-4C55-A27A-0207FFD4B768}"/>
          </ac:inkMkLst>
        </pc:inkChg>
        <pc:inkChg chg="add del mod">
          <ac:chgData name="仁園 呂" userId="eef67f80-1e14-4c90-a22b-aad4575b3ef9" providerId="ADAL" clId="{98C5F729-C6D6-421F-A8DE-3A570149A37C}" dt="2020-05-24T12:10:02.403" v="555"/>
          <ac:inkMkLst>
            <pc:docMk/>
            <pc:sldMk cId="2969178498" sldId="336"/>
            <ac:inkMk id="18" creationId="{8E17ED5B-6D38-4D21-8DF4-73F474A3B0CC}"/>
          </ac:inkMkLst>
        </pc:inkChg>
        <pc:inkChg chg="add mod">
          <ac:chgData name="仁園 呂" userId="eef67f80-1e14-4c90-a22b-aad4575b3ef9" providerId="ADAL" clId="{98C5F729-C6D6-421F-A8DE-3A570149A37C}" dt="2020-05-24T12:10:02.587" v="556"/>
          <ac:inkMkLst>
            <pc:docMk/>
            <pc:sldMk cId="2969178498" sldId="336"/>
            <ac:inkMk id="19" creationId="{7A2C1ECB-28D4-405C-9BE3-4B94EEA54916}"/>
          </ac:inkMkLst>
        </pc:inkChg>
        <pc:inkChg chg="add mod">
          <ac:chgData name="仁園 呂" userId="eef67f80-1e14-4c90-a22b-aad4575b3ef9" providerId="ADAL" clId="{98C5F729-C6D6-421F-A8DE-3A570149A37C}" dt="2020-05-24T12:10:02.587" v="556"/>
          <ac:inkMkLst>
            <pc:docMk/>
            <pc:sldMk cId="2969178498" sldId="336"/>
            <ac:inkMk id="20" creationId="{5F251A95-6238-4D7D-9F2E-0C0277B0C543}"/>
          </ac:inkMkLst>
        </pc:inkChg>
        <pc:inkChg chg="add mod">
          <ac:chgData name="仁園 呂" userId="eef67f80-1e14-4c90-a22b-aad4575b3ef9" providerId="ADAL" clId="{98C5F729-C6D6-421F-A8DE-3A570149A37C}" dt="2020-05-24T12:10:02.587" v="556"/>
          <ac:inkMkLst>
            <pc:docMk/>
            <pc:sldMk cId="2969178498" sldId="336"/>
            <ac:inkMk id="21" creationId="{6A64BED1-8945-4CD8-B648-CF6AEEB2991C}"/>
          </ac:inkMkLst>
        </pc:inkChg>
        <pc:inkChg chg="add mod">
          <ac:chgData name="仁園 呂" userId="eef67f80-1e14-4c90-a22b-aad4575b3ef9" providerId="ADAL" clId="{98C5F729-C6D6-421F-A8DE-3A570149A37C}" dt="2020-05-24T12:10:02.587" v="556"/>
          <ac:inkMkLst>
            <pc:docMk/>
            <pc:sldMk cId="2969178498" sldId="336"/>
            <ac:inkMk id="22" creationId="{01D669FB-EFB5-4538-94F1-D76F1B7ED097}"/>
          </ac:inkMkLst>
        </pc:inkChg>
        <pc:inkChg chg="add mod">
          <ac:chgData name="仁園 呂" userId="eef67f80-1e14-4c90-a22b-aad4575b3ef9" providerId="ADAL" clId="{98C5F729-C6D6-421F-A8DE-3A570149A37C}" dt="2020-05-24T12:10:02.587" v="556"/>
          <ac:inkMkLst>
            <pc:docMk/>
            <pc:sldMk cId="2969178498" sldId="336"/>
            <ac:inkMk id="23" creationId="{EA58F972-71B7-4496-9EAE-D01999548F9A}"/>
          </ac:inkMkLst>
        </pc:inkChg>
        <pc:inkChg chg="add mod">
          <ac:chgData name="仁園 呂" userId="eef67f80-1e14-4c90-a22b-aad4575b3ef9" providerId="ADAL" clId="{98C5F729-C6D6-421F-A8DE-3A570149A37C}" dt="2020-05-24T12:10:02.587" v="556"/>
          <ac:inkMkLst>
            <pc:docMk/>
            <pc:sldMk cId="2969178498" sldId="336"/>
            <ac:inkMk id="24" creationId="{A34201A5-7CF5-4AC7-88BA-8921BB8F7BB5}"/>
          </ac:inkMkLst>
        </pc:inkChg>
        <pc:inkChg chg="add mod">
          <ac:chgData name="仁園 呂" userId="eef67f80-1e14-4c90-a22b-aad4575b3ef9" providerId="ADAL" clId="{98C5F729-C6D6-421F-A8DE-3A570149A37C}" dt="2020-05-24T12:10:02.587" v="556"/>
          <ac:inkMkLst>
            <pc:docMk/>
            <pc:sldMk cId="2969178498" sldId="336"/>
            <ac:inkMk id="25" creationId="{0AECB1DA-6DE7-4590-9C44-E52D0A7FC958}"/>
          </ac:inkMkLst>
        </pc:inkChg>
        <pc:inkChg chg="add mod">
          <ac:chgData name="仁園 呂" userId="eef67f80-1e14-4c90-a22b-aad4575b3ef9" providerId="ADAL" clId="{98C5F729-C6D6-421F-A8DE-3A570149A37C}" dt="2020-05-24T12:10:02.587" v="556"/>
          <ac:inkMkLst>
            <pc:docMk/>
            <pc:sldMk cId="2969178498" sldId="336"/>
            <ac:inkMk id="26" creationId="{A6E5D07C-139C-4D01-9666-577072C07E6A}"/>
          </ac:inkMkLst>
        </pc:inkChg>
        <pc:inkChg chg="add mod">
          <ac:chgData name="仁園 呂" userId="eef67f80-1e14-4c90-a22b-aad4575b3ef9" providerId="ADAL" clId="{98C5F729-C6D6-421F-A8DE-3A570149A37C}" dt="2020-05-24T12:10:02.587" v="556"/>
          <ac:inkMkLst>
            <pc:docMk/>
            <pc:sldMk cId="2969178498" sldId="336"/>
            <ac:inkMk id="27" creationId="{5C6B52D4-053B-4E70-84E2-78A31F5E43DF}"/>
          </ac:inkMkLst>
        </pc:inkChg>
        <pc:inkChg chg="add mod">
          <ac:chgData name="仁園 呂" userId="eef67f80-1e14-4c90-a22b-aad4575b3ef9" providerId="ADAL" clId="{98C5F729-C6D6-421F-A8DE-3A570149A37C}" dt="2020-05-24T12:10:02.587" v="556"/>
          <ac:inkMkLst>
            <pc:docMk/>
            <pc:sldMk cId="2969178498" sldId="336"/>
            <ac:inkMk id="30" creationId="{42E68F4E-97BD-4DC5-8AD7-9DAC5002A34D}"/>
          </ac:inkMkLst>
        </pc:inkChg>
        <pc:inkChg chg="add mod">
          <ac:chgData name="仁園 呂" userId="eef67f80-1e14-4c90-a22b-aad4575b3ef9" providerId="ADAL" clId="{98C5F729-C6D6-421F-A8DE-3A570149A37C}" dt="2020-05-24T12:10:02.587" v="556"/>
          <ac:inkMkLst>
            <pc:docMk/>
            <pc:sldMk cId="2969178498" sldId="336"/>
            <ac:inkMk id="31" creationId="{E8CB6CAC-E065-4B6C-B10C-30DE7D35D13E}"/>
          </ac:inkMkLst>
        </pc:inkChg>
        <pc:inkChg chg="add mod">
          <ac:chgData name="仁園 呂" userId="eef67f80-1e14-4c90-a22b-aad4575b3ef9" providerId="ADAL" clId="{98C5F729-C6D6-421F-A8DE-3A570149A37C}" dt="2020-05-24T12:10:02.587" v="556"/>
          <ac:inkMkLst>
            <pc:docMk/>
            <pc:sldMk cId="2969178498" sldId="336"/>
            <ac:inkMk id="32" creationId="{FC9D1B17-9D11-4ABD-8196-8CD80933DCD8}"/>
          </ac:inkMkLst>
        </pc:inkChg>
        <pc:inkChg chg="add mod">
          <ac:chgData name="仁園 呂" userId="eef67f80-1e14-4c90-a22b-aad4575b3ef9" providerId="ADAL" clId="{98C5F729-C6D6-421F-A8DE-3A570149A37C}" dt="2020-05-24T12:10:02.587" v="556"/>
          <ac:inkMkLst>
            <pc:docMk/>
            <pc:sldMk cId="2969178498" sldId="336"/>
            <ac:inkMk id="33" creationId="{FFCA58A7-ABB7-4FD4-A0C8-37EFD1316243}"/>
          </ac:inkMkLst>
        </pc:inkChg>
        <pc:inkChg chg="add mod">
          <ac:chgData name="仁園 呂" userId="eef67f80-1e14-4c90-a22b-aad4575b3ef9" providerId="ADAL" clId="{98C5F729-C6D6-421F-A8DE-3A570149A37C}" dt="2020-05-24T12:10:02.587" v="556"/>
          <ac:inkMkLst>
            <pc:docMk/>
            <pc:sldMk cId="2969178498" sldId="336"/>
            <ac:inkMk id="34" creationId="{5BB687A0-57D0-43E4-B8E7-034DDD0F3748}"/>
          </ac:inkMkLst>
        </pc:inkChg>
        <pc:inkChg chg="add mod">
          <ac:chgData name="仁園 呂" userId="eef67f80-1e14-4c90-a22b-aad4575b3ef9" providerId="ADAL" clId="{98C5F729-C6D6-421F-A8DE-3A570149A37C}" dt="2020-05-24T12:10:02.587" v="556"/>
          <ac:inkMkLst>
            <pc:docMk/>
            <pc:sldMk cId="2969178498" sldId="336"/>
            <ac:inkMk id="35" creationId="{3358CB5E-4EDB-4E03-B408-358B75F148A0}"/>
          </ac:inkMkLst>
        </pc:inkChg>
        <pc:inkChg chg="add mod">
          <ac:chgData name="仁園 呂" userId="eef67f80-1e14-4c90-a22b-aad4575b3ef9" providerId="ADAL" clId="{98C5F729-C6D6-421F-A8DE-3A570149A37C}" dt="2020-05-24T12:10:02.587" v="556"/>
          <ac:inkMkLst>
            <pc:docMk/>
            <pc:sldMk cId="2969178498" sldId="336"/>
            <ac:inkMk id="37" creationId="{46305126-0E65-414B-AC32-6F65A3FD0594}"/>
          </ac:inkMkLst>
        </pc:inkChg>
        <pc:inkChg chg="add mod">
          <ac:chgData name="仁園 呂" userId="eef67f80-1e14-4c90-a22b-aad4575b3ef9" providerId="ADAL" clId="{98C5F729-C6D6-421F-A8DE-3A570149A37C}" dt="2020-05-24T12:10:02.587" v="556"/>
          <ac:inkMkLst>
            <pc:docMk/>
            <pc:sldMk cId="2969178498" sldId="336"/>
            <ac:inkMk id="38" creationId="{6B6B33F8-66DC-42A3-8D8A-F9DE988C42D8}"/>
          </ac:inkMkLst>
        </pc:inkChg>
        <pc:inkChg chg="add mod">
          <ac:chgData name="仁園 呂" userId="eef67f80-1e14-4c90-a22b-aad4575b3ef9" providerId="ADAL" clId="{98C5F729-C6D6-421F-A8DE-3A570149A37C}" dt="2020-05-24T12:10:02.587" v="556"/>
          <ac:inkMkLst>
            <pc:docMk/>
            <pc:sldMk cId="2969178498" sldId="336"/>
            <ac:inkMk id="39" creationId="{6BAE79D1-0616-4FB0-991D-6F0AE30B3058}"/>
          </ac:inkMkLst>
        </pc:inkChg>
        <pc:inkChg chg="add mod">
          <ac:chgData name="仁園 呂" userId="eef67f80-1e14-4c90-a22b-aad4575b3ef9" providerId="ADAL" clId="{98C5F729-C6D6-421F-A8DE-3A570149A37C}" dt="2020-05-24T12:10:02.587" v="556"/>
          <ac:inkMkLst>
            <pc:docMk/>
            <pc:sldMk cId="2969178498" sldId="336"/>
            <ac:inkMk id="41" creationId="{CB52AA1E-494C-4335-8E34-62FF7B2EF2DC}"/>
          </ac:inkMkLst>
        </pc:inkChg>
        <pc:inkChg chg="add mod">
          <ac:chgData name="仁園 呂" userId="eef67f80-1e14-4c90-a22b-aad4575b3ef9" providerId="ADAL" clId="{98C5F729-C6D6-421F-A8DE-3A570149A37C}" dt="2020-05-24T12:10:02.587" v="556"/>
          <ac:inkMkLst>
            <pc:docMk/>
            <pc:sldMk cId="2969178498" sldId="336"/>
            <ac:inkMk id="42" creationId="{38CC9E04-3E46-475D-845A-CF2BBA3ABAC4}"/>
          </ac:inkMkLst>
        </pc:inkChg>
        <pc:inkChg chg="add mod">
          <ac:chgData name="仁園 呂" userId="eef67f80-1e14-4c90-a22b-aad4575b3ef9" providerId="ADAL" clId="{98C5F729-C6D6-421F-A8DE-3A570149A37C}" dt="2020-05-24T12:10:02.587" v="556"/>
          <ac:inkMkLst>
            <pc:docMk/>
            <pc:sldMk cId="2969178498" sldId="336"/>
            <ac:inkMk id="43" creationId="{F110EDDB-100D-49EE-B812-D48EC08D5A57}"/>
          </ac:inkMkLst>
        </pc:inkChg>
        <pc:inkChg chg="add mod">
          <ac:chgData name="仁園 呂" userId="eef67f80-1e14-4c90-a22b-aad4575b3ef9" providerId="ADAL" clId="{98C5F729-C6D6-421F-A8DE-3A570149A37C}" dt="2020-05-24T12:10:02.587" v="556"/>
          <ac:inkMkLst>
            <pc:docMk/>
            <pc:sldMk cId="2969178498" sldId="336"/>
            <ac:inkMk id="44" creationId="{0160593B-7BA9-4AFD-99A2-7A5A29F45C56}"/>
          </ac:inkMkLst>
        </pc:inkChg>
        <pc:inkChg chg="add mod">
          <ac:chgData name="仁園 呂" userId="eef67f80-1e14-4c90-a22b-aad4575b3ef9" providerId="ADAL" clId="{98C5F729-C6D6-421F-A8DE-3A570149A37C}" dt="2020-05-24T12:10:02.587" v="556"/>
          <ac:inkMkLst>
            <pc:docMk/>
            <pc:sldMk cId="2969178498" sldId="336"/>
            <ac:inkMk id="45" creationId="{348DA28E-88F0-4085-878B-B8EF2A37AA85}"/>
          </ac:inkMkLst>
        </pc:inkChg>
        <pc:inkChg chg="add mod">
          <ac:chgData name="仁園 呂" userId="eef67f80-1e14-4c90-a22b-aad4575b3ef9" providerId="ADAL" clId="{98C5F729-C6D6-421F-A8DE-3A570149A37C}" dt="2020-05-24T12:10:02.587" v="556"/>
          <ac:inkMkLst>
            <pc:docMk/>
            <pc:sldMk cId="2969178498" sldId="336"/>
            <ac:inkMk id="46" creationId="{47ED6F1F-2432-4724-9676-6998F79EC276}"/>
          </ac:inkMkLst>
        </pc:inkChg>
        <pc:inkChg chg="add mod">
          <ac:chgData name="仁園 呂" userId="eef67f80-1e14-4c90-a22b-aad4575b3ef9" providerId="ADAL" clId="{98C5F729-C6D6-421F-A8DE-3A570149A37C}" dt="2020-05-24T12:10:02.587" v="556"/>
          <ac:inkMkLst>
            <pc:docMk/>
            <pc:sldMk cId="2969178498" sldId="336"/>
            <ac:inkMk id="47" creationId="{9F18085B-411B-46D7-8E43-D36D189E0DF2}"/>
          </ac:inkMkLst>
        </pc:inkChg>
        <pc:inkChg chg="add mod">
          <ac:chgData name="仁園 呂" userId="eef67f80-1e14-4c90-a22b-aad4575b3ef9" providerId="ADAL" clId="{98C5F729-C6D6-421F-A8DE-3A570149A37C}" dt="2020-05-24T12:10:02.587" v="556"/>
          <ac:inkMkLst>
            <pc:docMk/>
            <pc:sldMk cId="2969178498" sldId="336"/>
            <ac:inkMk id="49" creationId="{07AE6DBB-272F-49C8-BD4F-EEAAE59C6901}"/>
          </ac:inkMkLst>
        </pc:inkChg>
        <pc:inkChg chg="add mod">
          <ac:chgData name="仁園 呂" userId="eef67f80-1e14-4c90-a22b-aad4575b3ef9" providerId="ADAL" clId="{98C5F729-C6D6-421F-A8DE-3A570149A37C}" dt="2020-05-24T12:16:33.784" v="804" actId="164"/>
          <ac:inkMkLst>
            <pc:docMk/>
            <pc:sldMk cId="2969178498" sldId="336"/>
            <ac:inkMk id="51" creationId="{350E6CCB-7997-4061-9F79-F1C387F427E5}"/>
          </ac:inkMkLst>
        </pc:inkChg>
        <pc:inkChg chg="add mod">
          <ac:chgData name="仁園 呂" userId="eef67f80-1e14-4c90-a22b-aad4575b3ef9" providerId="ADAL" clId="{98C5F729-C6D6-421F-A8DE-3A570149A37C}" dt="2020-05-24T12:10:07.263" v="561"/>
          <ac:inkMkLst>
            <pc:docMk/>
            <pc:sldMk cId="2969178498" sldId="336"/>
            <ac:inkMk id="52" creationId="{CBD5AF97-EEAB-4497-BA53-CF771CC68A23}"/>
          </ac:inkMkLst>
        </pc:inkChg>
        <pc:inkChg chg="add mod">
          <ac:chgData name="仁園 呂" userId="eef67f80-1e14-4c90-a22b-aad4575b3ef9" providerId="ADAL" clId="{98C5F729-C6D6-421F-A8DE-3A570149A37C}" dt="2020-05-24T12:10:07.263" v="561"/>
          <ac:inkMkLst>
            <pc:docMk/>
            <pc:sldMk cId="2969178498" sldId="336"/>
            <ac:inkMk id="53" creationId="{7F43136F-0CFB-4406-A7BF-0A943AD27F50}"/>
          </ac:inkMkLst>
        </pc:inkChg>
        <pc:inkChg chg="add mod">
          <ac:chgData name="仁園 呂" userId="eef67f80-1e14-4c90-a22b-aad4575b3ef9" providerId="ADAL" clId="{98C5F729-C6D6-421F-A8DE-3A570149A37C}" dt="2020-05-24T12:10:07.263" v="561"/>
          <ac:inkMkLst>
            <pc:docMk/>
            <pc:sldMk cId="2969178498" sldId="336"/>
            <ac:inkMk id="54" creationId="{CE68A28B-40A9-4D15-8F2F-6064AC0BA9A5}"/>
          </ac:inkMkLst>
        </pc:inkChg>
        <pc:inkChg chg="add mod">
          <ac:chgData name="仁園 呂" userId="eef67f80-1e14-4c90-a22b-aad4575b3ef9" providerId="ADAL" clId="{98C5F729-C6D6-421F-A8DE-3A570149A37C}" dt="2020-05-24T12:10:13.638" v="570"/>
          <ac:inkMkLst>
            <pc:docMk/>
            <pc:sldMk cId="2969178498" sldId="336"/>
            <ac:inkMk id="56" creationId="{3046B06F-C070-4502-AB74-ACB1485362C4}"/>
          </ac:inkMkLst>
        </pc:inkChg>
        <pc:inkChg chg="add mod">
          <ac:chgData name="仁園 呂" userId="eef67f80-1e14-4c90-a22b-aad4575b3ef9" providerId="ADAL" clId="{98C5F729-C6D6-421F-A8DE-3A570149A37C}" dt="2020-05-24T12:10:13.638" v="570"/>
          <ac:inkMkLst>
            <pc:docMk/>
            <pc:sldMk cId="2969178498" sldId="336"/>
            <ac:inkMk id="57" creationId="{D652D27C-942D-45AE-BE00-0988153A2213}"/>
          </ac:inkMkLst>
        </pc:inkChg>
        <pc:inkChg chg="add mod">
          <ac:chgData name="仁園 呂" userId="eef67f80-1e14-4c90-a22b-aad4575b3ef9" providerId="ADAL" clId="{98C5F729-C6D6-421F-A8DE-3A570149A37C}" dt="2020-05-24T12:10:13.638" v="570"/>
          <ac:inkMkLst>
            <pc:docMk/>
            <pc:sldMk cId="2969178498" sldId="336"/>
            <ac:inkMk id="58" creationId="{C360231C-0A94-4FBA-AC72-D7F39A43B837}"/>
          </ac:inkMkLst>
        </pc:inkChg>
        <pc:inkChg chg="add mod">
          <ac:chgData name="仁園 呂" userId="eef67f80-1e14-4c90-a22b-aad4575b3ef9" providerId="ADAL" clId="{98C5F729-C6D6-421F-A8DE-3A570149A37C}" dt="2020-05-24T12:10:13.638" v="570"/>
          <ac:inkMkLst>
            <pc:docMk/>
            <pc:sldMk cId="2969178498" sldId="336"/>
            <ac:inkMk id="59" creationId="{ADCD918C-F21D-4D13-8300-AEBBF72A70B5}"/>
          </ac:inkMkLst>
        </pc:inkChg>
        <pc:inkChg chg="add mod">
          <ac:chgData name="仁園 呂" userId="eef67f80-1e14-4c90-a22b-aad4575b3ef9" providerId="ADAL" clId="{98C5F729-C6D6-421F-A8DE-3A570149A37C}" dt="2020-05-24T12:10:13.638" v="570"/>
          <ac:inkMkLst>
            <pc:docMk/>
            <pc:sldMk cId="2969178498" sldId="336"/>
            <ac:inkMk id="60" creationId="{8686D155-0513-4762-9FCA-33EA7D7C7D84}"/>
          </ac:inkMkLst>
        </pc:inkChg>
        <pc:inkChg chg="add mod">
          <ac:chgData name="仁園 呂" userId="eef67f80-1e14-4c90-a22b-aad4575b3ef9" providerId="ADAL" clId="{98C5F729-C6D6-421F-A8DE-3A570149A37C}" dt="2020-05-24T12:10:30.139" v="596"/>
          <ac:inkMkLst>
            <pc:docMk/>
            <pc:sldMk cId="2969178498" sldId="336"/>
            <ac:inkMk id="61" creationId="{0D25DF8E-7D4C-4B42-B68B-D47BCC6C42BF}"/>
          </ac:inkMkLst>
        </pc:inkChg>
        <pc:inkChg chg="add mod">
          <ac:chgData name="仁園 呂" userId="eef67f80-1e14-4c90-a22b-aad4575b3ef9" providerId="ADAL" clId="{98C5F729-C6D6-421F-A8DE-3A570149A37C}" dt="2020-05-24T12:10:30.139" v="596"/>
          <ac:inkMkLst>
            <pc:docMk/>
            <pc:sldMk cId="2969178498" sldId="336"/>
            <ac:inkMk id="62" creationId="{05CD57C4-1E4B-4BDA-B303-9ED0416094B4}"/>
          </ac:inkMkLst>
        </pc:inkChg>
        <pc:inkChg chg="add mod">
          <ac:chgData name="仁園 呂" userId="eef67f80-1e14-4c90-a22b-aad4575b3ef9" providerId="ADAL" clId="{98C5F729-C6D6-421F-A8DE-3A570149A37C}" dt="2020-05-24T12:10:30.139" v="596"/>
          <ac:inkMkLst>
            <pc:docMk/>
            <pc:sldMk cId="2969178498" sldId="336"/>
            <ac:inkMk id="63" creationId="{432F9E4F-D7EF-41D9-9984-A40567A0976D}"/>
          </ac:inkMkLst>
        </pc:inkChg>
        <pc:inkChg chg="add mod">
          <ac:chgData name="仁園 呂" userId="eef67f80-1e14-4c90-a22b-aad4575b3ef9" providerId="ADAL" clId="{98C5F729-C6D6-421F-A8DE-3A570149A37C}" dt="2020-05-24T12:10:30.139" v="596"/>
          <ac:inkMkLst>
            <pc:docMk/>
            <pc:sldMk cId="2969178498" sldId="336"/>
            <ac:inkMk id="67" creationId="{C6474C2F-EB6E-49C8-A3AF-D95C2BDEEDB5}"/>
          </ac:inkMkLst>
        </pc:inkChg>
        <pc:inkChg chg="add mod">
          <ac:chgData name="仁園 呂" userId="eef67f80-1e14-4c90-a22b-aad4575b3ef9" providerId="ADAL" clId="{98C5F729-C6D6-421F-A8DE-3A570149A37C}" dt="2020-05-24T12:10:30.139" v="596"/>
          <ac:inkMkLst>
            <pc:docMk/>
            <pc:sldMk cId="2969178498" sldId="336"/>
            <ac:inkMk id="68" creationId="{88721FF3-7EF6-4F62-BDC3-1A81373B59A1}"/>
          </ac:inkMkLst>
        </pc:inkChg>
        <pc:inkChg chg="add mod">
          <ac:chgData name="仁園 呂" userId="eef67f80-1e14-4c90-a22b-aad4575b3ef9" providerId="ADAL" clId="{98C5F729-C6D6-421F-A8DE-3A570149A37C}" dt="2020-05-24T12:10:30.139" v="596"/>
          <ac:inkMkLst>
            <pc:docMk/>
            <pc:sldMk cId="2969178498" sldId="336"/>
            <ac:inkMk id="69" creationId="{1EA95E36-B24A-4D4C-8067-F9BDFCA2FDE7}"/>
          </ac:inkMkLst>
        </pc:inkChg>
        <pc:inkChg chg="add mod">
          <ac:chgData name="仁園 呂" userId="eef67f80-1e14-4c90-a22b-aad4575b3ef9" providerId="ADAL" clId="{98C5F729-C6D6-421F-A8DE-3A570149A37C}" dt="2020-05-24T12:10:30.139" v="596"/>
          <ac:inkMkLst>
            <pc:docMk/>
            <pc:sldMk cId="2969178498" sldId="336"/>
            <ac:inkMk id="70" creationId="{E3297F67-79EE-42C7-9FA7-0DA65B792EBE}"/>
          </ac:inkMkLst>
        </pc:inkChg>
        <pc:inkChg chg="add mod">
          <ac:chgData name="仁園 呂" userId="eef67f80-1e14-4c90-a22b-aad4575b3ef9" providerId="ADAL" clId="{98C5F729-C6D6-421F-A8DE-3A570149A37C}" dt="2020-05-24T12:10:30.139" v="596"/>
          <ac:inkMkLst>
            <pc:docMk/>
            <pc:sldMk cId="2969178498" sldId="336"/>
            <ac:inkMk id="71" creationId="{21476844-C9E1-489B-BAB3-3A6ABCF1EB7B}"/>
          </ac:inkMkLst>
        </pc:inkChg>
        <pc:inkChg chg="add mod">
          <ac:chgData name="仁園 呂" userId="eef67f80-1e14-4c90-a22b-aad4575b3ef9" providerId="ADAL" clId="{98C5F729-C6D6-421F-A8DE-3A570149A37C}" dt="2020-05-24T12:10:30.139" v="596"/>
          <ac:inkMkLst>
            <pc:docMk/>
            <pc:sldMk cId="2969178498" sldId="336"/>
            <ac:inkMk id="72" creationId="{77FE98FE-EBE0-48F8-B00B-09843DC27431}"/>
          </ac:inkMkLst>
        </pc:inkChg>
        <pc:inkChg chg="add mod">
          <ac:chgData name="仁園 呂" userId="eef67f80-1e14-4c90-a22b-aad4575b3ef9" providerId="ADAL" clId="{98C5F729-C6D6-421F-A8DE-3A570149A37C}" dt="2020-05-24T12:10:30.139" v="596"/>
          <ac:inkMkLst>
            <pc:docMk/>
            <pc:sldMk cId="2969178498" sldId="336"/>
            <ac:inkMk id="73" creationId="{AEFE5288-D623-4C54-8B33-181198590BC3}"/>
          </ac:inkMkLst>
        </pc:inkChg>
        <pc:inkChg chg="add mod">
          <ac:chgData name="仁園 呂" userId="eef67f80-1e14-4c90-a22b-aad4575b3ef9" providerId="ADAL" clId="{98C5F729-C6D6-421F-A8DE-3A570149A37C}" dt="2020-05-24T12:10:30.139" v="596"/>
          <ac:inkMkLst>
            <pc:docMk/>
            <pc:sldMk cId="2969178498" sldId="336"/>
            <ac:inkMk id="74" creationId="{0BB2C40B-581C-4F6A-AF3C-914F712CE1A0}"/>
          </ac:inkMkLst>
        </pc:inkChg>
        <pc:inkChg chg="add mod">
          <ac:chgData name="仁園 呂" userId="eef67f80-1e14-4c90-a22b-aad4575b3ef9" providerId="ADAL" clId="{98C5F729-C6D6-421F-A8DE-3A570149A37C}" dt="2020-05-24T12:10:30.139" v="596"/>
          <ac:inkMkLst>
            <pc:docMk/>
            <pc:sldMk cId="2969178498" sldId="336"/>
            <ac:inkMk id="75" creationId="{8506B67B-C72C-4E12-AAC0-12BE6BDA856E}"/>
          </ac:inkMkLst>
        </pc:inkChg>
        <pc:inkChg chg="add mod">
          <ac:chgData name="仁園 呂" userId="eef67f80-1e14-4c90-a22b-aad4575b3ef9" providerId="ADAL" clId="{98C5F729-C6D6-421F-A8DE-3A570149A37C}" dt="2020-05-24T12:10:30.139" v="596"/>
          <ac:inkMkLst>
            <pc:docMk/>
            <pc:sldMk cId="2969178498" sldId="336"/>
            <ac:inkMk id="76" creationId="{9FCE5B47-1389-4F25-A966-DD75AED2A518}"/>
          </ac:inkMkLst>
        </pc:inkChg>
        <pc:inkChg chg="add mod">
          <ac:chgData name="仁園 呂" userId="eef67f80-1e14-4c90-a22b-aad4575b3ef9" providerId="ADAL" clId="{98C5F729-C6D6-421F-A8DE-3A570149A37C}" dt="2020-05-24T12:10:30.139" v="596"/>
          <ac:inkMkLst>
            <pc:docMk/>
            <pc:sldMk cId="2969178498" sldId="336"/>
            <ac:inkMk id="77" creationId="{BC51F4FB-E0DB-4A91-A4C7-0BDFF8E26E2D}"/>
          </ac:inkMkLst>
        </pc:inkChg>
        <pc:inkChg chg="add mod">
          <ac:chgData name="仁園 呂" userId="eef67f80-1e14-4c90-a22b-aad4575b3ef9" providerId="ADAL" clId="{98C5F729-C6D6-421F-A8DE-3A570149A37C}" dt="2020-05-24T12:10:30.139" v="596"/>
          <ac:inkMkLst>
            <pc:docMk/>
            <pc:sldMk cId="2969178498" sldId="336"/>
            <ac:inkMk id="78" creationId="{7C9D7F62-DDB9-47CD-9A96-FED260EBB9A2}"/>
          </ac:inkMkLst>
        </pc:inkChg>
        <pc:inkChg chg="add mod">
          <ac:chgData name="仁園 呂" userId="eef67f80-1e14-4c90-a22b-aad4575b3ef9" providerId="ADAL" clId="{98C5F729-C6D6-421F-A8DE-3A570149A37C}" dt="2020-05-24T12:10:30.139" v="596"/>
          <ac:inkMkLst>
            <pc:docMk/>
            <pc:sldMk cId="2969178498" sldId="336"/>
            <ac:inkMk id="81" creationId="{8795D4B3-76EF-4E06-A44B-548F6B96BC48}"/>
          </ac:inkMkLst>
        </pc:inkChg>
        <pc:inkChg chg="add mod">
          <ac:chgData name="仁園 呂" userId="eef67f80-1e14-4c90-a22b-aad4575b3ef9" providerId="ADAL" clId="{98C5F729-C6D6-421F-A8DE-3A570149A37C}" dt="2020-05-24T12:10:30.139" v="596"/>
          <ac:inkMkLst>
            <pc:docMk/>
            <pc:sldMk cId="2969178498" sldId="336"/>
            <ac:inkMk id="82" creationId="{E948CDB0-5D0B-43CE-81EB-8A398FA07C7E}"/>
          </ac:inkMkLst>
        </pc:inkChg>
        <pc:inkChg chg="add mod">
          <ac:chgData name="仁園 呂" userId="eef67f80-1e14-4c90-a22b-aad4575b3ef9" providerId="ADAL" clId="{98C5F729-C6D6-421F-A8DE-3A570149A37C}" dt="2020-05-24T12:10:30.139" v="596"/>
          <ac:inkMkLst>
            <pc:docMk/>
            <pc:sldMk cId="2969178498" sldId="336"/>
            <ac:inkMk id="84" creationId="{11BE5081-1F01-4A99-B5C3-7489D36677D1}"/>
          </ac:inkMkLst>
        </pc:inkChg>
        <pc:inkChg chg="add mod">
          <ac:chgData name="仁園 呂" userId="eef67f80-1e14-4c90-a22b-aad4575b3ef9" providerId="ADAL" clId="{98C5F729-C6D6-421F-A8DE-3A570149A37C}" dt="2020-05-24T12:10:30.139" v="596"/>
          <ac:inkMkLst>
            <pc:docMk/>
            <pc:sldMk cId="2969178498" sldId="336"/>
            <ac:inkMk id="85" creationId="{C3F5BFAF-F5C9-42F3-8A12-6DFD9DD77CCF}"/>
          </ac:inkMkLst>
        </pc:inkChg>
        <pc:inkChg chg="add mod">
          <ac:chgData name="仁園 呂" userId="eef67f80-1e14-4c90-a22b-aad4575b3ef9" providerId="ADAL" clId="{98C5F729-C6D6-421F-A8DE-3A570149A37C}" dt="2020-05-24T12:10:30.139" v="596"/>
          <ac:inkMkLst>
            <pc:docMk/>
            <pc:sldMk cId="2969178498" sldId="336"/>
            <ac:inkMk id="86" creationId="{CC04DC42-3D8E-431D-9EE9-A9D7B9B8E5C1}"/>
          </ac:inkMkLst>
        </pc:inkChg>
        <pc:inkChg chg="add mod">
          <ac:chgData name="仁園 呂" userId="eef67f80-1e14-4c90-a22b-aad4575b3ef9" providerId="ADAL" clId="{98C5F729-C6D6-421F-A8DE-3A570149A37C}" dt="2020-05-24T12:10:30.139" v="596"/>
          <ac:inkMkLst>
            <pc:docMk/>
            <pc:sldMk cId="2969178498" sldId="336"/>
            <ac:inkMk id="87" creationId="{2DFDB05B-7C33-44B2-971E-CE3DC9930997}"/>
          </ac:inkMkLst>
        </pc:inkChg>
        <pc:inkChg chg="add mod">
          <ac:chgData name="仁園 呂" userId="eef67f80-1e14-4c90-a22b-aad4575b3ef9" providerId="ADAL" clId="{98C5F729-C6D6-421F-A8DE-3A570149A37C}" dt="2020-05-24T12:10:30.139" v="596"/>
          <ac:inkMkLst>
            <pc:docMk/>
            <pc:sldMk cId="2969178498" sldId="336"/>
            <ac:inkMk id="88" creationId="{C84BA257-3321-4AB7-903E-669D0B52CCD4}"/>
          </ac:inkMkLst>
        </pc:inkChg>
        <pc:inkChg chg="add mod">
          <ac:chgData name="仁園 呂" userId="eef67f80-1e14-4c90-a22b-aad4575b3ef9" providerId="ADAL" clId="{98C5F729-C6D6-421F-A8DE-3A570149A37C}" dt="2020-05-24T12:10:30.139" v="596"/>
          <ac:inkMkLst>
            <pc:docMk/>
            <pc:sldMk cId="2969178498" sldId="336"/>
            <ac:inkMk id="89" creationId="{CF5B850E-12BE-4681-98CE-D88EB4041F61}"/>
          </ac:inkMkLst>
        </pc:inkChg>
        <pc:inkChg chg="add mod">
          <ac:chgData name="仁園 呂" userId="eef67f80-1e14-4c90-a22b-aad4575b3ef9" providerId="ADAL" clId="{98C5F729-C6D6-421F-A8DE-3A570149A37C}" dt="2020-05-24T12:10:30.139" v="596"/>
          <ac:inkMkLst>
            <pc:docMk/>
            <pc:sldMk cId="2969178498" sldId="336"/>
            <ac:inkMk id="90" creationId="{FB3C51F7-1D17-4C4F-8001-B47F848F29AB}"/>
          </ac:inkMkLst>
        </pc:inkChg>
        <pc:inkChg chg="add mod">
          <ac:chgData name="仁園 呂" userId="eef67f80-1e14-4c90-a22b-aad4575b3ef9" providerId="ADAL" clId="{98C5F729-C6D6-421F-A8DE-3A570149A37C}" dt="2020-05-24T12:10:30.139" v="596"/>
          <ac:inkMkLst>
            <pc:docMk/>
            <pc:sldMk cId="2969178498" sldId="336"/>
            <ac:inkMk id="91" creationId="{F0ECFF67-9CD5-42D2-8D06-6964A223D826}"/>
          </ac:inkMkLst>
        </pc:inkChg>
        <pc:inkChg chg="add mod">
          <ac:chgData name="仁園 呂" userId="eef67f80-1e14-4c90-a22b-aad4575b3ef9" providerId="ADAL" clId="{98C5F729-C6D6-421F-A8DE-3A570149A37C}" dt="2020-05-24T12:10:30.139" v="596"/>
          <ac:inkMkLst>
            <pc:docMk/>
            <pc:sldMk cId="2969178498" sldId="336"/>
            <ac:inkMk id="92" creationId="{D60EDE7A-D6E1-4A25-9A9D-5ED5C03D1537}"/>
          </ac:inkMkLst>
        </pc:inkChg>
        <pc:inkChg chg="add mod">
          <ac:chgData name="仁園 呂" userId="eef67f80-1e14-4c90-a22b-aad4575b3ef9" providerId="ADAL" clId="{98C5F729-C6D6-421F-A8DE-3A570149A37C}" dt="2020-05-24T12:10:57.653" v="608"/>
          <ac:inkMkLst>
            <pc:docMk/>
            <pc:sldMk cId="2969178498" sldId="336"/>
            <ac:inkMk id="95" creationId="{AE092600-9BE8-4F67-8E3D-6A6DE1E9170E}"/>
          </ac:inkMkLst>
        </pc:inkChg>
        <pc:inkChg chg="add mod">
          <ac:chgData name="仁園 呂" userId="eef67f80-1e14-4c90-a22b-aad4575b3ef9" providerId="ADAL" clId="{98C5F729-C6D6-421F-A8DE-3A570149A37C}" dt="2020-05-24T12:10:57.653" v="608"/>
          <ac:inkMkLst>
            <pc:docMk/>
            <pc:sldMk cId="2969178498" sldId="336"/>
            <ac:inkMk id="96" creationId="{56B3FA55-3F57-431D-A643-29FF29C40D25}"/>
          </ac:inkMkLst>
        </pc:inkChg>
        <pc:inkChg chg="add mod">
          <ac:chgData name="仁園 呂" userId="eef67f80-1e14-4c90-a22b-aad4575b3ef9" providerId="ADAL" clId="{98C5F729-C6D6-421F-A8DE-3A570149A37C}" dt="2020-05-24T12:10:57.653" v="608"/>
          <ac:inkMkLst>
            <pc:docMk/>
            <pc:sldMk cId="2969178498" sldId="336"/>
            <ac:inkMk id="97" creationId="{CBA40610-90C2-4B35-A6CF-C37820F58F52}"/>
          </ac:inkMkLst>
        </pc:inkChg>
        <pc:inkChg chg="add mod">
          <ac:chgData name="仁園 呂" userId="eef67f80-1e14-4c90-a22b-aad4575b3ef9" providerId="ADAL" clId="{98C5F729-C6D6-421F-A8DE-3A570149A37C}" dt="2020-05-24T12:10:57.653" v="608"/>
          <ac:inkMkLst>
            <pc:docMk/>
            <pc:sldMk cId="2969178498" sldId="336"/>
            <ac:inkMk id="98" creationId="{1FF19FD2-FB21-4B30-BED7-44449C8A6852}"/>
          </ac:inkMkLst>
        </pc:inkChg>
        <pc:inkChg chg="add mod">
          <ac:chgData name="仁園 呂" userId="eef67f80-1e14-4c90-a22b-aad4575b3ef9" providerId="ADAL" clId="{98C5F729-C6D6-421F-A8DE-3A570149A37C}" dt="2020-05-24T12:10:57.653" v="608"/>
          <ac:inkMkLst>
            <pc:docMk/>
            <pc:sldMk cId="2969178498" sldId="336"/>
            <ac:inkMk id="99" creationId="{09E42E2E-1159-4649-BDB4-98870E380112}"/>
          </ac:inkMkLst>
        </pc:inkChg>
        <pc:inkChg chg="add mod">
          <ac:chgData name="仁園 呂" userId="eef67f80-1e14-4c90-a22b-aad4575b3ef9" providerId="ADAL" clId="{98C5F729-C6D6-421F-A8DE-3A570149A37C}" dt="2020-05-24T12:10:57.653" v="608"/>
          <ac:inkMkLst>
            <pc:docMk/>
            <pc:sldMk cId="2969178498" sldId="336"/>
            <ac:inkMk id="100" creationId="{44DAA122-69FE-4F8E-8952-2EBA03BF238B}"/>
          </ac:inkMkLst>
        </pc:inkChg>
        <pc:inkChg chg="add mod">
          <ac:chgData name="仁園 呂" userId="eef67f80-1e14-4c90-a22b-aad4575b3ef9" providerId="ADAL" clId="{98C5F729-C6D6-421F-A8DE-3A570149A37C}" dt="2020-05-24T12:10:57.653" v="608"/>
          <ac:inkMkLst>
            <pc:docMk/>
            <pc:sldMk cId="2969178498" sldId="336"/>
            <ac:inkMk id="101" creationId="{E1783627-1355-44D2-B592-71D7DC2384B2}"/>
          </ac:inkMkLst>
        </pc:inkChg>
        <pc:inkChg chg="add mod">
          <ac:chgData name="仁園 呂" userId="eef67f80-1e14-4c90-a22b-aad4575b3ef9" providerId="ADAL" clId="{98C5F729-C6D6-421F-A8DE-3A570149A37C}" dt="2020-05-24T12:10:57.653" v="608"/>
          <ac:inkMkLst>
            <pc:docMk/>
            <pc:sldMk cId="2969178498" sldId="336"/>
            <ac:inkMk id="102" creationId="{66144F2C-DD61-4182-A1E7-AADEB6F7B205}"/>
          </ac:inkMkLst>
        </pc:inkChg>
        <pc:inkChg chg="add mod">
          <ac:chgData name="仁園 呂" userId="eef67f80-1e14-4c90-a22b-aad4575b3ef9" providerId="ADAL" clId="{98C5F729-C6D6-421F-A8DE-3A570149A37C}" dt="2020-05-24T12:10:57.653" v="608"/>
          <ac:inkMkLst>
            <pc:docMk/>
            <pc:sldMk cId="2969178498" sldId="336"/>
            <ac:inkMk id="103" creationId="{52327A57-3E0A-459D-90D6-3791A117938B}"/>
          </ac:inkMkLst>
        </pc:inkChg>
        <pc:inkChg chg="add mod">
          <ac:chgData name="仁園 呂" userId="eef67f80-1e14-4c90-a22b-aad4575b3ef9" providerId="ADAL" clId="{98C5F729-C6D6-421F-A8DE-3A570149A37C}" dt="2020-05-24T12:10:57.653" v="608"/>
          <ac:inkMkLst>
            <pc:docMk/>
            <pc:sldMk cId="2969178498" sldId="336"/>
            <ac:inkMk id="104" creationId="{27AB3870-F4DF-4241-ADE6-0F19371D19A0}"/>
          </ac:inkMkLst>
        </pc:inkChg>
        <pc:inkChg chg="add mod">
          <ac:chgData name="仁園 呂" userId="eef67f80-1e14-4c90-a22b-aad4575b3ef9" providerId="ADAL" clId="{98C5F729-C6D6-421F-A8DE-3A570149A37C}" dt="2020-05-24T12:10:57.653" v="608"/>
          <ac:inkMkLst>
            <pc:docMk/>
            <pc:sldMk cId="2969178498" sldId="336"/>
            <ac:inkMk id="105" creationId="{3C5C4270-3E7D-4EB0-B554-7DA0AF19A2ED}"/>
          </ac:inkMkLst>
        </pc:inkChg>
        <pc:inkChg chg="add mod">
          <ac:chgData name="仁園 呂" userId="eef67f80-1e14-4c90-a22b-aad4575b3ef9" providerId="ADAL" clId="{98C5F729-C6D6-421F-A8DE-3A570149A37C}" dt="2020-05-24T12:16:33.784" v="804" actId="164"/>
          <ac:inkMkLst>
            <pc:docMk/>
            <pc:sldMk cId="2969178498" sldId="336"/>
            <ac:inkMk id="108" creationId="{FD986ABE-7D0B-4A60-B890-B231AF8EE87E}"/>
          </ac:inkMkLst>
        </pc:inkChg>
        <pc:inkChg chg="add mod">
          <ac:chgData name="仁園 呂" userId="eef67f80-1e14-4c90-a22b-aad4575b3ef9" providerId="ADAL" clId="{98C5F729-C6D6-421F-A8DE-3A570149A37C}" dt="2020-05-24T12:16:33.784" v="804" actId="164"/>
          <ac:inkMkLst>
            <pc:docMk/>
            <pc:sldMk cId="2969178498" sldId="336"/>
            <ac:inkMk id="109" creationId="{129FA2B4-67FF-4740-BADD-679677383D1A}"/>
          </ac:inkMkLst>
        </pc:inkChg>
        <pc:inkChg chg="add mod">
          <ac:chgData name="仁園 呂" userId="eef67f80-1e14-4c90-a22b-aad4575b3ef9" providerId="ADAL" clId="{98C5F729-C6D6-421F-A8DE-3A570149A37C}" dt="2020-05-24T12:16:33.784" v="804" actId="164"/>
          <ac:inkMkLst>
            <pc:docMk/>
            <pc:sldMk cId="2969178498" sldId="336"/>
            <ac:inkMk id="110" creationId="{9F04EABA-7BE4-4FC1-B99E-09149C127177}"/>
          </ac:inkMkLst>
        </pc:inkChg>
        <pc:inkChg chg="add mod">
          <ac:chgData name="仁園 呂" userId="eef67f80-1e14-4c90-a22b-aad4575b3ef9" providerId="ADAL" clId="{98C5F729-C6D6-421F-A8DE-3A570149A37C}" dt="2020-05-24T12:16:33.784" v="804" actId="164"/>
          <ac:inkMkLst>
            <pc:docMk/>
            <pc:sldMk cId="2969178498" sldId="336"/>
            <ac:inkMk id="111" creationId="{42C64C89-73C7-4C62-91E2-A80F8203A924}"/>
          </ac:inkMkLst>
        </pc:inkChg>
        <pc:inkChg chg="add mod">
          <ac:chgData name="仁園 呂" userId="eef67f80-1e14-4c90-a22b-aad4575b3ef9" providerId="ADAL" clId="{98C5F729-C6D6-421F-A8DE-3A570149A37C}" dt="2020-05-24T12:16:33.784" v="804" actId="164"/>
          <ac:inkMkLst>
            <pc:docMk/>
            <pc:sldMk cId="2969178498" sldId="336"/>
            <ac:inkMk id="112" creationId="{505D9E00-3677-4F16-90C8-6D38E322094B}"/>
          </ac:inkMkLst>
        </pc:inkChg>
        <pc:inkChg chg="add mod">
          <ac:chgData name="仁園 呂" userId="eef67f80-1e14-4c90-a22b-aad4575b3ef9" providerId="ADAL" clId="{98C5F729-C6D6-421F-A8DE-3A570149A37C}" dt="2020-05-24T12:16:33.784" v="804" actId="164"/>
          <ac:inkMkLst>
            <pc:docMk/>
            <pc:sldMk cId="2969178498" sldId="336"/>
            <ac:inkMk id="113" creationId="{3082F364-E267-4566-9990-00C575071E3B}"/>
          </ac:inkMkLst>
        </pc:inkChg>
        <pc:inkChg chg="add mod">
          <ac:chgData name="仁園 呂" userId="eef67f80-1e14-4c90-a22b-aad4575b3ef9" providerId="ADAL" clId="{98C5F729-C6D6-421F-A8DE-3A570149A37C}" dt="2020-05-24T12:16:33.784" v="804" actId="164"/>
          <ac:inkMkLst>
            <pc:docMk/>
            <pc:sldMk cId="2969178498" sldId="336"/>
            <ac:inkMk id="114" creationId="{35075F2D-5AEF-4848-801E-90B5AB1663CB}"/>
          </ac:inkMkLst>
        </pc:inkChg>
        <pc:inkChg chg="add mod">
          <ac:chgData name="仁園 呂" userId="eef67f80-1e14-4c90-a22b-aad4575b3ef9" providerId="ADAL" clId="{98C5F729-C6D6-421F-A8DE-3A570149A37C}" dt="2020-05-24T12:16:33.784" v="804" actId="164"/>
          <ac:inkMkLst>
            <pc:docMk/>
            <pc:sldMk cId="2969178498" sldId="336"/>
            <ac:inkMk id="115" creationId="{269D066F-7870-4ABB-938A-63D94A958326}"/>
          </ac:inkMkLst>
        </pc:inkChg>
        <pc:inkChg chg="add mod">
          <ac:chgData name="仁園 呂" userId="eef67f80-1e14-4c90-a22b-aad4575b3ef9" providerId="ADAL" clId="{98C5F729-C6D6-421F-A8DE-3A570149A37C}" dt="2020-05-24T12:16:33.784" v="804" actId="164"/>
          <ac:inkMkLst>
            <pc:docMk/>
            <pc:sldMk cId="2969178498" sldId="336"/>
            <ac:inkMk id="116" creationId="{1F24C9FC-7EA1-4ED6-AC07-74A6DFC8CC06}"/>
          </ac:inkMkLst>
        </pc:inkChg>
        <pc:inkChg chg="add mod">
          <ac:chgData name="仁園 呂" userId="eef67f80-1e14-4c90-a22b-aad4575b3ef9" providerId="ADAL" clId="{98C5F729-C6D6-421F-A8DE-3A570149A37C}" dt="2020-05-24T12:16:33.784" v="804" actId="164"/>
          <ac:inkMkLst>
            <pc:docMk/>
            <pc:sldMk cId="2969178498" sldId="336"/>
            <ac:inkMk id="117" creationId="{228AA073-7126-43F0-B92D-4318DCFE65F8}"/>
          </ac:inkMkLst>
        </pc:inkChg>
        <pc:inkChg chg="add mod">
          <ac:chgData name="仁園 呂" userId="eef67f80-1e14-4c90-a22b-aad4575b3ef9" providerId="ADAL" clId="{98C5F729-C6D6-421F-A8DE-3A570149A37C}" dt="2020-05-24T12:16:33.784" v="804" actId="164"/>
          <ac:inkMkLst>
            <pc:docMk/>
            <pc:sldMk cId="2969178498" sldId="336"/>
            <ac:inkMk id="120" creationId="{4AF0EC54-7202-4C2E-986E-FDB29D03BCA8}"/>
          </ac:inkMkLst>
        </pc:inkChg>
        <pc:inkChg chg="add mod">
          <ac:chgData name="仁園 呂" userId="eef67f80-1e14-4c90-a22b-aad4575b3ef9" providerId="ADAL" clId="{98C5F729-C6D6-421F-A8DE-3A570149A37C}" dt="2020-05-24T12:16:33.784" v="804" actId="164"/>
          <ac:inkMkLst>
            <pc:docMk/>
            <pc:sldMk cId="2969178498" sldId="336"/>
            <ac:inkMk id="121" creationId="{3B9B6C99-A344-4DA4-81A9-19487D00EA0F}"/>
          </ac:inkMkLst>
        </pc:inkChg>
        <pc:inkChg chg="add mod">
          <ac:chgData name="仁園 呂" userId="eef67f80-1e14-4c90-a22b-aad4575b3ef9" providerId="ADAL" clId="{98C5F729-C6D6-421F-A8DE-3A570149A37C}" dt="2020-05-24T12:11:12.117" v="624"/>
          <ac:inkMkLst>
            <pc:docMk/>
            <pc:sldMk cId="2969178498" sldId="336"/>
            <ac:inkMk id="122" creationId="{A4922ADA-7A3D-4B4C-A559-4A38BAB9D7B3}"/>
          </ac:inkMkLst>
        </pc:inkChg>
        <pc:inkChg chg="add mod">
          <ac:chgData name="仁園 呂" userId="eef67f80-1e14-4c90-a22b-aad4575b3ef9" providerId="ADAL" clId="{98C5F729-C6D6-421F-A8DE-3A570149A37C}" dt="2020-05-24T12:11:12.117" v="624"/>
          <ac:inkMkLst>
            <pc:docMk/>
            <pc:sldMk cId="2969178498" sldId="336"/>
            <ac:inkMk id="123" creationId="{ADDC96A6-E866-4D50-A77D-C0068DE7A0AB}"/>
          </ac:inkMkLst>
        </pc:inkChg>
        <pc:inkChg chg="add mod">
          <ac:chgData name="仁園 呂" userId="eef67f80-1e14-4c90-a22b-aad4575b3ef9" providerId="ADAL" clId="{98C5F729-C6D6-421F-A8DE-3A570149A37C}" dt="2020-05-24T12:16:33.784" v="804" actId="164"/>
          <ac:inkMkLst>
            <pc:docMk/>
            <pc:sldMk cId="2969178498" sldId="336"/>
            <ac:inkMk id="126" creationId="{90433E8D-D479-433F-BB63-013E4D279138}"/>
          </ac:inkMkLst>
        </pc:inkChg>
        <pc:inkChg chg="add mod">
          <ac:chgData name="仁園 呂" userId="eef67f80-1e14-4c90-a22b-aad4575b3ef9" providerId="ADAL" clId="{98C5F729-C6D6-421F-A8DE-3A570149A37C}" dt="2020-05-24T12:16:33.784" v="804" actId="164"/>
          <ac:inkMkLst>
            <pc:docMk/>
            <pc:sldMk cId="2969178498" sldId="336"/>
            <ac:inkMk id="127" creationId="{39E7259F-9150-4485-834F-BD738B7277B2}"/>
          </ac:inkMkLst>
        </pc:inkChg>
        <pc:inkChg chg="add mod">
          <ac:chgData name="仁園 呂" userId="eef67f80-1e14-4c90-a22b-aad4575b3ef9" providerId="ADAL" clId="{98C5F729-C6D6-421F-A8DE-3A570149A37C}" dt="2020-05-24T12:16:33.784" v="804" actId="164"/>
          <ac:inkMkLst>
            <pc:docMk/>
            <pc:sldMk cId="2969178498" sldId="336"/>
            <ac:inkMk id="129" creationId="{D78A4887-4A09-4CB2-8A11-CE81A2514905}"/>
          </ac:inkMkLst>
        </pc:inkChg>
        <pc:inkChg chg="add mod">
          <ac:chgData name="仁園 呂" userId="eef67f80-1e14-4c90-a22b-aad4575b3ef9" providerId="ADAL" clId="{98C5F729-C6D6-421F-A8DE-3A570149A37C}" dt="2020-05-24T12:16:33.784" v="804" actId="164"/>
          <ac:inkMkLst>
            <pc:docMk/>
            <pc:sldMk cId="2969178498" sldId="336"/>
            <ac:inkMk id="130" creationId="{520ACF46-6D7A-491F-B17E-E79885A6522B}"/>
          </ac:inkMkLst>
        </pc:inkChg>
        <pc:inkChg chg="add mod">
          <ac:chgData name="仁園 呂" userId="eef67f80-1e14-4c90-a22b-aad4575b3ef9" providerId="ADAL" clId="{98C5F729-C6D6-421F-A8DE-3A570149A37C}" dt="2020-05-24T12:16:33.784" v="804" actId="164"/>
          <ac:inkMkLst>
            <pc:docMk/>
            <pc:sldMk cId="2969178498" sldId="336"/>
            <ac:inkMk id="131" creationId="{1D8B5E19-770C-41A9-AECE-53CA23E7B91B}"/>
          </ac:inkMkLst>
        </pc:inkChg>
        <pc:inkChg chg="add mod">
          <ac:chgData name="仁園 呂" userId="eef67f80-1e14-4c90-a22b-aad4575b3ef9" providerId="ADAL" clId="{98C5F729-C6D6-421F-A8DE-3A570149A37C}" dt="2020-05-24T12:16:33.784" v="804" actId="164"/>
          <ac:inkMkLst>
            <pc:docMk/>
            <pc:sldMk cId="2969178498" sldId="336"/>
            <ac:inkMk id="132" creationId="{ECF5479A-4740-422C-9D51-824E6D84D96A}"/>
          </ac:inkMkLst>
        </pc:inkChg>
        <pc:inkChg chg="add mod">
          <ac:chgData name="仁園 呂" userId="eef67f80-1e14-4c90-a22b-aad4575b3ef9" providerId="ADAL" clId="{98C5F729-C6D6-421F-A8DE-3A570149A37C}" dt="2020-05-24T12:16:33.784" v="804" actId="164"/>
          <ac:inkMkLst>
            <pc:docMk/>
            <pc:sldMk cId="2969178498" sldId="336"/>
            <ac:inkMk id="133" creationId="{38E8544F-FB39-4809-9AD7-1BF6D3EB233C}"/>
          </ac:inkMkLst>
        </pc:inkChg>
        <pc:inkChg chg="add mod">
          <ac:chgData name="仁園 呂" userId="eef67f80-1e14-4c90-a22b-aad4575b3ef9" providerId="ADAL" clId="{98C5F729-C6D6-421F-A8DE-3A570149A37C}" dt="2020-05-24T12:16:33.784" v="804" actId="164"/>
          <ac:inkMkLst>
            <pc:docMk/>
            <pc:sldMk cId="2969178498" sldId="336"/>
            <ac:inkMk id="134" creationId="{FFDF6EDF-3DDA-47E2-97C7-A7E4AC745240}"/>
          </ac:inkMkLst>
        </pc:inkChg>
        <pc:inkChg chg="add mod">
          <ac:chgData name="仁園 呂" userId="eef67f80-1e14-4c90-a22b-aad4575b3ef9" providerId="ADAL" clId="{98C5F729-C6D6-421F-A8DE-3A570149A37C}" dt="2020-05-24T12:16:33.784" v="804" actId="164"/>
          <ac:inkMkLst>
            <pc:docMk/>
            <pc:sldMk cId="2969178498" sldId="336"/>
            <ac:inkMk id="135" creationId="{E8A75C90-2F78-4D97-B6C5-8CA1DBBF5D82}"/>
          </ac:inkMkLst>
        </pc:inkChg>
        <pc:inkChg chg="add mod">
          <ac:chgData name="仁園 呂" userId="eef67f80-1e14-4c90-a22b-aad4575b3ef9" providerId="ADAL" clId="{98C5F729-C6D6-421F-A8DE-3A570149A37C}" dt="2020-05-24T12:16:33.784" v="804" actId="164"/>
          <ac:inkMkLst>
            <pc:docMk/>
            <pc:sldMk cId="2969178498" sldId="336"/>
            <ac:inkMk id="136" creationId="{95724D13-1303-4CEF-B05C-336329D2B7F1}"/>
          </ac:inkMkLst>
        </pc:inkChg>
        <pc:inkChg chg="add mod">
          <ac:chgData name="仁園 呂" userId="eef67f80-1e14-4c90-a22b-aad4575b3ef9" providerId="ADAL" clId="{98C5F729-C6D6-421F-A8DE-3A570149A37C}" dt="2020-05-24T12:16:33.784" v="804" actId="164"/>
          <ac:inkMkLst>
            <pc:docMk/>
            <pc:sldMk cId="2969178498" sldId="336"/>
            <ac:inkMk id="137" creationId="{271835F5-5533-4592-A726-9E74EC8462F7}"/>
          </ac:inkMkLst>
        </pc:inkChg>
        <pc:inkChg chg="add mod">
          <ac:chgData name="仁園 呂" userId="eef67f80-1e14-4c90-a22b-aad4575b3ef9" providerId="ADAL" clId="{98C5F729-C6D6-421F-A8DE-3A570149A37C}" dt="2020-05-24T12:16:33.784" v="804" actId="164"/>
          <ac:inkMkLst>
            <pc:docMk/>
            <pc:sldMk cId="2969178498" sldId="336"/>
            <ac:inkMk id="139" creationId="{2028B149-4F1D-44A5-A836-D70EC82AD824}"/>
          </ac:inkMkLst>
        </pc:inkChg>
        <pc:inkChg chg="add mod">
          <ac:chgData name="仁園 呂" userId="eef67f80-1e14-4c90-a22b-aad4575b3ef9" providerId="ADAL" clId="{98C5F729-C6D6-421F-A8DE-3A570149A37C}" dt="2020-05-24T12:16:33.784" v="804" actId="164"/>
          <ac:inkMkLst>
            <pc:docMk/>
            <pc:sldMk cId="2969178498" sldId="336"/>
            <ac:inkMk id="140" creationId="{74A6CFAA-D446-4F75-839A-16B7C5E7DC5F}"/>
          </ac:inkMkLst>
        </pc:inkChg>
        <pc:inkChg chg="add mod">
          <ac:chgData name="仁園 呂" userId="eef67f80-1e14-4c90-a22b-aad4575b3ef9" providerId="ADAL" clId="{98C5F729-C6D6-421F-A8DE-3A570149A37C}" dt="2020-05-24T12:16:33.784" v="804" actId="164"/>
          <ac:inkMkLst>
            <pc:docMk/>
            <pc:sldMk cId="2969178498" sldId="336"/>
            <ac:inkMk id="141" creationId="{4D757C7C-67A6-4B5D-B962-308481255028}"/>
          </ac:inkMkLst>
        </pc:inkChg>
        <pc:inkChg chg="add mod">
          <ac:chgData name="仁園 呂" userId="eef67f80-1e14-4c90-a22b-aad4575b3ef9" providerId="ADAL" clId="{98C5F729-C6D6-421F-A8DE-3A570149A37C}" dt="2020-05-24T12:16:33.784" v="804" actId="164"/>
          <ac:inkMkLst>
            <pc:docMk/>
            <pc:sldMk cId="2969178498" sldId="336"/>
            <ac:inkMk id="142" creationId="{FDC5ADF8-2EAB-4D08-85E9-A298ADA2BCAD}"/>
          </ac:inkMkLst>
        </pc:inkChg>
        <pc:inkChg chg="add mod">
          <ac:chgData name="仁園 呂" userId="eef67f80-1e14-4c90-a22b-aad4575b3ef9" providerId="ADAL" clId="{98C5F729-C6D6-421F-A8DE-3A570149A37C}" dt="2020-05-24T12:16:33.784" v="804" actId="164"/>
          <ac:inkMkLst>
            <pc:docMk/>
            <pc:sldMk cId="2969178498" sldId="336"/>
            <ac:inkMk id="143" creationId="{32F3EAC0-FCF7-4835-87BD-57BF11E83F64}"/>
          </ac:inkMkLst>
        </pc:inkChg>
        <pc:inkChg chg="add mod">
          <ac:chgData name="仁園 呂" userId="eef67f80-1e14-4c90-a22b-aad4575b3ef9" providerId="ADAL" clId="{98C5F729-C6D6-421F-A8DE-3A570149A37C}" dt="2020-05-24T12:16:33.784" v="804" actId="164"/>
          <ac:inkMkLst>
            <pc:docMk/>
            <pc:sldMk cId="2969178498" sldId="336"/>
            <ac:inkMk id="144" creationId="{D38ED98B-5CE5-4308-8260-DE1017F986FD}"/>
          </ac:inkMkLst>
        </pc:inkChg>
        <pc:inkChg chg="add mod">
          <ac:chgData name="仁園 呂" userId="eef67f80-1e14-4c90-a22b-aad4575b3ef9" providerId="ADAL" clId="{98C5F729-C6D6-421F-A8DE-3A570149A37C}" dt="2020-05-24T12:16:33.784" v="804" actId="164"/>
          <ac:inkMkLst>
            <pc:docMk/>
            <pc:sldMk cId="2969178498" sldId="336"/>
            <ac:inkMk id="145" creationId="{67985533-0F4B-449B-9E65-BCF6DE82D9AB}"/>
          </ac:inkMkLst>
        </pc:inkChg>
        <pc:inkChg chg="add mod">
          <ac:chgData name="仁園 呂" userId="eef67f80-1e14-4c90-a22b-aad4575b3ef9" providerId="ADAL" clId="{98C5F729-C6D6-421F-A8DE-3A570149A37C}" dt="2020-05-24T12:16:33.784" v="804" actId="164"/>
          <ac:inkMkLst>
            <pc:docMk/>
            <pc:sldMk cId="2969178498" sldId="336"/>
            <ac:inkMk id="147" creationId="{E4F52751-FA7A-423A-B318-A4A5E4133E1C}"/>
          </ac:inkMkLst>
        </pc:inkChg>
        <pc:inkChg chg="add mod">
          <ac:chgData name="仁園 呂" userId="eef67f80-1e14-4c90-a22b-aad4575b3ef9" providerId="ADAL" clId="{98C5F729-C6D6-421F-A8DE-3A570149A37C}" dt="2020-05-24T12:16:33.784" v="804" actId="164"/>
          <ac:inkMkLst>
            <pc:docMk/>
            <pc:sldMk cId="2969178498" sldId="336"/>
            <ac:inkMk id="148" creationId="{731B3EFA-C66B-4D13-BF13-69A702A5C775}"/>
          </ac:inkMkLst>
        </pc:inkChg>
        <pc:inkChg chg="add mod">
          <ac:chgData name="仁園 呂" userId="eef67f80-1e14-4c90-a22b-aad4575b3ef9" providerId="ADAL" clId="{98C5F729-C6D6-421F-A8DE-3A570149A37C}" dt="2020-05-24T12:16:33.784" v="804" actId="164"/>
          <ac:inkMkLst>
            <pc:docMk/>
            <pc:sldMk cId="2969178498" sldId="336"/>
            <ac:inkMk id="149" creationId="{FB9F9797-5429-40E0-BB18-7F34665A4970}"/>
          </ac:inkMkLst>
        </pc:inkChg>
        <pc:inkChg chg="add mod">
          <ac:chgData name="仁園 呂" userId="eef67f80-1e14-4c90-a22b-aad4575b3ef9" providerId="ADAL" clId="{98C5F729-C6D6-421F-A8DE-3A570149A37C}" dt="2020-05-24T12:16:33.784" v="804" actId="164"/>
          <ac:inkMkLst>
            <pc:docMk/>
            <pc:sldMk cId="2969178498" sldId="336"/>
            <ac:inkMk id="150" creationId="{C8C91140-A160-42F3-BADC-E05FADA1E7EC}"/>
          </ac:inkMkLst>
        </pc:inkChg>
        <pc:inkChg chg="add mod">
          <ac:chgData name="仁園 呂" userId="eef67f80-1e14-4c90-a22b-aad4575b3ef9" providerId="ADAL" clId="{98C5F729-C6D6-421F-A8DE-3A570149A37C}" dt="2020-05-24T12:16:33.784" v="804" actId="164"/>
          <ac:inkMkLst>
            <pc:docMk/>
            <pc:sldMk cId="2969178498" sldId="336"/>
            <ac:inkMk id="151" creationId="{D2E82629-4CF9-452F-8A72-E8680E4F50BD}"/>
          </ac:inkMkLst>
        </pc:inkChg>
        <pc:inkChg chg="add mod">
          <ac:chgData name="仁園 呂" userId="eef67f80-1e14-4c90-a22b-aad4575b3ef9" providerId="ADAL" clId="{98C5F729-C6D6-421F-A8DE-3A570149A37C}" dt="2020-05-24T12:16:33.784" v="804" actId="164"/>
          <ac:inkMkLst>
            <pc:docMk/>
            <pc:sldMk cId="2969178498" sldId="336"/>
            <ac:inkMk id="152" creationId="{C9B6F6DF-9A7F-471C-9D6C-EAB2D4E43BAF}"/>
          </ac:inkMkLst>
        </pc:inkChg>
        <pc:inkChg chg="add mod">
          <ac:chgData name="仁園 呂" userId="eef67f80-1e14-4c90-a22b-aad4575b3ef9" providerId="ADAL" clId="{98C5F729-C6D6-421F-A8DE-3A570149A37C}" dt="2020-05-24T12:16:33.784" v="804" actId="164"/>
          <ac:inkMkLst>
            <pc:docMk/>
            <pc:sldMk cId="2969178498" sldId="336"/>
            <ac:inkMk id="153" creationId="{CB4BB854-AD07-4DC5-B866-CDF25E29DF26}"/>
          </ac:inkMkLst>
        </pc:inkChg>
        <pc:inkChg chg="add mod">
          <ac:chgData name="仁園 呂" userId="eef67f80-1e14-4c90-a22b-aad4575b3ef9" providerId="ADAL" clId="{98C5F729-C6D6-421F-A8DE-3A570149A37C}" dt="2020-05-24T12:16:33.784" v="804" actId="164"/>
          <ac:inkMkLst>
            <pc:docMk/>
            <pc:sldMk cId="2969178498" sldId="336"/>
            <ac:inkMk id="156" creationId="{06C16909-23FD-4F36-AF36-8C2C8DE3802F}"/>
          </ac:inkMkLst>
        </pc:inkChg>
        <pc:inkChg chg="add mod">
          <ac:chgData name="仁園 呂" userId="eef67f80-1e14-4c90-a22b-aad4575b3ef9" providerId="ADAL" clId="{98C5F729-C6D6-421F-A8DE-3A570149A37C}" dt="2020-05-24T12:16:33.784" v="804" actId="164"/>
          <ac:inkMkLst>
            <pc:docMk/>
            <pc:sldMk cId="2969178498" sldId="336"/>
            <ac:inkMk id="157" creationId="{F761509E-4A04-4959-97AC-1CD1078407A0}"/>
          </ac:inkMkLst>
        </pc:inkChg>
        <pc:inkChg chg="add mod">
          <ac:chgData name="仁園 呂" userId="eef67f80-1e14-4c90-a22b-aad4575b3ef9" providerId="ADAL" clId="{98C5F729-C6D6-421F-A8DE-3A570149A37C}" dt="2020-05-24T12:16:33.784" v="804" actId="164"/>
          <ac:inkMkLst>
            <pc:docMk/>
            <pc:sldMk cId="2969178498" sldId="336"/>
            <ac:inkMk id="158" creationId="{086F22FC-9B66-48AF-A53C-1B19699AE637}"/>
          </ac:inkMkLst>
        </pc:inkChg>
        <pc:inkChg chg="add mod">
          <ac:chgData name="仁園 呂" userId="eef67f80-1e14-4c90-a22b-aad4575b3ef9" providerId="ADAL" clId="{98C5F729-C6D6-421F-A8DE-3A570149A37C}" dt="2020-05-24T12:16:33.784" v="804" actId="164"/>
          <ac:inkMkLst>
            <pc:docMk/>
            <pc:sldMk cId="2969178498" sldId="336"/>
            <ac:inkMk id="159" creationId="{79675537-3980-4DAA-89B0-7A16A8F0ED71}"/>
          </ac:inkMkLst>
        </pc:inkChg>
        <pc:inkChg chg="add mod">
          <ac:chgData name="仁園 呂" userId="eef67f80-1e14-4c90-a22b-aad4575b3ef9" providerId="ADAL" clId="{98C5F729-C6D6-421F-A8DE-3A570149A37C}" dt="2020-05-24T12:16:33.784" v="804" actId="164"/>
          <ac:inkMkLst>
            <pc:docMk/>
            <pc:sldMk cId="2969178498" sldId="336"/>
            <ac:inkMk id="160" creationId="{5EE33589-8E27-4213-98F0-BDF71F2FFBA5}"/>
          </ac:inkMkLst>
        </pc:inkChg>
        <pc:inkChg chg="add mod">
          <ac:chgData name="仁園 呂" userId="eef67f80-1e14-4c90-a22b-aad4575b3ef9" providerId="ADAL" clId="{98C5F729-C6D6-421F-A8DE-3A570149A37C}" dt="2020-05-24T12:16:33.784" v="804" actId="164"/>
          <ac:inkMkLst>
            <pc:docMk/>
            <pc:sldMk cId="2969178498" sldId="336"/>
            <ac:inkMk id="162" creationId="{3A8E8108-A486-475D-9754-68862D00761C}"/>
          </ac:inkMkLst>
        </pc:inkChg>
        <pc:inkChg chg="add mod">
          <ac:chgData name="仁園 呂" userId="eef67f80-1e14-4c90-a22b-aad4575b3ef9" providerId="ADAL" clId="{98C5F729-C6D6-421F-A8DE-3A570149A37C}" dt="2020-05-24T12:16:33.784" v="804" actId="164"/>
          <ac:inkMkLst>
            <pc:docMk/>
            <pc:sldMk cId="2969178498" sldId="336"/>
            <ac:inkMk id="163" creationId="{186F27E6-B338-47DC-A500-02A5A2899758}"/>
          </ac:inkMkLst>
        </pc:inkChg>
        <pc:inkChg chg="add mod">
          <ac:chgData name="仁園 呂" userId="eef67f80-1e14-4c90-a22b-aad4575b3ef9" providerId="ADAL" clId="{98C5F729-C6D6-421F-A8DE-3A570149A37C}" dt="2020-05-24T12:16:33.784" v="804" actId="164"/>
          <ac:inkMkLst>
            <pc:docMk/>
            <pc:sldMk cId="2969178498" sldId="336"/>
            <ac:inkMk id="164" creationId="{F6E1C163-3773-4E4D-8224-C1C6DC4F6FC9}"/>
          </ac:inkMkLst>
        </pc:inkChg>
        <pc:inkChg chg="add mod">
          <ac:chgData name="仁園 呂" userId="eef67f80-1e14-4c90-a22b-aad4575b3ef9" providerId="ADAL" clId="{98C5F729-C6D6-421F-A8DE-3A570149A37C}" dt="2020-05-24T12:16:33.784" v="804" actId="164"/>
          <ac:inkMkLst>
            <pc:docMk/>
            <pc:sldMk cId="2969178498" sldId="336"/>
            <ac:inkMk id="165" creationId="{0C4F69E6-E5D8-42E1-9D06-D6F74580A67E}"/>
          </ac:inkMkLst>
        </pc:inkChg>
        <pc:inkChg chg="add mod">
          <ac:chgData name="仁園 呂" userId="eef67f80-1e14-4c90-a22b-aad4575b3ef9" providerId="ADAL" clId="{98C5F729-C6D6-421F-A8DE-3A570149A37C}" dt="2020-05-24T12:16:33.784" v="804" actId="164"/>
          <ac:inkMkLst>
            <pc:docMk/>
            <pc:sldMk cId="2969178498" sldId="336"/>
            <ac:inkMk id="166" creationId="{AD09B408-5618-43A0-99EB-87DA4F84F6E1}"/>
          </ac:inkMkLst>
        </pc:inkChg>
        <pc:inkChg chg="add mod">
          <ac:chgData name="仁園 呂" userId="eef67f80-1e14-4c90-a22b-aad4575b3ef9" providerId="ADAL" clId="{98C5F729-C6D6-421F-A8DE-3A570149A37C}" dt="2020-05-24T12:16:33.784" v="804" actId="164"/>
          <ac:inkMkLst>
            <pc:docMk/>
            <pc:sldMk cId="2969178498" sldId="336"/>
            <ac:inkMk id="168" creationId="{6421B4E0-7262-4070-BE7F-05C45718AE2C}"/>
          </ac:inkMkLst>
        </pc:inkChg>
        <pc:inkChg chg="add mod">
          <ac:chgData name="仁園 呂" userId="eef67f80-1e14-4c90-a22b-aad4575b3ef9" providerId="ADAL" clId="{98C5F729-C6D6-421F-A8DE-3A570149A37C}" dt="2020-05-24T12:16:33.784" v="804" actId="164"/>
          <ac:inkMkLst>
            <pc:docMk/>
            <pc:sldMk cId="2969178498" sldId="336"/>
            <ac:inkMk id="170" creationId="{75579855-266E-47E7-9536-F0E6AF7D249A}"/>
          </ac:inkMkLst>
        </pc:inkChg>
        <pc:inkChg chg="add mod">
          <ac:chgData name="仁園 呂" userId="eef67f80-1e14-4c90-a22b-aad4575b3ef9" providerId="ADAL" clId="{98C5F729-C6D6-421F-A8DE-3A570149A37C}" dt="2020-05-24T12:16:33.784" v="804" actId="164"/>
          <ac:inkMkLst>
            <pc:docMk/>
            <pc:sldMk cId="2969178498" sldId="336"/>
            <ac:inkMk id="171" creationId="{6972695C-8728-4EE9-8C93-8DB11AA01DC2}"/>
          </ac:inkMkLst>
        </pc:inkChg>
        <pc:inkChg chg="add mod">
          <ac:chgData name="仁園 呂" userId="eef67f80-1e14-4c90-a22b-aad4575b3ef9" providerId="ADAL" clId="{98C5F729-C6D6-421F-A8DE-3A570149A37C}" dt="2020-05-24T12:16:33.784" v="804" actId="164"/>
          <ac:inkMkLst>
            <pc:docMk/>
            <pc:sldMk cId="2969178498" sldId="336"/>
            <ac:inkMk id="173" creationId="{BE07B364-7D9D-4C82-A908-316ADE3BD6C4}"/>
          </ac:inkMkLst>
        </pc:inkChg>
        <pc:inkChg chg="add mod">
          <ac:chgData name="仁園 呂" userId="eef67f80-1e14-4c90-a22b-aad4575b3ef9" providerId="ADAL" clId="{98C5F729-C6D6-421F-A8DE-3A570149A37C}" dt="2020-05-24T12:16:33.784" v="804" actId="164"/>
          <ac:inkMkLst>
            <pc:docMk/>
            <pc:sldMk cId="2969178498" sldId="336"/>
            <ac:inkMk id="174" creationId="{537B1BC3-0968-4677-BCEB-B7C4F0FA2A29}"/>
          </ac:inkMkLst>
        </pc:inkChg>
        <pc:inkChg chg="add mod">
          <ac:chgData name="仁園 呂" userId="eef67f80-1e14-4c90-a22b-aad4575b3ef9" providerId="ADAL" clId="{98C5F729-C6D6-421F-A8DE-3A570149A37C}" dt="2020-05-24T12:16:33.784" v="804" actId="164"/>
          <ac:inkMkLst>
            <pc:docMk/>
            <pc:sldMk cId="2969178498" sldId="336"/>
            <ac:inkMk id="176" creationId="{B277CEA0-ABF8-4888-932B-BD567FC029DF}"/>
          </ac:inkMkLst>
        </pc:inkChg>
        <pc:inkChg chg="add mod">
          <ac:chgData name="仁園 呂" userId="eef67f80-1e14-4c90-a22b-aad4575b3ef9" providerId="ADAL" clId="{98C5F729-C6D6-421F-A8DE-3A570149A37C}" dt="2020-05-24T12:16:33.784" v="804" actId="164"/>
          <ac:inkMkLst>
            <pc:docMk/>
            <pc:sldMk cId="2969178498" sldId="336"/>
            <ac:inkMk id="177" creationId="{0ED95A6C-9397-4339-B646-48287E1584B3}"/>
          </ac:inkMkLst>
        </pc:inkChg>
        <pc:inkChg chg="add mod">
          <ac:chgData name="仁園 呂" userId="eef67f80-1e14-4c90-a22b-aad4575b3ef9" providerId="ADAL" clId="{98C5F729-C6D6-421F-A8DE-3A570149A37C}" dt="2020-05-24T12:16:33.784" v="804" actId="164"/>
          <ac:inkMkLst>
            <pc:docMk/>
            <pc:sldMk cId="2969178498" sldId="336"/>
            <ac:inkMk id="178" creationId="{EC3B9769-C330-44D5-A42C-9E29CD6162A1}"/>
          </ac:inkMkLst>
        </pc:inkChg>
        <pc:inkChg chg="add mod">
          <ac:chgData name="仁園 呂" userId="eef67f80-1e14-4c90-a22b-aad4575b3ef9" providerId="ADAL" clId="{98C5F729-C6D6-421F-A8DE-3A570149A37C}" dt="2020-05-24T12:16:33.784" v="804" actId="164"/>
          <ac:inkMkLst>
            <pc:docMk/>
            <pc:sldMk cId="2969178498" sldId="336"/>
            <ac:inkMk id="179" creationId="{4FC18FDA-85B4-459E-B244-2599AE2061A5}"/>
          </ac:inkMkLst>
        </pc:inkChg>
        <pc:inkChg chg="add mod">
          <ac:chgData name="仁園 呂" userId="eef67f80-1e14-4c90-a22b-aad4575b3ef9" providerId="ADAL" clId="{98C5F729-C6D6-421F-A8DE-3A570149A37C}" dt="2020-05-24T12:13:35.162" v="709"/>
          <ac:inkMkLst>
            <pc:docMk/>
            <pc:sldMk cId="2969178498" sldId="336"/>
            <ac:inkMk id="181" creationId="{4AD0E2FD-4D95-43D8-BD1B-018E4A1B8058}"/>
          </ac:inkMkLst>
        </pc:inkChg>
        <pc:inkChg chg="add mod">
          <ac:chgData name="仁園 呂" userId="eef67f80-1e14-4c90-a22b-aad4575b3ef9" providerId="ADAL" clId="{98C5F729-C6D6-421F-A8DE-3A570149A37C}" dt="2020-05-24T12:13:35.162" v="709"/>
          <ac:inkMkLst>
            <pc:docMk/>
            <pc:sldMk cId="2969178498" sldId="336"/>
            <ac:inkMk id="182" creationId="{E03E75FE-26ED-4EE8-851C-DE8F787FA025}"/>
          </ac:inkMkLst>
        </pc:inkChg>
        <pc:inkChg chg="add mod">
          <ac:chgData name="仁園 呂" userId="eef67f80-1e14-4c90-a22b-aad4575b3ef9" providerId="ADAL" clId="{98C5F729-C6D6-421F-A8DE-3A570149A37C}" dt="2020-05-24T12:13:35.162" v="709"/>
          <ac:inkMkLst>
            <pc:docMk/>
            <pc:sldMk cId="2969178498" sldId="336"/>
            <ac:inkMk id="184" creationId="{D3A7F173-8BEB-4076-9FAD-2173BA12B0E1}"/>
          </ac:inkMkLst>
        </pc:inkChg>
        <pc:inkChg chg="add mod">
          <ac:chgData name="仁園 呂" userId="eef67f80-1e14-4c90-a22b-aad4575b3ef9" providerId="ADAL" clId="{98C5F729-C6D6-421F-A8DE-3A570149A37C}" dt="2020-05-24T12:13:35.162" v="709"/>
          <ac:inkMkLst>
            <pc:docMk/>
            <pc:sldMk cId="2969178498" sldId="336"/>
            <ac:inkMk id="185" creationId="{AC9504C3-CEA1-4961-A25F-B2763CD7E3CD}"/>
          </ac:inkMkLst>
        </pc:inkChg>
        <pc:inkChg chg="add mod">
          <ac:chgData name="仁園 呂" userId="eef67f80-1e14-4c90-a22b-aad4575b3ef9" providerId="ADAL" clId="{98C5F729-C6D6-421F-A8DE-3A570149A37C}" dt="2020-05-24T12:13:35.162" v="709"/>
          <ac:inkMkLst>
            <pc:docMk/>
            <pc:sldMk cId="2969178498" sldId="336"/>
            <ac:inkMk id="186" creationId="{8ED724C4-0D10-4DD0-ADC7-358EABB589C6}"/>
          </ac:inkMkLst>
        </pc:inkChg>
        <pc:inkChg chg="add mod">
          <ac:chgData name="仁園 呂" userId="eef67f80-1e14-4c90-a22b-aad4575b3ef9" providerId="ADAL" clId="{98C5F729-C6D6-421F-A8DE-3A570149A37C}" dt="2020-05-24T12:13:35.162" v="709"/>
          <ac:inkMkLst>
            <pc:docMk/>
            <pc:sldMk cId="2969178498" sldId="336"/>
            <ac:inkMk id="187" creationId="{49789FC4-7034-4B64-8084-DC8070608F72}"/>
          </ac:inkMkLst>
        </pc:inkChg>
        <pc:inkChg chg="add mod">
          <ac:chgData name="仁園 呂" userId="eef67f80-1e14-4c90-a22b-aad4575b3ef9" providerId="ADAL" clId="{98C5F729-C6D6-421F-A8DE-3A570149A37C}" dt="2020-05-24T12:13:35.162" v="709"/>
          <ac:inkMkLst>
            <pc:docMk/>
            <pc:sldMk cId="2969178498" sldId="336"/>
            <ac:inkMk id="188" creationId="{D10A7EBB-AA96-4B3C-9C0F-0960617AAF67}"/>
          </ac:inkMkLst>
        </pc:inkChg>
        <pc:inkChg chg="add mod">
          <ac:chgData name="仁園 呂" userId="eef67f80-1e14-4c90-a22b-aad4575b3ef9" providerId="ADAL" clId="{98C5F729-C6D6-421F-A8DE-3A570149A37C}" dt="2020-05-24T12:13:35.162" v="709"/>
          <ac:inkMkLst>
            <pc:docMk/>
            <pc:sldMk cId="2969178498" sldId="336"/>
            <ac:inkMk id="189" creationId="{A6BD2F06-A917-4366-91B5-2E3A1634D521}"/>
          </ac:inkMkLst>
        </pc:inkChg>
        <pc:inkChg chg="add mod">
          <ac:chgData name="仁園 呂" userId="eef67f80-1e14-4c90-a22b-aad4575b3ef9" providerId="ADAL" clId="{98C5F729-C6D6-421F-A8DE-3A570149A37C}" dt="2020-05-24T12:13:35.162" v="709"/>
          <ac:inkMkLst>
            <pc:docMk/>
            <pc:sldMk cId="2969178498" sldId="336"/>
            <ac:inkMk id="190" creationId="{F3E58FC0-BADC-490E-9277-3093D459B023}"/>
          </ac:inkMkLst>
        </pc:inkChg>
        <pc:inkChg chg="add mod">
          <ac:chgData name="仁園 呂" userId="eef67f80-1e14-4c90-a22b-aad4575b3ef9" providerId="ADAL" clId="{98C5F729-C6D6-421F-A8DE-3A570149A37C}" dt="2020-05-24T12:13:35.162" v="709"/>
          <ac:inkMkLst>
            <pc:docMk/>
            <pc:sldMk cId="2969178498" sldId="336"/>
            <ac:inkMk id="191" creationId="{69B4393B-4FB8-4AA1-B5F4-35332B99F09F}"/>
          </ac:inkMkLst>
        </pc:inkChg>
        <pc:inkChg chg="add mod">
          <ac:chgData name="仁園 呂" userId="eef67f80-1e14-4c90-a22b-aad4575b3ef9" providerId="ADAL" clId="{98C5F729-C6D6-421F-A8DE-3A570149A37C}" dt="2020-05-24T12:13:35.162" v="709"/>
          <ac:inkMkLst>
            <pc:docMk/>
            <pc:sldMk cId="2969178498" sldId="336"/>
            <ac:inkMk id="192" creationId="{E8EB9A7C-3CFE-4928-AFBA-3CEF76E2AD60}"/>
          </ac:inkMkLst>
        </pc:inkChg>
        <pc:inkChg chg="add mod">
          <ac:chgData name="仁園 呂" userId="eef67f80-1e14-4c90-a22b-aad4575b3ef9" providerId="ADAL" clId="{98C5F729-C6D6-421F-A8DE-3A570149A37C}" dt="2020-05-24T12:13:35.162" v="709"/>
          <ac:inkMkLst>
            <pc:docMk/>
            <pc:sldMk cId="2969178498" sldId="336"/>
            <ac:inkMk id="193" creationId="{D553F393-A13E-49CB-86D0-593C50776DA4}"/>
          </ac:inkMkLst>
        </pc:inkChg>
        <pc:inkChg chg="add mod">
          <ac:chgData name="仁園 呂" userId="eef67f80-1e14-4c90-a22b-aad4575b3ef9" providerId="ADAL" clId="{98C5F729-C6D6-421F-A8DE-3A570149A37C}" dt="2020-05-24T12:13:35.162" v="709"/>
          <ac:inkMkLst>
            <pc:docMk/>
            <pc:sldMk cId="2969178498" sldId="336"/>
            <ac:inkMk id="194" creationId="{01A2DF61-BA1D-449A-B58F-90474A3ECF1F}"/>
          </ac:inkMkLst>
        </pc:inkChg>
        <pc:inkChg chg="add mod">
          <ac:chgData name="仁園 呂" userId="eef67f80-1e14-4c90-a22b-aad4575b3ef9" providerId="ADAL" clId="{98C5F729-C6D6-421F-A8DE-3A570149A37C}" dt="2020-05-24T12:13:35.162" v="709"/>
          <ac:inkMkLst>
            <pc:docMk/>
            <pc:sldMk cId="2969178498" sldId="336"/>
            <ac:inkMk id="195" creationId="{5E39D960-BD44-4BF7-A15C-87CE1242B9DE}"/>
          </ac:inkMkLst>
        </pc:inkChg>
        <pc:inkChg chg="add mod">
          <ac:chgData name="仁園 呂" userId="eef67f80-1e14-4c90-a22b-aad4575b3ef9" providerId="ADAL" clId="{98C5F729-C6D6-421F-A8DE-3A570149A37C}" dt="2020-05-24T12:13:35.162" v="709"/>
          <ac:inkMkLst>
            <pc:docMk/>
            <pc:sldMk cId="2969178498" sldId="336"/>
            <ac:inkMk id="196" creationId="{A34F6E59-3A08-4EA1-BB05-F8AF807A361E}"/>
          </ac:inkMkLst>
        </pc:inkChg>
        <pc:inkChg chg="add mod">
          <ac:chgData name="仁園 呂" userId="eef67f80-1e14-4c90-a22b-aad4575b3ef9" providerId="ADAL" clId="{98C5F729-C6D6-421F-A8DE-3A570149A37C}" dt="2020-05-24T12:13:35.162" v="709"/>
          <ac:inkMkLst>
            <pc:docMk/>
            <pc:sldMk cId="2969178498" sldId="336"/>
            <ac:inkMk id="197" creationId="{2B26911C-EF7E-4A1F-BBF5-72D6C0FC4E81}"/>
          </ac:inkMkLst>
        </pc:inkChg>
        <pc:inkChg chg="add mod">
          <ac:chgData name="仁園 呂" userId="eef67f80-1e14-4c90-a22b-aad4575b3ef9" providerId="ADAL" clId="{98C5F729-C6D6-421F-A8DE-3A570149A37C}" dt="2020-05-24T12:13:35.162" v="709"/>
          <ac:inkMkLst>
            <pc:docMk/>
            <pc:sldMk cId="2969178498" sldId="336"/>
            <ac:inkMk id="198" creationId="{031DD905-ED64-4632-AC93-226D392382E2}"/>
          </ac:inkMkLst>
        </pc:inkChg>
        <pc:inkChg chg="add mod">
          <ac:chgData name="仁園 呂" userId="eef67f80-1e14-4c90-a22b-aad4575b3ef9" providerId="ADAL" clId="{98C5F729-C6D6-421F-A8DE-3A570149A37C}" dt="2020-05-24T12:13:35.162" v="709"/>
          <ac:inkMkLst>
            <pc:docMk/>
            <pc:sldMk cId="2969178498" sldId="336"/>
            <ac:inkMk id="199" creationId="{773B9FE7-7A5F-43AD-AF86-E8C22F96351A}"/>
          </ac:inkMkLst>
        </pc:inkChg>
        <pc:inkChg chg="add mod">
          <ac:chgData name="仁園 呂" userId="eef67f80-1e14-4c90-a22b-aad4575b3ef9" providerId="ADAL" clId="{98C5F729-C6D6-421F-A8DE-3A570149A37C}" dt="2020-05-24T12:13:35.162" v="709"/>
          <ac:inkMkLst>
            <pc:docMk/>
            <pc:sldMk cId="2969178498" sldId="336"/>
            <ac:inkMk id="200" creationId="{3374745B-BDD2-44EB-BA67-1A3D7AC2C6B4}"/>
          </ac:inkMkLst>
        </pc:inkChg>
        <pc:inkChg chg="add mod">
          <ac:chgData name="仁園 呂" userId="eef67f80-1e14-4c90-a22b-aad4575b3ef9" providerId="ADAL" clId="{98C5F729-C6D6-421F-A8DE-3A570149A37C}" dt="2020-05-24T12:13:35.162" v="709"/>
          <ac:inkMkLst>
            <pc:docMk/>
            <pc:sldMk cId="2969178498" sldId="336"/>
            <ac:inkMk id="201" creationId="{D78160D6-4A32-4C28-B63B-994185D5C182}"/>
          </ac:inkMkLst>
        </pc:inkChg>
        <pc:inkChg chg="add mod">
          <ac:chgData name="仁園 呂" userId="eef67f80-1e14-4c90-a22b-aad4575b3ef9" providerId="ADAL" clId="{98C5F729-C6D6-421F-A8DE-3A570149A37C}" dt="2020-05-24T12:13:35.162" v="709"/>
          <ac:inkMkLst>
            <pc:docMk/>
            <pc:sldMk cId="2969178498" sldId="336"/>
            <ac:inkMk id="202" creationId="{C76DFEE8-E157-4100-827C-A94FC0B2265F}"/>
          </ac:inkMkLst>
        </pc:inkChg>
        <pc:inkChg chg="add mod">
          <ac:chgData name="仁園 呂" userId="eef67f80-1e14-4c90-a22b-aad4575b3ef9" providerId="ADAL" clId="{98C5F729-C6D6-421F-A8DE-3A570149A37C}" dt="2020-05-24T12:13:35.162" v="709"/>
          <ac:inkMkLst>
            <pc:docMk/>
            <pc:sldMk cId="2969178498" sldId="336"/>
            <ac:inkMk id="203" creationId="{AF1AF53B-25CE-4F57-A16C-77A743A8B9FF}"/>
          </ac:inkMkLst>
        </pc:inkChg>
        <pc:inkChg chg="add mod">
          <ac:chgData name="仁園 呂" userId="eef67f80-1e14-4c90-a22b-aad4575b3ef9" providerId="ADAL" clId="{98C5F729-C6D6-421F-A8DE-3A570149A37C}" dt="2020-05-24T12:13:35.162" v="709"/>
          <ac:inkMkLst>
            <pc:docMk/>
            <pc:sldMk cId="2969178498" sldId="336"/>
            <ac:inkMk id="204" creationId="{21C10DA3-359C-4AAB-9A79-6701A4A8A09A}"/>
          </ac:inkMkLst>
        </pc:inkChg>
        <pc:inkChg chg="add mod">
          <ac:chgData name="仁園 呂" userId="eef67f80-1e14-4c90-a22b-aad4575b3ef9" providerId="ADAL" clId="{98C5F729-C6D6-421F-A8DE-3A570149A37C}" dt="2020-05-24T12:13:35.162" v="709"/>
          <ac:inkMkLst>
            <pc:docMk/>
            <pc:sldMk cId="2969178498" sldId="336"/>
            <ac:inkMk id="205" creationId="{3C38FCCC-4847-4D91-AC39-F3542AC72210}"/>
          </ac:inkMkLst>
        </pc:inkChg>
        <pc:inkChg chg="add mod">
          <ac:chgData name="仁園 呂" userId="eef67f80-1e14-4c90-a22b-aad4575b3ef9" providerId="ADAL" clId="{98C5F729-C6D6-421F-A8DE-3A570149A37C}" dt="2020-05-24T12:13:35.162" v="709"/>
          <ac:inkMkLst>
            <pc:docMk/>
            <pc:sldMk cId="2969178498" sldId="336"/>
            <ac:inkMk id="206" creationId="{760523C2-96EA-45E1-9717-B2DE00154C1F}"/>
          </ac:inkMkLst>
        </pc:inkChg>
        <pc:inkChg chg="add mod">
          <ac:chgData name="仁園 呂" userId="eef67f80-1e14-4c90-a22b-aad4575b3ef9" providerId="ADAL" clId="{98C5F729-C6D6-421F-A8DE-3A570149A37C}" dt="2020-05-24T12:13:35.162" v="709"/>
          <ac:inkMkLst>
            <pc:docMk/>
            <pc:sldMk cId="2969178498" sldId="336"/>
            <ac:inkMk id="208" creationId="{F1A351A6-AE0D-4E33-9A34-374F636DD56B}"/>
          </ac:inkMkLst>
        </pc:inkChg>
        <pc:inkChg chg="add mod">
          <ac:chgData name="仁園 呂" userId="eef67f80-1e14-4c90-a22b-aad4575b3ef9" providerId="ADAL" clId="{98C5F729-C6D6-421F-A8DE-3A570149A37C}" dt="2020-05-24T12:13:35.162" v="709"/>
          <ac:inkMkLst>
            <pc:docMk/>
            <pc:sldMk cId="2969178498" sldId="336"/>
            <ac:inkMk id="210" creationId="{AB337A66-8780-46C8-934C-4250A2AB05EF}"/>
          </ac:inkMkLst>
        </pc:inkChg>
        <pc:inkChg chg="add mod">
          <ac:chgData name="仁園 呂" userId="eef67f80-1e14-4c90-a22b-aad4575b3ef9" providerId="ADAL" clId="{98C5F729-C6D6-421F-A8DE-3A570149A37C}" dt="2020-05-24T12:13:47.252" v="712"/>
          <ac:inkMkLst>
            <pc:docMk/>
            <pc:sldMk cId="2969178498" sldId="336"/>
            <ac:inkMk id="212" creationId="{9B457018-A154-4E18-AE9F-016473733BD7}"/>
          </ac:inkMkLst>
        </pc:inkChg>
        <pc:inkChg chg="add mod">
          <ac:chgData name="仁園 呂" userId="eef67f80-1e14-4c90-a22b-aad4575b3ef9" providerId="ADAL" clId="{98C5F729-C6D6-421F-A8DE-3A570149A37C}" dt="2020-05-24T12:13:47.252" v="712"/>
          <ac:inkMkLst>
            <pc:docMk/>
            <pc:sldMk cId="2969178498" sldId="336"/>
            <ac:inkMk id="213" creationId="{4E1C34FE-072C-41B1-AABE-019AB753B9B7}"/>
          </ac:inkMkLst>
        </pc:inkChg>
        <pc:inkChg chg="add mod">
          <ac:chgData name="仁園 呂" userId="eef67f80-1e14-4c90-a22b-aad4575b3ef9" providerId="ADAL" clId="{98C5F729-C6D6-421F-A8DE-3A570149A37C}" dt="2020-05-24T12:13:56.547" v="726"/>
          <ac:inkMkLst>
            <pc:docMk/>
            <pc:sldMk cId="2969178498" sldId="336"/>
            <ac:inkMk id="215" creationId="{5DC19BF9-2FCE-4B58-800B-95EFB1446700}"/>
          </ac:inkMkLst>
        </pc:inkChg>
        <pc:inkChg chg="add mod">
          <ac:chgData name="仁園 呂" userId="eef67f80-1e14-4c90-a22b-aad4575b3ef9" providerId="ADAL" clId="{98C5F729-C6D6-421F-A8DE-3A570149A37C}" dt="2020-05-24T12:13:56.547" v="726"/>
          <ac:inkMkLst>
            <pc:docMk/>
            <pc:sldMk cId="2969178498" sldId="336"/>
            <ac:inkMk id="216" creationId="{4335E64E-77D6-4452-BE9E-D4941481F6B6}"/>
          </ac:inkMkLst>
        </pc:inkChg>
        <pc:inkChg chg="add mod">
          <ac:chgData name="仁園 呂" userId="eef67f80-1e14-4c90-a22b-aad4575b3ef9" providerId="ADAL" clId="{98C5F729-C6D6-421F-A8DE-3A570149A37C}" dt="2020-05-24T12:13:56.547" v="726"/>
          <ac:inkMkLst>
            <pc:docMk/>
            <pc:sldMk cId="2969178498" sldId="336"/>
            <ac:inkMk id="217" creationId="{D687F96D-1656-4237-BAD4-1C2424862E6B}"/>
          </ac:inkMkLst>
        </pc:inkChg>
        <pc:inkChg chg="add mod">
          <ac:chgData name="仁園 呂" userId="eef67f80-1e14-4c90-a22b-aad4575b3ef9" providerId="ADAL" clId="{98C5F729-C6D6-421F-A8DE-3A570149A37C}" dt="2020-05-24T12:13:56.547" v="726"/>
          <ac:inkMkLst>
            <pc:docMk/>
            <pc:sldMk cId="2969178498" sldId="336"/>
            <ac:inkMk id="218" creationId="{BD63B716-634B-45D8-8C0D-E49B043BF699}"/>
          </ac:inkMkLst>
        </pc:inkChg>
        <pc:inkChg chg="add mod">
          <ac:chgData name="仁園 呂" userId="eef67f80-1e14-4c90-a22b-aad4575b3ef9" providerId="ADAL" clId="{98C5F729-C6D6-421F-A8DE-3A570149A37C}" dt="2020-05-24T12:13:56.547" v="726"/>
          <ac:inkMkLst>
            <pc:docMk/>
            <pc:sldMk cId="2969178498" sldId="336"/>
            <ac:inkMk id="219" creationId="{46F72C97-1242-4BF6-847E-CF309DFA3A1A}"/>
          </ac:inkMkLst>
        </pc:inkChg>
        <pc:inkChg chg="add mod">
          <ac:chgData name="仁園 呂" userId="eef67f80-1e14-4c90-a22b-aad4575b3ef9" providerId="ADAL" clId="{98C5F729-C6D6-421F-A8DE-3A570149A37C}" dt="2020-05-24T12:13:56.547" v="726"/>
          <ac:inkMkLst>
            <pc:docMk/>
            <pc:sldMk cId="2969178498" sldId="336"/>
            <ac:inkMk id="220" creationId="{35D8CC1C-D1DC-4395-AA8B-46F9D0AAC1EB}"/>
          </ac:inkMkLst>
        </pc:inkChg>
        <pc:inkChg chg="add mod">
          <ac:chgData name="仁園 呂" userId="eef67f80-1e14-4c90-a22b-aad4575b3ef9" providerId="ADAL" clId="{98C5F729-C6D6-421F-A8DE-3A570149A37C}" dt="2020-05-24T12:13:56.547" v="726"/>
          <ac:inkMkLst>
            <pc:docMk/>
            <pc:sldMk cId="2969178498" sldId="336"/>
            <ac:inkMk id="221" creationId="{657106E4-9B2E-4B86-A0E1-255AD0428D62}"/>
          </ac:inkMkLst>
        </pc:inkChg>
        <pc:inkChg chg="add mod">
          <ac:chgData name="仁園 呂" userId="eef67f80-1e14-4c90-a22b-aad4575b3ef9" providerId="ADAL" clId="{98C5F729-C6D6-421F-A8DE-3A570149A37C}" dt="2020-05-24T12:13:56.547" v="726"/>
          <ac:inkMkLst>
            <pc:docMk/>
            <pc:sldMk cId="2969178498" sldId="336"/>
            <ac:inkMk id="222" creationId="{9B2152CB-4541-4FD2-90CB-0A60EE916173}"/>
          </ac:inkMkLst>
        </pc:inkChg>
        <pc:inkChg chg="add mod">
          <ac:chgData name="仁園 呂" userId="eef67f80-1e14-4c90-a22b-aad4575b3ef9" providerId="ADAL" clId="{98C5F729-C6D6-421F-A8DE-3A570149A37C}" dt="2020-05-24T12:13:56.547" v="726"/>
          <ac:inkMkLst>
            <pc:docMk/>
            <pc:sldMk cId="2969178498" sldId="336"/>
            <ac:inkMk id="223" creationId="{E0F2C062-DD9A-4E30-8AFC-DCB2CA50F0CA}"/>
          </ac:inkMkLst>
        </pc:inkChg>
        <pc:inkChg chg="add mod">
          <ac:chgData name="仁園 呂" userId="eef67f80-1e14-4c90-a22b-aad4575b3ef9" providerId="ADAL" clId="{98C5F729-C6D6-421F-A8DE-3A570149A37C}" dt="2020-05-24T12:13:56.547" v="726"/>
          <ac:inkMkLst>
            <pc:docMk/>
            <pc:sldMk cId="2969178498" sldId="336"/>
            <ac:inkMk id="224" creationId="{24BC6CDD-C96E-4211-9613-CFAF6B3A47CB}"/>
          </ac:inkMkLst>
        </pc:inkChg>
        <pc:inkChg chg="add mod">
          <ac:chgData name="仁園 呂" userId="eef67f80-1e14-4c90-a22b-aad4575b3ef9" providerId="ADAL" clId="{98C5F729-C6D6-421F-A8DE-3A570149A37C}" dt="2020-05-24T12:13:56.547" v="726"/>
          <ac:inkMkLst>
            <pc:docMk/>
            <pc:sldMk cId="2969178498" sldId="336"/>
            <ac:inkMk id="225" creationId="{EC6DC9A4-C396-4F6C-9CC1-9EDB2BD9F46F}"/>
          </ac:inkMkLst>
        </pc:inkChg>
        <pc:inkChg chg="add mod">
          <ac:chgData name="仁園 呂" userId="eef67f80-1e14-4c90-a22b-aad4575b3ef9" providerId="ADAL" clId="{98C5F729-C6D6-421F-A8DE-3A570149A37C}" dt="2020-05-24T12:13:56.547" v="726"/>
          <ac:inkMkLst>
            <pc:docMk/>
            <pc:sldMk cId="2969178498" sldId="336"/>
            <ac:inkMk id="226" creationId="{1379639A-B402-4223-A71F-726193FF02A2}"/>
          </ac:inkMkLst>
        </pc:inkChg>
        <pc:inkChg chg="add mod">
          <ac:chgData name="仁園 呂" userId="eef67f80-1e14-4c90-a22b-aad4575b3ef9" providerId="ADAL" clId="{98C5F729-C6D6-421F-A8DE-3A570149A37C}" dt="2020-05-24T12:13:56.547" v="726"/>
          <ac:inkMkLst>
            <pc:docMk/>
            <pc:sldMk cId="2969178498" sldId="336"/>
            <ac:inkMk id="227" creationId="{46A98522-E1FB-474C-8779-ACE72335436F}"/>
          </ac:inkMkLst>
        </pc:inkChg>
        <pc:inkChg chg="add mod">
          <ac:chgData name="仁園 呂" userId="eef67f80-1e14-4c90-a22b-aad4575b3ef9" providerId="ADAL" clId="{98C5F729-C6D6-421F-A8DE-3A570149A37C}" dt="2020-05-24T12:14:04.240" v="731"/>
          <ac:inkMkLst>
            <pc:docMk/>
            <pc:sldMk cId="2969178498" sldId="336"/>
            <ac:inkMk id="230" creationId="{C9605762-7929-4EAE-92E0-7946509CC465}"/>
          </ac:inkMkLst>
        </pc:inkChg>
        <pc:inkChg chg="add mod">
          <ac:chgData name="仁園 呂" userId="eef67f80-1e14-4c90-a22b-aad4575b3ef9" providerId="ADAL" clId="{98C5F729-C6D6-421F-A8DE-3A570149A37C}" dt="2020-05-24T12:14:04.240" v="731"/>
          <ac:inkMkLst>
            <pc:docMk/>
            <pc:sldMk cId="2969178498" sldId="336"/>
            <ac:inkMk id="231" creationId="{BE37DDF5-810A-4B8F-91A8-E291B5B72F7D}"/>
          </ac:inkMkLst>
        </pc:inkChg>
        <pc:inkChg chg="add mod">
          <ac:chgData name="仁園 呂" userId="eef67f80-1e14-4c90-a22b-aad4575b3ef9" providerId="ADAL" clId="{98C5F729-C6D6-421F-A8DE-3A570149A37C}" dt="2020-05-24T12:14:04.240" v="731"/>
          <ac:inkMkLst>
            <pc:docMk/>
            <pc:sldMk cId="2969178498" sldId="336"/>
            <ac:inkMk id="232" creationId="{68BA4D9C-88B0-40D2-B83B-C5A60DE7BFCD}"/>
          </ac:inkMkLst>
        </pc:inkChg>
        <pc:inkChg chg="add mod">
          <ac:chgData name="仁園 呂" userId="eef67f80-1e14-4c90-a22b-aad4575b3ef9" providerId="ADAL" clId="{98C5F729-C6D6-421F-A8DE-3A570149A37C}" dt="2020-05-24T12:14:04.240" v="731"/>
          <ac:inkMkLst>
            <pc:docMk/>
            <pc:sldMk cId="2969178498" sldId="336"/>
            <ac:inkMk id="233" creationId="{1C4858B2-D652-46CE-B27C-6006EAC29D53}"/>
          </ac:inkMkLst>
        </pc:inkChg>
        <pc:inkChg chg="add mod">
          <ac:chgData name="仁園 呂" userId="eef67f80-1e14-4c90-a22b-aad4575b3ef9" providerId="ADAL" clId="{98C5F729-C6D6-421F-A8DE-3A570149A37C}" dt="2020-05-24T12:14:26.937" v="755"/>
          <ac:inkMkLst>
            <pc:docMk/>
            <pc:sldMk cId="2969178498" sldId="336"/>
            <ac:inkMk id="235" creationId="{D3AE0B78-AA90-4C8A-ADE2-E366AD4DD7B4}"/>
          </ac:inkMkLst>
        </pc:inkChg>
        <pc:inkChg chg="add mod">
          <ac:chgData name="仁園 呂" userId="eef67f80-1e14-4c90-a22b-aad4575b3ef9" providerId="ADAL" clId="{98C5F729-C6D6-421F-A8DE-3A570149A37C}" dt="2020-05-24T12:14:26.937" v="755"/>
          <ac:inkMkLst>
            <pc:docMk/>
            <pc:sldMk cId="2969178498" sldId="336"/>
            <ac:inkMk id="236" creationId="{DD59C07F-0A25-4AC5-9D0C-A5B223231BFF}"/>
          </ac:inkMkLst>
        </pc:inkChg>
        <pc:inkChg chg="add mod">
          <ac:chgData name="仁園 呂" userId="eef67f80-1e14-4c90-a22b-aad4575b3ef9" providerId="ADAL" clId="{98C5F729-C6D6-421F-A8DE-3A570149A37C}" dt="2020-05-24T12:14:26.937" v="755"/>
          <ac:inkMkLst>
            <pc:docMk/>
            <pc:sldMk cId="2969178498" sldId="336"/>
            <ac:inkMk id="238" creationId="{65E72D4B-3258-4C95-8345-E275FC948FC1}"/>
          </ac:inkMkLst>
        </pc:inkChg>
        <pc:inkChg chg="add mod">
          <ac:chgData name="仁園 呂" userId="eef67f80-1e14-4c90-a22b-aad4575b3ef9" providerId="ADAL" clId="{98C5F729-C6D6-421F-A8DE-3A570149A37C}" dt="2020-05-24T12:14:26.937" v="755"/>
          <ac:inkMkLst>
            <pc:docMk/>
            <pc:sldMk cId="2969178498" sldId="336"/>
            <ac:inkMk id="239" creationId="{5A14561F-C5FA-4BE4-929D-02DD69B8C31D}"/>
          </ac:inkMkLst>
        </pc:inkChg>
        <pc:inkChg chg="add mod">
          <ac:chgData name="仁園 呂" userId="eef67f80-1e14-4c90-a22b-aad4575b3ef9" providerId="ADAL" clId="{98C5F729-C6D6-421F-A8DE-3A570149A37C}" dt="2020-05-24T12:14:26.937" v="755"/>
          <ac:inkMkLst>
            <pc:docMk/>
            <pc:sldMk cId="2969178498" sldId="336"/>
            <ac:inkMk id="240" creationId="{6F6AE604-52ED-4876-9C6D-D88E258FC13B}"/>
          </ac:inkMkLst>
        </pc:inkChg>
        <pc:inkChg chg="add mod">
          <ac:chgData name="仁園 呂" userId="eef67f80-1e14-4c90-a22b-aad4575b3ef9" providerId="ADAL" clId="{98C5F729-C6D6-421F-A8DE-3A570149A37C}" dt="2020-05-24T12:14:26.937" v="755"/>
          <ac:inkMkLst>
            <pc:docMk/>
            <pc:sldMk cId="2969178498" sldId="336"/>
            <ac:inkMk id="241" creationId="{38B9FCE4-8E5F-4B57-A55D-565B97C19257}"/>
          </ac:inkMkLst>
        </pc:inkChg>
        <pc:inkChg chg="add mod">
          <ac:chgData name="仁園 呂" userId="eef67f80-1e14-4c90-a22b-aad4575b3ef9" providerId="ADAL" clId="{98C5F729-C6D6-421F-A8DE-3A570149A37C}" dt="2020-05-24T12:14:26.937" v="755"/>
          <ac:inkMkLst>
            <pc:docMk/>
            <pc:sldMk cId="2969178498" sldId="336"/>
            <ac:inkMk id="242" creationId="{3BA78AA3-3AB4-4F19-9AD3-52F062B387B7}"/>
          </ac:inkMkLst>
        </pc:inkChg>
        <pc:inkChg chg="add mod">
          <ac:chgData name="仁園 呂" userId="eef67f80-1e14-4c90-a22b-aad4575b3ef9" providerId="ADAL" clId="{98C5F729-C6D6-421F-A8DE-3A570149A37C}" dt="2020-05-24T12:14:26.937" v="755"/>
          <ac:inkMkLst>
            <pc:docMk/>
            <pc:sldMk cId="2969178498" sldId="336"/>
            <ac:inkMk id="243" creationId="{258F1556-99C6-4433-BCC8-69FD60AAB971}"/>
          </ac:inkMkLst>
        </pc:inkChg>
        <pc:inkChg chg="add mod">
          <ac:chgData name="仁園 呂" userId="eef67f80-1e14-4c90-a22b-aad4575b3ef9" providerId="ADAL" clId="{98C5F729-C6D6-421F-A8DE-3A570149A37C}" dt="2020-05-24T12:14:26.937" v="755"/>
          <ac:inkMkLst>
            <pc:docMk/>
            <pc:sldMk cId="2969178498" sldId="336"/>
            <ac:inkMk id="244" creationId="{9BA07A95-5DD9-4ADB-A341-633BC3293331}"/>
          </ac:inkMkLst>
        </pc:inkChg>
        <pc:inkChg chg="add mod">
          <ac:chgData name="仁園 呂" userId="eef67f80-1e14-4c90-a22b-aad4575b3ef9" providerId="ADAL" clId="{98C5F729-C6D6-421F-A8DE-3A570149A37C}" dt="2020-05-24T12:14:26.937" v="755"/>
          <ac:inkMkLst>
            <pc:docMk/>
            <pc:sldMk cId="2969178498" sldId="336"/>
            <ac:inkMk id="245" creationId="{F8AE1B39-6A8D-4C8D-B4E0-5723567E4AB4}"/>
          </ac:inkMkLst>
        </pc:inkChg>
        <pc:inkChg chg="add mod">
          <ac:chgData name="仁園 呂" userId="eef67f80-1e14-4c90-a22b-aad4575b3ef9" providerId="ADAL" clId="{98C5F729-C6D6-421F-A8DE-3A570149A37C}" dt="2020-05-24T12:14:26.937" v="755"/>
          <ac:inkMkLst>
            <pc:docMk/>
            <pc:sldMk cId="2969178498" sldId="336"/>
            <ac:inkMk id="246" creationId="{11F735E2-393D-4AC8-8F13-5A55879CBD38}"/>
          </ac:inkMkLst>
        </pc:inkChg>
        <pc:inkChg chg="add mod">
          <ac:chgData name="仁園 呂" userId="eef67f80-1e14-4c90-a22b-aad4575b3ef9" providerId="ADAL" clId="{98C5F729-C6D6-421F-A8DE-3A570149A37C}" dt="2020-05-24T12:14:26.937" v="755"/>
          <ac:inkMkLst>
            <pc:docMk/>
            <pc:sldMk cId="2969178498" sldId="336"/>
            <ac:inkMk id="247" creationId="{BA7FE210-2515-42C1-96AB-3B98BDD21F0C}"/>
          </ac:inkMkLst>
        </pc:inkChg>
        <pc:inkChg chg="add mod">
          <ac:chgData name="仁園 呂" userId="eef67f80-1e14-4c90-a22b-aad4575b3ef9" providerId="ADAL" clId="{98C5F729-C6D6-421F-A8DE-3A570149A37C}" dt="2020-05-24T12:14:26.937" v="755"/>
          <ac:inkMkLst>
            <pc:docMk/>
            <pc:sldMk cId="2969178498" sldId="336"/>
            <ac:inkMk id="248" creationId="{F3B49BB3-8144-4EA4-A647-5D497208CD23}"/>
          </ac:inkMkLst>
        </pc:inkChg>
        <pc:inkChg chg="add mod">
          <ac:chgData name="仁園 呂" userId="eef67f80-1e14-4c90-a22b-aad4575b3ef9" providerId="ADAL" clId="{98C5F729-C6D6-421F-A8DE-3A570149A37C}" dt="2020-05-24T12:14:26.937" v="755"/>
          <ac:inkMkLst>
            <pc:docMk/>
            <pc:sldMk cId="2969178498" sldId="336"/>
            <ac:inkMk id="249" creationId="{BF74D848-7E79-44EE-B4FD-27C150A48E2D}"/>
          </ac:inkMkLst>
        </pc:inkChg>
        <pc:inkChg chg="add mod">
          <ac:chgData name="仁園 呂" userId="eef67f80-1e14-4c90-a22b-aad4575b3ef9" providerId="ADAL" clId="{98C5F729-C6D6-421F-A8DE-3A570149A37C}" dt="2020-05-24T12:14:26.937" v="755"/>
          <ac:inkMkLst>
            <pc:docMk/>
            <pc:sldMk cId="2969178498" sldId="336"/>
            <ac:inkMk id="250" creationId="{AD2EFBC9-C5CD-4021-83A1-4F62FF3CF34D}"/>
          </ac:inkMkLst>
        </pc:inkChg>
        <pc:inkChg chg="add mod">
          <ac:chgData name="仁園 呂" userId="eef67f80-1e14-4c90-a22b-aad4575b3ef9" providerId="ADAL" clId="{98C5F729-C6D6-421F-A8DE-3A570149A37C}" dt="2020-05-24T12:14:26.937" v="755"/>
          <ac:inkMkLst>
            <pc:docMk/>
            <pc:sldMk cId="2969178498" sldId="336"/>
            <ac:inkMk id="251" creationId="{48C4F9DD-6D33-4DDB-AE84-AA71F29D7041}"/>
          </ac:inkMkLst>
        </pc:inkChg>
        <pc:inkChg chg="add mod">
          <ac:chgData name="仁園 呂" userId="eef67f80-1e14-4c90-a22b-aad4575b3ef9" providerId="ADAL" clId="{98C5F729-C6D6-421F-A8DE-3A570149A37C}" dt="2020-05-24T12:14:26.937" v="755"/>
          <ac:inkMkLst>
            <pc:docMk/>
            <pc:sldMk cId="2969178498" sldId="336"/>
            <ac:inkMk id="253" creationId="{53AA1D00-D729-45E4-B934-416C27AA9D56}"/>
          </ac:inkMkLst>
        </pc:inkChg>
        <pc:inkChg chg="add mod">
          <ac:chgData name="仁園 呂" userId="eef67f80-1e14-4c90-a22b-aad4575b3ef9" providerId="ADAL" clId="{98C5F729-C6D6-421F-A8DE-3A570149A37C}" dt="2020-05-24T12:14:26.937" v="755"/>
          <ac:inkMkLst>
            <pc:docMk/>
            <pc:sldMk cId="2969178498" sldId="336"/>
            <ac:inkMk id="254" creationId="{47655533-7D78-40A5-AF9C-58CA53C9440A}"/>
          </ac:inkMkLst>
        </pc:inkChg>
        <pc:inkChg chg="add mod">
          <ac:chgData name="仁園 呂" userId="eef67f80-1e14-4c90-a22b-aad4575b3ef9" providerId="ADAL" clId="{98C5F729-C6D6-421F-A8DE-3A570149A37C}" dt="2020-05-24T12:14:26.937" v="755"/>
          <ac:inkMkLst>
            <pc:docMk/>
            <pc:sldMk cId="2969178498" sldId="336"/>
            <ac:inkMk id="255" creationId="{1BBD0411-F174-4988-9BA6-2923F143126B}"/>
          </ac:inkMkLst>
        </pc:inkChg>
        <pc:inkChg chg="add mod">
          <ac:chgData name="仁園 呂" userId="eef67f80-1e14-4c90-a22b-aad4575b3ef9" providerId="ADAL" clId="{98C5F729-C6D6-421F-A8DE-3A570149A37C}" dt="2020-05-24T12:14:26.937" v="755"/>
          <ac:inkMkLst>
            <pc:docMk/>
            <pc:sldMk cId="2969178498" sldId="336"/>
            <ac:inkMk id="256" creationId="{67B3321A-B967-4C02-A56C-C8254752F0AB}"/>
          </ac:inkMkLst>
        </pc:inkChg>
        <pc:inkChg chg="add mod">
          <ac:chgData name="仁園 呂" userId="eef67f80-1e14-4c90-a22b-aad4575b3ef9" providerId="ADAL" clId="{98C5F729-C6D6-421F-A8DE-3A570149A37C}" dt="2020-05-24T12:14:26.937" v="755"/>
          <ac:inkMkLst>
            <pc:docMk/>
            <pc:sldMk cId="2969178498" sldId="336"/>
            <ac:inkMk id="257" creationId="{B5EFC311-0C3D-48C8-A186-71E935CCFA13}"/>
          </ac:inkMkLst>
        </pc:inkChg>
        <pc:inkChg chg="add mod">
          <ac:chgData name="仁園 呂" userId="eef67f80-1e14-4c90-a22b-aad4575b3ef9" providerId="ADAL" clId="{98C5F729-C6D6-421F-A8DE-3A570149A37C}" dt="2020-05-24T12:16:33.784" v="804" actId="164"/>
          <ac:inkMkLst>
            <pc:docMk/>
            <pc:sldMk cId="2969178498" sldId="336"/>
            <ac:inkMk id="259" creationId="{87D8F732-BE02-4EBD-983B-167CE5F1D4C9}"/>
          </ac:inkMkLst>
        </pc:inkChg>
        <pc:inkChg chg="add mod">
          <ac:chgData name="仁園 呂" userId="eef67f80-1e14-4c90-a22b-aad4575b3ef9" providerId="ADAL" clId="{98C5F729-C6D6-421F-A8DE-3A570149A37C}" dt="2020-05-24T12:14:36.560" v="763"/>
          <ac:inkMkLst>
            <pc:docMk/>
            <pc:sldMk cId="2969178498" sldId="336"/>
            <ac:inkMk id="260" creationId="{9570F8DC-6E62-42D6-9472-A85390F82E88}"/>
          </ac:inkMkLst>
        </pc:inkChg>
        <pc:inkChg chg="add mod">
          <ac:chgData name="仁園 呂" userId="eef67f80-1e14-4c90-a22b-aad4575b3ef9" providerId="ADAL" clId="{98C5F729-C6D6-421F-A8DE-3A570149A37C}" dt="2020-05-24T12:14:36.560" v="763"/>
          <ac:inkMkLst>
            <pc:docMk/>
            <pc:sldMk cId="2969178498" sldId="336"/>
            <ac:inkMk id="261" creationId="{8DE302CB-911A-4BA9-AFE5-D0346841C19C}"/>
          </ac:inkMkLst>
        </pc:inkChg>
        <pc:inkChg chg="add mod">
          <ac:chgData name="仁園 呂" userId="eef67f80-1e14-4c90-a22b-aad4575b3ef9" providerId="ADAL" clId="{98C5F729-C6D6-421F-A8DE-3A570149A37C}" dt="2020-05-24T12:14:36.560" v="763"/>
          <ac:inkMkLst>
            <pc:docMk/>
            <pc:sldMk cId="2969178498" sldId="336"/>
            <ac:inkMk id="262" creationId="{CD15223B-A025-48CA-ADC4-B634EE2DDA40}"/>
          </ac:inkMkLst>
        </pc:inkChg>
        <pc:inkChg chg="add mod">
          <ac:chgData name="仁園 呂" userId="eef67f80-1e14-4c90-a22b-aad4575b3ef9" providerId="ADAL" clId="{98C5F729-C6D6-421F-A8DE-3A570149A37C}" dt="2020-05-24T12:14:36.560" v="763"/>
          <ac:inkMkLst>
            <pc:docMk/>
            <pc:sldMk cId="2969178498" sldId="336"/>
            <ac:inkMk id="263" creationId="{CB3FDCF6-E15C-4F03-BAC9-C548939A286B}"/>
          </ac:inkMkLst>
        </pc:inkChg>
        <pc:inkChg chg="add mod">
          <ac:chgData name="仁園 呂" userId="eef67f80-1e14-4c90-a22b-aad4575b3ef9" providerId="ADAL" clId="{98C5F729-C6D6-421F-A8DE-3A570149A37C}" dt="2020-05-24T12:14:36.560" v="763"/>
          <ac:inkMkLst>
            <pc:docMk/>
            <pc:sldMk cId="2969178498" sldId="336"/>
            <ac:inkMk id="264" creationId="{B6CE2C1E-A60E-434E-85DC-64E1E6859A14}"/>
          </ac:inkMkLst>
        </pc:inkChg>
        <pc:inkChg chg="add mod">
          <ac:chgData name="仁園 呂" userId="eef67f80-1e14-4c90-a22b-aad4575b3ef9" providerId="ADAL" clId="{98C5F729-C6D6-421F-A8DE-3A570149A37C}" dt="2020-05-24T12:14:36.560" v="763"/>
          <ac:inkMkLst>
            <pc:docMk/>
            <pc:sldMk cId="2969178498" sldId="336"/>
            <ac:inkMk id="265" creationId="{54E54860-E106-4174-9DD6-0FF7A337BE75}"/>
          </ac:inkMkLst>
        </pc:inkChg>
        <pc:inkChg chg="add mod">
          <ac:chgData name="仁園 呂" userId="eef67f80-1e14-4c90-a22b-aad4575b3ef9" providerId="ADAL" clId="{98C5F729-C6D6-421F-A8DE-3A570149A37C}" dt="2020-05-24T12:14:53.190" v="784"/>
          <ac:inkMkLst>
            <pc:docMk/>
            <pc:sldMk cId="2969178498" sldId="336"/>
            <ac:inkMk id="267" creationId="{5F2CA46F-0E91-4B10-85AD-995AC4A35602}"/>
          </ac:inkMkLst>
        </pc:inkChg>
        <pc:inkChg chg="add mod">
          <ac:chgData name="仁園 呂" userId="eef67f80-1e14-4c90-a22b-aad4575b3ef9" providerId="ADAL" clId="{98C5F729-C6D6-421F-A8DE-3A570149A37C}" dt="2020-05-24T12:14:53.190" v="784"/>
          <ac:inkMkLst>
            <pc:docMk/>
            <pc:sldMk cId="2969178498" sldId="336"/>
            <ac:inkMk id="268" creationId="{3DAD591C-1A00-4ADB-80A3-F01551AD9AF2}"/>
          </ac:inkMkLst>
        </pc:inkChg>
        <pc:inkChg chg="add mod">
          <ac:chgData name="仁園 呂" userId="eef67f80-1e14-4c90-a22b-aad4575b3ef9" providerId="ADAL" clId="{98C5F729-C6D6-421F-A8DE-3A570149A37C}" dt="2020-05-24T12:14:53.190" v="784"/>
          <ac:inkMkLst>
            <pc:docMk/>
            <pc:sldMk cId="2969178498" sldId="336"/>
            <ac:inkMk id="269" creationId="{B4A16DFA-E00E-4C91-A6C2-E6443C573CC0}"/>
          </ac:inkMkLst>
        </pc:inkChg>
        <pc:inkChg chg="add mod">
          <ac:chgData name="仁園 呂" userId="eef67f80-1e14-4c90-a22b-aad4575b3ef9" providerId="ADAL" clId="{98C5F729-C6D6-421F-A8DE-3A570149A37C}" dt="2020-05-24T12:14:53.190" v="784"/>
          <ac:inkMkLst>
            <pc:docMk/>
            <pc:sldMk cId="2969178498" sldId="336"/>
            <ac:inkMk id="271" creationId="{ABFD5276-D445-4133-9A3B-91885788A92A}"/>
          </ac:inkMkLst>
        </pc:inkChg>
        <pc:inkChg chg="add mod">
          <ac:chgData name="仁園 呂" userId="eef67f80-1e14-4c90-a22b-aad4575b3ef9" providerId="ADAL" clId="{98C5F729-C6D6-421F-A8DE-3A570149A37C}" dt="2020-05-24T12:14:53.190" v="784"/>
          <ac:inkMkLst>
            <pc:docMk/>
            <pc:sldMk cId="2969178498" sldId="336"/>
            <ac:inkMk id="272" creationId="{C58B62BC-93AA-451B-97F5-BF153560D161}"/>
          </ac:inkMkLst>
        </pc:inkChg>
        <pc:inkChg chg="add mod">
          <ac:chgData name="仁園 呂" userId="eef67f80-1e14-4c90-a22b-aad4575b3ef9" providerId="ADAL" clId="{98C5F729-C6D6-421F-A8DE-3A570149A37C}" dt="2020-05-24T12:14:53.190" v="784"/>
          <ac:inkMkLst>
            <pc:docMk/>
            <pc:sldMk cId="2969178498" sldId="336"/>
            <ac:inkMk id="273" creationId="{10D47140-E6EA-4298-BC97-0C9D01A3BA49}"/>
          </ac:inkMkLst>
        </pc:inkChg>
        <pc:inkChg chg="add mod">
          <ac:chgData name="仁園 呂" userId="eef67f80-1e14-4c90-a22b-aad4575b3ef9" providerId="ADAL" clId="{98C5F729-C6D6-421F-A8DE-3A570149A37C}" dt="2020-05-24T12:14:53.190" v="784"/>
          <ac:inkMkLst>
            <pc:docMk/>
            <pc:sldMk cId="2969178498" sldId="336"/>
            <ac:inkMk id="276" creationId="{85576D32-1770-4E50-B7DD-C523B395F71B}"/>
          </ac:inkMkLst>
        </pc:inkChg>
        <pc:inkChg chg="add mod">
          <ac:chgData name="仁園 呂" userId="eef67f80-1e14-4c90-a22b-aad4575b3ef9" providerId="ADAL" clId="{98C5F729-C6D6-421F-A8DE-3A570149A37C}" dt="2020-05-24T12:14:53.190" v="784"/>
          <ac:inkMkLst>
            <pc:docMk/>
            <pc:sldMk cId="2969178498" sldId="336"/>
            <ac:inkMk id="277" creationId="{762D86B9-900F-4939-9012-A008A27C0D4C}"/>
          </ac:inkMkLst>
        </pc:inkChg>
        <pc:inkChg chg="add mod">
          <ac:chgData name="仁園 呂" userId="eef67f80-1e14-4c90-a22b-aad4575b3ef9" providerId="ADAL" clId="{98C5F729-C6D6-421F-A8DE-3A570149A37C}" dt="2020-05-24T12:14:53.190" v="784"/>
          <ac:inkMkLst>
            <pc:docMk/>
            <pc:sldMk cId="2969178498" sldId="336"/>
            <ac:inkMk id="278" creationId="{17D0AA9A-C26D-475D-931E-F32F78D3A546}"/>
          </ac:inkMkLst>
        </pc:inkChg>
        <pc:inkChg chg="add mod">
          <ac:chgData name="仁園 呂" userId="eef67f80-1e14-4c90-a22b-aad4575b3ef9" providerId="ADAL" clId="{98C5F729-C6D6-421F-A8DE-3A570149A37C}" dt="2020-05-24T12:14:53.190" v="784"/>
          <ac:inkMkLst>
            <pc:docMk/>
            <pc:sldMk cId="2969178498" sldId="336"/>
            <ac:inkMk id="279" creationId="{8129A9E1-9DD8-4492-8141-CCF30FEB9CEE}"/>
          </ac:inkMkLst>
        </pc:inkChg>
        <pc:inkChg chg="add mod">
          <ac:chgData name="仁園 呂" userId="eef67f80-1e14-4c90-a22b-aad4575b3ef9" providerId="ADAL" clId="{98C5F729-C6D6-421F-A8DE-3A570149A37C}" dt="2020-05-24T12:14:53.190" v="784"/>
          <ac:inkMkLst>
            <pc:docMk/>
            <pc:sldMk cId="2969178498" sldId="336"/>
            <ac:inkMk id="280" creationId="{D5C5FBD4-1D54-459E-BDD5-544C314E702A}"/>
          </ac:inkMkLst>
        </pc:inkChg>
        <pc:inkChg chg="add mod">
          <ac:chgData name="仁園 呂" userId="eef67f80-1e14-4c90-a22b-aad4575b3ef9" providerId="ADAL" clId="{98C5F729-C6D6-421F-A8DE-3A570149A37C}" dt="2020-05-24T12:14:53.190" v="784"/>
          <ac:inkMkLst>
            <pc:docMk/>
            <pc:sldMk cId="2969178498" sldId="336"/>
            <ac:inkMk id="282" creationId="{3CF839F5-606B-42A2-B8D3-C486BD491F9B}"/>
          </ac:inkMkLst>
        </pc:inkChg>
        <pc:inkChg chg="add mod">
          <ac:chgData name="仁園 呂" userId="eef67f80-1e14-4c90-a22b-aad4575b3ef9" providerId="ADAL" clId="{98C5F729-C6D6-421F-A8DE-3A570149A37C}" dt="2020-05-24T12:14:53.190" v="784"/>
          <ac:inkMkLst>
            <pc:docMk/>
            <pc:sldMk cId="2969178498" sldId="336"/>
            <ac:inkMk id="283" creationId="{8CEAAFBA-3CC0-4A15-97B3-36B3B46AC5B0}"/>
          </ac:inkMkLst>
        </pc:inkChg>
        <pc:inkChg chg="add mod">
          <ac:chgData name="仁園 呂" userId="eef67f80-1e14-4c90-a22b-aad4575b3ef9" providerId="ADAL" clId="{98C5F729-C6D6-421F-A8DE-3A570149A37C}" dt="2020-05-24T12:14:53.190" v="784"/>
          <ac:inkMkLst>
            <pc:docMk/>
            <pc:sldMk cId="2969178498" sldId="336"/>
            <ac:inkMk id="284" creationId="{B9FD4464-1157-494C-A977-2537CBF579A9}"/>
          </ac:inkMkLst>
        </pc:inkChg>
        <pc:inkChg chg="add mod">
          <ac:chgData name="仁園 呂" userId="eef67f80-1e14-4c90-a22b-aad4575b3ef9" providerId="ADAL" clId="{98C5F729-C6D6-421F-A8DE-3A570149A37C}" dt="2020-05-24T12:14:53.190" v="784"/>
          <ac:inkMkLst>
            <pc:docMk/>
            <pc:sldMk cId="2969178498" sldId="336"/>
            <ac:inkMk id="285" creationId="{356954FA-4E59-463B-95A1-16482D25D08F}"/>
          </ac:inkMkLst>
        </pc:inkChg>
        <pc:inkChg chg="add mod">
          <ac:chgData name="仁園 呂" userId="eef67f80-1e14-4c90-a22b-aad4575b3ef9" providerId="ADAL" clId="{98C5F729-C6D6-421F-A8DE-3A570149A37C}" dt="2020-05-24T12:14:53.190" v="784"/>
          <ac:inkMkLst>
            <pc:docMk/>
            <pc:sldMk cId="2969178498" sldId="336"/>
            <ac:inkMk id="286" creationId="{5D4F0AAD-7648-4581-B741-69F661CE2C35}"/>
          </ac:inkMkLst>
        </pc:inkChg>
        <pc:inkChg chg="add mod">
          <ac:chgData name="仁園 呂" userId="eef67f80-1e14-4c90-a22b-aad4575b3ef9" providerId="ADAL" clId="{98C5F729-C6D6-421F-A8DE-3A570149A37C}" dt="2020-05-24T12:14:53.190" v="784"/>
          <ac:inkMkLst>
            <pc:docMk/>
            <pc:sldMk cId="2969178498" sldId="336"/>
            <ac:inkMk id="287" creationId="{189ED375-5B40-4558-AD27-A904E3ABA3DD}"/>
          </ac:inkMkLst>
        </pc:inkChg>
        <pc:inkChg chg="add mod">
          <ac:chgData name="仁園 呂" userId="eef67f80-1e14-4c90-a22b-aad4575b3ef9" providerId="ADAL" clId="{98C5F729-C6D6-421F-A8DE-3A570149A37C}" dt="2020-05-24T12:14:57.113" v="788"/>
          <ac:inkMkLst>
            <pc:docMk/>
            <pc:sldMk cId="2969178498" sldId="336"/>
            <ac:inkMk id="289" creationId="{B2F9B981-0331-4F7B-9187-61761EB01107}"/>
          </ac:inkMkLst>
        </pc:inkChg>
        <pc:inkChg chg="add mod">
          <ac:chgData name="仁園 呂" userId="eef67f80-1e14-4c90-a22b-aad4575b3ef9" providerId="ADAL" clId="{98C5F729-C6D6-421F-A8DE-3A570149A37C}" dt="2020-05-24T12:14:57.113" v="788"/>
          <ac:inkMkLst>
            <pc:docMk/>
            <pc:sldMk cId="2969178498" sldId="336"/>
            <ac:inkMk id="290" creationId="{C6F7DB92-4DBE-4D91-9BD5-AAE8B97CBF58}"/>
          </ac:inkMkLst>
        </pc:inkChg>
        <pc:inkChg chg="add mod">
          <ac:chgData name="仁園 呂" userId="eef67f80-1e14-4c90-a22b-aad4575b3ef9" providerId="ADAL" clId="{98C5F729-C6D6-421F-A8DE-3A570149A37C}" dt="2020-05-24T12:14:57.113" v="788"/>
          <ac:inkMkLst>
            <pc:docMk/>
            <pc:sldMk cId="2969178498" sldId="336"/>
            <ac:inkMk id="291" creationId="{FD14A10F-B0CD-400C-8BEA-3C4D4B86B5CE}"/>
          </ac:inkMkLst>
        </pc:inkChg>
        <pc:inkChg chg="add mod">
          <ac:chgData name="仁園 呂" userId="eef67f80-1e14-4c90-a22b-aad4575b3ef9" providerId="ADAL" clId="{98C5F729-C6D6-421F-A8DE-3A570149A37C}" dt="2020-05-24T12:15:07.720" v="800"/>
          <ac:inkMkLst>
            <pc:docMk/>
            <pc:sldMk cId="2969178498" sldId="336"/>
            <ac:inkMk id="293" creationId="{8B2C21F7-74A9-471B-9574-70B275D36CBD}"/>
          </ac:inkMkLst>
        </pc:inkChg>
        <pc:inkChg chg="add mod">
          <ac:chgData name="仁園 呂" userId="eef67f80-1e14-4c90-a22b-aad4575b3ef9" providerId="ADAL" clId="{98C5F729-C6D6-421F-A8DE-3A570149A37C}" dt="2020-05-24T12:15:07.720" v="800"/>
          <ac:inkMkLst>
            <pc:docMk/>
            <pc:sldMk cId="2969178498" sldId="336"/>
            <ac:inkMk id="294" creationId="{1C7AAD93-EE4C-467D-BFC7-93CFD28A8E20}"/>
          </ac:inkMkLst>
        </pc:inkChg>
        <pc:inkChg chg="add mod">
          <ac:chgData name="仁園 呂" userId="eef67f80-1e14-4c90-a22b-aad4575b3ef9" providerId="ADAL" clId="{98C5F729-C6D6-421F-A8DE-3A570149A37C}" dt="2020-05-24T12:15:07.720" v="800"/>
          <ac:inkMkLst>
            <pc:docMk/>
            <pc:sldMk cId="2969178498" sldId="336"/>
            <ac:inkMk id="295" creationId="{42A2234B-481A-4E5B-9429-FC9E4F64CF13}"/>
          </ac:inkMkLst>
        </pc:inkChg>
        <pc:inkChg chg="add mod">
          <ac:chgData name="仁園 呂" userId="eef67f80-1e14-4c90-a22b-aad4575b3ef9" providerId="ADAL" clId="{98C5F729-C6D6-421F-A8DE-3A570149A37C}" dt="2020-05-24T12:15:07.720" v="800"/>
          <ac:inkMkLst>
            <pc:docMk/>
            <pc:sldMk cId="2969178498" sldId="336"/>
            <ac:inkMk id="296" creationId="{0F8DA5EB-815A-41FB-A618-81949F8A3F1C}"/>
          </ac:inkMkLst>
        </pc:inkChg>
        <pc:inkChg chg="add mod">
          <ac:chgData name="仁園 呂" userId="eef67f80-1e14-4c90-a22b-aad4575b3ef9" providerId="ADAL" clId="{98C5F729-C6D6-421F-A8DE-3A570149A37C}" dt="2020-05-24T12:15:07.720" v="800"/>
          <ac:inkMkLst>
            <pc:docMk/>
            <pc:sldMk cId="2969178498" sldId="336"/>
            <ac:inkMk id="297" creationId="{6B7FF29A-4DDD-4D8E-AA97-61ED2AA0BA31}"/>
          </ac:inkMkLst>
        </pc:inkChg>
        <pc:inkChg chg="add mod">
          <ac:chgData name="仁園 呂" userId="eef67f80-1e14-4c90-a22b-aad4575b3ef9" providerId="ADAL" clId="{98C5F729-C6D6-421F-A8DE-3A570149A37C}" dt="2020-05-24T12:15:07.720" v="800"/>
          <ac:inkMkLst>
            <pc:docMk/>
            <pc:sldMk cId="2969178498" sldId="336"/>
            <ac:inkMk id="298" creationId="{30BB2726-A64F-41B5-AB42-EF3A515B64B9}"/>
          </ac:inkMkLst>
        </pc:inkChg>
        <pc:inkChg chg="add mod">
          <ac:chgData name="仁園 呂" userId="eef67f80-1e14-4c90-a22b-aad4575b3ef9" providerId="ADAL" clId="{98C5F729-C6D6-421F-A8DE-3A570149A37C}" dt="2020-05-24T12:15:07.720" v="800"/>
          <ac:inkMkLst>
            <pc:docMk/>
            <pc:sldMk cId="2969178498" sldId="336"/>
            <ac:inkMk id="299" creationId="{B7AC64E5-8E9B-4D6C-BA5E-9B991E6FC7E7}"/>
          </ac:inkMkLst>
        </pc:inkChg>
        <pc:inkChg chg="add mod">
          <ac:chgData name="仁園 呂" userId="eef67f80-1e14-4c90-a22b-aad4575b3ef9" providerId="ADAL" clId="{98C5F729-C6D6-421F-A8DE-3A570149A37C}" dt="2020-05-24T12:15:07.720" v="800"/>
          <ac:inkMkLst>
            <pc:docMk/>
            <pc:sldMk cId="2969178498" sldId="336"/>
            <ac:inkMk id="300" creationId="{977809A6-327B-49C5-80F5-8ADDD6ACE003}"/>
          </ac:inkMkLst>
        </pc:inkChg>
        <pc:inkChg chg="add mod">
          <ac:chgData name="仁園 呂" userId="eef67f80-1e14-4c90-a22b-aad4575b3ef9" providerId="ADAL" clId="{98C5F729-C6D6-421F-A8DE-3A570149A37C}" dt="2020-05-24T12:15:07.720" v="800"/>
          <ac:inkMkLst>
            <pc:docMk/>
            <pc:sldMk cId="2969178498" sldId="336"/>
            <ac:inkMk id="301" creationId="{D790F697-3DB1-4B0B-9578-4BD9C44A8F08}"/>
          </ac:inkMkLst>
        </pc:inkChg>
        <pc:inkChg chg="add mod">
          <ac:chgData name="仁園 呂" userId="eef67f80-1e14-4c90-a22b-aad4575b3ef9" providerId="ADAL" clId="{98C5F729-C6D6-421F-A8DE-3A570149A37C}" dt="2020-05-24T12:15:07.720" v="800"/>
          <ac:inkMkLst>
            <pc:docMk/>
            <pc:sldMk cId="2969178498" sldId="336"/>
            <ac:inkMk id="303" creationId="{C91DCD53-EC6E-4361-A471-FC7A565CA2D5}"/>
          </ac:inkMkLst>
        </pc:inkChg>
        <pc:inkChg chg="add del">
          <ac:chgData name="仁園 呂" userId="eef67f80-1e14-4c90-a22b-aad4575b3ef9" providerId="ADAL" clId="{98C5F729-C6D6-421F-A8DE-3A570149A37C}" dt="2020-05-24T12:17:24.258" v="809"/>
          <ac:inkMkLst>
            <pc:docMk/>
            <pc:sldMk cId="2969178498" sldId="336"/>
            <ac:inkMk id="306" creationId="{50FF57C4-C652-4EB0-9DA8-FE8E535860ED}"/>
          </ac:inkMkLst>
        </pc:inkChg>
        <pc:inkChg chg="add mod">
          <ac:chgData name="仁園 呂" userId="eef67f80-1e14-4c90-a22b-aad4575b3ef9" providerId="ADAL" clId="{98C5F729-C6D6-421F-A8DE-3A570149A37C}" dt="2020-05-24T12:17:37.395" v="815"/>
          <ac:inkMkLst>
            <pc:docMk/>
            <pc:sldMk cId="2969178498" sldId="336"/>
            <ac:inkMk id="307" creationId="{FAACB555-50FF-49D9-BE56-27153C6F1C65}"/>
          </ac:inkMkLst>
        </pc:inkChg>
        <pc:inkChg chg="add del mod">
          <ac:chgData name="仁園 呂" userId="eef67f80-1e14-4c90-a22b-aad4575b3ef9" providerId="ADAL" clId="{98C5F729-C6D6-421F-A8DE-3A570149A37C}" dt="2020-05-24T12:17:37.395" v="815"/>
          <ac:inkMkLst>
            <pc:docMk/>
            <pc:sldMk cId="2969178498" sldId="336"/>
            <ac:inkMk id="308" creationId="{3CB4CBCD-5CC2-427C-9DE3-AF312FB19711}"/>
          </ac:inkMkLst>
        </pc:inkChg>
        <pc:inkChg chg="add del mod">
          <ac:chgData name="仁園 呂" userId="eef67f80-1e14-4c90-a22b-aad4575b3ef9" providerId="ADAL" clId="{98C5F729-C6D6-421F-A8DE-3A570149A37C}" dt="2020-05-24T12:17:37.395" v="814"/>
          <ac:inkMkLst>
            <pc:docMk/>
            <pc:sldMk cId="2969178498" sldId="336"/>
            <ac:inkMk id="309" creationId="{8A76ECC1-3192-4643-B65E-C2C3CB837DE4}"/>
          </ac:inkMkLst>
        </pc:inkChg>
        <pc:inkChg chg="add mod topLvl">
          <ac:chgData name="仁園 呂" userId="eef67f80-1e14-4c90-a22b-aad4575b3ef9" providerId="ADAL" clId="{98C5F729-C6D6-421F-A8DE-3A570149A37C}" dt="2020-05-24T12:34:23.470" v="1195" actId="14100"/>
          <ac:inkMkLst>
            <pc:docMk/>
            <pc:sldMk cId="2969178498" sldId="336"/>
            <ac:inkMk id="311" creationId="{56E7F011-0F5A-4F3E-AB9C-1CE18BFBCB6A}"/>
          </ac:inkMkLst>
        </pc:inkChg>
        <pc:inkChg chg="add mod topLvl">
          <ac:chgData name="仁園 呂" userId="eef67f80-1e14-4c90-a22b-aad4575b3ef9" providerId="ADAL" clId="{98C5F729-C6D6-421F-A8DE-3A570149A37C}" dt="2020-05-24T12:34:16.592" v="1194" actId="165"/>
          <ac:inkMkLst>
            <pc:docMk/>
            <pc:sldMk cId="2969178498" sldId="336"/>
            <ac:inkMk id="312" creationId="{DF28F3BF-F780-46B5-98AD-BDBE98895FB3}"/>
          </ac:inkMkLst>
        </pc:inkChg>
        <pc:inkChg chg="add mod topLvl">
          <ac:chgData name="仁園 呂" userId="eef67f80-1e14-4c90-a22b-aad4575b3ef9" providerId="ADAL" clId="{98C5F729-C6D6-421F-A8DE-3A570149A37C}" dt="2020-05-24T12:34:16.592" v="1194" actId="165"/>
          <ac:inkMkLst>
            <pc:docMk/>
            <pc:sldMk cId="2969178498" sldId="336"/>
            <ac:inkMk id="314" creationId="{6295E367-B142-49D4-BAD2-4AFAAD8794AD}"/>
          </ac:inkMkLst>
        </pc:inkChg>
        <pc:inkChg chg="add mod topLvl">
          <ac:chgData name="仁園 呂" userId="eef67f80-1e14-4c90-a22b-aad4575b3ef9" providerId="ADAL" clId="{98C5F729-C6D6-421F-A8DE-3A570149A37C}" dt="2020-05-24T12:34:16.592" v="1194" actId="165"/>
          <ac:inkMkLst>
            <pc:docMk/>
            <pc:sldMk cId="2969178498" sldId="336"/>
            <ac:inkMk id="315" creationId="{BE33A8E7-F0F6-434C-8ECC-4D017C8FE7E1}"/>
          </ac:inkMkLst>
        </pc:inkChg>
        <pc:inkChg chg="add mod topLvl">
          <ac:chgData name="仁園 呂" userId="eef67f80-1e14-4c90-a22b-aad4575b3ef9" providerId="ADAL" clId="{98C5F729-C6D6-421F-A8DE-3A570149A37C}" dt="2020-05-24T12:34:16.592" v="1194" actId="165"/>
          <ac:inkMkLst>
            <pc:docMk/>
            <pc:sldMk cId="2969178498" sldId="336"/>
            <ac:inkMk id="316" creationId="{AA298CE0-47B4-4E53-A4A1-A27067A9957E}"/>
          </ac:inkMkLst>
        </pc:inkChg>
        <pc:inkChg chg="add mod topLvl">
          <ac:chgData name="仁園 呂" userId="eef67f80-1e14-4c90-a22b-aad4575b3ef9" providerId="ADAL" clId="{98C5F729-C6D6-421F-A8DE-3A570149A37C}" dt="2020-05-24T12:34:16.592" v="1194" actId="165"/>
          <ac:inkMkLst>
            <pc:docMk/>
            <pc:sldMk cId="2969178498" sldId="336"/>
            <ac:inkMk id="317" creationId="{14948396-76C5-4824-B7C3-D2729B7B8222}"/>
          </ac:inkMkLst>
        </pc:inkChg>
        <pc:inkChg chg="add mod topLvl">
          <ac:chgData name="仁園 呂" userId="eef67f80-1e14-4c90-a22b-aad4575b3ef9" providerId="ADAL" clId="{98C5F729-C6D6-421F-A8DE-3A570149A37C}" dt="2020-05-24T12:34:16.592" v="1194" actId="165"/>
          <ac:inkMkLst>
            <pc:docMk/>
            <pc:sldMk cId="2969178498" sldId="336"/>
            <ac:inkMk id="318" creationId="{E881C964-7F35-411D-8A60-CC6C9673D815}"/>
          </ac:inkMkLst>
        </pc:inkChg>
        <pc:inkChg chg="add mod topLvl">
          <ac:chgData name="仁園 呂" userId="eef67f80-1e14-4c90-a22b-aad4575b3ef9" providerId="ADAL" clId="{98C5F729-C6D6-421F-A8DE-3A570149A37C}" dt="2020-05-24T12:34:16.592" v="1194" actId="165"/>
          <ac:inkMkLst>
            <pc:docMk/>
            <pc:sldMk cId="2969178498" sldId="336"/>
            <ac:inkMk id="319" creationId="{DCE794E7-962E-46DB-A4A3-241585C4E5AB}"/>
          </ac:inkMkLst>
        </pc:inkChg>
        <pc:inkChg chg="add mod topLvl">
          <ac:chgData name="仁園 呂" userId="eef67f80-1e14-4c90-a22b-aad4575b3ef9" providerId="ADAL" clId="{98C5F729-C6D6-421F-A8DE-3A570149A37C}" dt="2020-05-24T12:34:16.592" v="1194" actId="165"/>
          <ac:inkMkLst>
            <pc:docMk/>
            <pc:sldMk cId="2969178498" sldId="336"/>
            <ac:inkMk id="320" creationId="{3933536F-F8F4-412E-B2D7-693F0C3DE0E3}"/>
          </ac:inkMkLst>
        </pc:inkChg>
        <pc:inkChg chg="add mod topLvl">
          <ac:chgData name="仁園 呂" userId="eef67f80-1e14-4c90-a22b-aad4575b3ef9" providerId="ADAL" clId="{98C5F729-C6D6-421F-A8DE-3A570149A37C}" dt="2020-05-24T12:34:16.592" v="1194" actId="165"/>
          <ac:inkMkLst>
            <pc:docMk/>
            <pc:sldMk cId="2969178498" sldId="336"/>
            <ac:inkMk id="321" creationId="{44B54916-490A-4301-98C3-0686C87C26D0}"/>
          </ac:inkMkLst>
        </pc:inkChg>
        <pc:inkChg chg="add mod topLvl">
          <ac:chgData name="仁園 呂" userId="eef67f80-1e14-4c90-a22b-aad4575b3ef9" providerId="ADAL" clId="{98C5F729-C6D6-421F-A8DE-3A570149A37C}" dt="2020-05-24T12:34:16.592" v="1194" actId="165"/>
          <ac:inkMkLst>
            <pc:docMk/>
            <pc:sldMk cId="2969178498" sldId="336"/>
            <ac:inkMk id="322" creationId="{DF99DC13-112E-4909-98D4-31677092561C}"/>
          </ac:inkMkLst>
        </pc:inkChg>
        <pc:inkChg chg="add mod topLvl">
          <ac:chgData name="仁園 呂" userId="eef67f80-1e14-4c90-a22b-aad4575b3ef9" providerId="ADAL" clId="{98C5F729-C6D6-421F-A8DE-3A570149A37C}" dt="2020-05-24T12:34:16.592" v="1194" actId="165"/>
          <ac:inkMkLst>
            <pc:docMk/>
            <pc:sldMk cId="2969178498" sldId="336"/>
            <ac:inkMk id="323" creationId="{004E2F0C-82F4-48D6-98AB-542A7E70B77E}"/>
          </ac:inkMkLst>
        </pc:inkChg>
        <pc:inkChg chg="add mod topLvl">
          <ac:chgData name="仁園 呂" userId="eef67f80-1e14-4c90-a22b-aad4575b3ef9" providerId="ADAL" clId="{98C5F729-C6D6-421F-A8DE-3A570149A37C}" dt="2020-05-24T12:34:16.592" v="1194" actId="165"/>
          <ac:inkMkLst>
            <pc:docMk/>
            <pc:sldMk cId="2969178498" sldId="336"/>
            <ac:inkMk id="324" creationId="{F7B13F89-276A-4108-B078-DC80D4A6BA15}"/>
          </ac:inkMkLst>
        </pc:inkChg>
        <pc:inkChg chg="add mod topLvl">
          <ac:chgData name="仁園 呂" userId="eef67f80-1e14-4c90-a22b-aad4575b3ef9" providerId="ADAL" clId="{98C5F729-C6D6-421F-A8DE-3A570149A37C}" dt="2020-05-24T12:34:16.592" v="1194" actId="165"/>
          <ac:inkMkLst>
            <pc:docMk/>
            <pc:sldMk cId="2969178498" sldId="336"/>
            <ac:inkMk id="325" creationId="{4E79648C-09C7-4A7A-BF0A-562614F5DD78}"/>
          </ac:inkMkLst>
        </pc:inkChg>
        <pc:inkChg chg="add mod topLvl">
          <ac:chgData name="仁園 呂" userId="eef67f80-1e14-4c90-a22b-aad4575b3ef9" providerId="ADAL" clId="{98C5F729-C6D6-421F-A8DE-3A570149A37C}" dt="2020-05-24T12:34:16.592" v="1194" actId="165"/>
          <ac:inkMkLst>
            <pc:docMk/>
            <pc:sldMk cId="2969178498" sldId="336"/>
            <ac:inkMk id="326" creationId="{4B613137-0EF4-4EEA-8759-8A80F18AB698}"/>
          </ac:inkMkLst>
        </pc:inkChg>
        <pc:inkChg chg="add mod topLvl">
          <ac:chgData name="仁園 呂" userId="eef67f80-1e14-4c90-a22b-aad4575b3ef9" providerId="ADAL" clId="{98C5F729-C6D6-421F-A8DE-3A570149A37C}" dt="2020-05-24T12:34:16.592" v="1194" actId="165"/>
          <ac:inkMkLst>
            <pc:docMk/>
            <pc:sldMk cId="2969178498" sldId="336"/>
            <ac:inkMk id="327" creationId="{613AB2A4-D557-422F-BAA7-7D553F530013}"/>
          </ac:inkMkLst>
        </pc:inkChg>
        <pc:inkChg chg="add mod topLvl">
          <ac:chgData name="仁園 呂" userId="eef67f80-1e14-4c90-a22b-aad4575b3ef9" providerId="ADAL" clId="{98C5F729-C6D6-421F-A8DE-3A570149A37C}" dt="2020-05-24T12:34:16.592" v="1194" actId="165"/>
          <ac:inkMkLst>
            <pc:docMk/>
            <pc:sldMk cId="2969178498" sldId="336"/>
            <ac:inkMk id="328" creationId="{D38267FA-40A8-4892-9DC4-4AF1654797CA}"/>
          </ac:inkMkLst>
        </pc:inkChg>
        <pc:inkChg chg="add mod topLvl">
          <ac:chgData name="仁園 呂" userId="eef67f80-1e14-4c90-a22b-aad4575b3ef9" providerId="ADAL" clId="{98C5F729-C6D6-421F-A8DE-3A570149A37C}" dt="2020-05-24T12:34:16.592" v="1194" actId="165"/>
          <ac:inkMkLst>
            <pc:docMk/>
            <pc:sldMk cId="2969178498" sldId="336"/>
            <ac:inkMk id="329" creationId="{9E402740-0952-4EEA-90BF-B071489E8EA3}"/>
          </ac:inkMkLst>
        </pc:inkChg>
        <pc:inkChg chg="add mod topLvl">
          <ac:chgData name="仁園 呂" userId="eef67f80-1e14-4c90-a22b-aad4575b3ef9" providerId="ADAL" clId="{98C5F729-C6D6-421F-A8DE-3A570149A37C}" dt="2020-05-24T12:34:16.592" v="1194" actId="165"/>
          <ac:inkMkLst>
            <pc:docMk/>
            <pc:sldMk cId="2969178498" sldId="336"/>
            <ac:inkMk id="330" creationId="{A6484DBE-8B61-4C6F-9736-33E3EFBEB990}"/>
          </ac:inkMkLst>
        </pc:inkChg>
        <pc:inkChg chg="add mod topLvl">
          <ac:chgData name="仁園 呂" userId="eef67f80-1e14-4c90-a22b-aad4575b3ef9" providerId="ADAL" clId="{98C5F729-C6D6-421F-A8DE-3A570149A37C}" dt="2020-05-24T12:34:16.592" v="1194" actId="165"/>
          <ac:inkMkLst>
            <pc:docMk/>
            <pc:sldMk cId="2969178498" sldId="336"/>
            <ac:inkMk id="331" creationId="{9F718A85-1CB1-463A-8A64-B45D39A6CAD3}"/>
          </ac:inkMkLst>
        </pc:inkChg>
        <pc:inkChg chg="add mod topLvl">
          <ac:chgData name="仁園 呂" userId="eef67f80-1e14-4c90-a22b-aad4575b3ef9" providerId="ADAL" clId="{98C5F729-C6D6-421F-A8DE-3A570149A37C}" dt="2020-05-24T12:34:16.592" v="1194" actId="165"/>
          <ac:inkMkLst>
            <pc:docMk/>
            <pc:sldMk cId="2969178498" sldId="336"/>
            <ac:inkMk id="332" creationId="{547855C6-341F-4F47-B891-D9D4250A9397}"/>
          </ac:inkMkLst>
        </pc:inkChg>
        <pc:inkChg chg="add">
          <ac:chgData name="仁園 呂" userId="eef67f80-1e14-4c90-a22b-aad4575b3ef9" providerId="ADAL" clId="{98C5F729-C6D6-421F-A8DE-3A570149A37C}" dt="2020-05-24T12:18:01.774" v="839" actId="9405"/>
          <ac:inkMkLst>
            <pc:docMk/>
            <pc:sldMk cId="2969178498" sldId="336"/>
            <ac:inkMk id="334" creationId="{D54A9218-0061-4A73-9C5D-BFCA8E1792AB}"/>
          </ac:inkMkLst>
        </pc:inkChg>
        <pc:inkChg chg="add mod">
          <ac:chgData name="仁園 呂" userId="eef67f80-1e14-4c90-a22b-aad4575b3ef9" providerId="ADAL" clId="{98C5F729-C6D6-421F-A8DE-3A570149A37C}" dt="2020-05-24T12:27:23.294" v="1192" actId="14100"/>
          <ac:inkMkLst>
            <pc:docMk/>
            <pc:sldMk cId="2969178498" sldId="336"/>
            <ac:inkMk id="335" creationId="{8EBC2F07-6BC7-4510-A66C-155AD99EDE26}"/>
          </ac:inkMkLst>
        </pc:inkChg>
        <pc:inkChg chg="add mod">
          <ac:chgData name="仁園 呂" userId="eef67f80-1e14-4c90-a22b-aad4575b3ef9" providerId="ADAL" clId="{98C5F729-C6D6-421F-A8DE-3A570149A37C}" dt="2020-05-24T12:27:23.294" v="1192" actId="14100"/>
          <ac:inkMkLst>
            <pc:docMk/>
            <pc:sldMk cId="2969178498" sldId="336"/>
            <ac:inkMk id="336" creationId="{DE45795C-00FC-441D-8BF5-7C1F5F45F359}"/>
          </ac:inkMkLst>
        </pc:inkChg>
        <pc:inkChg chg="add mod">
          <ac:chgData name="仁園 呂" userId="eef67f80-1e14-4c90-a22b-aad4575b3ef9" providerId="ADAL" clId="{98C5F729-C6D6-421F-A8DE-3A570149A37C}" dt="2020-05-24T12:27:23.294" v="1192" actId="14100"/>
          <ac:inkMkLst>
            <pc:docMk/>
            <pc:sldMk cId="2969178498" sldId="336"/>
            <ac:inkMk id="338" creationId="{D87B3B8E-82DF-4DCA-8FAB-1E34FC8C3C27}"/>
          </ac:inkMkLst>
        </pc:inkChg>
        <pc:inkChg chg="add mod">
          <ac:chgData name="仁園 呂" userId="eef67f80-1e14-4c90-a22b-aad4575b3ef9" providerId="ADAL" clId="{98C5F729-C6D6-421F-A8DE-3A570149A37C}" dt="2020-05-24T12:27:23.294" v="1192" actId="14100"/>
          <ac:inkMkLst>
            <pc:docMk/>
            <pc:sldMk cId="2969178498" sldId="336"/>
            <ac:inkMk id="339" creationId="{C034B9F1-2D2C-4390-8931-7730B15F275C}"/>
          </ac:inkMkLst>
        </pc:inkChg>
        <pc:inkChg chg="add mod">
          <ac:chgData name="仁園 呂" userId="eef67f80-1e14-4c90-a22b-aad4575b3ef9" providerId="ADAL" clId="{98C5F729-C6D6-421F-A8DE-3A570149A37C}" dt="2020-05-24T12:27:23.294" v="1192" actId="14100"/>
          <ac:inkMkLst>
            <pc:docMk/>
            <pc:sldMk cId="2969178498" sldId="336"/>
            <ac:inkMk id="340" creationId="{17F941C3-6035-4EFC-8A8F-A5916A874F8D}"/>
          </ac:inkMkLst>
        </pc:inkChg>
        <pc:inkChg chg="add mod">
          <ac:chgData name="仁園 呂" userId="eef67f80-1e14-4c90-a22b-aad4575b3ef9" providerId="ADAL" clId="{98C5F729-C6D6-421F-A8DE-3A570149A37C}" dt="2020-05-24T12:27:23.294" v="1192" actId="14100"/>
          <ac:inkMkLst>
            <pc:docMk/>
            <pc:sldMk cId="2969178498" sldId="336"/>
            <ac:inkMk id="341" creationId="{98433132-5CCB-4928-8CE1-B705A5BC56DB}"/>
          </ac:inkMkLst>
        </pc:inkChg>
        <pc:inkChg chg="add mod">
          <ac:chgData name="仁園 呂" userId="eef67f80-1e14-4c90-a22b-aad4575b3ef9" providerId="ADAL" clId="{98C5F729-C6D6-421F-A8DE-3A570149A37C}" dt="2020-05-24T12:27:23.294" v="1192" actId="14100"/>
          <ac:inkMkLst>
            <pc:docMk/>
            <pc:sldMk cId="2969178498" sldId="336"/>
            <ac:inkMk id="342" creationId="{123CDDCF-9541-4086-B902-F56AB14C93A6}"/>
          </ac:inkMkLst>
        </pc:inkChg>
        <pc:inkChg chg="add mod">
          <ac:chgData name="仁園 呂" userId="eef67f80-1e14-4c90-a22b-aad4575b3ef9" providerId="ADAL" clId="{98C5F729-C6D6-421F-A8DE-3A570149A37C}" dt="2020-05-24T12:27:23.294" v="1192" actId="14100"/>
          <ac:inkMkLst>
            <pc:docMk/>
            <pc:sldMk cId="2969178498" sldId="336"/>
            <ac:inkMk id="343" creationId="{D87FAABB-F48E-4622-969C-A00ED843E804}"/>
          </ac:inkMkLst>
        </pc:inkChg>
        <pc:inkChg chg="add mod">
          <ac:chgData name="仁園 呂" userId="eef67f80-1e14-4c90-a22b-aad4575b3ef9" providerId="ADAL" clId="{98C5F729-C6D6-421F-A8DE-3A570149A37C}" dt="2020-05-24T12:27:23.294" v="1192" actId="14100"/>
          <ac:inkMkLst>
            <pc:docMk/>
            <pc:sldMk cId="2969178498" sldId="336"/>
            <ac:inkMk id="344" creationId="{C6EBD8D0-62D8-4E8C-BF15-2BF13C98C366}"/>
          </ac:inkMkLst>
        </pc:inkChg>
        <pc:inkChg chg="add mod">
          <ac:chgData name="仁園 呂" userId="eef67f80-1e14-4c90-a22b-aad4575b3ef9" providerId="ADAL" clId="{98C5F729-C6D6-421F-A8DE-3A570149A37C}" dt="2020-05-24T12:27:23.294" v="1192" actId="14100"/>
          <ac:inkMkLst>
            <pc:docMk/>
            <pc:sldMk cId="2969178498" sldId="336"/>
            <ac:inkMk id="345" creationId="{0A1AEC98-FF69-477B-9DCA-E01549E4E523}"/>
          </ac:inkMkLst>
        </pc:inkChg>
        <pc:inkChg chg="add mod">
          <ac:chgData name="仁園 呂" userId="eef67f80-1e14-4c90-a22b-aad4575b3ef9" providerId="ADAL" clId="{98C5F729-C6D6-421F-A8DE-3A570149A37C}" dt="2020-05-24T12:27:23.294" v="1192" actId="14100"/>
          <ac:inkMkLst>
            <pc:docMk/>
            <pc:sldMk cId="2969178498" sldId="336"/>
            <ac:inkMk id="347" creationId="{C77F51BA-6B9B-4C7E-8781-C89831FBA168}"/>
          </ac:inkMkLst>
        </pc:inkChg>
        <pc:inkChg chg="add mod">
          <ac:chgData name="仁園 呂" userId="eef67f80-1e14-4c90-a22b-aad4575b3ef9" providerId="ADAL" clId="{98C5F729-C6D6-421F-A8DE-3A570149A37C}" dt="2020-05-24T12:27:23.294" v="1192" actId="14100"/>
          <ac:inkMkLst>
            <pc:docMk/>
            <pc:sldMk cId="2969178498" sldId="336"/>
            <ac:inkMk id="348" creationId="{89E873BC-3B73-4B29-A9EF-6598E50FFB23}"/>
          </ac:inkMkLst>
        </pc:inkChg>
        <pc:inkChg chg="add mod">
          <ac:chgData name="仁園 呂" userId="eef67f80-1e14-4c90-a22b-aad4575b3ef9" providerId="ADAL" clId="{98C5F729-C6D6-421F-A8DE-3A570149A37C}" dt="2020-05-24T12:27:23.294" v="1192" actId="14100"/>
          <ac:inkMkLst>
            <pc:docMk/>
            <pc:sldMk cId="2969178498" sldId="336"/>
            <ac:inkMk id="349" creationId="{B1757061-9A9E-4A43-8F11-98B3C22BE088}"/>
          </ac:inkMkLst>
        </pc:inkChg>
        <pc:inkChg chg="add mod">
          <ac:chgData name="仁園 呂" userId="eef67f80-1e14-4c90-a22b-aad4575b3ef9" providerId="ADAL" clId="{98C5F729-C6D6-421F-A8DE-3A570149A37C}" dt="2020-05-24T12:27:23.294" v="1192" actId="14100"/>
          <ac:inkMkLst>
            <pc:docMk/>
            <pc:sldMk cId="2969178498" sldId="336"/>
            <ac:inkMk id="350" creationId="{4B5A8FE7-1DD8-45AC-94AB-8A7886614431}"/>
          </ac:inkMkLst>
        </pc:inkChg>
        <pc:inkChg chg="add mod">
          <ac:chgData name="仁園 呂" userId="eef67f80-1e14-4c90-a22b-aad4575b3ef9" providerId="ADAL" clId="{98C5F729-C6D6-421F-A8DE-3A570149A37C}" dt="2020-05-24T12:27:23.294" v="1192" actId="14100"/>
          <ac:inkMkLst>
            <pc:docMk/>
            <pc:sldMk cId="2969178498" sldId="336"/>
            <ac:inkMk id="351" creationId="{378C47C7-9073-4835-A5C0-4B8858990BDA}"/>
          </ac:inkMkLst>
        </pc:inkChg>
        <pc:inkChg chg="add mod">
          <ac:chgData name="仁園 呂" userId="eef67f80-1e14-4c90-a22b-aad4575b3ef9" providerId="ADAL" clId="{98C5F729-C6D6-421F-A8DE-3A570149A37C}" dt="2020-05-24T12:27:23.294" v="1192" actId="14100"/>
          <ac:inkMkLst>
            <pc:docMk/>
            <pc:sldMk cId="2969178498" sldId="336"/>
            <ac:inkMk id="352" creationId="{6BEBF8FA-D2F9-43EC-9518-E5ED3D0FCCC0}"/>
          </ac:inkMkLst>
        </pc:inkChg>
        <pc:inkChg chg="add mod">
          <ac:chgData name="仁園 呂" userId="eef67f80-1e14-4c90-a22b-aad4575b3ef9" providerId="ADAL" clId="{98C5F729-C6D6-421F-A8DE-3A570149A37C}" dt="2020-05-24T12:27:23.294" v="1192" actId="14100"/>
          <ac:inkMkLst>
            <pc:docMk/>
            <pc:sldMk cId="2969178498" sldId="336"/>
            <ac:inkMk id="353" creationId="{F8694127-9012-45F7-91AE-793A16888105}"/>
          </ac:inkMkLst>
        </pc:inkChg>
        <pc:inkChg chg="add mod">
          <ac:chgData name="仁園 呂" userId="eef67f80-1e14-4c90-a22b-aad4575b3ef9" providerId="ADAL" clId="{98C5F729-C6D6-421F-A8DE-3A570149A37C}" dt="2020-05-24T12:27:23.294" v="1192" actId="14100"/>
          <ac:inkMkLst>
            <pc:docMk/>
            <pc:sldMk cId="2969178498" sldId="336"/>
            <ac:inkMk id="354" creationId="{8BF53E29-E8E9-4265-80FD-D7A63BB98908}"/>
          </ac:inkMkLst>
        </pc:inkChg>
        <pc:inkChg chg="add mod">
          <ac:chgData name="仁園 呂" userId="eef67f80-1e14-4c90-a22b-aad4575b3ef9" providerId="ADAL" clId="{98C5F729-C6D6-421F-A8DE-3A570149A37C}" dt="2020-05-24T12:27:23.294" v="1192" actId="14100"/>
          <ac:inkMkLst>
            <pc:docMk/>
            <pc:sldMk cId="2969178498" sldId="336"/>
            <ac:inkMk id="355" creationId="{8919B8F3-49E4-4D7C-875C-985A42CA23BD}"/>
          </ac:inkMkLst>
        </pc:inkChg>
        <pc:inkChg chg="add mod">
          <ac:chgData name="仁園 呂" userId="eef67f80-1e14-4c90-a22b-aad4575b3ef9" providerId="ADAL" clId="{98C5F729-C6D6-421F-A8DE-3A570149A37C}" dt="2020-05-24T12:27:23.294" v="1192" actId="14100"/>
          <ac:inkMkLst>
            <pc:docMk/>
            <pc:sldMk cId="2969178498" sldId="336"/>
            <ac:inkMk id="356" creationId="{C9503F8E-701E-4698-BD2C-F87CF77DEC23}"/>
          </ac:inkMkLst>
        </pc:inkChg>
        <pc:inkChg chg="add del mod">
          <ac:chgData name="仁園 呂" userId="eef67f80-1e14-4c90-a22b-aad4575b3ef9" providerId="ADAL" clId="{98C5F729-C6D6-421F-A8DE-3A570149A37C}" dt="2020-05-24T12:18:47.634" v="894"/>
          <ac:inkMkLst>
            <pc:docMk/>
            <pc:sldMk cId="2969178498" sldId="336"/>
            <ac:inkMk id="358" creationId="{5DA07D20-C25F-48F3-9330-1077FA2FD026}"/>
          </ac:inkMkLst>
        </pc:inkChg>
        <pc:inkChg chg="add del mod">
          <ac:chgData name="仁園 呂" userId="eef67f80-1e14-4c90-a22b-aad4575b3ef9" providerId="ADAL" clId="{98C5F729-C6D6-421F-A8DE-3A570149A37C}" dt="2020-05-24T12:18:47.635" v="896"/>
          <ac:inkMkLst>
            <pc:docMk/>
            <pc:sldMk cId="2969178498" sldId="336"/>
            <ac:inkMk id="359" creationId="{4A3E8D87-9D7F-4241-B2BF-9A760810D649}"/>
          </ac:inkMkLst>
        </pc:inkChg>
        <pc:inkChg chg="add del mod">
          <ac:chgData name="仁園 呂" userId="eef67f80-1e14-4c90-a22b-aad4575b3ef9" providerId="ADAL" clId="{98C5F729-C6D6-421F-A8DE-3A570149A37C}" dt="2020-05-24T12:18:47.637" v="901"/>
          <ac:inkMkLst>
            <pc:docMk/>
            <pc:sldMk cId="2969178498" sldId="336"/>
            <ac:inkMk id="360" creationId="{623A7B77-4F87-4DE2-AE71-30FB341E085C}"/>
          </ac:inkMkLst>
        </pc:inkChg>
        <pc:inkChg chg="add del mod">
          <ac:chgData name="仁園 呂" userId="eef67f80-1e14-4c90-a22b-aad4575b3ef9" providerId="ADAL" clId="{98C5F729-C6D6-421F-A8DE-3A570149A37C}" dt="2020-05-24T12:18:47.632" v="888"/>
          <ac:inkMkLst>
            <pc:docMk/>
            <pc:sldMk cId="2969178498" sldId="336"/>
            <ac:inkMk id="361" creationId="{F07B3185-35ED-46B7-92E0-C474B964A7F5}"/>
          </ac:inkMkLst>
        </pc:inkChg>
        <pc:inkChg chg="add del mod">
          <ac:chgData name="仁園 呂" userId="eef67f80-1e14-4c90-a22b-aad4575b3ef9" providerId="ADAL" clId="{98C5F729-C6D6-421F-A8DE-3A570149A37C}" dt="2020-05-24T12:18:47.635" v="899"/>
          <ac:inkMkLst>
            <pc:docMk/>
            <pc:sldMk cId="2969178498" sldId="336"/>
            <ac:inkMk id="362" creationId="{DAA0C74B-3F25-4A0B-AEE1-B871600B12F3}"/>
          </ac:inkMkLst>
        </pc:inkChg>
        <pc:inkChg chg="add del mod">
          <ac:chgData name="仁園 呂" userId="eef67f80-1e14-4c90-a22b-aad4575b3ef9" providerId="ADAL" clId="{98C5F729-C6D6-421F-A8DE-3A570149A37C}" dt="2020-05-24T12:18:47.637" v="900"/>
          <ac:inkMkLst>
            <pc:docMk/>
            <pc:sldMk cId="2969178498" sldId="336"/>
            <ac:inkMk id="363" creationId="{4155B1C1-8AE7-405C-9CA9-347FC0507AC8}"/>
          </ac:inkMkLst>
        </pc:inkChg>
        <pc:inkChg chg="add del mod">
          <ac:chgData name="仁園 呂" userId="eef67f80-1e14-4c90-a22b-aad4575b3ef9" providerId="ADAL" clId="{98C5F729-C6D6-421F-A8DE-3A570149A37C}" dt="2020-05-24T12:18:47.638" v="904"/>
          <ac:inkMkLst>
            <pc:docMk/>
            <pc:sldMk cId="2969178498" sldId="336"/>
            <ac:inkMk id="364" creationId="{70612288-2202-4B5B-BD05-04EDA6C4A31A}"/>
          </ac:inkMkLst>
        </pc:inkChg>
        <pc:inkChg chg="add del mod">
          <ac:chgData name="仁園 呂" userId="eef67f80-1e14-4c90-a22b-aad4575b3ef9" providerId="ADAL" clId="{98C5F729-C6D6-421F-A8DE-3A570149A37C}" dt="2020-05-24T12:18:47.637" v="902"/>
          <ac:inkMkLst>
            <pc:docMk/>
            <pc:sldMk cId="2969178498" sldId="336"/>
            <ac:inkMk id="366" creationId="{7A151A41-C262-46D5-BC24-746D19A696AF}"/>
          </ac:inkMkLst>
        </pc:inkChg>
        <pc:inkChg chg="add del mod">
          <ac:chgData name="仁園 呂" userId="eef67f80-1e14-4c90-a22b-aad4575b3ef9" providerId="ADAL" clId="{98C5F729-C6D6-421F-A8DE-3A570149A37C}" dt="2020-05-24T12:18:47.635" v="897"/>
          <ac:inkMkLst>
            <pc:docMk/>
            <pc:sldMk cId="2969178498" sldId="336"/>
            <ac:inkMk id="368" creationId="{BC0446D0-0EC4-434B-BF1D-5858E3793DE1}"/>
          </ac:inkMkLst>
        </pc:inkChg>
        <pc:inkChg chg="add del mod">
          <ac:chgData name="仁園 呂" userId="eef67f80-1e14-4c90-a22b-aad4575b3ef9" providerId="ADAL" clId="{98C5F729-C6D6-421F-A8DE-3A570149A37C}" dt="2020-05-24T12:18:47.633" v="892"/>
          <ac:inkMkLst>
            <pc:docMk/>
            <pc:sldMk cId="2969178498" sldId="336"/>
            <ac:inkMk id="369" creationId="{24AC14D8-3454-4E2C-B0EA-67DA2611257C}"/>
          </ac:inkMkLst>
        </pc:inkChg>
        <pc:inkChg chg="add del mod">
          <ac:chgData name="仁園 呂" userId="eef67f80-1e14-4c90-a22b-aad4575b3ef9" providerId="ADAL" clId="{98C5F729-C6D6-421F-A8DE-3A570149A37C}" dt="2020-05-24T12:18:47.635" v="898"/>
          <ac:inkMkLst>
            <pc:docMk/>
            <pc:sldMk cId="2969178498" sldId="336"/>
            <ac:inkMk id="371" creationId="{76C8823D-794E-4434-B5DD-64B920A469BB}"/>
          </ac:inkMkLst>
        </pc:inkChg>
        <pc:inkChg chg="add del mod">
          <ac:chgData name="仁園 呂" userId="eef67f80-1e14-4c90-a22b-aad4575b3ef9" providerId="ADAL" clId="{98C5F729-C6D6-421F-A8DE-3A570149A37C}" dt="2020-05-24T12:18:47.638" v="903"/>
          <ac:inkMkLst>
            <pc:docMk/>
            <pc:sldMk cId="2969178498" sldId="336"/>
            <ac:inkMk id="372" creationId="{2C8F62DF-D8D8-4716-8500-E8770157B258}"/>
          </ac:inkMkLst>
        </pc:inkChg>
        <pc:inkChg chg="add del mod">
          <ac:chgData name="仁園 呂" userId="eef67f80-1e14-4c90-a22b-aad4575b3ef9" providerId="ADAL" clId="{98C5F729-C6D6-421F-A8DE-3A570149A37C}" dt="2020-05-24T12:18:47.633" v="891"/>
          <ac:inkMkLst>
            <pc:docMk/>
            <pc:sldMk cId="2969178498" sldId="336"/>
            <ac:inkMk id="373" creationId="{5624CE6D-0B49-41F9-81F0-1CC6034E505A}"/>
          </ac:inkMkLst>
        </pc:inkChg>
        <pc:inkChg chg="add del mod">
          <ac:chgData name="仁園 呂" userId="eef67f80-1e14-4c90-a22b-aad4575b3ef9" providerId="ADAL" clId="{98C5F729-C6D6-421F-A8DE-3A570149A37C}" dt="2020-05-24T12:18:47.634" v="893"/>
          <ac:inkMkLst>
            <pc:docMk/>
            <pc:sldMk cId="2969178498" sldId="336"/>
            <ac:inkMk id="375" creationId="{309B0328-9BC4-45E0-993E-5E651DD2B6CB}"/>
          </ac:inkMkLst>
        </pc:inkChg>
        <pc:inkChg chg="add del mod">
          <ac:chgData name="仁園 呂" userId="eef67f80-1e14-4c90-a22b-aad4575b3ef9" providerId="ADAL" clId="{98C5F729-C6D6-421F-A8DE-3A570149A37C}" dt="2020-05-24T12:18:47.634" v="895"/>
          <ac:inkMkLst>
            <pc:docMk/>
            <pc:sldMk cId="2969178498" sldId="336"/>
            <ac:inkMk id="376" creationId="{4D3DF76C-9A94-4D49-AC12-3DD28CD6B69E}"/>
          </ac:inkMkLst>
        </pc:inkChg>
        <pc:inkChg chg="add del mod">
          <ac:chgData name="仁園 呂" userId="eef67f80-1e14-4c90-a22b-aad4575b3ef9" providerId="ADAL" clId="{98C5F729-C6D6-421F-A8DE-3A570149A37C}" dt="2020-05-24T12:18:47.639" v="905"/>
          <ac:inkMkLst>
            <pc:docMk/>
            <pc:sldMk cId="2969178498" sldId="336"/>
            <ac:inkMk id="377" creationId="{9396E746-ADF3-462D-A6CC-776E2220AFF7}"/>
          </ac:inkMkLst>
        </pc:inkChg>
        <pc:inkChg chg="add del mod">
          <ac:chgData name="仁園 呂" userId="eef67f80-1e14-4c90-a22b-aad4575b3ef9" providerId="ADAL" clId="{98C5F729-C6D6-421F-A8DE-3A570149A37C}" dt="2020-05-24T12:18:47.633" v="889"/>
          <ac:inkMkLst>
            <pc:docMk/>
            <pc:sldMk cId="2969178498" sldId="336"/>
            <ac:inkMk id="378" creationId="{6E7E6D84-B58A-4992-A26A-B5CB67604745}"/>
          </ac:inkMkLst>
        </pc:inkChg>
        <pc:inkChg chg="add del mod">
          <ac:chgData name="仁園 呂" userId="eef67f80-1e14-4c90-a22b-aad4575b3ef9" providerId="ADAL" clId="{98C5F729-C6D6-421F-A8DE-3A570149A37C}" dt="2020-05-24T12:18:47.632" v="887"/>
          <ac:inkMkLst>
            <pc:docMk/>
            <pc:sldMk cId="2969178498" sldId="336"/>
            <ac:inkMk id="379" creationId="{C3693DCC-C488-4494-9D8C-553B2143A7E5}"/>
          </ac:inkMkLst>
        </pc:inkChg>
        <pc:inkChg chg="add del mod">
          <ac:chgData name="仁園 呂" userId="eef67f80-1e14-4c90-a22b-aad4575b3ef9" providerId="ADAL" clId="{98C5F729-C6D6-421F-A8DE-3A570149A37C}" dt="2020-05-24T12:18:47.633" v="890"/>
          <ac:inkMkLst>
            <pc:docMk/>
            <pc:sldMk cId="2969178498" sldId="336"/>
            <ac:inkMk id="380" creationId="{9582AC96-29FC-4E6B-A87C-207DB6991BCE}"/>
          </ac:inkMkLst>
        </pc:inkChg>
        <pc:inkChg chg="add mod">
          <ac:chgData name="仁園 呂" userId="eef67f80-1e14-4c90-a22b-aad4575b3ef9" providerId="ADAL" clId="{98C5F729-C6D6-421F-A8DE-3A570149A37C}" dt="2020-05-24T12:27:23.294" v="1192" actId="14100"/>
          <ac:inkMkLst>
            <pc:docMk/>
            <pc:sldMk cId="2969178498" sldId="336"/>
            <ac:inkMk id="382" creationId="{51FFCF85-2196-46E3-B3ED-F330CCED4E1C}"/>
          </ac:inkMkLst>
        </pc:inkChg>
        <pc:inkChg chg="add mod">
          <ac:chgData name="仁園 呂" userId="eef67f80-1e14-4c90-a22b-aad4575b3ef9" providerId="ADAL" clId="{98C5F729-C6D6-421F-A8DE-3A570149A37C}" dt="2020-05-24T12:27:23.294" v="1192" actId="14100"/>
          <ac:inkMkLst>
            <pc:docMk/>
            <pc:sldMk cId="2969178498" sldId="336"/>
            <ac:inkMk id="383" creationId="{EABA144A-C5DE-4003-B54F-51F7132499CA}"/>
          </ac:inkMkLst>
        </pc:inkChg>
        <pc:inkChg chg="add mod">
          <ac:chgData name="仁園 呂" userId="eef67f80-1e14-4c90-a22b-aad4575b3ef9" providerId="ADAL" clId="{98C5F729-C6D6-421F-A8DE-3A570149A37C}" dt="2020-05-24T12:27:23.294" v="1192" actId="14100"/>
          <ac:inkMkLst>
            <pc:docMk/>
            <pc:sldMk cId="2969178498" sldId="336"/>
            <ac:inkMk id="384" creationId="{B59034FD-0A1E-4762-9A09-DBE8CDC5F695}"/>
          </ac:inkMkLst>
        </pc:inkChg>
        <pc:inkChg chg="add mod">
          <ac:chgData name="仁園 呂" userId="eef67f80-1e14-4c90-a22b-aad4575b3ef9" providerId="ADAL" clId="{98C5F729-C6D6-421F-A8DE-3A570149A37C}" dt="2020-05-24T12:27:23.294" v="1192" actId="14100"/>
          <ac:inkMkLst>
            <pc:docMk/>
            <pc:sldMk cId="2969178498" sldId="336"/>
            <ac:inkMk id="385" creationId="{8C600EDC-1094-4823-8640-61F20751881A}"/>
          </ac:inkMkLst>
        </pc:inkChg>
        <pc:inkChg chg="add mod">
          <ac:chgData name="仁園 呂" userId="eef67f80-1e14-4c90-a22b-aad4575b3ef9" providerId="ADAL" clId="{98C5F729-C6D6-421F-A8DE-3A570149A37C}" dt="2020-05-24T12:27:23.294" v="1192" actId="14100"/>
          <ac:inkMkLst>
            <pc:docMk/>
            <pc:sldMk cId="2969178498" sldId="336"/>
            <ac:inkMk id="386" creationId="{AB056E39-231B-4EDB-87FB-768A9DD4AFD2}"/>
          </ac:inkMkLst>
        </pc:inkChg>
        <pc:inkChg chg="add mod">
          <ac:chgData name="仁園 呂" userId="eef67f80-1e14-4c90-a22b-aad4575b3ef9" providerId="ADAL" clId="{98C5F729-C6D6-421F-A8DE-3A570149A37C}" dt="2020-05-24T12:27:23.294" v="1192" actId="14100"/>
          <ac:inkMkLst>
            <pc:docMk/>
            <pc:sldMk cId="2969178498" sldId="336"/>
            <ac:inkMk id="387" creationId="{75B94EBA-6D3E-4BC8-9A55-7F5E7F4624AC}"/>
          </ac:inkMkLst>
        </pc:inkChg>
        <pc:inkChg chg="add mod">
          <ac:chgData name="仁園 呂" userId="eef67f80-1e14-4c90-a22b-aad4575b3ef9" providerId="ADAL" clId="{98C5F729-C6D6-421F-A8DE-3A570149A37C}" dt="2020-05-24T12:27:23.294" v="1192" actId="14100"/>
          <ac:inkMkLst>
            <pc:docMk/>
            <pc:sldMk cId="2969178498" sldId="336"/>
            <ac:inkMk id="388" creationId="{082951FF-AB6B-4F86-B129-00D0FB63BD7D}"/>
          </ac:inkMkLst>
        </pc:inkChg>
        <pc:inkChg chg="add mod">
          <ac:chgData name="仁園 呂" userId="eef67f80-1e14-4c90-a22b-aad4575b3ef9" providerId="ADAL" clId="{98C5F729-C6D6-421F-A8DE-3A570149A37C}" dt="2020-05-24T12:27:23.294" v="1192" actId="14100"/>
          <ac:inkMkLst>
            <pc:docMk/>
            <pc:sldMk cId="2969178498" sldId="336"/>
            <ac:inkMk id="389" creationId="{7A2A4F65-B480-4A5C-8990-10A6CD0D6726}"/>
          </ac:inkMkLst>
        </pc:inkChg>
        <pc:inkChg chg="add mod">
          <ac:chgData name="仁園 呂" userId="eef67f80-1e14-4c90-a22b-aad4575b3ef9" providerId="ADAL" clId="{98C5F729-C6D6-421F-A8DE-3A570149A37C}" dt="2020-05-24T12:27:23.294" v="1192" actId="14100"/>
          <ac:inkMkLst>
            <pc:docMk/>
            <pc:sldMk cId="2969178498" sldId="336"/>
            <ac:inkMk id="390" creationId="{7547C679-96F3-4C28-943E-CB5DAFA7B4D6}"/>
          </ac:inkMkLst>
        </pc:inkChg>
        <pc:inkChg chg="add mod">
          <ac:chgData name="仁園 呂" userId="eef67f80-1e14-4c90-a22b-aad4575b3ef9" providerId="ADAL" clId="{98C5F729-C6D6-421F-A8DE-3A570149A37C}" dt="2020-05-24T12:27:23.294" v="1192" actId="14100"/>
          <ac:inkMkLst>
            <pc:docMk/>
            <pc:sldMk cId="2969178498" sldId="336"/>
            <ac:inkMk id="392" creationId="{9FD77651-D935-43EC-AC7E-F093E12A2C76}"/>
          </ac:inkMkLst>
        </pc:inkChg>
        <pc:inkChg chg="add mod">
          <ac:chgData name="仁園 呂" userId="eef67f80-1e14-4c90-a22b-aad4575b3ef9" providerId="ADAL" clId="{98C5F729-C6D6-421F-A8DE-3A570149A37C}" dt="2020-05-24T12:27:23.294" v="1192" actId="14100"/>
          <ac:inkMkLst>
            <pc:docMk/>
            <pc:sldMk cId="2969178498" sldId="336"/>
            <ac:inkMk id="393" creationId="{F9DD6956-FDB6-4446-8C9E-6BD2A0D0C77B}"/>
          </ac:inkMkLst>
        </pc:inkChg>
        <pc:inkChg chg="add mod">
          <ac:chgData name="仁園 呂" userId="eef67f80-1e14-4c90-a22b-aad4575b3ef9" providerId="ADAL" clId="{98C5F729-C6D6-421F-A8DE-3A570149A37C}" dt="2020-05-24T12:27:23.294" v="1192" actId="14100"/>
          <ac:inkMkLst>
            <pc:docMk/>
            <pc:sldMk cId="2969178498" sldId="336"/>
            <ac:inkMk id="394" creationId="{C007B0CB-00C1-4974-B314-843C60E6B72F}"/>
          </ac:inkMkLst>
        </pc:inkChg>
        <pc:inkChg chg="add mod">
          <ac:chgData name="仁園 呂" userId="eef67f80-1e14-4c90-a22b-aad4575b3ef9" providerId="ADAL" clId="{98C5F729-C6D6-421F-A8DE-3A570149A37C}" dt="2020-05-24T12:27:23.294" v="1192" actId="14100"/>
          <ac:inkMkLst>
            <pc:docMk/>
            <pc:sldMk cId="2969178498" sldId="336"/>
            <ac:inkMk id="395" creationId="{CD6D4E36-3A2B-48B4-86AB-9E1CB9523B27}"/>
          </ac:inkMkLst>
        </pc:inkChg>
        <pc:inkChg chg="add mod">
          <ac:chgData name="仁園 呂" userId="eef67f80-1e14-4c90-a22b-aad4575b3ef9" providerId="ADAL" clId="{98C5F729-C6D6-421F-A8DE-3A570149A37C}" dt="2020-05-24T12:27:23.294" v="1192" actId="14100"/>
          <ac:inkMkLst>
            <pc:docMk/>
            <pc:sldMk cId="2969178498" sldId="336"/>
            <ac:inkMk id="396" creationId="{04D4C36B-A443-4B66-AECD-DF4FCDD3AB7B}"/>
          </ac:inkMkLst>
        </pc:inkChg>
        <pc:inkChg chg="add mod">
          <ac:chgData name="仁園 呂" userId="eef67f80-1e14-4c90-a22b-aad4575b3ef9" providerId="ADAL" clId="{98C5F729-C6D6-421F-A8DE-3A570149A37C}" dt="2020-05-24T12:27:23.294" v="1192" actId="14100"/>
          <ac:inkMkLst>
            <pc:docMk/>
            <pc:sldMk cId="2969178498" sldId="336"/>
            <ac:inkMk id="397" creationId="{8F89AD9F-40D9-476C-AEF1-D41B4E1C567E}"/>
          </ac:inkMkLst>
        </pc:inkChg>
        <pc:inkChg chg="add mod">
          <ac:chgData name="仁園 呂" userId="eef67f80-1e14-4c90-a22b-aad4575b3ef9" providerId="ADAL" clId="{98C5F729-C6D6-421F-A8DE-3A570149A37C}" dt="2020-05-24T12:27:23.294" v="1192" actId="14100"/>
          <ac:inkMkLst>
            <pc:docMk/>
            <pc:sldMk cId="2969178498" sldId="336"/>
            <ac:inkMk id="398" creationId="{53917C58-2E54-48E4-B4AA-F46B3FBB4C6E}"/>
          </ac:inkMkLst>
        </pc:inkChg>
        <pc:inkChg chg="add mod">
          <ac:chgData name="仁園 呂" userId="eef67f80-1e14-4c90-a22b-aad4575b3ef9" providerId="ADAL" clId="{98C5F729-C6D6-421F-A8DE-3A570149A37C}" dt="2020-05-24T12:27:23.294" v="1192" actId="14100"/>
          <ac:inkMkLst>
            <pc:docMk/>
            <pc:sldMk cId="2969178498" sldId="336"/>
            <ac:inkMk id="399" creationId="{C2820F9F-0B93-4F3D-B3AF-623FADDD7BAF}"/>
          </ac:inkMkLst>
        </pc:inkChg>
        <pc:inkChg chg="add mod">
          <ac:chgData name="仁園 呂" userId="eef67f80-1e14-4c90-a22b-aad4575b3ef9" providerId="ADAL" clId="{98C5F729-C6D6-421F-A8DE-3A570149A37C}" dt="2020-05-24T12:27:23.294" v="1192" actId="14100"/>
          <ac:inkMkLst>
            <pc:docMk/>
            <pc:sldMk cId="2969178498" sldId="336"/>
            <ac:inkMk id="400" creationId="{CD701D71-36AD-48D0-BE48-968301177433}"/>
          </ac:inkMkLst>
        </pc:inkChg>
        <pc:inkChg chg="add mod">
          <ac:chgData name="仁園 呂" userId="eef67f80-1e14-4c90-a22b-aad4575b3ef9" providerId="ADAL" clId="{98C5F729-C6D6-421F-A8DE-3A570149A37C}" dt="2020-05-24T12:27:23.294" v="1192" actId="14100"/>
          <ac:inkMkLst>
            <pc:docMk/>
            <pc:sldMk cId="2969178498" sldId="336"/>
            <ac:inkMk id="401" creationId="{D4DDA79D-188C-46F5-879C-75DB7F3B4C1C}"/>
          </ac:inkMkLst>
        </pc:inkChg>
        <pc:inkChg chg="add mod">
          <ac:chgData name="仁園 呂" userId="eef67f80-1e14-4c90-a22b-aad4575b3ef9" providerId="ADAL" clId="{98C5F729-C6D6-421F-A8DE-3A570149A37C}" dt="2020-05-24T12:27:23.294" v="1192" actId="14100"/>
          <ac:inkMkLst>
            <pc:docMk/>
            <pc:sldMk cId="2969178498" sldId="336"/>
            <ac:inkMk id="402" creationId="{CB9A7E0F-D984-4113-82EA-75619A03B423}"/>
          </ac:inkMkLst>
        </pc:inkChg>
        <pc:inkChg chg="add mod">
          <ac:chgData name="仁園 呂" userId="eef67f80-1e14-4c90-a22b-aad4575b3ef9" providerId="ADAL" clId="{98C5F729-C6D6-421F-A8DE-3A570149A37C}" dt="2020-05-24T12:27:23.294" v="1192" actId="14100"/>
          <ac:inkMkLst>
            <pc:docMk/>
            <pc:sldMk cId="2969178498" sldId="336"/>
            <ac:inkMk id="403" creationId="{FBB0ED58-D8B4-4949-B43C-8AB8E03626E9}"/>
          </ac:inkMkLst>
        </pc:inkChg>
        <pc:inkChg chg="add mod">
          <ac:chgData name="仁園 呂" userId="eef67f80-1e14-4c90-a22b-aad4575b3ef9" providerId="ADAL" clId="{98C5F729-C6D6-421F-A8DE-3A570149A37C}" dt="2020-05-24T12:27:23.294" v="1192" actId="14100"/>
          <ac:inkMkLst>
            <pc:docMk/>
            <pc:sldMk cId="2969178498" sldId="336"/>
            <ac:inkMk id="404" creationId="{771F93F7-8352-48CC-8946-17B8DAB174ED}"/>
          </ac:inkMkLst>
        </pc:inkChg>
        <pc:inkChg chg="add mod">
          <ac:chgData name="仁園 呂" userId="eef67f80-1e14-4c90-a22b-aad4575b3ef9" providerId="ADAL" clId="{98C5F729-C6D6-421F-A8DE-3A570149A37C}" dt="2020-05-24T12:27:23.294" v="1192" actId="14100"/>
          <ac:inkMkLst>
            <pc:docMk/>
            <pc:sldMk cId="2969178498" sldId="336"/>
            <ac:inkMk id="405" creationId="{9AA72CEE-617F-491E-A025-52EB9950B6BC}"/>
          </ac:inkMkLst>
        </pc:inkChg>
        <pc:inkChg chg="add mod">
          <ac:chgData name="仁園 呂" userId="eef67f80-1e14-4c90-a22b-aad4575b3ef9" providerId="ADAL" clId="{98C5F729-C6D6-421F-A8DE-3A570149A37C}" dt="2020-05-24T12:27:23.294" v="1192" actId="14100"/>
          <ac:inkMkLst>
            <pc:docMk/>
            <pc:sldMk cId="2969178498" sldId="336"/>
            <ac:inkMk id="406" creationId="{4AEF151D-494A-455B-A542-79EB840230E7}"/>
          </ac:inkMkLst>
        </pc:inkChg>
        <pc:inkChg chg="add mod">
          <ac:chgData name="仁園 呂" userId="eef67f80-1e14-4c90-a22b-aad4575b3ef9" providerId="ADAL" clId="{98C5F729-C6D6-421F-A8DE-3A570149A37C}" dt="2020-05-24T12:27:23.294" v="1192" actId="14100"/>
          <ac:inkMkLst>
            <pc:docMk/>
            <pc:sldMk cId="2969178498" sldId="336"/>
            <ac:inkMk id="407" creationId="{06FE75FB-76A1-430C-BFCF-8517BC9FC1F6}"/>
          </ac:inkMkLst>
        </pc:inkChg>
        <pc:inkChg chg="add mod">
          <ac:chgData name="仁園 呂" userId="eef67f80-1e14-4c90-a22b-aad4575b3ef9" providerId="ADAL" clId="{98C5F729-C6D6-421F-A8DE-3A570149A37C}" dt="2020-05-24T12:27:23.294" v="1192" actId="14100"/>
          <ac:inkMkLst>
            <pc:docMk/>
            <pc:sldMk cId="2969178498" sldId="336"/>
            <ac:inkMk id="408" creationId="{97373126-65C1-440D-958A-8070034F5C8C}"/>
          </ac:inkMkLst>
        </pc:inkChg>
        <pc:inkChg chg="add mod">
          <ac:chgData name="仁園 呂" userId="eef67f80-1e14-4c90-a22b-aad4575b3ef9" providerId="ADAL" clId="{98C5F729-C6D6-421F-A8DE-3A570149A37C}" dt="2020-05-24T12:27:23.294" v="1192" actId="14100"/>
          <ac:inkMkLst>
            <pc:docMk/>
            <pc:sldMk cId="2969178498" sldId="336"/>
            <ac:inkMk id="409" creationId="{5BF1ABEE-54BA-4F75-A31F-0923869284B3}"/>
          </ac:inkMkLst>
        </pc:inkChg>
        <pc:inkChg chg="add mod">
          <ac:chgData name="仁園 呂" userId="eef67f80-1e14-4c90-a22b-aad4575b3ef9" providerId="ADAL" clId="{98C5F729-C6D6-421F-A8DE-3A570149A37C}" dt="2020-05-24T12:27:23.294" v="1192" actId="14100"/>
          <ac:inkMkLst>
            <pc:docMk/>
            <pc:sldMk cId="2969178498" sldId="336"/>
            <ac:inkMk id="410" creationId="{7C67BB23-7B07-4355-908E-1E0781D1A54B}"/>
          </ac:inkMkLst>
        </pc:inkChg>
        <pc:inkChg chg="add mod">
          <ac:chgData name="仁園 呂" userId="eef67f80-1e14-4c90-a22b-aad4575b3ef9" providerId="ADAL" clId="{98C5F729-C6D6-421F-A8DE-3A570149A37C}" dt="2020-05-24T12:27:23.294" v="1192" actId="14100"/>
          <ac:inkMkLst>
            <pc:docMk/>
            <pc:sldMk cId="2969178498" sldId="336"/>
            <ac:inkMk id="412" creationId="{16441213-0488-4D86-B2B9-418C5C21F009}"/>
          </ac:inkMkLst>
        </pc:inkChg>
        <pc:inkChg chg="add mod">
          <ac:chgData name="仁園 呂" userId="eef67f80-1e14-4c90-a22b-aad4575b3ef9" providerId="ADAL" clId="{98C5F729-C6D6-421F-A8DE-3A570149A37C}" dt="2020-05-24T12:27:23.294" v="1192" actId="14100"/>
          <ac:inkMkLst>
            <pc:docMk/>
            <pc:sldMk cId="2969178498" sldId="336"/>
            <ac:inkMk id="413" creationId="{DE902F95-29F2-407F-B179-25890CD38B1C}"/>
          </ac:inkMkLst>
        </pc:inkChg>
        <pc:inkChg chg="add mod">
          <ac:chgData name="仁園 呂" userId="eef67f80-1e14-4c90-a22b-aad4575b3ef9" providerId="ADAL" clId="{98C5F729-C6D6-421F-A8DE-3A570149A37C}" dt="2020-05-24T12:27:23.294" v="1192" actId="14100"/>
          <ac:inkMkLst>
            <pc:docMk/>
            <pc:sldMk cId="2969178498" sldId="336"/>
            <ac:inkMk id="414" creationId="{BAD0DB78-3906-41CB-BA03-F874867CC483}"/>
          </ac:inkMkLst>
        </pc:inkChg>
        <pc:inkChg chg="add mod">
          <ac:chgData name="仁園 呂" userId="eef67f80-1e14-4c90-a22b-aad4575b3ef9" providerId="ADAL" clId="{98C5F729-C6D6-421F-A8DE-3A570149A37C}" dt="2020-05-24T12:27:23.294" v="1192" actId="14100"/>
          <ac:inkMkLst>
            <pc:docMk/>
            <pc:sldMk cId="2969178498" sldId="336"/>
            <ac:inkMk id="415" creationId="{021E3D4A-9D76-4EBC-9F8A-CF2210906FEB}"/>
          </ac:inkMkLst>
        </pc:inkChg>
        <pc:inkChg chg="add mod">
          <ac:chgData name="仁園 呂" userId="eef67f80-1e14-4c90-a22b-aad4575b3ef9" providerId="ADAL" clId="{98C5F729-C6D6-421F-A8DE-3A570149A37C}" dt="2020-05-24T12:27:23.294" v="1192" actId="14100"/>
          <ac:inkMkLst>
            <pc:docMk/>
            <pc:sldMk cId="2969178498" sldId="336"/>
            <ac:inkMk id="416" creationId="{EE9DF808-85DC-446F-AC2A-408D6558CC32}"/>
          </ac:inkMkLst>
        </pc:inkChg>
        <pc:inkChg chg="add mod">
          <ac:chgData name="仁園 呂" userId="eef67f80-1e14-4c90-a22b-aad4575b3ef9" providerId="ADAL" clId="{98C5F729-C6D6-421F-A8DE-3A570149A37C}" dt="2020-05-24T12:27:23.294" v="1192" actId="14100"/>
          <ac:inkMkLst>
            <pc:docMk/>
            <pc:sldMk cId="2969178498" sldId="336"/>
            <ac:inkMk id="417" creationId="{73C78BCC-930C-4132-ABF8-7C59A17A1247}"/>
          </ac:inkMkLst>
        </pc:inkChg>
        <pc:inkChg chg="add mod">
          <ac:chgData name="仁園 呂" userId="eef67f80-1e14-4c90-a22b-aad4575b3ef9" providerId="ADAL" clId="{98C5F729-C6D6-421F-A8DE-3A570149A37C}" dt="2020-05-24T12:27:23.294" v="1192" actId="14100"/>
          <ac:inkMkLst>
            <pc:docMk/>
            <pc:sldMk cId="2969178498" sldId="336"/>
            <ac:inkMk id="418" creationId="{9B71C626-D584-4929-BF57-4ACDAA9D4B18}"/>
          </ac:inkMkLst>
        </pc:inkChg>
        <pc:inkChg chg="add mod">
          <ac:chgData name="仁園 呂" userId="eef67f80-1e14-4c90-a22b-aad4575b3ef9" providerId="ADAL" clId="{98C5F729-C6D6-421F-A8DE-3A570149A37C}" dt="2020-05-24T12:27:23.294" v="1192" actId="14100"/>
          <ac:inkMkLst>
            <pc:docMk/>
            <pc:sldMk cId="2969178498" sldId="336"/>
            <ac:inkMk id="419" creationId="{31E20C22-4827-4437-8792-BBDD743E713F}"/>
          </ac:inkMkLst>
        </pc:inkChg>
        <pc:inkChg chg="add mod">
          <ac:chgData name="仁園 呂" userId="eef67f80-1e14-4c90-a22b-aad4575b3ef9" providerId="ADAL" clId="{98C5F729-C6D6-421F-A8DE-3A570149A37C}" dt="2020-05-24T12:27:23.294" v="1192" actId="14100"/>
          <ac:inkMkLst>
            <pc:docMk/>
            <pc:sldMk cId="2969178498" sldId="336"/>
            <ac:inkMk id="420" creationId="{71CE995F-E5C3-477E-9F48-92D2BB85B1AA}"/>
          </ac:inkMkLst>
        </pc:inkChg>
        <pc:inkChg chg="add mod">
          <ac:chgData name="仁園 呂" userId="eef67f80-1e14-4c90-a22b-aad4575b3ef9" providerId="ADAL" clId="{98C5F729-C6D6-421F-A8DE-3A570149A37C}" dt="2020-05-24T12:27:23.294" v="1192" actId="14100"/>
          <ac:inkMkLst>
            <pc:docMk/>
            <pc:sldMk cId="2969178498" sldId="336"/>
            <ac:inkMk id="421" creationId="{5999B120-3940-4061-8E05-067B1D22FD94}"/>
          </ac:inkMkLst>
        </pc:inkChg>
        <pc:inkChg chg="add mod">
          <ac:chgData name="仁園 呂" userId="eef67f80-1e14-4c90-a22b-aad4575b3ef9" providerId="ADAL" clId="{98C5F729-C6D6-421F-A8DE-3A570149A37C}" dt="2020-05-24T12:27:23.294" v="1192" actId="14100"/>
          <ac:inkMkLst>
            <pc:docMk/>
            <pc:sldMk cId="2969178498" sldId="336"/>
            <ac:inkMk id="422" creationId="{941FCA78-22F8-4794-A456-2C4DCF42E275}"/>
          </ac:inkMkLst>
        </pc:inkChg>
        <pc:inkChg chg="add mod">
          <ac:chgData name="仁園 呂" userId="eef67f80-1e14-4c90-a22b-aad4575b3ef9" providerId="ADAL" clId="{98C5F729-C6D6-421F-A8DE-3A570149A37C}" dt="2020-05-24T12:27:23.294" v="1192" actId="14100"/>
          <ac:inkMkLst>
            <pc:docMk/>
            <pc:sldMk cId="2969178498" sldId="336"/>
            <ac:inkMk id="423" creationId="{7B3FE81E-82F8-4C22-8B4E-A4941A78C54F}"/>
          </ac:inkMkLst>
        </pc:inkChg>
        <pc:inkChg chg="add mod">
          <ac:chgData name="仁園 呂" userId="eef67f80-1e14-4c90-a22b-aad4575b3ef9" providerId="ADAL" clId="{98C5F729-C6D6-421F-A8DE-3A570149A37C}" dt="2020-05-24T12:27:23.294" v="1192" actId="14100"/>
          <ac:inkMkLst>
            <pc:docMk/>
            <pc:sldMk cId="2969178498" sldId="336"/>
            <ac:inkMk id="424" creationId="{2C5D4629-555F-4D5E-B858-DE84A924ED12}"/>
          </ac:inkMkLst>
        </pc:inkChg>
        <pc:inkChg chg="add mod">
          <ac:chgData name="仁園 呂" userId="eef67f80-1e14-4c90-a22b-aad4575b3ef9" providerId="ADAL" clId="{98C5F729-C6D6-421F-A8DE-3A570149A37C}" dt="2020-05-24T12:27:23.294" v="1192" actId="14100"/>
          <ac:inkMkLst>
            <pc:docMk/>
            <pc:sldMk cId="2969178498" sldId="336"/>
            <ac:inkMk id="425" creationId="{77AC7230-664F-4852-8BFF-25D74F3A19BE}"/>
          </ac:inkMkLst>
        </pc:inkChg>
        <pc:inkChg chg="add mod">
          <ac:chgData name="仁園 呂" userId="eef67f80-1e14-4c90-a22b-aad4575b3ef9" providerId="ADAL" clId="{98C5F729-C6D6-421F-A8DE-3A570149A37C}" dt="2020-05-24T12:27:23.294" v="1192" actId="14100"/>
          <ac:inkMkLst>
            <pc:docMk/>
            <pc:sldMk cId="2969178498" sldId="336"/>
            <ac:inkMk id="426" creationId="{2BE5A7A4-9CF5-4010-A003-B25500A21B37}"/>
          </ac:inkMkLst>
        </pc:inkChg>
        <pc:inkChg chg="add mod">
          <ac:chgData name="仁園 呂" userId="eef67f80-1e14-4c90-a22b-aad4575b3ef9" providerId="ADAL" clId="{98C5F729-C6D6-421F-A8DE-3A570149A37C}" dt="2020-05-24T12:27:23.294" v="1192" actId="14100"/>
          <ac:inkMkLst>
            <pc:docMk/>
            <pc:sldMk cId="2969178498" sldId="336"/>
            <ac:inkMk id="427" creationId="{EF520EF5-6928-4CAD-A9DE-D465F15346CC}"/>
          </ac:inkMkLst>
        </pc:inkChg>
        <pc:inkChg chg="add mod">
          <ac:chgData name="仁園 呂" userId="eef67f80-1e14-4c90-a22b-aad4575b3ef9" providerId="ADAL" clId="{98C5F729-C6D6-421F-A8DE-3A570149A37C}" dt="2020-05-24T12:27:23.294" v="1192" actId="14100"/>
          <ac:inkMkLst>
            <pc:docMk/>
            <pc:sldMk cId="2969178498" sldId="336"/>
            <ac:inkMk id="428" creationId="{2FDC07D1-F213-40A7-A36D-D2451562FB06}"/>
          </ac:inkMkLst>
        </pc:inkChg>
        <pc:inkChg chg="add mod">
          <ac:chgData name="仁園 呂" userId="eef67f80-1e14-4c90-a22b-aad4575b3ef9" providerId="ADAL" clId="{98C5F729-C6D6-421F-A8DE-3A570149A37C}" dt="2020-05-24T12:27:23.294" v="1192" actId="14100"/>
          <ac:inkMkLst>
            <pc:docMk/>
            <pc:sldMk cId="2969178498" sldId="336"/>
            <ac:inkMk id="429" creationId="{2F9560F0-E9EA-4F3B-803D-D5BCCDBC73AD}"/>
          </ac:inkMkLst>
        </pc:inkChg>
        <pc:inkChg chg="add mod">
          <ac:chgData name="仁園 呂" userId="eef67f80-1e14-4c90-a22b-aad4575b3ef9" providerId="ADAL" clId="{98C5F729-C6D6-421F-A8DE-3A570149A37C}" dt="2020-05-24T12:27:23.294" v="1192" actId="14100"/>
          <ac:inkMkLst>
            <pc:docMk/>
            <pc:sldMk cId="2969178498" sldId="336"/>
            <ac:inkMk id="430" creationId="{1D9B6FEC-720E-45DA-8AEF-74C089F1691E}"/>
          </ac:inkMkLst>
        </pc:inkChg>
        <pc:inkChg chg="add mod">
          <ac:chgData name="仁園 呂" userId="eef67f80-1e14-4c90-a22b-aad4575b3ef9" providerId="ADAL" clId="{98C5F729-C6D6-421F-A8DE-3A570149A37C}" dt="2020-05-24T12:27:23.294" v="1192" actId="14100"/>
          <ac:inkMkLst>
            <pc:docMk/>
            <pc:sldMk cId="2969178498" sldId="336"/>
            <ac:inkMk id="431" creationId="{C2B9B8C3-19AA-4EF9-BA8D-D852D46849DF}"/>
          </ac:inkMkLst>
        </pc:inkChg>
        <pc:inkChg chg="add mod">
          <ac:chgData name="仁園 呂" userId="eef67f80-1e14-4c90-a22b-aad4575b3ef9" providerId="ADAL" clId="{98C5F729-C6D6-421F-A8DE-3A570149A37C}" dt="2020-05-24T12:27:23.294" v="1192" actId="14100"/>
          <ac:inkMkLst>
            <pc:docMk/>
            <pc:sldMk cId="2969178498" sldId="336"/>
            <ac:inkMk id="432" creationId="{AA39FC09-95CF-4CFF-A5DC-6227F585C0B1}"/>
          </ac:inkMkLst>
        </pc:inkChg>
        <pc:inkChg chg="add mod">
          <ac:chgData name="仁園 呂" userId="eef67f80-1e14-4c90-a22b-aad4575b3ef9" providerId="ADAL" clId="{98C5F729-C6D6-421F-A8DE-3A570149A37C}" dt="2020-05-24T12:27:23.294" v="1192" actId="14100"/>
          <ac:inkMkLst>
            <pc:docMk/>
            <pc:sldMk cId="2969178498" sldId="336"/>
            <ac:inkMk id="433" creationId="{0CD262FE-5E63-448E-9A5A-411D07C2475C}"/>
          </ac:inkMkLst>
        </pc:inkChg>
        <pc:inkChg chg="add mod">
          <ac:chgData name="仁園 呂" userId="eef67f80-1e14-4c90-a22b-aad4575b3ef9" providerId="ADAL" clId="{98C5F729-C6D6-421F-A8DE-3A570149A37C}" dt="2020-05-24T12:27:23.294" v="1192" actId="14100"/>
          <ac:inkMkLst>
            <pc:docMk/>
            <pc:sldMk cId="2969178498" sldId="336"/>
            <ac:inkMk id="434" creationId="{5130053B-6D80-4FA6-93DC-321EA44B909E}"/>
          </ac:inkMkLst>
        </pc:inkChg>
        <pc:inkChg chg="add mod">
          <ac:chgData name="仁園 呂" userId="eef67f80-1e14-4c90-a22b-aad4575b3ef9" providerId="ADAL" clId="{98C5F729-C6D6-421F-A8DE-3A570149A37C}" dt="2020-05-24T12:27:23.294" v="1192" actId="14100"/>
          <ac:inkMkLst>
            <pc:docMk/>
            <pc:sldMk cId="2969178498" sldId="336"/>
            <ac:inkMk id="435" creationId="{986A4D27-FCE8-4180-AADA-63BD07334617}"/>
          </ac:inkMkLst>
        </pc:inkChg>
        <pc:inkChg chg="add mod">
          <ac:chgData name="仁園 呂" userId="eef67f80-1e14-4c90-a22b-aad4575b3ef9" providerId="ADAL" clId="{98C5F729-C6D6-421F-A8DE-3A570149A37C}" dt="2020-05-24T12:27:23.294" v="1192" actId="14100"/>
          <ac:inkMkLst>
            <pc:docMk/>
            <pc:sldMk cId="2969178498" sldId="336"/>
            <ac:inkMk id="436" creationId="{A334C14B-9814-4CEE-904C-721222DC9029}"/>
          </ac:inkMkLst>
        </pc:inkChg>
        <pc:inkChg chg="add mod">
          <ac:chgData name="仁園 呂" userId="eef67f80-1e14-4c90-a22b-aad4575b3ef9" providerId="ADAL" clId="{98C5F729-C6D6-421F-A8DE-3A570149A37C}" dt="2020-05-24T12:27:23.294" v="1192" actId="14100"/>
          <ac:inkMkLst>
            <pc:docMk/>
            <pc:sldMk cId="2969178498" sldId="336"/>
            <ac:inkMk id="437" creationId="{B7282EBE-18B1-4C32-BC92-66B2C92423A0}"/>
          </ac:inkMkLst>
        </pc:inkChg>
        <pc:inkChg chg="add mod">
          <ac:chgData name="仁園 呂" userId="eef67f80-1e14-4c90-a22b-aad4575b3ef9" providerId="ADAL" clId="{98C5F729-C6D6-421F-A8DE-3A570149A37C}" dt="2020-05-24T12:27:23.294" v="1192" actId="14100"/>
          <ac:inkMkLst>
            <pc:docMk/>
            <pc:sldMk cId="2969178498" sldId="336"/>
            <ac:inkMk id="438" creationId="{3EC9C6D9-E094-40D3-A332-A72F98AEF1AE}"/>
          </ac:inkMkLst>
        </pc:inkChg>
        <pc:inkChg chg="add mod">
          <ac:chgData name="仁園 呂" userId="eef67f80-1e14-4c90-a22b-aad4575b3ef9" providerId="ADAL" clId="{98C5F729-C6D6-421F-A8DE-3A570149A37C}" dt="2020-05-24T12:27:23.294" v="1192" actId="14100"/>
          <ac:inkMkLst>
            <pc:docMk/>
            <pc:sldMk cId="2969178498" sldId="336"/>
            <ac:inkMk id="439" creationId="{24CEDEB5-9875-4CA2-B328-D2F90CBF7E50}"/>
          </ac:inkMkLst>
        </pc:inkChg>
        <pc:inkChg chg="add mod">
          <ac:chgData name="仁園 呂" userId="eef67f80-1e14-4c90-a22b-aad4575b3ef9" providerId="ADAL" clId="{98C5F729-C6D6-421F-A8DE-3A570149A37C}" dt="2020-05-24T12:27:23.294" v="1192" actId="14100"/>
          <ac:inkMkLst>
            <pc:docMk/>
            <pc:sldMk cId="2969178498" sldId="336"/>
            <ac:inkMk id="440" creationId="{FB143314-C33E-456E-B2E2-A6F2AC17C549}"/>
          </ac:inkMkLst>
        </pc:inkChg>
        <pc:inkChg chg="add mod">
          <ac:chgData name="仁園 呂" userId="eef67f80-1e14-4c90-a22b-aad4575b3ef9" providerId="ADAL" clId="{98C5F729-C6D6-421F-A8DE-3A570149A37C}" dt="2020-05-24T12:27:23.294" v="1192" actId="14100"/>
          <ac:inkMkLst>
            <pc:docMk/>
            <pc:sldMk cId="2969178498" sldId="336"/>
            <ac:inkMk id="441" creationId="{66C4E8C0-CB73-4A18-8085-7BF49BF05C1B}"/>
          </ac:inkMkLst>
        </pc:inkChg>
        <pc:inkChg chg="add mod">
          <ac:chgData name="仁園 呂" userId="eef67f80-1e14-4c90-a22b-aad4575b3ef9" providerId="ADAL" clId="{98C5F729-C6D6-421F-A8DE-3A570149A37C}" dt="2020-05-24T12:27:23.294" v="1192" actId="14100"/>
          <ac:inkMkLst>
            <pc:docMk/>
            <pc:sldMk cId="2969178498" sldId="336"/>
            <ac:inkMk id="442" creationId="{124E548E-34D6-4755-857C-BA97DF193F4C}"/>
          </ac:inkMkLst>
        </pc:inkChg>
        <pc:inkChg chg="add mod">
          <ac:chgData name="仁園 呂" userId="eef67f80-1e14-4c90-a22b-aad4575b3ef9" providerId="ADAL" clId="{98C5F729-C6D6-421F-A8DE-3A570149A37C}" dt="2020-05-24T12:27:23.294" v="1192" actId="14100"/>
          <ac:inkMkLst>
            <pc:docMk/>
            <pc:sldMk cId="2969178498" sldId="336"/>
            <ac:inkMk id="443" creationId="{0537D33C-801F-4360-A371-B3EBB0565097}"/>
          </ac:inkMkLst>
        </pc:inkChg>
        <pc:inkChg chg="add mod">
          <ac:chgData name="仁園 呂" userId="eef67f80-1e14-4c90-a22b-aad4575b3ef9" providerId="ADAL" clId="{98C5F729-C6D6-421F-A8DE-3A570149A37C}" dt="2020-05-24T12:27:23.294" v="1192" actId="14100"/>
          <ac:inkMkLst>
            <pc:docMk/>
            <pc:sldMk cId="2969178498" sldId="336"/>
            <ac:inkMk id="444" creationId="{FEC02C6C-69A8-481C-B432-C8D31871A8CC}"/>
          </ac:inkMkLst>
        </pc:inkChg>
        <pc:inkChg chg="add mod">
          <ac:chgData name="仁園 呂" userId="eef67f80-1e14-4c90-a22b-aad4575b3ef9" providerId="ADAL" clId="{98C5F729-C6D6-421F-A8DE-3A570149A37C}" dt="2020-05-24T12:27:23.294" v="1192" actId="14100"/>
          <ac:inkMkLst>
            <pc:docMk/>
            <pc:sldMk cId="2969178498" sldId="336"/>
            <ac:inkMk id="445" creationId="{B4C0ECAD-27AA-43E4-83F5-90598482B6E7}"/>
          </ac:inkMkLst>
        </pc:inkChg>
        <pc:inkChg chg="add mod">
          <ac:chgData name="仁園 呂" userId="eef67f80-1e14-4c90-a22b-aad4575b3ef9" providerId="ADAL" clId="{98C5F729-C6D6-421F-A8DE-3A570149A37C}" dt="2020-05-24T12:27:23.294" v="1192" actId="14100"/>
          <ac:inkMkLst>
            <pc:docMk/>
            <pc:sldMk cId="2969178498" sldId="336"/>
            <ac:inkMk id="446" creationId="{96BC6DB6-2E88-40D5-916D-4E78B9F51C7A}"/>
          </ac:inkMkLst>
        </pc:inkChg>
        <pc:inkChg chg="add mod">
          <ac:chgData name="仁園 呂" userId="eef67f80-1e14-4c90-a22b-aad4575b3ef9" providerId="ADAL" clId="{98C5F729-C6D6-421F-A8DE-3A570149A37C}" dt="2020-05-24T12:27:23.294" v="1192" actId="14100"/>
          <ac:inkMkLst>
            <pc:docMk/>
            <pc:sldMk cId="2969178498" sldId="336"/>
            <ac:inkMk id="447" creationId="{25798E89-1164-4700-A0CB-CD892B6045DC}"/>
          </ac:inkMkLst>
        </pc:inkChg>
        <pc:inkChg chg="add mod">
          <ac:chgData name="仁園 呂" userId="eef67f80-1e14-4c90-a22b-aad4575b3ef9" providerId="ADAL" clId="{98C5F729-C6D6-421F-A8DE-3A570149A37C}" dt="2020-05-24T12:27:23.294" v="1192" actId="14100"/>
          <ac:inkMkLst>
            <pc:docMk/>
            <pc:sldMk cId="2969178498" sldId="336"/>
            <ac:inkMk id="448" creationId="{A7368893-2628-4E18-873E-7DF5DB77BF2C}"/>
          </ac:inkMkLst>
        </pc:inkChg>
        <pc:inkChg chg="add mod">
          <ac:chgData name="仁園 呂" userId="eef67f80-1e14-4c90-a22b-aad4575b3ef9" providerId="ADAL" clId="{98C5F729-C6D6-421F-A8DE-3A570149A37C}" dt="2020-05-24T12:27:23.294" v="1192" actId="14100"/>
          <ac:inkMkLst>
            <pc:docMk/>
            <pc:sldMk cId="2969178498" sldId="336"/>
            <ac:inkMk id="449" creationId="{CF8BC6A3-5A3C-4C1B-B251-FE156523A700}"/>
          </ac:inkMkLst>
        </pc:inkChg>
        <pc:inkChg chg="add mod">
          <ac:chgData name="仁園 呂" userId="eef67f80-1e14-4c90-a22b-aad4575b3ef9" providerId="ADAL" clId="{98C5F729-C6D6-421F-A8DE-3A570149A37C}" dt="2020-05-24T12:27:23.294" v="1192" actId="14100"/>
          <ac:inkMkLst>
            <pc:docMk/>
            <pc:sldMk cId="2969178498" sldId="336"/>
            <ac:inkMk id="450" creationId="{58BF6722-163B-49AB-B025-E9B9E6146D16}"/>
          </ac:inkMkLst>
        </pc:inkChg>
        <pc:inkChg chg="add mod">
          <ac:chgData name="仁園 呂" userId="eef67f80-1e14-4c90-a22b-aad4575b3ef9" providerId="ADAL" clId="{98C5F729-C6D6-421F-A8DE-3A570149A37C}" dt="2020-05-24T12:27:23.294" v="1192" actId="14100"/>
          <ac:inkMkLst>
            <pc:docMk/>
            <pc:sldMk cId="2969178498" sldId="336"/>
            <ac:inkMk id="451" creationId="{D8BC7B6B-01A4-474A-B529-6DF822338A64}"/>
          </ac:inkMkLst>
        </pc:inkChg>
        <pc:inkChg chg="add mod">
          <ac:chgData name="仁園 呂" userId="eef67f80-1e14-4c90-a22b-aad4575b3ef9" providerId="ADAL" clId="{98C5F729-C6D6-421F-A8DE-3A570149A37C}" dt="2020-05-24T12:27:23.294" v="1192" actId="14100"/>
          <ac:inkMkLst>
            <pc:docMk/>
            <pc:sldMk cId="2969178498" sldId="336"/>
            <ac:inkMk id="452" creationId="{12803AE7-4DE8-41B2-9F76-3CBB01364071}"/>
          </ac:inkMkLst>
        </pc:inkChg>
        <pc:inkChg chg="add mod">
          <ac:chgData name="仁園 呂" userId="eef67f80-1e14-4c90-a22b-aad4575b3ef9" providerId="ADAL" clId="{98C5F729-C6D6-421F-A8DE-3A570149A37C}" dt="2020-05-24T12:27:23.294" v="1192" actId="14100"/>
          <ac:inkMkLst>
            <pc:docMk/>
            <pc:sldMk cId="2969178498" sldId="336"/>
            <ac:inkMk id="453" creationId="{9D3152F9-83D2-47CF-99BC-CF6DA8AD6EE6}"/>
          </ac:inkMkLst>
        </pc:inkChg>
        <pc:inkChg chg="add mod">
          <ac:chgData name="仁園 呂" userId="eef67f80-1e14-4c90-a22b-aad4575b3ef9" providerId="ADAL" clId="{98C5F729-C6D6-421F-A8DE-3A570149A37C}" dt="2020-05-24T12:27:23.294" v="1192" actId="14100"/>
          <ac:inkMkLst>
            <pc:docMk/>
            <pc:sldMk cId="2969178498" sldId="336"/>
            <ac:inkMk id="454" creationId="{2690AA34-D349-49C6-AE6C-7FC5CFC552F2}"/>
          </ac:inkMkLst>
        </pc:inkChg>
        <pc:inkChg chg="add mod">
          <ac:chgData name="仁園 呂" userId="eef67f80-1e14-4c90-a22b-aad4575b3ef9" providerId="ADAL" clId="{98C5F729-C6D6-421F-A8DE-3A570149A37C}" dt="2020-05-24T12:27:23.294" v="1192" actId="14100"/>
          <ac:inkMkLst>
            <pc:docMk/>
            <pc:sldMk cId="2969178498" sldId="336"/>
            <ac:inkMk id="455" creationId="{B93B78DC-7920-4FD5-8C4A-F17E2D3E59F0}"/>
          </ac:inkMkLst>
        </pc:inkChg>
        <pc:inkChg chg="add mod">
          <ac:chgData name="仁園 呂" userId="eef67f80-1e14-4c90-a22b-aad4575b3ef9" providerId="ADAL" clId="{98C5F729-C6D6-421F-A8DE-3A570149A37C}" dt="2020-05-24T12:27:23.294" v="1192" actId="14100"/>
          <ac:inkMkLst>
            <pc:docMk/>
            <pc:sldMk cId="2969178498" sldId="336"/>
            <ac:inkMk id="456" creationId="{A3F400EF-A6C0-41AA-A132-42AF9C3DF3D5}"/>
          </ac:inkMkLst>
        </pc:inkChg>
        <pc:inkChg chg="add mod">
          <ac:chgData name="仁園 呂" userId="eef67f80-1e14-4c90-a22b-aad4575b3ef9" providerId="ADAL" clId="{98C5F729-C6D6-421F-A8DE-3A570149A37C}" dt="2020-05-24T12:27:23.294" v="1192" actId="14100"/>
          <ac:inkMkLst>
            <pc:docMk/>
            <pc:sldMk cId="2969178498" sldId="336"/>
            <ac:inkMk id="457" creationId="{6D3E1DFE-3352-41D0-978E-B00C779FF71F}"/>
          </ac:inkMkLst>
        </pc:inkChg>
        <pc:inkChg chg="add mod">
          <ac:chgData name="仁園 呂" userId="eef67f80-1e14-4c90-a22b-aad4575b3ef9" providerId="ADAL" clId="{98C5F729-C6D6-421F-A8DE-3A570149A37C}" dt="2020-05-24T12:27:23.294" v="1192" actId="14100"/>
          <ac:inkMkLst>
            <pc:docMk/>
            <pc:sldMk cId="2969178498" sldId="336"/>
            <ac:inkMk id="458" creationId="{47E8EB5B-730D-429A-BB45-748C50C13A0C}"/>
          </ac:inkMkLst>
        </pc:inkChg>
        <pc:inkChg chg="add mod">
          <ac:chgData name="仁園 呂" userId="eef67f80-1e14-4c90-a22b-aad4575b3ef9" providerId="ADAL" clId="{98C5F729-C6D6-421F-A8DE-3A570149A37C}" dt="2020-05-24T12:27:23.294" v="1192" actId="14100"/>
          <ac:inkMkLst>
            <pc:docMk/>
            <pc:sldMk cId="2969178498" sldId="336"/>
            <ac:inkMk id="459" creationId="{6D9D1301-16E4-40EB-BD38-CB6E9ABCB1C6}"/>
          </ac:inkMkLst>
        </pc:inkChg>
        <pc:inkChg chg="add mod">
          <ac:chgData name="仁園 呂" userId="eef67f80-1e14-4c90-a22b-aad4575b3ef9" providerId="ADAL" clId="{98C5F729-C6D6-421F-A8DE-3A570149A37C}" dt="2020-05-24T12:27:23.294" v="1192" actId="14100"/>
          <ac:inkMkLst>
            <pc:docMk/>
            <pc:sldMk cId="2969178498" sldId="336"/>
            <ac:inkMk id="460" creationId="{2EE7E4C2-5E62-4F2E-85DE-140F19EF2E9C}"/>
          </ac:inkMkLst>
        </pc:inkChg>
        <pc:inkChg chg="add mod">
          <ac:chgData name="仁園 呂" userId="eef67f80-1e14-4c90-a22b-aad4575b3ef9" providerId="ADAL" clId="{98C5F729-C6D6-421F-A8DE-3A570149A37C}" dt="2020-05-24T12:27:23.294" v="1192" actId="14100"/>
          <ac:inkMkLst>
            <pc:docMk/>
            <pc:sldMk cId="2969178498" sldId="336"/>
            <ac:inkMk id="461" creationId="{296D3427-013B-4EA7-A3CE-B746066AAB42}"/>
          </ac:inkMkLst>
        </pc:inkChg>
        <pc:inkChg chg="add mod">
          <ac:chgData name="仁園 呂" userId="eef67f80-1e14-4c90-a22b-aad4575b3ef9" providerId="ADAL" clId="{98C5F729-C6D6-421F-A8DE-3A570149A37C}" dt="2020-05-24T12:27:23.294" v="1192" actId="14100"/>
          <ac:inkMkLst>
            <pc:docMk/>
            <pc:sldMk cId="2969178498" sldId="336"/>
            <ac:inkMk id="462" creationId="{38A2B7D8-CAC0-4F5D-AF50-265D2FED2948}"/>
          </ac:inkMkLst>
        </pc:inkChg>
        <pc:inkChg chg="add mod">
          <ac:chgData name="仁園 呂" userId="eef67f80-1e14-4c90-a22b-aad4575b3ef9" providerId="ADAL" clId="{98C5F729-C6D6-421F-A8DE-3A570149A37C}" dt="2020-05-24T12:27:23.294" v="1192" actId="14100"/>
          <ac:inkMkLst>
            <pc:docMk/>
            <pc:sldMk cId="2969178498" sldId="336"/>
            <ac:inkMk id="463" creationId="{E6FE78D8-E812-45E5-B514-8077638C011E}"/>
          </ac:inkMkLst>
        </pc:inkChg>
        <pc:inkChg chg="add mod">
          <ac:chgData name="仁園 呂" userId="eef67f80-1e14-4c90-a22b-aad4575b3ef9" providerId="ADAL" clId="{98C5F729-C6D6-421F-A8DE-3A570149A37C}" dt="2020-05-24T12:27:23.294" v="1192" actId="14100"/>
          <ac:inkMkLst>
            <pc:docMk/>
            <pc:sldMk cId="2969178498" sldId="336"/>
            <ac:inkMk id="464" creationId="{2F1B7986-C0D2-46E9-A45C-D9E35824CA3D}"/>
          </ac:inkMkLst>
        </pc:inkChg>
        <pc:inkChg chg="add">
          <ac:chgData name="仁園 呂" userId="eef67f80-1e14-4c90-a22b-aad4575b3ef9" providerId="ADAL" clId="{98C5F729-C6D6-421F-A8DE-3A570149A37C}" dt="2020-05-24T12:19:48.589" v="990" actId="9405"/>
          <ac:inkMkLst>
            <pc:docMk/>
            <pc:sldMk cId="2969178498" sldId="336"/>
            <ac:inkMk id="468" creationId="{34F610AB-B946-4131-920A-D08D02FC437D}"/>
          </ac:inkMkLst>
        </pc:inkChg>
        <pc:inkChg chg="add mod topLvl">
          <ac:chgData name="仁園 呂" userId="eef67f80-1e14-4c90-a22b-aad4575b3ef9" providerId="ADAL" clId="{98C5F729-C6D6-421F-A8DE-3A570149A37C}" dt="2020-05-24T12:34:16.592" v="1194" actId="165"/>
          <ac:inkMkLst>
            <pc:docMk/>
            <pc:sldMk cId="2969178498" sldId="336"/>
            <ac:inkMk id="469" creationId="{EC23AEAA-CD49-4CDC-A0E9-48A1412CA3CD}"/>
          </ac:inkMkLst>
        </pc:inkChg>
        <pc:inkChg chg="add mod">
          <ac:chgData name="仁園 呂" userId="eef67f80-1e14-4c90-a22b-aad4575b3ef9" providerId="ADAL" clId="{98C5F729-C6D6-421F-A8DE-3A570149A37C}" dt="2020-05-24T12:21:35.350" v="1080"/>
          <ac:inkMkLst>
            <pc:docMk/>
            <pc:sldMk cId="2969178498" sldId="336"/>
            <ac:inkMk id="471" creationId="{6A821A71-6AA6-4785-B931-AB512CEEB15C}"/>
          </ac:inkMkLst>
        </pc:inkChg>
        <pc:inkChg chg="add mod">
          <ac:chgData name="仁園 呂" userId="eef67f80-1e14-4c90-a22b-aad4575b3ef9" providerId="ADAL" clId="{98C5F729-C6D6-421F-A8DE-3A570149A37C}" dt="2020-05-24T12:21:35.350" v="1080"/>
          <ac:inkMkLst>
            <pc:docMk/>
            <pc:sldMk cId="2969178498" sldId="336"/>
            <ac:inkMk id="472" creationId="{3AD1B92A-FD07-43F6-B528-DCA1B2D2FD6E}"/>
          </ac:inkMkLst>
        </pc:inkChg>
        <pc:inkChg chg="add mod">
          <ac:chgData name="仁園 呂" userId="eef67f80-1e14-4c90-a22b-aad4575b3ef9" providerId="ADAL" clId="{98C5F729-C6D6-421F-A8DE-3A570149A37C}" dt="2020-05-24T12:21:35.350" v="1080"/>
          <ac:inkMkLst>
            <pc:docMk/>
            <pc:sldMk cId="2969178498" sldId="336"/>
            <ac:inkMk id="473" creationId="{949889FE-507B-40ED-8AB6-F9B81253C4F5}"/>
          </ac:inkMkLst>
        </pc:inkChg>
        <pc:inkChg chg="add mod">
          <ac:chgData name="仁園 呂" userId="eef67f80-1e14-4c90-a22b-aad4575b3ef9" providerId="ADAL" clId="{98C5F729-C6D6-421F-A8DE-3A570149A37C}" dt="2020-05-24T12:21:35.350" v="1080"/>
          <ac:inkMkLst>
            <pc:docMk/>
            <pc:sldMk cId="2969178498" sldId="336"/>
            <ac:inkMk id="474" creationId="{0D6DD1E0-71D4-4640-85BB-FCC0F5D2B5AA}"/>
          </ac:inkMkLst>
        </pc:inkChg>
        <pc:inkChg chg="add mod">
          <ac:chgData name="仁園 呂" userId="eef67f80-1e14-4c90-a22b-aad4575b3ef9" providerId="ADAL" clId="{98C5F729-C6D6-421F-A8DE-3A570149A37C}" dt="2020-05-24T12:21:52.468" v="1087"/>
          <ac:inkMkLst>
            <pc:docMk/>
            <pc:sldMk cId="2969178498" sldId="336"/>
            <ac:inkMk id="475" creationId="{EF6CA419-91E2-41DC-9583-7499A0DD245C}"/>
          </ac:inkMkLst>
        </pc:inkChg>
        <pc:inkChg chg="add mod">
          <ac:chgData name="仁園 呂" userId="eef67f80-1e14-4c90-a22b-aad4575b3ef9" providerId="ADAL" clId="{98C5F729-C6D6-421F-A8DE-3A570149A37C}" dt="2020-05-24T12:21:52.468" v="1087"/>
          <ac:inkMkLst>
            <pc:docMk/>
            <pc:sldMk cId="2969178498" sldId="336"/>
            <ac:inkMk id="476" creationId="{FF716653-BA5E-4E80-B331-B5D15E89FC43}"/>
          </ac:inkMkLst>
        </pc:inkChg>
        <pc:inkChg chg="add mod">
          <ac:chgData name="仁園 呂" userId="eef67f80-1e14-4c90-a22b-aad4575b3ef9" providerId="ADAL" clId="{98C5F729-C6D6-421F-A8DE-3A570149A37C}" dt="2020-05-24T12:21:52.468" v="1087"/>
          <ac:inkMkLst>
            <pc:docMk/>
            <pc:sldMk cId="2969178498" sldId="336"/>
            <ac:inkMk id="477" creationId="{E87124CD-DB4E-45D5-B9FD-DECE472D7FA2}"/>
          </ac:inkMkLst>
        </pc:inkChg>
        <pc:inkChg chg="add mod">
          <ac:chgData name="仁園 呂" userId="eef67f80-1e14-4c90-a22b-aad4575b3ef9" providerId="ADAL" clId="{98C5F729-C6D6-421F-A8DE-3A570149A37C}" dt="2020-05-24T12:21:52.468" v="1087"/>
          <ac:inkMkLst>
            <pc:docMk/>
            <pc:sldMk cId="2969178498" sldId="336"/>
            <ac:inkMk id="478" creationId="{28065388-1CEA-4AD2-BDBB-EB492CBAA789}"/>
          </ac:inkMkLst>
        </pc:inkChg>
        <pc:inkChg chg="add mod">
          <ac:chgData name="仁園 呂" userId="eef67f80-1e14-4c90-a22b-aad4575b3ef9" providerId="ADAL" clId="{98C5F729-C6D6-421F-A8DE-3A570149A37C}" dt="2020-05-24T12:21:52.468" v="1087"/>
          <ac:inkMkLst>
            <pc:docMk/>
            <pc:sldMk cId="2969178498" sldId="336"/>
            <ac:inkMk id="479" creationId="{71C77F65-AC5E-4B14-9A36-B8CDD9BCC367}"/>
          </ac:inkMkLst>
        </pc:inkChg>
        <pc:inkChg chg="add mod">
          <ac:chgData name="仁園 呂" userId="eef67f80-1e14-4c90-a22b-aad4575b3ef9" providerId="ADAL" clId="{98C5F729-C6D6-421F-A8DE-3A570149A37C}" dt="2020-05-24T12:21:52.468" v="1087"/>
          <ac:inkMkLst>
            <pc:docMk/>
            <pc:sldMk cId="2969178498" sldId="336"/>
            <ac:inkMk id="480" creationId="{8A8C859E-2D10-4926-9857-105B2656E73B}"/>
          </ac:inkMkLst>
        </pc:inkChg>
        <pc:inkChg chg="add mod">
          <ac:chgData name="仁園 呂" userId="eef67f80-1e14-4c90-a22b-aad4575b3ef9" providerId="ADAL" clId="{98C5F729-C6D6-421F-A8DE-3A570149A37C}" dt="2020-05-24T12:21:52.468" v="1087"/>
          <ac:inkMkLst>
            <pc:docMk/>
            <pc:sldMk cId="2969178498" sldId="336"/>
            <ac:inkMk id="481" creationId="{AB09C4C5-13FE-4701-BBD5-BDCC29265889}"/>
          </ac:inkMkLst>
        </pc:inkChg>
        <pc:inkChg chg="add mod">
          <ac:chgData name="仁園 呂" userId="eef67f80-1e14-4c90-a22b-aad4575b3ef9" providerId="ADAL" clId="{98C5F729-C6D6-421F-A8DE-3A570149A37C}" dt="2020-05-24T12:21:52.468" v="1087"/>
          <ac:inkMkLst>
            <pc:docMk/>
            <pc:sldMk cId="2969178498" sldId="336"/>
            <ac:inkMk id="482" creationId="{3F86B0A9-80A3-41DF-9949-AEA50A95820B}"/>
          </ac:inkMkLst>
        </pc:inkChg>
        <pc:inkChg chg="add mod">
          <ac:chgData name="仁園 呂" userId="eef67f80-1e14-4c90-a22b-aad4575b3ef9" providerId="ADAL" clId="{98C5F729-C6D6-421F-A8DE-3A570149A37C}" dt="2020-05-24T12:21:52.468" v="1087"/>
          <ac:inkMkLst>
            <pc:docMk/>
            <pc:sldMk cId="2969178498" sldId="336"/>
            <ac:inkMk id="483" creationId="{7B51394D-9FB8-47CF-9E25-5D90B550E2B1}"/>
          </ac:inkMkLst>
        </pc:inkChg>
        <pc:inkChg chg="add mod">
          <ac:chgData name="仁園 呂" userId="eef67f80-1e14-4c90-a22b-aad4575b3ef9" providerId="ADAL" clId="{98C5F729-C6D6-421F-A8DE-3A570149A37C}" dt="2020-05-24T12:36:30.493" v="1202" actId="164"/>
          <ac:inkMkLst>
            <pc:docMk/>
            <pc:sldMk cId="2969178498" sldId="336"/>
            <ac:inkMk id="484" creationId="{6292EAE8-4F7F-4F57-A2AE-D9C2F0D89AEB}"/>
          </ac:inkMkLst>
        </pc:inkChg>
        <pc:inkChg chg="add mod">
          <ac:chgData name="仁園 呂" userId="eef67f80-1e14-4c90-a22b-aad4575b3ef9" providerId="ADAL" clId="{98C5F729-C6D6-421F-A8DE-3A570149A37C}" dt="2020-05-24T12:36:30.493" v="1202" actId="164"/>
          <ac:inkMkLst>
            <pc:docMk/>
            <pc:sldMk cId="2969178498" sldId="336"/>
            <ac:inkMk id="485" creationId="{4318F3BA-6F15-4FF7-B583-46F6E05EB45C}"/>
          </ac:inkMkLst>
        </pc:inkChg>
        <pc:inkChg chg="add mod">
          <ac:chgData name="仁園 呂" userId="eef67f80-1e14-4c90-a22b-aad4575b3ef9" providerId="ADAL" clId="{98C5F729-C6D6-421F-A8DE-3A570149A37C}" dt="2020-05-24T12:36:30.493" v="1202" actId="164"/>
          <ac:inkMkLst>
            <pc:docMk/>
            <pc:sldMk cId="2969178498" sldId="336"/>
            <ac:inkMk id="486" creationId="{8A8F4397-5DE4-4F2A-A71A-B48C596B0B37}"/>
          </ac:inkMkLst>
        </pc:inkChg>
        <pc:inkChg chg="add mod">
          <ac:chgData name="仁園 呂" userId="eef67f80-1e14-4c90-a22b-aad4575b3ef9" providerId="ADAL" clId="{98C5F729-C6D6-421F-A8DE-3A570149A37C}" dt="2020-05-24T12:36:30.493" v="1202" actId="164"/>
          <ac:inkMkLst>
            <pc:docMk/>
            <pc:sldMk cId="2969178498" sldId="336"/>
            <ac:inkMk id="487" creationId="{F0262D9C-0B6D-46B7-AD51-D1A3B0311880}"/>
          </ac:inkMkLst>
        </pc:inkChg>
        <pc:inkChg chg="add mod">
          <ac:chgData name="仁園 呂" userId="eef67f80-1e14-4c90-a22b-aad4575b3ef9" providerId="ADAL" clId="{98C5F729-C6D6-421F-A8DE-3A570149A37C}" dt="2020-05-24T12:36:30.493" v="1202" actId="164"/>
          <ac:inkMkLst>
            <pc:docMk/>
            <pc:sldMk cId="2969178498" sldId="336"/>
            <ac:inkMk id="488" creationId="{35838B6D-D3DA-42F3-AA17-B911659FE3DB}"/>
          </ac:inkMkLst>
        </pc:inkChg>
        <pc:inkChg chg="add mod">
          <ac:chgData name="仁園 呂" userId="eef67f80-1e14-4c90-a22b-aad4575b3ef9" providerId="ADAL" clId="{98C5F729-C6D6-421F-A8DE-3A570149A37C}" dt="2020-05-24T12:21:35.350" v="1080"/>
          <ac:inkMkLst>
            <pc:docMk/>
            <pc:sldMk cId="2969178498" sldId="336"/>
            <ac:inkMk id="492" creationId="{00470576-CEEB-473E-B965-577964232FC3}"/>
          </ac:inkMkLst>
        </pc:inkChg>
        <pc:inkChg chg="add mod">
          <ac:chgData name="仁園 呂" userId="eef67f80-1e14-4c90-a22b-aad4575b3ef9" providerId="ADAL" clId="{98C5F729-C6D6-421F-A8DE-3A570149A37C}" dt="2020-05-24T12:21:35.350" v="1080"/>
          <ac:inkMkLst>
            <pc:docMk/>
            <pc:sldMk cId="2969178498" sldId="336"/>
            <ac:inkMk id="493" creationId="{E186DD11-54CB-45A7-873A-C8F5D7B9068B}"/>
          </ac:inkMkLst>
        </pc:inkChg>
        <pc:inkChg chg="add mod">
          <ac:chgData name="仁園 呂" userId="eef67f80-1e14-4c90-a22b-aad4575b3ef9" providerId="ADAL" clId="{98C5F729-C6D6-421F-A8DE-3A570149A37C}" dt="2020-05-24T12:21:35.350" v="1080"/>
          <ac:inkMkLst>
            <pc:docMk/>
            <pc:sldMk cId="2969178498" sldId="336"/>
            <ac:inkMk id="494" creationId="{EC0791F2-64D5-4A23-99B3-EAFD5DAC66CF}"/>
          </ac:inkMkLst>
        </pc:inkChg>
        <pc:inkChg chg="add mod">
          <ac:chgData name="仁園 呂" userId="eef67f80-1e14-4c90-a22b-aad4575b3ef9" providerId="ADAL" clId="{98C5F729-C6D6-421F-A8DE-3A570149A37C}" dt="2020-05-24T12:21:35.350" v="1080"/>
          <ac:inkMkLst>
            <pc:docMk/>
            <pc:sldMk cId="2969178498" sldId="336"/>
            <ac:inkMk id="495" creationId="{D7A17482-1483-4C2E-86AE-77DAE3CDD577}"/>
          </ac:inkMkLst>
        </pc:inkChg>
        <pc:inkChg chg="add mod">
          <ac:chgData name="仁園 呂" userId="eef67f80-1e14-4c90-a22b-aad4575b3ef9" providerId="ADAL" clId="{98C5F729-C6D6-421F-A8DE-3A570149A37C}" dt="2020-05-24T12:21:35.350" v="1080"/>
          <ac:inkMkLst>
            <pc:docMk/>
            <pc:sldMk cId="2969178498" sldId="336"/>
            <ac:inkMk id="496" creationId="{A9979EAD-A18C-47B5-8A7C-5BC4C6BBE31A}"/>
          </ac:inkMkLst>
        </pc:inkChg>
        <pc:inkChg chg="add mod">
          <ac:chgData name="仁園 呂" userId="eef67f80-1e14-4c90-a22b-aad4575b3ef9" providerId="ADAL" clId="{98C5F729-C6D6-421F-A8DE-3A570149A37C}" dt="2020-05-24T12:21:35.350" v="1080"/>
          <ac:inkMkLst>
            <pc:docMk/>
            <pc:sldMk cId="2969178498" sldId="336"/>
            <ac:inkMk id="497" creationId="{20687668-A3A3-4A66-9005-9975D0A9EA39}"/>
          </ac:inkMkLst>
        </pc:inkChg>
        <pc:inkChg chg="add mod">
          <ac:chgData name="仁園 呂" userId="eef67f80-1e14-4c90-a22b-aad4575b3ef9" providerId="ADAL" clId="{98C5F729-C6D6-421F-A8DE-3A570149A37C}" dt="2020-05-24T12:21:35.350" v="1080"/>
          <ac:inkMkLst>
            <pc:docMk/>
            <pc:sldMk cId="2969178498" sldId="336"/>
            <ac:inkMk id="498" creationId="{45E5F059-C273-46D1-B7CC-A00F9769A679}"/>
          </ac:inkMkLst>
        </pc:inkChg>
        <pc:inkChg chg="add mod">
          <ac:chgData name="仁園 呂" userId="eef67f80-1e14-4c90-a22b-aad4575b3ef9" providerId="ADAL" clId="{98C5F729-C6D6-421F-A8DE-3A570149A37C}" dt="2020-05-24T12:21:35.350" v="1080"/>
          <ac:inkMkLst>
            <pc:docMk/>
            <pc:sldMk cId="2969178498" sldId="336"/>
            <ac:inkMk id="499" creationId="{C7E15607-8708-4DFE-9B31-341EE72011FB}"/>
          </ac:inkMkLst>
        </pc:inkChg>
        <pc:inkChg chg="add mod">
          <ac:chgData name="仁園 呂" userId="eef67f80-1e14-4c90-a22b-aad4575b3ef9" providerId="ADAL" clId="{98C5F729-C6D6-421F-A8DE-3A570149A37C}" dt="2020-05-24T12:21:35.350" v="1080"/>
          <ac:inkMkLst>
            <pc:docMk/>
            <pc:sldMk cId="2969178498" sldId="336"/>
            <ac:inkMk id="500" creationId="{9FA03DA6-C38E-40D8-A4E5-FB99C964E267}"/>
          </ac:inkMkLst>
        </pc:inkChg>
        <pc:inkChg chg="add mod">
          <ac:chgData name="仁園 呂" userId="eef67f80-1e14-4c90-a22b-aad4575b3ef9" providerId="ADAL" clId="{98C5F729-C6D6-421F-A8DE-3A570149A37C}" dt="2020-05-24T12:21:35.350" v="1080"/>
          <ac:inkMkLst>
            <pc:docMk/>
            <pc:sldMk cId="2969178498" sldId="336"/>
            <ac:inkMk id="501" creationId="{EB60496B-B2D0-4AB9-B1C0-1CD510F8850E}"/>
          </ac:inkMkLst>
        </pc:inkChg>
        <pc:inkChg chg="add mod">
          <ac:chgData name="仁園 呂" userId="eef67f80-1e14-4c90-a22b-aad4575b3ef9" providerId="ADAL" clId="{98C5F729-C6D6-421F-A8DE-3A570149A37C}" dt="2020-05-24T12:21:35.350" v="1080"/>
          <ac:inkMkLst>
            <pc:docMk/>
            <pc:sldMk cId="2969178498" sldId="336"/>
            <ac:inkMk id="502" creationId="{6B495C73-1E6D-4931-A4D4-F2EB51524F71}"/>
          </ac:inkMkLst>
        </pc:inkChg>
        <pc:inkChg chg="add mod">
          <ac:chgData name="仁園 呂" userId="eef67f80-1e14-4c90-a22b-aad4575b3ef9" providerId="ADAL" clId="{98C5F729-C6D6-421F-A8DE-3A570149A37C}" dt="2020-05-24T12:21:35.350" v="1080"/>
          <ac:inkMkLst>
            <pc:docMk/>
            <pc:sldMk cId="2969178498" sldId="336"/>
            <ac:inkMk id="503" creationId="{6977A6AC-1A9A-4814-8053-33298D626C19}"/>
          </ac:inkMkLst>
        </pc:inkChg>
        <pc:inkChg chg="add mod">
          <ac:chgData name="仁園 呂" userId="eef67f80-1e14-4c90-a22b-aad4575b3ef9" providerId="ADAL" clId="{98C5F729-C6D6-421F-A8DE-3A570149A37C}" dt="2020-05-24T12:21:35.350" v="1080"/>
          <ac:inkMkLst>
            <pc:docMk/>
            <pc:sldMk cId="2969178498" sldId="336"/>
            <ac:inkMk id="504" creationId="{732E9888-0873-4D9E-988C-0F1251CEA8B7}"/>
          </ac:inkMkLst>
        </pc:inkChg>
        <pc:inkChg chg="add mod">
          <ac:chgData name="仁園 呂" userId="eef67f80-1e14-4c90-a22b-aad4575b3ef9" providerId="ADAL" clId="{98C5F729-C6D6-421F-A8DE-3A570149A37C}" dt="2020-05-24T12:21:35.350" v="1080"/>
          <ac:inkMkLst>
            <pc:docMk/>
            <pc:sldMk cId="2969178498" sldId="336"/>
            <ac:inkMk id="505" creationId="{7A9802A6-BFEE-43FB-85B1-AC824B2FDB09}"/>
          </ac:inkMkLst>
        </pc:inkChg>
        <pc:inkChg chg="add mod">
          <ac:chgData name="仁園 呂" userId="eef67f80-1e14-4c90-a22b-aad4575b3ef9" providerId="ADAL" clId="{98C5F729-C6D6-421F-A8DE-3A570149A37C}" dt="2020-05-24T12:21:35.350" v="1080"/>
          <ac:inkMkLst>
            <pc:docMk/>
            <pc:sldMk cId="2969178498" sldId="336"/>
            <ac:inkMk id="507" creationId="{2D41BE18-A81F-4273-9234-F1D09A1B24B5}"/>
          </ac:inkMkLst>
        </pc:inkChg>
        <pc:inkChg chg="add mod">
          <ac:chgData name="仁園 呂" userId="eef67f80-1e14-4c90-a22b-aad4575b3ef9" providerId="ADAL" clId="{98C5F729-C6D6-421F-A8DE-3A570149A37C}" dt="2020-05-24T12:20:51.518" v="1036"/>
          <ac:inkMkLst>
            <pc:docMk/>
            <pc:sldMk cId="2969178498" sldId="336"/>
            <ac:inkMk id="509" creationId="{59C65629-CC75-4710-96EE-729842E608EC}"/>
          </ac:inkMkLst>
        </pc:inkChg>
        <pc:inkChg chg="add mod">
          <ac:chgData name="仁園 呂" userId="eef67f80-1e14-4c90-a22b-aad4575b3ef9" providerId="ADAL" clId="{98C5F729-C6D6-421F-A8DE-3A570149A37C}" dt="2020-05-24T12:20:51.518" v="1036"/>
          <ac:inkMkLst>
            <pc:docMk/>
            <pc:sldMk cId="2969178498" sldId="336"/>
            <ac:inkMk id="510" creationId="{86C4A3D6-2AB1-4FDE-9FF0-C5349CCDC496}"/>
          </ac:inkMkLst>
        </pc:inkChg>
        <pc:inkChg chg="add mod">
          <ac:chgData name="仁園 呂" userId="eef67f80-1e14-4c90-a22b-aad4575b3ef9" providerId="ADAL" clId="{98C5F729-C6D6-421F-A8DE-3A570149A37C}" dt="2020-05-24T12:20:51.518" v="1036"/>
          <ac:inkMkLst>
            <pc:docMk/>
            <pc:sldMk cId="2969178498" sldId="336"/>
            <ac:inkMk id="511" creationId="{6A1D8B95-AAE7-48FC-B50C-175F6A12D10C}"/>
          </ac:inkMkLst>
        </pc:inkChg>
        <pc:inkChg chg="add mod">
          <ac:chgData name="仁園 呂" userId="eef67f80-1e14-4c90-a22b-aad4575b3ef9" providerId="ADAL" clId="{98C5F729-C6D6-421F-A8DE-3A570149A37C}" dt="2020-05-24T12:20:51.518" v="1036"/>
          <ac:inkMkLst>
            <pc:docMk/>
            <pc:sldMk cId="2969178498" sldId="336"/>
            <ac:inkMk id="512" creationId="{F714A9E1-BD75-4CE6-8727-9A992EC526F0}"/>
          </ac:inkMkLst>
        </pc:inkChg>
        <pc:inkChg chg="add mod">
          <ac:chgData name="仁園 呂" userId="eef67f80-1e14-4c90-a22b-aad4575b3ef9" providerId="ADAL" clId="{98C5F729-C6D6-421F-A8DE-3A570149A37C}" dt="2020-05-24T12:20:51.518" v="1036"/>
          <ac:inkMkLst>
            <pc:docMk/>
            <pc:sldMk cId="2969178498" sldId="336"/>
            <ac:inkMk id="513" creationId="{63164E0F-DD42-408E-B86B-6CD01B6283C8}"/>
          </ac:inkMkLst>
        </pc:inkChg>
        <pc:inkChg chg="add mod">
          <ac:chgData name="仁園 呂" userId="eef67f80-1e14-4c90-a22b-aad4575b3ef9" providerId="ADAL" clId="{98C5F729-C6D6-421F-A8DE-3A570149A37C}" dt="2020-05-24T12:20:51.518" v="1036"/>
          <ac:inkMkLst>
            <pc:docMk/>
            <pc:sldMk cId="2969178498" sldId="336"/>
            <ac:inkMk id="514" creationId="{E320D401-FA01-4D9F-8C9D-4AB3B7E8882E}"/>
          </ac:inkMkLst>
        </pc:inkChg>
        <pc:inkChg chg="add mod">
          <ac:chgData name="仁園 呂" userId="eef67f80-1e14-4c90-a22b-aad4575b3ef9" providerId="ADAL" clId="{98C5F729-C6D6-421F-A8DE-3A570149A37C}" dt="2020-05-24T12:20:51.518" v="1036"/>
          <ac:inkMkLst>
            <pc:docMk/>
            <pc:sldMk cId="2969178498" sldId="336"/>
            <ac:inkMk id="515" creationId="{F9AB24BF-7D3C-486D-96D4-477DC7D058FC}"/>
          </ac:inkMkLst>
        </pc:inkChg>
        <pc:inkChg chg="add mod">
          <ac:chgData name="仁園 呂" userId="eef67f80-1e14-4c90-a22b-aad4575b3ef9" providerId="ADAL" clId="{98C5F729-C6D6-421F-A8DE-3A570149A37C}" dt="2020-05-24T12:21:35.350" v="1080"/>
          <ac:inkMkLst>
            <pc:docMk/>
            <pc:sldMk cId="2969178498" sldId="336"/>
            <ac:inkMk id="517" creationId="{1394640F-352F-4C0D-9130-6FA96D49CF17}"/>
          </ac:inkMkLst>
        </pc:inkChg>
        <pc:inkChg chg="add mod">
          <ac:chgData name="仁園 呂" userId="eef67f80-1e14-4c90-a22b-aad4575b3ef9" providerId="ADAL" clId="{98C5F729-C6D6-421F-A8DE-3A570149A37C}" dt="2020-05-24T12:21:35.350" v="1080"/>
          <ac:inkMkLst>
            <pc:docMk/>
            <pc:sldMk cId="2969178498" sldId="336"/>
            <ac:inkMk id="518" creationId="{A31F92FB-EE88-4446-B1F3-164EE0872DB1}"/>
          </ac:inkMkLst>
        </pc:inkChg>
        <pc:inkChg chg="add del mod">
          <ac:chgData name="仁園 呂" userId="eef67f80-1e14-4c90-a22b-aad4575b3ef9" providerId="ADAL" clId="{98C5F729-C6D6-421F-A8DE-3A570149A37C}" dt="2020-05-24T12:20:57.752" v="1044"/>
          <ac:inkMkLst>
            <pc:docMk/>
            <pc:sldMk cId="2969178498" sldId="336"/>
            <ac:inkMk id="520" creationId="{0757FF04-D5F0-48B0-9EB3-8DECDE577099}"/>
          </ac:inkMkLst>
        </pc:inkChg>
        <pc:inkChg chg="add del mod">
          <ac:chgData name="仁園 呂" userId="eef67f80-1e14-4c90-a22b-aad4575b3ef9" providerId="ADAL" clId="{98C5F729-C6D6-421F-A8DE-3A570149A37C}" dt="2020-05-24T12:20:57.751" v="1043"/>
          <ac:inkMkLst>
            <pc:docMk/>
            <pc:sldMk cId="2969178498" sldId="336"/>
            <ac:inkMk id="521" creationId="{3E0C4785-4F9E-4B2F-894E-966D18D41D3A}"/>
          </ac:inkMkLst>
        </pc:inkChg>
        <pc:inkChg chg="add mod">
          <ac:chgData name="仁園 呂" userId="eef67f80-1e14-4c90-a22b-aad4575b3ef9" providerId="ADAL" clId="{98C5F729-C6D6-421F-A8DE-3A570149A37C}" dt="2020-05-24T12:21:05.468" v="1051"/>
          <ac:inkMkLst>
            <pc:docMk/>
            <pc:sldMk cId="2969178498" sldId="336"/>
            <ac:inkMk id="523" creationId="{E2EB6C08-5D8C-4CE1-B702-8762194BBF71}"/>
          </ac:inkMkLst>
        </pc:inkChg>
        <pc:inkChg chg="add mod">
          <ac:chgData name="仁園 呂" userId="eef67f80-1e14-4c90-a22b-aad4575b3ef9" providerId="ADAL" clId="{98C5F729-C6D6-421F-A8DE-3A570149A37C}" dt="2020-05-24T12:21:05.468" v="1051"/>
          <ac:inkMkLst>
            <pc:docMk/>
            <pc:sldMk cId="2969178498" sldId="336"/>
            <ac:inkMk id="524" creationId="{29D72C4A-25B5-486D-906A-C4EE26A85B5E}"/>
          </ac:inkMkLst>
        </pc:inkChg>
        <pc:inkChg chg="add mod">
          <ac:chgData name="仁園 呂" userId="eef67f80-1e14-4c90-a22b-aad4575b3ef9" providerId="ADAL" clId="{98C5F729-C6D6-421F-A8DE-3A570149A37C}" dt="2020-05-24T12:21:05.468" v="1051"/>
          <ac:inkMkLst>
            <pc:docMk/>
            <pc:sldMk cId="2969178498" sldId="336"/>
            <ac:inkMk id="525" creationId="{A5AB9DBA-5A9A-4EDC-835C-1E4BF8E851A5}"/>
          </ac:inkMkLst>
        </pc:inkChg>
        <pc:inkChg chg="add mod">
          <ac:chgData name="仁園 呂" userId="eef67f80-1e14-4c90-a22b-aad4575b3ef9" providerId="ADAL" clId="{98C5F729-C6D6-421F-A8DE-3A570149A37C}" dt="2020-05-24T12:21:05.468" v="1051"/>
          <ac:inkMkLst>
            <pc:docMk/>
            <pc:sldMk cId="2969178498" sldId="336"/>
            <ac:inkMk id="526" creationId="{C1948DCB-A6A2-41FA-913D-4555D62FE82B}"/>
          </ac:inkMkLst>
        </pc:inkChg>
        <pc:inkChg chg="add mod">
          <ac:chgData name="仁園 呂" userId="eef67f80-1e14-4c90-a22b-aad4575b3ef9" providerId="ADAL" clId="{98C5F729-C6D6-421F-A8DE-3A570149A37C}" dt="2020-05-24T12:21:05.468" v="1051"/>
          <ac:inkMkLst>
            <pc:docMk/>
            <pc:sldMk cId="2969178498" sldId="336"/>
            <ac:inkMk id="528" creationId="{9230FE90-83E5-426A-B3C4-5923132E1762}"/>
          </ac:inkMkLst>
        </pc:inkChg>
        <pc:inkChg chg="add mod">
          <ac:chgData name="仁園 呂" userId="eef67f80-1e14-4c90-a22b-aad4575b3ef9" providerId="ADAL" clId="{98C5F729-C6D6-421F-A8DE-3A570149A37C}" dt="2020-05-24T12:21:22.051" v="1069"/>
          <ac:inkMkLst>
            <pc:docMk/>
            <pc:sldMk cId="2969178498" sldId="336"/>
            <ac:inkMk id="530" creationId="{071E9E13-60BF-41B3-AD23-EB7ED2AC5891}"/>
          </ac:inkMkLst>
        </pc:inkChg>
        <pc:inkChg chg="add mod">
          <ac:chgData name="仁園 呂" userId="eef67f80-1e14-4c90-a22b-aad4575b3ef9" providerId="ADAL" clId="{98C5F729-C6D6-421F-A8DE-3A570149A37C}" dt="2020-05-24T12:21:22.051" v="1069"/>
          <ac:inkMkLst>
            <pc:docMk/>
            <pc:sldMk cId="2969178498" sldId="336"/>
            <ac:inkMk id="531" creationId="{33DCF240-9096-431A-B42F-148AD26794E2}"/>
          </ac:inkMkLst>
        </pc:inkChg>
        <pc:inkChg chg="add mod">
          <ac:chgData name="仁園 呂" userId="eef67f80-1e14-4c90-a22b-aad4575b3ef9" providerId="ADAL" clId="{98C5F729-C6D6-421F-A8DE-3A570149A37C}" dt="2020-05-24T12:21:22.051" v="1069"/>
          <ac:inkMkLst>
            <pc:docMk/>
            <pc:sldMk cId="2969178498" sldId="336"/>
            <ac:inkMk id="532" creationId="{4D118A8C-C4D8-4D45-9124-470E176FFDC8}"/>
          </ac:inkMkLst>
        </pc:inkChg>
        <pc:inkChg chg="add mod">
          <ac:chgData name="仁園 呂" userId="eef67f80-1e14-4c90-a22b-aad4575b3ef9" providerId="ADAL" clId="{98C5F729-C6D6-421F-A8DE-3A570149A37C}" dt="2020-05-24T12:21:22.051" v="1069"/>
          <ac:inkMkLst>
            <pc:docMk/>
            <pc:sldMk cId="2969178498" sldId="336"/>
            <ac:inkMk id="533" creationId="{F9B65CED-9AB8-4B3D-B301-81502F65723B}"/>
          </ac:inkMkLst>
        </pc:inkChg>
        <pc:inkChg chg="add mod">
          <ac:chgData name="仁園 呂" userId="eef67f80-1e14-4c90-a22b-aad4575b3ef9" providerId="ADAL" clId="{98C5F729-C6D6-421F-A8DE-3A570149A37C}" dt="2020-05-24T12:21:22.051" v="1069"/>
          <ac:inkMkLst>
            <pc:docMk/>
            <pc:sldMk cId="2969178498" sldId="336"/>
            <ac:inkMk id="535" creationId="{60A8B8B0-2801-46AD-AD08-CC5B828E033F}"/>
          </ac:inkMkLst>
        </pc:inkChg>
        <pc:inkChg chg="add mod">
          <ac:chgData name="仁園 呂" userId="eef67f80-1e14-4c90-a22b-aad4575b3ef9" providerId="ADAL" clId="{98C5F729-C6D6-421F-A8DE-3A570149A37C}" dt="2020-05-24T12:21:22.051" v="1069"/>
          <ac:inkMkLst>
            <pc:docMk/>
            <pc:sldMk cId="2969178498" sldId="336"/>
            <ac:inkMk id="536" creationId="{DB296AE9-E287-47A2-BC47-B6C11C7AE4CA}"/>
          </ac:inkMkLst>
        </pc:inkChg>
        <pc:inkChg chg="add mod">
          <ac:chgData name="仁園 呂" userId="eef67f80-1e14-4c90-a22b-aad4575b3ef9" providerId="ADAL" clId="{98C5F729-C6D6-421F-A8DE-3A570149A37C}" dt="2020-05-24T12:21:22.051" v="1069"/>
          <ac:inkMkLst>
            <pc:docMk/>
            <pc:sldMk cId="2969178498" sldId="336"/>
            <ac:inkMk id="538" creationId="{4A35AB4B-7A18-414F-A39A-C4A220A6C6D7}"/>
          </ac:inkMkLst>
        </pc:inkChg>
        <pc:inkChg chg="add mod">
          <ac:chgData name="仁園 呂" userId="eef67f80-1e14-4c90-a22b-aad4575b3ef9" providerId="ADAL" clId="{98C5F729-C6D6-421F-A8DE-3A570149A37C}" dt="2020-05-24T12:21:22.051" v="1069"/>
          <ac:inkMkLst>
            <pc:docMk/>
            <pc:sldMk cId="2969178498" sldId="336"/>
            <ac:inkMk id="539" creationId="{1752F4A6-DF50-4415-9442-A44EDD7A3CE0}"/>
          </ac:inkMkLst>
        </pc:inkChg>
        <pc:inkChg chg="add mod">
          <ac:chgData name="仁園 呂" userId="eef67f80-1e14-4c90-a22b-aad4575b3ef9" providerId="ADAL" clId="{98C5F729-C6D6-421F-A8DE-3A570149A37C}" dt="2020-05-24T12:21:22.051" v="1069"/>
          <ac:inkMkLst>
            <pc:docMk/>
            <pc:sldMk cId="2969178498" sldId="336"/>
            <ac:inkMk id="541" creationId="{744856B8-02CE-40E9-A919-626CF54B8AD3}"/>
          </ac:inkMkLst>
        </pc:inkChg>
        <pc:inkChg chg="add mod">
          <ac:chgData name="仁園 呂" userId="eef67f80-1e14-4c90-a22b-aad4575b3ef9" providerId="ADAL" clId="{98C5F729-C6D6-421F-A8DE-3A570149A37C}" dt="2020-05-24T12:21:22.051" v="1069"/>
          <ac:inkMkLst>
            <pc:docMk/>
            <pc:sldMk cId="2969178498" sldId="336"/>
            <ac:inkMk id="543" creationId="{6324E0DD-E22B-4BF6-B80D-57D892FA2053}"/>
          </ac:inkMkLst>
        </pc:inkChg>
        <pc:inkChg chg="add mod">
          <ac:chgData name="仁園 呂" userId="eef67f80-1e14-4c90-a22b-aad4575b3ef9" providerId="ADAL" clId="{98C5F729-C6D6-421F-A8DE-3A570149A37C}" dt="2020-05-24T12:21:22.051" v="1069"/>
          <ac:inkMkLst>
            <pc:docMk/>
            <pc:sldMk cId="2969178498" sldId="336"/>
            <ac:inkMk id="544" creationId="{31EE9F53-A4A6-41CF-A2EA-5BF4E8957BEA}"/>
          </ac:inkMkLst>
        </pc:inkChg>
        <pc:inkChg chg="add mod">
          <ac:chgData name="仁園 呂" userId="eef67f80-1e14-4c90-a22b-aad4575b3ef9" providerId="ADAL" clId="{98C5F729-C6D6-421F-A8DE-3A570149A37C}" dt="2020-05-24T12:21:22.051" v="1069"/>
          <ac:inkMkLst>
            <pc:docMk/>
            <pc:sldMk cId="2969178498" sldId="336"/>
            <ac:inkMk id="545" creationId="{D22209C4-7BD7-49A2-BEA3-A4E4933DCBCA}"/>
          </ac:inkMkLst>
        </pc:inkChg>
        <pc:inkChg chg="add mod">
          <ac:chgData name="仁園 呂" userId="eef67f80-1e14-4c90-a22b-aad4575b3ef9" providerId="ADAL" clId="{98C5F729-C6D6-421F-A8DE-3A570149A37C}" dt="2020-05-24T12:21:22.051" v="1069"/>
          <ac:inkMkLst>
            <pc:docMk/>
            <pc:sldMk cId="2969178498" sldId="336"/>
            <ac:inkMk id="546" creationId="{E0D2817B-AE2B-4961-828D-99A6C18B6BCE}"/>
          </ac:inkMkLst>
        </pc:inkChg>
        <pc:inkChg chg="add mod">
          <ac:chgData name="仁園 呂" userId="eef67f80-1e14-4c90-a22b-aad4575b3ef9" providerId="ADAL" clId="{98C5F729-C6D6-421F-A8DE-3A570149A37C}" dt="2020-05-24T12:21:26.639" v="1072"/>
          <ac:inkMkLst>
            <pc:docMk/>
            <pc:sldMk cId="2969178498" sldId="336"/>
            <ac:inkMk id="548" creationId="{43F5E89B-9C15-4F80-B33E-419D6B5E188D}"/>
          </ac:inkMkLst>
        </pc:inkChg>
        <pc:inkChg chg="add mod">
          <ac:chgData name="仁園 呂" userId="eef67f80-1e14-4c90-a22b-aad4575b3ef9" providerId="ADAL" clId="{98C5F729-C6D6-421F-A8DE-3A570149A37C}" dt="2020-05-24T12:21:26.639" v="1072"/>
          <ac:inkMkLst>
            <pc:docMk/>
            <pc:sldMk cId="2969178498" sldId="336"/>
            <ac:inkMk id="549" creationId="{1009303E-0EB9-400B-BFE2-6357CE8A3C37}"/>
          </ac:inkMkLst>
        </pc:inkChg>
        <pc:inkChg chg="add">
          <ac:chgData name="仁園 呂" userId="eef67f80-1e14-4c90-a22b-aad4575b3ef9" providerId="ADAL" clId="{98C5F729-C6D6-421F-A8DE-3A570149A37C}" dt="2020-05-24T12:21:27.830" v="1073" actId="9405"/>
          <ac:inkMkLst>
            <pc:docMk/>
            <pc:sldMk cId="2969178498" sldId="336"/>
            <ac:inkMk id="551" creationId="{9125F34E-B0DE-4ACE-ACC6-2BD5E54CD85D}"/>
          </ac:inkMkLst>
        </pc:inkChg>
        <pc:inkChg chg="add mod">
          <ac:chgData name="仁園 呂" userId="eef67f80-1e14-4c90-a22b-aad4575b3ef9" providerId="ADAL" clId="{98C5F729-C6D6-421F-A8DE-3A570149A37C}" dt="2020-05-24T12:21:52.468" v="1087"/>
          <ac:inkMkLst>
            <pc:docMk/>
            <pc:sldMk cId="2969178498" sldId="336"/>
            <ac:inkMk id="552" creationId="{EBD717F2-C1D2-44FB-96EF-3D3DDB75FEB7}"/>
          </ac:inkMkLst>
        </pc:inkChg>
        <pc:inkChg chg="add mod">
          <ac:chgData name="仁園 呂" userId="eef67f80-1e14-4c90-a22b-aad4575b3ef9" providerId="ADAL" clId="{98C5F729-C6D6-421F-A8DE-3A570149A37C}" dt="2020-05-24T12:21:52.468" v="1087"/>
          <ac:inkMkLst>
            <pc:docMk/>
            <pc:sldMk cId="2969178498" sldId="336"/>
            <ac:inkMk id="553" creationId="{83EF77E5-5528-46D8-9389-DB0B3729E351}"/>
          </ac:inkMkLst>
        </pc:inkChg>
        <pc:inkChg chg="add mod">
          <ac:chgData name="仁園 呂" userId="eef67f80-1e14-4c90-a22b-aad4575b3ef9" providerId="ADAL" clId="{98C5F729-C6D6-421F-A8DE-3A570149A37C}" dt="2020-05-24T12:21:52.468" v="1087"/>
          <ac:inkMkLst>
            <pc:docMk/>
            <pc:sldMk cId="2969178498" sldId="336"/>
            <ac:inkMk id="554" creationId="{290F11F1-085D-44E2-A958-A0C5ABEFCC2D}"/>
          </ac:inkMkLst>
        </pc:inkChg>
        <pc:inkChg chg="add mod">
          <ac:chgData name="仁園 呂" userId="eef67f80-1e14-4c90-a22b-aad4575b3ef9" providerId="ADAL" clId="{98C5F729-C6D6-421F-A8DE-3A570149A37C}" dt="2020-05-24T12:21:52.468" v="1087"/>
          <ac:inkMkLst>
            <pc:docMk/>
            <pc:sldMk cId="2969178498" sldId="336"/>
            <ac:inkMk id="555" creationId="{E7F5E6A4-4B11-455F-B3EC-CC2AAD533E23}"/>
          </ac:inkMkLst>
        </pc:inkChg>
        <pc:inkChg chg="add mod">
          <ac:chgData name="仁園 呂" userId="eef67f80-1e14-4c90-a22b-aad4575b3ef9" providerId="ADAL" clId="{98C5F729-C6D6-421F-A8DE-3A570149A37C}" dt="2020-05-24T12:21:52.468" v="1087"/>
          <ac:inkMkLst>
            <pc:docMk/>
            <pc:sldMk cId="2969178498" sldId="336"/>
            <ac:inkMk id="556" creationId="{0FDA5E66-29F0-49FF-AE74-24AA7CC5858F}"/>
          </ac:inkMkLst>
        </pc:inkChg>
        <pc:inkChg chg="add mod">
          <ac:chgData name="仁園 呂" userId="eef67f80-1e14-4c90-a22b-aad4575b3ef9" providerId="ADAL" clId="{98C5F729-C6D6-421F-A8DE-3A570149A37C}" dt="2020-05-24T12:21:52.468" v="1087"/>
          <ac:inkMkLst>
            <pc:docMk/>
            <pc:sldMk cId="2969178498" sldId="336"/>
            <ac:inkMk id="557" creationId="{0018A956-F7C4-473D-92E9-DFB0179509F5}"/>
          </ac:inkMkLst>
        </pc:inkChg>
        <pc:inkChg chg="add mod">
          <ac:chgData name="仁園 呂" userId="eef67f80-1e14-4c90-a22b-aad4575b3ef9" providerId="ADAL" clId="{98C5F729-C6D6-421F-A8DE-3A570149A37C}" dt="2020-05-24T12:22:07.472" v="1104"/>
          <ac:inkMkLst>
            <pc:docMk/>
            <pc:sldMk cId="2969178498" sldId="336"/>
            <ac:inkMk id="559" creationId="{500A2862-E7E2-459B-B31C-C20D163BD42A}"/>
          </ac:inkMkLst>
        </pc:inkChg>
        <pc:inkChg chg="add mod">
          <ac:chgData name="仁園 呂" userId="eef67f80-1e14-4c90-a22b-aad4575b3ef9" providerId="ADAL" clId="{98C5F729-C6D6-421F-A8DE-3A570149A37C}" dt="2020-05-24T12:22:07.472" v="1104"/>
          <ac:inkMkLst>
            <pc:docMk/>
            <pc:sldMk cId="2969178498" sldId="336"/>
            <ac:inkMk id="561" creationId="{1D4C89AA-A910-4BF3-9F0B-AED8C1FBCCC2}"/>
          </ac:inkMkLst>
        </pc:inkChg>
        <pc:inkChg chg="add mod">
          <ac:chgData name="仁園 呂" userId="eef67f80-1e14-4c90-a22b-aad4575b3ef9" providerId="ADAL" clId="{98C5F729-C6D6-421F-A8DE-3A570149A37C}" dt="2020-05-24T12:22:07.472" v="1104"/>
          <ac:inkMkLst>
            <pc:docMk/>
            <pc:sldMk cId="2969178498" sldId="336"/>
            <ac:inkMk id="562" creationId="{10F23C0A-A6D5-4FE9-9BE8-542754AF0D40}"/>
          </ac:inkMkLst>
        </pc:inkChg>
        <pc:inkChg chg="add mod">
          <ac:chgData name="仁園 呂" userId="eef67f80-1e14-4c90-a22b-aad4575b3ef9" providerId="ADAL" clId="{98C5F729-C6D6-421F-A8DE-3A570149A37C}" dt="2020-05-24T12:22:07.472" v="1104"/>
          <ac:inkMkLst>
            <pc:docMk/>
            <pc:sldMk cId="2969178498" sldId="336"/>
            <ac:inkMk id="563" creationId="{87163230-3A88-4D5F-ACAD-ED3FE30058BD}"/>
          </ac:inkMkLst>
        </pc:inkChg>
        <pc:inkChg chg="add mod">
          <ac:chgData name="仁園 呂" userId="eef67f80-1e14-4c90-a22b-aad4575b3ef9" providerId="ADAL" clId="{98C5F729-C6D6-421F-A8DE-3A570149A37C}" dt="2020-05-24T12:22:07.472" v="1104"/>
          <ac:inkMkLst>
            <pc:docMk/>
            <pc:sldMk cId="2969178498" sldId="336"/>
            <ac:inkMk id="564" creationId="{5D10F87B-4CA2-4EE6-A5BA-D8B5A880E15D}"/>
          </ac:inkMkLst>
        </pc:inkChg>
        <pc:inkChg chg="add mod">
          <ac:chgData name="仁園 呂" userId="eef67f80-1e14-4c90-a22b-aad4575b3ef9" providerId="ADAL" clId="{98C5F729-C6D6-421F-A8DE-3A570149A37C}" dt="2020-05-24T12:22:07.472" v="1104"/>
          <ac:inkMkLst>
            <pc:docMk/>
            <pc:sldMk cId="2969178498" sldId="336"/>
            <ac:inkMk id="566" creationId="{90151502-861F-4672-8F10-D7E7B4C4C720}"/>
          </ac:inkMkLst>
        </pc:inkChg>
        <pc:inkChg chg="add mod">
          <ac:chgData name="仁園 呂" userId="eef67f80-1e14-4c90-a22b-aad4575b3ef9" providerId="ADAL" clId="{98C5F729-C6D6-421F-A8DE-3A570149A37C}" dt="2020-05-24T12:22:07.472" v="1104"/>
          <ac:inkMkLst>
            <pc:docMk/>
            <pc:sldMk cId="2969178498" sldId="336"/>
            <ac:inkMk id="567" creationId="{614DA6A2-2F7A-4B67-BF9D-D994B708E4E3}"/>
          </ac:inkMkLst>
        </pc:inkChg>
        <pc:inkChg chg="add mod">
          <ac:chgData name="仁園 呂" userId="eef67f80-1e14-4c90-a22b-aad4575b3ef9" providerId="ADAL" clId="{98C5F729-C6D6-421F-A8DE-3A570149A37C}" dt="2020-05-24T12:22:07.472" v="1104"/>
          <ac:inkMkLst>
            <pc:docMk/>
            <pc:sldMk cId="2969178498" sldId="336"/>
            <ac:inkMk id="568" creationId="{2A82D211-7900-4F54-BAEB-20D654FD21B6}"/>
          </ac:inkMkLst>
        </pc:inkChg>
        <pc:inkChg chg="add mod">
          <ac:chgData name="仁園 呂" userId="eef67f80-1e14-4c90-a22b-aad4575b3ef9" providerId="ADAL" clId="{98C5F729-C6D6-421F-A8DE-3A570149A37C}" dt="2020-05-24T12:22:07.472" v="1104"/>
          <ac:inkMkLst>
            <pc:docMk/>
            <pc:sldMk cId="2969178498" sldId="336"/>
            <ac:inkMk id="569" creationId="{47520935-3828-42A5-8829-8E061EDD5C4D}"/>
          </ac:inkMkLst>
        </pc:inkChg>
        <pc:inkChg chg="add mod">
          <ac:chgData name="仁園 呂" userId="eef67f80-1e14-4c90-a22b-aad4575b3ef9" providerId="ADAL" clId="{98C5F729-C6D6-421F-A8DE-3A570149A37C}" dt="2020-05-24T12:22:07.472" v="1104"/>
          <ac:inkMkLst>
            <pc:docMk/>
            <pc:sldMk cId="2969178498" sldId="336"/>
            <ac:inkMk id="570" creationId="{CFA260CE-51B0-4FE2-A2E9-A93F5208B633}"/>
          </ac:inkMkLst>
        </pc:inkChg>
        <pc:inkChg chg="add mod">
          <ac:chgData name="仁園 呂" userId="eef67f80-1e14-4c90-a22b-aad4575b3ef9" providerId="ADAL" clId="{98C5F729-C6D6-421F-A8DE-3A570149A37C}" dt="2020-05-24T12:22:07.472" v="1104"/>
          <ac:inkMkLst>
            <pc:docMk/>
            <pc:sldMk cId="2969178498" sldId="336"/>
            <ac:inkMk id="571" creationId="{B89E990A-FCC0-4845-ABEA-EEC8039EE104}"/>
          </ac:inkMkLst>
        </pc:inkChg>
        <pc:inkChg chg="add mod">
          <ac:chgData name="仁園 呂" userId="eef67f80-1e14-4c90-a22b-aad4575b3ef9" providerId="ADAL" clId="{98C5F729-C6D6-421F-A8DE-3A570149A37C}" dt="2020-05-24T12:22:07.472" v="1104"/>
          <ac:inkMkLst>
            <pc:docMk/>
            <pc:sldMk cId="2969178498" sldId="336"/>
            <ac:inkMk id="572" creationId="{E8E3670D-FB04-403A-A973-8967E9358694}"/>
          </ac:inkMkLst>
        </pc:inkChg>
        <pc:inkChg chg="add mod">
          <ac:chgData name="仁園 呂" userId="eef67f80-1e14-4c90-a22b-aad4575b3ef9" providerId="ADAL" clId="{98C5F729-C6D6-421F-A8DE-3A570149A37C}" dt="2020-05-24T12:22:07.472" v="1104"/>
          <ac:inkMkLst>
            <pc:docMk/>
            <pc:sldMk cId="2969178498" sldId="336"/>
            <ac:inkMk id="573" creationId="{3B0AE814-18D2-400D-882C-93AB5C381975}"/>
          </ac:inkMkLst>
        </pc:inkChg>
        <pc:inkChg chg="add mod">
          <ac:chgData name="仁園 呂" userId="eef67f80-1e14-4c90-a22b-aad4575b3ef9" providerId="ADAL" clId="{98C5F729-C6D6-421F-A8DE-3A570149A37C}" dt="2020-05-24T12:22:07.472" v="1104"/>
          <ac:inkMkLst>
            <pc:docMk/>
            <pc:sldMk cId="2969178498" sldId="336"/>
            <ac:inkMk id="574" creationId="{9FE39BED-323D-46D1-A99A-2650223D93C1}"/>
          </ac:inkMkLst>
        </pc:inkChg>
        <pc:inkChg chg="add mod">
          <ac:chgData name="仁園 呂" userId="eef67f80-1e14-4c90-a22b-aad4575b3ef9" providerId="ADAL" clId="{98C5F729-C6D6-421F-A8DE-3A570149A37C}" dt="2020-05-24T12:22:07.472" v="1104"/>
          <ac:inkMkLst>
            <pc:docMk/>
            <pc:sldMk cId="2969178498" sldId="336"/>
            <ac:inkMk id="575" creationId="{5D65EE0D-99E9-434D-B85A-A2B09D6A9824}"/>
          </ac:inkMkLst>
        </pc:inkChg>
        <pc:inkChg chg="add mod">
          <ac:chgData name="仁園 呂" userId="eef67f80-1e14-4c90-a22b-aad4575b3ef9" providerId="ADAL" clId="{98C5F729-C6D6-421F-A8DE-3A570149A37C}" dt="2020-05-24T12:22:07.472" v="1104"/>
          <ac:inkMkLst>
            <pc:docMk/>
            <pc:sldMk cId="2969178498" sldId="336"/>
            <ac:inkMk id="576" creationId="{2D5DEC15-38D1-4ECB-A4BA-EFBB36615AD6}"/>
          </ac:inkMkLst>
        </pc:inkChg>
        <pc:inkChg chg="add mod">
          <ac:chgData name="仁園 呂" userId="eef67f80-1e14-4c90-a22b-aad4575b3ef9" providerId="ADAL" clId="{98C5F729-C6D6-421F-A8DE-3A570149A37C}" dt="2020-05-24T12:22:07.472" v="1104"/>
          <ac:inkMkLst>
            <pc:docMk/>
            <pc:sldMk cId="2969178498" sldId="336"/>
            <ac:inkMk id="577" creationId="{53550C9B-5F28-4E43-9C2F-3A07BAC84670}"/>
          </ac:inkMkLst>
        </pc:inkChg>
        <pc:inkChg chg="add mod">
          <ac:chgData name="仁園 呂" userId="eef67f80-1e14-4c90-a22b-aad4575b3ef9" providerId="ADAL" clId="{98C5F729-C6D6-421F-A8DE-3A570149A37C}" dt="2020-05-24T12:22:07.472" v="1104"/>
          <ac:inkMkLst>
            <pc:docMk/>
            <pc:sldMk cId="2969178498" sldId="336"/>
            <ac:inkMk id="578" creationId="{16E6F979-B7B6-43F3-A097-6C8FCF68A795}"/>
          </ac:inkMkLst>
        </pc:inkChg>
        <pc:inkChg chg="add mod">
          <ac:chgData name="仁園 呂" userId="eef67f80-1e14-4c90-a22b-aad4575b3ef9" providerId="ADAL" clId="{98C5F729-C6D6-421F-A8DE-3A570149A37C}" dt="2020-05-24T12:22:07.472" v="1104"/>
          <ac:inkMkLst>
            <pc:docMk/>
            <pc:sldMk cId="2969178498" sldId="336"/>
            <ac:inkMk id="579" creationId="{444780B4-DBA6-4848-A03A-3B0E4E35CC78}"/>
          </ac:inkMkLst>
        </pc:inkChg>
        <pc:inkChg chg="add mod">
          <ac:chgData name="仁園 呂" userId="eef67f80-1e14-4c90-a22b-aad4575b3ef9" providerId="ADAL" clId="{98C5F729-C6D6-421F-A8DE-3A570149A37C}" dt="2020-05-24T12:22:07.472" v="1104"/>
          <ac:inkMkLst>
            <pc:docMk/>
            <pc:sldMk cId="2969178498" sldId="336"/>
            <ac:inkMk id="580" creationId="{7A0A80F9-1D8E-4BB8-B89C-7A5FCDB93579}"/>
          </ac:inkMkLst>
        </pc:inkChg>
        <pc:inkChg chg="add mod">
          <ac:chgData name="仁園 呂" userId="eef67f80-1e14-4c90-a22b-aad4575b3ef9" providerId="ADAL" clId="{98C5F729-C6D6-421F-A8DE-3A570149A37C}" dt="2020-05-24T12:22:07.472" v="1104"/>
          <ac:inkMkLst>
            <pc:docMk/>
            <pc:sldMk cId="2969178498" sldId="336"/>
            <ac:inkMk id="581" creationId="{267F2334-2338-4468-B78C-D229A01FD506}"/>
          </ac:inkMkLst>
        </pc:inkChg>
        <pc:inkChg chg="add mod">
          <ac:chgData name="仁園 呂" userId="eef67f80-1e14-4c90-a22b-aad4575b3ef9" providerId="ADAL" clId="{98C5F729-C6D6-421F-A8DE-3A570149A37C}" dt="2020-05-24T12:36:30.493" v="1202" actId="164"/>
          <ac:inkMkLst>
            <pc:docMk/>
            <pc:sldMk cId="2969178498" sldId="336"/>
            <ac:inkMk id="585" creationId="{2DADA502-C7BC-4DA7-B6B4-4F412CEE5DDE}"/>
          </ac:inkMkLst>
        </pc:inkChg>
        <pc:inkChg chg="add mod">
          <ac:chgData name="仁園 呂" userId="eef67f80-1e14-4c90-a22b-aad4575b3ef9" providerId="ADAL" clId="{98C5F729-C6D6-421F-A8DE-3A570149A37C}" dt="2020-05-24T12:36:30.493" v="1202" actId="164"/>
          <ac:inkMkLst>
            <pc:docMk/>
            <pc:sldMk cId="2969178498" sldId="336"/>
            <ac:inkMk id="586" creationId="{834DEE99-6718-433D-9A53-C0169E63F0F9}"/>
          </ac:inkMkLst>
        </pc:inkChg>
        <pc:inkChg chg="add mod">
          <ac:chgData name="仁園 呂" userId="eef67f80-1e14-4c90-a22b-aad4575b3ef9" providerId="ADAL" clId="{98C5F729-C6D6-421F-A8DE-3A570149A37C}" dt="2020-05-24T12:36:30.493" v="1202" actId="164"/>
          <ac:inkMkLst>
            <pc:docMk/>
            <pc:sldMk cId="2969178498" sldId="336"/>
            <ac:inkMk id="588" creationId="{65B130ED-CE05-4859-B2BD-1379CED66C44}"/>
          </ac:inkMkLst>
        </pc:inkChg>
        <pc:inkChg chg="add mod">
          <ac:chgData name="仁園 呂" userId="eef67f80-1e14-4c90-a22b-aad4575b3ef9" providerId="ADAL" clId="{98C5F729-C6D6-421F-A8DE-3A570149A37C}" dt="2020-05-24T12:36:30.493" v="1202" actId="164"/>
          <ac:inkMkLst>
            <pc:docMk/>
            <pc:sldMk cId="2969178498" sldId="336"/>
            <ac:inkMk id="589" creationId="{E037BE84-392E-48E7-A060-456DE9A4A234}"/>
          </ac:inkMkLst>
        </pc:inkChg>
        <pc:inkChg chg="add mod">
          <ac:chgData name="仁園 呂" userId="eef67f80-1e14-4c90-a22b-aad4575b3ef9" providerId="ADAL" clId="{98C5F729-C6D6-421F-A8DE-3A570149A37C}" dt="2020-05-24T12:36:30.493" v="1202" actId="164"/>
          <ac:inkMkLst>
            <pc:docMk/>
            <pc:sldMk cId="2969178498" sldId="336"/>
            <ac:inkMk id="590" creationId="{E313DA93-A0ED-4F31-8A7B-EE08AEB8EB78}"/>
          </ac:inkMkLst>
        </pc:inkChg>
        <pc:inkChg chg="add mod">
          <ac:chgData name="仁園 呂" userId="eef67f80-1e14-4c90-a22b-aad4575b3ef9" providerId="ADAL" clId="{98C5F729-C6D6-421F-A8DE-3A570149A37C}" dt="2020-05-24T12:36:30.493" v="1202" actId="164"/>
          <ac:inkMkLst>
            <pc:docMk/>
            <pc:sldMk cId="2969178498" sldId="336"/>
            <ac:inkMk id="592" creationId="{0BB56197-FF11-4096-922E-6676F821FAD6}"/>
          </ac:inkMkLst>
        </pc:inkChg>
        <pc:inkChg chg="add mod">
          <ac:chgData name="仁園 呂" userId="eef67f80-1e14-4c90-a22b-aad4575b3ef9" providerId="ADAL" clId="{98C5F729-C6D6-421F-A8DE-3A570149A37C}" dt="2020-05-24T12:36:30.493" v="1202" actId="164"/>
          <ac:inkMkLst>
            <pc:docMk/>
            <pc:sldMk cId="2969178498" sldId="336"/>
            <ac:inkMk id="593" creationId="{969022BB-558A-4E43-9F00-2E7211F51F2B}"/>
          </ac:inkMkLst>
        </pc:inkChg>
        <pc:inkChg chg="add mod">
          <ac:chgData name="仁園 呂" userId="eef67f80-1e14-4c90-a22b-aad4575b3ef9" providerId="ADAL" clId="{98C5F729-C6D6-421F-A8DE-3A570149A37C}" dt="2020-05-24T12:36:30.493" v="1202" actId="164"/>
          <ac:inkMkLst>
            <pc:docMk/>
            <pc:sldMk cId="2969178498" sldId="336"/>
            <ac:inkMk id="594" creationId="{32ADF3D6-FEA2-4779-A5A1-181F43CA33E6}"/>
          </ac:inkMkLst>
        </pc:inkChg>
        <pc:inkChg chg="add mod">
          <ac:chgData name="仁園 呂" userId="eef67f80-1e14-4c90-a22b-aad4575b3ef9" providerId="ADAL" clId="{98C5F729-C6D6-421F-A8DE-3A570149A37C}" dt="2020-05-24T12:36:30.493" v="1202" actId="164"/>
          <ac:inkMkLst>
            <pc:docMk/>
            <pc:sldMk cId="2969178498" sldId="336"/>
            <ac:inkMk id="595" creationId="{9FDA9A99-79C3-4FE0-844A-5B16B6E22196}"/>
          </ac:inkMkLst>
        </pc:inkChg>
        <pc:inkChg chg="add mod">
          <ac:chgData name="仁園 呂" userId="eef67f80-1e14-4c90-a22b-aad4575b3ef9" providerId="ADAL" clId="{98C5F729-C6D6-421F-A8DE-3A570149A37C}" dt="2020-05-24T12:36:30.493" v="1202" actId="164"/>
          <ac:inkMkLst>
            <pc:docMk/>
            <pc:sldMk cId="2969178498" sldId="336"/>
            <ac:inkMk id="596" creationId="{337E8B9F-FECF-4CC5-A961-8E2BA0B5B457}"/>
          </ac:inkMkLst>
        </pc:inkChg>
        <pc:inkChg chg="add mod">
          <ac:chgData name="仁園 呂" userId="eef67f80-1e14-4c90-a22b-aad4575b3ef9" providerId="ADAL" clId="{98C5F729-C6D6-421F-A8DE-3A570149A37C}" dt="2020-05-24T12:36:30.493" v="1202" actId="164"/>
          <ac:inkMkLst>
            <pc:docMk/>
            <pc:sldMk cId="2969178498" sldId="336"/>
            <ac:inkMk id="597" creationId="{C9279649-AC4F-462C-995D-9FAB865F1EE7}"/>
          </ac:inkMkLst>
        </pc:inkChg>
        <pc:inkChg chg="add mod">
          <ac:chgData name="仁園 呂" userId="eef67f80-1e14-4c90-a22b-aad4575b3ef9" providerId="ADAL" clId="{98C5F729-C6D6-421F-A8DE-3A570149A37C}" dt="2020-05-24T12:36:30.493" v="1202" actId="164"/>
          <ac:inkMkLst>
            <pc:docMk/>
            <pc:sldMk cId="2969178498" sldId="336"/>
            <ac:inkMk id="598" creationId="{B302F11C-C00E-4601-B2C3-9EA9BCB35B91}"/>
          </ac:inkMkLst>
        </pc:inkChg>
        <pc:inkChg chg="add mod">
          <ac:chgData name="仁園 呂" userId="eef67f80-1e14-4c90-a22b-aad4575b3ef9" providerId="ADAL" clId="{98C5F729-C6D6-421F-A8DE-3A570149A37C}" dt="2020-05-24T12:36:30.493" v="1202" actId="164"/>
          <ac:inkMkLst>
            <pc:docMk/>
            <pc:sldMk cId="2969178498" sldId="336"/>
            <ac:inkMk id="599" creationId="{FEDE5D53-6FAE-4D92-9F3D-2DC21DB368B0}"/>
          </ac:inkMkLst>
        </pc:inkChg>
        <pc:inkChg chg="add mod">
          <ac:chgData name="仁園 呂" userId="eef67f80-1e14-4c90-a22b-aad4575b3ef9" providerId="ADAL" clId="{98C5F729-C6D6-421F-A8DE-3A570149A37C}" dt="2020-05-24T12:36:30.493" v="1202" actId="164"/>
          <ac:inkMkLst>
            <pc:docMk/>
            <pc:sldMk cId="2969178498" sldId="336"/>
            <ac:inkMk id="600" creationId="{8C20351A-1659-4568-B2AE-462DF8DB5CC5}"/>
          </ac:inkMkLst>
        </pc:inkChg>
        <pc:inkChg chg="add mod">
          <ac:chgData name="仁園 呂" userId="eef67f80-1e14-4c90-a22b-aad4575b3ef9" providerId="ADAL" clId="{98C5F729-C6D6-421F-A8DE-3A570149A37C}" dt="2020-05-24T12:36:30.493" v="1202" actId="164"/>
          <ac:inkMkLst>
            <pc:docMk/>
            <pc:sldMk cId="2969178498" sldId="336"/>
            <ac:inkMk id="603" creationId="{42B41DDC-AFC9-485F-9D1B-4A43739517FD}"/>
          </ac:inkMkLst>
        </pc:inkChg>
        <pc:inkChg chg="add mod">
          <ac:chgData name="仁園 呂" userId="eef67f80-1e14-4c90-a22b-aad4575b3ef9" providerId="ADAL" clId="{98C5F729-C6D6-421F-A8DE-3A570149A37C}" dt="2020-05-24T12:36:30.493" v="1202" actId="164"/>
          <ac:inkMkLst>
            <pc:docMk/>
            <pc:sldMk cId="2969178498" sldId="336"/>
            <ac:inkMk id="604" creationId="{CBECF9F6-D6F2-4F72-A3EB-84FE63EDB5E7}"/>
          </ac:inkMkLst>
        </pc:inkChg>
        <pc:inkChg chg="add mod">
          <ac:chgData name="仁園 呂" userId="eef67f80-1e14-4c90-a22b-aad4575b3ef9" providerId="ADAL" clId="{98C5F729-C6D6-421F-A8DE-3A570149A37C}" dt="2020-05-24T12:36:30.493" v="1202" actId="164"/>
          <ac:inkMkLst>
            <pc:docMk/>
            <pc:sldMk cId="2969178498" sldId="336"/>
            <ac:inkMk id="605" creationId="{14D93566-C602-43B1-B264-CF9D78D42FDD}"/>
          </ac:inkMkLst>
        </pc:inkChg>
        <pc:inkChg chg="add mod">
          <ac:chgData name="仁園 呂" userId="eef67f80-1e14-4c90-a22b-aad4575b3ef9" providerId="ADAL" clId="{98C5F729-C6D6-421F-A8DE-3A570149A37C}" dt="2020-05-24T12:36:30.493" v="1202" actId="164"/>
          <ac:inkMkLst>
            <pc:docMk/>
            <pc:sldMk cId="2969178498" sldId="336"/>
            <ac:inkMk id="608" creationId="{E68AC92D-57F8-42ED-965A-158C37C2CF6E}"/>
          </ac:inkMkLst>
        </pc:inkChg>
        <pc:inkChg chg="add mod">
          <ac:chgData name="仁園 呂" userId="eef67f80-1e14-4c90-a22b-aad4575b3ef9" providerId="ADAL" clId="{98C5F729-C6D6-421F-A8DE-3A570149A37C}" dt="2020-05-24T12:36:30.493" v="1202" actId="164"/>
          <ac:inkMkLst>
            <pc:docMk/>
            <pc:sldMk cId="2969178498" sldId="336"/>
            <ac:inkMk id="609" creationId="{04970DA3-FC5E-4AA5-B3F1-617353E8089E}"/>
          </ac:inkMkLst>
        </pc:inkChg>
        <pc:inkChg chg="add mod">
          <ac:chgData name="仁園 呂" userId="eef67f80-1e14-4c90-a22b-aad4575b3ef9" providerId="ADAL" clId="{98C5F729-C6D6-421F-A8DE-3A570149A37C}" dt="2020-05-24T12:36:30.493" v="1202" actId="164"/>
          <ac:inkMkLst>
            <pc:docMk/>
            <pc:sldMk cId="2969178498" sldId="336"/>
            <ac:inkMk id="611" creationId="{02A17829-DA62-434F-9C8B-C23F85384C7A}"/>
          </ac:inkMkLst>
        </pc:inkChg>
        <pc:inkChg chg="add mod">
          <ac:chgData name="仁園 呂" userId="eef67f80-1e14-4c90-a22b-aad4575b3ef9" providerId="ADAL" clId="{98C5F729-C6D6-421F-A8DE-3A570149A37C}" dt="2020-05-24T12:36:30.493" v="1202" actId="164"/>
          <ac:inkMkLst>
            <pc:docMk/>
            <pc:sldMk cId="2969178498" sldId="336"/>
            <ac:inkMk id="612" creationId="{B4DE68C5-4705-4675-A2B5-6DABFAFD7307}"/>
          </ac:inkMkLst>
        </pc:inkChg>
        <pc:inkChg chg="add mod">
          <ac:chgData name="仁園 呂" userId="eef67f80-1e14-4c90-a22b-aad4575b3ef9" providerId="ADAL" clId="{98C5F729-C6D6-421F-A8DE-3A570149A37C}" dt="2020-05-24T12:36:30.493" v="1202" actId="164"/>
          <ac:inkMkLst>
            <pc:docMk/>
            <pc:sldMk cId="2969178498" sldId="336"/>
            <ac:inkMk id="614" creationId="{48BE2805-3148-4BE6-BD6F-0F2CE84A986C}"/>
          </ac:inkMkLst>
        </pc:inkChg>
        <pc:inkChg chg="add mod">
          <ac:chgData name="仁園 呂" userId="eef67f80-1e14-4c90-a22b-aad4575b3ef9" providerId="ADAL" clId="{98C5F729-C6D6-421F-A8DE-3A570149A37C}" dt="2020-05-24T12:36:30.493" v="1202" actId="164"/>
          <ac:inkMkLst>
            <pc:docMk/>
            <pc:sldMk cId="2969178498" sldId="336"/>
            <ac:inkMk id="615" creationId="{FDCE1CB4-6CE8-4BB7-A8B8-C89CE2D6F7A8}"/>
          </ac:inkMkLst>
        </pc:inkChg>
        <pc:inkChg chg="add mod">
          <ac:chgData name="仁園 呂" userId="eef67f80-1e14-4c90-a22b-aad4575b3ef9" providerId="ADAL" clId="{98C5F729-C6D6-421F-A8DE-3A570149A37C}" dt="2020-05-24T12:36:30.493" v="1202" actId="164"/>
          <ac:inkMkLst>
            <pc:docMk/>
            <pc:sldMk cId="2969178498" sldId="336"/>
            <ac:inkMk id="616" creationId="{99610A17-9440-4675-9ABA-C838409834DE}"/>
          </ac:inkMkLst>
        </pc:inkChg>
        <pc:inkChg chg="add mod">
          <ac:chgData name="仁園 呂" userId="eef67f80-1e14-4c90-a22b-aad4575b3ef9" providerId="ADAL" clId="{98C5F729-C6D6-421F-A8DE-3A570149A37C}" dt="2020-05-24T12:36:30.493" v="1202" actId="164"/>
          <ac:inkMkLst>
            <pc:docMk/>
            <pc:sldMk cId="2969178498" sldId="336"/>
            <ac:inkMk id="617" creationId="{3315F62A-1EBE-4386-B833-6AC02643516A}"/>
          </ac:inkMkLst>
        </pc:inkChg>
        <pc:inkChg chg="add mod">
          <ac:chgData name="仁園 呂" userId="eef67f80-1e14-4c90-a22b-aad4575b3ef9" providerId="ADAL" clId="{98C5F729-C6D6-421F-A8DE-3A570149A37C}" dt="2020-05-24T12:36:30.493" v="1202" actId="164"/>
          <ac:inkMkLst>
            <pc:docMk/>
            <pc:sldMk cId="2969178498" sldId="336"/>
            <ac:inkMk id="618" creationId="{18EFEC14-F3D1-4AC4-AD7A-F49933BFADEA}"/>
          </ac:inkMkLst>
        </pc:inkChg>
        <pc:inkChg chg="add mod">
          <ac:chgData name="仁園 呂" userId="eef67f80-1e14-4c90-a22b-aad4575b3ef9" providerId="ADAL" clId="{98C5F729-C6D6-421F-A8DE-3A570149A37C}" dt="2020-05-24T12:36:30.493" v="1202" actId="164"/>
          <ac:inkMkLst>
            <pc:docMk/>
            <pc:sldMk cId="2969178498" sldId="336"/>
            <ac:inkMk id="619" creationId="{465C8319-F436-4D4B-82D4-AF0F48A03E2D}"/>
          </ac:inkMkLst>
        </pc:inkChg>
        <pc:inkChg chg="add mod">
          <ac:chgData name="仁園 呂" userId="eef67f80-1e14-4c90-a22b-aad4575b3ef9" providerId="ADAL" clId="{98C5F729-C6D6-421F-A8DE-3A570149A37C}" dt="2020-05-24T12:36:30.493" v="1202" actId="164"/>
          <ac:inkMkLst>
            <pc:docMk/>
            <pc:sldMk cId="2969178498" sldId="336"/>
            <ac:inkMk id="621" creationId="{96FDFDF7-DDA7-4930-B05E-3979C0D14A00}"/>
          </ac:inkMkLst>
        </pc:inkChg>
        <pc:inkChg chg="add mod">
          <ac:chgData name="仁園 呂" userId="eef67f80-1e14-4c90-a22b-aad4575b3ef9" providerId="ADAL" clId="{98C5F729-C6D6-421F-A8DE-3A570149A37C}" dt="2020-05-24T12:36:30.493" v="1202" actId="164"/>
          <ac:inkMkLst>
            <pc:docMk/>
            <pc:sldMk cId="2969178498" sldId="336"/>
            <ac:inkMk id="622" creationId="{2CE8ECB5-F650-42DB-A2C3-0637767BF1FF}"/>
          </ac:inkMkLst>
        </pc:inkChg>
        <pc:inkChg chg="add mod">
          <ac:chgData name="仁園 呂" userId="eef67f80-1e14-4c90-a22b-aad4575b3ef9" providerId="ADAL" clId="{98C5F729-C6D6-421F-A8DE-3A570149A37C}" dt="2020-05-24T12:36:30.493" v="1202" actId="164"/>
          <ac:inkMkLst>
            <pc:docMk/>
            <pc:sldMk cId="2969178498" sldId="336"/>
            <ac:inkMk id="623" creationId="{80884E51-9FCF-4E7B-9883-0D4467B29C6E}"/>
          </ac:inkMkLst>
        </pc:inkChg>
        <pc:inkChg chg="add mod">
          <ac:chgData name="仁園 呂" userId="eef67f80-1e14-4c90-a22b-aad4575b3ef9" providerId="ADAL" clId="{98C5F729-C6D6-421F-A8DE-3A570149A37C}" dt="2020-05-24T12:36:30.493" v="1202" actId="164"/>
          <ac:inkMkLst>
            <pc:docMk/>
            <pc:sldMk cId="2969178498" sldId="336"/>
            <ac:inkMk id="624" creationId="{FFEAB24D-9A9A-4D34-A976-AE1A1E7AEB80}"/>
          </ac:inkMkLst>
        </pc:inkChg>
        <pc:inkChg chg="add mod">
          <ac:chgData name="仁園 呂" userId="eef67f80-1e14-4c90-a22b-aad4575b3ef9" providerId="ADAL" clId="{98C5F729-C6D6-421F-A8DE-3A570149A37C}" dt="2020-05-24T12:36:30.493" v="1202" actId="164"/>
          <ac:inkMkLst>
            <pc:docMk/>
            <pc:sldMk cId="2969178498" sldId="336"/>
            <ac:inkMk id="625" creationId="{9F5CF03E-5897-4057-B90D-9E66C9FED712}"/>
          </ac:inkMkLst>
        </pc:inkChg>
        <pc:inkChg chg="add mod">
          <ac:chgData name="仁園 呂" userId="eef67f80-1e14-4c90-a22b-aad4575b3ef9" providerId="ADAL" clId="{98C5F729-C6D6-421F-A8DE-3A570149A37C}" dt="2020-05-24T12:36:30.493" v="1202" actId="164"/>
          <ac:inkMkLst>
            <pc:docMk/>
            <pc:sldMk cId="2969178498" sldId="336"/>
            <ac:inkMk id="626" creationId="{AEB7E8DB-8C1E-4967-B158-7AD8DA649BC3}"/>
          </ac:inkMkLst>
        </pc:inkChg>
        <pc:inkChg chg="add mod">
          <ac:chgData name="仁園 呂" userId="eef67f80-1e14-4c90-a22b-aad4575b3ef9" providerId="ADAL" clId="{98C5F729-C6D6-421F-A8DE-3A570149A37C}" dt="2020-05-24T12:36:30.493" v="1202" actId="164"/>
          <ac:inkMkLst>
            <pc:docMk/>
            <pc:sldMk cId="2969178498" sldId="336"/>
            <ac:inkMk id="629" creationId="{DB05EF27-7A30-4AF5-B813-2837AEC60281}"/>
          </ac:inkMkLst>
        </pc:inkChg>
        <pc:inkChg chg="add mod">
          <ac:chgData name="仁園 呂" userId="eef67f80-1e14-4c90-a22b-aad4575b3ef9" providerId="ADAL" clId="{98C5F729-C6D6-421F-A8DE-3A570149A37C}" dt="2020-05-24T12:36:30.493" v="1202" actId="164"/>
          <ac:inkMkLst>
            <pc:docMk/>
            <pc:sldMk cId="2969178498" sldId="336"/>
            <ac:inkMk id="630" creationId="{89C5B79A-A4D0-4ED1-9D9C-12BE6F162846}"/>
          </ac:inkMkLst>
        </pc:inkChg>
        <pc:inkChg chg="add mod">
          <ac:chgData name="仁園 呂" userId="eef67f80-1e14-4c90-a22b-aad4575b3ef9" providerId="ADAL" clId="{98C5F729-C6D6-421F-A8DE-3A570149A37C}" dt="2020-05-24T12:36:30.493" v="1202" actId="164"/>
          <ac:inkMkLst>
            <pc:docMk/>
            <pc:sldMk cId="2969178498" sldId="336"/>
            <ac:inkMk id="631" creationId="{2E0EB6AD-69D4-4073-A855-71776918CEA6}"/>
          </ac:inkMkLst>
        </pc:inkChg>
        <pc:inkChg chg="add mod">
          <ac:chgData name="仁園 呂" userId="eef67f80-1e14-4c90-a22b-aad4575b3ef9" providerId="ADAL" clId="{98C5F729-C6D6-421F-A8DE-3A570149A37C}" dt="2020-05-24T12:36:30.493" v="1202" actId="164"/>
          <ac:inkMkLst>
            <pc:docMk/>
            <pc:sldMk cId="2969178498" sldId="336"/>
            <ac:inkMk id="633" creationId="{2DB6D2C6-23D4-490E-8DA0-96F95AC50730}"/>
          </ac:inkMkLst>
        </pc:inkChg>
        <pc:inkChg chg="add mod">
          <ac:chgData name="仁園 呂" userId="eef67f80-1e14-4c90-a22b-aad4575b3ef9" providerId="ADAL" clId="{98C5F729-C6D6-421F-A8DE-3A570149A37C}" dt="2020-05-24T12:36:30.493" v="1202" actId="164"/>
          <ac:inkMkLst>
            <pc:docMk/>
            <pc:sldMk cId="2969178498" sldId="336"/>
            <ac:inkMk id="634" creationId="{1CBCED7F-6AFC-4E12-A4FA-2A291CB606E7}"/>
          </ac:inkMkLst>
        </pc:inkChg>
        <pc:inkChg chg="add mod">
          <ac:chgData name="仁園 呂" userId="eef67f80-1e14-4c90-a22b-aad4575b3ef9" providerId="ADAL" clId="{98C5F729-C6D6-421F-A8DE-3A570149A37C}" dt="2020-05-24T12:36:30.493" v="1202" actId="164"/>
          <ac:inkMkLst>
            <pc:docMk/>
            <pc:sldMk cId="2969178498" sldId="336"/>
            <ac:inkMk id="636" creationId="{FD366F25-AC87-42DE-8AD8-9EABA474DC59}"/>
          </ac:inkMkLst>
        </pc:inkChg>
        <pc:inkChg chg="add mod">
          <ac:chgData name="仁園 呂" userId="eef67f80-1e14-4c90-a22b-aad4575b3ef9" providerId="ADAL" clId="{98C5F729-C6D6-421F-A8DE-3A570149A37C}" dt="2020-05-24T12:36:30.493" v="1202" actId="164"/>
          <ac:inkMkLst>
            <pc:docMk/>
            <pc:sldMk cId="2969178498" sldId="336"/>
            <ac:inkMk id="637" creationId="{C80437FF-87F2-4FDF-8765-FD9677AB1467}"/>
          </ac:inkMkLst>
        </pc:inkChg>
        <pc:inkChg chg="add mod">
          <ac:chgData name="仁園 呂" userId="eef67f80-1e14-4c90-a22b-aad4575b3ef9" providerId="ADAL" clId="{98C5F729-C6D6-421F-A8DE-3A570149A37C}" dt="2020-05-24T12:36:30.493" v="1202" actId="164"/>
          <ac:inkMkLst>
            <pc:docMk/>
            <pc:sldMk cId="2969178498" sldId="336"/>
            <ac:inkMk id="639" creationId="{14FC2939-C35C-4A19-A9C0-E2DDFFD37DD0}"/>
          </ac:inkMkLst>
        </pc:inkChg>
        <pc:inkChg chg="add mod">
          <ac:chgData name="仁園 呂" userId="eef67f80-1e14-4c90-a22b-aad4575b3ef9" providerId="ADAL" clId="{98C5F729-C6D6-421F-A8DE-3A570149A37C}" dt="2020-05-24T12:36:30.493" v="1202" actId="164"/>
          <ac:inkMkLst>
            <pc:docMk/>
            <pc:sldMk cId="2969178498" sldId="336"/>
            <ac:inkMk id="640" creationId="{66E32241-F409-42A4-AE04-8863D21EECB5}"/>
          </ac:inkMkLst>
        </pc:inkChg>
        <pc:inkChg chg="add mod">
          <ac:chgData name="仁園 呂" userId="eef67f80-1e14-4c90-a22b-aad4575b3ef9" providerId="ADAL" clId="{98C5F729-C6D6-421F-A8DE-3A570149A37C}" dt="2020-05-24T12:36:30.493" v="1202" actId="164"/>
          <ac:inkMkLst>
            <pc:docMk/>
            <pc:sldMk cId="2969178498" sldId="336"/>
            <ac:inkMk id="642" creationId="{709EF30F-B81F-4D95-8A53-7D1BF84A428D}"/>
          </ac:inkMkLst>
        </pc:inkChg>
        <pc:inkChg chg="add mod">
          <ac:chgData name="仁園 呂" userId="eef67f80-1e14-4c90-a22b-aad4575b3ef9" providerId="ADAL" clId="{98C5F729-C6D6-421F-A8DE-3A570149A37C}" dt="2020-05-24T12:36:30.493" v="1202" actId="164"/>
          <ac:inkMkLst>
            <pc:docMk/>
            <pc:sldMk cId="2969178498" sldId="336"/>
            <ac:inkMk id="643" creationId="{A1E10289-F213-4D4D-BB02-A65CE5B24901}"/>
          </ac:inkMkLst>
        </pc:inkChg>
        <pc:inkChg chg="add mod">
          <ac:chgData name="仁園 呂" userId="eef67f80-1e14-4c90-a22b-aad4575b3ef9" providerId="ADAL" clId="{98C5F729-C6D6-421F-A8DE-3A570149A37C}" dt="2020-05-24T12:36:30.493" v="1202" actId="164"/>
          <ac:inkMkLst>
            <pc:docMk/>
            <pc:sldMk cId="2969178498" sldId="336"/>
            <ac:inkMk id="644" creationId="{34AA2E00-611A-4253-9609-81698F4C93DF}"/>
          </ac:inkMkLst>
        </pc:inkChg>
        <pc:inkChg chg="add mod">
          <ac:chgData name="仁園 呂" userId="eef67f80-1e14-4c90-a22b-aad4575b3ef9" providerId="ADAL" clId="{98C5F729-C6D6-421F-A8DE-3A570149A37C}" dt="2020-05-24T12:36:30.493" v="1202" actId="164"/>
          <ac:inkMkLst>
            <pc:docMk/>
            <pc:sldMk cId="2969178498" sldId="336"/>
            <ac:inkMk id="645" creationId="{87A9F9F0-EBA8-4A8A-B367-DBE5C7ED394A}"/>
          </ac:inkMkLst>
        </pc:inkChg>
        <pc:inkChg chg="add mod">
          <ac:chgData name="仁園 呂" userId="eef67f80-1e14-4c90-a22b-aad4575b3ef9" providerId="ADAL" clId="{98C5F729-C6D6-421F-A8DE-3A570149A37C}" dt="2020-05-24T12:36:30.493" v="1202" actId="164"/>
          <ac:inkMkLst>
            <pc:docMk/>
            <pc:sldMk cId="2969178498" sldId="336"/>
            <ac:inkMk id="647" creationId="{A5EBA7DD-C69F-4DA5-B0B6-F98D62666B98}"/>
          </ac:inkMkLst>
        </pc:inkChg>
        <pc:inkChg chg="add mod">
          <ac:chgData name="仁園 呂" userId="eef67f80-1e14-4c90-a22b-aad4575b3ef9" providerId="ADAL" clId="{98C5F729-C6D6-421F-A8DE-3A570149A37C}" dt="2020-05-24T12:36:30.493" v="1202" actId="164"/>
          <ac:inkMkLst>
            <pc:docMk/>
            <pc:sldMk cId="2969178498" sldId="336"/>
            <ac:inkMk id="649" creationId="{332A1A92-EB46-497E-8BF6-3D7838E84E8D}"/>
          </ac:inkMkLst>
        </pc:inkChg>
        <pc:inkChg chg="add mod">
          <ac:chgData name="仁園 呂" userId="eef67f80-1e14-4c90-a22b-aad4575b3ef9" providerId="ADAL" clId="{98C5F729-C6D6-421F-A8DE-3A570149A37C}" dt="2020-05-24T12:36:30.493" v="1202" actId="164"/>
          <ac:inkMkLst>
            <pc:docMk/>
            <pc:sldMk cId="2969178498" sldId="336"/>
            <ac:inkMk id="650" creationId="{A795AF6F-01C9-4CA8-9BDA-FE635AD2EF04}"/>
          </ac:inkMkLst>
        </pc:inkChg>
        <pc:inkChg chg="add mod">
          <ac:chgData name="仁園 呂" userId="eef67f80-1e14-4c90-a22b-aad4575b3ef9" providerId="ADAL" clId="{98C5F729-C6D6-421F-A8DE-3A570149A37C}" dt="2020-05-24T12:36:30.493" v="1202" actId="164"/>
          <ac:inkMkLst>
            <pc:docMk/>
            <pc:sldMk cId="2969178498" sldId="336"/>
            <ac:inkMk id="651" creationId="{083FE5D7-82B5-40D2-A32F-08F699300DDC}"/>
          </ac:inkMkLst>
        </pc:inkChg>
        <pc:inkChg chg="add mod">
          <ac:chgData name="仁園 呂" userId="eef67f80-1e14-4c90-a22b-aad4575b3ef9" providerId="ADAL" clId="{98C5F729-C6D6-421F-A8DE-3A570149A37C}" dt="2020-05-24T12:36:30.493" v="1202" actId="164"/>
          <ac:inkMkLst>
            <pc:docMk/>
            <pc:sldMk cId="2969178498" sldId="336"/>
            <ac:inkMk id="652" creationId="{C5420567-F666-4CB0-AC3A-925E7A538D96}"/>
          </ac:inkMkLst>
        </pc:inkChg>
        <pc:inkChg chg="add mod">
          <ac:chgData name="仁園 呂" userId="eef67f80-1e14-4c90-a22b-aad4575b3ef9" providerId="ADAL" clId="{98C5F729-C6D6-421F-A8DE-3A570149A37C}" dt="2020-05-24T12:36:30.493" v="1202" actId="164"/>
          <ac:inkMkLst>
            <pc:docMk/>
            <pc:sldMk cId="2969178498" sldId="336"/>
            <ac:inkMk id="654" creationId="{376C4A04-E709-4C0C-B2DC-0835758EBBEE}"/>
          </ac:inkMkLst>
        </pc:inkChg>
        <pc:inkChg chg="add mod">
          <ac:chgData name="仁園 呂" userId="eef67f80-1e14-4c90-a22b-aad4575b3ef9" providerId="ADAL" clId="{98C5F729-C6D6-421F-A8DE-3A570149A37C}" dt="2020-05-24T12:36:30.493" v="1202" actId="164"/>
          <ac:inkMkLst>
            <pc:docMk/>
            <pc:sldMk cId="2969178498" sldId="336"/>
            <ac:inkMk id="655" creationId="{0B1D5B0C-DD77-4EDB-AD25-9B1C87469575}"/>
          </ac:inkMkLst>
        </pc:inkChg>
        <pc:inkChg chg="add mod">
          <ac:chgData name="仁園 呂" userId="eef67f80-1e14-4c90-a22b-aad4575b3ef9" providerId="ADAL" clId="{98C5F729-C6D6-421F-A8DE-3A570149A37C}" dt="2020-05-24T12:36:30.493" v="1202" actId="164"/>
          <ac:inkMkLst>
            <pc:docMk/>
            <pc:sldMk cId="2969178498" sldId="336"/>
            <ac:inkMk id="656" creationId="{66D339FA-02D1-4F00-95E3-A54C7B6B3E1E}"/>
          </ac:inkMkLst>
        </pc:inkChg>
        <pc:inkChg chg="add mod">
          <ac:chgData name="仁園 呂" userId="eef67f80-1e14-4c90-a22b-aad4575b3ef9" providerId="ADAL" clId="{98C5F729-C6D6-421F-A8DE-3A570149A37C}" dt="2020-05-24T12:36:30.493" v="1202" actId="164"/>
          <ac:inkMkLst>
            <pc:docMk/>
            <pc:sldMk cId="2969178498" sldId="336"/>
            <ac:inkMk id="657" creationId="{8CCCC45B-777E-43FA-BC98-2D9D6E042337}"/>
          </ac:inkMkLst>
        </pc:inkChg>
        <pc:inkChg chg="add mod">
          <ac:chgData name="仁園 呂" userId="eef67f80-1e14-4c90-a22b-aad4575b3ef9" providerId="ADAL" clId="{98C5F729-C6D6-421F-A8DE-3A570149A37C}" dt="2020-05-24T12:36:30.493" v="1202" actId="164"/>
          <ac:inkMkLst>
            <pc:docMk/>
            <pc:sldMk cId="2969178498" sldId="336"/>
            <ac:inkMk id="658" creationId="{9C82F51F-08D3-4DCE-9C06-25EE32CD55B2}"/>
          </ac:inkMkLst>
        </pc:inkChg>
        <pc:inkChg chg="add mod">
          <ac:chgData name="仁園 呂" userId="eef67f80-1e14-4c90-a22b-aad4575b3ef9" providerId="ADAL" clId="{98C5F729-C6D6-421F-A8DE-3A570149A37C}" dt="2020-05-24T12:36:30.493" v="1202" actId="164"/>
          <ac:inkMkLst>
            <pc:docMk/>
            <pc:sldMk cId="2969178498" sldId="336"/>
            <ac:inkMk id="659" creationId="{32D9DFE0-0F03-47E4-B203-D4B546199434}"/>
          </ac:inkMkLst>
        </pc:inkChg>
        <pc:inkChg chg="add mod">
          <ac:chgData name="仁園 呂" userId="eef67f80-1e14-4c90-a22b-aad4575b3ef9" providerId="ADAL" clId="{98C5F729-C6D6-421F-A8DE-3A570149A37C}" dt="2020-05-24T12:36:30.493" v="1202" actId="164"/>
          <ac:inkMkLst>
            <pc:docMk/>
            <pc:sldMk cId="2969178498" sldId="336"/>
            <ac:inkMk id="660" creationId="{760C466C-8308-44B9-9A06-88D49DEFABF5}"/>
          </ac:inkMkLst>
        </pc:inkChg>
        <pc:inkChg chg="add mod">
          <ac:chgData name="仁園 呂" userId="eef67f80-1e14-4c90-a22b-aad4575b3ef9" providerId="ADAL" clId="{98C5F729-C6D6-421F-A8DE-3A570149A37C}" dt="2020-05-24T12:36:30.493" v="1202" actId="164"/>
          <ac:inkMkLst>
            <pc:docMk/>
            <pc:sldMk cId="2969178498" sldId="336"/>
            <ac:inkMk id="663" creationId="{A775EC3A-83EC-4F0B-980A-A2EC89836FC9}"/>
          </ac:inkMkLst>
        </pc:inkChg>
        <pc:inkChg chg="add mod">
          <ac:chgData name="仁園 呂" userId="eef67f80-1e14-4c90-a22b-aad4575b3ef9" providerId="ADAL" clId="{98C5F729-C6D6-421F-A8DE-3A570149A37C}" dt="2020-05-24T12:36:30.493" v="1202" actId="164"/>
          <ac:inkMkLst>
            <pc:docMk/>
            <pc:sldMk cId="2969178498" sldId="336"/>
            <ac:inkMk id="664" creationId="{3A4190C6-4ADC-49F1-B2BA-D6E67078AE47}"/>
          </ac:inkMkLst>
        </pc:inkChg>
        <pc:inkChg chg="add mod">
          <ac:chgData name="仁園 呂" userId="eef67f80-1e14-4c90-a22b-aad4575b3ef9" providerId="ADAL" clId="{98C5F729-C6D6-421F-A8DE-3A570149A37C}" dt="2020-05-24T12:36:30.493" v="1202" actId="164"/>
          <ac:inkMkLst>
            <pc:docMk/>
            <pc:sldMk cId="2969178498" sldId="336"/>
            <ac:inkMk id="665" creationId="{EE62D393-3C43-40AC-8D9E-C702553867F4}"/>
          </ac:inkMkLst>
        </pc:inkChg>
        <pc:inkChg chg="add mod">
          <ac:chgData name="仁園 呂" userId="eef67f80-1e14-4c90-a22b-aad4575b3ef9" providerId="ADAL" clId="{98C5F729-C6D6-421F-A8DE-3A570149A37C}" dt="2020-05-24T12:36:30.493" v="1202" actId="164"/>
          <ac:inkMkLst>
            <pc:docMk/>
            <pc:sldMk cId="2969178498" sldId="336"/>
            <ac:inkMk id="666" creationId="{755D25F8-35E5-42BB-A500-0943B3A3573A}"/>
          </ac:inkMkLst>
        </pc:inkChg>
        <pc:inkChg chg="add mod">
          <ac:chgData name="仁園 呂" userId="eef67f80-1e14-4c90-a22b-aad4575b3ef9" providerId="ADAL" clId="{98C5F729-C6D6-421F-A8DE-3A570149A37C}" dt="2020-05-24T12:36:30.493" v="1202" actId="164"/>
          <ac:inkMkLst>
            <pc:docMk/>
            <pc:sldMk cId="2969178498" sldId="336"/>
            <ac:inkMk id="667" creationId="{23A0C534-F0BD-40C9-8D85-B7714E854C74}"/>
          </ac:inkMkLst>
        </pc:inkChg>
        <pc:inkChg chg="add mod">
          <ac:chgData name="仁園 呂" userId="eef67f80-1e14-4c90-a22b-aad4575b3ef9" providerId="ADAL" clId="{98C5F729-C6D6-421F-A8DE-3A570149A37C}" dt="2020-05-24T12:36:30.493" v="1202" actId="164"/>
          <ac:inkMkLst>
            <pc:docMk/>
            <pc:sldMk cId="2969178498" sldId="336"/>
            <ac:inkMk id="669" creationId="{110C180B-FC36-43D0-A9E0-29B7AD47D9F3}"/>
          </ac:inkMkLst>
        </pc:inkChg>
        <pc:inkChg chg="add mod">
          <ac:chgData name="仁園 呂" userId="eef67f80-1e14-4c90-a22b-aad4575b3ef9" providerId="ADAL" clId="{98C5F729-C6D6-421F-A8DE-3A570149A37C}" dt="2020-05-24T12:36:30.493" v="1202" actId="164"/>
          <ac:inkMkLst>
            <pc:docMk/>
            <pc:sldMk cId="2969178498" sldId="336"/>
            <ac:inkMk id="670" creationId="{FEF3DD0A-DD9A-4C25-93EE-EB0F0D3A2981}"/>
          </ac:inkMkLst>
        </pc:inkChg>
        <pc:inkChg chg="add mod">
          <ac:chgData name="仁園 呂" userId="eef67f80-1e14-4c90-a22b-aad4575b3ef9" providerId="ADAL" clId="{98C5F729-C6D6-421F-A8DE-3A570149A37C}" dt="2020-05-24T12:36:30.493" v="1202" actId="164"/>
          <ac:inkMkLst>
            <pc:docMk/>
            <pc:sldMk cId="2969178498" sldId="336"/>
            <ac:inkMk id="671" creationId="{DF99D7CC-4AF8-4491-B6A3-52B061672238}"/>
          </ac:inkMkLst>
        </pc:inkChg>
        <pc:inkChg chg="add mod">
          <ac:chgData name="仁園 呂" userId="eef67f80-1e14-4c90-a22b-aad4575b3ef9" providerId="ADAL" clId="{98C5F729-C6D6-421F-A8DE-3A570149A37C}" dt="2020-05-24T12:36:30.493" v="1202" actId="164"/>
          <ac:inkMkLst>
            <pc:docMk/>
            <pc:sldMk cId="2969178498" sldId="336"/>
            <ac:inkMk id="672" creationId="{12F57B43-6FD6-402E-8C0A-9D8D30308877}"/>
          </ac:inkMkLst>
        </pc:inkChg>
        <pc:inkChg chg="add mod">
          <ac:chgData name="仁園 呂" userId="eef67f80-1e14-4c90-a22b-aad4575b3ef9" providerId="ADAL" clId="{98C5F729-C6D6-421F-A8DE-3A570149A37C}" dt="2020-05-24T12:36:30.493" v="1202" actId="164"/>
          <ac:inkMkLst>
            <pc:docMk/>
            <pc:sldMk cId="2969178498" sldId="336"/>
            <ac:inkMk id="674" creationId="{22B81755-F847-413B-A905-8D9BC3646A9D}"/>
          </ac:inkMkLst>
        </pc:inkChg>
        <pc:inkChg chg="add">
          <ac:chgData name="仁園 呂" userId="eef67f80-1e14-4c90-a22b-aad4575b3ef9" providerId="ADAL" clId="{98C5F729-C6D6-421F-A8DE-3A570149A37C}" dt="2020-05-24T12:34:45.075" v="1197" actId="9405"/>
          <ac:inkMkLst>
            <pc:docMk/>
            <pc:sldMk cId="2969178498" sldId="336"/>
            <ac:inkMk id="676" creationId="{5887C923-D31E-4D57-815B-8BEEB4B1BD0C}"/>
          </ac:inkMkLst>
        </pc:inkChg>
        <pc:inkChg chg="add mod">
          <ac:chgData name="仁園 呂" userId="eef67f80-1e14-4c90-a22b-aad4575b3ef9" providerId="ADAL" clId="{98C5F729-C6D6-421F-A8DE-3A570149A37C}" dt="2020-05-24T12:34:50.543" v="1201"/>
          <ac:inkMkLst>
            <pc:docMk/>
            <pc:sldMk cId="2969178498" sldId="336"/>
            <ac:inkMk id="677" creationId="{936549A7-DB15-4E75-B96E-EDAAC9B3DC61}"/>
          </ac:inkMkLst>
        </pc:inkChg>
        <pc:inkChg chg="add mod">
          <ac:chgData name="仁園 呂" userId="eef67f80-1e14-4c90-a22b-aad4575b3ef9" providerId="ADAL" clId="{98C5F729-C6D6-421F-A8DE-3A570149A37C}" dt="2020-05-24T12:34:50.543" v="1201"/>
          <ac:inkMkLst>
            <pc:docMk/>
            <pc:sldMk cId="2969178498" sldId="336"/>
            <ac:inkMk id="678" creationId="{ABA2810E-2D99-4351-8A45-A7CA8A4A339D}"/>
          </ac:inkMkLst>
        </pc:inkChg>
        <pc:inkChg chg="add mod">
          <ac:chgData name="仁園 呂" userId="eef67f80-1e14-4c90-a22b-aad4575b3ef9" providerId="ADAL" clId="{98C5F729-C6D6-421F-A8DE-3A570149A37C}" dt="2020-05-24T12:34:50.543" v="1201"/>
          <ac:inkMkLst>
            <pc:docMk/>
            <pc:sldMk cId="2969178498" sldId="336"/>
            <ac:inkMk id="679" creationId="{460A5475-EAC8-43FC-966B-9ECFC1EAE6C1}"/>
          </ac:inkMkLst>
        </pc:inkChg>
        <pc:inkChg chg="add">
          <ac:chgData name="仁園 呂" userId="eef67f80-1e14-4c90-a22b-aad4575b3ef9" providerId="ADAL" clId="{98C5F729-C6D6-421F-A8DE-3A570149A37C}" dt="2020-05-24T12:37:45.150" v="1205" actId="9405"/>
          <ac:inkMkLst>
            <pc:docMk/>
            <pc:sldMk cId="2969178498" sldId="336"/>
            <ac:inkMk id="682" creationId="{46EEEF3A-6C84-4593-965D-BEEF588DD5E8}"/>
          </ac:inkMkLst>
        </pc:inkChg>
        <pc:inkChg chg="add">
          <ac:chgData name="仁園 呂" userId="eef67f80-1e14-4c90-a22b-aad4575b3ef9" providerId="ADAL" clId="{98C5F729-C6D6-421F-A8DE-3A570149A37C}" dt="2020-05-24T12:37:45.486" v="1206" actId="9405"/>
          <ac:inkMkLst>
            <pc:docMk/>
            <pc:sldMk cId="2969178498" sldId="336"/>
            <ac:inkMk id="683" creationId="{831D6CD4-64DC-416C-AA46-B753078746A6}"/>
          </ac:inkMkLst>
        </pc:inkChg>
        <pc:inkChg chg="add mod">
          <ac:chgData name="仁園 呂" userId="eef67f80-1e14-4c90-a22b-aad4575b3ef9" providerId="ADAL" clId="{98C5F729-C6D6-421F-A8DE-3A570149A37C}" dt="2020-05-24T12:37:48.175" v="1213"/>
          <ac:inkMkLst>
            <pc:docMk/>
            <pc:sldMk cId="2969178498" sldId="336"/>
            <ac:inkMk id="684" creationId="{5207E33C-59DB-4C63-847C-7416B76F3B40}"/>
          </ac:inkMkLst>
        </pc:inkChg>
        <pc:inkChg chg="add mod">
          <ac:chgData name="仁園 呂" userId="eef67f80-1e14-4c90-a22b-aad4575b3ef9" providerId="ADAL" clId="{98C5F729-C6D6-421F-A8DE-3A570149A37C}" dt="2020-05-24T12:37:48.175" v="1213"/>
          <ac:inkMkLst>
            <pc:docMk/>
            <pc:sldMk cId="2969178498" sldId="336"/>
            <ac:inkMk id="685" creationId="{35D7584B-6DA2-4512-A1B5-424EAA30BB75}"/>
          </ac:inkMkLst>
        </pc:inkChg>
        <pc:inkChg chg="add mod">
          <ac:chgData name="仁園 呂" userId="eef67f80-1e14-4c90-a22b-aad4575b3ef9" providerId="ADAL" clId="{98C5F729-C6D6-421F-A8DE-3A570149A37C}" dt="2020-05-24T12:37:48.175" v="1213"/>
          <ac:inkMkLst>
            <pc:docMk/>
            <pc:sldMk cId="2969178498" sldId="336"/>
            <ac:inkMk id="686" creationId="{440DC4FC-E805-4C47-88F7-1625A72201B1}"/>
          </ac:inkMkLst>
        </pc:inkChg>
        <pc:inkChg chg="add mod">
          <ac:chgData name="仁園 呂" userId="eef67f80-1e14-4c90-a22b-aad4575b3ef9" providerId="ADAL" clId="{98C5F729-C6D6-421F-A8DE-3A570149A37C}" dt="2020-05-24T12:37:48.175" v="1213"/>
          <ac:inkMkLst>
            <pc:docMk/>
            <pc:sldMk cId="2969178498" sldId="336"/>
            <ac:inkMk id="687" creationId="{704FB789-8DA5-4E30-AB47-BE31043D57CD}"/>
          </ac:inkMkLst>
        </pc:inkChg>
        <pc:inkChg chg="add del">
          <ac:chgData name="仁園 呂" userId="eef67f80-1e14-4c90-a22b-aad4575b3ef9" providerId="ADAL" clId="{98C5F729-C6D6-421F-A8DE-3A570149A37C}" dt="2020-05-24T12:38:54.526" v="1253" actId="478"/>
          <ac:inkMkLst>
            <pc:docMk/>
            <pc:sldMk cId="2969178498" sldId="336"/>
            <ac:inkMk id="688" creationId="{1CC24A5B-C97F-449E-A34F-2CFBF4D62497}"/>
          </ac:inkMkLst>
        </pc:inkChg>
        <pc:inkChg chg="add del">
          <ac:chgData name="仁園 呂" userId="eef67f80-1e14-4c90-a22b-aad4575b3ef9" providerId="ADAL" clId="{98C5F729-C6D6-421F-A8DE-3A570149A37C}" dt="2020-05-24T12:38:54.526" v="1253" actId="478"/>
          <ac:inkMkLst>
            <pc:docMk/>
            <pc:sldMk cId="2969178498" sldId="336"/>
            <ac:inkMk id="689" creationId="{C04FDF11-C204-46D4-8EA5-A2F8F7BBA5BF}"/>
          </ac:inkMkLst>
        </pc:inkChg>
        <pc:inkChg chg="add del mod">
          <ac:chgData name="仁園 呂" userId="eef67f80-1e14-4c90-a22b-aad4575b3ef9" providerId="ADAL" clId="{98C5F729-C6D6-421F-A8DE-3A570149A37C}" dt="2020-05-24T12:38:54.526" v="1253" actId="478"/>
          <ac:inkMkLst>
            <pc:docMk/>
            <pc:sldMk cId="2969178498" sldId="336"/>
            <ac:inkMk id="691" creationId="{486FAADB-B1BD-428F-94E2-C72932633D65}"/>
          </ac:inkMkLst>
        </pc:inkChg>
        <pc:inkChg chg="add del mod">
          <ac:chgData name="仁園 呂" userId="eef67f80-1e14-4c90-a22b-aad4575b3ef9" providerId="ADAL" clId="{98C5F729-C6D6-421F-A8DE-3A570149A37C}" dt="2020-05-24T12:38:54.526" v="1253" actId="478"/>
          <ac:inkMkLst>
            <pc:docMk/>
            <pc:sldMk cId="2969178498" sldId="336"/>
            <ac:inkMk id="692" creationId="{436DA310-2549-41D8-B9C0-555EE371753B}"/>
          </ac:inkMkLst>
        </pc:inkChg>
        <pc:inkChg chg="add del mod">
          <ac:chgData name="仁園 呂" userId="eef67f80-1e14-4c90-a22b-aad4575b3ef9" providerId="ADAL" clId="{98C5F729-C6D6-421F-A8DE-3A570149A37C}" dt="2020-05-24T12:38:54.526" v="1253" actId="478"/>
          <ac:inkMkLst>
            <pc:docMk/>
            <pc:sldMk cId="2969178498" sldId="336"/>
            <ac:inkMk id="694" creationId="{09BFDB57-4280-45C0-88C5-BF4854C72A76}"/>
          </ac:inkMkLst>
        </pc:inkChg>
        <pc:inkChg chg="add mod">
          <ac:chgData name="仁園 呂" userId="eef67f80-1e14-4c90-a22b-aad4575b3ef9" providerId="ADAL" clId="{98C5F729-C6D6-421F-A8DE-3A570149A37C}" dt="2020-05-24T12:38:05.299" v="1225"/>
          <ac:inkMkLst>
            <pc:docMk/>
            <pc:sldMk cId="2969178498" sldId="336"/>
            <ac:inkMk id="695" creationId="{84B69F01-0009-4163-94D9-F132E4163E07}"/>
          </ac:inkMkLst>
        </pc:inkChg>
        <pc:inkChg chg="add mod">
          <ac:chgData name="仁園 呂" userId="eef67f80-1e14-4c90-a22b-aad4575b3ef9" providerId="ADAL" clId="{98C5F729-C6D6-421F-A8DE-3A570149A37C}" dt="2020-05-24T12:38:05.299" v="1225"/>
          <ac:inkMkLst>
            <pc:docMk/>
            <pc:sldMk cId="2969178498" sldId="336"/>
            <ac:inkMk id="697" creationId="{32B7750E-DE3F-4DF3-806B-5037AB155364}"/>
          </ac:inkMkLst>
        </pc:inkChg>
        <pc:inkChg chg="add mod">
          <ac:chgData name="仁園 呂" userId="eef67f80-1e14-4c90-a22b-aad4575b3ef9" providerId="ADAL" clId="{98C5F729-C6D6-421F-A8DE-3A570149A37C}" dt="2020-05-24T12:38:05.299" v="1225"/>
          <ac:inkMkLst>
            <pc:docMk/>
            <pc:sldMk cId="2969178498" sldId="336"/>
            <ac:inkMk id="698" creationId="{5964682E-141A-495C-A34B-BCCD799C5AF6}"/>
          </ac:inkMkLst>
        </pc:inkChg>
        <pc:inkChg chg="add mod">
          <ac:chgData name="仁園 呂" userId="eef67f80-1e14-4c90-a22b-aad4575b3ef9" providerId="ADAL" clId="{98C5F729-C6D6-421F-A8DE-3A570149A37C}" dt="2020-05-24T12:38:05.299" v="1225"/>
          <ac:inkMkLst>
            <pc:docMk/>
            <pc:sldMk cId="2969178498" sldId="336"/>
            <ac:inkMk id="699" creationId="{4DF1ACE2-9DCA-4B49-A4D0-F93D5FBFDF1E}"/>
          </ac:inkMkLst>
        </pc:inkChg>
        <pc:inkChg chg="add mod">
          <ac:chgData name="仁園 呂" userId="eef67f80-1e14-4c90-a22b-aad4575b3ef9" providerId="ADAL" clId="{98C5F729-C6D6-421F-A8DE-3A570149A37C}" dt="2020-05-24T12:38:09.216" v="1231"/>
          <ac:inkMkLst>
            <pc:docMk/>
            <pc:sldMk cId="2969178498" sldId="336"/>
            <ac:inkMk id="700" creationId="{0CEB9CF5-A860-4688-83C4-04C411744958}"/>
          </ac:inkMkLst>
        </pc:inkChg>
        <pc:inkChg chg="add mod">
          <ac:chgData name="仁園 呂" userId="eef67f80-1e14-4c90-a22b-aad4575b3ef9" providerId="ADAL" clId="{98C5F729-C6D6-421F-A8DE-3A570149A37C}" dt="2020-05-24T12:38:09.216" v="1231"/>
          <ac:inkMkLst>
            <pc:docMk/>
            <pc:sldMk cId="2969178498" sldId="336"/>
            <ac:inkMk id="701" creationId="{DE14D076-34E6-4A52-A948-B710C7BC9784}"/>
          </ac:inkMkLst>
        </pc:inkChg>
        <pc:inkChg chg="add mod">
          <ac:chgData name="仁園 呂" userId="eef67f80-1e14-4c90-a22b-aad4575b3ef9" providerId="ADAL" clId="{98C5F729-C6D6-421F-A8DE-3A570149A37C}" dt="2020-05-24T12:38:09.216" v="1231"/>
          <ac:inkMkLst>
            <pc:docMk/>
            <pc:sldMk cId="2969178498" sldId="336"/>
            <ac:inkMk id="703" creationId="{C1AB361A-8546-4530-9F1C-F9F39B3838B4}"/>
          </ac:inkMkLst>
        </pc:inkChg>
        <pc:inkChg chg="add mod">
          <ac:chgData name="仁園 呂" userId="eef67f80-1e14-4c90-a22b-aad4575b3ef9" providerId="ADAL" clId="{98C5F729-C6D6-421F-A8DE-3A570149A37C}" dt="2020-05-24T12:38:09.216" v="1231"/>
          <ac:inkMkLst>
            <pc:docMk/>
            <pc:sldMk cId="2969178498" sldId="336"/>
            <ac:inkMk id="704" creationId="{9B28C78D-10DB-4132-88B8-9C3A30F3FDDD}"/>
          </ac:inkMkLst>
        </pc:inkChg>
        <pc:inkChg chg="add mod">
          <ac:chgData name="仁園 呂" userId="eef67f80-1e14-4c90-a22b-aad4575b3ef9" providerId="ADAL" clId="{98C5F729-C6D6-421F-A8DE-3A570149A37C}" dt="2020-05-24T12:38:09.216" v="1231"/>
          <ac:inkMkLst>
            <pc:docMk/>
            <pc:sldMk cId="2969178498" sldId="336"/>
            <ac:inkMk id="705" creationId="{EA256FB9-BCE3-4074-88AE-BC677DEBE15A}"/>
          </ac:inkMkLst>
        </pc:inkChg>
        <pc:inkChg chg="add mod">
          <ac:chgData name="仁園 呂" userId="eef67f80-1e14-4c90-a22b-aad4575b3ef9" providerId="ADAL" clId="{98C5F729-C6D6-421F-A8DE-3A570149A37C}" dt="2020-05-24T12:38:09.216" v="1231"/>
          <ac:inkMkLst>
            <pc:docMk/>
            <pc:sldMk cId="2969178498" sldId="336"/>
            <ac:inkMk id="706" creationId="{6FD6AF4D-7778-43E5-AB46-C65BBAF35E9F}"/>
          </ac:inkMkLst>
        </pc:inkChg>
        <pc:inkChg chg="add mod">
          <ac:chgData name="仁園 呂" userId="eef67f80-1e14-4c90-a22b-aad4575b3ef9" providerId="ADAL" clId="{98C5F729-C6D6-421F-A8DE-3A570149A37C}" dt="2020-05-24T12:38:09.216" v="1231"/>
          <ac:inkMkLst>
            <pc:docMk/>
            <pc:sldMk cId="2969178498" sldId="336"/>
            <ac:inkMk id="707" creationId="{11834C2B-D079-4630-A996-67148B98E61B}"/>
          </ac:inkMkLst>
        </pc:inkChg>
        <pc:inkChg chg="add mod">
          <ac:chgData name="仁園 呂" userId="eef67f80-1e14-4c90-a22b-aad4575b3ef9" providerId="ADAL" clId="{98C5F729-C6D6-421F-A8DE-3A570149A37C}" dt="2020-05-24T12:38:19.339" v="1242"/>
          <ac:inkMkLst>
            <pc:docMk/>
            <pc:sldMk cId="2969178498" sldId="336"/>
            <ac:inkMk id="710" creationId="{37B0C8A5-6C8D-4EF4-B589-CD276BB23750}"/>
          </ac:inkMkLst>
        </pc:inkChg>
        <pc:inkChg chg="add mod">
          <ac:chgData name="仁園 呂" userId="eef67f80-1e14-4c90-a22b-aad4575b3ef9" providerId="ADAL" clId="{98C5F729-C6D6-421F-A8DE-3A570149A37C}" dt="2020-05-24T12:38:19.339" v="1242"/>
          <ac:inkMkLst>
            <pc:docMk/>
            <pc:sldMk cId="2969178498" sldId="336"/>
            <ac:inkMk id="711" creationId="{2E183953-2803-4E7D-A0F8-98373C6FC7C9}"/>
          </ac:inkMkLst>
        </pc:inkChg>
        <pc:inkChg chg="add mod">
          <ac:chgData name="仁園 呂" userId="eef67f80-1e14-4c90-a22b-aad4575b3ef9" providerId="ADAL" clId="{98C5F729-C6D6-421F-A8DE-3A570149A37C}" dt="2020-05-24T12:38:19.339" v="1242"/>
          <ac:inkMkLst>
            <pc:docMk/>
            <pc:sldMk cId="2969178498" sldId="336"/>
            <ac:inkMk id="713" creationId="{EC153BBD-3627-479F-B65B-8F3E76AA4CB0}"/>
          </ac:inkMkLst>
        </pc:inkChg>
        <pc:inkChg chg="add mod">
          <ac:chgData name="仁園 呂" userId="eef67f80-1e14-4c90-a22b-aad4575b3ef9" providerId="ADAL" clId="{98C5F729-C6D6-421F-A8DE-3A570149A37C}" dt="2020-05-24T12:38:19.339" v="1242"/>
          <ac:inkMkLst>
            <pc:docMk/>
            <pc:sldMk cId="2969178498" sldId="336"/>
            <ac:inkMk id="714" creationId="{E16E47A2-FF4D-47CF-BF4F-70F3AA95E039}"/>
          </ac:inkMkLst>
        </pc:inkChg>
        <pc:inkChg chg="add mod">
          <ac:chgData name="仁園 呂" userId="eef67f80-1e14-4c90-a22b-aad4575b3ef9" providerId="ADAL" clId="{98C5F729-C6D6-421F-A8DE-3A570149A37C}" dt="2020-05-24T12:38:19.339" v="1242"/>
          <ac:inkMkLst>
            <pc:docMk/>
            <pc:sldMk cId="2969178498" sldId="336"/>
            <ac:inkMk id="715" creationId="{2F3FF72C-E4DA-404A-AD59-C6F37B9CD6E0}"/>
          </ac:inkMkLst>
        </pc:inkChg>
        <pc:inkChg chg="add mod">
          <ac:chgData name="仁園 呂" userId="eef67f80-1e14-4c90-a22b-aad4575b3ef9" providerId="ADAL" clId="{98C5F729-C6D6-421F-A8DE-3A570149A37C}" dt="2020-05-24T12:38:19.339" v="1242"/>
          <ac:inkMkLst>
            <pc:docMk/>
            <pc:sldMk cId="2969178498" sldId="336"/>
            <ac:inkMk id="716" creationId="{A4C02A86-4670-44F6-B65A-AF1FC419B462}"/>
          </ac:inkMkLst>
        </pc:inkChg>
        <pc:inkChg chg="add mod">
          <ac:chgData name="仁園 呂" userId="eef67f80-1e14-4c90-a22b-aad4575b3ef9" providerId="ADAL" clId="{98C5F729-C6D6-421F-A8DE-3A570149A37C}" dt="2020-05-24T12:38:19.339" v="1242"/>
          <ac:inkMkLst>
            <pc:docMk/>
            <pc:sldMk cId="2969178498" sldId="336"/>
            <ac:inkMk id="717" creationId="{0204A8A2-C78F-4C91-9766-1769A11902E2}"/>
          </ac:inkMkLst>
        </pc:inkChg>
        <pc:inkChg chg="add mod">
          <ac:chgData name="仁園 呂" userId="eef67f80-1e14-4c90-a22b-aad4575b3ef9" providerId="ADAL" clId="{98C5F729-C6D6-421F-A8DE-3A570149A37C}" dt="2020-05-24T12:38:19.339" v="1242"/>
          <ac:inkMkLst>
            <pc:docMk/>
            <pc:sldMk cId="2969178498" sldId="336"/>
            <ac:inkMk id="719" creationId="{3CDE5CAC-9A6B-4EF6-9142-3D3B0AF44374}"/>
          </ac:inkMkLst>
        </pc:inkChg>
        <pc:inkChg chg="add del">
          <ac:chgData name="仁園 呂" userId="eef67f80-1e14-4c90-a22b-aad4575b3ef9" providerId="ADAL" clId="{98C5F729-C6D6-421F-A8DE-3A570149A37C}" dt="2020-05-24T12:38:24.091" v="1244"/>
          <ac:inkMkLst>
            <pc:docMk/>
            <pc:sldMk cId="2969178498" sldId="336"/>
            <ac:inkMk id="721" creationId="{ED2E467A-1687-4146-AC45-FE7641BF2D2D}"/>
          </ac:inkMkLst>
        </pc:inkChg>
        <pc:inkChg chg="add del">
          <ac:chgData name="仁園 呂" userId="eef67f80-1e14-4c90-a22b-aad4575b3ef9" providerId="ADAL" clId="{98C5F729-C6D6-421F-A8DE-3A570149A37C}" dt="2020-05-24T12:38:54.526" v="1253" actId="478"/>
          <ac:inkMkLst>
            <pc:docMk/>
            <pc:sldMk cId="2969178498" sldId="336"/>
            <ac:inkMk id="722" creationId="{60824B4B-1001-4042-A8AC-A195E6B26718}"/>
          </ac:inkMkLst>
        </pc:inkChg>
        <pc:inkChg chg="add del">
          <ac:chgData name="仁園 呂" userId="eef67f80-1e14-4c90-a22b-aad4575b3ef9" providerId="ADAL" clId="{98C5F729-C6D6-421F-A8DE-3A570149A37C}" dt="2020-05-24T12:38:54.526" v="1253" actId="478"/>
          <ac:inkMkLst>
            <pc:docMk/>
            <pc:sldMk cId="2969178498" sldId="336"/>
            <ac:inkMk id="723" creationId="{99219302-15E6-4ECF-9A0E-46B8AB190D81}"/>
          </ac:inkMkLst>
        </pc:inkChg>
        <pc:inkChg chg="add mod">
          <ac:chgData name="仁園 呂" userId="eef67f80-1e14-4c90-a22b-aad4575b3ef9" providerId="ADAL" clId="{98C5F729-C6D6-421F-A8DE-3A570149A37C}" dt="2020-05-24T12:38:33.526" v="1252"/>
          <ac:inkMkLst>
            <pc:docMk/>
            <pc:sldMk cId="2969178498" sldId="336"/>
            <ac:inkMk id="724" creationId="{C9B7D2DF-2E2D-4EE6-8F56-A024EEDE1889}"/>
          </ac:inkMkLst>
        </pc:inkChg>
        <pc:inkChg chg="add mod">
          <ac:chgData name="仁園 呂" userId="eef67f80-1e14-4c90-a22b-aad4575b3ef9" providerId="ADAL" clId="{98C5F729-C6D6-421F-A8DE-3A570149A37C}" dt="2020-05-24T12:38:33.526" v="1252"/>
          <ac:inkMkLst>
            <pc:docMk/>
            <pc:sldMk cId="2969178498" sldId="336"/>
            <ac:inkMk id="725" creationId="{521750C7-40FA-42F9-B009-AC88F32C74EF}"/>
          </ac:inkMkLst>
        </pc:inkChg>
        <pc:inkChg chg="add mod">
          <ac:chgData name="仁園 呂" userId="eef67f80-1e14-4c90-a22b-aad4575b3ef9" providerId="ADAL" clId="{98C5F729-C6D6-421F-A8DE-3A570149A37C}" dt="2020-05-24T12:38:33.526" v="1252"/>
          <ac:inkMkLst>
            <pc:docMk/>
            <pc:sldMk cId="2969178498" sldId="336"/>
            <ac:inkMk id="726" creationId="{850E2611-7551-45DF-AD1E-2CD49C96EA40}"/>
          </ac:inkMkLst>
        </pc:inkChg>
        <pc:inkChg chg="add mod">
          <ac:chgData name="仁園 呂" userId="eef67f80-1e14-4c90-a22b-aad4575b3ef9" providerId="ADAL" clId="{98C5F729-C6D6-421F-A8DE-3A570149A37C}" dt="2020-05-24T12:38:33.526" v="1252"/>
          <ac:inkMkLst>
            <pc:docMk/>
            <pc:sldMk cId="2969178498" sldId="336"/>
            <ac:inkMk id="727" creationId="{4FAB4C13-7070-4712-9862-8EB65F8CD948}"/>
          </ac:inkMkLst>
        </pc:inkChg>
        <pc:inkChg chg="add mod">
          <ac:chgData name="仁園 呂" userId="eef67f80-1e14-4c90-a22b-aad4575b3ef9" providerId="ADAL" clId="{98C5F729-C6D6-421F-A8DE-3A570149A37C}" dt="2020-05-24T12:38:33.526" v="1252"/>
          <ac:inkMkLst>
            <pc:docMk/>
            <pc:sldMk cId="2969178498" sldId="336"/>
            <ac:inkMk id="728" creationId="{C53E3BF2-19BB-414B-B6FB-35098B743268}"/>
          </ac:inkMkLst>
        </pc:inkChg>
        <pc:inkChg chg="add">
          <ac:chgData name="仁園 呂" userId="eef67f80-1e14-4c90-a22b-aad4575b3ef9" providerId="ADAL" clId="{98C5F729-C6D6-421F-A8DE-3A570149A37C}" dt="2020-05-24T12:38:58.413" v="1254" actId="9405"/>
          <ac:inkMkLst>
            <pc:docMk/>
            <pc:sldMk cId="2969178498" sldId="336"/>
            <ac:inkMk id="731" creationId="{F2906361-8C5A-4262-8D78-6A1D6581A083}"/>
          </ac:inkMkLst>
        </pc:inkChg>
        <pc:inkChg chg="add">
          <ac:chgData name="仁園 呂" userId="eef67f80-1e14-4c90-a22b-aad4575b3ef9" providerId="ADAL" clId="{98C5F729-C6D6-421F-A8DE-3A570149A37C}" dt="2020-05-24T12:39:01.602" v="1255" actId="9405"/>
          <ac:inkMkLst>
            <pc:docMk/>
            <pc:sldMk cId="2969178498" sldId="336"/>
            <ac:inkMk id="732" creationId="{F8373E30-1517-4672-B6BF-85CDC327A8F6}"/>
          </ac:inkMkLst>
        </pc:inkChg>
        <pc:inkChg chg="add mod">
          <ac:chgData name="仁園 呂" userId="eef67f80-1e14-4c90-a22b-aad4575b3ef9" providerId="ADAL" clId="{98C5F729-C6D6-421F-A8DE-3A570149A37C}" dt="2020-05-24T12:39:13.469" v="1263"/>
          <ac:inkMkLst>
            <pc:docMk/>
            <pc:sldMk cId="2969178498" sldId="336"/>
            <ac:inkMk id="733" creationId="{866B813E-2619-428F-97FC-31CDC221BA8F}"/>
          </ac:inkMkLst>
        </pc:inkChg>
        <pc:inkChg chg="add mod">
          <ac:chgData name="仁園 呂" userId="eef67f80-1e14-4c90-a22b-aad4575b3ef9" providerId="ADAL" clId="{98C5F729-C6D6-421F-A8DE-3A570149A37C}" dt="2020-05-24T12:39:13.469" v="1263"/>
          <ac:inkMkLst>
            <pc:docMk/>
            <pc:sldMk cId="2969178498" sldId="336"/>
            <ac:inkMk id="734" creationId="{8EB3FFCE-19B2-4744-9361-467DE67CB9AC}"/>
          </ac:inkMkLst>
        </pc:inkChg>
        <pc:inkChg chg="add mod">
          <ac:chgData name="仁園 呂" userId="eef67f80-1e14-4c90-a22b-aad4575b3ef9" providerId="ADAL" clId="{98C5F729-C6D6-421F-A8DE-3A570149A37C}" dt="2020-05-24T12:39:13.469" v="1263"/>
          <ac:inkMkLst>
            <pc:docMk/>
            <pc:sldMk cId="2969178498" sldId="336"/>
            <ac:inkMk id="735" creationId="{43A066DD-1488-4230-BB44-9A1E2DBDD3F5}"/>
          </ac:inkMkLst>
        </pc:inkChg>
        <pc:inkChg chg="add mod">
          <ac:chgData name="仁園 呂" userId="eef67f80-1e14-4c90-a22b-aad4575b3ef9" providerId="ADAL" clId="{98C5F729-C6D6-421F-A8DE-3A570149A37C}" dt="2020-05-24T12:39:13.469" v="1263"/>
          <ac:inkMkLst>
            <pc:docMk/>
            <pc:sldMk cId="2969178498" sldId="336"/>
            <ac:inkMk id="736" creationId="{5B37600A-CB9C-4A51-A158-F048787D6FC9}"/>
          </ac:inkMkLst>
        </pc:inkChg>
        <pc:inkChg chg="add mod">
          <ac:chgData name="仁園 呂" userId="eef67f80-1e14-4c90-a22b-aad4575b3ef9" providerId="ADAL" clId="{98C5F729-C6D6-421F-A8DE-3A570149A37C}" dt="2020-05-24T12:39:13.469" v="1263"/>
          <ac:inkMkLst>
            <pc:docMk/>
            <pc:sldMk cId="2969178498" sldId="336"/>
            <ac:inkMk id="737" creationId="{ED50B261-E720-4FA0-B55E-2D298CC920BF}"/>
          </ac:inkMkLst>
        </pc:inkChg>
        <pc:inkChg chg="add mod">
          <ac:chgData name="仁園 呂" userId="eef67f80-1e14-4c90-a22b-aad4575b3ef9" providerId="ADAL" clId="{98C5F729-C6D6-421F-A8DE-3A570149A37C}" dt="2020-05-24T12:39:13.469" v="1263"/>
          <ac:inkMkLst>
            <pc:docMk/>
            <pc:sldMk cId="2969178498" sldId="336"/>
            <ac:inkMk id="738" creationId="{B028F9A7-C4AB-4553-B801-F26C8E9BA0E9}"/>
          </ac:inkMkLst>
        </pc:inkChg>
        <pc:inkChg chg="add mod">
          <ac:chgData name="仁園 呂" userId="eef67f80-1e14-4c90-a22b-aad4575b3ef9" providerId="ADAL" clId="{98C5F729-C6D6-421F-A8DE-3A570149A37C}" dt="2020-05-24T12:39:13.469" v="1263"/>
          <ac:inkMkLst>
            <pc:docMk/>
            <pc:sldMk cId="2969178498" sldId="336"/>
            <ac:inkMk id="739" creationId="{F2435437-B36E-4554-BBF0-B98BB88E9E75}"/>
          </ac:inkMkLst>
        </pc:inkChg>
        <pc:inkChg chg="add mod">
          <ac:chgData name="仁園 呂" userId="eef67f80-1e14-4c90-a22b-aad4575b3ef9" providerId="ADAL" clId="{98C5F729-C6D6-421F-A8DE-3A570149A37C}" dt="2020-05-24T12:39:15.235" v="1266"/>
          <ac:inkMkLst>
            <pc:docMk/>
            <pc:sldMk cId="2969178498" sldId="336"/>
            <ac:inkMk id="741" creationId="{989F0AD2-AED2-4B8C-95C6-A2082C1DA563}"/>
          </ac:inkMkLst>
        </pc:inkChg>
        <pc:inkChg chg="add mod">
          <ac:chgData name="仁園 呂" userId="eef67f80-1e14-4c90-a22b-aad4575b3ef9" providerId="ADAL" clId="{98C5F729-C6D6-421F-A8DE-3A570149A37C}" dt="2020-05-24T12:39:15.235" v="1266"/>
          <ac:inkMkLst>
            <pc:docMk/>
            <pc:sldMk cId="2969178498" sldId="336"/>
            <ac:inkMk id="742" creationId="{86624EA2-80F4-4787-93DD-478808051809}"/>
          </ac:inkMkLst>
        </pc:inkChg>
        <pc:inkChg chg="add mod">
          <ac:chgData name="仁園 呂" userId="eef67f80-1e14-4c90-a22b-aad4575b3ef9" providerId="ADAL" clId="{98C5F729-C6D6-421F-A8DE-3A570149A37C}" dt="2020-05-24T12:39:20.297" v="1273"/>
          <ac:inkMkLst>
            <pc:docMk/>
            <pc:sldMk cId="2969178498" sldId="336"/>
            <ac:inkMk id="744" creationId="{9F81DC93-9687-4935-B682-659486C10E3B}"/>
          </ac:inkMkLst>
        </pc:inkChg>
        <pc:inkChg chg="add mod">
          <ac:chgData name="仁園 呂" userId="eef67f80-1e14-4c90-a22b-aad4575b3ef9" providerId="ADAL" clId="{98C5F729-C6D6-421F-A8DE-3A570149A37C}" dt="2020-05-24T12:39:20.297" v="1273"/>
          <ac:inkMkLst>
            <pc:docMk/>
            <pc:sldMk cId="2969178498" sldId="336"/>
            <ac:inkMk id="745" creationId="{E593E783-93B0-4581-8505-4C3659B450C7}"/>
          </ac:inkMkLst>
        </pc:inkChg>
        <pc:inkChg chg="add mod">
          <ac:chgData name="仁園 呂" userId="eef67f80-1e14-4c90-a22b-aad4575b3ef9" providerId="ADAL" clId="{98C5F729-C6D6-421F-A8DE-3A570149A37C}" dt="2020-05-24T12:39:20.297" v="1273"/>
          <ac:inkMkLst>
            <pc:docMk/>
            <pc:sldMk cId="2969178498" sldId="336"/>
            <ac:inkMk id="746" creationId="{088318A1-5DAC-4B0D-BBB9-7D1EB3F159DE}"/>
          </ac:inkMkLst>
        </pc:inkChg>
        <pc:inkChg chg="add mod">
          <ac:chgData name="仁園 呂" userId="eef67f80-1e14-4c90-a22b-aad4575b3ef9" providerId="ADAL" clId="{98C5F729-C6D6-421F-A8DE-3A570149A37C}" dt="2020-05-24T12:39:20.297" v="1273"/>
          <ac:inkMkLst>
            <pc:docMk/>
            <pc:sldMk cId="2969178498" sldId="336"/>
            <ac:inkMk id="747" creationId="{11D07890-584B-49C1-BDBD-7943609D7D3F}"/>
          </ac:inkMkLst>
        </pc:inkChg>
        <pc:inkChg chg="add mod">
          <ac:chgData name="仁園 呂" userId="eef67f80-1e14-4c90-a22b-aad4575b3ef9" providerId="ADAL" clId="{98C5F729-C6D6-421F-A8DE-3A570149A37C}" dt="2020-05-24T12:39:20.297" v="1273"/>
          <ac:inkMkLst>
            <pc:docMk/>
            <pc:sldMk cId="2969178498" sldId="336"/>
            <ac:inkMk id="748" creationId="{5FE63585-D0B2-4EAB-8796-9B9028E3E9E8}"/>
          </ac:inkMkLst>
        </pc:inkChg>
        <pc:inkChg chg="add mod">
          <ac:chgData name="仁園 呂" userId="eef67f80-1e14-4c90-a22b-aad4575b3ef9" providerId="ADAL" clId="{98C5F729-C6D6-421F-A8DE-3A570149A37C}" dt="2020-05-24T12:39:20.297" v="1273"/>
          <ac:inkMkLst>
            <pc:docMk/>
            <pc:sldMk cId="2969178498" sldId="336"/>
            <ac:inkMk id="749" creationId="{DAE10035-91DE-4EB2-93DA-C7408BED5B74}"/>
          </ac:inkMkLst>
        </pc:inkChg>
      </pc:sldChg>
      <pc:sldChg chg="addSp delSp modSp new mod">
        <pc:chgData name="仁園 呂" userId="eef67f80-1e14-4c90-a22b-aad4575b3ef9" providerId="ADAL" clId="{98C5F729-C6D6-421F-A8DE-3A570149A37C}" dt="2020-05-24T12:52:20.626" v="1702"/>
        <pc:sldMkLst>
          <pc:docMk/>
          <pc:sldMk cId="947937932" sldId="337"/>
        </pc:sldMkLst>
        <pc:spChg chg="del mod">
          <ac:chgData name="仁園 呂" userId="eef67f80-1e14-4c90-a22b-aad4575b3ef9" providerId="ADAL" clId="{98C5F729-C6D6-421F-A8DE-3A570149A37C}" dt="2020-05-24T12:40:22.381" v="1276" actId="478"/>
          <ac:spMkLst>
            <pc:docMk/>
            <pc:sldMk cId="947937932" sldId="337"/>
            <ac:spMk id="3" creationId="{FC85933E-339F-4040-A13F-833CEF5F09A4}"/>
          </ac:spMkLst>
        </pc:spChg>
        <pc:spChg chg="del">
          <ac:chgData name="仁園 呂" userId="eef67f80-1e14-4c90-a22b-aad4575b3ef9" providerId="ADAL" clId="{98C5F729-C6D6-421F-A8DE-3A570149A37C}" dt="2020-05-24T12:46:29.149" v="1471" actId="478"/>
          <ac:spMkLst>
            <pc:docMk/>
            <pc:sldMk cId="947937932" sldId="337"/>
            <ac:spMk id="4" creationId="{9EDACAFF-990A-46C1-9AE7-F598EA22B2F0}"/>
          </ac:spMkLst>
        </pc:spChg>
        <pc:grpChg chg="del mod">
          <ac:chgData name="仁園 呂" userId="eef67f80-1e14-4c90-a22b-aad4575b3ef9" providerId="ADAL" clId="{98C5F729-C6D6-421F-A8DE-3A570149A37C}" dt="2020-05-24T12:40:30.687" v="1283"/>
          <ac:grpSpMkLst>
            <pc:docMk/>
            <pc:sldMk cId="947937932" sldId="337"/>
            <ac:grpSpMk id="10" creationId="{D86CB721-A0B4-474C-BF37-B1BDC3DABC7B}"/>
          </ac:grpSpMkLst>
        </pc:grpChg>
        <pc:grpChg chg="del mod">
          <ac:chgData name="仁園 呂" userId="eef67f80-1e14-4c90-a22b-aad4575b3ef9" providerId="ADAL" clId="{98C5F729-C6D6-421F-A8DE-3A570149A37C}" dt="2020-05-24T12:41:03.139" v="1305"/>
          <ac:grpSpMkLst>
            <pc:docMk/>
            <pc:sldMk cId="947937932" sldId="337"/>
            <ac:grpSpMk id="11" creationId="{09CA5C1F-CB86-4CDC-9C91-A5DB237F8790}"/>
          </ac:grpSpMkLst>
        </pc:grpChg>
        <pc:grpChg chg="del mod">
          <ac:chgData name="仁園 呂" userId="eef67f80-1e14-4c90-a22b-aad4575b3ef9" providerId="ADAL" clId="{98C5F729-C6D6-421F-A8DE-3A570149A37C}" dt="2020-05-24T12:41:03.139" v="1308"/>
          <ac:grpSpMkLst>
            <pc:docMk/>
            <pc:sldMk cId="947937932" sldId="337"/>
            <ac:grpSpMk id="13" creationId="{7B871FBA-DCAC-422B-9A43-8232816B1585}"/>
          </ac:grpSpMkLst>
        </pc:grpChg>
        <pc:grpChg chg="del mod">
          <ac:chgData name="仁園 呂" userId="eef67f80-1e14-4c90-a22b-aad4575b3ef9" providerId="ADAL" clId="{98C5F729-C6D6-421F-A8DE-3A570149A37C}" dt="2020-05-24T12:41:03.141" v="1316"/>
          <ac:grpSpMkLst>
            <pc:docMk/>
            <pc:sldMk cId="947937932" sldId="337"/>
            <ac:grpSpMk id="29" creationId="{67B51BB6-6ECB-4F57-9376-96FFC6E58BC5}"/>
          </ac:grpSpMkLst>
        </pc:grpChg>
        <pc:grpChg chg="del mod">
          <ac:chgData name="仁園 呂" userId="eef67f80-1e14-4c90-a22b-aad4575b3ef9" providerId="ADAL" clId="{98C5F729-C6D6-421F-A8DE-3A570149A37C}" dt="2020-05-24T12:41:03.138" v="1303"/>
          <ac:grpSpMkLst>
            <pc:docMk/>
            <pc:sldMk cId="947937932" sldId="337"/>
            <ac:grpSpMk id="30" creationId="{736669D6-B9F3-46D9-A373-EF827A3A5E8C}"/>
          </ac:grpSpMkLst>
        </pc:grpChg>
        <pc:grpChg chg="del mod">
          <ac:chgData name="仁園 呂" userId="eef67f80-1e14-4c90-a22b-aad4575b3ef9" providerId="ADAL" clId="{98C5F729-C6D6-421F-A8DE-3A570149A37C}" dt="2020-05-24T12:41:03.138" v="1302"/>
          <ac:grpSpMkLst>
            <pc:docMk/>
            <pc:sldMk cId="947937932" sldId="337"/>
            <ac:grpSpMk id="31" creationId="{ED7328B3-00CB-4172-BF3C-D655A61C125E}"/>
          </ac:grpSpMkLst>
        </pc:grpChg>
        <pc:grpChg chg="del mod">
          <ac:chgData name="仁園 呂" userId="eef67f80-1e14-4c90-a22b-aad4575b3ef9" providerId="ADAL" clId="{98C5F729-C6D6-421F-A8DE-3A570149A37C}" dt="2020-05-24T12:41:03.140" v="1310"/>
          <ac:grpSpMkLst>
            <pc:docMk/>
            <pc:sldMk cId="947937932" sldId="337"/>
            <ac:grpSpMk id="32" creationId="{4A2D327A-74A4-4BDC-B3EC-4E703194A915}"/>
          </ac:grpSpMkLst>
        </pc:grpChg>
        <pc:grpChg chg="del mod">
          <ac:chgData name="仁園 呂" userId="eef67f80-1e14-4c90-a22b-aad4575b3ef9" providerId="ADAL" clId="{98C5F729-C6D6-421F-A8DE-3A570149A37C}" dt="2020-05-24T12:41:18.058" v="1333"/>
          <ac:grpSpMkLst>
            <pc:docMk/>
            <pc:sldMk cId="947937932" sldId="337"/>
            <ac:grpSpMk id="39" creationId="{63C4CE63-3964-4763-8DBE-383CB620EA9B}"/>
          </ac:grpSpMkLst>
        </pc:grpChg>
        <pc:grpChg chg="mod">
          <ac:chgData name="仁園 呂" userId="eef67f80-1e14-4c90-a22b-aad4575b3ef9" providerId="ADAL" clId="{98C5F729-C6D6-421F-A8DE-3A570149A37C}" dt="2020-05-24T12:46:42.006" v="1472" actId="164"/>
          <ac:grpSpMkLst>
            <pc:docMk/>
            <pc:sldMk cId="947937932" sldId="337"/>
            <ac:grpSpMk id="44" creationId="{9BB6AEFE-F409-435F-9A93-8E1F60A53BCB}"/>
          </ac:grpSpMkLst>
        </pc:grpChg>
        <pc:grpChg chg="mod">
          <ac:chgData name="仁園 呂" userId="eef67f80-1e14-4c90-a22b-aad4575b3ef9" providerId="ADAL" clId="{98C5F729-C6D6-421F-A8DE-3A570149A37C}" dt="2020-05-24T12:46:42.006" v="1472" actId="164"/>
          <ac:grpSpMkLst>
            <pc:docMk/>
            <pc:sldMk cId="947937932" sldId="337"/>
            <ac:grpSpMk id="54" creationId="{5BD2DF7D-C9A7-4D1B-8DCC-AC38E37C31DF}"/>
          </ac:grpSpMkLst>
        </pc:grpChg>
        <pc:grpChg chg="mod">
          <ac:chgData name="仁園 呂" userId="eef67f80-1e14-4c90-a22b-aad4575b3ef9" providerId="ADAL" clId="{98C5F729-C6D6-421F-A8DE-3A570149A37C}" dt="2020-05-24T12:46:42.006" v="1472" actId="164"/>
          <ac:grpSpMkLst>
            <pc:docMk/>
            <pc:sldMk cId="947937932" sldId="337"/>
            <ac:grpSpMk id="55" creationId="{AFDCEB5F-FEA1-488B-B577-78DA80A2103D}"/>
          </ac:grpSpMkLst>
        </pc:grpChg>
        <pc:grpChg chg="del mod">
          <ac:chgData name="仁園 呂" userId="eef67f80-1e14-4c90-a22b-aad4575b3ef9" providerId="ADAL" clId="{98C5F729-C6D6-421F-A8DE-3A570149A37C}" dt="2020-05-24T12:41:36.762" v="1365"/>
          <ac:grpSpMkLst>
            <pc:docMk/>
            <pc:sldMk cId="947937932" sldId="337"/>
            <ac:grpSpMk id="64" creationId="{795D8280-A831-42F5-8DD1-A18B27666073}"/>
          </ac:grpSpMkLst>
        </pc:grpChg>
        <pc:grpChg chg="del mod">
          <ac:chgData name="仁園 呂" userId="eef67f80-1e14-4c90-a22b-aad4575b3ef9" providerId="ADAL" clId="{98C5F729-C6D6-421F-A8DE-3A570149A37C}" dt="2020-05-24T12:41:36.762" v="1365"/>
          <ac:grpSpMkLst>
            <pc:docMk/>
            <pc:sldMk cId="947937932" sldId="337"/>
            <ac:grpSpMk id="65" creationId="{1298B47E-CB45-4DB3-905C-E2C58FF72B27}"/>
          </ac:grpSpMkLst>
        </pc:grpChg>
        <pc:grpChg chg="mod">
          <ac:chgData name="仁園 呂" userId="eef67f80-1e14-4c90-a22b-aad4575b3ef9" providerId="ADAL" clId="{98C5F729-C6D6-421F-A8DE-3A570149A37C}" dt="2020-05-24T12:46:42.006" v="1472" actId="164"/>
          <ac:grpSpMkLst>
            <pc:docMk/>
            <pc:sldMk cId="947937932" sldId="337"/>
            <ac:grpSpMk id="78" creationId="{BEC1A6BB-92FC-4229-B4E6-7752EA9F33BA}"/>
          </ac:grpSpMkLst>
        </pc:grpChg>
        <pc:grpChg chg="mod">
          <ac:chgData name="仁園 呂" userId="eef67f80-1e14-4c90-a22b-aad4575b3ef9" providerId="ADAL" clId="{98C5F729-C6D6-421F-A8DE-3A570149A37C}" dt="2020-05-24T12:46:42.006" v="1472" actId="164"/>
          <ac:grpSpMkLst>
            <pc:docMk/>
            <pc:sldMk cId="947937932" sldId="337"/>
            <ac:grpSpMk id="79" creationId="{1A4475B4-4A14-44A2-9803-FF080DF90340}"/>
          </ac:grpSpMkLst>
        </pc:grpChg>
        <pc:grpChg chg="mod">
          <ac:chgData name="仁園 呂" userId="eef67f80-1e14-4c90-a22b-aad4575b3ef9" providerId="ADAL" clId="{98C5F729-C6D6-421F-A8DE-3A570149A37C}" dt="2020-05-24T12:46:42.006" v="1472" actId="164"/>
          <ac:grpSpMkLst>
            <pc:docMk/>
            <pc:sldMk cId="947937932" sldId="337"/>
            <ac:grpSpMk id="80" creationId="{B08F04B3-E15C-49A9-A37F-313DDA808136}"/>
          </ac:grpSpMkLst>
        </pc:grpChg>
        <pc:grpChg chg="mod">
          <ac:chgData name="仁園 呂" userId="eef67f80-1e14-4c90-a22b-aad4575b3ef9" providerId="ADAL" clId="{98C5F729-C6D6-421F-A8DE-3A570149A37C}" dt="2020-05-24T12:46:42.006" v="1472" actId="164"/>
          <ac:grpSpMkLst>
            <pc:docMk/>
            <pc:sldMk cId="947937932" sldId="337"/>
            <ac:grpSpMk id="89" creationId="{74BE3D52-88E7-4D60-AE30-0F8B1ECB05F0}"/>
          </ac:grpSpMkLst>
        </pc:grpChg>
        <pc:grpChg chg="mod">
          <ac:chgData name="仁園 呂" userId="eef67f80-1e14-4c90-a22b-aad4575b3ef9" providerId="ADAL" clId="{98C5F729-C6D6-421F-A8DE-3A570149A37C}" dt="2020-05-24T12:46:42.006" v="1472" actId="164"/>
          <ac:grpSpMkLst>
            <pc:docMk/>
            <pc:sldMk cId="947937932" sldId="337"/>
            <ac:grpSpMk id="90" creationId="{E0ACF184-9404-4988-97EC-4A617303E522}"/>
          </ac:grpSpMkLst>
        </pc:grpChg>
        <pc:grpChg chg="mod">
          <ac:chgData name="仁園 呂" userId="eef67f80-1e14-4c90-a22b-aad4575b3ef9" providerId="ADAL" clId="{98C5F729-C6D6-421F-A8DE-3A570149A37C}" dt="2020-05-24T12:46:42.006" v="1472" actId="164"/>
          <ac:grpSpMkLst>
            <pc:docMk/>
            <pc:sldMk cId="947937932" sldId="337"/>
            <ac:grpSpMk id="111" creationId="{4C711E13-0163-4523-B319-E93BF4CECE1A}"/>
          </ac:grpSpMkLst>
        </pc:grpChg>
        <pc:grpChg chg="mod">
          <ac:chgData name="仁園 呂" userId="eef67f80-1e14-4c90-a22b-aad4575b3ef9" providerId="ADAL" clId="{98C5F729-C6D6-421F-A8DE-3A570149A37C}" dt="2020-05-24T12:46:42.006" v="1472" actId="164"/>
          <ac:grpSpMkLst>
            <pc:docMk/>
            <pc:sldMk cId="947937932" sldId="337"/>
            <ac:grpSpMk id="112" creationId="{8B768739-493D-421F-BE69-6F25B487CA00}"/>
          </ac:grpSpMkLst>
        </pc:grpChg>
        <pc:grpChg chg="mod">
          <ac:chgData name="仁園 呂" userId="eef67f80-1e14-4c90-a22b-aad4575b3ef9" providerId="ADAL" clId="{98C5F729-C6D6-421F-A8DE-3A570149A37C}" dt="2020-05-24T12:46:42.006" v="1472" actId="164"/>
          <ac:grpSpMkLst>
            <pc:docMk/>
            <pc:sldMk cId="947937932" sldId="337"/>
            <ac:grpSpMk id="113" creationId="{9AB4E3F2-6C7D-4A91-B23D-B919EA5CDA6B}"/>
          </ac:grpSpMkLst>
        </pc:grpChg>
        <pc:grpChg chg="mod">
          <ac:chgData name="仁園 呂" userId="eef67f80-1e14-4c90-a22b-aad4575b3ef9" providerId="ADAL" clId="{98C5F729-C6D6-421F-A8DE-3A570149A37C}" dt="2020-05-24T12:46:42.006" v="1472" actId="164"/>
          <ac:grpSpMkLst>
            <pc:docMk/>
            <pc:sldMk cId="947937932" sldId="337"/>
            <ac:grpSpMk id="114" creationId="{25E032C0-2EF3-4A6A-B816-D25EDBBB1D40}"/>
          </ac:grpSpMkLst>
        </pc:grpChg>
        <pc:grpChg chg="mod">
          <ac:chgData name="仁園 呂" userId="eef67f80-1e14-4c90-a22b-aad4575b3ef9" providerId="ADAL" clId="{98C5F729-C6D6-421F-A8DE-3A570149A37C}" dt="2020-05-24T12:46:42.006" v="1472" actId="164"/>
          <ac:grpSpMkLst>
            <pc:docMk/>
            <pc:sldMk cId="947937932" sldId="337"/>
            <ac:grpSpMk id="115" creationId="{1BF90F9F-8060-41A0-ACAF-D0C591B7AC7B}"/>
          </ac:grpSpMkLst>
        </pc:grpChg>
        <pc:grpChg chg="mod">
          <ac:chgData name="仁園 呂" userId="eef67f80-1e14-4c90-a22b-aad4575b3ef9" providerId="ADAL" clId="{98C5F729-C6D6-421F-A8DE-3A570149A37C}" dt="2020-05-24T12:46:42.006" v="1472" actId="164"/>
          <ac:grpSpMkLst>
            <pc:docMk/>
            <pc:sldMk cId="947937932" sldId="337"/>
            <ac:grpSpMk id="118" creationId="{F1A6F959-5415-4F5E-BF49-308A4199A024}"/>
          </ac:grpSpMkLst>
        </pc:grpChg>
        <pc:grpChg chg="del mod">
          <ac:chgData name="仁園 呂" userId="eef67f80-1e14-4c90-a22b-aad4575b3ef9" providerId="ADAL" clId="{98C5F729-C6D6-421F-A8DE-3A570149A37C}" dt="2020-05-24T12:43:24.826" v="1416"/>
          <ac:grpSpMkLst>
            <pc:docMk/>
            <pc:sldMk cId="947937932" sldId="337"/>
            <ac:grpSpMk id="122" creationId="{E03B3777-466D-4E5A-9E0D-4D97EC167EDA}"/>
          </ac:grpSpMkLst>
        </pc:grpChg>
        <pc:grpChg chg="mod">
          <ac:chgData name="仁園 呂" userId="eef67f80-1e14-4c90-a22b-aad4575b3ef9" providerId="ADAL" clId="{98C5F729-C6D6-421F-A8DE-3A570149A37C}" dt="2020-05-24T12:46:42.006" v="1472" actId="164"/>
          <ac:grpSpMkLst>
            <pc:docMk/>
            <pc:sldMk cId="947937932" sldId="337"/>
            <ac:grpSpMk id="136" creationId="{75E03094-47B4-4FAE-9157-BB26DB8E2313}"/>
          </ac:grpSpMkLst>
        </pc:grpChg>
        <pc:grpChg chg="mod">
          <ac:chgData name="仁園 呂" userId="eef67f80-1e14-4c90-a22b-aad4575b3ef9" providerId="ADAL" clId="{98C5F729-C6D6-421F-A8DE-3A570149A37C}" dt="2020-05-24T12:46:42.006" v="1472" actId="164"/>
          <ac:grpSpMkLst>
            <pc:docMk/>
            <pc:sldMk cId="947937932" sldId="337"/>
            <ac:grpSpMk id="142" creationId="{4EEAD406-7E9E-49B6-AB70-9260DECB6029}"/>
          </ac:grpSpMkLst>
        </pc:grpChg>
        <pc:grpChg chg="mod">
          <ac:chgData name="仁園 呂" userId="eef67f80-1e14-4c90-a22b-aad4575b3ef9" providerId="ADAL" clId="{98C5F729-C6D6-421F-A8DE-3A570149A37C}" dt="2020-05-24T12:46:42.006" v="1472" actId="164"/>
          <ac:grpSpMkLst>
            <pc:docMk/>
            <pc:sldMk cId="947937932" sldId="337"/>
            <ac:grpSpMk id="165" creationId="{2AE16708-7B62-4CB7-A4F0-B8F8FD2DB3B6}"/>
          </ac:grpSpMkLst>
        </pc:grpChg>
        <pc:grpChg chg="mod">
          <ac:chgData name="仁園 呂" userId="eef67f80-1e14-4c90-a22b-aad4575b3ef9" providerId="ADAL" clId="{98C5F729-C6D6-421F-A8DE-3A570149A37C}" dt="2020-05-24T12:46:42.006" v="1472" actId="164"/>
          <ac:grpSpMkLst>
            <pc:docMk/>
            <pc:sldMk cId="947937932" sldId="337"/>
            <ac:grpSpMk id="189" creationId="{BDB6DC0D-E95A-4713-B71C-79274E58216E}"/>
          </ac:grpSpMkLst>
        </pc:grpChg>
        <pc:grpChg chg="mod">
          <ac:chgData name="仁園 呂" userId="eef67f80-1e14-4c90-a22b-aad4575b3ef9" providerId="ADAL" clId="{98C5F729-C6D6-421F-A8DE-3A570149A37C}" dt="2020-05-24T12:46:42.006" v="1472" actId="164"/>
          <ac:grpSpMkLst>
            <pc:docMk/>
            <pc:sldMk cId="947937932" sldId="337"/>
            <ac:grpSpMk id="190" creationId="{F204DC5C-40D6-4CE0-A7E3-07B6500100AB}"/>
          </ac:grpSpMkLst>
        </pc:grpChg>
        <pc:grpChg chg="mod">
          <ac:chgData name="仁園 呂" userId="eef67f80-1e14-4c90-a22b-aad4575b3ef9" providerId="ADAL" clId="{98C5F729-C6D6-421F-A8DE-3A570149A37C}" dt="2020-05-24T12:46:42.006" v="1472" actId="164"/>
          <ac:grpSpMkLst>
            <pc:docMk/>
            <pc:sldMk cId="947937932" sldId="337"/>
            <ac:grpSpMk id="191" creationId="{08C34948-73EA-420F-80FF-370CAE16E672}"/>
          </ac:grpSpMkLst>
        </pc:grpChg>
        <pc:grpChg chg="mod">
          <ac:chgData name="仁園 呂" userId="eef67f80-1e14-4c90-a22b-aad4575b3ef9" providerId="ADAL" clId="{98C5F729-C6D6-421F-A8DE-3A570149A37C}" dt="2020-05-24T12:46:42.006" v="1472" actId="164"/>
          <ac:grpSpMkLst>
            <pc:docMk/>
            <pc:sldMk cId="947937932" sldId="337"/>
            <ac:grpSpMk id="192" creationId="{99D9C665-01D8-4C5A-A993-4FE7AEE660CA}"/>
          </ac:grpSpMkLst>
        </pc:grpChg>
        <pc:grpChg chg="mod">
          <ac:chgData name="仁園 呂" userId="eef67f80-1e14-4c90-a22b-aad4575b3ef9" providerId="ADAL" clId="{98C5F729-C6D6-421F-A8DE-3A570149A37C}" dt="2020-05-24T12:46:42.006" v="1472" actId="164"/>
          <ac:grpSpMkLst>
            <pc:docMk/>
            <pc:sldMk cId="947937932" sldId="337"/>
            <ac:grpSpMk id="193" creationId="{B22D234F-26F8-43AB-B07F-D30AA59ECDDF}"/>
          </ac:grpSpMkLst>
        </pc:grpChg>
        <pc:grpChg chg="mod">
          <ac:chgData name="仁園 呂" userId="eef67f80-1e14-4c90-a22b-aad4575b3ef9" providerId="ADAL" clId="{98C5F729-C6D6-421F-A8DE-3A570149A37C}" dt="2020-05-24T12:46:42.006" v="1472" actId="164"/>
          <ac:grpSpMkLst>
            <pc:docMk/>
            <pc:sldMk cId="947937932" sldId="337"/>
            <ac:grpSpMk id="194" creationId="{DBD4B491-F1C6-4F3A-9B29-252096FC6536}"/>
          </ac:grpSpMkLst>
        </pc:grpChg>
        <pc:grpChg chg="add mod">
          <ac:chgData name="仁園 呂" userId="eef67f80-1e14-4c90-a22b-aad4575b3ef9" providerId="ADAL" clId="{98C5F729-C6D6-421F-A8DE-3A570149A37C}" dt="2020-05-24T12:46:47.256" v="1473" actId="14100"/>
          <ac:grpSpMkLst>
            <pc:docMk/>
            <pc:sldMk cId="947937932" sldId="337"/>
            <ac:grpSpMk id="196" creationId="{9F7F2369-3943-4189-AF0B-AC899097C8F5}"/>
          </ac:grpSpMkLst>
        </pc:grpChg>
        <pc:grpChg chg="del mod">
          <ac:chgData name="仁園 呂" userId="eef67f80-1e14-4c90-a22b-aad4575b3ef9" providerId="ADAL" clId="{98C5F729-C6D6-421F-A8DE-3A570149A37C}" dt="2020-05-24T12:48:44.879" v="1483"/>
          <ac:grpSpMkLst>
            <pc:docMk/>
            <pc:sldMk cId="947937932" sldId="337"/>
            <ac:grpSpMk id="202" creationId="{FC76BA69-EFB4-491D-9DA9-7994CDF2F043}"/>
          </ac:grpSpMkLst>
        </pc:grpChg>
        <pc:grpChg chg="del mod">
          <ac:chgData name="仁園 呂" userId="eef67f80-1e14-4c90-a22b-aad4575b3ef9" providerId="ADAL" clId="{98C5F729-C6D6-421F-A8DE-3A570149A37C}" dt="2020-05-24T12:48:47.792" v="1489"/>
          <ac:grpSpMkLst>
            <pc:docMk/>
            <pc:sldMk cId="947937932" sldId="337"/>
            <ac:grpSpMk id="205" creationId="{4A09B21C-8649-4E2E-ACA8-566D7E666A35}"/>
          </ac:grpSpMkLst>
        </pc:grpChg>
        <pc:grpChg chg="del mod">
          <ac:chgData name="仁園 呂" userId="eef67f80-1e14-4c90-a22b-aad4575b3ef9" providerId="ADAL" clId="{98C5F729-C6D6-421F-A8DE-3A570149A37C}" dt="2020-05-24T12:48:49.681" v="1491"/>
          <ac:grpSpMkLst>
            <pc:docMk/>
            <pc:sldMk cId="947937932" sldId="337"/>
            <ac:grpSpMk id="211" creationId="{14CC206D-6E97-453E-9B6E-DA5F1A91A5D5}"/>
          </ac:grpSpMkLst>
        </pc:grpChg>
        <pc:grpChg chg="del mod">
          <ac:chgData name="仁園 呂" userId="eef67f80-1e14-4c90-a22b-aad4575b3ef9" providerId="ADAL" clId="{98C5F729-C6D6-421F-A8DE-3A570149A37C}" dt="2020-05-24T12:48:53.966" v="1497"/>
          <ac:grpSpMkLst>
            <pc:docMk/>
            <pc:sldMk cId="947937932" sldId="337"/>
            <ac:grpSpMk id="213" creationId="{31EBA8C4-849D-44E0-A6E3-F1F9A948D0C3}"/>
          </ac:grpSpMkLst>
        </pc:grpChg>
        <pc:grpChg chg="del mod">
          <ac:chgData name="仁園 呂" userId="eef67f80-1e14-4c90-a22b-aad4575b3ef9" providerId="ADAL" clId="{98C5F729-C6D6-421F-A8DE-3A570149A37C}" dt="2020-05-24T12:48:56.234" v="1498"/>
          <ac:grpSpMkLst>
            <pc:docMk/>
            <pc:sldMk cId="947937932" sldId="337"/>
            <ac:grpSpMk id="219" creationId="{02FA01F9-F202-49EA-9879-87B56003E82A}"/>
          </ac:grpSpMkLst>
        </pc:grpChg>
        <pc:grpChg chg="del mod">
          <ac:chgData name="仁園 呂" userId="eef67f80-1e14-4c90-a22b-aad4575b3ef9" providerId="ADAL" clId="{98C5F729-C6D6-421F-A8DE-3A570149A37C}" dt="2020-05-24T12:50:17.006" v="1566" actId="478"/>
          <ac:grpSpMkLst>
            <pc:docMk/>
            <pc:sldMk cId="947937932" sldId="337"/>
            <ac:grpSpMk id="220" creationId="{04147E65-B721-4BFF-8F97-C1BC26246CE9}"/>
          </ac:grpSpMkLst>
        </pc:grpChg>
        <pc:grpChg chg="del mod">
          <ac:chgData name="仁園 呂" userId="eef67f80-1e14-4c90-a22b-aad4575b3ef9" providerId="ADAL" clId="{98C5F729-C6D6-421F-A8DE-3A570149A37C}" dt="2020-05-24T12:49:09.093" v="1518"/>
          <ac:grpSpMkLst>
            <pc:docMk/>
            <pc:sldMk cId="947937932" sldId="337"/>
            <ac:grpSpMk id="226" creationId="{EDA2CFD3-EE3B-40CE-8F33-E7C24A139517}"/>
          </ac:grpSpMkLst>
        </pc:grpChg>
        <pc:grpChg chg="del mod">
          <ac:chgData name="仁園 呂" userId="eef67f80-1e14-4c90-a22b-aad4575b3ef9" providerId="ADAL" clId="{98C5F729-C6D6-421F-A8DE-3A570149A37C}" dt="2020-05-24T12:49:09.093" v="1518"/>
          <ac:grpSpMkLst>
            <pc:docMk/>
            <pc:sldMk cId="947937932" sldId="337"/>
            <ac:grpSpMk id="235" creationId="{A25B8459-A744-4A0D-936A-0197D9E5D96B}"/>
          </ac:grpSpMkLst>
        </pc:grpChg>
        <pc:grpChg chg="del mod">
          <ac:chgData name="仁園 呂" userId="eef67f80-1e14-4c90-a22b-aad4575b3ef9" providerId="ADAL" clId="{98C5F729-C6D6-421F-A8DE-3A570149A37C}" dt="2020-05-24T12:50:17.006" v="1566" actId="478"/>
          <ac:grpSpMkLst>
            <pc:docMk/>
            <pc:sldMk cId="947937932" sldId="337"/>
            <ac:grpSpMk id="239" creationId="{FA63F95A-E533-41D0-BEB3-CB9C4794EE72}"/>
          </ac:grpSpMkLst>
        </pc:grpChg>
        <pc:grpChg chg="del mod">
          <ac:chgData name="仁園 呂" userId="eef67f80-1e14-4c90-a22b-aad4575b3ef9" providerId="ADAL" clId="{98C5F729-C6D6-421F-A8DE-3A570149A37C}" dt="2020-05-24T12:50:17.006" v="1566" actId="478"/>
          <ac:grpSpMkLst>
            <pc:docMk/>
            <pc:sldMk cId="947937932" sldId="337"/>
            <ac:grpSpMk id="247" creationId="{8FB3E6BD-FB4A-462B-9B83-C33A5695D739}"/>
          </ac:grpSpMkLst>
        </pc:grpChg>
        <pc:grpChg chg="del mod">
          <ac:chgData name="仁園 呂" userId="eef67f80-1e14-4c90-a22b-aad4575b3ef9" providerId="ADAL" clId="{98C5F729-C6D6-421F-A8DE-3A570149A37C}" dt="2020-05-24T12:50:17.006" v="1566" actId="478"/>
          <ac:grpSpMkLst>
            <pc:docMk/>
            <pc:sldMk cId="947937932" sldId="337"/>
            <ac:grpSpMk id="255" creationId="{DD31ADF1-9B90-4268-955F-2175F8C86D17}"/>
          </ac:grpSpMkLst>
        </pc:grpChg>
        <pc:grpChg chg="del mod">
          <ac:chgData name="仁園 呂" userId="eef67f80-1e14-4c90-a22b-aad4575b3ef9" providerId="ADAL" clId="{98C5F729-C6D6-421F-A8DE-3A570149A37C}" dt="2020-05-24T12:49:31.048" v="1558"/>
          <ac:grpSpMkLst>
            <pc:docMk/>
            <pc:sldMk cId="947937932" sldId="337"/>
            <ac:grpSpMk id="273" creationId="{7539203D-DBC4-47A9-8F9D-73813ECA99FD}"/>
          </ac:grpSpMkLst>
        </pc:grpChg>
        <pc:grpChg chg="del mod">
          <ac:chgData name="仁園 呂" userId="eef67f80-1e14-4c90-a22b-aad4575b3ef9" providerId="ADAL" clId="{98C5F729-C6D6-421F-A8DE-3A570149A37C}" dt="2020-05-24T12:50:17.006" v="1566" actId="478"/>
          <ac:grpSpMkLst>
            <pc:docMk/>
            <pc:sldMk cId="947937932" sldId="337"/>
            <ac:grpSpMk id="274" creationId="{06BED927-F438-40AB-9193-B1DA8946210C}"/>
          </ac:grpSpMkLst>
        </pc:grpChg>
        <pc:grpChg chg="del mod">
          <ac:chgData name="仁園 呂" userId="eef67f80-1e14-4c90-a22b-aad4575b3ef9" providerId="ADAL" clId="{98C5F729-C6D6-421F-A8DE-3A570149A37C}" dt="2020-05-24T12:50:17.006" v="1566" actId="478"/>
          <ac:grpSpMkLst>
            <pc:docMk/>
            <pc:sldMk cId="947937932" sldId="337"/>
            <ac:grpSpMk id="275" creationId="{4A400B24-D2FD-454F-A829-90190B7512D3}"/>
          </ac:grpSpMkLst>
        </pc:grpChg>
        <pc:grpChg chg="del mod">
          <ac:chgData name="仁園 呂" userId="eef67f80-1e14-4c90-a22b-aad4575b3ef9" providerId="ADAL" clId="{98C5F729-C6D6-421F-A8DE-3A570149A37C}" dt="2020-05-24T12:50:17.006" v="1566" actId="478"/>
          <ac:grpSpMkLst>
            <pc:docMk/>
            <pc:sldMk cId="947937932" sldId="337"/>
            <ac:grpSpMk id="276" creationId="{A1FF26C0-8B69-4692-BDC4-E412E6D213A8}"/>
          </ac:grpSpMkLst>
        </pc:grpChg>
        <pc:grpChg chg="del mod">
          <ac:chgData name="仁園 呂" userId="eef67f80-1e14-4c90-a22b-aad4575b3ef9" providerId="ADAL" clId="{98C5F729-C6D6-421F-A8DE-3A570149A37C}" dt="2020-05-24T12:49:32.515" v="1561"/>
          <ac:grpSpMkLst>
            <pc:docMk/>
            <pc:sldMk cId="947937932" sldId="337"/>
            <ac:grpSpMk id="282" creationId="{4FBD4AFD-CA25-4320-8FFD-7AED686B59BD}"/>
          </ac:grpSpMkLst>
        </pc:grpChg>
        <pc:grpChg chg="del mod">
          <ac:chgData name="仁園 呂" userId="eef67f80-1e14-4c90-a22b-aad4575b3ef9" providerId="ADAL" clId="{98C5F729-C6D6-421F-A8DE-3A570149A37C}" dt="2020-05-24T12:49:32.515" v="1561"/>
          <ac:grpSpMkLst>
            <pc:docMk/>
            <pc:sldMk cId="947937932" sldId="337"/>
            <ac:grpSpMk id="283" creationId="{F449EF43-0A48-4B0F-9C31-A20F682B664A}"/>
          </ac:grpSpMkLst>
        </pc:grpChg>
        <pc:grpChg chg="del mod">
          <ac:chgData name="仁園 呂" userId="eef67f80-1e14-4c90-a22b-aad4575b3ef9" providerId="ADAL" clId="{98C5F729-C6D6-421F-A8DE-3A570149A37C}" dt="2020-05-24T12:50:17.006" v="1566" actId="478"/>
          <ac:grpSpMkLst>
            <pc:docMk/>
            <pc:sldMk cId="947937932" sldId="337"/>
            <ac:grpSpMk id="286" creationId="{397CFC89-9C41-4598-B647-F7EC4300444C}"/>
          </ac:grpSpMkLst>
        </pc:grpChg>
        <pc:grpChg chg="del mod">
          <ac:chgData name="仁園 呂" userId="eef67f80-1e14-4c90-a22b-aad4575b3ef9" providerId="ADAL" clId="{98C5F729-C6D6-421F-A8DE-3A570149A37C}" dt="2020-05-24T12:49:33.719" v="1563"/>
          <ac:grpSpMkLst>
            <pc:docMk/>
            <pc:sldMk cId="947937932" sldId="337"/>
            <ac:grpSpMk id="287" creationId="{6B5BD7E5-66C6-4F37-94E0-BFEA794924CA}"/>
          </ac:grpSpMkLst>
        </pc:grpChg>
        <pc:grpChg chg="del mod">
          <ac:chgData name="仁園 呂" userId="eef67f80-1e14-4c90-a22b-aad4575b3ef9" providerId="ADAL" clId="{98C5F729-C6D6-421F-A8DE-3A570149A37C}" dt="2020-05-24T12:49:34.257" v="1565"/>
          <ac:grpSpMkLst>
            <pc:docMk/>
            <pc:sldMk cId="947937932" sldId="337"/>
            <ac:grpSpMk id="289" creationId="{AC22344B-9C95-40B8-91FA-8B6E012E503A}"/>
          </ac:grpSpMkLst>
        </pc:grpChg>
        <pc:grpChg chg="del mod">
          <ac:chgData name="仁園 呂" userId="eef67f80-1e14-4c90-a22b-aad4575b3ef9" providerId="ADAL" clId="{98C5F729-C6D6-421F-A8DE-3A570149A37C}" dt="2020-05-24T12:50:17.006" v="1566" actId="478"/>
          <ac:grpSpMkLst>
            <pc:docMk/>
            <pc:sldMk cId="947937932" sldId="337"/>
            <ac:grpSpMk id="291" creationId="{79B52348-1A31-4290-876D-5954053A1499}"/>
          </ac:grpSpMkLst>
        </pc:grpChg>
        <pc:grpChg chg="del mod">
          <ac:chgData name="仁園 呂" userId="eef67f80-1e14-4c90-a22b-aad4575b3ef9" providerId="ADAL" clId="{98C5F729-C6D6-421F-A8DE-3A570149A37C}" dt="2020-05-24T12:50:43.246" v="1581"/>
          <ac:grpSpMkLst>
            <pc:docMk/>
            <pc:sldMk cId="947937932" sldId="337"/>
            <ac:grpSpMk id="301" creationId="{D6387262-E4AC-4F44-B5C0-947A6D978F3A}"/>
          </ac:grpSpMkLst>
        </pc:grpChg>
        <pc:grpChg chg="del mod">
          <ac:chgData name="仁園 呂" userId="eef67f80-1e14-4c90-a22b-aad4575b3ef9" providerId="ADAL" clId="{98C5F729-C6D6-421F-A8DE-3A570149A37C}" dt="2020-05-24T12:50:43.246" v="1581"/>
          <ac:grpSpMkLst>
            <pc:docMk/>
            <pc:sldMk cId="947937932" sldId="337"/>
            <ac:grpSpMk id="302" creationId="{A47B89FB-0E71-49A3-8C37-A0B672248F15}"/>
          </ac:grpSpMkLst>
        </pc:grpChg>
        <pc:grpChg chg="del mod">
          <ac:chgData name="仁園 呂" userId="eef67f80-1e14-4c90-a22b-aad4575b3ef9" providerId="ADAL" clId="{98C5F729-C6D6-421F-A8DE-3A570149A37C}" dt="2020-05-24T12:50:46.497" v="1588"/>
          <ac:grpSpMkLst>
            <pc:docMk/>
            <pc:sldMk cId="947937932" sldId="337"/>
            <ac:grpSpMk id="305" creationId="{19CB036D-94EB-4801-BDD1-B47B3B5464BE}"/>
          </ac:grpSpMkLst>
        </pc:grpChg>
        <pc:grpChg chg="del mod">
          <ac:chgData name="仁園 呂" userId="eef67f80-1e14-4c90-a22b-aad4575b3ef9" providerId="ADAL" clId="{98C5F729-C6D6-421F-A8DE-3A570149A37C}" dt="2020-05-24T12:50:55.434" v="1600"/>
          <ac:grpSpMkLst>
            <pc:docMk/>
            <pc:sldMk cId="947937932" sldId="337"/>
            <ac:grpSpMk id="312" creationId="{D1A9C4D9-E9FA-4D85-8A28-6BCDA0555F2C}"/>
          </ac:grpSpMkLst>
        </pc:grpChg>
        <pc:grpChg chg="del mod">
          <ac:chgData name="仁園 呂" userId="eef67f80-1e14-4c90-a22b-aad4575b3ef9" providerId="ADAL" clId="{98C5F729-C6D6-421F-A8DE-3A570149A37C}" dt="2020-05-24T12:50:55.434" v="1600"/>
          <ac:grpSpMkLst>
            <pc:docMk/>
            <pc:sldMk cId="947937932" sldId="337"/>
            <ac:grpSpMk id="320" creationId="{51D76EAB-C194-4883-B006-3C1726AD3A67}"/>
          </ac:grpSpMkLst>
        </pc:grpChg>
        <pc:grpChg chg="del mod">
          <ac:chgData name="仁園 呂" userId="eef67f80-1e14-4c90-a22b-aad4575b3ef9" providerId="ADAL" clId="{98C5F729-C6D6-421F-A8DE-3A570149A37C}" dt="2020-05-24T12:50:58.046" v="1605"/>
          <ac:grpSpMkLst>
            <pc:docMk/>
            <pc:sldMk cId="947937932" sldId="337"/>
            <ac:grpSpMk id="324" creationId="{93ACF18C-1380-42B9-BFF0-ABEE4D14E2A8}"/>
          </ac:grpSpMkLst>
        </pc:grpChg>
        <pc:grpChg chg="del mod">
          <ac:chgData name="仁園 呂" userId="eef67f80-1e14-4c90-a22b-aad4575b3ef9" providerId="ADAL" clId="{98C5F729-C6D6-421F-A8DE-3A570149A37C}" dt="2020-05-24T12:50:59.938" v="1607"/>
          <ac:grpSpMkLst>
            <pc:docMk/>
            <pc:sldMk cId="947937932" sldId="337"/>
            <ac:grpSpMk id="329" creationId="{5778445E-BFDB-4798-8D33-31ED9A53DBDC}"/>
          </ac:grpSpMkLst>
        </pc:grpChg>
        <pc:grpChg chg="del mod">
          <ac:chgData name="仁園 呂" userId="eef67f80-1e14-4c90-a22b-aad4575b3ef9" providerId="ADAL" clId="{98C5F729-C6D6-421F-A8DE-3A570149A37C}" dt="2020-05-24T12:51:00.892" v="1609"/>
          <ac:grpSpMkLst>
            <pc:docMk/>
            <pc:sldMk cId="947937932" sldId="337"/>
            <ac:grpSpMk id="331" creationId="{8996BC80-5F43-450B-A334-BC368972C2E8}"/>
          </ac:grpSpMkLst>
        </pc:grpChg>
        <pc:grpChg chg="mod">
          <ac:chgData name="仁園 呂" userId="eef67f80-1e14-4c90-a22b-aad4575b3ef9" providerId="ADAL" clId="{98C5F729-C6D6-421F-A8DE-3A570149A37C}" dt="2020-05-24T12:51:00.892" v="1609"/>
          <ac:grpSpMkLst>
            <pc:docMk/>
            <pc:sldMk cId="947937932" sldId="337"/>
            <ac:grpSpMk id="333" creationId="{516508C1-2D82-4056-89F8-FB13184EFB0B}"/>
          </ac:grpSpMkLst>
        </pc:grpChg>
        <pc:grpChg chg="del mod">
          <ac:chgData name="仁園 呂" userId="eef67f80-1e14-4c90-a22b-aad4575b3ef9" providerId="ADAL" clId="{98C5F729-C6D6-421F-A8DE-3A570149A37C}" dt="2020-05-24T12:51:13.344" v="1629"/>
          <ac:grpSpMkLst>
            <pc:docMk/>
            <pc:sldMk cId="947937932" sldId="337"/>
            <ac:grpSpMk id="339" creationId="{392F6504-CD82-4F35-948A-ECCDB0284081}"/>
          </ac:grpSpMkLst>
        </pc:grpChg>
        <pc:grpChg chg="del mod">
          <ac:chgData name="仁園 呂" userId="eef67f80-1e14-4c90-a22b-aad4575b3ef9" providerId="ADAL" clId="{98C5F729-C6D6-421F-A8DE-3A570149A37C}" dt="2020-05-24T12:51:44.008" v="1669"/>
          <ac:grpSpMkLst>
            <pc:docMk/>
            <pc:sldMk cId="947937932" sldId="337"/>
            <ac:grpSpMk id="340" creationId="{376A9441-9247-439E-97EE-83C0A8714A1F}"/>
          </ac:grpSpMkLst>
        </pc:grpChg>
        <pc:grpChg chg="del mod">
          <ac:chgData name="仁園 呂" userId="eef67f80-1e14-4c90-a22b-aad4575b3ef9" providerId="ADAL" clId="{98C5F729-C6D6-421F-A8DE-3A570149A37C}" dt="2020-05-24T12:51:13.344" v="1629"/>
          <ac:grpSpMkLst>
            <pc:docMk/>
            <pc:sldMk cId="947937932" sldId="337"/>
            <ac:grpSpMk id="354" creationId="{3B486487-2472-40C2-8DD9-29C070A40B7D}"/>
          </ac:grpSpMkLst>
        </pc:grpChg>
        <pc:grpChg chg="del mod">
          <ac:chgData name="仁園 呂" userId="eef67f80-1e14-4c90-a22b-aad4575b3ef9" providerId="ADAL" clId="{98C5F729-C6D6-421F-A8DE-3A570149A37C}" dt="2020-05-24T12:51:13.344" v="1629"/>
          <ac:grpSpMkLst>
            <pc:docMk/>
            <pc:sldMk cId="947937932" sldId="337"/>
            <ac:grpSpMk id="355" creationId="{1B33FF49-EACF-4C8F-B261-CFF08AB2C3BD}"/>
          </ac:grpSpMkLst>
        </pc:grpChg>
        <pc:grpChg chg="del mod">
          <ac:chgData name="仁園 呂" userId="eef67f80-1e14-4c90-a22b-aad4575b3ef9" providerId="ADAL" clId="{98C5F729-C6D6-421F-A8DE-3A570149A37C}" dt="2020-05-24T12:51:20.355" v="1640"/>
          <ac:grpSpMkLst>
            <pc:docMk/>
            <pc:sldMk cId="947937932" sldId="337"/>
            <ac:grpSpMk id="356" creationId="{9957BE78-6787-48AF-B3BE-C5826BAF4EBE}"/>
          </ac:grpSpMkLst>
        </pc:grpChg>
        <pc:grpChg chg="del mod">
          <ac:chgData name="仁園 呂" userId="eef67f80-1e14-4c90-a22b-aad4575b3ef9" providerId="ADAL" clId="{98C5F729-C6D6-421F-A8DE-3A570149A37C}" dt="2020-05-24T12:51:20.355" v="1640"/>
          <ac:grpSpMkLst>
            <pc:docMk/>
            <pc:sldMk cId="947937932" sldId="337"/>
            <ac:grpSpMk id="362" creationId="{764C0FAA-31AB-499E-BA39-E8CC2FD1B759}"/>
          </ac:grpSpMkLst>
        </pc:grpChg>
        <pc:grpChg chg="del mod">
          <ac:chgData name="仁園 呂" userId="eef67f80-1e14-4c90-a22b-aad4575b3ef9" providerId="ADAL" clId="{98C5F729-C6D6-421F-A8DE-3A570149A37C}" dt="2020-05-24T12:51:21.564" v="1642"/>
          <ac:grpSpMkLst>
            <pc:docMk/>
            <pc:sldMk cId="947937932" sldId="337"/>
            <ac:grpSpMk id="367" creationId="{D72B14FD-C5A7-4B57-AA44-2DD6D727D4CC}"/>
          </ac:grpSpMkLst>
        </pc:grpChg>
        <pc:grpChg chg="del mod">
          <ac:chgData name="仁園 呂" userId="eef67f80-1e14-4c90-a22b-aad4575b3ef9" providerId="ADAL" clId="{98C5F729-C6D6-421F-A8DE-3A570149A37C}" dt="2020-05-24T12:51:29.862" v="1649"/>
          <ac:grpSpMkLst>
            <pc:docMk/>
            <pc:sldMk cId="947937932" sldId="337"/>
            <ac:grpSpMk id="369" creationId="{E29BD1EC-C1F8-4D9B-AF94-7737EFF9AE05}"/>
          </ac:grpSpMkLst>
        </pc:grpChg>
        <pc:grpChg chg="del mod">
          <ac:chgData name="仁園 呂" userId="eef67f80-1e14-4c90-a22b-aad4575b3ef9" providerId="ADAL" clId="{98C5F729-C6D6-421F-A8DE-3A570149A37C}" dt="2020-05-24T12:51:44.008" v="1669"/>
          <ac:grpSpMkLst>
            <pc:docMk/>
            <pc:sldMk cId="947937932" sldId="337"/>
            <ac:grpSpMk id="376" creationId="{173BECEA-B0EF-4366-9161-4920189D57FC}"/>
          </ac:grpSpMkLst>
        </pc:grpChg>
        <pc:grpChg chg="del mod">
          <ac:chgData name="仁園 呂" userId="eef67f80-1e14-4c90-a22b-aad4575b3ef9" providerId="ADAL" clId="{98C5F729-C6D6-421F-A8DE-3A570149A37C}" dt="2020-05-24T12:51:44.008" v="1669"/>
          <ac:grpSpMkLst>
            <pc:docMk/>
            <pc:sldMk cId="947937932" sldId="337"/>
            <ac:grpSpMk id="381" creationId="{01B4F64C-6995-4458-8B75-9CA1BA7F5DF8}"/>
          </ac:grpSpMkLst>
        </pc:grpChg>
        <pc:grpChg chg="del mod">
          <ac:chgData name="仁園 呂" userId="eef67f80-1e14-4c90-a22b-aad4575b3ef9" providerId="ADAL" clId="{98C5F729-C6D6-421F-A8DE-3A570149A37C}" dt="2020-05-24T12:51:44.008" v="1669"/>
          <ac:grpSpMkLst>
            <pc:docMk/>
            <pc:sldMk cId="947937932" sldId="337"/>
            <ac:grpSpMk id="396" creationId="{BCC2C615-5130-4588-840E-F89F3377135B}"/>
          </ac:grpSpMkLst>
        </pc:grpChg>
        <pc:grpChg chg="del mod">
          <ac:chgData name="仁園 呂" userId="eef67f80-1e14-4c90-a22b-aad4575b3ef9" providerId="ADAL" clId="{98C5F729-C6D6-421F-A8DE-3A570149A37C}" dt="2020-05-24T12:51:44.008" v="1669"/>
          <ac:grpSpMkLst>
            <pc:docMk/>
            <pc:sldMk cId="947937932" sldId="337"/>
            <ac:grpSpMk id="397" creationId="{45F7FA22-46A4-4F57-B400-3B7D9652776D}"/>
          </ac:grpSpMkLst>
        </pc:grpChg>
        <pc:grpChg chg="del mod">
          <ac:chgData name="仁園 呂" userId="eef67f80-1e14-4c90-a22b-aad4575b3ef9" providerId="ADAL" clId="{98C5F729-C6D6-421F-A8DE-3A570149A37C}" dt="2020-05-24T12:51:49.995" v="1679"/>
          <ac:grpSpMkLst>
            <pc:docMk/>
            <pc:sldMk cId="947937932" sldId="337"/>
            <ac:grpSpMk id="398" creationId="{91D131F7-8341-4987-B3AC-3D67E052E5A1}"/>
          </ac:grpSpMkLst>
        </pc:grpChg>
        <pc:grpChg chg="del mod">
          <ac:chgData name="仁園 呂" userId="eef67f80-1e14-4c90-a22b-aad4575b3ef9" providerId="ADAL" clId="{98C5F729-C6D6-421F-A8DE-3A570149A37C}" dt="2020-05-24T12:51:56.360" v="1682"/>
          <ac:grpSpMkLst>
            <pc:docMk/>
            <pc:sldMk cId="947937932" sldId="337"/>
            <ac:grpSpMk id="408" creationId="{9B83BF4A-3437-4809-8989-1292F5928391}"/>
          </ac:grpSpMkLst>
        </pc:grpChg>
        <pc:grpChg chg="mod">
          <ac:chgData name="仁園 呂" userId="eef67f80-1e14-4c90-a22b-aad4575b3ef9" providerId="ADAL" clId="{98C5F729-C6D6-421F-A8DE-3A570149A37C}" dt="2020-05-24T12:51:56.360" v="1682"/>
          <ac:grpSpMkLst>
            <pc:docMk/>
            <pc:sldMk cId="947937932" sldId="337"/>
            <ac:grpSpMk id="411" creationId="{291A805A-1448-449D-B2AF-F79327F03BC5}"/>
          </ac:grpSpMkLst>
        </pc:grpChg>
        <pc:grpChg chg="mod">
          <ac:chgData name="仁園 呂" userId="eef67f80-1e14-4c90-a22b-aad4575b3ef9" providerId="ADAL" clId="{98C5F729-C6D6-421F-A8DE-3A570149A37C}" dt="2020-05-24T12:51:58.643" v="1686"/>
          <ac:grpSpMkLst>
            <pc:docMk/>
            <pc:sldMk cId="947937932" sldId="337"/>
            <ac:grpSpMk id="415" creationId="{72AA4BAF-8040-4A58-B6BC-0E00FAECE686}"/>
          </ac:grpSpMkLst>
        </pc:grpChg>
        <pc:grpChg chg="mod">
          <ac:chgData name="仁園 呂" userId="eef67f80-1e14-4c90-a22b-aad4575b3ef9" providerId="ADAL" clId="{98C5F729-C6D6-421F-A8DE-3A570149A37C}" dt="2020-05-24T12:52:04.347" v="1691"/>
          <ac:grpSpMkLst>
            <pc:docMk/>
            <pc:sldMk cId="947937932" sldId="337"/>
            <ac:grpSpMk id="420" creationId="{4514D004-033F-4454-BE02-F928F5B09AA6}"/>
          </ac:grpSpMkLst>
        </pc:grpChg>
        <pc:grpChg chg="mod">
          <ac:chgData name="仁園 呂" userId="eef67f80-1e14-4c90-a22b-aad4575b3ef9" providerId="ADAL" clId="{98C5F729-C6D6-421F-A8DE-3A570149A37C}" dt="2020-05-24T12:52:07.781" v="1694"/>
          <ac:grpSpMkLst>
            <pc:docMk/>
            <pc:sldMk cId="947937932" sldId="337"/>
            <ac:grpSpMk id="423" creationId="{D2293AAD-63AF-4062-A5DE-C6AED3400E1C}"/>
          </ac:grpSpMkLst>
        </pc:grpChg>
        <pc:grpChg chg="mod">
          <ac:chgData name="仁園 呂" userId="eef67f80-1e14-4c90-a22b-aad4575b3ef9" providerId="ADAL" clId="{98C5F729-C6D6-421F-A8DE-3A570149A37C}" dt="2020-05-24T12:52:20.626" v="1702"/>
          <ac:grpSpMkLst>
            <pc:docMk/>
            <pc:sldMk cId="947937932" sldId="337"/>
            <ac:grpSpMk id="431" creationId="{D002488E-76AE-4D35-B501-843B6015C2E4}"/>
          </ac:grpSpMkLst>
        </pc:grpChg>
        <pc:grpChg chg="mod">
          <ac:chgData name="仁園 呂" userId="eef67f80-1e14-4c90-a22b-aad4575b3ef9" providerId="ADAL" clId="{98C5F729-C6D6-421F-A8DE-3A570149A37C}" dt="2020-05-24T12:52:20.626" v="1702"/>
          <ac:grpSpMkLst>
            <pc:docMk/>
            <pc:sldMk cId="947937932" sldId="337"/>
            <ac:grpSpMk id="432" creationId="{8758C550-358F-4C90-90D5-1AE4C6E27AAE}"/>
          </ac:grpSpMkLst>
        </pc:grpChg>
        <pc:grpChg chg="mod">
          <ac:chgData name="仁園 呂" userId="eef67f80-1e14-4c90-a22b-aad4575b3ef9" providerId="ADAL" clId="{98C5F729-C6D6-421F-A8DE-3A570149A37C}" dt="2020-05-24T12:52:20.626" v="1702"/>
          <ac:grpSpMkLst>
            <pc:docMk/>
            <pc:sldMk cId="947937932" sldId="337"/>
            <ac:grpSpMk id="433" creationId="{2AF9DBBF-06EC-486B-936F-479B99E66387}"/>
          </ac:grpSpMkLst>
        </pc:grpChg>
        <pc:inkChg chg="add del mod">
          <ac:chgData name="仁園 呂" userId="eef67f80-1e14-4c90-a22b-aad4575b3ef9" providerId="ADAL" clId="{98C5F729-C6D6-421F-A8DE-3A570149A37C}" dt="2020-05-24T12:41:03.139" v="1305"/>
          <ac:inkMkLst>
            <pc:docMk/>
            <pc:sldMk cId="947937932" sldId="337"/>
            <ac:inkMk id="6" creationId="{9BDF0F5E-3C1A-41F7-AFAC-48A37801A2A6}"/>
          </ac:inkMkLst>
        </pc:inkChg>
        <pc:inkChg chg="add del mod">
          <ac:chgData name="仁園 呂" userId="eef67f80-1e14-4c90-a22b-aad4575b3ef9" providerId="ADAL" clId="{98C5F729-C6D6-421F-A8DE-3A570149A37C}" dt="2020-05-24T12:41:03.142" v="1319"/>
          <ac:inkMkLst>
            <pc:docMk/>
            <pc:sldMk cId="947937932" sldId="337"/>
            <ac:inkMk id="7" creationId="{065A89C4-4930-4150-8B10-1DAD00E44CEA}"/>
          </ac:inkMkLst>
        </pc:inkChg>
        <pc:inkChg chg="add del mod">
          <ac:chgData name="仁園 呂" userId="eef67f80-1e14-4c90-a22b-aad4575b3ef9" providerId="ADAL" clId="{98C5F729-C6D6-421F-A8DE-3A570149A37C}" dt="2020-05-24T12:41:03.137" v="1301"/>
          <ac:inkMkLst>
            <pc:docMk/>
            <pc:sldMk cId="947937932" sldId="337"/>
            <ac:inkMk id="8" creationId="{FEC3D889-1C0C-4EEB-90C0-6C8B9C9A7D28}"/>
          </ac:inkMkLst>
        </pc:inkChg>
        <pc:inkChg chg="add del mod">
          <ac:chgData name="仁園 呂" userId="eef67f80-1e14-4c90-a22b-aad4575b3ef9" providerId="ADAL" clId="{98C5F729-C6D6-421F-A8DE-3A570149A37C}" dt="2020-05-24T12:41:03.141" v="1313"/>
          <ac:inkMkLst>
            <pc:docMk/>
            <pc:sldMk cId="947937932" sldId="337"/>
            <ac:inkMk id="9" creationId="{3854AEC7-AFB3-4851-A638-995BE8E8B56C}"/>
          </ac:inkMkLst>
        </pc:inkChg>
        <pc:inkChg chg="add del mod">
          <ac:chgData name="仁園 呂" userId="eef67f80-1e14-4c90-a22b-aad4575b3ef9" providerId="ADAL" clId="{98C5F729-C6D6-421F-A8DE-3A570149A37C}" dt="2020-05-24T12:41:03.139" v="1308"/>
          <ac:inkMkLst>
            <pc:docMk/>
            <pc:sldMk cId="947937932" sldId="337"/>
            <ac:inkMk id="12" creationId="{7C010AA5-081B-42F5-8A74-443F979C525C}"/>
          </ac:inkMkLst>
        </pc:inkChg>
        <pc:inkChg chg="add del mod">
          <ac:chgData name="仁園 呂" userId="eef67f80-1e14-4c90-a22b-aad4575b3ef9" providerId="ADAL" clId="{98C5F729-C6D6-421F-A8DE-3A570149A37C}" dt="2020-05-24T12:41:03.141" v="1312"/>
          <ac:inkMkLst>
            <pc:docMk/>
            <pc:sldMk cId="947937932" sldId="337"/>
            <ac:inkMk id="14" creationId="{634562D5-6182-49BB-AFB1-E432BF06615C}"/>
          </ac:inkMkLst>
        </pc:inkChg>
        <pc:inkChg chg="add del mod">
          <ac:chgData name="仁園 呂" userId="eef67f80-1e14-4c90-a22b-aad4575b3ef9" providerId="ADAL" clId="{98C5F729-C6D6-421F-A8DE-3A570149A37C}" dt="2020-05-24T12:41:03.139" v="1307"/>
          <ac:inkMkLst>
            <pc:docMk/>
            <pc:sldMk cId="947937932" sldId="337"/>
            <ac:inkMk id="15" creationId="{A8C8A2EC-E25D-4E74-9DEE-50EC89341B95}"/>
          </ac:inkMkLst>
        </pc:inkChg>
        <pc:inkChg chg="add del mod">
          <ac:chgData name="仁園 呂" userId="eef67f80-1e14-4c90-a22b-aad4575b3ef9" providerId="ADAL" clId="{98C5F729-C6D6-421F-A8DE-3A570149A37C}" dt="2020-05-24T12:41:03.141" v="1315"/>
          <ac:inkMkLst>
            <pc:docMk/>
            <pc:sldMk cId="947937932" sldId="337"/>
            <ac:inkMk id="16" creationId="{D1E35222-CE79-49E6-B5A5-710B98196F60}"/>
          </ac:inkMkLst>
        </pc:inkChg>
        <pc:inkChg chg="add del mod">
          <ac:chgData name="仁園 呂" userId="eef67f80-1e14-4c90-a22b-aad4575b3ef9" providerId="ADAL" clId="{98C5F729-C6D6-421F-A8DE-3A570149A37C}" dt="2020-05-24T12:41:03.140" v="1310"/>
          <ac:inkMkLst>
            <pc:docMk/>
            <pc:sldMk cId="947937932" sldId="337"/>
            <ac:inkMk id="17" creationId="{E79C834C-0676-44E5-8D37-A96D79E891E0}"/>
          </ac:inkMkLst>
        </pc:inkChg>
        <pc:inkChg chg="add del mod">
          <ac:chgData name="仁園 呂" userId="eef67f80-1e14-4c90-a22b-aad4575b3ef9" providerId="ADAL" clId="{98C5F729-C6D6-421F-A8DE-3A570149A37C}" dt="2020-05-24T12:41:03.138" v="1302"/>
          <ac:inkMkLst>
            <pc:docMk/>
            <pc:sldMk cId="947937932" sldId="337"/>
            <ac:inkMk id="18" creationId="{BCEC8CDC-C090-42F9-9D3B-6A3DB4322D93}"/>
          </ac:inkMkLst>
        </pc:inkChg>
        <pc:inkChg chg="add del mod">
          <ac:chgData name="仁園 呂" userId="eef67f80-1e14-4c90-a22b-aad4575b3ef9" providerId="ADAL" clId="{98C5F729-C6D6-421F-A8DE-3A570149A37C}" dt="2020-05-24T12:41:03.142" v="1317"/>
          <ac:inkMkLst>
            <pc:docMk/>
            <pc:sldMk cId="947937932" sldId="337"/>
            <ac:inkMk id="19" creationId="{11A89B4F-F5A8-4ECF-858E-3AF66D7CED3D}"/>
          </ac:inkMkLst>
        </pc:inkChg>
        <pc:inkChg chg="add del mod">
          <ac:chgData name="仁園 呂" userId="eef67f80-1e14-4c90-a22b-aad4575b3ef9" providerId="ADAL" clId="{98C5F729-C6D6-421F-A8DE-3A570149A37C}" dt="2020-05-24T12:41:03.138" v="1303"/>
          <ac:inkMkLst>
            <pc:docMk/>
            <pc:sldMk cId="947937932" sldId="337"/>
            <ac:inkMk id="20" creationId="{2AF75723-2638-4D21-8DF4-FAD696F18991}"/>
          </ac:inkMkLst>
        </pc:inkChg>
        <pc:inkChg chg="add del mod">
          <ac:chgData name="仁園 呂" userId="eef67f80-1e14-4c90-a22b-aad4575b3ef9" providerId="ADAL" clId="{98C5F729-C6D6-421F-A8DE-3A570149A37C}" dt="2020-05-24T12:41:03.140" v="1311"/>
          <ac:inkMkLst>
            <pc:docMk/>
            <pc:sldMk cId="947937932" sldId="337"/>
            <ac:inkMk id="21" creationId="{7B494985-E62A-4C95-B8F0-17A41DFA840F}"/>
          </ac:inkMkLst>
        </pc:inkChg>
        <pc:inkChg chg="add del mod">
          <ac:chgData name="仁園 呂" userId="eef67f80-1e14-4c90-a22b-aad4575b3ef9" providerId="ADAL" clId="{98C5F729-C6D6-421F-A8DE-3A570149A37C}" dt="2020-05-24T12:41:03.137" v="1300"/>
          <ac:inkMkLst>
            <pc:docMk/>
            <pc:sldMk cId="947937932" sldId="337"/>
            <ac:inkMk id="22" creationId="{3FBBAB26-3B61-4E29-9220-5EEF62351996}"/>
          </ac:inkMkLst>
        </pc:inkChg>
        <pc:inkChg chg="add del mod">
          <ac:chgData name="仁園 呂" userId="eef67f80-1e14-4c90-a22b-aad4575b3ef9" providerId="ADAL" clId="{98C5F729-C6D6-421F-A8DE-3A570149A37C}" dt="2020-05-24T12:41:03.140" v="1309"/>
          <ac:inkMkLst>
            <pc:docMk/>
            <pc:sldMk cId="947937932" sldId="337"/>
            <ac:inkMk id="23" creationId="{1C2E1D1E-9C97-4998-AD31-FDC458129429}"/>
          </ac:inkMkLst>
        </pc:inkChg>
        <pc:inkChg chg="add del mod">
          <ac:chgData name="仁園 呂" userId="eef67f80-1e14-4c90-a22b-aad4575b3ef9" providerId="ADAL" clId="{98C5F729-C6D6-421F-A8DE-3A570149A37C}" dt="2020-05-24T12:41:03.139" v="1306"/>
          <ac:inkMkLst>
            <pc:docMk/>
            <pc:sldMk cId="947937932" sldId="337"/>
            <ac:inkMk id="24" creationId="{3CFADBBC-CAF2-4E12-9423-46485D1167E2}"/>
          </ac:inkMkLst>
        </pc:inkChg>
        <pc:inkChg chg="add del mod">
          <ac:chgData name="仁園 呂" userId="eef67f80-1e14-4c90-a22b-aad4575b3ef9" providerId="ADAL" clId="{98C5F729-C6D6-421F-A8DE-3A570149A37C}" dt="2020-05-24T12:41:03.141" v="1316"/>
          <ac:inkMkLst>
            <pc:docMk/>
            <pc:sldMk cId="947937932" sldId="337"/>
            <ac:inkMk id="25" creationId="{7FAAEE3F-F736-4BDC-9EF0-E9DBA858505A}"/>
          </ac:inkMkLst>
        </pc:inkChg>
        <pc:inkChg chg="add del mod">
          <ac:chgData name="仁園 呂" userId="eef67f80-1e14-4c90-a22b-aad4575b3ef9" providerId="ADAL" clId="{98C5F729-C6D6-421F-A8DE-3A570149A37C}" dt="2020-05-24T12:41:03.141" v="1314"/>
          <ac:inkMkLst>
            <pc:docMk/>
            <pc:sldMk cId="947937932" sldId="337"/>
            <ac:inkMk id="26" creationId="{41DA2DCD-C2F6-44AF-BBBE-FA46CBACE1FE}"/>
          </ac:inkMkLst>
        </pc:inkChg>
        <pc:inkChg chg="add del mod">
          <ac:chgData name="仁園 呂" userId="eef67f80-1e14-4c90-a22b-aad4575b3ef9" providerId="ADAL" clId="{98C5F729-C6D6-421F-A8DE-3A570149A37C}" dt="2020-05-24T12:41:03.138" v="1304"/>
          <ac:inkMkLst>
            <pc:docMk/>
            <pc:sldMk cId="947937932" sldId="337"/>
            <ac:inkMk id="27" creationId="{DB19E21F-3D76-42A2-ACD8-9FB6147138A1}"/>
          </ac:inkMkLst>
        </pc:inkChg>
        <pc:inkChg chg="add del mod">
          <ac:chgData name="仁園 呂" userId="eef67f80-1e14-4c90-a22b-aad4575b3ef9" providerId="ADAL" clId="{98C5F729-C6D6-421F-A8DE-3A570149A37C}" dt="2020-05-24T12:41:03.142" v="1318"/>
          <ac:inkMkLst>
            <pc:docMk/>
            <pc:sldMk cId="947937932" sldId="337"/>
            <ac:inkMk id="28" creationId="{4C71DA08-BA7A-400E-AFC5-80FD65EF20E9}"/>
          </ac:inkMkLst>
        </pc:inkChg>
        <pc:inkChg chg="add mod">
          <ac:chgData name="仁園 呂" userId="eef67f80-1e14-4c90-a22b-aad4575b3ef9" providerId="ADAL" clId="{98C5F729-C6D6-421F-A8DE-3A570149A37C}" dt="2020-05-24T12:41:18.058" v="1333"/>
          <ac:inkMkLst>
            <pc:docMk/>
            <pc:sldMk cId="947937932" sldId="337"/>
            <ac:inkMk id="33" creationId="{BBF582CE-5B09-48A8-AE6E-FD01B2140A05}"/>
          </ac:inkMkLst>
        </pc:inkChg>
        <pc:inkChg chg="add mod">
          <ac:chgData name="仁園 呂" userId="eef67f80-1e14-4c90-a22b-aad4575b3ef9" providerId="ADAL" clId="{98C5F729-C6D6-421F-A8DE-3A570149A37C}" dt="2020-05-24T12:41:18.058" v="1333"/>
          <ac:inkMkLst>
            <pc:docMk/>
            <pc:sldMk cId="947937932" sldId="337"/>
            <ac:inkMk id="34" creationId="{2CFED546-A0D7-42E7-AEE3-1D96D10D073B}"/>
          </ac:inkMkLst>
        </pc:inkChg>
        <pc:inkChg chg="add mod">
          <ac:chgData name="仁園 呂" userId="eef67f80-1e14-4c90-a22b-aad4575b3ef9" providerId="ADAL" clId="{98C5F729-C6D6-421F-A8DE-3A570149A37C}" dt="2020-05-24T12:41:18.058" v="1333"/>
          <ac:inkMkLst>
            <pc:docMk/>
            <pc:sldMk cId="947937932" sldId="337"/>
            <ac:inkMk id="35" creationId="{0EAF2CF4-9E92-4670-86D3-B21AEB8CF70B}"/>
          </ac:inkMkLst>
        </pc:inkChg>
        <pc:inkChg chg="add mod">
          <ac:chgData name="仁園 呂" userId="eef67f80-1e14-4c90-a22b-aad4575b3ef9" providerId="ADAL" clId="{98C5F729-C6D6-421F-A8DE-3A570149A37C}" dt="2020-05-24T12:41:18.058" v="1333"/>
          <ac:inkMkLst>
            <pc:docMk/>
            <pc:sldMk cId="947937932" sldId="337"/>
            <ac:inkMk id="36" creationId="{CD0D83F4-67BE-49E7-8459-D6A4365A7CAE}"/>
          </ac:inkMkLst>
        </pc:inkChg>
        <pc:inkChg chg="add mod">
          <ac:chgData name="仁園 呂" userId="eef67f80-1e14-4c90-a22b-aad4575b3ef9" providerId="ADAL" clId="{98C5F729-C6D6-421F-A8DE-3A570149A37C}" dt="2020-05-24T12:41:18.058" v="1333"/>
          <ac:inkMkLst>
            <pc:docMk/>
            <pc:sldMk cId="947937932" sldId="337"/>
            <ac:inkMk id="37" creationId="{71CF65D9-58D4-4E28-8210-12DD950AA434}"/>
          </ac:inkMkLst>
        </pc:inkChg>
        <pc:inkChg chg="add mod">
          <ac:chgData name="仁園 呂" userId="eef67f80-1e14-4c90-a22b-aad4575b3ef9" providerId="ADAL" clId="{98C5F729-C6D6-421F-A8DE-3A570149A37C}" dt="2020-05-24T12:46:42.006" v="1472" actId="164"/>
          <ac:inkMkLst>
            <pc:docMk/>
            <pc:sldMk cId="947937932" sldId="337"/>
            <ac:inkMk id="38" creationId="{CD77078C-E3A4-4171-8E0A-969B7CD6599F}"/>
          </ac:inkMkLst>
        </pc:inkChg>
        <pc:inkChg chg="add del">
          <ac:chgData name="仁園 呂" userId="eef67f80-1e14-4c90-a22b-aad4575b3ef9" providerId="ADAL" clId="{98C5F729-C6D6-421F-A8DE-3A570149A37C}" dt="2020-05-24T12:41:14.355" v="1330"/>
          <ac:inkMkLst>
            <pc:docMk/>
            <pc:sldMk cId="947937932" sldId="337"/>
            <ac:inkMk id="40" creationId="{0F383BC4-B17A-473A-9B23-92E691A33534}"/>
          </ac:inkMkLst>
        </pc:inkChg>
        <pc:inkChg chg="add del">
          <ac:chgData name="仁園 呂" userId="eef67f80-1e14-4c90-a22b-aad4575b3ef9" providerId="ADAL" clId="{98C5F729-C6D6-421F-A8DE-3A570149A37C}" dt="2020-05-24T12:41:14.355" v="1329"/>
          <ac:inkMkLst>
            <pc:docMk/>
            <pc:sldMk cId="947937932" sldId="337"/>
            <ac:inkMk id="41" creationId="{27D350CA-D0AF-4623-82BF-CC017883EB65}"/>
          </ac:inkMkLst>
        </pc:inkChg>
        <pc:inkChg chg="add mod">
          <ac:chgData name="仁園 呂" userId="eef67f80-1e14-4c90-a22b-aad4575b3ef9" providerId="ADAL" clId="{98C5F729-C6D6-421F-A8DE-3A570149A37C}" dt="2020-05-24T12:41:18.058" v="1333"/>
          <ac:inkMkLst>
            <pc:docMk/>
            <pc:sldMk cId="947937932" sldId="337"/>
            <ac:inkMk id="42" creationId="{6BA83B54-3BAC-48DF-B00E-4AF515F863E4}"/>
          </ac:inkMkLst>
        </pc:inkChg>
        <pc:inkChg chg="add mod">
          <ac:chgData name="仁園 呂" userId="eef67f80-1e14-4c90-a22b-aad4575b3ef9" providerId="ADAL" clId="{98C5F729-C6D6-421F-A8DE-3A570149A37C}" dt="2020-05-24T12:41:24.322" v="1343"/>
          <ac:inkMkLst>
            <pc:docMk/>
            <pc:sldMk cId="947937932" sldId="337"/>
            <ac:inkMk id="43" creationId="{F1F5641C-FE5F-4C30-94CD-FDD05308D6C2}"/>
          </ac:inkMkLst>
        </pc:inkChg>
        <pc:inkChg chg="add mod">
          <ac:chgData name="仁園 呂" userId="eef67f80-1e14-4c90-a22b-aad4575b3ef9" providerId="ADAL" clId="{98C5F729-C6D6-421F-A8DE-3A570149A37C}" dt="2020-05-24T12:41:24.322" v="1343"/>
          <ac:inkMkLst>
            <pc:docMk/>
            <pc:sldMk cId="947937932" sldId="337"/>
            <ac:inkMk id="45" creationId="{358C5A19-6663-44B0-BD07-9359D0DC5481}"/>
          </ac:inkMkLst>
        </pc:inkChg>
        <pc:inkChg chg="add mod">
          <ac:chgData name="仁園 呂" userId="eef67f80-1e14-4c90-a22b-aad4575b3ef9" providerId="ADAL" clId="{98C5F729-C6D6-421F-A8DE-3A570149A37C}" dt="2020-05-24T12:41:24.322" v="1343"/>
          <ac:inkMkLst>
            <pc:docMk/>
            <pc:sldMk cId="947937932" sldId="337"/>
            <ac:inkMk id="46" creationId="{C8B2BC8C-9A62-4147-90EE-66ED01AB8A5D}"/>
          </ac:inkMkLst>
        </pc:inkChg>
        <pc:inkChg chg="add mod">
          <ac:chgData name="仁園 呂" userId="eef67f80-1e14-4c90-a22b-aad4575b3ef9" providerId="ADAL" clId="{98C5F729-C6D6-421F-A8DE-3A570149A37C}" dt="2020-05-24T12:41:24.322" v="1343"/>
          <ac:inkMkLst>
            <pc:docMk/>
            <pc:sldMk cId="947937932" sldId="337"/>
            <ac:inkMk id="47" creationId="{5A510AE9-59C3-4998-8062-FD18CFD93DE2}"/>
          </ac:inkMkLst>
        </pc:inkChg>
        <pc:inkChg chg="add mod">
          <ac:chgData name="仁園 呂" userId="eef67f80-1e14-4c90-a22b-aad4575b3ef9" providerId="ADAL" clId="{98C5F729-C6D6-421F-A8DE-3A570149A37C}" dt="2020-05-24T12:41:24.322" v="1343"/>
          <ac:inkMkLst>
            <pc:docMk/>
            <pc:sldMk cId="947937932" sldId="337"/>
            <ac:inkMk id="48" creationId="{6F501127-9069-43E5-8CC1-4FFF85B59700}"/>
          </ac:inkMkLst>
        </pc:inkChg>
        <pc:inkChg chg="add mod">
          <ac:chgData name="仁園 呂" userId="eef67f80-1e14-4c90-a22b-aad4575b3ef9" providerId="ADAL" clId="{98C5F729-C6D6-421F-A8DE-3A570149A37C}" dt="2020-05-24T12:41:24.322" v="1343"/>
          <ac:inkMkLst>
            <pc:docMk/>
            <pc:sldMk cId="947937932" sldId="337"/>
            <ac:inkMk id="49" creationId="{DE69A30E-6E59-4005-879A-81C10657B091}"/>
          </ac:inkMkLst>
        </pc:inkChg>
        <pc:inkChg chg="add mod">
          <ac:chgData name="仁園 呂" userId="eef67f80-1e14-4c90-a22b-aad4575b3ef9" providerId="ADAL" clId="{98C5F729-C6D6-421F-A8DE-3A570149A37C}" dt="2020-05-24T12:41:24.322" v="1343"/>
          <ac:inkMkLst>
            <pc:docMk/>
            <pc:sldMk cId="947937932" sldId="337"/>
            <ac:inkMk id="50" creationId="{81721B27-408A-4479-A354-3AB85BBFA59D}"/>
          </ac:inkMkLst>
        </pc:inkChg>
        <pc:inkChg chg="add mod">
          <ac:chgData name="仁園 呂" userId="eef67f80-1e14-4c90-a22b-aad4575b3ef9" providerId="ADAL" clId="{98C5F729-C6D6-421F-A8DE-3A570149A37C}" dt="2020-05-24T12:41:24.322" v="1343"/>
          <ac:inkMkLst>
            <pc:docMk/>
            <pc:sldMk cId="947937932" sldId="337"/>
            <ac:inkMk id="51" creationId="{24D0D97F-9B6C-454C-B5B0-C1A231973C23}"/>
          </ac:inkMkLst>
        </pc:inkChg>
        <pc:inkChg chg="add mod">
          <ac:chgData name="仁園 呂" userId="eef67f80-1e14-4c90-a22b-aad4575b3ef9" providerId="ADAL" clId="{98C5F729-C6D6-421F-A8DE-3A570149A37C}" dt="2020-05-24T12:41:24.322" v="1343"/>
          <ac:inkMkLst>
            <pc:docMk/>
            <pc:sldMk cId="947937932" sldId="337"/>
            <ac:inkMk id="52" creationId="{826CC4DA-7EBF-4D29-819D-90507135C087}"/>
          </ac:inkMkLst>
        </pc:inkChg>
        <pc:inkChg chg="add mod">
          <ac:chgData name="仁園 呂" userId="eef67f80-1e14-4c90-a22b-aad4575b3ef9" providerId="ADAL" clId="{98C5F729-C6D6-421F-A8DE-3A570149A37C}" dt="2020-05-24T12:41:24.322" v="1343"/>
          <ac:inkMkLst>
            <pc:docMk/>
            <pc:sldMk cId="947937932" sldId="337"/>
            <ac:inkMk id="53" creationId="{7C7BCEA2-C153-4C09-8738-2EB201E2AB37}"/>
          </ac:inkMkLst>
        </pc:inkChg>
        <pc:inkChg chg="add mod">
          <ac:chgData name="仁園 呂" userId="eef67f80-1e14-4c90-a22b-aad4575b3ef9" providerId="ADAL" clId="{98C5F729-C6D6-421F-A8DE-3A570149A37C}" dt="2020-05-24T12:41:36.762" v="1365"/>
          <ac:inkMkLst>
            <pc:docMk/>
            <pc:sldMk cId="947937932" sldId="337"/>
            <ac:inkMk id="56" creationId="{0242F79C-33E0-48C4-8E6C-D5F0D5EE7706}"/>
          </ac:inkMkLst>
        </pc:inkChg>
        <pc:inkChg chg="add mod">
          <ac:chgData name="仁園 呂" userId="eef67f80-1e14-4c90-a22b-aad4575b3ef9" providerId="ADAL" clId="{98C5F729-C6D6-421F-A8DE-3A570149A37C}" dt="2020-05-24T12:41:36.762" v="1365"/>
          <ac:inkMkLst>
            <pc:docMk/>
            <pc:sldMk cId="947937932" sldId="337"/>
            <ac:inkMk id="57" creationId="{121E1324-F767-4026-9FBB-DF9A63D6A0FD}"/>
          </ac:inkMkLst>
        </pc:inkChg>
        <pc:inkChg chg="add mod">
          <ac:chgData name="仁園 呂" userId="eef67f80-1e14-4c90-a22b-aad4575b3ef9" providerId="ADAL" clId="{98C5F729-C6D6-421F-A8DE-3A570149A37C}" dt="2020-05-24T12:41:36.762" v="1365"/>
          <ac:inkMkLst>
            <pc:docMk/>
            <pc:sldMk cId="947937932" sldId="337"/>
            <ac:inkMk id="58" creationId="{41032DE0-F590-479E-A9BD-835B841A2483}"/>
          </ac:inkMkLst>
        </pc:inkChg>
        <pc:inkChg chg="add mod">
          <ac:chgData name="仁園 呂" userId="eef67f80-1e14-4c90-a22b-aad4575b3ef9" providerId="ADAL" clId="{98C5F729-C6D6-421F-A8DE-3A570149A37C}" dt="2020-05-24T12:41:36.762" v="1365"/>
          <ac:inkMkLst>
            <pc:docMk/>
            <pc:sldMk cId="947937932" sldId="337"/>
            <ac:inkMk id="59" creationId="{D4633645-58E7-42A0-8FBA-D21E18519AA8}"/>
          </ac:inkMkLst>
        </pc:inkChg>
        <pc:inkChg chg="add mod">
          <ac:chgData name="仁園 呂" userId="eef67f80-1e14-4c90-a22b-aad4575b3ef9" providerId="ADAL" clId="{98C5F729-C6D6-421F-A8DE-3A570149A37C}" dt="2020-05-24T12:46:42.006" v="1472" actId="164"/>
          <ac:inkMkLst>
            <pc:docMk/>
            <pc:sldMk cId="947937932" sldId="337"/>
            <ac:inkMk id="60" creationId="{88107ED3-8E55-435C-AF77-5445049431E9}"/>
          </ac:inkMkLst>
        </pc:inkChg>
        <pc:inkChg chg="add mod">
          <ac:chgData name="仁園 呂" userId="eef67f80-1e14-4c90-a22b-aad4575b3ef9" providerId="ADAL" clId="{98C5F729-C6D6-421F-A8DE-3A570149A37C}" dt="2020-05-24T12:41:36.762" v="1365"/>
          <ac:inkMkLst>
            <pc:docMk/>
            <pc:sldMk cId="947937932" sldId="337"/>
            <ac:inkMk id="61" creationId="{9C0AB3FE-397D-47D2-9998-A50B0952133C}"/>
          </ac:inkMkLst>
        </pc:inkChg>
        <pc:inkChg chg="add mod">
          <ac:chgData name="仁園 呂" userId="eef67f80-1e14-4c90-a22b-aad4575b3ef9" providerId="ADAL" clId="{98C5F729-C6D6-421F-A8DE-3A570149A37C}" dt="2020-05-24T12:41:36.762" v="1365"/>
          <ac:inkMkLst>
            <pc:docMk/>
            <pc:sldMk cId="947937932" sldId="337"/>
            <ac:inkMk id="62" creationId="{2A1AC469-652C-4D4A-A68C-8C93C28DC795}"/>
          </ac:inkMkLst>
        </pc:inkChg>
        <pc:inkChg chg="add mod">
          <ac:chgData name="仁園 呂" userId="eef67f80-1e14-4c90-a22b-aad4575b3ef9" providerId="ADAL" clId="{98C5F729-C6D6-421F-A8DE-3A570149A37C}" dt="2020-05-24T12:41:36.762" v="1365"/>
          <ac:inkMkLst>
            <pc:docMk/>
            <pc:sldMk cId="947937932" sldId="337"/>
            <ac:inkMk id="63" creationId="{ACE60B69-0C7C-4553-88FC-3B068FA183BD}"/>
          </ac:inkMkLst>
        </pc:inkChg>
        <pc:inkChg chg="add mod">
          <ac:chgData name="仁園 呂" userId="eef67f80-1e14-4c90-a22b-aad4575b3ef9" providerId="ADAL" clId="{98C5F729-C6D6-421F-A8DE-3A570149A37C}" dt="2020-05-24T12:41:36.762" v="1365"/>
          <ac:inkMkLst>
            <pc:docMk/>
            <pc:sldMk cId="947937932" sldId="337"/>
            <ac:inkMk id="66" creationId="{D3497004-607E-4094-8C95-222B63E6E920}"/>
          </ac:inkMkLst>
        </pc:inkChg>
        <pc:inkChg chg="add mod">
          <ac:chgData name="仁園 呂" userId="eef67f80-1e14-4c90-a22b-aad4575b3ef9" providerId="ADAL" clId="{98C5F729-C6D6-421F-A8DE-3A570149A37C}" dt="2020-05-24T12:41:36.762" v="1365"/>
          <ac:inkMkLst>
            <pc:docMk/>
            <pc:sldMk cId="947937932" sldId="337"/>
            <ac:inkMk id="67" creationId="{209EE4E9-3C99-43AC-B363-6A5AE0DB12D0}"/>
          </ac:inkMkLst>
        </pc:inkChg>
        <pc:inkChg chg="add mod">
          <ac:chgData name="仁園 呂" userId="eef67f80-1e14-4c90-a22b-aad4575b3ef9" providerId="ADAL" clId="{98C5F729-C6D6-421F-A8DE-3A570149A37C}" dt="2020-05-24T12:41:36.762" v="1365"/>
          <ac:inkMkLst>
            <pc:docMk/>
            <pc:sldMk cId="947937932" sldId="337"/>
            <ac:inkMk id="68" creationId="{496A89DF-767A-4869-ABA8-756AEBDFC543}"/>
          </ac:inkMkLst>
        </pc:inkChg>
        <pc:inkChg chg="add mod">
          <ac:chgData name="仁園 呂" userId="eef67f80-1e14-4c90-a22b-aad4575b3ef9" providerId="ADAL" clId="{98C5F729-C6D6-421F-A8DE-3A570149A37C}" dt="2020-05-24T12:41:36.762" v="1365"/>
          <ac:inkMkLst>
            <pc:docMk/>
            <pc:sldMk cId="947937932" sldId="337"/>
            <ac:inkMk id="69" creationId="{3C1B3D6C-5E10-4D8D-B488-453EE99DA05D}"/>
          </ac:inkMkLst>
        </pc:inkChg>
        <pc:inkChg chg="add mod">
          <ac:chgData name="仁園 呂" userId="eef67f80-1e14-4c90-a22b-aad4575b3ef9" providerId="ADAL" clId="{98C5F729-C6D6-421F-A8DE-3A570149A37C}" dt="2020-05-24T12:41:36.762" v="1365"/>
          <ac:inkMkLst>
            <pc:docMk/>
            <pc:sldMk cId="947937932" sldId="337"/>
            <ac:inkMk id="70" creationId="{2759642B-5F75-4C85-A3C8-FB043CD8DB6F}"/>
          </ac:inkMkLst>
        </pc:inkChg>
        <pc:inkChg chg="add mod">
          <ac:chgData name="仁園 呂" userId="eef67f80-1e14-4c90-a22b-aad4575b3ef9" providerId="ADAL" clId="{98C5F729-C6D6-421F-A8DE-3A570149A37C}" dt="2020-05-24T12:41:36.762" v="1365"/>
          <ac:inkMkLst>
            <pc:docMk/>
            <pc:sldMk cId="947937932" sldId="337"/>
            <ac:inkMk id="71" creationId="{11E73297-1CCB-4E19-8B1A-3910C94F573E}"/>
          </ac:inkMkLst>
        </pc:inkChg>
        <pc:inkChg chg="add mod">
          <ac:chgData name="仁園 呂" userId="eef67f80-1e14-4c90-a22b-aad4575b3ef9" providerId="ADAL" clId="{98C5F729-C6D6-421F-A8DE-3A570149A37C}" dt="2020-05-24T12:41:36.762" v="1365"/>
          <ac:inkMkLst>
            <pc:docMk/>
            <pc:sldMk cId="947937932" sldId="337"/>
            <ac:inkMk id="72" creationId="{9D14A3AC-8C3F-40E3-9F75-B666CF63B894}"/>
          </ac:inkMkLst>
        </pc:inkChg>
        <pc:inkChg chg="add mod">
          <ac:chgData name="仁園 呂" userId="eef67f80-1e14-4c90-a22b-aad4575b3ef9" providerId="ADAL" clId="{98C5F729-C6D6-421F-A8DE-3A570149A37C}" dt="2020-05-24T12:41:36.762" v="1365"/>
          <ac:inkMkLst>
            <pc:docMk/>
            <pc:sldMk cId="947937932" sldId="337"/>
            <ac:inkMk id="73" creationId="{8FF34E78-6A5C-447D-AA0A-F79C95DF9BF3}"/>
          </ac:inkMkLst>
        </pc:inkChg>
        <pc:inkChg chg="add mod">
          <ac:chgData name="仁園 呂" userId="eef67f80-1e14-4c90-a22b-aad4575b3ef9" providerId="ADAL" clId="{98C5F729-C6D6-421F-A8DE-3A570149A37C}" dt="2020-05-24T12:41:36.762" v="1365"/>
          <ac:inkMkLst>
            <pc:docMk/>
            <pc:sldMk cId="947937932" sldId="337"/>
            <ac:inkMk id="74" creationId="{CCC2FD75-C0E7-43B9-9B5D-FEF21F9B4C0E}"/>
          </ac:inkMkLst>
        </pc:inkChg>
        <pc:inkChg chg="add mod">
          <ac:chgData name="仁園 呂" userId="eef67f80-1e14-4c90-a22b-aad4575b3ef9" providerId="ADAL" clId="{98C5F729-C6D6-421F-A8DE-3A570149A37C}" dt="2020-05-24T12:41:36.762" v="1365"/>
          <ac:inkMkLst>
            <pc:docMk/>
            <pc:sldMk cId="947937932" sldId="337"/>
            <ac:inkMk id="75" creationId="{4FD8F02F-D929-49D2-858F-342FBA972EBA}"/>
          </ac:inkMkLst>
        </pc:inkChg>
        <pc:inkChg chg="add mod">
          <ac:chgData name="仁園 呂" userId="eef67f80-1e14-4c90-a22b-aad4575b3ef9" providerId="ADAL" clId="{98C5F729-C6D6-421F-A8DE-3A570149A37C}" dt="2020-05-24T12:41:36.762" v="1365"/>
          <ac:inkMkLst>
            <pc:docMk/>
            <pc:sldMk cId="947937932" sldId="337"/>
            <ac:inkMk id="76" creationId="{2F4239F9-6008-4A6E-AE90-7B6011A28B66}"/>
          </ac:inkMkLst>
        </pc:inkChg>
        <pc:inkChg chg="add mod">
          <ac:chgData name="仁園 呂" userId="eef67f80-1e14-4c90-a22b-aad4575b3ef9" providerId="ADAL" clId="{98C5F729-C6D6-421F-A8DE-3A570149A37C}" dt="2020-05-24T12:46:42.006" v="1472" actId="164"/>
          <ac:inkMkLst>
            <pc:docMk/>
            <pc:sldMk cId="947937932" sldId="337"/>
            <ac:inkMk id="77" creationId="{19412D45-7044-4F70-9A9A-7DF7B3DF1278}"/>
          </ac:inkMkLst>
        </pc:inkChg>
        <pc:inkChg chg="add mod">
          <ac:chgData name="仁園 呂" userId="eef67f80-1e14-4c90-a22b-aad4575b3ef9" providerId="ADAL" clId="{98C5F729-C6D6-421F-A8DE-3A570149A37C}" dt="2020-05-24T12:41:48.094" v="1374"/>
          <ac:inkMkLst>
            <pc:docMk/>
            <pc:sldMk cId="947937932" sldId="337"/>
            <ac:inkMk id="81" creationId="{A4F85483-BDB3-461C-822F-3556FCB19A07}"/>
          </ac:inkMkLst>
        </pc:inkChg>
        <pc:inkChg chg="add mod">
          <ac:chgData name="仁園 呂" userId="eef67f80-1e14-4c90-a22b-aad4575b3ef9" providerId="ADAL" clId="{98C5F729-C6D6-421F-A8DE-3A570149A37C}" dt="2020-05-24T12:41:48.094" v="1374"/>
          <ac:inkMkLst>
            <pc:docMk/>
            <pc:sldMk cId="947937932" sldId="337"/>
            <ac:inkMk id="82" creationId="{079ECE7F-F83F-4647-9EF9-2669DC12B43D}"/>
          </ac:inkMkLst>
        </pc:inkChg>
        <pc:inkChg chg="add mod">
          <ac:chgData name="仁園 呂" userId="eef67f80-1e14-4c90-a22b-aad4575b3ef9" providerId="ADAL" clId="{98C5F729-C6D6-421F-A8DE-3A570149A37C}" dt="2020-05-24T12:41:48.094" v="1374"/>
          <ac:inkMkLst>
            <pc:docMk/>
            <pc:sldMk cId="947937932" sldId="337"/>
            <ac:inkMk id="83" creationId="{2CAFCF3A-43D5-4A2C-8228-1C1BD6B6C230}"/>
          </ac:inkMkLst>
        </pc:inkChg>
        <pc:inkChg chg="add mod">
          <ac:chgData name="仁園 呂" userId="eef67f80-1e14-4c90-a22b-aad4575b3ef9" providerId="ADAL" clId="{98C5F729-C6D6-421F-A8DE-3A570149A37C}" dt="2020-05-24T12:41:48.094" v="1374"/>
          <ac:inkMkLst>
            <pc:docMk/>
            <pc:sldMk cId="947937932" sldId="337"/>
            <ac:inkMk id="84" creationId="{715B1761-F597-4A22-86B2-EF79271F3840}"/>
          </ac:inkMkLst>
        </pc:inkChg>
        <pc:inkChg chg="add mod">
          <ac:chgData name="仁園 呂" userId="eef67f80-1e14-4c90-a22b-aad4575b3ef9" providerId="ADAL" clId="{98C5F729-C6D6-421F-A8DE-3A570149A37C}" dt="2020-05-24T12:41:48.094" v="1374"/>
          <ac:inkMkLst>
            <pc:docMk/>
            <pc:sldMk cId="947937932" sldId="337"/>
            <ac:inkMk id="85" creationId="{9E2726EF-0D34-4E66-B9B2-67B1A6C6A6F3}"/>
          </ac:inkMkLst>
        </pc:inkChg>
        <pc:inkChg chg="add mod">
          <ac:chgData name="仁園 呂" userId="eef67f80-1e14-4c90-a22b-aad4575b3ef9" providerId="ADAL" clId="{98C5F729-C6D6-421F-A8DE-3A570149A37C}" dt="2020-05-24T12:41:48.094" v="1374"/>
          <ac:inkMkLst>
            <pc:docMk/>
            <pc:sldMk cId="947937932" sldId="337"/>
            <ac:inkMk id="86" creationId="{9A99DEC7-E781-44F8-A5D4-C8CEA2D654FA}"/>
          </ac:inkMkLst>
        </pc:inkChg>
        <pc:inkChg chg="add mod">
          <ac:chgData name="仁園 呂" userId="eef67f80-1e14-4c90-a22b-aad4575b3ef9" providerId="ADAL" clId="{98C5F729-C6D6-421F-A8DE-3A570149A37C}" dt="2020-05-24T12:41:48.094" v="1374"/>
          <ac:inkMkLst>
            <pc:docMk/>
            <pc:sldMk cId="947937932" sldId="337"/>
            <ac:inkMk id="87" creationId="{3755A298-682B-4509-BC90-8B141C99E51B}"/>
          </ac:inkMkLst>
        </pc:inkChg>
        <pc:inkChg chg="add mod">
          <ac:chgData name="仁園 呂" userId="eef67f80-1e14-4c90-a22b-aad4575b3ef9" providerId="ADAL" clId="{98C5F729-C6D6-421F-A8DE-3A570149A37C}" dt="2020-05-24T12:41:48.094" v="1374"/>
          <ac:inkMkLst>
            <pc:docMk/>
            <pc:sldMk cId="947937932" sldId="337"/>
            <ac:inkMk id="88" creationId="{106C0994-E3EE-4467-8508-89571E23325B}"/>
          </ac:inkMkLst>
        </pc:inkChg>
        <pc:inkChg chg="add mod">
          <ac:chgData name="仁園 呂" userId="eef67f80-1e14-4c90-a22b-aad4575b3ef9" providerId="ADAL" clId="{98C5F729-C6D6-421F-A8DE-3A570149A37C}" dt="2020-05-24T12:42:03.576" v="1395"/>
          <ac:inkMkLst>
            <pc:docMk/>
            <pc:sldMk cId="947937932" sldId="337"/>
            <ac:inkMk id="91" creationId="{071C7FAA-3E60-4420-9134-0A481C771FCB}"/>
          </ac:inkMkLst>
        </pc:inkChg>
        <pc:inkChg chg="add mod">
          <ac:chgData name="仁園 呂" userId="eef67f80-1e14-4c90-a22b-aad4575b3ef9" providerId="ADAL" clId="{98C5F729-C6D6-421F-A8DE-3A570149A37C}" dt="2020-05-24T12:42:03.576" v="1395"/>
          <ac:inkMkLst>
            <pc:docMk/>
            <pc:sldMk cId="947937932" sldId="337"/>
            <ac:inkMk id="92" creationId="{AD780730-33AF-4613-866D-D7F87E9488FD}"/>
          </ac:inkMkLst>
        </pc:inkChg>
        <pc:inkChg chg="add mod">
          <ac:chgData name="仁園 呂" userId="eef67f80-1e14-4c90-a22b-aad4575b3ef9" providerId="ADAL" clId="{98C5F729-C6D6-421F-A8DE-3A570149A37C}" dt="2020-05-24T12:42:03.576" v="1395"/>
          <ac:inkMkLst>
            <pc:docMk/>
            <pc:sldMk cId="947937932" sldId="337"/>
            <ac:inkMk id="93" creationId="{B4931AA7-CDBE-4ADB-9F37-D2B5E3537A09}"/>
          </ac:inkMkLst>
        </pc:inkChg>
        <pc:inkChg chg="add mod">
          <ac:chgData name="仁園 呂" userId="eef67f80-1e14-4c90-a22b-aad4575b3ef9" providerId="ADAL" clId="{98C5F729-C6D6-421F-A8DE-3A570149A37C}" dt="2020-05-24T12:42:03.576" v="1395"/>
          <ac:inkMkLst>
            <pc:docMk/>
            <pc:sldMk cId="947937932" sldId="337"/>
            <ac:inkMk id="94" creationId="{49A5F7A7-B030-4CC0-A52B-B3CF315FE03B}"/>
          </ac:inkMkLst>
        </pc:inkChg>
        <pc:inkChg chg="add mod">
          <ac:chgData name="仁園 呂" userId="eef67f80-1e14-4c90-a22b-aad4575b3ef9" providerId="ADAL" clId="{98C5F729-C6D6-421F-A8DE-3A570149A37C}" dt="2020-05-24T12:42:03.576" v="1395"/>
          <ac:inkMkLst>
            <pc:docMk/>
            <pc:sldMk cId="947937932" sldId="337"/>
            <ac:inkMk id="95" creationId="{8ADD8338-B5C4-482E-B46E-00CBD4D2BB76}"/>
          </ac:inkMkLst>
        </pc:inkChg>
        <pc:inkChg chg="add mod">
          <ac:chgData name="仁園 呂" userId="eef67f80-1e14-4c90-a22b-aad4575b3ef9" providerId="ADAL" clId="{98C5F729-C6D6-421F-A8DE-3A570149A37C}" dt="2020-05-24T12:42:03.576" v="1395"/>
          <ac:inkMkLst>
            <pc:docMk/>
            <pc:sldMk cId="947937932" sldId="337"/>
            <ac:inkMk id="96" creationId="{47CCB26A-8FA4-4819-AFE5-B5FA39126DD2}"/>
          </ac:inkMkLst>
        </pc:inkChg>
        <pc:inkChg chg="add mod">
          <ac:chgData name="仁園 呂" userId="eef67f80-1e14-4c90-a22b-aad4575b3ef9" providerId="ADAL" clId="{98C5F729-C6D6-421F-A8DE-3A570149A37C}" dt="2020-05-24T12:42:03.576" v="1395"/>
          <ac:inkMkLst>
            <pc:docMk/>
            <pc:sldMk cId="947937932" sldId="337"/>
            <ac:inkMk id="97" creationId="{943BEA87-FA6E-4024-9D1E-30668BA57F37}"/>
          </ac:inkMkLst>
        </pc:inkChg>
        <pc:inkChg chg="add mod">
          <ac:chgData name="仁園 呂" userId="eef67f80-1e14-4c90-a22b-aad4575b3ef9" providerId="ADAL" clId="{98C5F729-C6D6-421F-A8DE-3A570149A37C}" dt="2020-05-24T12:42:03.576" v="1395"/>
          <ac:inkMkLst>
            <pc:docMk/>
            <pc:sldMk cId="947937932" sldId="337"/>
            <ac:inkMk id="98" creationId="{1B39F69F-E20B-4A38-98AD-06742DC6C807}"/>
          </ac:inkMkLst>
        </pc:inkChg>
        <pc:inkChg chg="add mod">
          <ac:chgData name="仁園 呂" userId="eef67f80-1e14-4c90-a22b-aad4575b3ef9" providerId="ADAL" clId="{98C5F729-C6D6-421F-A8DE-3A570149A37C}" dt="2020-05-24T12:42:03.576" v="1395"/>
          <ac:inkMkLst>
            <pc:docMk/>
            <pc:sldMk cId="947937932" sldId="337"/>
            <ac:inkMk id="99" creationId="{1C8FB14D-BA60-472C-996C-66483CB0D0F6}"/>
          </ac:inkMkLst>
        </pc:inkChg>
        <pc:inkChg chg="add mod">
          <ac:chgData name="仁園 呂" userId="eef67f80-1e14-4c90-a22b-aad4575b3ef9" providerId="ADAL" clId="{98C5F729-C6D6-421F-A8DE-3A570149A37C}" dt="2020-05-24T12:42:03.576" v="1395"/>
          <ac:inkMkLst>
            <pc:docMk/>
            <pc:sldMk cId="947937932" sldId="337"/>
            <ac:inkMk id="100" creationId="{7FE1E66E-E005-4F42-85F2-03DC4CF1CBF5}"/>
          </ac:inkMkLst>
        </pc:inkChg>
        <pc:inkChg chg="add mod">
          <ac:chgData name="仁園 呂" userId="eef67f80-1e14-4c90-a22b-aad4575b3ef9" providerId="ADAL" clId="{98C5F729-C6D6-421F-A8DE-3A570149A37C}" dt="2020-05-24T12:42:03.576" v="1395"/>
          <ac:inkMkLst>
            <pc:docMk/>
            <pc:sldMk cId="947937932" sldId="337"/>
            <ac:inkMk id="101" creationId="{B55A5C44-7C15-4432-B32F-45A516D0E441}"/>
          </ac:inkMkLst>
        </pc:inkChg>
        <pc:inkChg chg="add mod">
          <ac:chgData name="仁園 呂" userId="eef67f80-1e14-4c90-a22b-aad4575b3ef9" providerId="ADAL" clId="{98C5F729-C6D6-421F-A8DE-3A570149A37C}" dt="2020-05-24T12:42:03.576" v="1395"/>
          <ac:inkMkLst>
            <pc:docMk/>
            <pc:sldMk cId="947937932" sldId="337"/>
            <ac:inkMk id="102" creationId="{A7C7CD20-BE90-4309-BC03-D81F31B4D7A0}"/>
          </ac:inkMkLst>
        </pc:inkChg>
        <pc:inkChg chg="add mod">
          <ac:chgData name="仁園 呂" userId="eef67f80-1e14-4c90-a22b-aad4575b3ef9" providerId="ADAL" clId="{98C5F729-C6D6-421F-A8DE-3A570149A37C}" dt="2020-05-24T12:42:03.576" v="1395"/>
          <ac:inkMkLst>
            <pc:docMk/>
            <pc:sldMk cId="947937932" sldId="337"/>
            <ac:inkMk id="103" creationId="{1B189121-BD85-49AE-8289-F605D2D2F613}"/>
          </ac:inkMkLst>
        </pc:inkChg>
        <pc:inkChg chg="add mod">
          <ac:chgData name="仁園 呂" userId="eef67f80-1e14-4c90-a22b-aad4575b3ef9" providerId="ADAL" clId="{98C5F729-C6D6-421F-A8DE-3A570149A37C}" dt="2020-05-24T12:42:03.576" v="1395"/>
          <ac:inkMkLst>
            <pc:docMk/>
            <pc:sldMk cId="947937932" sldId="337"/>
            <ac:inkMk id="104" creationId="{E55D89EF-9F61-4AAC-88A1-C6A59DD0BDDB}"/>
          </ac:inkMkLst>
        </pc:inkChg>
        <pc:inkChg chg="add mod">
          <ac:chgData name="仁園 呂" userId="eef67f80-1e14-4c90-a22b-aad4575b3ef9" providerId="ADAL" clId="{98C5F729-C6D6-421F-A8DE-3A570149A37C}" dt="2020-05-24T12:42:03.576" v="1395"/>
          <ac:inkMkLst>
            <pc:docMk/>
            <pc:sldMk cId="947937932" sldId="337"/>
            <ac:inkMk id="105" creationId="{1A52D817-E8DF-42C4-85FE-08F339104530}"/>
          </ac:inkMkLst>
        </pc:inkChg>
        <pc:inkChg chg="add mod">
          <ac:chgData name="仁園 呂" userId="eef67f80-1e14-4c90-a22b-aad4575b3ef9" providerId="ADAL" clId="{98C5F729-C6D6-421F-A8DE-3A570149A37C}" dt="2020-05-24T12:42:03.576" v="1395"/>
          <ac:inkMkLst>
            <pc:docMk/>
            <pc:sldMk cId="947937932" sldId="337"/>
            <ac:inkMk id="106" creationId="{F8FF18C0-10EA-4E2B-8F75-6968EA015D85}"/>
          </ac:inkMkLst>
        </pc:inkChg>
        <pc:inkChg chg="add mod">
          <ac:chgData name="仁園 呂" userId="eef67f80-1e14-4c90-a22b-aad4575b3ef9" providerId="ADAL" clId="{98C5F729-C6D6-421F-A8DE-3A570149A37C}" dt="2020-05-24T12:42:03.576" v="1395"/>
          <ac:inkMkLst>
            <pc:docMk/>
            <pc:sldMk cId="947937932" sldId="337"/>
            <ac:inkMk id="107" creationId="{8CFE19A9-9526-4293-8835-746827EFE3FF}"/>
          </ac:inkMkLst>
        </pc:inkChg>
        <pc:inkChg chg="add mod">
          <ac:chgData name="仁園 呂" userId="eef67f80-1e14-4c90-a22b-aad4575b3ef9" providerId="ADAL" clId="{98C5F729-C6D6-421F-A8DE-3A570149A37C}" dt="2020-05-24T12:42:03.576" v="1395"/>
          <ac:inkMkLst>
            <pc:docMk/>
            <pc:sldMk cId="947937932" sldId="337"/>
            <ac:inkMk id="108" creationId="{0282FB69-C846-4ED4-864F-F3EC78155CB7}"/>
          </ac:inkMkLst>
        </pc:inkChg>
        <pc:inkChg chg="add mod">
          <ac:chgData name="仁園 呂" userId="eef67f80-1e14-4c90-a22b-aad4575b3ef9" providerId="ADAL" clId="{98C5F729-C6D6-421F-A8DE-3A570149A37C}" dt="2020-05-24T12:42:03.576" v="1395"/>
          <ac:inkMkLst>
            <pc:docMk/>
            <pc:sldMk cId="947937932" sldId="337"/>
            <ac:inkMk id="109" creationId="{CEA00540-1BE9-40C4-A56E-E0D578B64679}"/>
          </ac:inkMkLst>
        </pc:inkChg>
        <pc:inkChg chg="add mod">
          <ac:chgData name="仁園 呂" userId="eef67f80-1e14-4c90-a22b-aad4575b3ef9" providerId="ADAL" clId="{98C5F729-C6D6-421F-A8DE-3A570149A37C}" dt="2020-05-24T12:42:03.576" v="1395"/>
          <ac:inkMkLst>
            <pc:docMk/>
            <pc:sldMk cId="947937932" sldId="337"/>
            <ac:inkMk id="110" creationId="{2E9F4BFE-0E39-4796-83E0-64BF6B5EE6B9}"/>
          </ac:inkMkLst>
        </pc:inkChg>
        <pc:inkChg chg="add mod">
          <ac:chgData name="仁園 呂" userId="eef67f80-1e14-4c90-a22b-aad4575b3ef9" providerId="ADAL" clId="{98C5F729-C6D6-421F-A8DE-3A570149A37C}" dt="2020-05-24T12:43:13.088" v="1398"/>
          <ac:inkMkLst>
            <pc:docMk/>
            <pc:sldMk cId="947937932" sldId="337"/>
            <ac:inkMk id="116" creationId="{990C3DAB-721E-4D42-B76C-0D253A66C311}"/>
          </ac:inkMkLst>
        </pc:inkChg>
        <pc:inkChg chg="add mod">
          <ac:chgData name="仁園 呂" userId="eef67f80-1e14-4c90-a22b-aad4575b3ef9" providerId="ADAL" clId="{98C5F729-C6D6-421F-A8DE-3A570149A37C}" dt="2020-05-24T12:43:13.088" v="1398"/>
          <ac:inkMkLst>
            <pc:docMk/>
            <pc:sldMk cId="947937932" sldId="337"/>
            <ac:inkMk id="117" creationId="{DA96DD27-DA12-4D11-9709-AABE39D459C5}"/>
          </ac:inkMkLst>
        </pc:inkChg>
        <pc:inkChg chg="add mod">
          <ac:chgData name="仁園 呂" userId="eef67f80-1e14-4c90-a22b-aad4575b3ef9" providerId="ADAL" clId="{98C5F729-C6D6-421F-A8DE-3A570149A37C}" dt="2020-05-24T12:43:24.826" v="1416"/>
          <ac:inkMkLst>
            <pc:docMk/>
            <pc:sldMk cId="947937932" sldId="337"/>
            <ac:inkMk id="119" creationId="{7D78194A-2473-4B4C-B2F9-3575A57B0141}"/>
          </ac:inkMkLst>
        </pc:inkChg>
        <pc:inkChg chg="add mod">
          <ac:chgData name="仁園 呂" userId="eef67f80-1e14-4c90-a22b-aad4575b3ef9" providerId="ADAL" clId="{98C5F729-C6D6-421F-A8DE-3A570149A37C}" dt="2020-05-24T12:43:24.826" v="1416"/>
          <ac:inkMkLst>
            <pc:docMk/>
            <pc:sldMk cId="947937932" sldId="337"/>
            <ac:inkMk id="120" creationId="{98AD87A5-9FF1-4D8C-9AD7-52B4097B1846}"/>
          </ac:inkMkLst>
        </pc:inkChg>
        <pc:inkChg chg="add mod">
          <ac:chgData name="仁園 呂" userId="eef67f80-1e14-4c90-a22b-aad4575b3ef9" providerId="ADAL" clId="{98C5F729-C6D6-421F-A8DE-3A570149A37C}" dt="2020-05-24T12:43:24.826" v="1416"/>
          <ac:inkMkLst>
            <pc:docMk/>
            <pc:sldMk cId="947937932" sldId="337"/>
            <ac:inkMk id="121" creationId="{B0800FA1-EF4C-475F-B38F-3F97BF73FDA7}"/>
          </ac:inkMkLst>
        </pc:inkChg>
        <pc:inkChg chg="add mod">
          <ac:chgData name="仁園 呂" userId="eef67f80-1e14-4c90-a22b-aad4575b3ef9" providerId="ADAL" clId="{98C5F729-C6D6-421F-A8DE-3A570149A37C}" dt="2020-05-24T12:43:24.826" v="1416"/>
          <ac:inkMkLst>
            <pc:docMk/>
            <pc:sldMk cId="947937932" sldId="337"/>
            <ac:inkMk id="123" creationId="{0D0C1589-F281-4338-BFBE-BFFCE426EB61}"/>
          </ac:inkMkLst>
        </pc:inkChg>
        <pc:inkChg chg="add mod">
          <ac:chgData name="仁園 呂" userId="eef67f80-1e14-4c90-a22b-aad4575b3ef9" providerId="ADAL" clId="{98C5F729-C6D6-421F-A8DE-3A570149A37C}" dt="2020-05-24T12:43:24.826" v="1416"/>
          <ac:inkMkLst>
            <pc:docMk/>
            <pc:sldMk cId="947937932" sldId="337"/>
            <ac:inkMk id="124" creationId="{E0F5D987-645A-4585-B9A6-9B6DAF5DC805}"/>
          </ac:inkMkLst>
        </pc:inkChg>
        <pc:inkChg chg="add mod">
          <ac:chgData name="仁園 呂" userId="eef67f80-1e14-4c90-a22b-aad4575b3ef9" providerId="ADAL" clId="{98C5F729-C6D6-421F-A8DE-3A570149A37C}" dt="2020-05-24T12:43:24.826" v="1416"/>
          <ac:inkMkLst>
            <pc:docMk/>
            <pc:sldMk cId="947937932" sldId="337"/>
            <ac:inkMk id="125" creationId="{ADAC4E34-71BE-4627-8096-5ABF2857A560}"/>
          </ac:inkMkLst>
        </pc:inkChg>
        <pc:inkChg chg="add mod">
          <ac:chgData name="仁園 呂" userId="eef67f80-1e14-4c90-a22b-aad4575b3ef9" providerId="ADAL" clId="{98C5F729-C6D6-421F-A8DE-3A570149A37C}" dt="2020-05-24T12:43:24.826" v="1416"/>
          <ac:inkMkLst>
            <pc:docMk/>
            <pc:sldMk cId="947937932" sldId="337"/>
            <ac:inkMk id="126" creationId="{8B55B6CF-84C2-4429-8CC3-80A91BFF7814}"/>
          </ac:inkMkLst>
        </pc:inkChg>
        <pc:inkChg chg="add mod">
          <ac:chgData name="仁園 呂" userId="eef67f80-1e14-4c90-a22b-aad4575b3ef9" providerId="ADAL" clId="{98C5F729-C6D6-421F-A8DE-3A570149A37C}" dt="2020-05-24T12:43:24.826" v="1416"/>
          <ac:inkMkLst>
            <pc:docMk/>
            <pc:sldMk cId="947937932" sldId="337"/>
            <ac:inkMk id="127" creationId="{E294D822-2BF9-4D93-9C91-CB9220912DFF}"/>
          </ac:inkMkLst>
        </pc:inkChg>
        <pc:inkChg chg="add mod">
          <ac:chgData name="仁園 呂" userId="eef67f80-1e14-4c90-a22b-aad4575b3ef9" providerId="ADAL" clId="{98C5F729-C6D6-421F-A8DE-3A570149A37C}" dt="2020-05-24T12:43:24.826" v="1416"/>
          <ac:inkMkLst>
            <pc:docMk/>
            <pc:sldMk cId="947937932" sldId="337"/>
            <ac:inkMk id="128" creationId="{1B7A5E3C-95F0-4EA4-AB37-D4A7F7AE49C5}"/>
          </ac:inkMkLst>
        </pc:inkChg>
        <pc:inkChg chg="add mod">
          <ac:chgData name="仁園 呂" userId="eef67f80-1e14-4c90-a22b-aad4575b3ef9" providerId="ADAL" clId="{98C5F729-C6D6-421F-A8DE-3A570149A37C}" dt="2020-05-24T12:43:24.826" v="1416"/>
          <ac:inkMkLst>
            <pc:docMk/>
            <pc:sldMk cId="947937932" sldId="337"/>
            <ac:inkMk id="129" creationId="{5761C0B6-AD6B-4F51-9E85-DC44C08C76F7}"/>
          </ac:inkMkLst>
        </pc:inkChg>
        <pc:inkChg chg="add mod">
          <ac:chgData name="仁園 呂" userId="eef67f80-1e14-4c90-a22b-aad4575b3ef9" providerId="ADAL" clId="{98C5F729-C6D6-421F-A8DE-3A570149A37C}" dt="2020-05-24T12:43:24.826" v="1416"/>
          <ac:inkMkLst>
            <pc:docMk/>
            <pc:sldMk cId="947937932" sldId="337"/>
            <ac:inkMk id="130" creationId="{B2EA24F8-9E95-45CF-B9EE-EDFED6657F52}"/>
          </ac:inkMkLst>
        </pc:inkChg>
        <pc:inkChg chg="add mod">
          <ac:chgData name="仁園 呂" userId="eef67f80-1e14-4c90-a22b-aad4575b3ef9" providerId="ADAL" clId="{98C5F729-C6D6-421F-A8DE-3A570149A37C}" dt="2020-05-24T12:43:24.826" v="1416"/>
          <ac:inkMkLst>
            <pc:docMk/>
            <pc:sldMk cId="947937932" sldId="337"/>
            <ac:inkMk id="131" creationId="{641577BE-BF26-4CC7-8841-70A4D52367D3}"/>
          </ac:inkMkLst>
        </pc:inkChg>
        <pc:inkChg chg="add mod">
          <ac:chgData name="仁園 呂" userId="eef67f80-1e14-4c90-a22b-aad4575b3ef9" providerId="ADAL" clId="{98C5F729-C6D6-421F-A8DE-3A570149A37C}" dt="2020-05-24T12:43:24.826" v="1416"/>
          <ac:inkMkLst>
            <pc:docMk/>
            <pc:sldMk cId="947937932" sldId="337"/>
            <ac:inkMk id="132" creationId="{830B5018-2DD4-4BD6-90DB-ECE2F0D652FE}"/>
          </ac:inkMkLst>
        </pc:inkChg>
        <pc:inkChg chg="add mod">
          <ac:chgData name="仁園 呂" userId="eef67f80-1e14-4c90-a22b-aad4575b3ef9" providerId="ADAL" clId="{98C5F729-C6D6-421F-A8DE-3A570149A37C}" dt="2020-05-24T12:43:24.826" v="1416"/>
          <ac:inkMkLst>
            <pc:docMk/>
            <pc:sldMk cId="947937932" sldId="337"/>
            <ac:inkMk id="133" creationId="{DE9A9A92-86BE-4B06-AF40-7CF63E3E68DF}"/>
          </ac:inkMkLst>
        </pc:inkChg>
        <pc:inkChg chg="add mod">
          <ac:chgData name="仁園 呂" userId="eef67f80-1e14-4c90-a22b-aad4575b3ef9" providerId="ADAL" clId="{98C5F729-C6D6-421F-A8DE-3A570149A37C}" dt="2020-05-24T12:43:24.826" v="1416"/>
          <ac:inkMkLst>
            <pc:docMk/>
            <pc:sldMk cId="947937932" sldId="337"/>
            <ac:inkMk id="134" creationId="{7CB3521F-91B3-43CC-A814-9B3424E202F1}"/>
          </ac:inkMkLst>
        </pc:inkChg>
        <pc:inkChg chg="add mod">
          <ac:chgData name="仁園 呂" userId="eef67f80-1e14-4c90-a22b-aad4575b3ef9" providerId="ADAL" clId="{98C5F729-C6D6-421F-A8DE-3A570149A37C}" dt="2020-05-24T12:43:24.826" v="1416"/>
          <ac:inkMkLst>
            <pc:docMk/>
            <pc:sldMk cId="947937932" sldId="337"/>
            <ac:inkMk id="135" creationId="{C2A01895-D787-4A99-A25D-0513F4D96617}"/>
          </ac:inkMkLst>
        </pc:inkChg>
        <pc:inkChg chg="add mod">
          <ac:chgData name="仁園 呂" userId="eef67f80-1e14-4c90-a22b-aad4575b3ef9" providerId="ADAL" clId="{98C5F729-C6D6-421F-A8DE-3A570149A37C}" dt="2020-05-24T12:43:41.386" v="1422"/>
          <ac:inkMkLst>
            <pc:docMk/>
            <pc:sldMk cId="947937932" sldId="337"/>
            <ac:inkMk id="137" creationId="{830DF984-9039-48E7-9A3F-FE6E585067D5}"/>
          </ac:inkMkLst>
        </pc:inkChg>
        <pc:inkChg chg="add mod">
          <ac:chgData name="仁園 呂" userId="eef67f80-1e14-4c90-a22b-aad4575b3ef9" providerId="ADAL" clId="{98C5F729-C6D6-421F-A8DE-3A570149A37C}" dt="2020-05-24T12:43:41.386" v="1422"/>
          <ac:inkMkLst>
            <pc:docMk/>
            <pc:sldMk cId="947937932" sldId="337"/>
            <ac:inkMk id="138" creationId="{E7813530-7750-412F-9269-D93E014F1FCC}"/>
          </ac:inkMkLst>
        </pc:inkChg>
        <pc:inkChg chg="add mod">
          <ac:chgData name="仁園 呂" userId="eef67f80-1e14-4c90-a22b-aad4575b3ef9" providerId="ADAL" clId="{98C5F729-C6D6-421F-A8DE-3A570149A37C}" dt="2020-05-24T12:43:41.386" v="1422"/>
          <ac:inkMkLst>
            <pc:docMk/>
            <pc:sldMk cId="947937932" sldId="337"/>
            <ac:inkMk id="139" creationId="{05D48D2F-6468-4F6D-BDAF-C0DAE9DFB801}"/>
          </ac:inkMkLst>
        </pc:inkChg>
        <pc:inkChg chg="add mod">
          <ac:chgData name="仁園 呂" userId="eef67f80-1e14-4c90-a22b-aad4575b3ef9" providerId="ADAL" clId="{98C5F729-C6D6-421F-A8DE-3A570149A37C}" dt="2020-05-24T12:43:41.386" v="1422"/>
          <ac:inkMkLst>
            <pc:docMk/>
            <pc:sldMk cId="947937932" sldId="337"/>
            <ac:inkMk id="140" creationId="{32989612-AEBD-4D13-8B10-BCB89F0C1B43}"/>
          </ac:inkMkLst>
        </pc:inkChg>
        <pc:inkChg chg="add mod">
          <ac:chgData name="仁園 呂" userId="eef67f80-1e14-4c90-a22b-aad4575b3ef9" providerId="ADAL" clId="{98C5F729-C6D6-421F-A8DE-3A570149A37C}" dt="2020-05-24T12:43:41.386" v="1422"/>
          <ac:inkMkLst>
            <pc:docMk/>
            <pc:sldMk cId="947937932" sldId="337"/>
            <ac:inkMk id="141" creationId="{61DD1492-4730-4A9D-AF5B-F3A85C8F8BF3}"/>
          </ac:inkMkLst>
        </pc:inkChg>
        <pc:inkChg chg="add mod">
          <ac:chgData name="仁園 呂" userId="eef67f80-1e14-4c90-a22b-aad4575b3ef9" providerId="ADAL" clId="{98C5F729-C6D6-421F-A8DE-3A570149A37C}" dt="2020-05-24T12:44:28.634" v="1445"/>
          <ac:inkMkLst>
            <pc:docMk/>
            <pc:sldMk cId="947937932" sldId="337"/>
            <ac:inkMk id="143" creationId="{A999BFA8-F384-4D5E-9DD3-375C0FDB2B11}"/>
          </ac:inkMkLst>
        </pc:inkChg>
        <pc:inkChg chg="add mod">
          <ac:chgData name="仁園 呂" userId="eef67f80-1e14-4c90-a22b-aad4575b3ef9" providerId="ADAL" clId="{98C5F729-C6D6-421F-A8DE-3A570149A37C}" dt="2020-05-24T12:44:28.634" v="1445"/>
          <ac:inkMkLst>
            <pc:docMk/>
            <pc:sldMk cId="947937932" sldId="337"/>
            <ac:inkMk id="144" creationId="{ED568918-9887-41EF-A813-9663CE780D9E}"/>
          </ac:inkMkLst>
        </pc:inkChg>
        <pc:inkChg chg="add mod">
          <ac:chgData name="仁園 呂" userId="eef67f80-1e14-4c90-a22b-aad4575b3ef9" providerId="ADAL" clId="{98C5F729-C6D6-421F-A8DE-3A570149A37C}" dt="2020-05-24T12:44:28.634" v="1445"/>
          <ac:inkMkLst>
            <pc:docMk/>
            <pc:sldMk cId="947937932" sldId="337"/>
            <ac:inkMk id="145" creationId="{F9BDFD6E-07E1-4AD0-93FF-D43253373C87}"/>
          </ac:inkMkLst>
        </pc:inkChg>
        <pc:inkChg chg="add mod">
          <ac:chgData name="仁園 呂" userId="eef67f80-1e14-4c90-a22b-aad4575b3ef9" providerId="ADAL" clId="{98C5F729-C6D6-421F-A8DE-3A570149A37C}" dt="2020-05-24T12:44:28.634" v="1445"/>
          <ac:inkMkLst>
            <pc:docMk/>
            <pc:sldMk cId="947937932" sldId="337"/>
            <ac:inkMk id="146" creationId="{97D38B1E-76E4-4F40-B6DD-7021D35A13A7}"/>
          </ac:inkMkLst>
        </pc:inkChg>
        <pc:inkChg chg="add mod">
          <ac:chgData name="仁園 呂" userId="eef67f80-1e14-4c90-a22b-aad4575b3ef9" providerId="ADAL" clId="{98C5F729-C6D6-421F-A8DE-3A570149A37C}" dt="2020-05-24T12:44:28.634" v="1445"/>
          <ac:inkMkLst>
            <pc:docMk/>
            <pc:sldMk cId="947937932" sldId="337"/>
            <ac:inkMk id="147" creationId="{57714539-14F3-4221-8035-E93001A891D1}"/>
          </ac:inkMkLst>
        </pc:inkChg>
        <pc:inkChg chg="add mod">
          <ac:chgData name="仁園 呂" userId="eef67f80-1e14-4c90-a22b-aad4575b3ef9" providerId="ADAL" clId="{98C5F729-C6D6-421F-A8DE-3A570149A37C}" dt="2020-05-24T12:44:28.634" v="1445"/>
          <ac:inkMkLst>
            <pc:docMk/>
            <pc:sldMk cId="947937932" sldId="337"/>
            <ac:inkMk id="148" creationId="{9096630A-A279-45E7-95C6-D154899B72DA}"/>
          </ac:inkMkLst>
        </pc:inkChg>
        <pc:inkChg chg="add mod">
          <ac:chgData name="仁園 呂" userId="eef67f80-1e14-4c90-a22b-aad4575b3ef9" providerId="ADAL" clId="{98C5F729-C6D6-421F-A8DE-3A570149A37C}" dt="2020-05-24T12:44:28.634" v="1445"/>
          <ac:inkMkLst>
            <pc:docMk/>
            <pc:sldMk cId="947937932" sldId="337"/>
            <ac:inkMk id="149" creationId="{BE32B339-8FC5-4D97-95F8-026320390E0D}"/>
          </ac:inkMkLst>
        </pc:inkChg>
        <pc:inkChg chg="add mod">
          <ac:chgData name="仁園 呂" userId="eef67f80-1e14-4c90-a22b-aad4575b3ef9" providerId="ADAL" clId="{98C5F729-C6D6-421F-A8DE-3A570149A37C}" dt="2020-05-24T12:44:28.634" v="1445"/>
          <ac:inkMkLst>
            <pc:docMk/>
            <pc:sldMk cId="947937932" sldId="337"/>
            <ac:inkMk id="150" creationId="{2A697D90-B831-439D-8DC7-8E3645643DFA}"/>
          </ac:inkMkLst>
        </pc:inkChg>
        <pc:inkChg chg="add mod">
          <ac:chgData name="仁園 呂" userId="eef67f80-1e14-4c90-a22b-aad4575b3ef9" providerId="ADAL" clId="{98C5F729-C6D6-421F-A8DE-3A570149A37C}" dt="2020-05-24T12:44:28.634" v="1445"/>
          <ac:inkMkLst>
            <pc:docMk/>
            <pc:sldMk cId="947937932" sldId="337"/>
            <ac:inkMk id="151" creationId="{DA560B6D-2E4E-4723-9DE7-7728239879D7}"/>
          </ac:inkMkLst>
        </pc:inkChg>
        <pc:inkChg chg="add mod">
          <ac:chgData name="仁園 呂" userId="eef67f80-1e14-4c90-a22b-aad4575b3ef9" providerId="ADAL" clId="{98C5F729-C6D6-421F-A8DE-3A570149A37C}" dt="2020-05-24T12:44:28.634" v="1445"/>
          <ac:inkMkLst>
            <pc:docMk/>
            <pc:sldMk cId="947937932" sldId="337"/>
            <ac:inkMk id="152" creationId="{93066B41-5629-4E8D-8E25-EF64D8056814}"/>
          </ac:inkMkLst>
        </pc:inkChg>
        <pc:inkChg chg="add mod">
          <ac:chgData name="仁園 呂" userId="eef67f80-1e14-4c90-a22b-aad4575b3ef9" providerId="ADAL" clId="{98C5F729-C6D6-421F-A8DE-3A570149A37C}" dt="2020-05-24T12:44:28.634" v="1445"/>
          <ac:inkMkLst>
            <pc:docMk/>
            <pc:sldMk cId="947937932" sldId="337"/>
            <ac:inkMk id="153" creationId="{09AB3065-6B50-4703-93DE-1C5DEC0198BC}"/>
          </ac:inkMkLst>
        </pc:inkChg>
        <pc:inkChg chg="add mod">
          <ac:chgData name="仁園 呂" userId="eef67f80-1e14-4c90-a22b-aad4575b3ef9" providerId="ADAL" clId="{98C5F729-C6D6-421F-A8DE-3A570149A37C}" dt="2020-05-24T12:44:28.634" v="1445"/>
          <ac:inkMkLst>
            <pc:docMk/>
            <pc:sldMk cId="947937932" sldId="337"/>
            <ac:inkMk id="154" creationId="{D5A440AB-36B9-4468-A427-566F580D446C}"/>
          </ac:inkMkLst>
        </pc:inkChg>
        <pc:inkChg chg="add mod">
          <ac:chgData name="仁園 呂" userId="eef67f80-1e14-4c90-a22b-aad4575b3ef9" providerId="ADAL" clId="{98C5F729-C6D6-421F-A8DE-3A570149A37C}" dt="2020-05-24T12:44:28.634" v="1445"/>
          <ac:inkMkLst>
            <pc:docMk/>
            <pc:sldMk cId="947937932" sldId="337"/>
            <ac:inkMk id="155" creationId="{A12FB030-9F17-4FE8-8205-632BFDF9CBED}"/>
          </ac:inkMkLst>
        </pc:inkChg>
        <pc:inkChg chg="add mod">
          <ac:chgData name="仁園 呂" userId="eef67f80-1e14-4c90-a22b-aad4575b3ef9" providerId="ADAL" clId="{98C5F729-C6D6-421F-A8DE-3A570149A37C}" dt="2020-05-24T12:44:28.634" v="1445"/>
          <ac:inkMkLst>
            <pc:docMk/>
            <pc:sldMk cId="947937932" sldId="337"/>
            <ac:inkMk id="156" creationId="{0EE10645-67C4-486D-BF15-5B35F24F0B8B}"/>
          </ac:inkMkLst>
        </pc:inkChg>
        <pc:inkChg chg="add mod">
          <ac:chgData name="仁園 呂" userId="eef67f80-1e14-4c90-a22b-aad4575b3ef9" providerId="ADAL" clId="{98C5F729-C6D6-421F-A8DE-3A570149A37C}" dt="2020-05-24T12:44:28.634" v="1445"/>
          <ac:inkMkLst>
            <pc:docMk/>
            <pc:sldMk cId="947937932" sldId="337"/>
            <ac:inkMk id="157" creationId="{548399A1-3936-4A82-9BE7-B95A01CFF620}"/>
          </ac:inkMkLst>
        </pc:inkChg>
        <pc:inkChg chg="add mod">
          <ac:chgData name="仁園 呂" userId="eef67f80-1e14-4c90-a22b-aad4575b3ef9" providerId="ADAL" clId="{98C5F729-C6D6-421F-A8DE-3A570149A37C}" dt="2020-05-24T12:44:28.634" v="1445"/>
          <ac:inkMkLst>
            <pc:docMk/>
            <pc:sldMk cId="947937932" sldId="337"/>
            <ac:inkMk id="158" creationId="{C66D22B9-0E5D-4EE9-8D38-A9F172B26BB8}"/>
          </ac:inkMkLst>
        </pc:inkChg>
        <pc:inkChg chg="add mod">
          <ac:chgData name="仁園 呂" userId="eef67f80-1e14-4c90-a22b-aad4575b3ef9" providerId="ADAL" clId="{98C5F729-C6D6-421F-A8DE-3A570149A37C}" dt="2020-05-24T12:44:28.634" v="1445"/>
          <ac:inkMkLst>
            <pc:docMk/>
            <pc:sldMk cId="947937932" sldId="337"/>
            <ac:inkMk id="159" creationId="{E0DFE6D0-878B-4CE9-9BE0-9E10019FE7C0}"/>
          </ac:inkMkLst>
        </pc:inkChg>
        <pc:inkChg chg="add mod">
          <ac:chgData name="仁園 呂" userId="eef67f80-1e14-4c90-a22b-aad4575b3ef9" providerId="ADAL" clId="{98C5F729-C6D6-421F-A8DE-3A570149A37C}" dt="2020-05-24T12:44:28.634" v="1445"/>
          <ac:inkMkLst>
            <pc:docMk/>
            <pc:sldMk cId="947937932" sldId="337"/>
            <ac:inkMk id="160" creationId="{A7297C07-3A5C-472F-B031-CADE2D75FE03}"/>
          </ac:inkMkLst>
        </pc:inkChg>
        <pc:inkChg chg="add mod">
          <ac:chgData name="仁園 呂" userId="eef67f80-1e14-4c90-a22b-aad4575b3ef9" providerId="ADAL" clId="{98C5F729-C6D6-421F-A8DE-3A570149A37C}" dt="2020-05-24T12:44:28.634" v="1445"/>
          <ac:inkMkLst>
            <pc:docMk/>
            <pc:sldMk cId="947937932" sldId="337"/>
            <ac:inkMk id="161" creationId="{FDFB4188-E628-47E5-823B-B9410B6EB445}"/>
          </ac:inkMkLst>
        </pc:inkChg>
        <pc:inkChg chg="add mod">
          <ac:chgData name="仁園 呂" userId="eef67f80-1e14-4c90-a22b-aad4575b3ef9" providerId="ADAL" clId="{98C5F729-C6D6-421F-A8DE-3A570149A37C}" dt="2020-05-24T12:44:28.634" v="1445"/>
          <ac:inkMkLst>
            <pc:docMk/>
            <pc:sldMk cId="947937932" sldId="337"/>
            <ac:inkMk id="162" creationId="{31245293-2FF1-4CA3-9173-76B0C0146B15}"/>
          </ac:inkMkLst>
        </pc:inkChg>
        <pc:inkChg chg="add mod">
          <ac:chgData name="仁園 呂" userId="eef67f80-1e14-4c90-a22b-aad4575b3ef9" providerId="ADAL" clId="{98C5F729-C6D6-421F-A8DE-3A570149A37C}" dt="2020-05-24T12:44:28.634" v="1445"/>
          <ac:inkMkLst>
            <pc:docMk/>
            <pc:sldMk cId="947937932" sldId="337"/>
            <ac:inkMk id="163" creationId="{3D50AB81-B04D-4E8A-B680-1B15B1300526}"/>
          </ac:inkMkLst>
        </pc:inkChg>
        <pc:inkChg chg="add mod">
          <ac:chgData name="仁園 呂" userId="eef67f80-1e14-4c90-a22b-aad4575b3ef9" providerId="ADAL" clId="{98C5F729-C6D6-421F-A8DE-3A570149A37C}" dt="2020-05-24T12:44:28.634" v="1445"/>
          <ac:inkMkLst>
            <pc:docMk/>
            <pc:sldMk cId="947937932" sldId="337"/>
            <ac:inkMk id="164" creationId="{CC61C115-D80D-4D1D-BCAF-7E6BD3580EAC}"/>
          </ac:inkMkLst>
        </pc:inkChg>
        <pc:inkChg chg="add mod">
          <ac:chgData name="仁園 呂" userId="eef67f80-1e14-4c90-a22b-aad4575b3ef9" providerId="ADAL" clId="{98C5F729-C6D6-421F-A8DE-3A570149A37C}" dt="2020-05-24T12:44:41.138" v="1469"/>
          <ac:inkMkLst>
            <pc:docMk/>
            <pc:sldMk cId="947937932" sldId="337"/>
            <ac:inkMk id="166" creationId="{ACAB71BD-B167-42F8-ABD0-6433CA819223}"/>
          </ac:inkMkLst>
        </pc:inkChg>
        <pc:inkChg chg="add mod">
          <ac:chgData name="仁園 呂" userId="eef67f80-1e14-4c90-a22b-aad4575b3ef9" providerId="ADAL" clId="{98C5F729-C6D6-421F-A8DE-3A570149A37C}" dt="2020-05-24T12:44:41.138" v="1469"/>
          <ac:inkMkLst>
            <pc:docMk/>
            <pc:sldMk cId="947937932" sldId="337"/>
            <ac:inkMk id="167" creationId="{96559FA7-F849-44A0-B24B-5D174F4C4C0E}"/>
          </ac:inkMkLst>
        </pc:inkChg>
        <pc:inkChg chg="add mod">
          <ac:chgData name="仁園 呂" userId="eef67f80-1e14-4c90-a22b-aad4575b3ef9" providerId="ADAL" clId="{98C5F729-C6D6-421F-A8DE-3A570149A37C}" dt="2020-05-24T12:44:41.138" v="1469"/>
          <ac:inkMkLst>
            <pc:docMk/>
            <pc:sldMk cId="947937932" sldId="337"/>
            <ac:inkMk id="168" creationId="{517B754E-EAAE-43DB-8AE2-A5D79D519339}"/>
          </ac:inkMkLst>
        </pc:inkChg>
        <pc:inkChg chg="add mod">
          <ac:chgData name="仁園 呂" userId="eef67f80-1e14-4c90-a22b-aad4575b3ef9" providerId="ADAL" clId="{98C5F729-C6D6-421F-A8DE-3A570149A37C}" dt="2020-05-24T12:44:41.138" v="1469"/>
          <ac:inkMkLst>
            <pc:docMk/>
            <pc:sldMk cId="947937932" sldId="337"/>
            <ac:inkMk id="169" creationId="{A4875143-EBE1-49A5-97FF-403194B6AE34}"/>
          </ac:inkMkLst>
        </pc:inkChg>
        <pc:inkChg chg="add mod">
          <ac:chgData name="仁園 呂" userId="eef67f80-1e14-4c90-a22b-aad4575b3ef9" providerId="ADAL" clId="{98C5F729-C6D6-421F-A8DE-3A570149A37C}" dt="2020-05-24T12:44:41.138" v="1469"/>
          <ac:inkMkLst>
            <pc:docMk/>
            <pc:sldMk cId="947937932" sldId="337"/>
            <ac:inkMk id="170" creationId="{CCCD5517-34BD-4FC2-8F45-123AD0543B81}"/>
          </ac:inkMkLst>
        </pc:inkChg>
        <pc:inkChg chg="add mod">
          <ac:chgData name="仁園 呂" userId="eef67f80-1e14-4c90-a22b-aad4575b3ef9" providerId="ADAL" clId="{98C5F729-C6D6-421F-A8DE-3A570149A37C}" dt="2020-05-24T12:44:41.138" v="1469"/>
          <ac:inkMkLst>
            <pc:docMk/>
            <pc:sldMk cId="947937932" sldId="337"/>
            <ac:inkMk id="171" creationId="{6518582D-A707-4CD3-B401-83E9E0EDC4F1}"/>
          </ac:inkMkLst>
        </pc:inkChg>
        <pc:inkChg chg="add mod">
          <ac:chgData name="仁園 呂" userId="eef67f80-1e14-4c90-a22b-aad4575b3ef9" providerId="ADAL" clId="{98C5F729-C6D6-421F-A8DE-3A570149A37C}" dt="2020-05-24T12:44:41.138" v="1469"/>
          <ac:inkMkLst>
            <pc:docMk/>
            <pc:sldMk cId="947937932" sldId="337"/>
            <ac:inkMk id="172" creationId="{DF1C9126-156F-4D47-B67E-7D99A06BA509}"/>
          </ac:inkMkLst>
        </pc:inkChg>
        <pc:inkChg chg="add mod">
          <ac:chgData name="仁園 呂" userId="eef67f80-1e14-4c90-a22b-aad4575b3ef9" providerId="ADAL" clId="{98C5F729-C6D6-421F-A8DE-3A570149A37C}" dt="2020-05-24T12:46:42.006" v="1472" actId="164"/>
          <ac:inkMkLst>
            <pc:docMk/>
            <pc:sldMk cId="947937932" sldId="337"/>
            <ac:inkMk id="173" creationId="{0562BA72-CD7D-416F-A0C4-4262782BFA75}"/>
          </ac:inkMkLst>
        </pc:inkChg>
        <pc:inkChg chg="add mod">
          <ac:chgData name="仁園 呂" userId="eef67f80-1e14-4c90-a22b-aad4575b3ef9" providerId="ADAL" clId="{98C5F729-C6D6-421F-A8DE-3A570149A37C}" dt="2020-05-24T12:44:41.138" v="1469"/>
          <ac:inkMkLst>
            <pc:docMk/>
            <pc:sldMk cId="947937932" sldId="337"/>
            <ac:inkMk id="174" creationId="{19093B48-C31D-4763-B3A1-C82F38994F66}"/>
          </ac:inkMkLst>
        </pc:inkChg>
        <pc:inkChg chg="add mod">
          <ac:chgData name="仁園 呂" userId="eef67f80-1e14-4c90-a22b-aad4575b3ef9" providerId="ADAL" clId="{98C5F729-C6D6-421F-A8DE-3A570149A37C}" dt="2020-05-24T12:44:41.138" v="1469"/>
          <ac:inkMkLst>
            <pc:docMk/>
            <pc:sldMk cId="947937932" sldId="337"/>
            <ac:inkMk id="175" creationId="{4749978A-0330-47CD-BFF8-76EC1956A9D3}"/>
          </ac:inkMkLst>
        </pc:inkChg>
        <pc:inkChg chg="add mod">
          <ac:chgData name="仁園 呂" userId="eef67f80-1e14-4c90-a22b-aad4575b3ef9" providerId="ADAL" clId="{98C5F729-C6D6-421F-A8DE-3A570149A37C}" dt="2020-05-24T12:44:41.138" v="1469"/>
          <ac:inkMkLst>
            <pc:docMk/>
            <pc:sldMk cId="947937932" sldId="337"/>
            <ac:inkMk id="176" creationId="{C019ADE6-7FEE-4084-B7F2-ABD74A145AFB}"/>
          </ac:inkMkLst>
        </pc:inkChg>
        <pc:inkChg chg="add mod">
          <ac:chgData name="仁園 呂" userId="eef67f80-1e14-4c90-a22b-aad4575b3ef9" providerId="ADAL" clId="{98C5F729-C6D6-421F-A8DE-3A570149A37C}" dt="2020-05-24T12:44:41.138" v="1469"/>
          <ac:inkMkLst>
            <pc:docMk/>
            <pc:sldMk cId="947937932" sldId="337"/>
            <ac:inkMk id="177" creationId="{51BC7519-39F1-4263-8EB2-A47F10318E22}"/>
          </ac:inkMkLst>
        </pc:inkChg>
        <pc:inkChg chg="add mod">
          <ac:chgData name="仁園 呂" userId="eef67f80-1e14-4c90-a22b-aad4575b3ef9" providerId="ADAL" clId="{98C5F729-C6D6-421F-A8DE-3A570149A37C}" dt="2020-05-24T12:44:41.138" v="1469"/>
          <ac:inkMkLst>
            <pc:docMk/>
            <pc:sldMk cId="947937932" sldId="337"/>
            <ac:inkMk id="178" creationId="{5C0868E9-D37C-4890-8E3E-0025DE56B0E1}"/>
          </ac:inkMkLst>
        </pc:inkChg>
        <pc:inkChg chg="add mod">
          <ac:chgData name="仁園 呂" userId="eef67f80-1e14-4c90-a22b-aad4575b3ef9" providerId="ADAL" clId="{98C5F729-C6D6-421F-A8DE-3A570149A37C}" dt="2020-05-24T12:44:41.138" v="1469"/>
          <ac:inkMkLst>
            <pc:docMk/>
            <pc:sldMk cId="947937932" sldId="337"/>
            <ac:inkMk id="179" creationId="{5B68985E-A14B-4BAC-B771-CA344ABB8BA5}"/>
          </ac:inkMkLst>
        </pc:inkChg>
        <pc:inkChg chg="add mod">
          <ac:chgData name="仁園 呂" userId="eef67f80-1e14-4c90-a22b-aad4575b3ef9" providerId="ADAL" clId="{98C5F729-C6D6-421F-A8DE-3A570149A37C}" dt="2020-05-24T12:44:41.138" v="1469"/>
          <ac:inkMkLst>
            <pc:docMk/>
            <pc:sldMk cId="947937932" sldId="337"/>
            <ac:inkMk id="180" creationId="{7A5C7A17-8A6B-473D-8187-7D9BE9AE0BB3}"/>
          </ac:inkMkLst>
        </pc:inkChg>
        <pc:inkChg chg="add mod">
          <ac:chgData name="仁園 呂" userId="eef67f80-1e14-4c90-a22b-aad4575b3ef9" providerId="ADAL" clId="{98C5F729-C6D6-421F-A8DE-3A570149A37C}" dt="2020-05-24T12:44:41.138" v="1469"/>
          <ac:inkMkLst>
            <pc:docMk/>
            <pc:sldMk cId="947937932" sldId="337"/>
            <ac:inkMk id="181" creationId="{45B5BAEB-D617-4E16-8B59-6E88344D107C}"/>
          </ac:inkMkLst>
        </pc:inkChg>
        <pc:inkChg chg="add mod">
          <ac:chgData name="仁園 呂" userId="eef67f80-1e14-4c90-a22b-aad4575b3ef9" providerId="ADAL" clId="{98C5F729-C6D6-421F-A8DE-3A570149A37C}" dt="2020-05-24T12:44:41.138" v="1469"/>
          <ac:inkMkLst>
            <pc:docMk/>
            <pc:sldMk cId="947937932" sldId="337"/>
            <ac:inkMk id="182" creationId="{FFBD00AF-15B2-4207-9559-05DBAF51C3D5}"/>
          </ac:inkMkLst>
        </pc:inkChg>
        <pc:inkChg chg="add mod">
          <ac:chgData name="仁園 呂" userId="eef67f80-1e14-4c90-a22b-aad4575b3ef9" providerId="ADAL" clId="{98C5F729-C6D6-421F-A8DE-3A570149A37C}" dt="2020-05-24T12:44:41.138" v="1469"/>
          <ac:inkMkLst>
            <pc:docMk/>
            <pc:sldMk cId="947937932" sldId="337"/>
            <ac:inkMk id="183" creationId="{643C9311-8E55-4292-BAC6-3ADF27E78FAD}"/>
          </ac:inkMkLst>
        </pc:inkChg>
        <pc:inkChg chg="add mod">
          <ac:chgData name="仁園 呂" userId="eef67f80-1e14-4c90-a22b-aad4575b3ef9" providerId="ADAL" clId="{98C5F729-C6D6-421F-A8DE-3A570149A37C}" dt="2020-05-24T12:44:41.138" v="1469"/>
          <ac:inkMkLst>
            <pc:docMk/>
            <pc:sldMk cId="947937932" sldId="337"/>
            <ac:inkMk id="184" creationId="{4DF4E77F-B12A-4CC0-A595-2197DAA04025}"/>
          </ac:inkMkLst>
        </pc:inkChg>
        <pc:inkChg chg="add mod">
          <ac:chgData name="仁園 呂" userId="eef67f80-1e14-4c90-a22b-aad4575b3ef9" providerId="ADAL" clId="{98C5F729-C6D6-421F-A8DE-3A570149A37C}" dt="2020-05-24T12:46:42.006" v="1472" actId="164"/>
          <ac:inkMkLst>
            <pc:docMk/>
            <pc:sldMk cId="947937932" sldId="337"/>
            <ac:inkMk id="185" creationId="{E43E0EE5-C88D-4D3E-B720-D4DE9A2F738C}"/>
          </ac:inkMkLst>
        </pc:inkChg>
        <pc:inkChg chg="add mod">
          <ac:chgData name="仁園 呂" userId="eef67f80-1e14-4c90-a22b-aad4575b3ef9" providerId="ADAL" clId="{98C5F729-C6D6-421F-A8DE-3A570149A37C}" dt="2020-05-24T12:44:41.138" v="1469"/>
          <ac:inkMkLst>
            <pc:docMk/>
            <pc:sldMk cId="947937932" sldId="337"/>
            <ac:inkMk id="186" creationId="{354F515C-FCA6-4784-B2A1-EFCA52F303F0}"/>
          </ac:inkMkLst>
        </pc:inkChg>
        <pc:inkChg chg="add mod">
          <ac:chgData name="仁園 呂" userId="eef67f80-1e14-4c90-a22b-aad4575b3ef9" providerId="ADAL" clId="{98C5F729-C6D6-421F-A8DE-3A570149A37C}" dt="2020-05-24T12:44:41.138" v="1469"/>
          <ac:inkMkLst>
            <pc:docMk/>
            <pc:sldMk cId="947937932" sldId="337"/>
            <ac:inkMk id="187" creationId="{E95F86B7-8E2B-4402-9F0E-009736D36130}"/>
          </ac:inkMkLst>
        </pc:inkChg>
        <pc:inkChg chg="add mod">
          <ac:chgData name="仁園 呂" userId="eef67f80-1e14-4c90-a22b-aad4575b3ef9" providerId="ADAL" clId="{98C5F729-C6D6-421F-A8DE-3A570149A37C}" dt="2020-05-24T12:44:41.138" v="1469"/>
          <ac:inkMkLst>
            <pc:docMk/>
            <pc:sldMk cId="947937932" sldId="337"/>
            <ac:inkMk id="188" creationId="{475E2414-D7E0-4E52-B5ED-DEB6C797743A}"/>
          </ac:inkMkLst>
        </pc:inkChg>
        <pc:inkChg chg="add mod">
          <ac:chgData name="仁園 呂" userId="eef67f80-1e14-4c90-a22b-aad4575b3ef9" providerId="ADAL" clId="{98C5F729-C6D6-421F-A8DE-3A570149A37C}" dt="2020-05-24T12:46:42.006" v="1472" actId="164"/>
          <ac:inkMkLst>
            <pc:docMk/>
            <pc:sldMk cId="947937932" sldId="337"/>
            <ac:inkMk id="195" creationId="{F69AC996-249C-4B61-AF93-7952B8065010}"/>
          </ac:inkMkLst>
        </pc:inkChg>
        <pc:inkChg chg="add del">
          <ac:chgData name="仁園 呂" userId="eef67f80-1e14-4c90-a22b-aad4575b3ef9" providerId="ADAL" clId="{98C5F729-C6D6-421F-A8DE-3A570149A37C}" dt="2020-05-24T12:48:30.429" v="1475"/>
          <ac:inkMkLst>
            <pc:docMk/>
            <pc:sldMk cId="947937932" sldId="337"/>
            <ac:inkMk id="197" creationId="{A5EF9453-7985-4D3B-881C-887727045880}"/>
          </ac:inkMkLst>
        </pc:inkChg>
        <pc:inkChg chg="add">
          <ac:chgData name="仁園 呂" userId="eef67f80-1e14-4c90-a22b-aad4575b3ef9" providerId="ADAL" clId="{98C5F729-C6D6-421F-A8DE-3A570149A37C}" dt="2020-05-24T12:48:33.277" v="1476" actId="9405"/>
          <ac:inkMkLst>
            <pc:docMk/>
            <pc:sldMk cId="947937932" sldId="337"/>
            <ac:inkMk id="198" creationId="{B1CC211E-90C6-4A4B-85DA-B587DEFF17F8}"/>
          </ac:inkMkLst>
        </pc:inkChg>
        <pc:inkChg chg="add mod">
          <ac:chgData name="仁園 呂" userId="eef67f80-1e14-4c90-a22b-aad4575b3ef9" providerId="ADAL" clId="{98C5F729-C6D6-421F-A8DE-3A570149A37C}" dt="2020-05-24T12:48:53.966" v="1497"/>
          <ac:inkMkLst>
            <pc:docMk/>
            <pc:sldMk cId="947937932" sldId="337"/>
            <ac:inkMk id="199" creationId="{04590AE1-3B0F-45DB-9CCB-50D1AFABD803}"/>
          </ac:inkMkLst>
        </pc:inkChg>
        <pc:inkChg chg="add mod">
          <ac:chgData name="仁園 呂" userId="eef67f80-1e14-4c90-a22b-aad4575b3ef9" providerId="ADAL" clId="{98C5F729-C6D6-421F-A8DE-3A570149A37C}" dt="2020-05-24T12:48:53.966" v="1497"/>
          <ac:inkMkLst>
            <pc:docMk/>
            <pc:sldMk cId="947937932" sldId="337"/>
            <ac:inkMk id="200" creationId="{9601FF59-F88D-44FE-B675-071B40A76533}"/>
          </ac:inkMkLst>
        </pc:inkChg>
        <pc:inkChg chg="add mod">
          <ac:chgData name="仁園 呂" userId="eef67f80-1e14-4c90-a22b-aad4575b3ef9" providerId="ADAL" clId="{98C5F729-C6D6-421F-A8DE-3A570149A37C}" dt="2020-05-24T12:48:53.966" v="1497"/>
          <ac:inkMkLst>
            <pc:docMk/>
            <pc:sldMk cId="947937932" sldId="337"/>
            <ac:inkMk id="201" creationId="{F9338570-CDA1-43AB-BF5F-40EA8A48B275}"/>
          </ac:inkMkLst>
        </pc:inkChg>
        <pc:inkChg chg="add mod">
          <ac:chgData name="仁園 呂" userId="eef67f80-1e14-4c90-a22b-aad4575b3ef9" providerId="ADAL" clId="{98C5F729-C6D6-421F-A8DE-3A570149A37C}" dt="2020-05-24T12:48:53.966" v="1497"/>
          <ac:inkMkLst>
            <pc:docMk/>
            <pc:sldMk cId="947937932" sldId="337"/>
            <ac:inkMk id="203" creationId="{AC54223F-88FC-4BDA-9AD9-387E1333BF5C}"/>
          </ac:inkMkLst>
        </pc:inkChg>
        <pc:inkChg chg="add mod">
          <ac:chgData name="仁園 呂" userId="eef67f80-1e14-4c90-a22b-aad4575b3ef9" providerId="ADAL" clId="{98C5F729-C6D6-421F-A8DE-3A570149A37C}" dt="2020-05-24T12:48:53.966" v="1497"/>
          <ac:inkMkLst>
            <pc:docMk/>
            <pc:sldMk cId="947937932" sldId="337"/>
            <ac:inkMk id="204" creationId="{822BCF55-CC9D-4F7C-B2C1-9A2B7CFDDE33}"/>
          </ac:inkMkLst>
        </pc:inkChg>
        <pc:inkChg chg="add mod">
          <ac:chgData name="仁園 呂" userId="eef67f80-1e14-4c90-a22b-aad4575b3ef9" providerId="ADAL" clId="{98C5F729-C6D6-421F-A8DE-3A570149A37C}" dt="2020-05-24T12:48:53.966" v="1497"/>
          <ac:inkMkLst>
            <pc:docMk/>
            <pc:sldMk cId="947937932" sldId="337"/>
            <ac:inkMk id="206" creationId="{03A0EA05-F42F-45D7-A510-A830C8CA9F19}"/>
          </ac:inkMkLst>
        </pc:inkChg>
        <pc:inkChg chg="add mod">
          <ac:chgData name="仁園 呂" userId="eef67f80-1e14-4c90-a22b-aad4575b3ef9" providerId="ADAL" clId="{98C5F729-C6D6-421F-A8DE-3A570149A37C}" dt="2020-05-24T12:48:53.966" v="1497"/>
          <ac:inkMkLst>
            <pc:docMk/>
            <pc:sldMk cId="947937932" sldId="337"/>
            <ac:inkMk id="207" creationId="{67C94F9A-5337-448E-9B4E-420A739D9B4A}"/>
          </ac:inkMkLst>
        </pc:inkChg>
        <pc:inkChg chg="add mod">
          <ac:chgData name="仁園 呂" userId="eef67f80-1e14-4c90-a22b-aad4575b3ef9" providerId="ADAL" clId="{98C5F729-C6D6-421F-A8DE-3A570149A37C}" dt="2020-05-24T12:48:53.966" v="1497"/>
          <ac:inkMkLst>
            <pc:docMk/>
            <pc:sldMk cId="947937932" sldId="337"/>
            <ac:inkMk id="208" creationId="{FB2E480D-C4A8-4293-B367-1137D05C640E}"/>
          </ac:inkMkLst>
        </pc:inkChg>
        <pc:inkChg chg="add mod">
          <ac:chgData name="仁園 呂" userId="eef67f80-1e14-4c90-a22b-aad4575b3ef9" providerId="ADAL" clId="{98C5F729-C6D6-421F-A8DE-3A570149A37C}" dt="2020-05-24T12:48:53.966" v="1497"/>
          <ac:inkMkLst>
            <pc:docMk/>
            <pc:sldMk cId="947937932" sldId="337"/>
            <ac:inkMk id="209" creationId="{B2728202-A6DF-420A-9C5C-12F923990DA8}"/>
          </ac:inkMkLst>
        </pc:inkChg>
        <pc:inkChg chg="add mod">
          <ac:chgData name="仁園 呂" userId="eef67f80-1e14-4c90-a22b-aad4575b3ef9" providerId="ADAL" clId="{98C5F729-C6D6-421F-A8DE-3A570149A37C}" dt="2020-05-24T12:48:53.966" v="1497"/>
          <ac:inkMkLst>
            <pc:docMk/>
            <pc:sldMk cId="947937932" sldId="337"/>
            <ac:inkMk id="210" creationId="{ECD4F013-93E2-401D-AF29-F4F63AEFD9F7}"/>
          </ac:inkMkLst>
        </pc:inkChg>
        <pc:inkChg chg="add mod">
          <ac:chgData name="仁園 呂" userId="eef67f80-1e14-4c90-a22b-aad4575b3ef9" providerId="ADAL" clId="{98C5F729-C6D6-421F-A8DE-3A570149A37C}" dt="2020-05-24T12:48:53.966" v="1497"/>
          <ac:inkMkLst>
            <pc:docMk/>
            <pc:sldMk cId="947937932" sldId="337"/>
            <ac:inkMk id="212" creationId="{1C7B5C48-896C-46C1-9E13-E68A4D38DB8E}"/>
          </ac:inkMkLst>
        </pc:inkChg>
        <pc:inkChg chg="add mod">
          <ac:chgData name="仁園 呂" userId="eef67f80-1e14-4c90-a22b-aad4575b3ef9" providerId="ADAL" clId="{98C5F729-C6D6-421F-A8DE-3A570149A37C}" dt="2020-05-24T12:48:53.966" v="1497"/>
          <ac:inkMkLst>
            <pc:docMk/>
            <pc:sldMk cId="947937932" sldId="337"/>
            <ac:inkMk id="214" creationId="{CB5E6979-C08D-46DD-B424-667565F95097}"/>
          </ac:inkMkLst>
        </pc:inkChg>
        <pc:inkChg chg="add mod">
          <ac:chgData name="仁園 呂" userId="eef67f80-1e14-4c90-a22b-aad4575b3ef9" providerId="ADAL" clId="{98C5F729-C6D6-421F-A8DE-3A570149A37C}" dt="2020-05-24T12:48:53.966" v="1497"/>
          <ac:inkMkLst>
            <pc:docMk/>
            <pc:sldMk cId="947937932" sldId="337"/>
            <ac:inkMk id="215" creationId="{5AEAACE7-BF39-4E34-BB10-C1A3CBA69190}"/>
          </ac:inkMkLst>
        </pc:inkChg>
        <pc:inkChg chg="add mod">
          <ac:chgData name="仁園 呂" userId="eef67f80-1e14-4c90-a22b-aad4575b3ef9" providerId="ADAL" clId="{98C5F729-C6D6-421F-A8DE-3A570149A37C}" dt="2020-05-24T12:48:53.966" v="1497"/>
          <ac:inkMkLst>
            <pc:docMk/>
            <pc:sldMk cId="947937932" sldId="337"/>
            <ac:inkMk id="216" creationId="{F6991DE7-0B97-469C-AE92-70852F10A0A0}"/>
          </ac:inkMkLst>
        </pc:inkChg>
        <pc:inkChg chg="add del mod">
          <ac:chgData name="仁園 呂" userId="eef67f80-1e14-4c90-a22b-aad4575b3ef9" providerId="ADAL" clId="{98C5F729-C6D6-421F-A8DE-3A570149A37C}" dt="2020-05-24T12:48:56.234" v="1499"/>
          <ac:inkMkLst>
            <pc:docMk/>
            <pc:sldMk cId="947937932" sldId="337"/>
            <ac:inkMk id="217" creationId="{0E3767E7-63EE-44C9-9702-8D85022F587D}"/>
          </ac:inkMkLst>
        </pc:inkChg>
        <pc:inkChg chg="add del mod">
          <ac:chgData name="仁園 呂" userId="eef67f80-1e14-4c90-a22b-aad4575b3ef9" providerId="ADAL" clId="{98C5F729-C6D6-421F-A8DE-3A570149A37C}" dt="2020-05-24T12:48:56.234" v="1498"/>
          <ac:inkMkLst>
            <pc:docMk/>
            <pc:sldMk cId="947937932" sldId="337"/>
            <ac:inkMk id="218" creationId="{86249AFD-9E69-46BA-9663-0D53A2C3B0B9}"/>
          </ac:inkMkLst>
        </pc:inkChg>
        <pc:inkChg chg="add del">
          <ac:chgData name="仁園 呂" userId="eef67f80-1e14-4c90-a22b-aad4575b3ef9" providerId="ADAL" clId="{98C5F729-C6D6-421F-A8DE-3A570149A37C}" dt="2020-05-24T12:50:17.006" v="1566" actId="478"/>
          <ac:inkMkLst>
            <pc:docMk/>
            <pc:sldMk cId="947937932" sldId="337"/>
            <ac:inkMk id="221" creationId="{F3E26527-60DD-4F56-8BA4-7BFC7DCC85AD}"/>
          </ac:inkMkLst>
        </pc:inkChg>
        <pc:inkChg chg="add del">
          <ac:chgData name="仁園 呂" userId="eef67f80-1e14-4c90-a22b-aad4575b3ef9" providerId="ADAL" clId="{98C5F729-C6D6-421F-A8DE-3A570149A37C}" dt="2020-05-24T12:50:17.006" v="1566" actId="478"/>
          <ac:inkMkLst>
            <pc:docMk/>
            <pc:sldMk cId="947937932" sldId="337"/>
            <ac:inkMk id="222" creationId="{C9930448-E108-4F44-B434-33093E480989}"/>
          </ac:inkMkLst>
        </pc:inkChg>
        <pc:inkChg chg="add del">
          <ac:chgData name="仁園 呂" userId="eef67f80-1e14-4c90-a22b-aad4575b3ef9" providerId="ADAL" clId="{98C5F729-C6D6-421F-A8DE-3A570149A37C}" dt="2020-05-24T12:50:17.006" v="1566" actId="478"/>
          <ac:inkMkLst>
            <pc:docMk/>
            <pc:sldMk cId="947937932" sldId="337"/>
            <ac:inkMk id="223" creationId="{3B6BE5FC-1D1C-4AE2-999F-2C7DB531EFE6}"/>
          </ac:inkMkLst>
        </pc:inkChg>
        <pc:inkChg chg="add mod">
          <ac:chgData name="仁園 呂" userId="eef67f80-1e14-4c90-a22b-aad4575b3ef9" providerId="ADAL" clId="{98C5F729-C6D6-421F-A8DE-3A570149A37C}" dt="2020-05-24T12:49:09.093" v="1518"/>
          <ac:inkMkLst>
            <pc:docMk/>
            <pc:sldMk cId="947937932" sldId="337"/>
            <ac:inkMk id="224" creationId="{BBF4CFE3-552C-4624-8B92-832F9FD8D2F6}"/>
          </ac:inkMkLst>
        </pc:inkChg>
        <pc:inkChg chg="add mod">
          <ac:chgData name="仁園 呂" userId="eef67f80-1e14-4c90-a22b-aad4575b3ef9" providerId="ADAL" clId="{98C5F729-C6D6-421F-A8DE-3A570149A37C}" dt="2020-05-24T12:49:09.093" v="1518"/>
          <ac:inkMkLst>
            <pc:docMk/>
            <pc:sldMk cId="947937932" sldId="337"/>
            <ac:inkMk id="225" creationId="{C9A1DB45-481A-4B48-8726-8A837B28CF01}"/>
          </ac:inkMkLst>
        </pc:inkChg>
        <pc:inkChg chg="add mod">
          <ac:chgData name="仁園 呂" userId="eef67f80-1e14-4c90-a22b-aad4575b3ef9" providerId="ADAL" clId="{98C5F729-C6D6-421F-A8DE-3A570149A37C}" dt="2020-05-24T12:49:09.093" v="1518"/>
          <ac:inkMkLst>
            <pc:docMk/>
            <pc:sldMk cId="947937932" sldId="337"/>
            <ac:inkMk id="227" creationId="{C47348C5-0EEB-4886-BF9F-ADEC1F7DB5C2}"/>
          </ac:inkMkLst>
        </pc:inkChg>
        <pc:inkChg chg="add mod">
          <ac:chgData name="仁園 呂" userId="eef67f80-1e14-4c90-a22b-aad4575b3ef9" providerId="ADAL" clId="{98C5F729-C6D6-421F-A8DE-3A570149A37C}" dt="2020-05-24T12:49:09.093" v="1518"/>
          <ac:inkMkLst>
            <pc:docMk/>
            <pc:sldMk cId="947937932" sldId="337"/>
            <ac:inkMk id="228" creationId="{9D289185-E6C8-4AEE-8F50-60E9968DC4C1}"/>
          </ac:inkMkLst>
        </pc:inkChg>
        <pc:inkChg chg="add mod">
          <ac:chgData name="仁園 呂" userId="eef67f80-1e14-4c90-a22b-aad4575b3ef9" providerId="ADAL" clId="{98C5F729-C6D6-421F-A8DE-3A570149A37C}" dt="2020-05-24T12:49:09.093" v="1518"/>
          <ac:inkMkLst>
            <pc:docMk/>
            <pc:sldMk cId="947937932" sldId="337"/>
            <ac:inkMk id="229" creationId="{EEB3EED7-1804-407F-A268-FF5587D2C9F6}"/>
          </ac:inkMkLst>
        </pc:inkChg>
        <pc:inkChg chg="add mod">
          <ac:chgData name="仁園 呂" userId="eef67f80-1e14-4c90-a22b-aad4575b3ef9" providerId="ADAL" clId="{98C5F729-C6D6-421F-A8DE-3A570149A37C}" dt="2020-05-24T12:49:09.093" v="1518"/>
          <ac:inkMkLst>
            <pc:docMk/>
            <pc:sldMk cId="947937932" sldId="337"/>
            <ac:inkMk id="230" creationId="{E8CF07B6-D742-46D6-AE06-90BAD3AD67FE}"/>
          </ac:inkMkLst>
        </pc:inkChg>
        <pc:inkChg chg="add mod">
          <ac:chgData name="仁園 呂" userId="eef67f80-1e14-4c90-a22b-aad4575b3ef9" providerId="ADAL" clId="{98C5F729-C6D6-421F-A8DE-3A570149A37C}" dt="2020-05-24T12:49:09.093" v="1518"/>
          <ac:inkMkLst>
            <pc:docMk/>
            <pc:sldMk cId="947937932" sldId="337"/>
            <ac:inkMk id="231" creationId="{BE21A429-899E-4D4F-B183-DBFD356D44E5}"/>
          </ac:inkMkLst>
        </pc:inkChg>
        <pc:inkChg chg="add mod">
          <ac:chgData name="仁園 呂" userId="eef67f80-1e14-4c90-a22b-aad4575b3ef9" providerId="ADAL" clId="{98C5F729-C6D6-421F-A8DE-3A570149A37C}" dt="2020-05-24T12:49:09.093" v="1518"/>
          <ac:inkMkLst>
            <pc:docMk/>
            <pc:sldMk cId="947937932" sldId="337"/>
            <ac:inkMk id="232" creationId="{C29249E3-0948-43DF-BEF4-9E36E54FA846}"/>
          </ac:inkMkLst>
        </pc:inkChg>
        <pc:inkChg chg="add mod">
          <ac:chgData name="仁園 呂" userId="eef67f80-1e14-4c90-a22b-aad4575b3ef9" providerId="ADAL" clId="{98C5F729-C6D6-421F-A8DE-3A570149A37C}" dt="2020-05-24T12:49:09.093" v="1518"/>
          <ac:inkMkLst>
            <pc:docMk/>
            <pc:sldMk cId="947937932" sldId="337"/>
            <ac:inkMk id="233" creationId="{1EBF8E86-C88D-44B3-B4A1-BDA7253F17A9}"/>
          </ac:inkMkLst>
        </pc:inkChg>
        <pc:inkChg chg="add mod">
          <ac:chgData name="仁園 呂" userId="eef67f80-1e14-4c90-a22b-aad4575b3ef9" providerId="ADAL" clId="{98C5F729-C6D6-421F-A8DE-3A570149A37C}" dt="2020-05-24T12:49:09.093" v="1518"/>
          <ac:inkMkLst>
            <pc:docMk/>
            <pc:sldMk cId="947937932" sldId="337"/>
            <ac:inkMk id="234" creationId="{EF148273-C44D-4DBA-8A86-C2BB8A3F3E5A}"/>
          </ac:inkMkLst>
        </pc:inkChg>
        <pc:inkChg chg="add mod">
          <ac:chgData name="仁園 呂" userId="eef67f80-1e14-4c90-a22b-aad4575b3ef9" providerId="ADAL" clId="{98C5F729-C6D6-421F-A8DE-3A570149A37C}" dt="2020-05-24T12:49:09.093" v="1518"/>
          <ac:inkMkLst>
            <pc:docMk/>
            <pc:sldMk cId="947937932" sldId="337"/>
            <ac:inkMk id="236" creationId="{4AB2CF0D-F613-4533-83DD-09371B224514}"/>
          </ac:inkMkLst>
        </pc:inkChg>
        <pc:inkChg chg="add mod">
          <ac:chgData name="仁園 呂" userId="eef67f80-1e14-4c90-a22b-aad4575b3ef9" providerId="ADAL" clId="{98C5F729-C6D6-421F-A8DE-3A570149A37C}" dt="2020-05-24T12:49:09.093" v="1518"/>
          <ac:inkMkLst>
            <pc:docMk/>
            <pc:sldMk cId="947937932" sldId="337"/>
            <ac:inkMk id="237" creationId="{717DD0E0-DA7D-4F95-AC57-3E6EAC5093FE}"/>
          </ac:inkMkLst>
        </pc:inkChg>
        <pc:inkChg chg="add mod">
          <ac:chgData name="仁園 呂" userId="eef67f80-1e14-4c90-a22b-aad4575b3ef9" providerId="ADAL" clId="{98C5F729-C6D6-421F-A8DE-3A570149A37C}" dt="2020-05-24T12:49:09.093" v="1518"/>
          <ac:inkMkLst>
            <pc:docMk/>
            <pc:sldMk cId="947937932" sldId="337"/>
            <ac:inkMk id="238" creationId="{712A6378-89F9-4980-8EC2-8A7BBA299E1D}"/>
          </ac:inkMkLst>
        </pc:inkChg>
        <pc:inkChg chg="add mod">
          <ac:chgData name="仁園 呂" userId="eef67f80-1e14-4c90-a22b-aad4575b3ef9" providerId="ADAL" clId="{98C5F729-C6D6-421F-A8DE-3A570149A37C}" dt="2020-05-24T12:49:13.092" v="1526"/>
          <ac:inkMkLst>
            <pc:docMk/>
            <pc:sldMk cId="947937932" sldId="337"/>
            <ac:inkMk id="240" creationId="{DBFEAC11-F2C1-4268-9691-C4E19C5CBB7E}"/>
          </ac:inkMkLst>
        </pc:inkChg>
        <pc:inkChg chg="add mod">
          <ac:chgData name="仁園 呂" userId="eef67f80-1e14-4c90-a22b-aad4575b3ef9" providerId="ADAL" clId="{98C5F729-C6D6-421F-A8DE-3A570149A37C}" dt="2020-05-24T12:49:13.092" v="1526"/>
          <ac:inkMkLst>
            <pc:docMk/>
            <pc:sldMk cId="947937932" sldId="337"/>
            <ac:inkMk id="241" creationId="{39BF775C-9683-4627-B65E-A216FCDF2399}"/>
          </ac:inkMkLst>
        </pc:inkChg>
        <pc:inkChg chg="add mod">
          <ac:chgData name="仁園 呂" userId="eef67f80-1e14-4c90-a22b-aad4575b3ef9" providerId="ADAL" clId="{98C5F729-C6D6-421F-A8DE-3A570149A37C}" dt="2020-05-24T12:49:13.092" v="1526"/>
          <ac:inkMkLst>
            <pc:docMk/>
            <pc:sldMk cId="947937932" sldId="337"/>
            <ac:inkMk id="242" creationId="{E4BBD20E-3A0F-40D3-82DC-8703C0EAB514}"/>
          </ac:inkMkLst>
        </pc:inkChg>
        <pc:inkChg chg="add mod">
          <ac:chgData name="仁園 呂" userId="eef67f80-1e14-4c90-a22b-aad4575b3ef9" providerId="ADAL" clId="{98C5F729-C6D6-421F-A8DE-3A570149A37C}" dt="2020-05-24T12:49:13.092" v="1526"/>
          <ac:inkMkLst>
            <pc:docMk/>
            <pc:sldMk cId="947937932" sldId="337"/>
            <ac:inkMk id="243" creationId="{9F6EE53C-FFB0-4129-A5D4-D93807A3937E}"/>
          </ac:inkMkLst>
        </pc:inkChg>
        <pc:inkChg chg="add mod">
          <ac:chgData name="仁園 呂" userId="eef67f80-1e14-4c90-a22b-aad4575b3ef9" providerId="ADAL" clId="{98C5F729-C6D6-421F-A8DE-3A570149A37C}" dt="2020-05-24T12:49:13.092" v="1526"/>
          <ac:inkMkLst>
            <pc:docMk/>
            <pc:sldMk cId="947937932" sldId="337"/>
            <ac:inkMk id="244" creationId="{CB9AAD8C-DEB4-46B5-83CC-3EF328FE49D6}"/>
          </ac:inkMkLst>
        </pc:inkChg>
        <pc:inkChg chg="add mod">
          <ac:chgData name="仁園 呂" userId="eef67f80-1e14-4c90-a22b-aad4575b3ef9" providerId="ADAL" clId="{98C5F729-C6D6-421F-A8DE-3A570149A37C}" dt="2020-05-24T12:49:13.092" v="1526"/>
          <ac:inkMkLst>
            <pc:docMk/>
            <pc:sldMk cId="947937932" sldId="337"/>
            <ac:inkMk id="245" creationId="{7F35B79F-4B44-4977-8DAE-5E0C7D090805}"/>
          </ac:inkMkLst>
        </pc:inkChg>
        <pc:inkChg chg="add del">
          <ac:chgData name="仁園 呂" userId="eef67f80-1e14-4c90-a22b-aad4575b3ef9" providerId="ADAL" clId="{98C5F729-C6D6-421F-A8DE-3A570149A37C}" dt="2020-05-24T12:50:17.006" v="1566" actId="478"/>
          <ac:inkMkLst>
            <pc:docMk/>
            <pc:sldMk cId="947937932" sldId="337"/>
            <ac:inkMk id="246" creationId="{33B6F996-B61B-4557-B7B6-29B338933C21}"/>
          </ac:inkMkLst>
        </pc:inkChg>
        <pc:inkChg chg="add mod">
          <ac:chgData name="仁園 呂" userId="eef67f80-1e14-4c90-a22b-aad4575b3ef9" providerId="ADAL" clId="{98C5F729-C6D6-421F-A8DE-3A570149A37C}" dt="2020-05-24T12:49:16.435" v="1534"/>
          <ac:inkMkLst>
            <pc:docMk/>
            <pc:sldMk cId="947937932" sldId="337"/>
            <ac:inkMk id="248" creationId="{2FE32FE7-382F-4BF4-8114-50F97089AA14}"/>
          </ac:inkMkLst>
        </pc:inkChg>
        <pc:inkChg chg="add mod">
          <ac:chgData name="仁園 呂" userId="eef67f80-1e14-4c90-a22b-aad4575b3ef9" providerId="ADAL" clId="{98C5F729-C6D6-421F-A8DE-3A570149A37C}" dt="2020-05-24T12:49:16.435" v="1534"/>
          <ac:inkMkLst>
            <pc:docMk/>
            <pc:sldMk cId="947937932" sldId="337"/>
            <ac:inkMk id="249" creationId="{706122DF-2D3D-4B6F-B86B-143D69D2A7D9}"/>
          </ac:inkMkLst>
        </pc:inkChg>
        <pc:inkChg chg="add mod">
          <ac:chgData name="仁園 呂" userId="eef67f80-1e14-4c90-a22b-aad4575b3ef9" providerId="ADAL" clId="{98C5F729-C6D6-421F-A8DE-3A570149A37C}" dt="2020-05-24T12:49:16.435" v="1534"/>
          <ac:inkMkLst>
            <pc:docMk/>
            <pc:sldMk cId="947937932" sldId="337"/>
            <ac:inkMk id="250" creationId="{77810C41-A8D7-49DC-BDE4-A75B0DFA6AAA}"/>
          </ac:inkMkLst>
        </pc:inkChg>
        <pc:inkChg chg="add mod">
          <ac:chgData name="仁園 呂" userId="eef67f80-1e14-4c90-a22b-aad4575b3ef9" providerId="ADAL" clId="{98C5F729-C6D6-421F-A8DE-3A570149A37C}" dt="2020-05-24T12:49:16.435" v="1534"/>
          <ac:inkMkLst>
            <pc:docMk/>
            <pc:sldMk cId="947937932" sldId="337"/>
            <ac:inkMk id="251" creationId="{178A1243-6F11-44F2-AD97-2E02E77D18F7}"/>
          </ac:inkMkLst>
        </pc:inkChg>
        <pc:inkChg chg="add mod">
          <ac:chgData name="仁園 呂" userId="eef67f80-1e14-4c90-a22b-aad4575b3ef9" providerId="ADAL" clId="{98C5F729-C6D6-421F-A8DE-3A570149A37C}" dt="2020-05-24T12:49:16.435" v="1534"/>
          <ac:inkMkLst>
            <pc:docMk/>
            <pc:sldMk cId="947937932" sldId="337"/>
            <ac:inkMk id="252" creationId="{26C4B3B7-E7D4-466F-8837-FC9C741868CB}"/>
          </ac:inkMkLst>
        </pc:inkChg>
        <pc:inkChg chg="add mod">
          <ac:chgData name="仁園 呂" userId="eef67f80-1e14-4c90-a22b-aad4575b3ef9" providerId="ADAL" clId="{98C5F729-C6D6-421F-A8DE-3A570149A37C}" dt="2020-05-24T12:49:16.435" v="1534"/>
          <ac:inkMkLst>
            <pc:docMk/>
            <pc:sldMk cId="947937932" sldId="337"/>
            <ac:inkMk id="253" creationId="{D734447F-23E5-4A68-BECF-AE6B09B0A41C}"/>
          </ac:inkMkLst>
        </pc:inkChg>
        <pc:inkChg chg="add del">
          <ac:chgData name="仁園 呂" userId="eef67f80-1e14-4c90-a22b-aad4575b3ef9" providerId="ADAL" clId="{98C5F729-C6D6-421F-A8DE-3A570149A37C}" dt="2020-05-24T12:50:17.006" v="1566" actId="478"/>
          <ac:inkMkLst>
            <pc:docMk/>
            <pc:sldMk cId="947937932" sldId="337"/>
            <ac:inkMk id="254" creationId="{5ECD0D9D-D6E1-40FE-9DD4-A4F1C9D8A5A6}"/>
          </ac:inkMkLst>
        </pc:inkChg>
        <pc:inkChg chg="add mod">
          <ac:chgData name="仁園 呂" userId="eef67f80-1e14-4c90-a22b-aad4575b3ef9" providerId="ADAL" clId="{98C5F729-C6D6-421F-A8DE-3A570149A37C}" dt="2020-05-24T12:49:28.594" v="1552"/>
          <ac:inkMkLst>
            <pc:docMk/>
            <pc:sldMk cId="947937932" sldId="337"/>
            <ac:inkMk id="256" creationId="{63E0C745-FEEA-4847-8DC4-1B407E06DF8E}"/>
          </ac:inkMkLst>
        </pc:inkChg>
        <pc:inkChg chg="add mod">
          <ac:chgData name="仁園 呂" userId="eef67f80-1e14-4c90-a22b-aad4575b3ef9" providerId="ADAL" clId="{98C5F729-C6D6-421F-A8DE-3A570149A37C}" dt="2020-05-24T12:49:28.594" v="1552"/>
          <ac:inkMkLst>
            <pc:docMk/>
            <pc:sldMk cId="947937932" sldId="337"/>
            <ac:inkMk id="257" creationId="{69F5D10F-9C98-4CD7-9580-8D87B9B57ECE}"/>
          </ac:inkMkLst>
        </pc:inkChg>
        <pc:inkChg chg="add mod">
          <ac:chgData name="仁園 呂" userId="eef67f80-1e14-4c90-a22b-aad4575b3ef9" providerId="ADAL" clId="{98C5F729-C6D6-421F-A8DE-3A570149A37C}" dt="2020-05-24T12:49:28.594" v="1552"/>
          <ac:inkMkLst>
            <pc:docMk/>
            <pc:sldMk cId="947937932" sldId="337"/>
            <ac:inkMk id="258" creationId="{3577DF04-F5B2-4C6F-826A-43517C4E3B1B}"/>
          </ac:inkMkLst>
        </pc:inkChg>
        <pc:inkChg chg="add mod">
          <ac:chgData name="仁園 呂" userId="eef67f80-1e14-4c90-a22b-aad4575b3ef9" providerId="ADAL" clId="{98C5F729-C6D6-421F-A8DE-3A570149A37C}" dt="2020-05-24T12:49:28.594" v="1552"/>
          <ac:inkMkLst>
            <pc:docMk/>
            <pc:sldMk cId="947937932" sldId="337"/>
            <ac:inkMk id="259" creationId="{892C8612-5536-404A-8838-5C8F7A945C3A}"/>
          </ac:inkMkLst>
        </pc:inkChg>
        <pc:inkChg chg="add mod">
          <ac:chgData name="仁園 呂" userId="eef67f80-1e14-4c90-a22b-aad4575b3ef9" providerId="ADAL" clId="{98C5F729-C6D6-421F-A8DE-3A570149A37C}" dt="2020-05-24T12:49:28.594" v="1552"/>
          <ac:inkMkLst>
            <pc:docMk/>
            <pc:sldMk cId="947937932" sldId="337"/>
            <ac:inkMk id="260" creationId="{38840821-EFEF-4F59-8B15-CF7C1AF5A320}"/>
          </ac:inkMkLst>
        </pc:inkChg>
        <pc:inkChg chg="add mod">
          <ac:chgData name="仁園 呂" userId="eef67f80-1e14-4c90-a22b-aad4575b3ef9" providerId="ADAL" clId="{98C5F729-C6D6-421F-A8DE-3A570149A37C}" dt="2020-05-24T12:49:28.594" v="1552"/>
          <ac:inkMkLst>
            <pc:docMk/>
            <pc:sldMk cId="947937932" sldId="337"/>
            <ac:inkMk id="261" creationId="{B9920018-5000-420C-896E-6115C183C3DD}"/>
          </ac:inkMkLst>
        </pc:inkChg>
        <pc:inkChg chg="add mod">
          <ac:chgData name="仁園 呂" userId="eef67f80-1e14-4c90-a22b-aad4575b3ef9" providerId="ADAL" clId="{98C5F729-C6D6-421F-A8DE-3A570149A37C}" dt="2020-05-24T12:49:28.594" v="1552"/>
          <ac:inkMkLst>
            <pc:docMk/>
            <pc:sldMk cId="947937932" sldId="337"/>
            <ac:inkMk id="262" creationId="{F4A235D2-4E66-4B9C-B3DE-03D9E5B873CA}"/>
          </ac:inkMkLst>
        </pc:inkChg>
        <pc:inkChg chg="add mod">
          <ac:chgData name="仁園 呂" userId="eef67f80-1e14-4c90-a22b-aad4575b3ef9" providerId="ADAL" clId="{98C5F729-C6D6-421F-A8DE-3A570149A37C}" dt="2020-05-24T12:49:28.594" v="1552"/>
          <ac:inkMkLst>
            <pc:docMk/>
            <pc:sldMk cId="947937932" sldId="337"/>
            <ac:inkMk id="263" creationId="{59362E26-A478-4104-9B07-505BC871DA6F}"/>
          </ac:inkMkLst>
        </pc:inkChg>
        <pc:inkChg chg="add mod">
          <ac:chgData name="仁園 呂" userId="eef67f80-1e14-4c90-a22b-aad4575b3ef9" providerId="ADAL" clId="{98C5F729-C6D6-421F-A8DE-3A570149A37C}" dt="2020-05-24T12:49:28.594" v="1552"/>
          <ac:inkMkLst>
            <pc:docMk/>
            <pc:sldMk cId="947937932" sldId="337"/>
            <ac:inkMk id="264" creationId="{03F160A6-4BDB-4BC0-BD20-82DA40B5B414}"/>
          </ac:inkMkLst>
        </pc:inkChg>
        <pc:inkChg chg="add mod">
          <ac:chgData name="仁園 呂" userId="eef67f80-1e14-4c90-a22b-aad4575b3ef9" providerId="ADAL" clId="{98C5F729-C6D6-421F-A8DE-3A570149A37C}" dt="2020-05-24T12:49:28.594" v="1552"/>
          <ac:inkMkLst>
            <pc:docMk/>
            <pc:sldMk cId="947937932" sldId="337"/>
            <ac:inkMk id="265" creationId="{98649092-1B8A-4D8A-A964-5E59A6BDB0A5}"/>
          </ac:inkMkLst>
        </pc:inkChg>
        <pc:inkChg chg="add mod">
          <ac:chgData name="仁園 呂" userId="eef67f80-1e14-4c90-a22b-aad4575b3ef9" providerId="ADAL" clId="{98C5F729-C6D6-421F-A8DE-3A570149A37C}" dt="2020-05-24T12:49:28.594" v="1552"/>
          <ac:inkMkLst>
            <pc:docMk/>
            <pc:sldMk cId="947937932" sldId="337"/>
            <ac:inkMk id="266" creationId="{A99D7327-A466-46E0-9EFE-3D4085F8EF3B}"/>
          </ac:inkMkLst>
        </pc:inkChg>
        <pc:inkChg chg="add mod">
          <ac:chgData name="仁園 呂" userId="eef67f80-1e14-4c90-a22b-aad4575b3ef9" providerId="ADAL" clId="{98C5F729-C6D6-421F-A8DE-3A570149A37C}" dt="2020-05-24T12:49:28.594" v="1552"/>
          <ac:inkMkLst>
            <pc:docMk/>
            <pc:sldMk cId="947937932" sldId="337"/>
            <ac:inkMk id="267" creationId="{F76EC5CE-281F-442A-913E-F3A228BF63A1}"/>
          </ac:inkMkLst>
        </pc:inkChg>
        <pc:inkChg chg="add mod">
          <ac:chgData name="仁園 呂" userId="eef67f80-1e14-4c90-a22b-aad4575b3ef9" providerId="ADAL" clId="{98C5F729-C6D6-421F-A8DE-3A570149A37C}" dt="2020-05-24T12:49:28.594" v="1552"/>
          <ac:inkMkLst>
            <pc:docMk/>
            <pc:sldMk cId="947937932" sldId="337"/>
            <ac:inkMk id="268" creationId="{8CD0DDF9-857D-4187-8E88-D0FBC9767ECC}"/>
          </ac:inkMkLst>
        </pc:inkChg>
        <pc:inkChg chg="add mod">
          <ac:chgData name="仁園 呂" userId="eef67f80-1e14-4c90-a22b-aad4575b3ef9" providerId="ADAL" clId="{98C5F729-C6D6-421F-A8DE-3A570149A37C}" dt="2020-05-24T12:49:28.594" v="1552"/>
          <ac:inkMkLst>
            <pc:docMk/>
            <pc:sldMk cId="947937932" sldId="337"/>
            <ac:inkMk id="269" creationId="{6139EA94-B2D9-4CC3-985B-CAD12F9B4700}"/>
          </ac:inkMkLst>
        </pc:inkChg>
        <pc:inkChg chg="add mod">
          <ac:chgData name="仁園 呂" userId="eef67f80-1e14-4c90-a22b-aad4575b3ef9" providerId="ADAL" clId="{98C5F729-C6D6-421F-A8DE-3A570149A37C}" dt="2020-05-24T12:49:28.594" v="1552"/>
          <ac:inkMkLst>
            <pc:docMk/>
            <pc:sldMk cId="947937932" sldId="337"/>
            <ac:inkMk id="270" creationId="{65B16041-0500-4C44-8B4B-AF4639CAAA1B}"/>
          </ac:inkMkLst>
        </pc:inkChg>
        <pc:inkChg chg="add mod">
          <ac:chgData name="仁園 呂" userId="eef67f80-1e14-4c90-a22b-aad4575b3ef9" providerId="ADAL" clId="{98C5F729-C6D6-421F-A8DE-3A570149A37C}" dt="2020-05-24T12:49:32.515" v="1561"/>
          <ac:inkMkLst>
            <pc:docMk/>
            <pc:sldMk cId="947937932" sldId="337"/>
            <ac:inkMk id="271" creationId="{A6423878-5381-430A-8093-1F5D900F7A4B}"/>
          </ac:inkMkLst>
        </pc:inkChg>
        <pc:inkChg chg="add mod">
          <ac:chgData name="仁園 呂" userId="eef67f80-1e14-4c90-a22b-aad4575b3ef9" providerId="ADAL" clId="{98C5F729-C6D6-421F-A8DE-3A570149A37C}" dt="2020-05-24T12:49:32.515" v="1561"/>
          <ac:inkMkLst>
            <pc:docMk/>
            <pc:sldMk cId="947937932" sldId="337"/>
            <ac:inkMk id="272" creationId="{6B740215-A147-48AB-86BC-AD88DBDF02F6}"/>
          </ac:inkMkLst>
        </pc:inkChg>
        <pc:inkChg chg="add mod">
          <ac:chgData name="仁園 呂" userId="eef67f80-1e14-4c90-a22b-aad4575b3ef9" providerId="ADAL" clId="{98C5F729-C6D6-421F-A8DE-3A570149A37C}" dt="2020-05-24T12:49:32.515" v="1561"/>
          <ac:inkMkLst>
            <pc:docMk/>
            <pc:sldMk cId="947937932" sldId="337"/>
            <ac:inkMk id="277" creationId="{B4718350-1FB7-4447-B450-9BAB4521C709}"/>
          </ac:inkMkLst>
        </pc:inkChg>
        <pc:inkChg chg="add mod">
          <ac:chgData name="仁園 呂" userId="eef67f80-1e14-4c90-a22b-aad4575b3ef9" providerId="ADAL" clId="{98C5F729-C6D6-421F-A8DE-3A570149A37C}" dt="2020-05-24T12:49:32.515" v="1561"/>
          <ac:inkMkLst>
            <pc:docMk/>
            <pc:sldMk cId="947937932" sldId="337"/>
            <ac:inkMk id="278" creationId="{23CC2217-82AC-4A3F-94D0-1BB8FB2B1B3C}"/>
          </ac:inkMkLst>
        </pc:inkChg>
        <pc:inkChg chg="add mod">
          <ac:chgData name="仁園 呂" userId="eef67f80-1e14-4c90-a22b-aad4575b3ef9" providerId="ADAL" clId="{98C5F729-C6D6-421F-A8DE-3A570149A37C}" dt="2020-05-24T12:49:32.515" v="1561"/>
          <ac:inkMkLst>
            <pc:docMk/>
            <pc:sldMk cId="947937932" sldId="337"/>
            <ac:inkMk id="279" creationId="{1C3CF563-714C-4BD8-BE68-244B041CF8F4}"/>
          </ac:inkMkLst>
        </pc:inkChg>
        <pc:inkChg chg="add mod">
          <ac:chgData name="仁園 呂" userId="eef67f80-1e14-4c90-a22b-aad4575b3ef9" providerId="ADAL" clId="{98C5F729-C6D6-421F-A8DE-3A570149A37C}" dt="2020-05-24T12:49:34.257" v="1565"/>
          <ac:inkMkLst>
            <pc:docMk/>
            <pc:sldMk cId="947937932" sldId="337"/>
            <ac:inkMk id="280" creationId="{9EB21279-7F50-40FF-85AE-B9970DC0F836}"/>
          </ac:inkMkLst>
        </pc:inkChg>
        <pc:inkChg chg="add mod">
          <ac:chgData name="仁園 呂" userId="eef67f80-1e14-4c90-a22b-aad4575b3ef9" providerId="ADAL" clId="{98C5F729-C6D6-421F-A8DE-3A570149A37C}" dt="2020-05-24T12:49:34.257" v="1565"/>
          <ac:inkMkLst>
            <pc:docMk/>
            <pc:sldMk cId="947937932" sldId="337"/>
            <ac:inkMk id="281" creationId="{6E805732-57DC-4512-89A2-A646E42D5D65}"/>
          </ac:inkMkLst>
        </pc:inkChg>
        <pc:inkChg chg="add mod">
          <ac:chgData name="仁園 呂" userId="eef67f80-1e14-4c90-a22b-aad4575b3ef9" providerId="ADAL" clId="{98C5F729-C6D6-421F-A8DE-3A570149A37C}" dt="2020-05-24T12:49:34.257" v="1565"/>
          <ac:inkMkLst>
            <pc:docMk/>
            <pc:sldMk cId="947937932" sldId="337"/>
            <ac:inkMk id="284" creationId="{1C7E8FA4-7DC0-415E-B747-F36B805DAC48}"/>
          </ac:inkMkLst>
        </pc:inkChg>
        <pc:inkChg chg="add mod">
          <ac:chgData name="仁園 呂" userId="eef67f80-1e14-4c90-a22b-aad4575b3ef9" providerId="ADAL" clId="{98C5F729-C6D6-421F-A8DE-3A570149A37C}" dt="2020-05-24T12:49:32.515" v="1561"/>
          <ac:inkMkLst>
            <pc:docMk/>
            <pc:sldMk cId="947937932" sldId="337"/>
            <ac:inkMk id="285" creationId="{8579132B-4421-4575-8473-B8CB83046D29}"/>
          </ac:inkMkLst>
        </pc:inkChg>
        <pc:inkChg chg="add mod">
          <ac:chgData name="仁園 呂" userId="eef67f80-1e14-4c90-a22b-aad4575b3ef9" providerId="ADAL" clId="{98C5F729-C6D6-421F-A8DE-3A570149A37C}" dt="2020-05-24T12:49:34.257" v="1565"/>
          <ac:inkMkLst>
            <pc:docMk/>
            <pc:sldMk cId="947937932" sldId="337"/>
            <ac:inkMk id="288" creationId="{81551F32-1D14-4782-A76B-BD81C15A36B4}"/>
          </ac:inkMkLst>
        </pc:inkChg>
        <pc:inkChg chg="add mod">
          <ac:chgData name="仁園 呂" userId="eef67f80-1e14-4c90-a22b-aad4575b3ef9" providerId="ADAL" clId="{98C5F729-C6D6-421F-A8DE-3A570149A37C}" dt="2020-05-24T12:49:34.257" v="1565"/>
          <ac:inkMkLst>
            <pc:docMk/>
            <pc:sldMk cId="947937932" sldId="337"/>
            <ac:inkMk id="290" creationId="{65BAF6EE-EF47-448B-81DA-C65D4040EC60}"/>
          </ac:inkMkLst>
        </pc:inkChg>
        <pc:inkChg chg="add mod">
          <ac:chgData name="仁園 呂" userId="eef67f80-1e14-4c90-a22b-aad4575b3ef9" providerId="ADAL" clId="{98C5F729-C6D6-421F-A8DE-3A570149A37C}" dt="2020-05-24T12:50:46.497" v="1588"/>
          <ac:inkMkLst>
            <pc:docMk/>
            <pc:sldMk cId="947937932" sldId="337"/>
            <ac:inkMk id="292" creationId="{56FA9445-1529-4AF7-929B-E5CE63418B6C}"/>
          </ac:inkMkLst>
        </pc:inkChg>
        <pc:inkChg chg="add mod">
          <ac:chgData name="仁園 呂" userId="eef67f80-1e14-4c90-a22b-aad4575b3ef9" providerId="ADAL" clId="{98C5F729-C6D6-421F-A8DE-3A570149A37C}" dt="2020-05-24T12:50:46.497" v="1588"/>
          <ac:inkMkLst>
            <pc:docMk/>
            <pc:sldMk cId="947937932" sldId="337"/>
            <ac:inkMk id="293" creationId="{D3E67685-F70A-4CB9-941E-A24FEF07DC52}"/>
          </ac:inkMkLst>
        </pc:inkChg>
        <pc:inkChg chg="add mod">
          <ac:chgData name="仁園 呂" userId="eef67f80-1e14-4c90-a22b-aad4575b3ef9" providerId="ADAL" clId="{98C5F729-C6D6-421F-A8DE-3A570149A37C}" dt="2020-05-24T12:50:46.497" v="1588"/>
          <ac:inkMkLst>
            <pc:docMk/>
            <pc:sldMk cId="947937932" sldId="337"/>
            <ac:inkMk id="294" creationId="{793C35A2-5FA3-4371-B07A-617FBA763E4C}"/>
          </ac:inkMkLst>
        </pc:inkChg>
        <pc:inkChg chg="add mod">
          <ac:chgData name="仁園 呂" userId="eef67f80-1e14-4c90-a22b-aad4575b3ef9" providerId="ADAL" clId="{98C5F729-C6D6-421F-A8DE-3A570149A37C}" dt="2020-05-24T12:50:46.497" v="1588"/>
          <ac:inkMkLst>
            <pc:docMk/>
            <pc:sldMk cId="947937932" sldId="337"/>
            <ac:inkMk id="295" creationId="{BFEA3343-20BE-4F4E-84EC-AE1CF5FEAE68}"/>
          </ac:inkMkLst>
        </pc:inkChg>
        <pc:inkChg chg="add mod">
          <ac:chgData name="仁園 呂" userId="eef67f80-1e14-4c90-a22b-aad4575b3ef9" providerId="ADAL" clId="{98C5F729-C6D6-421F-A8DE-3A570149A37C}" dt="2020-05-24T12:51:00.892" v="1609"/>
          <ac:inkMkLst>
            <pc:docMk/>
            <pc:sldMk cId="947937932" sldId="337"/>
            <ac:inkMk id="296" creationId="{755680DD-9D06-40CE-9A52-A5950C113F52}"/>
          </ac:inkMkLst>
        </pc:inkChg>
        <pc:inkChg chg="add mod">
          <ac:chgData name="仁園 呂" userId="eef67f80-1e14-4c90-a22b-aad4575b3ef9" providerId="ADAL" clId="{98C5F729-C6D6-421F-A8DE-3A570149A37C}" dt="2020-05-24T12:51:00.892" v="1609"/>
          <ac:inkMkLst>
            <pc:docMk/>
            <pc:sldMk cId="947937932" sldId="337"/>
            <ac:inkMk id="297" creationId="{60467B69-FA1F-4DF1-B251-5349B23936B2}"/>
          </ac:inkMkLst>
        </pc:inkChg>
        <pc:inkChg chg="add mod">
          <ac:chgData name="仁園 呂" userId="eef67f80-1e14-4c90-a22b-aad4575b3ef9" providerId="ADAL" clId="{98C5F729-C6D6-421F-A8DE-3A570149A37C}" dt="2020-05-24T12:51:00.892" v="1609"/>
          <ac:inkMkLst>
            <pc:docMk/>
            <pc:sldMk cId="947937932" sldId="337"/>
            <ac:inkMk id="298" creationId="{A93ED572-7E50-461A-BCEB-F0BE7AA5E9D6}"/>
          </ac:inkMkLst>
        </pc:inkChg>
        <pc:inkChg chg="add del">
          <ac:chgData name="仁園 呂" userId="eef67f80-1e14-4c90-a22b-aad4575b3ef9" providerId="ADAL" clId="{98C5F729-C6D6-421F-A8DE-3A570149A37C}" dt="2020-05-24T12:50:40.563" v="1577"/>
          <ac:inkMkLst>
            <pc:docMk/>
            <pc:sldMk cId="947937932" sldId="337"/>
            <ac:inkMk id="299" creationId="{50433416-3B2A-49DD-8559-BD711FCAB344}"/>
          </ac:inkMkLst>
        </pc:inkChg>
        <pc:inkChg chg="add del">
          <ac:chgData name="仁園 呂" userId="eef67f80-1e14-4c90-a22b-aad4575b3ef9" providerId="ADAL" clId="{98C5F729-C6D6-421F-A8DE-3A570149A37C}" dt="2020-05-24T12:50:40.563" v="1576"/>
          <ac:inkMkLst>
            <pc:docMk/>
            <pc:sldMk cId="947937932" sldId="337"/>
            <ac:inkMk id="300" creationId="{C3813E2A-D132-4291-AFBA-0528E012F29B}"/>
          </ac:inkMkLst>
        </pc:inkChg>
        <pc:inkChg chg="add mod">
          <ac:chgData name="仁園 呂" userId="eef67f80-1e14-4c90-a22b-aad4575b3ef9" providerId="ADAL" clId="{98C5F729-C6D6-421F-A8DE-3A570149A37C}" dt="2020-05-24T12:51:00.892" v="1609"/>
          <ac:inkMkLst>
            <pc:docMk/>
            <pc:sldMk cId="947937932" sldId="337"/>
            <ac:inkMk id="303" creationId="{73C99C57-4AA5-4C05-80B7-F89AB94BFE2C}"/>
          </ac:inkMkLst>
        </pc:inkChg>
        <pc:inkChg chg="add mod">
          <ac:chgData name="仁園 呂" userId="eef67f80-1e14-4c90-a22b-aad4575b3ef9" providerId="ADAL" clId="{98C5F729-C6D6-421F-A8DE-3A570149A37C}" dt="2020-05-24T12:51:00.892" v="1609"/>
          <ac:inkMkLst>
            <pc:docMk/>
            <pc:sldMk cId="947937932" sldId="337"/>
            <ac:inkMk id="304" creationId="{9F305EA7-FA7E-4E36-ADC1-06DFA38FE4B2}"/>
          </ac:inkMkLst>
        </pc:inkChg>
        <pc:inkChg chg="add mod">
          <ac:chgData name="仁園 呂" userId="eef67f80-1e14-4c90-a22b-aad4575b3ef9" providerId="ADAL" clId="{98C5F729-C6D6-421F-A8DE-3A570149A37C}" dt="2020-05-24T12:51:00.892" v="1609"/>
          <ac:inkMkLst>
            <pc:docMk/>
            <pc:sldMk cId="947937932" sldId="337"/>
            <ac:inkMk id="306" creationId="{A1E3B15E-E904-41BF-A4F0-8F9D84EA83DC}"/>
          </ac:inkMkLst>
        </pc:inkChg>
        <pc:inkChg chg="add mod">
          <ac:chgData name="仁園 呂" userId="eef67f80-1e14-4c90-a22b-aad4575b3ef9" providerId="ADAL" clId="{98C5F729-C6D6-421F-A8DE-3A570149A37C}" dt="2020-05-24T12:51:00.892" v="1609"/>
          <ac:inkMkLst>
            <pc:docMk/>
            <pc:sldMk cId="947937932" sldId="337"/>
            <ac:inkMk id="307" creationId="{492C77E0-0077-4C32-8776-A9BA049D85F2}"/>
          </ac:inkMkLst>
        </pc:inkChg>
        <pc:inkChg chg="add mod">
          <ac:chgData name="仁園 呂" userId="eef67f80-1e14-4c90-a22b-aad4575b3ef9" providerId="ADAL" clId="{98C5F729-C6D6-421F-A8DE-3A570149A37C}" dt="2020-05-24T12:51:00.892" v="1609"/>
          <ac:inkMkLst>
            <pc:docMk/>
            <pc:sldMk cId="947937932" sldId="337"/>
            <ac:inkMk id="308" creationId="{4CEB715D-0A01-47ED-82FE-6F59BEFF0CE7}"/>
          </ac:inkMkLst>
        </pc:inkChg>
        <pc:inkChg chg="add mod">
          <ac:chgData name="仁園 呂" userId="eef67f80-1e14-4c90-a22b-aad4575b3ef9" providerId="ADAL" clId="{98C5F729-C6D6-421F-A8DE-3A570149A37C}" dt="2020-05-24T12:51:00.892" v="1609"/>
          <ac:inkMkLst>
            <pc:docMk/>
            <pc:sldMk cId="947937932" sldId="337"/>
            <ac:inkMk id="309" creationId="{C234270D-DE32-4396-92B5-2CB08256574C}"/>
          </ac:inkMkLst>
        </pc:inkChg>
        <pc:inkChg chg="add mod">
          <ac:chgData name="仁園 呂" userId="eef67f80-1e14-4c90-a22b-aad4575b3ef9" providerId="ADAL" clId="{98C5F729-C6D6-421F-A8DE-3A570149A37C}" dt="2020-05-24T12:51:00.892" v="1609"/>
          <ac:inkMkLst>
            <pc:docMk/>
            <pc:sldMk cId="947937932" sldId="337"/>
            <ac:inkMk id="310" creationId="{2E1F3B7E-DDA7-40E8-93DB-3F985137A6A8}"/>
          </ac:inkMkLst>
        </pc:inkChg>
        <pc:inkChg chg="add mod">
          <ac:chgData name="仁園 呂" userId="eef67f80-1e14-4c90-a22b-aad4575b3ef9" providerId="ADAL" clId="{98C5F729-C6D6-421F-A8DE-3A570149A37C}" dt="2020-05-24T12:51:00.892" v="1609"/>
          <ac:inkMkLst>
            <pc:docMk/>
            <pc:sldMk cId="947937932" sldId="337"/>
            <ac:inkMk id="311" creationId="{2D1261B8-778B-4C4F-981D-78936E8A8980}"/>
          </ac:inkMkLst>
        </pc:inkChg>
        <pc:inkChg chg="add mod">
          <ac:chgData name="仁園 呂" userId="eef67f80-1e14-4c90-a22b-aad4575b3ef9" providerId="ADAL" clId="{98C5F729-C6D6-421F-A8DE-3A570149A37C}" dt="2020-05-24T12:51:00.892" v="1609"/>
          <ac:inkMkLst>
            <pc:docMk/>
            <pc:sldMk cId="947937932" sldId="337"/>
            <ac:inkMk id="313" creationId="{C4C2B1E7-B462-4683-A6A0-63F6B6FC187D}"/>
          </ac:inkMkLst>
        </pc:inkChg>
        <pc:inkChg chg="add mod">
          <ac:chgData name="仁園 呂" userId="eef67f80-1e14-4c90-a22b-aad4575b3ef9" providerId="ADAL" clId="{98C5F729-C6D6-421F-A8DE-3A570149A37C}" dt="2020-05-24T12:51:00.892" v="1609"/>
          <ac:inkMkLst>
            <pc:docMk/>
            <pc:sldMk cId="947937932" sldId="337"/>
            <ac:inkMk id="314" creationId="{83193EEE-3154-43C8-AE65-23CC28792AEF}"/>
          </ac:inkMkLst>
        </pc:inkChg>
        <pc:inkChg chg="add mod">
          <ac:chgData name="仁園 呂" userId="eef67f80-1e14-4c90-a22b-aad4575b3ef9" providerId="ADAL" clId="{98C5F729-C6D6-421F-A8DE-3A570149A37C}" dt="2020-05-24T12:51:00.892" v="1609"/>
          <ac:inkMkLst>
            <pc:docMk/>
            <pc:sldMk cId="947937932" sldId="337"/>
            <ac:inkMk id="315" creationId="{BAAFAF26-C727-4479-8EC3-FC16305BF5BD}"/>
          </ac:inkMkLst>
        </pc:inkChg>
        <pc:inkChg chg="add mod">
          <ac:chgData name="仁園 呂" userId="eef67f80-1e14-4c90-a22b-aad4575b3ef9" providerId="ADAL" clId="{98C5F729-C6D6-421F-A8DE-3A570149A37C}" dt="2020-05-24T12:51:00.892" v="1609"/>
          <ac:inkMkLst>
            <pc:docMk/>
            <pc:sldMk cId="947937932" sldId="337"/>
            <ac:inkMk id="316" creationId="{93F57484-0047-486D-A20F-3C977B229E71}"/>
          </ac:inkMkLst>
        </pc:inkChg>
        <pc:inkChg chg="add mod">
          <ac:chgData name="仁園 呂" userId="eef67f80-1e14-4c90-a22b-aad4575b3ef9" providerId="ADAL" clId="{98C5F729-C6D6-421F-A8DE-3A570149A37C}" dt="2020-05-24T12:51:00.892" v="1609"/>
          <ac:inkMkLst>
            <pc:docMk/>
            <pc:sldMk cId="947937932" sldId="337"/>
            <ac:inkMk id="317" creationId="{792435DB-56DF-4F35-99C6-FF9A302BE3AC}"/>
          </ac:inkMkLst>
        </pc:inkChg>
        <pc:inkChg chg="add mod">
          <ac:chgData name="仁園 呂" userId="eef67f80-1e14-4c90-a22b-aad4575b3ef9" providerId="ADAL" clId="{98C5F729-C6D6-421F-A8DE-3A570149A37C}" dt="2020-05-24T12:51:00.892" v="1609"/>
          <ac:inkMkLst>
            <pc:docMk/>
            <pc:sldMk cId="947937932" sldId="337"/>
            <ac:inkMk id="318" creationId="{9090F616-C315-41C9-AFEC-C1E4DB469AA7}"/>
          </ac:inkMkLst>
        </pc:inkChg>
        <pc:inkChg chg="add mod">
          <ac:chgData name="仁園 呂" userId="eef67f80-1e14-4c90-a22b-aad4575b3ef9" providerId="ADAL" clId="{98C5F729-C6D6-421F-A8DE-3A570149A37C}" dt="2020-05-24T12:51:00.892" v="1609"/>
          <ac:inkMkLst>
            <pc:docMk/>
            <pc:sldMk cId="947937932" sldId="337"/>
            <ac:inkMk id="319" creationId="{F9CB8546-1975-409F-B73E-8B8BC2BD973F}"/>
          </ac:inkMkLst>
        </pc:inkChg>
        <pc:inkChg chg="add mod">
          <ac:chgData name="仁園 呂" userId="eef67f80-1e14-4c90-a22b-aad4575b3ef9" providerId="ADAL" clId="{98C5F729-C6D6-421F-A8DE-3A570149A37C}" dt="2020-05-24T12:51:00.892" v="1609"/>
          <ac:inkMkLst>
            <pc:docMk/>
            <pc:sldMk cId="947937932" sldId="337"/>
            <ac:inkMk id="321" creationId="{869D6F36-171F-4E9E-A896-93868070CE2A}"/>
          </ac:inkMkLst>
        </pc:inkChg>
        <pc:inkChg chg="add mod">
          <ac:chgData name="仁園 呂" userId="eef67f80-1e14-4c90-a22b-aad4575b3ef9" providerId="ADAL" clId="{98C5F729-C6D6-421F-A8DE-3A570149A37C}" dt="2020-05-24T12:51:00.892" v="1609"/>
          <ac:inkMkLst>
            <pc:docMk/>
            <pc:sldMk cId="947937932" sldId="337"/>
            <ac:inkMk id="322" creationId="{841FABCC-D029-4BC7-94C4-956489532019}"/>
          </ac:inkMkLst>
        </pc:inkChg>
        <pc:inkChg chg="add mod">
          <ac:chgData name="仁園 呂" userId="eef67f80-1e14-4c90-a22b-aad4575b3ef9" providerId="ADAL" clId="{98C5F729-C6D6-421F-A8DE-3A570149A37C}" dt="2020-05-24T12:51:00.892" v="1609"/>
          <ac:inkMkLst>
            <pc:docMk/>
            <pc:sldMk cId="947937932" sldId="337"/>
            <ac:inkMk id="323" creationId="{E9A43A07-6742-4158-A353-C0F6F781700D}"/>
          </ac:inkMkLst>
        </pc:inkChg>
        <pc:inkChg chg="add mod">
          <ac:chgData name="仁園 呂" userId="eef67f80-1e14-4c90-a22b-aad4575b3ef9" providerId="ADAL" clId="{98C5F729-C6D6-421F-A8DE-3A570149A37C}" dt="2020-05-24T12:51:00.892" v="1609"/>
          <ac:inkMkLst>
            <pc:docMk/>
            <pc:sldMk cId="947937932" sldId="337"/>
            <ac:inkMk id="325" creationId="{6FABB99C-20AD-4C1C-887B-D5B3234A071C}"/>
          </ac:inkMkLst>
        </pc:inkChg>
        <pc:inkChg chg="add mod">
          <ac:chgData name="仁園 呂" userId="eef67f80-1e14-4c90-a22b-aad4575b3ef9" providerId="ADAL" clId="{98C5F729-C6D6-421F-A8DE-3A570149A37C}" dt="2020-05-24T12:51:00.892" v="1609"/>
          <ac:inkMkLst>
            <pc:docMk/>
            <pc:sldMk cId="947937932" sldId="337"/>
            <ac:inkMk id="326" creationId="{E78F18E0-8289-4201-AB04-0E874FC084DE}"/>
          </ac:inkMkLst>
        </pc:inkChg>
        <pc:inkChg chg="add mod">
          <ac:chgData name="仁園 呂" userId="eef67f80-1e14-4c90-a22b-aad4575b3ef9" providerId="ADAL" clId="{98C5F729-C6D6-421F-A8DE-3A570149A37C}" dt="2020-05-24T12:51:00.892" v="1609"/>
          <ac:inkMkLst>
            <pc:docMk/>
            <pc:sldMk cId="947937932" sldId="337"/>
            <ac:inkMk id="327" creationId="{0BF33975-4263-4705-AE81-4F1C7186E7A8}"/>
          </ac:inkMkLst>
        </pc:inkChg>
        <pc:inkChg chg="add mod">
          <ac:chgData name="仁園 呂" userId="eef67f80-1e14-4c90-a22b-aad4575b3ef9" providerId="ADAL" clId="{98C5F729-C6D6-421F-A8DE-3A570149A37C}" dt="2020-05-24T12:51:00.892" v="1609"/>
          <ac:inkMkLst>
            <pc:docMk/>
            <pc:sldMk cId="947937932" sldId="337"/>
            <ac:inkMk id="328" creationId="{70A5F671-685F-4244-A5E4-2A55179D46AD}"/>
          </ac:inkMkLst>
        </pc:inkChg>
        <pc:inkChg chg="add mod">
          <ac:chgData name="仁園 呂" userId="eef67f80-1e14-4c90-a22b-aad4575b3ef9" providerId="ADAL" clId="{98C5F729-C6D6-421F-A8DE-3A570149A37C}" dt="2020-05-24T12:51:00.892" v="1609"/>
          <ac:inkMkLst>
            <pc:docMk/>
            <pc:sldMk cId="947937932" sldId="337"/>
            <ac:inkMk id="330" creationId="{0F8C0994-E2EB-44AE-B5D8-30EDB9BECC13}"/>
          </ac:inkMkLst>
        </pc:inkChg>
        <pc:inkChg chg="add mod">
          <ac:chgData name="仁園 呂" userId="eef67f80-1e14-4c90-a22b-aad4575b3ef9" providerId="ADAL" clId="{98C5F729-C6D6-421F-A8DE-3A570149A37C}" dt="2020-05-24T12:51:00.892" v="1609"/>
          <ac:inkMkLst>
            <pc:docMk/>
            <pc:sldMk cId="947937932" sldId="337"/>
            <ac:inkMk id="332" creationId="{81688221-A61B-4149-9A6F-D0BBD00187BD}"/>
          </ac:inkMkLst>
        </pc:inkChg>
        <pc:inkChg chg="add mod">
          <ac:chgData name="仁園 呂" userId="eef67f80-1e14-4c90-a22b-aad4575b3ef9" providerId="ADAL" clId="{98C5F729-C6D6-421F-A8DE-3A570149A37C}" dt="2020-05-24T12:51:49.995" v="1679"/>
          <ac:inkMkLst>
            <pc:docMk/>
            <pc:sldMk cId="947937932" sldId="337"/>
            <ac:inkMk id="334" creationId="{2119C7A1-7F5E-4CF2-AAEB-79042F03032D}"/>
          </ac:inkMkLst>
        </pc:inkChg>
        <pc:inkChg chg="add mod">
          <ac:chgData name="仁園 呂" userId="eef67f80-1e14-4c90-a22b-aad4575b3ef9" providerId="ADAL" clId="{98C5F729-C6D6-421F-A8DE-3A570149A37C}" dt="2020-05-24T12:51:49.995" v="1679"/>
          <ac:inkMkLst>
            <pc:docMk/>
            <pc:sldMk cId="947937932" sldId="337"/>
            <ac:inkMk id="335" creationId="{ADF4A5D3-FD8D-4D64-B3E2-55B9CBA22A62}"/>
          </ac:inkMkLst>
        </pc:inkChg>
        <pc:inkChg chg="add mod">
          <ac:chgData name="仁園 呂" userId="eef67f80-1e14-4c90-a22b-aad4575b3ef9" providerId="ADAL" clId="{98C5F729-C6D6-421F-A8DE-3A570149A37C}" dt="2020-05-24T12:51:49.995" v="1679"/>
          <ac:inkMkLst>
            <pc:docMk/>
            <pc:sldMk cId="947937932" sldId="337"/>
            <ac:inkMk id="336" creationId="{D279554A-65D9-40C0-9878-00414CE77FAA}"/>
          </ac:inkMkLst>
        </pc:inkChg>
        <pc:inkChg chg="add mod">
          <ac:chgData name="仁園 呂" userId="eef67f80-1e14-4c90-a22b-aad4575b3ef9" providerId="ADAL" clId="{98C5F729-C6D6-421F-A8DE-3A570149A37C}" dt="2020-05-24T12:51:49.995" v="1679"/>
          <ac:inkMkLst>
            <pc:docMk/>
            <pc:sldMk cId="947937932" sldId="337"/>
            <ac:inkMk id="337" creationId="{99708BC3-1698-43A5-B997-F3EE0800E294}"/>
          </ac:inkMkLst>
        </pc:inkChg>
        <pc:inkChg chg="add mod">
          <ac:chgData name="仁園 呂" userId="eef67f80-1e14-4c90-a22b-aad4575b3ef9" providerId="ADAL" clId="{98C5F729-C6D6-421F-A8DE-3A570149A37C}" dt="2020-05-24T12:51:49.995" v="1679"/>
          <ac:inkMkLst>
            <pc:docMk/>
            <pc:sldMk cId="947937932" sldId="337"/>
            <ac:inkMk id="338" creationId="{D50E83F4-29DF-4BD0-8FFA-3AB968D901EC}"/>
          </ac:inkMkLst>
        </pc:inkChg>
        <pc:inkChg chg="add mod">
          <ac:chgData name="仁園 呂" userId="eef67f80-1e14-4c90-a22b-aad4575b3ef9" providerId="ADAL" clId="{98C5F729-C6D6-421F-A8DE-3A570149A37C}" dt="2020-05-24T12:51:49.995" v="1679"/>
          <ac:inkMkLst>
            <pc:docMk/>
            <pc:sldMk cId="947937932" sldId="337"/>
            <ac:inkMk id="341" creationId="{BC6A3F57-5369-45A7-B70F-C3333FF3504B}"/>
          </ac:inkMkLst>
        </pc:inkChg>
        <pc:inkChg chg="add mod">
          <ac:chgData name="仁園 呂" userId="eef67f80-1e14-4c90-a22b-aad4575b3ef9" providerId="ADAL" clId="{98C5F729-C6D6-421F-A8DE-3A570149A37C}" dt="2020-05-24T12:51:49.995" v="1679"/>
          <ac:inkMkLst>
            <pc:docMk/>
            <pc:sldMk cId="947937932" sldId="337"/>
            <ac:inkMk id="342" creationId="{EF615CEE-F19C-4458-98D2-B3C14CF2A287}"/>
          </ac:inkMkLst>
        </pc:inkChg>
        <pc:inkChg chg="add mod">
          <ac:chgData name="仁園 呂" userId="eef67f80-1e14-4c90-a22b-aad4575b3ef9" providerId="ADAL" clId="{98C5F729-C6D6-421F-A8DE-3A570149A37C}" dt="2020-05-24T12:51:49.995" v="1679"/>
          <ac:inkMkLst>
            <pc:docMk/>
            <pc:sldMk cId="947937932" sldId="337"/>
            <ac:inkMk id="343" creationId="{1B6A41BB-F621-4ABA-B048-1C15647C1D2A}"/>
          </ac:inkMkLst>
        </pc:inkChg>
        <pc:inkChg chg="add mod">
          <ac:chgData name="仁園 呂" userId="eef67f80-1e14-4c90-a22b-aad4575b3ef9" providerId="ADAL" clId="{98C5F729-C6D6-421F-A8DE-3A570149A37C}" dt="2020-05-24T12:51:49.995" v="1679"/>
          <ac:inkMkLst>
            <pc:docMk/>
            <pc:sldMk cId="947937932" sldId="337"/>
            <ac:inkMk id="344" creationId="{28F1D827-8173-461D-8071-4EFBB4CDE9F1}"/>
          </ac:inkMkLst>
        </pc:inkChg>
        <pc:inkChg chg="add mod">
          <ac:chgData name="仁園 呂" userId="eef67f80-1e14-4c90-a22b-aad4575b3ef9" providerId="ADAL" clId="{98C5F729-C6D6-421F-A8DE-3A570149A37C}" dt="2020-05-24T12:51:49.995" v="1679"/>
          <ac:inkMkLst>
            <pc:docMk/>
            <pc:sldMk cId="947937932" sldId="337"/>
            <ac:inkMk id="345" creationId="{3881380D-AD2A-4C17-8C85-50A1B0645F41}"/>
          </ac:inkMkLst>
        </pc:inkChg>
        <pc:inkChg chg="add mod">
          <ac:chgData name="仁園 呂" userId="eef67f80-1e14-4c90-a22b-aad4575b3ef9" providerId="ADAL" clId="{98C5F729-C6D6-421F-A8DE-3A570149A37C}" dt="2020-05-24T12:51:49.995" v="1679"/>
          <ac:inkMkLst>
            <pc:docMk/>
            <pc:sldMk cId="947937932" sldId="337"/>
            <ac:inkMk id="346" creationId="{EBB0B1B4-189C-4B40-A5D6-A63D22490FE3}"/>
          </ac:inkMkLst>
        </pc:inkChg>
        <pc:inkChg chg="add mod">
          <ac:chgData name="仁園 呂" userId="eef67f80-1e14-4c90-a22b-aad4575b3ef9" providerId="ADAL" clId="{98C5F729-C6D6-421F-A8DE-3A570149A37C}" dt="2020-05-24T12:51:49.995" v="1679"/>
          <ac:inkMkLst>
            <pc:docMk/>
            <pc:sldMk cId="947937932" sldId="337"/>
            <ac:inkMk id="347" creationId="{640C7DAC-7DAD-4803-B85E-A5786F280DAB}"/>
          </ac:inkMkLst>
        </pc:inkChg>
        <pc:inkChg chg="add mod">
          <ac:chgData name="仁園 呂" userId="eef67f80-1e14-4c90-a22b-aad4575b3ef9" providerId="ADAL" clId="{98C5F729-C6D6-421F-A8DE-3A570149A37C}" dt="2020-05-24T12:51:49.995" v="1679"/>
          <ac:inkMkLst>
            <pc:docMk/>
            <pc:sldMk cId="947937932" sldId="337"/>
            <ac:inkMk id="348" creationId="{2A3CC2C2-3E7D-4C12-A3E3-6C104C85AC73}"/>
          </ac:inkMkLst>
        </pc:inkChg>
        <pc:inkChg chg="add mod">
          <ac:chgData name="仁園 呂" userId="eef67f80-1e14-4c90-a22b-aad4575b3ef9" providerId="ADAL" clId="{98C5F729-C6D6-421F-A8DE-3A570149A37C}" dt="2020-05-24T12:51:49.995" v="1679"/>
          <ac:inkMkLst>
            <pc:docMk/>
            <pc:sldMk cId="947937932" sldId="337"/>
            <ac:inkMk id="349" creationId="{1F40A7BE-D982-486A-B4D5-55A4B120121E}"/>
          </ac:inkMkLst>
        </pc:inkChg>
        <pc:inkChg chg="add mod">
          <ac:chgData name="仁園 呂" userId="eef67f80-1e14-4c90-a22b-aad4575b3ef9" providerId="ADAL" clId="{98C5F729-C6D6-421F-A8DE-3A570149A37C}" dt="2020-05-24T12:51:49.995" v="1679"/>
          <ac:inkMkLst>
            <pc:docMk/>
            <pc:sldMk cId="947937932" sldId="337"/>
            <ac:inkMk id="350" creationId="{9BEF6FDF-C757-409F-B776-BE4710805C09}"/>
          </ac:inkMkLst>
        </pc:inkChg>
        <pc:inkChg chg="add mod">
          <ac:chgData name="仁園 呂" userId="eef67f80-1e14-4c90-a22b-aad4575b3ef9" providerId="ADAL" clId="{98C5F729-C6D6-421F-A8DE-3A570149A37C}" dt="2020-05-24T12:51:49.995" v="1679"/>
          <ac:inkMkLst>
            <pc:docMk/>
            <pc:sldMk cId="947937932" sldId="337"/>
            <ac:inkMk id="351" creationId="{458C5A49-615D-4E4D-9ECE-5521AC2A3FD0}"/>
          </ac:inkMkLst>
        </pc:inkChg>
        <pc:inkChg chg="add mod">
          <ac:chgData name="仁園 呂" userId="eef67f80-1e14-4c90-a22b-aad4575b3ef9" providerId="ADAL" clId="{98C5F729-C6D6-421F-A8DE-3A570149A37C}" dt="2020-05-24T12:51:49.995" v="1679"/>
          <ac:inkMkLst>
            <pc:docMk/>
            <pc:sldMk cId="947937932" sldId="337"/>
            <ac:inkMk id="352" creationId="{72C3AF56-0C21-4E81-8A0E-2F6F7C00DDB0}"/>
          </ac:inkMkLst>
        </pc:inkChg>
        <pc:inkChg chg="add mod">
          <ac:chgData name="仁園 呂" userId="eef67f80-1e14-4c90-a22b-aad4575b3ef9" providerId="ADAL" clId="{98C5F729-C6D6-421F-A8DE-3A570149A37C}" dt="2020-05-24T12:51:49.995" v="1679"/>
          <ac:inkMkLst>
            <pc:docMk/>
            <pc:sldMk cId="947937932" sldId="337"/>
            <ac:inkMk id="353" creationId="{26819DD4-359E-4C37-B51A-F9A31D10BF4D}"/>
          </ac:inkMkLst>
        </pc:inkChg>
        <pc:inkChg chg="add mod">
          <ac:chgData name="仁園 呂" userId="eef67f80-1e14-4c90-a22b-aad4575b3ef9" providerId="ADAL" clId="{98C5F729-C6D6-421F-A8DE-3A570149A37C}" dt="2020-05-24T12:51:49.995" v="1679"/>
          <ac:inkMkLst>
            <pc:docMk/>
            <pc:sldMk cId="947937932" sldId="337"/>
            <ac:inkMk id="357" creationId="{A413D4BE-2C29-4564-920E-267547F6D362}"/>
          </ac:inkMkLst>
        </pc:inkChg>
        <pc:inkChg chg="add mod">
          <ac:chgData name="仁園 呂" userId="eef67f80-1e14-4c90-a22b-aad4575b3ef9" providerId="ADAL" clId="{98C5F729-C6D6-421F-A8DE-3A570149A37C}" dt="2020-05-24T12:51:49.995" v="1679"/>
          <ac:inkMkLst>
            <pc:docMk/>
            <pc:sldMk cId="947937932" sldId="337"/>
            <ac:inkMk id="358" creationId="{B4ECC3E8-93A8-4FF4-B325-0C364DE52FB9}"/>
          </ac:inkMkLst>
        </pc:inkChg>
        <pc:inkChg chg="add mod">
          <ac:chgData name="仁園 呂" userId="eef67f80-1e14-4c90-a22b-aad4575b3ef9" providerId="ADAL" clId="{98C5F729-C6D6-421F-A8DE-3A570149A37C}" dt="2020-05-24T12:51:49.995" v="1679"/>
          <ac:inkMkLst>
            <pc:docMk/>
            <pc:sldMk cId="947937932" sldId="337"/>
            <ac:inkMk id="359" creationId="{F4A6543F-FAB7-4EA1-A8D4-67727CB35E23}"/>
          </ac:inkMkLst>
        </pc:inkChg>
        <pc:inkChg chg="add mod">
          <ac:chgData name="仁園 呂" userId="eef67f80-1e14-4c90-a22b-aad4575b3ef9" providerId="ADAL" clId="{98C5F729-C6D6-421F-A8DE-3A570149A37C}" dt="2020-05-24T12:51:49.995" v="1679"/>
          <ac:inkMkLst>
            <pc:docMk/>
            <pc:sldMk cId="947937932" sldId="337"/>
            <ac:inkMk id="360" creationId="{B729A432-A8E0-46DE-AE08-EC8480B73C44}"/>
          </ac:inkMkLst>
        </pc:inkChg>
        <pc:inkChg chg="add mod">
          <ac:chgData name="仁園 呂" userId="eef67f80-1e14-4c90-a22b-aad4575b3ef9" providerId="ADAL" clId="{98C5F729-C6D6-421F-A8DE-3A570149A37C}" dt="2020-05-24T12:51:49.995" v="1679"/>
          <ac:inkMkLst>
            <pc:docMk/>
            <pc:sldMk cId="947937932" sldId="337"/>
            <ac:inkMk id="361" creationId="{C1F97D17-B9F2-439E-9D3F-B3D45B03386B}"/>
          </ac:inkMkLst>
        </pc:inkChg>
        <pc:inkChg chg="add mod">
          <ac:chgData name="仁園 呂" userId="eef67f80-1e14-4c90-a22b-aad4575b3ef9" providerId="ADAL" clId="{98C5F729-C6D6-421F-A8DE-3A570149A37C}" dt="2020-05-24T12:51:49.995" v="1679"/>
          <ac:inkMkLst>
            <pc:docMk/>
            <pc:sldMk cId="947937932" sldId="337"/>
            <ac:inkMk id="363" creationId="{4DDD4400-E527-45E2-B03B-B66EE94B9D84}"/>
          </ac:inkMkLst>
        </pc:inkChg>
        <pc:inkChg chg="add mod">
          <ac:chgData name="仁園 呂" userId="eef67f80-1e14-4c90-a22b-aad4575b3ef9" providerId="ADAL" clId="{98C5F729-C6D6-421F-A8DE-3A570149A37C}" dt="2020-05-24T12:51:49.995" v="1679"/>
          <ac:inkMkLst>
            <pc:docMk/>
            <pc:sldMk cId="947937932" sldId="337"/>
            <ac:inkMk id="364" creationId="{DC3D09D3-7556-4B49-9847-242A72627DD2}"/>
          </ac:inkMkLst>
        </pc:inkChg>
        <pc:inkChg chg="add mod">
          <ac:chgData name="仁園 呂" userId="eef67f80-1e14-4c90-a22b-aad4575b3ef9" providerId="ADAL" clId="{98C5F729-C6D6-421F-A8DE-3A570149A37C}" dt="2020-05-24T12:51:49.995" v="1679"/>
          <ac:inkMkLst>
            <pc:docMk/>
            <pc:sldMk cId="947937932" sldId="337"/>
            <ac:inkMk id="365" creationId="{CA83C563-6B8D-40C5-9FEA-622A2DF4FF0E}"/>
          </ac:inkMkLst>
        </pc:inkChg>
        <pc:inkChg chg="add mod">
          <ac:chgData name="仁園 呂" userId="eef67f80-1e14-4c90-a22b-aad4575b3ef9" providerId="ADAL" clId="{98C5F729-C6D6-421F-A8DE-3A570149A37C}" dt="2020-05-24T12:51:49.995" v="1679"/>
          <ac:inkMkLst>
            <pc:docMk/>
            <pc:sldMk cId="947937932" sldId="337"/>
            <ac:inkMk id="366" creationId="{AA6461D5-CEAB-4437-B536-1CE8D6F6A5D3}"/>
          </ac:inkMkLst>
        </pc:inkChg>
        <pc:inkChg chg="add mod">
          <ac:chgData name="仁園 呂" userId="eef67f80-1e14-4c90-a22b-aad4575b3ef9" providerId="ADAL" clId="{98C5F729-C6D6-421F-A8DE-3A570149A37C}" dt="2020-05-24T12:51:49.995" v="1679"/>
          <ac:inkMkLst>
            <pc:docMk/>
            <pc:sldMk cId="947937932" sldId="337"/>
            <ac:inkMk id="368" creationId="{150ED245-E7DF-4817-8363-904C86EBFBB2}"/>
          </ac:inkMkLst>
        </pc:inkChg>
        <pc:inkChg chg="add mod">
          <ac:chgData name="仁園 呂" userId="eef67f80-1e14-4c90-a22b-aad4575b3ef9" providerId="ADAL" clId="{98C5F729-C6D6-421F-A8DE-3A570149A37C}" dt="2020-05-24T12:51:49.995" v="1679"/>
          <ac:inkMkLst>
            <pc:docMk/>
            <pc:sldMk cId="947937932" sldId="337"/>
            <ac:inkMk id="370" creationId="{B8E02D26-E37E-4922-99EC-6A4CA76F808C}"/>
          </ac:inkMkLst>
        </pc:inkChg>
        <pc:inkChg chg="add mod">
          <ac:chgData name="仁園 呂" userId="eef67f80-1e14-4c90-a22b-aad4575b3ef9" providerId="ADAL" clId="{98C5F729-C6D6-421F-A8DE-3A570149A37C}" dt="2020-05-24T12:51:49.995" v="1679"/>
          <ac:inkMkLst>
            <pc:docMk/>
            <pc:sldMk cId="947937932" sldId="337"/>
            <ac:inkMk id="371" creationId="{955D6DE9-7388-4E82-A455-5CDD0A98FBDE}"/>
          </ac:inkMkLst>
        </pc:inkChg>
        <pc:inkChg chg="add mod">
          <ac:chgData name="仁園 呂" userId="eef67f80-1e14-4c90-a22b-aad4575b3ef9" providerId="ADAL" clId="{98C5F729-C6D6-421F-A8DE-3A570149A37C}" dt="2020-05-24T12:51:49.995" v="1679"/>
          <ac:inkMkLst>
            <pc:docMk/>
            <pc:sldMk cId="947937932" sldId="337"/>
            <ac:inkMk id="372" creationId="{620DC594-59D1-451D-BC5C-8BCDFAB9A687}"/>
          </ac:inkMkLst>
        </pc:inkChg>
        <pc:inkChg chg="add mod">
          <ac:chgData name="仁園 呂" userId="eef67f80-1e14-4c90-a22b-aad4575b3ef9" providerId="ADAL" clId="{98C5F729-C6D6-421F-A8DE-3A570149A37C}" dt="2020-05-24T12:51:49.995" v="1679"/>
          <ac:inkMkLst>
            <pc:docMk/>
            <pc:sldMk cId="947937932" sldId="337"/>
            <ac:inkMk id="373" creationId="{4C464836-EBCB-44E6-A6D5-D9219F4C606D}"/>
          </ac:inkMkLst>
        </pc:inkChg>
        <pc:inkChg chg="add mod">
          <ac:chgData name="仁園 呂" userId="eef67f80-1e14-4c90-a22b-aad4575b3ef9" providerId="ADAL" clId="{98C5F729-C6D6-421F-A8DE-3A570149A37C}" dt="2020-05-24T12:51:49.995" v="1679"/>
          <ac:inkMkLst>
            <pc:docMk/>
            <pc:sldMk cId="947937932" sldId="337"/>
            <ac:inkMk id="374" creationId="{24AE38EB-E76C-4984-BEEC-5D93EC4A075B}"/>
          </ac:inkMkLst>
        </pc:inkChg>
        <pc:inkChg chg="add mod">
          <ac:chgData name="仁園 呂" userId="eef67f80-1e14-4c90-a22b-aad4575b3ef9" providerId="ADAL" clId="{98C5F729-C6D6-421F-A8DE-3A570149A37C}" dt="2020-05-24T12:51:49.995" v="1679"/>
          <ac:inkMkLst>
            <pc:docMk/>
            <pc:sldMk cId="947937932" sldId="337"/>
            <ac:inkMk id="375" creationId="{B4D68F0F-5DC1-491B-8679-365816F11E92}"/>
          </ac:inkMkLst>
        </pc:inkChg>
        <pc:inkChg chg="add mod">
          <ac:chgData name="仁園 呂" userId="eef67f80-1e14-4c90-a22b-aad4575b3ef9" providerId="ADAL" clId="{98C5F729-C6D6-421F-A8DE-3A570149A37C}" dt="2020-05-24T12:51:49.995" v="1679"/>
          <ac:inkMkLst>
            <pc:docMk/>
            <pc:sldMk cId="947937932" sldId="337"/>
            <ac:inkMk id="377" creationId="{B1C324AD-DBEE-4796-8401-D8DA16FDF961}"/>
          </ac:inkMkLst>
        </pc:inkChg>
        <pc:inkChg chg="add mod">
          <ac:chgData name="仁園 呂" userId="eef67f80-1e14-4c90-a22b-aad4575b3ef9" providerId="ADAL" clId="{98C5F729-C6D6-421F-A8DE-3A570149A37C}" dt="2020-05-24T12:51:49.995" v="1679"/>
          <ac:inkMkLst>
            <pc:docMk/>
            <pc:sldMk cId="947937932" sldId="337"/>
            <ac:inkMk id="378" creationId="{8A17418C-F132-4804-ADC3-B868D57EDDEC}"/>
          </ac:inkMkLst>
        </pc:inkChg>
        <pc:inkChg chg="add mod">
          <ac:chgData name="仁園 呂" userId="eef67f80-1e14-4c90-a22b-aad4575b3ef9" providerId="ADAL" clId="{98C5F729-C6D6-421F-A8DE-3A570149A37C}" dt="2020-05-24T12:51:49.995" v="1679"/>
          <ac:inkMkLst>
            <pc:docMk/>
            <pc:sldMk cId="947937932" sldId="337"/>
            <ac:inkMk id="379" creationId="{3361FE49-6286-420B-ACF3-5BD19B7C054E}"/>
          </ac:inkMkLst>
        </pc:inkChg>
        <pc:inkChg chg="add mod">
          <ac:chgData name="仁園 呂" userId="eef67f80-1e14-4c90-a22b-aad4575b3ef9" providerId="ADAL" clId="{98C5F729-C6D6-421F-A8DE-3A570149A37C}" dt="2020-05-24T12:51:49.995" v="1679"/>
          <ac:inkMkLst>
            <pc:docMk/>
            <pc:sldMk cId="947937932" sldId="337"/>
            <ac:inkMk id="380" creationId="{4A038564-F27D-4B2D-A07E-51D47C30A4FF}"/>
          </ac:inkMkLst>
        </pc:inkChg>
        <pc:inkChg chg="add mod">
          <ac:chgData name="仁園 呂" userId="eef67f80-1e14-4c90-a22b-aad4575b3ef9" providerId="ADAL" clId="{98C5F729-C6D6-421F-A8DE-3A570149A37C}" dt="2020-05-24T12:51:49.995" v="1679"/>
          <ac:inkMkLst>
            <pc:docMk/>
            <pc:sldMk cId="947937932" sldId="337"/>
            <ac:inkMk id="382" creationId="{FD12B6BD-F847-4EBC-9CFE-16F32E63216D}"/>
          </ac:inkMkLst>
        </pc:inkChg>
        <pc:inkChg chg="add mod">
          <ac:chgData name="仁園 呂" userId="eef67f80-1e14-4c90-a22b-aad4575b3ef9" providerId="ADAL" clId="{98C5F729-C6D6-421F-A8DE-3A570149A37C}" dt="2020-05-24T12:51:49.995" v="1679"/>
          <ac:inkMkLst>
            <pc:docMk/>
            <pc:sldMk cId="947937932" sldId="337"/>
            <ac:inkMk id="383" creationId="{80A4A107-A592-4C4E-AEAC-A55AFC416605}"/>
          </ac:inkMkLst>
        </pc:inkChg>
        <pc:inkChg chg="add mod">
          <ac:chgData name="仁園 呂" userId="eef67f80-1e14-4c90-a22b-aad4575b3ef9" providerId="ADAL" clId="{98C5F729-C6D6-421F-A8DE-3A570149A37C}" dt="2020-05-24T12:51:49.995" v="1679"/>
          <ac:inkMkLst>
            <pc:docMk/>
            <pc:sldMk cId="947937932" sldId="337"/>
            <ac:inkMk id="384" creationId="{5A12B978-BE26-4A4B-989C-862C39546B80}"/>
          </ac:inkMkLst>
        </pc:inkChg>
        <pc:inkChg chg="add mod">
          <ac:chgData name="仁園 呂" userId="eef67f80-1e14-4c90-a22b-aad4575b3ef9" providerId="ADAL" clId="{98C5F729-C6D6-421F-A8DE-3A570149A37C}" dt="2020-05-24T12:51:49.995" v="1679"/>
          <ac:inkMkLst>
            <pc:docMk/>
            <pc:sldMk cId="947937932" sldId="337"/>
            <ac:inkMk id="385" creationId="{FF35C4ED-A740-411D-9ED7-8458FE2BA86D}"/>
          </ac:inkMkLst>
        </pc:inkChg>
        <pc:inkChg chg="add mod">
          <ac:chgData name="仁園 呂" userId="eef67f80-1e14-4c90-a22b-aad4575b3ef9" providerId="ADAL" clId="{98C5F729-C6D6-421F-A8DE-3A570149A37C}" dt="2020-05-24T12:51:56.360" v="1682"/>
          <ac:inkMkLst>
            <pc:docMk/>
            <pc:sldMk cId="947937932" sldId="337"/>
            <ac:inkMk id="386" creationId="{202EF3D8-FA0B-41CA-804A-79DD130C604A}"/>
          </ac:inkMkLst>
        </pc:inkChg>
        <pc:inkChg chg="add mod">
          <ac:chgData name="仁園 呂" userId="eef67f80-1e14-4c90-a22b-aad4575b3ef9" providerId="ADAL" clId="{98C5F729-C6D6-421F-A8DE-3A570149A37C}" dt="2020-05-24T12:51:56.360" v="1682"/>
          <ac:inkMkLst>
            <pc:docMk/>
            <pc:sldMk cId="947937932" sldId="337"/>
            <ac:inkMk id="387" creationId="{5D5E0A04-F2E0-4407-BAA3-540C3CD49027}"/>
          </ac:inkMkLst>
        </pc:inkChg>
        <pc:inkChg chg="add mod">
          <ac:chgData name="仁園 呂" userId="eef67f80-1e14-4c90-a22b-aad4575b3ef9" providerId="ADAL" clId="{98C5F729-C6D6-421F-A8DE-3A570149A37C}" dt="2020-05-24T12:51:56.360" v="1682"/>
          <ac:inkMkLst>
            <pc:docMk/>
            <pc:sldMk cId="947937932" sldId="337"/>
            <ac:inkMk id="388" creationId="{D8ED10A7-A5B1-4078-B7C0-2E640B9CE059}"/>
          </ac:inkMkLst>
        </pc:inkChg>
        <pc:inkChg chg="add mod">
          <ac:chgData name="仁園 呂" userId="eef67f80-1e14-4c90-a22b-aad4575b3ef9" providerId="ADAL" clId="{98C5F729-C6D6-421F-A8DE-3A570149A37C}" dt="2020-05-24T12:51:56.360" v="1682"/>
          <ac:inkMkLst>
            <pc:docMk/>
            <pc:sldMk cId="947937932" sldId="337"/>
            <ac:inkMk id="389" creationId="{FF0BE9BC-24B1-479F-BF18-041716CF88F4}"/>
          </ac:inkMkLst>
        </pc:inkChg>
        <pc:inkChg chg="add mod">
          <ac:chgData name="仁園 呂" userId="eef67f80-1e14-4c90-a22b-aad4575b3ef9" providerId="ADAL" clId="{98C5F729-C6D6-421F-A8DE-3A570149A37C}" dt="2020-05-24T12:51:56.360" v="1682"/>
          <ac:inkMkLst>
            <pc:docMk/>
            <pc:sldMk cId="947937932" sldId="337"/>
            <ac:inkMk id="390" creationId="{BC2A5BA7-4067-4CD7-AFB1-654C5DFBCD6B}"/>
          </ac:inkMkLst>
        </pc:inkChg>
        <pc:inkChg chg="add mod">
          <ac:chgData name="仁園 呂" userId="eef67f80-1e14-4c90-a22b-aad4575b3ef9" providerId="ADAL" clId="{98C5F729-C6D6-421F-A8DE-3A570149A37C}" dt="2020-05-24T12:51:56.360" v="1682"/>
          <ac:inkMkLst>
            <pc:docMk/>
            <pc:sldMk cId="947937932" sldId="337"/>
            <ac:inkMk id="391" creationId="{C67F853F-6007-4970-8E00-A7113DCFCC66}"/>
          </ac:inkMkLst>
        </pc:inkChg>
        <pc:inkChg chg="add mod">
          <ac:chgData name="仁園 呂" userId="eef67f80-1e14-4c90-a22b-aad4575b3ef9" providerId="ADAL" clId="{98C5F729-C6D6-421F-A8DE-3A570149A37C}" dt="2020-05-24T12:51:56.360" v="1682"/>
          <ac:inkMkLst>
            <pc:docMk/>
            <pc:sldMk cId="947937932" sldId="337"/>
            <ac:inkMk id="392" creationId="{59C661FF-50AB-4C01-856D-47C9CE9B6CF5}"/>
          </ac:inkMkLst>
        </pc:inkChg>
        <pc:inkChg chg="add mod">
          <ac:chgData name="仁園 呂" userId="eef67f80-1e14-4c90-a22b-aad4575b3ef9" providerId="ADAL" clId="{98C5F729-C6D6-421F-A8DE-3A570149A37C}" dt="2020-05-24T12:51:56.360" v="1682"/>
          <ac:inkMkLst>
            <pc:docMk/>
            <pc:sldMk cId="947937932" sldId="337"/>
            <ac:inkMk id="393" creationId="{58A93F5A-4F4D-41C3-B513-BEDCC54038D7}"/>
          </ac:inkMkLst>
        </pc:inkChg>
        <pc:inkChg chg="add mod">
          <ac:chgData name="仁園 呂" userId="eef67f80-1e14-4c90-a22b-aad4575b3ef9" providerId="ADAL" clId="{98C5F729-C6D6-421F-A8DE-3A570149A37C}" dt="2020-05-24T12:51:56.360" v="1682"/>
          <ac:inkMkLst>
            <pc:docMk/>
            <pc:sldMk cId="947937932" sldId="337"/>
            <ac:inkMk id="394" creationId="{871E76BD-0BB9-469A-AE76-C6EA6666C1FC}"/>
          </ac:inkMkLst>
        </pc:inkChg>
        <pc:inkChg chg="add mod">
          <ac:chgData name="仁園 呂" userId="eef67f80-1e14-4c90-a22b-aad4575b3ef9" providerId="ADAL" clId="{98C5F729-C6D6-421F-A8DE-3A570149A37C}" dt="2020-05-24T12:51:56.360" v="1682"/>
          <ac:inkMkLst>
            <pc:docMk/>
            <pc:sldMk cId="947937932" sldId="337"/>
            <ac:inkMk id="395" creationId="{63932359-A834-42A8-9BD1-C91057C33885}"/>
          </ac:inkMkLst>
        </pc:inkChg>
        <pc:inkChg chg="add mod">
          <ac:chgData name="仁園 呂" userId="eef67f80-1e14-4c90-a22b-aad4575b3ef9" providerId="ADAL" clId="{98C5F729-C6D6-421F-A8DE-3A570149A37C}" dt="2020-05-24T12:51:56.360" v="1682"/>
          <ac:inkMkLst>
            <pc:docMk/>
            <pc:sldMk cId="947937932" sldId="337"/>
            <ac:inkMk id="399" creationId="{E82DAD3A-B32B-4648-A4DA-7EE27AEFA2E3}"/>
          </ac:inkMkLst>
        </pc:inkChg>
        <pc:inkChg chg="add mod">
          <ac:chgData name="仁園 呂" userId="eef67f80-1e14-4c90-a22b-aad4575b3ef9" providerId="ADAL" clId="{98C5F729-C6D6-421F-A8DE-3A570149A37C}" dt="2020-05-24T12:51:56.360" v="1682"/>
          <ac:inkMkLst>
            <pc:docMk/>
            <pc:sldMk cId="947937932" sldId="337"/>
            <ac:inkMk id="400" creationId="{67F6994A-6E4D-48BD-8433-085E68F4B5A0}"/>
          </ac:inkMkLst>
        </pc:inkChg>
        <pc:inkChg chg="add mod">
          <ac:chgData name="仁園 呂" userId="eef67f80-1e14-4c90-a22b-aad4575b3ef9" providerId="ADAL" clId="{98C5F729-C6D6-421F-A8DE-3A570149A37C}" dt="2020-05-24T12:51:56.360" v="1682"/>
          <ac:inkMkLst>
            <pc:docMk/>
            <pc:sldMk cId="947937932" sldId="337"/>
            <ac:inkMk id="401" creationId="{0BCB949C-B1B0-4BC8-AEA7-2FD7BEAB4D1D}"/>
          </ac:inkMkLst>
        </pc:inkChg>
        <pc:inkChg chg="add mod">
          <ac:chgData name="仁園 呂" userId="eef67f80-1e14-4c90-a22b-aad4575b3ef9" providerId="ADAL" clId="{98C5F729-C6D6-421F-A8DE-3A570149A37C}" dt="2020-05-24T12:51:56.360" v="1682"/>
          <ac:inkMkLst>
            <pc:docMk/>
            <pc:sldMk cId="947937932" sldId="337"/>
            <ac:inkMk id="402" creationId="{C5B31C8F-00E5-44DC-9FC4-EF1FBE8F9DD1}"/>
          </ac:inkMkLst>
        </pc:inkChg>
        <pc:inkChg chg="add mod">
          <ac:chgData name="仁園 呂" userId="eef67f80-1e14-4c90-a22b-aad4575b3ef9" providerId="ADAL" clId="{98C5F729-C6D6-421F-A8DE-3A570149A37C}" dt="2020-05-24T12:51:56.360" v="1682"/>
          <ac:inkMkLst>
            <pc:docMk/>
            <pc:sldMk cId="947937932" sldId="337"/>
            <ac:inkMk id="403" creationId="{7522DDFC-0406-4421-B71D-474B0F8EF283}"/>
          </ac:inkMkLst>
        </pc:inkChg>
        <pc:inkChg chg="add mod">
          <ac:chgData name="仁園 呂" userId="eef67f80-1e14-4c90-a22b-aad4575b3ef9" providerId="ADAL" clId="{98C5F729-C6D6-421F-A8DE-3A570149A37C}" dt="2020-05-24T12:51:56.360" v="1682"/>
          <ac:inkMkLst>
            <pc:docMk/>
            <pc:sldMk cId="947937932" sldId="337"/>
            <ac:inkMk id="404" creationId="{EEE840A4-BE02-4821-8A9D-7275B57F7720}"/>
          </ac:inkMkLst>
        </pc:inkChg>
        <pc:inkChg chg="add mod">
          <ac:chgData name="仁園 呂" userId="eef67f80-1e14-4c90-a22b-aad4575b3ef9" providerId="ADAL" clId="{98C5F729-C6D6-421F-A8DE-3A570149A37C}" dt="2020-05-24T12:51:56.360" v="1682"/>
          <ac:inkMkLst>
            <pc:docMk/>
            <pc:sldMk cId="947937932" sldId="337"/>
            <ac:inkMk id="405" creationId="{083B4A2F-6D4E-4D1D-B192-996565D18DB3}"/>
          </ac:inkMkLst>
        </pc:inkChg>
        <pc:inkChg chg="add mod">
          <ac:chgData name="仁園 呂" userId="eef67f80-1e14-4c90-a22b-aad4575b3ef9" providerId="ADAL" clId="{98C5F729-C6D6-421F-A8DE-3A570149A37C}" dt="2020-05-24T12:51:56.360" v="1682"/>
          <ac:inkMkLst>
            <pc:docMk/>
            <pc:sldMk cId="947937932" sldId="337"/>
            <ac:inkMk id="406" creationId="{6B8383C4-26D8-467C-BD73-E7A3FEAB2339}"/>
          </ac:inkMkLst>
        </pc:inkChg>
        <pc:inkChg chg="add mod">
          <ac:chgData name="仁園 呂" userId="eef67f80-1e14-4c90-a22b-aad4575b3ef9" providerId="ADAL" clId="{98C5F729-C6D6-421F-A8DE-3A570149A37C}" dt="2020-05-24T12:51:56.360" v="1682"/>
          <ac:inkMkLst>
            <pc:docMk/>
            <pc:sldMk cId="947937932" sldId="337"/>
            <ac:inkMk id="407" creationId="{9A446918-7EE7-460F-99A0-9ADB6A248D69}"/>
          </ac:inkMkLst>
        </pc:inkChg>
        <pc:inkChg chg="add mod">
          <ac:chgData name="仁園 呂" userId="eef67f80-1e14-4c90-a22b-aad4575b3ef9" providerId="ADAL" clId="{98C5F729-C6D6-421F-A8DE-3A570149A37C}" dt="2020-05-24T12:51:56.360" v="1682"/>
          <ac:inkMkLst>
            <pc:docMk/>
            <pc:sldMk cId="947937932" sldId="337"/>
            <ac:inkMk id="409" creationId="{1E39C589-B6C0-42B6-96FC-EA75893D1D9C}"/>
          </ac:inkMkLst>
        </pc:inkChg>
        <pc:inkChg chg="add mod">
          <ac:chgData name="仁園 呂" userId="eef67f80-1e14-4c90-a22b-aad4575b3ef9" providerId="ADAL" clId="{98C5F729-C6D6-421F-A8DE-3A570149A37C}" dt="2020-05-24T12:51:56.360" v="1682"/>
          <ac:inkMkLst>
            <pc:docMk/>
            <pc:sldMk cId="947937932" sldId="337"/>
            <ac:inkMk id="410" creationId="{B06E4EA8-3959-41E4-93B7-5C491BE3FED4}"/>
          </ac:inkMkLst>
        </pc:inkChg>
        <pc:inkChg chg="add mod">
          <ac:chgData name="仁園 呂" userId="eef67f80-1e14-4c90-a22b-aad4575b3ef9" providerId="ADAL" clId="{98C5F729-C6D6-421F-A8DE-3A570149A37C}" dt="2020-05-24T12:51:58.643" v="1686"/>
          <ac:inkMkLst>
            <pc:docMk/>
            <pc:sldMk cId="947937932" sldId="337"/>
            <ac:inkMk id="412" creationId="{2418296A-2554-4B78-8CAB-39D3FA810748}"/>
          </ac:inkMkLst>
        </pc:inkChg>
        <pc:inkChg chg="add mod">
          <ac:chgData name="仁園 呂" userId="eef67f80-1e14-4c90-a22b-aad4575b3ef9" providerId="ADAL" clId="{98C5F729-C6D6-421F-A8DE-3A570149A37C}" dt="2020-05-24T12:51:58.643" v="1686"/>
          <ac:inkMkLst>
            <pc:docMk/>
            <pc:sldMk cId="947937932" sldId="337"/>
            <ac:inkMk id="413" creationId="{8DD4AF72-9ABF-478A-BA19-CB7BB2821D24}"/>
          </ac:inkMkLst>
        </pc:inkChg>
        <pc:inkChg chg="add">
          <ac:chgData name="仁園 呂" userId="eef67f80-1e14-4c90-a22b-aad4575b3ef9" providerId="ADAL" clId="{98C5F729-C6D6-421F-A8DE-3A570149A37C}" dt="2020-05-24T12:51:57.744" v="1685" actId="9405"/>
          <ac:inkMkLst>
            <pc:docMk/>
            <pc:sldMk cId="947937932" sldId="337"/>
            <ac:inkMk id="414" creationId="{2AD60C14-933D-428E-897A-F9B7A457110B}"/>
          </ac:inkMkLst>
        </pc:inkChg>
        <pc:inkChg chg="add">
          <ac:chgData name="仁園 呂" userId="eef67f80-1e14-4c90-a22b-aad4575b3ef9" providerId="ADAL" clId="{98C5F729-C6D6-421F-A8DE-3A570149A37C}" dt="2020-05-24T12:52:00.068" v="1687" actId="9405"/>
          <ac:inkMkLst>
            <pc:docMk/>
            <pc:sldMk cId="947937932" sldId="337"/>
            <ac:inkMk id="416" creationId="{A4E64DE6-8110-4D01-8F6A-841CB7262697}"/>
          </ac:inkMkLst>
        </pc:inkChg>
        <pc:inkChg chg="add mod">
          <ac:chgData name="仁園 呂" userId="eef67f80-1e14-4c90-a22b-aad4575b3ef9" providerId="ADAL" clId="{98C5F729-C6D6-421F-A8DE-3A570149A37C}" dt="2020-05-24T12:52:04.347" v="1691"/>
          <ac:inkMkLst>
            <pc:docMk/>
            <pc:sldMk cId="947937932" sldId="337"/>
            <ac:inkMk id="417" creationId="{FA6C2ADE-7D04-4416-81EA-1880F531FFC6}"/>
          </ac:inkMkLst>
        </pc:inkChg>
        <pc:inkChg chg="add mod">
          <ac:chgData name="仁園 呂" userId="eef67f80-1e14-4c90-a22b-aad4575b3ef9" providerId="ADAL" clId="{98C5F729-C6D6-421F-A8DE-3A570149A37C}" dt="2020-05-24T12:52:04.347" v="1691"/>
          <ac:inkMkLst>
            <pc:docMk/>
            <pc:sldMk cId="947937932" sldId="337"/>
            <ac:inkMk id="418" creationId="{5EACAB58-9BC3-48CC-BD4B-F3336F747E07}"/>
          </ac:inkMkLst>
        </pc:inkChg>
        <pc:inkChg chg="add mod">
          <ac:chgData name="仁園 呂" userId="eef67f80-1e14-4c90-a22b-aad4575b3ef9" providerId="ADAL" clId="{98C5F729-C6D6-421F-A8DE-3A570149A37C}" dt="2020-05-24T12:52:04.347" v="1691"/>
          <ac:inkMkLst>
            <pc:docMk/>
            <pc:sldMk cId="947937932" sldId="337"/>
            <ac:inkMk id="419" creationId="{CE651E7E-2E2A-47C6-94F4-88FCA7641F14}"/>
          </ac:inkMkLst>
        </pc:inkChg>
        <pc:inkChg chg="add mod">
          <ac:chgData name="仁園 呂" userId="eef67f80-1e14-4c90-a22b-aad4575b3ef9" providerId="ADAL" clId="{98C5F729-C6D6-421F-A8DE-3A570149A37C}" dt="2020-05-24T12:52:07.781" v="1694"/>
          <ac:inkMkLst>
            <pc:docMk/>
            <pc:sldMk cId="947937932" sldId="337"/>
            <ac:inkMk id="421" creationId="{F9257474-E97B-444F-BE66-4AF3C8BBB39C}"/>
          </ac:inkMkLst>
        </pc:inkChg>
        <pc:inkChg chg="add mod">
          <ac:chgData name="仁園 呂" userId="eef67f80-1e14-4c90-a22b-aad4575b3ef9" providerId="ADAL" clId="{98C5F729-C6D6-421F-A8DE-3A570149A37C}" dt="2020-05-24T12:52:07.781" v="1694"/>
          <ac:inkMkLst>
            <pc:docMk/>
            <pc:sldMk cId="947937932" sldId="337"/>
            <ac:inkMk id="422" creationId="{1E4F275A-E726-4A56-A325-78AA20172D94}"/>
          </ac:inkMkLst>
        </pc:inkChg>
        <pc:inkChg chg="add mod">
          <ac:chgData name="仁園 呂" userId="eef67f80-1e14-4c90-a22b-aad4575b3ef9" providerId="ADAL" clId="{98C5F729-C6D6-421F-A8DE-3A570149A37C}" dt="2020-05-24T12:52:20.626" v="1702"/>
          <ac:inkMkLst>
            <pc:docMk/>
            <pc:sldMk cId="947937932" sldId="337"/>
            <ac:inkMk id="424" creationId="{EB257A10-9B38-4BB3-BF6B-DFFD969DA7B2}"/>
          </ac:inkMkLst>
        </pc:inkChg>
        <pc:inkChg chg="add mod">
          <ac:chgData name="仁園 呂" userId="eef67f80-1e14-4c90-a22b-aad4575b3ef9" providerId="ADAL" clId="{98C5F729-C6D6-421F-A8DE-3A570149A37C}" dt="2020-05-24T12:52:20.626" v="1702"/>
          <ac:inkMkLst>
            <pc:docMk/>
            <pc:sldMk cId="947937932" sldId="337"/>
            <ac:inkMk id="425" creationId="{555F5CC5-5B98-4A9B-8A79-164E606B3D86}"/>
          </ac:inkMkLst>
        </pc:inkChg>
        <pc:inkChg chg="add mod">
          <ac:chgData name="仁園 呂" userId="eef67f80-1e14-4c90-a22b-aad4575b3ef9" providerId="ADAL" clId="{98C5F729-C6D6-421F-A8DE-3A570149A37C}" dt="2020-05-24T12:52:20.626" v="1702"/>
          <ac:inkMkLst>
            <pc:docMk/>
            <pc:sldMk cId="947937932" sldId="337"/>
            <ac:inkMk id="426" creationId="{EDB544F0-66E6-4233-A446-942767824E62}"/>
          </ac:inkMkLst>
        </pc:inkChg>
        <pc:inkChg chg="add mod">
          <ac:chgData name="仁園 呂" userId="eef67f80-1e14-4c90-a22b-aad4575b3ef9" providerId="ADAL" clId="{98C5F729-C6D6-421F-A8DE-3A570149A37C}" dt="2020-05-24T12:52:20.626" v="1702"/>
          <ac:inkMkLst>
            <pc:docMk/>
            <pc:sldMk cId="947937932" sldId="337"/>
            <ac:inkMk id="427" creationId="{DC6AC73D-1185-4861-B203-134FF7767B50}"/>
          </ac:inkMkLst>
        </pc:inkChg>
        <pc:inkChg chg="add mod">
          <ac:chgData name="仁園 呂" userId="eef67f80-1e14-4c90-a22b-aad4575b3ef9" providerId="ADAL" clId="{98C5F729-C6D6-421F-A8DE-3A570149A37C}" dt="2020-05-24T12:52:20.626" v="1702"/>
          <ac:inkMkLst>
            <pc:docMk/>
            <pc:sldMk cId="947937932" sldId="337"/>
            <ac:inkMk id="428" creationId="{459DF832-BE8C-4E87-B76D-E92C560D43C4}"/>
          </ac:inkMkLst>
        </pc:inkChg>
        <pc:inkChg chg="add mod">
          <ac:chgData name="仁園 呂" userId="eef67f80-1e14-4c90-a22b-aad4575b3ef9" providerId="ADAL" clId="{98C5F729-C6D6-421F-A8DE-3A570149A37C}" dt="2020-05-24T12:52:20.626" v="1702"/>
          <ac:inkMkLst>
            <pc:docMk/>
            <pc:sldMk cId="947937932" sldId="337"/>
            <ac:inkMk id="429" creationId="{5790ABED-083F-41AA-9104-AB2267113A95}"/>
          </ac:inkMkLst>
        </pc:inkChg>
        <pc:inkChg chg="add mod">
          <ac:chgData name="仁園 呂" userId="eef67f80-1e14-4c90-a22b-aad4575b3ef9" providerId="ADAL" clId="{98C5F729-C6D6-421F-A8DE-3A570149A37C}" dt="2020-05-24T12:52:20.626" v="1702"/>
          <ac:inkMkLst>
            <pc:docMk/>
            <pc:sldMk cId="947937932" sldId="337"/>
            <ac:inkMk id="430" creationId="{099B5289-AF5D-40FB-95C6-D4F1432935AF}"/>
          </ac:inkMkLst>
        </pc:inkChg>
      </pc:sldChg>
      <pc:sldChg chg="addSp delSp modSp new mod">
        <pc:chgData name="仁園 呂" userId="eef67f80-1e14-4c90-a22b-aad4575b3ef9" providerId="ADAL" clId="{98C5F729-C6D6-421F-A8DE-3A570149A37C}" dt="2020-05-24T17:39:58.012" v="2935"/>
        <pc:sldMkLst>
          <pc:docMk/>
          <pc:sldMk cId="675966998" sldId="338"/>
        </pc:sldMkLst>
        <pc:spChg chg="del">
          <ac:chgData name="仁園 呂" userId="eef67f80-1e14-4c90-a22b-aad4575b3ef9" providerId="ADAL" clId="{98C5F729-C6D6-421F-A8DE-3A570149A37C}" dt="2020-05-24T17:32:51.297" v="2681" actId="478"/>
          <ac:spMkLst>
            <pc:docMk/>
            <pc:sldMk cId="675966998" sldId="338"/>
            <ac:spMk id="3" creationId="{E96FA508-7A64-4C38-8486-837EF10227BF}"/>
          </ac:spMkLst>
        </pc:spChg>
        <pc:grpChg chg="del mod">
          <ac:chgData name="仁園 呂" userId="eef67f80-1e14-4c90-a22b-aad4575b3ef9" providerId="ADAL" clId="{98C5F729-C6D6-421F-A8DE-3A570149A37C}" dt="2020-05-24T17:33:03.424" v="2689"/>
          <ac:grpSpMkLst>
            <pc:docMk/>
            <pc:sldMk cId="675966998" sldId="338"/>
            <ac:grpSpMk id="8" creationId="{35DA50B6-1083-4226-AACC-B719CA29A498}"/>
          </ac:grpSpMkLst>
        </pc:grpChg>
        <pc:grpChg chg="del mod">
          <ac:chgData name="仁園 呂" userId="eef67f80-1e14-4c90-a22b-aad4575b3ef9" providerId="ADAL" clId="{98C5F729-C6D6-421F-A8DE-3A570149A37C}" dt="2020-05-24T17:33:50.141" v="2727"/>
          <ac:grpSpMkLst>
            <pc:docMk/>
            <pc:sldMk cId="675966998" sldId="338"/>
            <ac:grpSpMk id="13" creationId="{1891E31D-B428-49B4-8E23-8FFFE09D0722}"/>
          </ac:grpSpMkLst>
        </pc:grpChg>
        <pc:grpChg chg="del mod">
          <ac:chgData name="仁園 呂" userId="eef67f80-1e14-4c90-a22b-aad4575b3ef9" providerId="ADAL" clId="{98C5F729-C6D6-421F-A8DE-3A570149A37C}" dt="2020-05-24T17:33:50.141" v="2727"/>
          <ac:grpSpMkLst>
            <pc:docMk/>
            <pc:sldMk cId="675966998" sldId="338"/>
            <ac:grpSpMk id="17" creationId="{4385F052-6BE5-4033-9C9D-CB6E2DC0AACC}"/>
          </ac:grpSpMkLst>
        </pc:grpChg>
        <pc:grpChg chg="del mod">
          <ac:chgData name="仁園 呂" userId="eef67f80-1e14-4c90-a22b-aad4575b3ef9" providerId="ADAL" clId="{98C5F729-C6D6-421F-A8DE-3A570149A37C}" dt="2020-05-24T17:33:30.299" v="2720"/>
          <ac:grpSpMkLst>
            <pc:docMk/>
            <pc:sldMk cId="675966998" sldId="338"/>
            <ac:grpSpMk id="37" creationId="{C3FB84C2-EFC9-40E6-BAFD-7A7EED40CEBE}"/>
          </ac:grpSpMkLst>
        </pc:grpChg>
        <pc:grpChg chg="del mod">
          <ac:chgData name="仁園 呂" userId="eef67f80-1e14-4c90-a22b-aad4575b3ef9" providerId="ADAL" clId="{98C5F729-C6D6-421F-A8DE-3A570149A37C}" dt="2020-05-24T17:33:27.176" v="2715"/>
          <ac:grpSpMkLst>
            <pc:docMk/>
            <pc:sldMk cId="675966998" sldId="338"/>
            <ac:grpSpMk id="38" creationId="{B2ACAB6B-18FA-47FD-BA53-129473205E3E}"/>
          </ac:grpSpMkLst>
        </pc:grpChg>
        <pc:grpChg chg="mod">
          <ac:chgData name="仁園 呂" userId="eef67f80-1e14-4c90-a22b-aad4575b3ef9" providerId="ADAL" clId="{98C5F729-C6D6-421F-A8DE-3A570149A37C}" dt="2020-05-24T17:33:27.176" v="2715"/>
          <ac:grpSpMkLst>
            <pc:docMk/>
            <pc:sldMk cId="675966998" sldId="338"/>
            <ac:grpSpMk id="39" creationId="{7CCCBB04-8D36-41C3-BB2F-C28C0B17912D}"/>
          </ac:grpSpMkLst>
        </pc:grpChg>
        <pc:grpChg chg="mod">
          <ac:chgData name="仁園 呂" userId="eef67f80-1e14-4c90-a22b-aad4575b3ef9" providerId="ADAL" clId="{98C5F729-C6D6-421F-A8DE-3A570149A37C}" dt="2020-05-24T17:33:47.090" v="2725"/>
          <ac:grpSpMkLst>
            <pc:docMk/>
            <pc:sldMk cId="675966998" sldId="338"/>
            <ac:grpSpMk id="44" creationId="{13183A71-27DC-4532-B83C-26F3B59AE8E0}"/>
          </ac:grpSpMkLst>
        </pc:grpChg>
        <pc:grpChg chg="mod">
          <ac:chgData name="仁園 呂" userId="eef67f80-1e14-4c90-a22b-aad4575b3ef9" providerId="ADAL" clId="{98C5F729-C6D6-421F-A8DE-3A570149A37C}" dt="2020-05-24T17:33:50.141" v="2727"/>
          <ac:grpSpMkLst>
            <pc:docMk/>
            <pc:sldMk cId="675966998" sldId="338"/>
            <ac:grpSpMk id="47" creationId="{82E26C91-1720-4144-A442-7FBB1648BAB7}"/>
          </ac:grpSpMkLst>
        </pc:grpChg>
        <pc:grpChg chg="del mod">
          <ac:chgData name="仁園 呂" userId="eef67f80-1e14-4c90-a22b-aad4575b3ef9" providerId="ADAL" clId="{98C5F729-C6D6-421F-A8DE-3A570149A37C}" dt="2020-05-24T17:34:02.595" v="2742"/>
          <ac:grpSpMkLst>
            <pc:docMk/>
            <pc:sldMk cId="675966998" sldId="338"/>
            <ac:grpSpMk id="59" creationId="{4787772B-E520-493B-AAE2-AF3A596B8EE7}"/>
          </ac:grpSpMkLst>
        </pc:grpChg>
        <pc:grpChg chg="mod">
          <ac:chgData name="仁園 呂" userId="eef67f80-1e14-4c90-a22b-aad4575b3ef9" providerId="ADAL" clId="{98C5F729-C6D6-421F-A8DE-3A570149A37C}" dt="2020-05-24T17:36:59.954" v="2881"/>
          <ac:grpSpMkLst>
            <pc:docMk/>
            <pc:sldMk cId="675966998" sldId="338"/>
            <ac:grpSpMk id="62" creationId="{0C4A7F5C-071E-4F11-9FCE-1ECF6B6BAEE4}"/>
          </ac:grpSpMkLst>
        </pc:grpChg>
        <pc:grpChg chg="mod">
          <ac:chgData name="仁園 呂" userId="eef67f80-1e14-4c90-a22b-aad4575b3ef9" providerId="ADAL" clId="{98C5F729-C6D6-421F-A8DE-3A570149A37C}" dt="2020-05-24T17:34:12.378" v="2750"/>
          <ac:grpSpMkLst>
            <pc:docMk/>
            <pc:sldMk cId="675966998" sldId="338"/>
            <ac:grpSpMk id="70" creationId="{8A6F749B-8295-49BF-A751-B7E69D9E3B1E}"/>
          </ac:grpSpMkLst>
        </pc:grpChg>
        <pc:grpChg chg="mod">
          <ac:chgData name="仁園 呂" userId="eef67f80-1e14-4c90-a22b-aad4575b3ef9" providerId="ADAL" clId="{98C5F729-C6D6-421F-A8DE-3A570149A37C}" dt="2020-05-24T17:34:12.378" v="2750"/>
          <ac:grpSpMkLst>
            <pc:docMk/>
            <pc:sldMk cId="675966998" sldId="338"/>
            <ac:grpSpMk id="71" creationId="{9250B801-4B03-4D53-9DAE-916EBDC48A91}"/>
          </ac:grpSpMkLst>
        </pc:grpChg>
        <pc:grpChg chg="del mod">
          <ac:chgData name="仁園 呂" userId="eef67f80-1e14-4c90-a22b-aad4575b3ef9" providerId="ADAL" clId="{98C5F729-C6D6-421F-A8DE-3A570149A37C}" dt="2020-05-24T17:34:21.545" v="2767"/>
          <ac:grpSpMkLst>
            <pc:docMk/>
            <pc:sldMk cId="675966998" sldId="338"/>
            <ac:grpSpMk id="84" creationId="{A3EDB85B-287F-4BFC-BA59-B9EC23FA598C}"/>
          </ac:grpSpMkLst>
        </pc:grpChg>
        <pc:grpChg chg="mod">
          <ac:chgData name="仁園 呂" userId="eef67f80-1e14-4c90-a22b-aad4575b3ef9" providerId="ADAL" clId="{98C5F729-C6D6-421F-A8DE-3A570149A37C}" dt="2020-05-24T17:34:19.341" v="2763"/>
          <ac:grpSpMkLst>
            <pc:docMk/>
            <pc:sldMk cId="675966998" sldId="338"/>
            <ac:grpSpMk id="85" creationId="{666E7D0C-AAB2-4296-AD17-E426736B21E3}"/>
          </ac:grpSpMkLst>
        </pc:grpChg>
        <pc:grpChg chg="mod">
          <ac:chgData name="仁園 呂" userId="eef67f80-1e14-4c90-a22b-aad4575b3ef9" providerId="ADAL" clId="{98C5F729-C6D6-421F-A8DE-3A570149A37C}" dt="2020-05-24T17:34:21.545" v="2767"/>
          <ac:grpSpMkLst>
            <pc:docMk/>
            <pc:sldMk cId="675966998" sldId="338"/>
            <ac:grpSpMk id="89" creationId="{415F95DB-ED87-405F-ADCE-FC65341194A4}"/>
          </ac:grpSpMkLst>
        </pc:grpChg>
        <pc:grpChg chg="del mod">
          <ac:chgData name="仁園 呂" userId="eef67f80-1e14-4c90-a22b-aad4575b3ef9" providerId="ADAL" clId="{98C5F729-C6D6-421F-A8DE-3A570149A37C}" dt="2020-05-24T17:34:49.063" v="2803"/>
          <ac:grpSpMkLst>
            <pc:docMk/>
            <pc:sldMk cId="675966998" sldId="338"/>
            <ac:grpSpMk id="104" creationId="{F59DD078-D169-4CFB-96ED-7E6654F52002}"/>
          </ac:grpSpMkLst>
        </pc:grpChg>
        <pc:grpChg chg="mod">
          <ac:chgData name="仁園 呂" userId="eef67f80-1e14-4c90-a22b-aad4575b3ef9" providerId="ADAL" clId="{98C5F729-C6D6-421F-A8DE-3A570149A37C}" dt="2020-05-24T17:34:36.991" v="2789"/>
          <ac:grpSpMkLst>
            <pc:docMk/>
            <pc:sldMk cId="675966998" sldId="338"/>
            <ac:grpSpMk id="105" creationId="{A69EB935-A39E-42F4-92EF-ED62264F6CD7}"/>
          </ac:grpSpMkLst>
        </pc:grpChg>
        <pc:grpChg chg="del mod">
          <ac:chgData name="仁園 呂" userId="eef67f80-1e14-4c90-a22b-aad4575b3ef9" providerId="ADAL" clId="{98C5F729-C6D6-421F-A8DE-3A570149A37C}" dt="2020-05-24T17:37:34.856" v="2887"/>
          <ac:grpSpMkLst>
            <pc:docMk/>
            <pc:sldMk cId="675966998" sldId="338"/>
            <ac:grpSpMk id="110" creationId="{69E1F17F-ACA2-41B1-9A0D-88EC82480B9A}"/>
          </ac:grpSpMkLst>
        </pc:grpChg>
        <pc:grpChg chg="mod">
          <ac:chgData name="仁園 呂" userId="eef67f80-1e14-4c90-a22b-aad4575b3ef9" providerId="ADAL" clId="{98C5F729-C6D6-421F-A8DE-3A570149A37C}" dt="2020-05-24T17:34:49.063" v="2803"/>
          <ac:grpSpMkLst>
            <pc:docMk/>
            <pc:sldMk cId="675966998" sldId="338"/>
            <ac:grpSpMk id="119" creationId="{CFB6011C-6766-4651-8BD6-D725A5D57A45}"/>
          </ac:grpSpMkLst>
        </pc:grpChg>
        <pc:grpChg chg="del mod">
          <ac:chgData name="仁園 呂" userId="eef67f80-1e14-4c90-a22b-aad4575b3ef9" providerId="ADAL" clId="{98C5F729-C6D6-421F-A8DE-3A570149A37C}" dt="2020-05-24T17:35:06.343" v="2813"/>
          <ac:grpSpMkLst>
            <pc:docMk/>
            <pc:sldMk cId="675966998" sldId="338"/>
            <ac:grpSpMk id="124" creationId="{2FCA4033-0F32-4F1E-BBF8-870E149AB036}"/>
          </ac:grpSpMkLst>
        </pc:grpChg>
        <pc:grpChg chg="mod">
          <ac:chgData name="仁園 呂" userId="eef67f80-1e14-4c90-a22b-aad4575b3ef9" providerId="ADAL" clId="{98C5F729-C6D6-421F-A8DE-3A570149A37C}" dt="2020-05-24T17:35:06.343" v="2813"/>
          <ac:grpSpMkLst>
            <pc:docMk/>
            <pc:sldMk cId="675966998" sldId="338"/>
            <ac:grpSpMk id="129" creationId="{ED68E41E-DEE8-4DA5-B6E1-68574A82CEB8}"/>
          </ac:grpSpMkLst>
        </pc:grpChg>
        <pc:grpChg chg="mod">
          <ac:chgData name="仁園 呂" userId="eef67f80-1e14-4c90-a22b-aad4575b3ef9" providerId="ADAL" clId="{98C5F729-C6D6-421F-A8DE-3A570149A37C}" dt="2020-05-24T17:35:26.341" v="2825"/>
          <ac:grpSpMkLst>
            <pc:docMk/>
            <pc:sldMk cId="675966998" sldId="338"/>
            <ac:grpSpMk id="141" creationId="{10C9894E-39CD-4644-AA74-CBA517F40E72}"/>
          </ac:grpSpMkLst>
        </pc:grpChg>
        <pc:grpChg chg="mod">
          <ac:chgData name="仁園 呂" userId="eef67f80-1e14-4c90-a22b-aad4575b3ef9" providerId="ADAL" clId="{98C5F729-C6D6-421F-A8DE-3A570149A37C}" dt="2020-05-24T17:35:26.341" v="2825"/>
          <ac:grpSpMkLst>
            <pc:docMk/>
            <pc:sldMk cId="675966998" sldId="338"/>
            <ac:grpSpMk id="142" creationId="{1129B465-4CF7-40FC-86E5-50F9E05169EA}"/>
          </ac:grpSpMkLst>
        </pc:grpChg>
        <pc:grpChg chg="mod">
          <ac:chgData name="仁園 呂" userId="eef67f80-1e14-4c90-a22b-aad4575b3ef9" providerId="ADAL" clId="{98C5F729-C6D6-421F-A8DE-3A570149A37C}" dt="2020-05-24T17:35:29.955" v="2830"/>
          <ac:grpSpMkLst>
            <pc:docMk/>
            <pc:sldMk cId="675966998" sldId="338"/>
            <ac:grpSpMk id="147" creationId="{E7551A1A-CF3C-41BB-AFA4-AE7436B3BAE3}"/>
          </ac:grpSpMkLst>
        </pc:grpChg>
        <pc:grpChg chg="mod">
          <ac:chgData name="仁園 呂" userId="eef67f80-1e14-4c90-a22b-aad4575b3ef9" providerId="ADAL" clId="{98C5F729-C6D6-421F-A8DE-3A570149A37C}" dt="2020-05-24T17:35:36.796" v="2840"/>
          <ac:grpSpMkLst>
            <pc:docMk/>
            <pc:sldMk cId="675966998" sldId="338"/>
            <ac:grpSpMk id="157" creationId="{F4A69895-0AE2-4C36-B2CF-B750B9349326}"/>
          </ac:grpSpMkLst>
        </pc:grpChg>
        <pc:grpChg chg="mod">
          <ac:chgData name="仁園 呂" userId="eef67f80-1e14-4c90-a22b-aad4575b3ef9" providerId="ADAL" clId="{98C5F729-C6D6-421F-A8DE-3A570149A37C}" dt="2020-05-24T17:35:36.796" v="2840"/>
          <ac:grpSpMkLst>
            <pc:docMk/>
            <pc:sldMk cId="675966998" sldId="338"/>
            <ac:grpSpMk id="158" creationId="{B0A25F6E-8DC2-4BDE-B9F3-E7B31EFC2B4E}"/>
          </ac:grpSpMkLst>
        </pc:grpChg>
        <pc:grpChg chg="mod">
          <ac:chgData name="仁園 呂" userId="eef67f80-1e14-4c90-a22b-aad4575b3ef9" providerId="ADAL" clId="{98C5F729-C6D6-421F-A8DE-3A570149A37C}" dt="2020-05-24T17:35:36.796" v="2840"/>
          <ac:grpSpMkLst>
            <pc:docMk/>
            <pc:sldMk cId="675966998" sldId="338"/>
            <ac:grpSpMk id="159" creationId="{9E2085CC-2092-42D3-B702-7CBB433C877E}"/>
          </ac:grpSpMkLst>
        </pc:grpChg>
        <pc:grpChg chg="mod">
          <ac:chgData name="仁園 呂" userId="eef67f80-1e14-4c90-a22b-aad4575b3ef9" providerId="ADAL" clId="{98C5F729-C6D6-421F-A8DE-3A570149A37C}" dt="2020-05-24T17:35:59.357" v="2848"/>
          <ac:grpSpMkLst>
            <pc:docMk/>
            <pc:sldMk cId="675966998" sldId="338"/>
            <ac:grpSpMk id="167" creationId="{888255B3-4905-412A-BB77-CD0A89A156BF}"/>
          </ac:grpSpMkLst>
        </pc:grpChg>
        <pc:grpChg chg="del mod">
          <ac:chgData name="仁園 呂" userId="eef67f80-1e14-4c90-a22b-aad4575b3ef9" providerId="ADAL" clId="{98C5F729-C6D6-421F-A8DE-3A570149A37C}" dt="2020-05-24T17:36:02.420" v="2852"/>
          <ac:grpSpMkLst>
            <pc:docMk/>
            <pc:sldMk cId="675966998" sldId="338"/>
            <ac:grpSpMk id="170" creationId="{EBA185C8-FAF6-42AA-8261-851EB73BED5E}"/>
          </ac:grpSpMkLst>
        </pc:grpChg>
        <pc:grpChg chg="mod">
          <ac:chgData name="仁園 呂" userId="eef67f80-1e14-4c90-a22b-aad4575b3ef9" providerId="ADAL" clId="{98C5F729-C6D6-421F-A8DE-3A570149A37C}" dt="2020-05-24T17:36:09.387" v="2862"/>
          <ac:grpSpMkLst>
            <pc:docMk/>
            <pc:sldMk cId="675966998" sldId="338"/>
            <ac:grpSpMk id="179" creationId="{0B49D95D-1063-4E3F-AE93-6F462332BD55}"/>
          </ac:grpSpMkLst>
        </pc:grpChg>
        <pc:grpChg chg="mod">
          <ac:chgData name="仁園 呂" userId="eef67f80-1e14-4c90-a22b-aad4575b3ef9" providerId="ADAL" clId="{98C5F729-C6D6-421F-A8DE-3A570149A37C}" dt="2020-05-24T17:36:09.387" v="2862"/>
          <ac:grpSpMkLst>
            <pc:docMk/>
            <pc:sldMk cId="675966998" sldId="338"/>
            <ac:grpSpMk id="180" creationId="{C673E744-F6EF-4222-8C77-A055E41DCEE1}"/>
          </ac:grpSpMkLst>
        </pc:grpChg>
        <pc:grpChg chg="mod">
          <ac:chgData name="仁園 呂" userId="eef67f80-1e14-4c90-a22b-aad4575b3ef9" providerId="ADAL" clId="{98C5F729-C6D6-421F-A8DE-3A570149A37C}" dt="2020-05-24T17:36:12.217" v="2866"/>
          <ac:grpSpMkLst>
            <pc:docMk/>
            <pc:sldMk cId="675966998" sldId="338"/>
            <ac:grpSpMk id="184" creationId="{E06EFF00-11B4-4834-BED2-B1CE2953992C}"/>
          </ac:grpSpMkLst>
        </pc:grpChg>
        <pc:grpChg chg="del mod">
          <ac:chgData name="仁園 呂" userId="eef67f80-1e14-4c90-a22b-aad4575b3ef9" providerId="ADAL" clId="{98C5F729-C6D6-421F-A8DE-3A570149A37C}" dt="2020-05-24T17:36:19.874" v="2878"/>
          <ac:grpSpMkLst>
            <pc:docMk/>
            <pc:sldMk cId="675966998" sldId="338"/>
            <ac:grpSpMk id="192" creationId="{892DCA5A-4C35-4BD0-9325-12AF401FD751}"/>
          </ac:grpSpMkLst>
        </pc:grpChg>
        <pc:grpChg chg="mod">
          <ac:chgData name="仁園 呂" userId="eef67f80-1e14-4c90-a22b-aad4575b3ef9" providerId="ADAL" clId="{98C5F729-C6D6-421F-A8DE-3A570149A37C}" dt="2020-05-24T17:36:19.874" v="2878"/>
          <ac:grpSpMkLst>
            <pc:docMk/>
            <pc:sldMk cId="675966998" sldId="338"/>
            <ac:grpSpMk id="196" creationId="{4B8B1DA5-90C1-4EDB-AFEA-AD209782CBBE}"/>
          </ac:grpSpMkLst>
        </pc:grpChg>
        <pc:grpChg chg="mod">
          <ac:chgData name="仁園 呂" userId="eef67f80-1e14-4c90-a22b-aad4575b3ef9" providerId="ADAL" clId="{98C5F729-C6D6-421F-A8DE-3A570149A37C}" dt="2020-05-24T17:37:04.300" v="2884"/>
          <ac:grpSpMkLst>
            <pc:docMk/>
            <pc:sldMk cId="675966998" sldId="338"/>
            <ac:grpSpMk id="199" creationId="{E6F17925-77E3-4F29-BA32-9F6A94050948}"/>
          </ac:grpSpMkLst>
        </pc:grpChg>
        <pc:grpChg chg="mod">
          <ac:chgData name="仁園 呂" userId="eef67f80-1e14-4c90-a22b-aad4575b3ef9" providerId="ADAL" clId="{98C5F729-C6D6-421F-A8DE-3A570149A37C}" dt="2020-05-24T17:37:43.508" v="2894"/>
          <ac:grpSpMkLst>
            <pc:docMk/>
            <pc:sldMk cId="675966998" sldId="338"/>
            <ac:grpSpMk id="205" creationId="{DB2C4473-1BAC-45D4-89EE-9FD3AB86A2D8}"/>
          </ac:grpSpMkLst>
        </pc:grpChg>
        <pc:grpChg chg="mod">
          <ac:chgData name="仁園 呂" userId="eef67f80-1e14-4c90-a22b-aad4575b3ef9" providerId="ADAL" clId="{98C5F729-C6D6-421F-A8DE-3A570149A37C}" dt="2020-05-24T17:37:55.608" v="2897"/>
          <ac:grpSpMkLst>
            <pc:docMk/>
            <pc:sldMk cId="675966998" sldId="338"/>
            <ac:grpSpMk id="208" creationId="{9682F8E8-B99A-4D1F-965C-18603D436F28}"/>
          </ac:grpSpMkLst>
        </pc:grpChg>
        <pc:grpChg chg="mod">
          <ac:chgData name="仁園 呂" userId="eef67f80-1e14-4c90-a22b-aad4575b3ef9" providerId="ADAL" clId="{98C5F729-C6D6-421F-A8DE-3A570149A37C}" dt="2020-05-24T17:37:59.589" v="2900"/>
          <ac:grpSpMkLst>
            <pc:docMk/>
            <pc:sldMk cId="675966998" sldId="338"/>
            <ac:grpSpMk id="211" creationId="{332950B7-59A4-454B-BA1A-BD73B175D6C5}"/>
          </ac:grpSpMkLst>
        </pc:grpChg>
        <pc:grpChg chg="mod">
          <ac:chgData name="仁園 呂" userId="eef67f80-1e14-4c90-a22b-aad4575b3ef9" providerId="ADAL" clId="{98C5F729-C6D6-421F-A8DE-3A570149A37C}" dt="2020-05-24T17:38:03.513" v="2903"/>
          <ac:grpSpMkLst>
            <pc:docMk/>
            <pc:sldMk cId="675966998" sldId="338"/>
            <ac:grpSpMk id="214" creationId="{BD620F90-9102-43A3-BFB1-AC6EC2FD76D1}"/>
          </ac:grpSpMkLst>
        </pc:grpChg>
        <pc:grpChg chg="del mod">
          <ac:chgData name="仁園 呂" userId="eef67f80-1e14-4c90-a22b-aad4575b3ef9" providerId="ADAL" clId="{98C5F729-C6D6-421F-A8DE-3A570149A37C}" dt="2020-05-24T17:38:49.515" v="2915"/>
          <ac:grpSpMkLst>
            <pc:docMk/>
            <pc:sldMk cId="675966998" sldId="338"/>
            <ac:grpSpMk id="219" creationId="{BEC7F7D0-01BD-4E02-9D4E-02ED679A8F3F}"/>
          </ac:grpSpMkLst>
        </pc:grpChg>
        <pc:grpChg chg="del mod">
          <ac:chgData name="仁園 呂" userId="eef67f80-1e14-4c90-a22b-aad4575b3ef9" providerId="ADAL" clId="{98C5F729-C6D6-421F-A8DE-3A570149A37C}" dt="2020-05-24T17:38:49.515" v="2915"/>
          <ac:grpSpMkLst>
            <pc:docMk/>
            <pc:sldMk cId="675966998" sldId="338"/>
            <ac:grpSpMk id="224" creationId="{9DEE468D-7F4D-447E-90D7-0067D43E08D0}"/>
          </ac:grpSpMkLst>
        </pc:grpChg>
        <pc:grpChg chg="del mod">
          <ac:chgData name="仁園 呂" userId="eef67f80-1e14-4c90-a22b-aad4575b3ef9" providerId="ADAL" clId="{98C5F729-C6D6-421F-A8DE-3A570149A37C}" dt="2020-05-24T17:39:55.183" v="2930"/>
          <ac:grpSpMkLst>
            <pc:docMk/>
            <pc:sldMk cId="675966998" sldId="338"/>
            <ac:grpSpMk id="226" creationId="{74936D66-44EC-4822-A1CD-8F089E73714A}"/>
          </ac:grpSpMkLst>
        </pc:grpChg>
        <pc:grpChg chg="mod">
          <ac:chgData name="仁園 呂" userId="eef67f80-1e14-4c90-a22b-aad4575b3ef9" providerId="ADAL" clId="{98C5F729-C6D6-421F-A8DE-3A570149A37C}" dt="2020-05-24T17:39:00.778" v="2923"/>
          <ac:grpSpMkLst>
            <pc:docMk/>
            <pc:sldMk cId="675966998" sldId="338"/>
            <ac:grpSpMk id="234" creationId="{E7F942C7-5366-413C-A71F-15BF1B008DCA}"/>
          </ac:grpSpMkLst>
        </pc:grpChg>
        <pc:grpChg chg="mod">
          <ac:chgData name="仁園 呂" userId="eef67f80-1e14-4c90-a22b-aad4575b3ef9" providerId="ADAL" clId="{98C5F729-C6D6-421F-A8DE-3A570149A37C}" dt="2020-05-24T17:39:28.886" v="2927"/>
          <ac:grpSpMkLst>
            <pc:docMk/>
            <pc:sldMk cId="675966998" sldId="338"/>
            <ac:grpSpMk id="238" creationId="{C6B1E88B-C2C3-466B-AEEC-2B2A3A1587F8}"/>
          </ac:grpSpMkLst>
        </pc:grpChg>
        <pc:grpChg chg="del mod">
          <ac:chgData name="仁園 呂" userId="eef67f80-1e14-4c90-a22b-aad4575b3ef9" providerId="ADAL" clId="{98C5F729-C6D6-421F-A8DE-3A570149A37C}" dt="2020-05-24T17:39:58.012" v="2935"/>
          <ac:grpSpMkLst>
            <pc:docMk/>
            <pc:sldMk cId="675966998" sldId="338"/>
            <ac:grpSpMk id="241" creationId="{AD0BBC13-E6BE-4614-8A31-325C9226712D}"/>
          </ac:grpSpMkLst>
        </pc:grpChg>
        <pc:grpChg chg="mod">
          <ac:chgData name="仁園 呂" userId="eef67f80-1e14-4c90-a22b-aad4575b3ef9" providerId="ADAL" clId="{98C5F729-C6D6-421F-A8DE-3A570149A37C}" dt="2020-05-24T17:39:58.012" v="2935"/>
          <ac:grpSpMkLst>
            <pc:docMk/>
            <pc:sldMk cId="675966998" sldId="338"/>
            <ac:grpSpMk id="246" creationId="{CB8994B9-3912-42AF-B436-D77DFA6CDF57}"/>
          </ac:grpSpMkLst>
        </pc:grpChg>
        <pc:inkChg chg="add mod">
          <ac:chgData name="仁園 呂" userId="eef67f80-1e14-4c90-a22b-aad4575b3ef9" providerId="ADAL" clId="{98C5F729-C6D6-421F-A8DE-3A570149A37C}" dt="2020-05-24T17:33:50.141" v="2727"/>
          <ac:inkMkLst>
            <pc:docMk/>
            <pc:sldMk cId="675966998" sldId="338"/>
            <ac:inkMk id="6" creationId="{2EDE307C-5279-4202-BD14-5C01D5085F38}"/>
          </ac:inkMkLst>
        </pc:inkChg>
        <pc:inkChg chg="add mod">
          <ac:chgData name="仁園 呂" userId="eef67f80-1e14-4c90-a22b-aad4575b3ef9" providerId="ADAL" clId="{98C5F729-C6D6-421F-A8DE-3A570149A37C}" dt="2020-05-24T17:33:50.141" v="2727"/>
          <ac:inkMkLst>
            <pc:docMk/>
            <pc:sldMk cId="675966998" sldId="338"/>
            <ac:inkMk id="7" creationId="{533F0CFA-6D5C-4D59-9097-CF4988D9FDD7}"/>
          </ac:inkMkLst>
        </pc:inkChg>
        <pc:inkChg chg="add del mod">
          <ac:chgData name="仁園 呂" userId="eef67f80-1e14-4c90-a22b-aad4575b3ef9" providerId="ADAL" clId="{98C5F729-C6D6-421F-A8DE-3A570149A37C}" dt="2020-05-24T17:33:45.250" v="2723"/>
          <ac:inkMkLst>
            <pc:docMk/>
            <pc:sldMk cId="675966998" sldId="338"/>
            <ac:inkMk id="9" creationId="{89743263-B087-4C04-8180-C367346E13F6}"/>
          </ac:inkMkLst>
        </pc:inkChg>
        <pc:inkChg chg="add del mod">
          <ac:chgData name="仁園 呂" userId="eef67f80-1e14-4c90-a22b-aad4575b3ef9" providerId="ADAL" clId="{98C5F729-C6D6-421F-A8DE-3A570149A37C}" dt="2020-05-24T17:33:45.250" v="2722"/>
          <ac:inkMkLst>
            <pc:docMk/>
            <pc:sldMk cId="675966998" sldId="338"/>
            <ac:inkMk id="10" creationId="{960368C5-0FD2-4912-ACCF-CC702A4BD1CC}"/>
          </ac:inkMkLst>
        </pc:inkChg>
        <pc:inkChg chg="add del mod">
          <ac:chgData name="仁園 呂" userId="eef67f80-1e14-4c90-a22b-aad4575b3ef9" providerId="ADAL" clId="{98C5F729-C6D6-421F-A8DE-3A570149A37C}" dt="2020-05-24T17:33:04.850" v="2691"/>
          <ac:inkMkLst>
            <pc:docMk/>
            <pc:sldMk cId="675966998" sldId="338"/>
            <ac:inkMk id="11" creationId="{ADA3D76B-342E-4FC5-9D49-1E42E88C52F1}"/>
          </ac:inkMkLst>
        </pc:inkChg>
        <pc:inkChg chg="add del mod">
          <ac:chgData name="仁園 呂" userId="eef67f80-1e14-4c90-a22b-aad4575b3ef9" providerId="ADAL" clId="{98C5F729-C6D6-421F-A8DE-3A570149A37C}" dt="2020-05-24T17:33:04.849" v="2690"/>
          <ac:inkMkLst>
            <pc:docMk/>
            <pc:sldMk cId="675966998" sldId="338"/>
            <ac:inkMk id="12" creationId="{FBB89245-C597-4035-B748-228B30C4E279}"/>
          </ac:inkMkLst>
        </pc:inkChg>
        <pc:inkChg chg="add mod">
          <ac:chgData name="仁園 呂" userId="eef67f80-1e14-4c90-a22b-aad4575b3ef9" providerId="ADAL" clId="{98C5F729-C6D6-421F-A8DE-3A570149A37C}" dt="2020-05-24T17:33:50.141" v="2727"/>
          <ac:inkMkLst>
            <pc:docMk/>
            <pc:sldMk cId="675966998" sldId="338"/>
            <ac:inkMk id="14" creationId="{1AA599E5-0DA5-4C63-952C-C0BAC5646D2A}"/>
          </ac:inkMkLst>
        </pc:inkChg>
        <pc:inkChg chg="add mod">
          <ac:chgData name="仁園 呂" userId="eef67f80-1e14-4c90-a22b-aad4575b3ef9" providerId="ADAL" clId="{98C5F729-C6D6-421F-A8DE-3A570149A37C}" dt="2020-05-24T17:33:50.141" v="2727"/>
          <ac:inkMkLst>
            <pc:docMk/>
            <pc:sldMk cId="675966998" sldId="338"/>
            <ac:inkMk id="15" creationId="{5B814302-B34C-4736-A1C4-5080604DDF93}"/>
          </ac:inkMkLst>
        </pc:inkChg>
        <pc:inkChg chg="add mod">
          <ac:chgData name="仁園 呂" userId="eef67f80-1e14-4c90-a22b-aad4575b3ef9" providerId="ADAL" clId="{98C5F729-C6D6-421F-A8DE-3A570149A37C}" dt="2020-05-24T17:33:50.141" v="2727"/>
          <ac:inkMkLst>
            <pc:docMk/>
            <pc:sldMk cId="675966998" sldId="338"/>
            <ac:inkMk id="16" creationId="{7868E5FB-EE3F-4340-9020-4360F0AAEE91}"/>
          </ac:inkMkLst>
        </pc:inkChg>
        <pc:inkChg chg="add mod">
          <ac:chgData name="仁園 呂" userId="eef67f80-1e14-4c90-a22b-aad4575b3ef9" providerId="ADAL" clId="{98C5F729-C6D6-421F-A8DE-3A570149A37C}" dt="2020-05-24T17:33:27.176" v="2715"/>
          <ac:inkMkLst>
            <pc:docMk/>
            <pc:sldMk cId="675966998" sldId="338"/>
            <ac:inkMk id="18" creationId="{7E8F068F-9576-4C49-A953-6CA89A5C56CD}"/>
          </ac:inkMkLst>
        </pc:inkChg>
        <pc:inkChg chg="add mod">
          <ac:chgData name="仁園 呂" userId="eef67f80-1e14-4c90-a22b-aad4575b3ef9" providerId="ADAL" clId="{98C5F729-C6D6-421F-A8DE-3A570149A37C}" dt="2020-05-24T17:33:27.176" v="2715"/>
          <ac:inkMkLst>
            <pc:docMk/>
            <pc:sldMk cId="675966998" sldId="338"/>
            <ac:inkMk id="19" creationId="{4F27A99A-BFCF-4A49-94C2-B7AE08DB9E9A}"/>
          </ac:inkMkLst>
        </pc:inkChg>
        <pc:inkChg chg="add mod">
          <ac:chgData name="仁園 呂" userId="eef67f80-1e14-4c90-a22b-aad4575b3ef9" providerId="ADAL" clId="{98C5F729-C6D6-421F-A8DE-3A570149A37C}" dt="2020-05-24T17:33:27.176" v="2715"/>
          <ac:inkMkLst>
            <pc:docMk/>
            <pc:sldMk cId="675966998" sldId="338"/>
            <ac:inkMk id="20" creationId="{881BADBE-5C76-47E6-BC55-B64D2B195E84}"/>
          </ac:inkMkLst>
        </pc:inkChg>
        <pc:inkChg chg="add mod">
          <ac:chgData name="仁園 呂" userId="eef67f80-1e14-4c90-a22b-aad4575b3ef9" providerId="ADAL" clId="{98C5F729-C6D6-421F-A8DE-3A570149A37C}" dt="2020-05-24T17:33:27.176" v="2715"/>
          <ac:inkMkLst>
            <pc:docMk/>
            <pc:sldMk cId="675966998" sldId="338"/>
            <ac:inkMk id="21" creationId="{F646393E-BEC0-40D5-948B-0B5F79F6A978}"/>
          </ac:inkMkLst>
        </pc:inkChg>
        <pc:inkChg chg="add mod">
          <ac:chgData name="仁園 呂" userId="eef67f80-1e14-4c90-a22b-aad4575b3ef9" providerId="ADAL" clId="{98C5F729-C6D6-421F-A8DE-3A570149A37C}" dt="2020-05-24T17:33:27.176" v="2715"/>
          <ac:inkMkLst>
            <pc:docMk/>
            <pc:sldMk cId="675966998" sldId="338"/>
            <ac:inkMk id="22" creationId="{8649E320-EFF7-4163-9BA4-11DEC25C4256}"/>
          </ac:inkMkLst>
        </pc:inkChg>
        <pc:inkChg chg="add mod">
          <ac:chgData name="仁園 呂" userId="eef67f80-1e14-4c90-a22b-aad4575b3ef9" providerId="ADAL" clId="{98C5F729-C6D6-421F-A8DE-3A570149A37C}" dt="2020-05-24T17:33:27.176" v="2715"/>
          <ac:inkMkLst>
            <pc:docMk/>
            <pc:sldMk cId="675966998" sldId="338"/>
            <ac:inkMk id="23" creationId="{9140E0E1-93FE-4784-970B-8135568C4D6F}"/>
          </ac:inkMkLst>
        </pc:inkChg>
        <pc:inkChg chg="add mod">
          <ac:chgData name="仁園 呂" userId="eef67f80-1e14-4c90-a22b-aad4575b3ef9" providerId="ADAL" clId="{98C5F729-C6D6-421F-A8DE-3A570149A37C}" dt="2020-05-24T17:33:27.176" v="2715"/>
          <ac:inkMkLst>
            <pc:docMk/>
            <pc:sldMk cId="675966998" sldId="338"/>
            <ac:inkMk id="24" creationId="{37C9216A-787A-468A-B96E-9E6B06059DF4}"/>
          </ac:inkMkLst>
        </pc:inkChg>
        <pc:inkChg chg="add mod">
          <ac:chgData name="仁園 呂" userId="eef67f80-1e14-4c90-a22b-aad4575b3ef9" providerId="ADAL" clId="{98C5F729-C6D6-421F-A8DE-3A570149A37C}" dt="2020-05-24T17:33:27.176" v="2715"/>
          <ac:inkMkLst>
            <pc:docMk/>
            <pc:sldMk cId="675966998" sldId="338"/>
            <ac:inkMk id="25" creationId="{9BD94B6C-0158-4E5A-847E-1FA2B5111D82}"/>
          </ac:inkMkLst>
        </pc:inkChg>
        <pc:inkChg chg="add mod">
          <ac:chgData name="仁園 呂" userId="eef67f80-1e14-4c90-a22b-aad4575b3ef9" providerId="ADAL" clId="{98C5F729-C6D6-421F-A8DE-3A570149A37C}" dt="2020-05-24T17:33:27.176" v="2715"/>
          <ac:inkMkLst>
            <pc:docMk/>
            <pc:sldMk cId="675966998" sldId="338"/>
            <ac:inkMk id="26" creationId="{A5448C9C-33EE-4238-9918-C9A61FBF80A3}"/>
          </ac:inkMkLst>
        </pc:inkChg>
        <pc:inkChg chg="add mod">
          <ac:chgData name="仁園 呂" userId="eef67f80-1e14-4c90-a22b-aad4575b3ef9" providerId="ADAL" clId="{98C5F729-C6D6-421F-A8DE-3A570149A37C}" dt="2020-05-24T17:33:27.176" v="2715"/>
          <ac:inkMkLst>
            <pc:docMk/>
            <pc:sldMk cId="675966998" sldId="338"/>
            <ac:inkMk id="27" creationId="{32DAB15D-2D9E-4C7A-929B-73F40B31F40E}"/>
          </ac:inkMkLst>
        </pc:inkChg>
        <pc:inkChg chg="add mod">
          <ac:chgData name="仁園 呂" userId="eef67f80-1e14-4c90-a22b-aad4575b3ef9" providerId="ADAL" clId="{98C5F729-C6D6-421F-A8DE-3A570149A37C}" dt="2020-05-24T17:33:27.176" v="2715"/>
          <ac:inkMkLst>
            <pc:docMk/>
            <pc:sldMk cId="675966998" sldId="338"/>
            <ac:inkMk id="28" creationId="{A6167C36-033E-4C3B-A4E8-412108722C32}"/>
          </ac:inkMkLst>
        </pc:inkChg>
        <pc:inkChg chg="add mod">
          <ac:chgData name="仁園 呂" userId="eef67f80-1e14-4c90-a22b-aad4575b3ef9" providerId="ADAL" clId="{98C5F729-C6D6-421F-A8DE-3A570149A37C}" dt="2020-05-24T17:33:27.176" v="2715"/>
          <ac:inkMkLst>
            <pc:docMk/>
            <pc:sldMk cId="675966998" sldId="338"/>
            <ac:inkMk id="29" creationId="{C6704F72-D06C-4666-AA0B-75F622FA06B5}"/>
          </ac:inkMkLst>
        </pc:inkChg>
        <pc:inkChg chg="add mod">
          <ac:chgData name="仁園 呂" userId="eef67f80-1e14-4c90-a22b-aad4575b3ef9" providerId="ADAL" clId="{98C5F729-C6D6-421F-A8DE-3A570149A37C}" dt="2020-05-24T17:33:27.176" v="2715"/>
          <ac:inkMkLst>
            <pc:docMk/>
            <pc:sldMk cId="675966998" sldId="338"/>
            <ac:inkMk id="30" creationId="{598B8434-F24E-46D8-AA44-E25FEAA72344}"/>
          </ac:inkMkLst>
        </pc:inkChg>
        <pc:inkChg chg="add mod">
          <ac:chgData name="仁園 呂" userId="eef67f80-1e14-4c90-a22b-aad4575b3ef9" providerId="ADAL" clId="{98C5F729-C6D6-421F-A8DE-3A570149A37C}" dt="2020-05-24T17:33:27.176" v="2715"/>
          <ac:inkMkLst>
            <pc:docMk/>
            <pc:sldMk cId="675966998" sldId="338"/>
            <ac:inkMk id="31" creationId="{7574B91F-1D35-4887-AD66-A6F6FD9AD3D8}"/>
          </ac:inkMkLst>
        </pc:inkChg>
        <pc:inkChg chg="add mod">
          <ac:chgData name="仁園 呂" userId="eef67f80-1e14-4c90-a22b-aad4575b3ef9" providerId="ADAL" clId="{98C5F729-C6D6-421F-A8DE-3A570149A37C}" dt="2020-05-24T17:33:27.176" v="2715"/>
          <ac:inkMkLst>
            <pc:docMk/>
            <pc:sldMk cId="675966998" sldId="338"/>
            <ac:inkMk id="32" creationId="{9AADCC29-AAD5-4947-ABAF-D868027DAB51}"/>
          </ac:inkMkLst>
        </pc:inkChg>
        <pc:inkChg chg="add mod">
          <ac:chgData name="仁園 呂" userId="eef67f80-1e14-4c90-a22b-aad4575b3ef9" providerId="ADAL" clId="{98C5F729-C6D6-421F-A8DE-3A570149A37C}" dt="2020-05-24T17:33:27.176" v="2715"/>
          <ac:inkMkLst>
            <pc:docMk/>
            <pc:sldMk cId="675966998" sldId="338"/>
            <ac:inkMk id="33" creationId="{8CAA7C3A-5B36-4F19-AF68-3F67632ED9BF}"/>
          </ac:inkMkLst>
        </pc:inkChg>
        <pc:inkChg chg="add mod">
          <ac:chgData name="仁園 呂" userId="eef67f80-1e14-4c90-a22b-aad4575b3ef9" providerId="ADAL" clId="{98C5F729-C6D6-421F-A8DE-3A570149A37C}" dt="2020-05-24T17:33:27.176" v="2715"/>
          <ac:inkMkLst>
            <pc:docMk/>
            <pc:sldMk cId="675966998" sldId="338"/>
            <ac:inkMk id="34" creationId="{1A49C2B1-57E1-45DA-9942-FA63977352C3}"/>
          </ac:inkMkLst>
        </pc:inkChg>
        <pc:inkChg chg="add mod">
          <ac:chgData name="仁園 呂" userId="eef67f80-1e14-4c90-a22b-aad4575b3ef9" providerId="ADAL" clId="{98C5F729-C6D6-421F-A8DE-3A570149A37C}" dt="2020-05-24T17:33:47.090" v="2725"/>
          <ac:inkMkLst>
            <pc:docMk/>
            <pc:sldMk cId="675966998" sldId="338"/>
            <ac:inkMk id="35" creationId="{152B1C49-1863-4776-AEB2-BF16EBAD0856}"/>
          </ac:inkMkLst>
        </pc:inkChg>
        <pc:inkChg chg="add mod">
          <ac:chgData name="仁園 呂" userId="eef67f80-1e14-4c90-a22b-aad4575b3ef9" providerId="ADAL" clId="{98C5F729-C6D6-421F-A8DE-3A570149A37C}" dt="2020-05-24T17:33:47.090" v="2725"/>
          <ac:inkMkLst>
            <pc:docMk/>
            <pc:sldMk cId="675966998" sldId="338"/>
            <ac:inkMk id="36" creationId="{9D0AB9C1-01C8-41ED-A1E9-9DADFD8F71E7}"/>
          </ac:inkMkLst>
        </pc:inkChg>
        <pc:inkChg chg="add mod">
          <ac:chgData name="仁園 呂" userId="eef67f80-1e14-4c90-a22b-aad4575b3ef9" providerId="ADAL" clId="{98C5F729-C6D6-421F-A8DE-3A570149A37C}" dt="2020-05-24T17:33:47.090" v="2725"/>
          <ac:inkMkLst>
            <pc:docMk/>
            <pc:sldMk cId="675966998" sldId="338"/>
            <ac:inkMk id="40" creationId="{EAEA2CF5-061F-43BA-AE56-52D0CC440084}"/>
          </ac:inkMkLst>
        </pc:inkChg>
        <pc:inkChg chg="add mod">
          <ac:chgData name="仁園 呂" userId="eef67f80-1e14-4c90-a22b-aad4575b3ef9" providerId="ADAL" clId="{98C5F729-C6D6-421F-A8DE-3A570149A37C}" dt="2020-05-24T17:33:47.090" v="2725"/>
          <ac:inkMkLst>
            <pc:docMk/>
            <pc:sldMk cId="675966998" sldId="338"/>
            <ac:inkMk id="41" creationId="{968E207B-621F-4B16-A288-02A7968A2B66}"/>
          </ac:inkMkLst>
        </pc:inkChg>
        <pc:inkChg chg="add del mod">
          <ac:chgData name="仁園 呂" userId="eef67f80-1e14-4c90-a22b-aad4575b3ef9" providerId="ADAL" clId="{98C5F729-C6D6-421F-A8DE-3A570149A37C}" dt="2020-05-24T17:33:47.090" v="2725"/>
          <ac:inkMkLst>
            <pc:docMk/>
            <pc:sldMk cId="675966998" sldId="338"/>
            <ac:inkMk id="42" creationId="{A12A6F76-A015-4CCC-8B7C-0158DBCE2C96}"/>
          </ac:inkMkLst>
        </pc:inkChg>
        <pc:inkChg chg="add del mod">
          <ac:chgData name="仁園 呂" userId="eef67f80-1e14-4c90-a22b-aad4575b3ef9" providerId="ADAL" clId="{98C5F729-C6D6-421F-A8DE-3A570149A37C}" dt="2020-05-24T17:33:47.089" v="2724"/>
          <ac:inkMkLst>
            <pc:docMk/>
            <pc:sldMk cId="675966998" sldId="338"/>
            <ac:inkMk id="43" creationId="{8E296699-15CA-40EF-94F3-6F9E82E5810C}"/>
          </ac:inkMkLst>
        </pc:inkChg>
        <pc:inkChg chg="add">
          <ac:chgData name="仁園 呂" userId="eef67f80-1e14-4c90-a22b-aad4575b3ef9" providerId="ADAL" clId="{98C5F729-C6D6-421F-A8DE-3A570149A37C}" dt="2020-05-24T17:33:30.866" v="2721" actId="9405"/>
          <ac:inkMkLst>
            <pc:docMk/>
            <pc:sldMk cId="675966998" sldId="338"/>
            <ac:inkMk id="45" creationId="{0294D26A-1EC9-4278-8277-356920EA0F48}"/>
          </ac:inkMkLst>
        </pc:inkChg>
        <pc:inkChg chg="add mod">
          <ac:chgData name="仁園 呂" userId="eef67f80-1e14-4c90-a22b-aad4575b3ef9" providerId="ADAL" clId="{98C5F729-C6D6-421F-A8DE-3A570149A37C}" dt="2020-05-24T17:33:50.141" v="2727"/>
          <ac:inkMkLst>
            <pc:docMk/>
            <pc:sldMk cId="675966998" sldId="338"/>
            <ac:inkMk id="46" creationId="{BF283BEF-34C5-43BF-9531-A2D9C1227D0D}"/>
          </ac:inkMkLst>
        </pc:inkChg>
        <pc:inkChg chg="add">
          <ac:chgData name="仁園 呂" userId="eef67f80-1e14-4c90-a22b-aad4575b3ef9" providerId="ADAL" clId="{98C5F729-C6D6-421F-A8DE-3A570149A37C}" dt="2020-05-24T17:33:51.385" v="2728" actId="9405"/>
          <ac:inkMkLst>
            <pc:docMk/>
            <pc:sldMk cId="675966998" sldId="338"/>
            <ac:inkMk id="48" creationId="{06C23BDF-4638-4AC8-9A21-1C0D5C726A99}"/>
          </ac:inkMkLst>
        </pc:inkChg>
        <pc:inkChg chg="add mod">
          <ac:chgData name="仁園 呂" userId="eef67f80-1e14-4c90-a22b-aad4575b3ef9" providerId="ADAL" clId="{98C5F729-C6D6-421F-A8DE-3A570149A37C}" dt="2020-05-24T17:36:59.954" v="2881"/>
          <ac:inkMkLst>
            <pc:docMk/>
            <pc:sldMk cId="675966998" sldId="338"/>
            <ac:inkMk id="49" creationId="{1A430786-952D-4AA9-A90E-F533B8994DAB}"/>
          </ac:inkMkLst>
        </pc:inkChg>
        <pc:inkChg chg="add mod">
          <ac:chgData name="仁園 呂" userId="eef67f80-1e14-4c90-a22b-aad4575b3ef9" providerId="ADAL" clId="{98C5F729-C6D6-421F-A8DE-3A570149A37C}" dt="2020-05-24T17:36:59.954" v="2881"/>
          <ac:inkMkLst>
            <pc:docMk/>
            <pc:sldMk cId="675966998" sldId="338"/>
            <ac:inkMk id="50" creationId="{CF6DA039-1CFC-4090-94AD-47D6D50C4440}"/>
          </ac:inkMkLst>
        </pc:inkChg>
        <pc:inkChg chg="add mod">
          <ac:chgData name="仁園 呂" userId="eef67f80-1e14-4c90-a22b-aad4575b3ef9" providerId="ADAL" clId="{98C5F729-C6D6-421F-A8DE-3A570149A37C}" dt="2020-05-24T17:36:59.954" v="2881"/>
          <ac:inkMkLst>
            <pc:docMk/>
            <pc:sldMk cId="675966998" sldId="338"/>
            <ac:inkMk id="51" creationId="{31F12F14-FA85-4DBA-9444-2A3FD7505701}"/>
          </ac:inkMkLst>
        </pc:inkChg>
        <pc:inkChg chg="add mod">
          <ac:chgData name="仁園 呂" userId="eef67f80-1e14-4c90-a22b-aad4575b3ef9" providerId="ADAL" clId="{98C5F729-C6D6-421F-A8DE-3A570149A37C}" dt="2020-05-24T17:36:59.954" v="2881"/>
          <ac:inkMkLst>
            <pc:docMk/>
            <pc:sldMk cId="675966998" sldId="338"/>
            <ac:inkMk id="52" creationId="{715E0182-61DC-4BF7-8E01-D7AFF1138C65}"/>
          </ac:inkMkLst>
        </pc:inkChg>
        <pc:inkChg chg="add mod">
          <ac:chgData name="仁園 呂" userId="eef67f80-1e14-4c90-a22b-aad4575b3ef9" providerId="ADAL" clId="{98C5F729-C6D6-421F-A8DE-3A570149A37C}" dt="2020-05-24T17:36:59.954" v="2881"/>
          <ac:inkMkLst>
            <pc:docMk/>
            <pc:sldMk cId="675966998" sldId="338"/>
            <ac:inkMk id="53" creationId="{9DE1337D-DA86-4986-AF89-8FC1CDD251C2}"/>
          </ac:inkMkLst>
        </pc:inkChg>
        <pc:inkChg chg="add mod">
          <ac:chgData name="仁園 呂" userId="eef67f80-1e14-4c90-a22b-aad4575b3ef9" providerId="ADAL" clId="{98C5F729-C6D6-421F-A8DE-3A570149A37C}" dt="2020-05-24T17:36:59.954" v="2881"/>
          <ac:inkMkLst>
            <pc:docMk/>
            <pc:sldMk cId="675966998" sldId="338"/>
            <ac:inkMk id="54" creationId="{616C4495-52F5-4FC3-BB00-BA37679541F9}"/>
          </ac:inkMkLst>
        </pc:inkChg>
        <pc:inkChg chg="add mod">
          <ac:chgData name="仁園 呂" userId="eef67f80-1e14-4c90-a22b-aad4575b3ef9" providerId="ADAL" clId="{98C5F729-C6D6-421F-A8DE-3A570149A37C}" dt="2020-05-24T17:36:59.954" v="2881"/>
          <ac:inkMkLst>
            <pc:docMk/>
            <pc:sldMk cId="675966998" sldId="338"/>
            <ac:inkMk id="55" creationId="{37916413-D57A-43E5-BE7B-3BE38897D085}"/>
          </ac:inkMkLst>
        </pc:inkChg>
        <pc:inkChg chg="add del mod">
          <ac:chgData name="仁園 呂" userId="eef67f80-1e14-4c90-a22b-aad4575b3ef9" providerId="ADAL" clId="{98C5F729-C6D6-421F-A8DE-3A570149A37C}" dt="2020-05-24T17:36:59.954" v="2881"/>
          <ac:inkMkLst>
            <pc:docMk/>
            <pc:sldMk cId="675966998" sldId="338"/>
            <ac:inkMk id="56" creationId="{96F067DB-944A-4EC3-89B1-25C62DC36458}"/>
          </ac:inkMkLst>
        </pc:inkChg>
        <pc:inkChg chg="add del mod">
          <ac:chgData name="仁園 呂" userId="eef67f80-1e14-4c90-a22b-aad4575b3ef9" providerId="ADAL" clId="{98C5F729-C6D6-421F-A8DE-3A570149A37C}" dt="2020-05-24T17:36:59.953" v="2879"/>
          <ac:inkMkLst>
            <pc:docMk/>
            <pc:sldMk cId="675966998" sldId="338"/>
            <ac:inkMk id="57" creationId="{1A9081E8-227D-4B8A-9D9F-93A5F150061E}"/>
          </ac:inkMkLst>
        </pc:inkChg>
        <pc:inkChg chg="add del mod">
          <ac:chgData name="仁園 呂" userId="eef67f80-1e14-4c90-a22b-aad4575b3ef9" providerId="ADAL" clId="{98C5F729-C6D6-421F-A8DE-3A570149A37C}" dt="2020-05-24T17:36:59.954" v="2880"/>
          <ac:inkMkLst>
            <pc:docMk/>
            <pc:sldMk cId="675966998" sldId="338"/>
            <ac:inkMk id="58" creationId="{5ABC0A39-118C-447E-80EA-5B97760EF71A}"/>
          </ac:inkMkLst>
        </pc:inkChg>
        <pc:inkChg chg="add mod">
          <ac:chgData name="仁園 呂" userId="eef67f80-1e14-4c90-a22b-aad4575b3ef9" providerId="ADAL" clId="{98C5F729-C6D6-421F-A8DE-3A570149A37C}" dt="2020-05-24T17:36:59.954" v="2881"/>
          <ac:inkMkLst>
            <pc:docMk/>
            <pc:sldMk cId="675966998" sldId="338"/>
            <ac:inkMk id="60" creationId="{A2E3638C-EF85-46C6-82D9-B863F10E8320}"/>
          </ac:inkMkLst>
        </pc:inkChg>
        <pc:inkChg chg="add mod">
          <ac:chgData name="仁園 呂" userId="eef67f80-1e14-4c90-a22b-aad4575b3ef9" providerId="ADAL" clId="{98C5F729-C6D6-421F-A8DE-3A570149A37C}" dt="2020-05-24T17:36:59.954" v="2881"/>
          <ac:inkMkLst>
            <pc:docMk/>
            <pc:sldMk cId="675966998" sldId="338"/>
            <ac:inkMk id="61" creationId="{37B7E12D-62E6-4ADF-A845-71130EB504F1}"/>
          </ac:inkMkLst>
        </pc:inkChg>
        <pc:inkChg chg="add mod">
          <ac:chgData name="仁園 呂" userId="eef67f80-1e14-4c90-a22b-aad4575b3ef9" providerId="ADAL" clId="{98C5F729-C6D6-421F-A8DE-3A570149A37C}" dt="2020-05-24T17:34:12.378" v="2750"/>
          <ac:inkMkLst>
            <pc:docMk/>
            <pc:sldMk cId="675966998" sldId="338"/>
            <ac:inkMk id="63" creationId="{77267BF5-6D5D-4D81-A4AD-18D5C5084767}"/>
          </ac:inkMkLst>
        </pc:inkChg>
        <pc:inkChg chg="add mod">
          <ac:chgData name="仁園 呂" userId="eef67f80-1e14-4c90-a22b-aad4575b3ef9" providerId="ADAL" clId="{98C5F729-C6D6-421F-A8DE-3A570149A37C}" dt="2020-05-24T17:34:12.378" v="2750"/>
          <ac:inkMkLst>
            <pc:docMk/>
            <pc:sldMk cId="675966998" sldId="338"/>
            <ac:inkMk id="64" creationId="{9450ECED-D399-4574-8535-F18597DD020C}"/>
          </ac:inkMkLst>
        </pc:inkChg>
        <pc:inkChg chg="add mod">
          <ac:chgData name="仁園 呂" userId="eef67f80-1e14-4c90-a22b-aad4575b3ef9" providerId="ADAL" clId="{98C5F729-C6D6-421F-A8DE-3A570149A37C}" dt="2020-05-24T17:34:12.378" v="2750"/>
          <ac:inkMkLst>
            <pc:docMk/>
            <pc:sldMk cId="675966998" sldId="338"/>
            <ac:inkMk id="65" creationId="{9E1C4D1D-C149-4A53-B8C3-28962957DE75}"/>
          </ac:inkMkLst>
        </pc:inkChg>
        <pc:inkChg chg="add mod">
          <ac:chgData name="仁園 呂" userId="eef67f80-1e14-4c90-a22b-aad4575b3ef9" providerId="ADAL" clId="{98C5F729-C6D6-421F-A8DE-3A570149A37C}" dt="2020-05-24T17:34:12.378" v="2750"/>
          <ac:inkMkLst>
            <pc:docMk/>
            <pc:sldMk cId="675966998" sldId="338"/>
            <ac:inkMk id="66" creationId="{A2B686B9-7CE2-4190-82F5-B4391B6EC5A0}"/>
          </ac:inkMkLst>
        </pc:inkChg>
        <pc:inkChg chg="add mod">
          <ac:chgData name="仁園 呂" userId="eef67f80-1e14-4c90-a22b-aad4575b3ef9" providerId="ADAL" clId="{98C5F729-C6D6-421F-A8DE-3A570149A37C}" dt="2020-05-24T17:34:12.378" v="2750"/>
          <ac:inkMkLst>
            <pc:docMk/>
            <pc:sldMk cId="675966998" sldId="338"/>
            <ac:inkMk id="67" creationId="{C8068CCA-1D0F-486F-8743-C4999F7B67CB}"/>
          </ac:inkMkLst>
        </pc:inkChg>
        <pc:inkChg chg="add mod">
          <ac:chgData name="仁園 呂" userId="eef67f80-1e14-4c90-a22b-aad4575b3ef9" providerId="ADAL" clId="{98C5F729-C6D6-421F-A8DE-3A570149A37C}" dt="2020-05-24T17:34:12.378" v="2750"/>
          <ac:inkMkLst>
            <pc:docMk/>
            <pc:sldMk cId="675966998" sldId="338"/>
            <ac:inkMk id="68" creationId="{C2664044-A3F0-4805-9B4C-2D53F1688C44}"/>
          </ac:inkMkLst>
        </pc:inkChg>
        <pc:inkChg chg="add mod">
          <ac:chgData name="仁園 呂" userId="eef67f80-1e14-4c90-a22b-aad4575b3ef9" providerId="ADAL" clId="{98C5F729-C6D6-421F-A8DE-3A570149A37C}" dt="2020-05-24T17:34:12.378" v="2750"/>
          <ac:inkMkLst>
            <pc:docMk/>
            <pc:sldMk cId="675966998" sldId="338"/>
            <ac:inkMk id="69" creationId="{FE06A9CD-1117-4284-9351-2A223A6095F6}"/>
          </ac:inkMkLst>
        </pc:inkChg>
        <pc:inkChg chg="add">
          <ac:chgData name="仁園 呂" userId="eef67f80-1e14-4c90-a22b-aad4575b3ef9" providerId="ADAL" clId="{98C5F729-C6D6-421F-A8DE-3A570149A37C}" dt="2020-05-24T17:34:12.385" v="2751" actId="9405"/>
          <ac:inkMkLst>
            <pc:docMk/>
            <pc:sldMk cId="675966998" sldId="338"/>
            <ac:inkMk id="72" creationId="{185FC6D4-3BA1-4E0A-871B-01C4CA0AC8BD}"/>
          </ac:inkMkLst>
        </pc:inkChg>
        <pc:inkChg chg="add mod">
          <ac:chgData name="仁園 呂" userId="eef67f80-1e14-4c90-a22b-aad4575b3ef9" providerId="ADAL" clId="{98C5F729-C6D6-421F-A8DE-3A570149A37C}" dt="2020-05-24T17:34:19.341" v="2763"/>
          <ac:inkMkLst>
            <pc:docMk/>
            <pc:sldMk cId="675966998" sldId="338"/>
            <ac:inkMk id="73" creationId="{EE4BE2E1-D81F-404B-94E9-16C3AF68BE72}"/>
          </ac:inkMkLst>
        </pc:inkChg>
        <pc:inkChg chg="add mod">
          <ac:chgData name="仁園 呂" userId="eef67f80-1e14-4c90-a22b-aad4575b3ef9" providerId="ADAL" clId="{98C5F729-C6D6-421F-A8DE-3A570149A37C}" dt="2020-05-24T17:34:19.341" v="2763"/>
          <ac:inkMkLst>
            <pc:docMk/>
            <pc:sldMk cId="675966998" sldId="338"/>
            <ac:inkMk id="74" creationId="{CA5462EA-42F8-459E-B209-8FD0F310AB1B}"/>
          </ac:inkMkLst>
        </pc:inkChg>
        <pc:inkChg chg="add mod">
          <ac:chgData name="仁園 呂" userId="eef67f80-1e14-4c90-a22b-aad4575b3ef9" providerId="ADAL" clId="{98C5F729-C6D6-421F-A8DE-3A570149A37C}" dt="2020-05-24T17:34:19.341" v="2763"/>
          <ac:inkMkLst>
            <pc:docMk/>
            <pc:sldMk cId="675966998" sldId="338"/>
            <ac:inkMk id="75" creationId="{1B8871BE-C99B-4BFB-A92B-0EF93A24FB82}"/>
          </ac:inkMkLst>
        </pc:inkChg>
        <pc:inkChg chg="add">
          <ac:chgData name="仁園 呂" userId="eef67f80-1e14-4c90-a22b-aad4575b3ef9" providerId="ADAL" clId="{98C5F729-C6D6-421F-A8DE-3A570149A37C}" dt="2020-05-24T17:34:14.505" v="2755" actId="9405"/>
          <ac:inkMkLst>
            <pc:docMk/>
            <pc:sldMk cId="675966998" sldId="338"/>
            <ac:inkMk id="76" creationId="{EBE29E61-E317-4EE8-8BDB-77FE509B3EFC}"/>
          </ac:inkMkLst>
        </pc:inkChg>
        <pc:inkChg chg="add">
          <ac:chgData name="仁園 呂" userId="eef67f80-1e14-4c90-a22b-aad4575b3ef9" providerId="ADAL" clId="{98C5F729-C6D6-421F-A8DE-3A570149A37C}" dt="2020-05-24T17:34:14.817" v="2756" actId="9405"/>
          <ac:inkMkLst>
            <pc:docMk/>
            <pc:sldMk cId="675966998" sldId="338"/>
            <ac:inkMk id="77" creationId="{7620286A-5AA6-41FA-A32A-6A92C941291B}"/>
          </ac:inkMkLst>
        </pc:inkChg>
        <pc:inkChg chg="add mod">
          <ac:chgData name="仁園 呂" userId="eef67f80-1e14-4c90-a22b-aad4575b3ef9" providerId="ADAL" clId="{98C5F729-C6D6-421F-A8DE-3A570149A37C}" dt="2020-05-24T17:34:21.545" v="2767"/>
          <ac:inkMkLst>
            <pc:docMk/>
            <pc:sldMk cId="675966998" sldId="338"/>
            <ac:inkMk id="78" creationId="{9FAC4462-302F-413D-9BA9-7D5B7CCA18CC}"/>
          </ac:inkMkLst>
        </pc:inkChg>
        <pc:inkChg chg="add mod">
          <ac:chgData name="仁園 呂" userId="eef67f80-1e14-4c90-a22b-aad4575b3ef9" providerId="ADAL" clId="{98C5F729-C6D6-421F-A8DE-3A570149A37C}" dt="2020-05-24T17:34:21.545" v="2767"/>
          <ac:inkMkLst>
            <pc:docMk/>
            <pc:sldMk cId="675966998" sldId="338"/>
            <ac:inkMk id="79" creationId="{94905DC4-0160-4197-B8EC-7E72475A5F64}"/>
          </ac:inkMkLst>
        </pc:inkChg>
        <pc:inkChg chg="add mod">
          <ac:chgData name="仁園 呂" userId="eef67f80-1e14-4c90-a22b-aad4575b3ef9" providerId="ADAL" clId="{98C5F729-C6D6-421F-A8DE-3A570149A37C}" dt="2020-05-24T17:34:21.545" v="2767"/>
          <ac:inkMkLst>
            <pc:docMk/>
            <pc:sldMk cId="675966998" sldId="338"/>
            <ac:inkMk id="80" creationId="{23897ED7-D42C-4D32-BB07-96F50CED13FE}"/>
          </ac:inkMkLst>
        </pc:inkChg>
        <pc:inkChg chg="add mod">
          <ac:chgData name="仁園 呂" userId="eef67f80-1e14-4c90-a22b-aad4575b3ef9" providerId="ADAL" clId="{98C5F729-C6D6-421F-A8DE-3A570149A37C}" dt="2020-05-24T17:34:21.545" v="2767"/>
          <ac:inkMkLst>
            <pc:docMk/>
            <pc:sldMk cId="675966998" sldId="338"/>
            <ac:inkMk id="81" creationId="{9CA0DEC8-D92C-4B1A-9C3D-C4489E72FE45}"/>
          </ac:inkMkLst>
        </pc:inkChg>
        <pc:inkChg chg="add mod">
          <ac:chgData name="仁園 呂" userId="eef67f80-1e14-4c90-a22b-aad4575b3ef9" providerId="ADAL" clId="{98C5F729-C6D6-421F-A8DE-3A570149A37C}" dt="2020-05-24T17:34:21.545" v="2767"/>
          <ac:inkMkLst>
            <pc:docMk/>
            <pc:sldMk cId="675966998" sldId="338"/>
            <ac:inkMk id="82" creationId="{BF45D567-CAA3-4F38-A7A8-6BD8CD03FDDB}"/>
          </ac:inkMkLst>
        </pc:inkChg>
        <pc:inkChg chg="add mod">
          <ac:chgData name="仁園 呂" userId="eef67f80-1e14-4c90-a22b-aad4575b3ef9" providerId="ADAL" clId="{98C5F729-C6D6-421F-A8DE-3A570149A37C}" dt="2020-05-24T17:34:21.545" v="2767"/>
          <ac:inkMkLst>
            <pc:docMk/>
            <pc:sldMk cId="675966998" sldId="338"/>
            <ac:inkMk id="83" creationId="{1A4C3A85-D517-4971-9EFA-100298E94FCF}"/>
          </ac:inkMkLst>
        </pc:inkChg>
        <pc:inkChg chg="add mod">
          <ac:chgData name="仁園 呂" userId="eef67f80-1e14-4c90-a22b-aad4575b3ef9" providerId="ADAL" clId="{98C5F729-C6D6-421F-A8DE-3A570149A37C}" dt="2020-05-24T17:34:21.545" v="2767"/>
          <ac:inkMkLst>
            <pc:docMk/>
            <pc:sldMk cId="675966998" sldId="338"/>
            <ac:inkMk id="86" creationId="{F4B67F8D-76EB-4FF5-BE8F-324EA87631E5}"/>
          </ac:inkMkLst>
        </pc:inkChg>
        <pc:inkChg chg="add mod">
          <ac:chgData name="仁園 呂" userId="eef67f80-1e14-4c90-a22b-aad4575b3ef9" providerId="ADAL" clId="{98C5F729-C6D6-421F-A8DE-3A570149A37C}" dt="2020-05-24T17:34:21.545" v="2767"/>
          <ac:inkMkLst>
            <pc:docMk/>
            <pc:sldMk cId="675966998" sldId="338"/>
            <ac:inkMk id="87" creationId="{85008CC8-9AF6-490E-B6CE-4D06AE6E50B8}"/>
          </ac:inkMkLst>
        </pc:inkChg>
        <pc:inkChg chg="add mod">
          <ac:chgData name="仁園 呂" userId="eef67f80-1e14-4c90-a22b-aad4575b3ef9" providerId="ADAL" clId="{98C5F729-C6D6-421F-A8DE-3A570149A37C}" dt="2020-05-24T17:34:21.545" v="2767"/>
          <ac:inkMkLst>
            <pc:docMk/>
            <pc:sldMk cId="675966998" sldId="338"/>
            <ac:inkMk id="88" creationId="{721C3904-690D-416A-B1CA-E4BC349356A2}"/>
          </ac:inkMkLst>
        </pc:inkChg>
        <pc:inkChg chg="add mod">
          <ac:chgData name="仁園 呂" userId="eef67f80-1e14-4c90-a22b-aad4575b3ef9" providerId="ADAL" clId="{98C5F729-C6D6-421F-A8DE-3A570149A37C}" dt="2020-05-24T17:34:36.991" v="2789"/>
          <ac:inkMkLst>
            <pc:docMk/>
            <pc:sldMk cId="675966998" sldId="338"/>
            <ac:inkMk id="90" creationId="{90AEFDCB-4D21-47EE-B644-5E43FFED180D}"/>
          </ac:inkMkLst>
        </pc:inkChg>
        <pc:inkChg chg="add mod">
          <ac:chgData name="仁園 呂" userId="eef67f80-1e14-4c90-a22b-aad4575b3ef9" providerId="ADAL" clId="{98C5F729-C6D6-421F-A8DE-3A570149A37C}" dt="2020-05-24T17:34:36.991" v="2789"/>
          <ac:inkMkLst>
            <pc:docMk/>
            <pc:sldMk cId="675966998" sldId="338"/>
            <ac:inkMk id="91" creationId="{6A22BD02-B616-4366-88DF-37D1600D1F3B}"/>
          </ac:inkMkLst>
        </pc:inkChg>
        <pc:inkChg chg="add del mod">
          <ac:chgData name="仁園 呂" userId="eef67f80-1e14-4c90-a22b-aad4575b3ef9" providerId="ADAL" clId="{98C5F729-C6D6-421F-A8DE-3A570149A37C}" dt="2020-05-24T17:34:36.991" v="2789"/>
          <ac:inkMkLst>
            <pc:docMk/>
            <pc:sldMk cId="675966998" sldId="338"/>
            <ac:inkMk id="92" creationId="{26BDC31A-F807-4F0D-8A38-84A111401662}"/>
          </ac:inkMkLst>
        </pc:inkChg>
        <pc:inkChg chg="add del mod">
          <ac:chgData name="仁園 呂" userId="eef67f80-1e14-4c90-a22b-aad4575b3ef9" providerId="ADAL" clId="{98C5F729-C6D6-421F-A8DE-3A570149A37C}" dt="2020-05-24T17:34:36.990" v="2787"/>
          <ac:inkMkLst>
            <pc:docMk/>
            <pc:sldMk cId="675966998" sldId="338"/>
            <ac:inkMk id="93" creationId="{082C7E26-C706-4715-BFEB-1EDEE1C87BA9}"/>
          </ac:inkMkLst>
        </pc:inkChg>
        <pc:inkChg chg="add del mod">
          <ac:chgData name="仁園 呂" userId="eef67f80-1e14-4c90-a22b-aad4575b3ef9" providerId="ADAL" clId="{98C5F729-C6D6-421F-A8DE-3A570149A37C}" dt="2020-05-24T17:34:36.991" v="2788"/>
          <ac:inkMkLst>
            <pc:docMk/>
            <pc:sldMk cId="675966998" sldId="338"/>
            <ac:inkMk id="94" creationId="{E92864EB-6DFE-434A-85D2-1A010537EA05}"/>
          </ac:inkMkLst>
        </pc:inkChg>
        <pc:inkChg chg="add del mod">
          <ac:chgData name="仁園 呂" userId="eef67f80-1e14-4c90-a22b-aad4575b3ef9" providerId="ADAL" clId="{98C5F729-C6D6-421F-A8DE-3A570149A37C}" dt="2020-05-24T17:34:36.990" v="2786"/>
          <ac:inkMkLst>
            <pc:docMk/>
            <pc:sldMk cId="675966998" sldId="338"/>
            <ac:inkMk id="95" creationId="{CDBA2F2E-B4E8-4050-8B18-54D2DA5157DB}"/>
          </ac:inkMkLst>
        </pc:inkChg>
        <pc:inkChg chg="add mod">
          <ac:chgData name="仁園 呂" userId="eef67f80-1e14-4c90-a22b-aad4575b3ef9" providerId="ADAL" clId="{98C5F729-C6D6-421F-A8DE-3A570149A37C}" dt="2020-05-24T17:34:36.991" v="2789"/>
          <ac:inkMkLst>
            <pc:docMk/>
            <pc:sldMk cId="675966998" sldId="338"/>
            <ac:inkMk id="96" creationId="{FFD34C64-E447-45D9-B275-1D44D0245204}"/>
          </ac:inkMkLst>
        </pc:inkChg>
        <pc:inkChg chg="add">
          <ac:chgData name="仁園 呂" userId="eef67f80-1e14-4c90-a22b-aad4575b3ef9" providerId="ADAL" clId="{98C5F729-C6D6-421F-A8DE-3A570149A37C}" dt="2020-05-24T17:34:27.107" v="2775" actId="9405"/>
          <ac:inkMkLst>
            <pc:docMk/>
            <pc:sldMk cId="675966998" sldId="338"/>
            <ac:inkMk id="97" creationId="{3E113E8D-8523-4E90-A119-D664870BC262}"/>
          </ac:inkMkLst>
        </pc:inkChg>
        <pc:inkChg chg="add mod">
          <ac:chgData name="仁園 呂" userId="eef67f80-1e14-4c90-a22b-aad4575b3ef9" providerId="ADAL" clId="{98C5F729-C6D6-421F-A8DE-3A570149A37C}" dt="2020-05-24T17:34:49.063" v="2803"/>
          <ac:inkMkLst>
            <pc:docMk/>
            <pc:sldMk cId="675966998" sldId="338"/>
            <ac:inkMk id="98" creationId="{0F807E2B-1FC2-41D8-A0C0-A182C93D2977}"/>
          </ac:inkMkLst>
        </pc:inkChg>
        <pc:inkChg chg="add mod">
          <ac:chgData name="仁園 呂" userId="eef67f80-1e14-4c90-a22b-aad4575b3ef9" providerId="ADAL" clId="{98C5F729-C6D6-421F-A8DE-3A570149A37C}" dt="2020-05-24T17:34:49.063" v="2803"/>
          <ac:inkMkLst>
            <pc:docMk/>
            <pc:sldMk cId="675966998" sldId="338"/>
            <ac:inkMk id="99" creationId="{F19F2231-2550-4D4A-A52B-A2D1169963FB}"/>
          </ac:inkMkLst>
        </pc:inkChg>
        <pc:inkChg chg="add mod">
          <ac:chgData name="仁園 呂" userId="eef67f80-1e14-4c90-a22b-aad4575b3ef9" providerId="ADAL" clId="{98C5F729-C6D6-421F-A8DE-3A570149A37C}" dt="2020-05-24T17:34:49.063" v="2803"/>
          <ac:inkMkLst>
            <pc:docMk/>
            <pc:sldMk cId="675966998" sldId="338"/>
            <ac:inkMk id="100" creationId="{8814E71F-6DA2-40A4-A026-0301E693713B}"/>
          </ac:inkMkLst>
        </pc:inkChg>
        <pc:inkChg chg="add del mod">
          <ac:chgData name="仁園 呂" userId="eef67f80-1e14-4c90-a22b-aad4575b3ef9" providerId="ADAL" clId="{98C5F729-C6D6-421F-A8DE-3A570149A37C}" dt="2020-05-24T17:34:33.242" v="2783"/>
          <ac:inkMkLst>
            <pc:docMk/>
            <pc:sldMk cId="675966998" sldId="338"/>
            <ac:inkMk id="101" creationId="{4E9D0027-E5AD-43F1-9069-9590CD1BAA49}"/>
          </ac:inkMkLst>
        </pc:inkChg>
        <pc:inkChg chg="add del mod">
          <ac:chgData name="仁園 呂" userId="eef67f80-1e14-4c90-a22b-aad4575b3ef9" providerId="ADAL" clId="{98C5F729-C6D6-421F-A8DE-3A570149A37C}" dt="2020-05-24T17:34:33.243" v="2785"/>
          <ac:inkMkLst>
            <pc:docMk/>
            <pc:sldMk cId="675966998" sldId="338"/>
            <ac:inkMk id="102" creationId="{75AD4D3F-8A31-4591-98F2-97EA2A848B29}"/>
          </ac:inkMkLst>
        </pc:inkChg>
        <pc:inkChg chg="add del mod">
          <ac:chgData name="仁園 呂" userId="eef67f80-1e14-4c90-a22b-aad4575b3ef9" providerId="ADAL" clId="{98C5F729-C6D6-421F-A8DE-3A570149A37C}" dt="2020-05-24T17:34:33.243" v="2784"/>
          <ac:inkMkLst>
            <pc:docMk/>
            <pc:sldMk cId="675966998" sldId="338"/>
            <ac:inkMk id="103" creationId="{EF013582-7C09-4BDC-A14E-38D7A9B8083A}"/>
          </ac:inkMkLst>
        </pc:inkChg>
        <pc:inkChg chg="add del mod">
          <ac:chgData name="仁園 呂" userId="eef67f80-1e14-4c90-a22b-aad4575b3ef9" providerId="ADAL" clId="{98C5F729-C6D6-421F-A8DE-3A570149A37C}" dt="2020-05-24T17:37:34.854" v="2885"/>
          <ac:inkMkLst>
            <pc:docMk/>
            <pc:sldMk cId="675966998" sldId="338"/>
            <ac:inkMk id="106" creationId="{B91EDA16-B9DB-4DC5-B660-0FCAF06C0E22}"/>
          </ac:inkMkLst>
        </pc:inkChg>
        <pc:inkChg chg="add del mod">
          <ac:chgData name="仁園 呂" userId="eef67f80-1e14-4c90-a22b-aad4575b3ef9" providerId="ADAL" clId="{98C5F729-C6D6-421F-A8DE-3A570149A37C}" dt="2020-05-24T17:37:34.855" v="2886"/>
          <ac:inkMkLst>
            <pc:docMk/>
            <pc:sldMk cId="675966998" sldId="338"/>
            <ac:inkMk id="107" creationId="{9D511362-1DE5-49B3-A93A-47F3FDD2C133}"/>
          </ac:inkMkLst>
        </pc:inkChg>
        <pc:inkChg chg="add del mod">
          <ac:chgData name="仁園 呂" userId="eef67f80-1e14-4c90-a22b-aad4575b3ef9" providerId="ADAL" clId="{98C5F729-C6D6-421F-A8DE-3A570149A37C}" dt="2020-05-24T17:37:34.856" v="2888"/>
          <ac:inkMkLst>
            <pc:docMk/>
            <pc:sldMk cId="675966998" sldId="338"/>
            <ac:inkMk id="108" creationId="{A516500C-5854-46F1-85B7-2CCE9D09DF52}"/>
          </ac:inkMkLst>
        </pc:inkChg>
        <pc:inkChg chg="add del mod">
          <ac:chgData name="仁園 呂" userId="eef67f80-1e14-4c90-a22b-aad4575b3ef9" providerId="ADAL" clId="{98C5F729-C6D6-421F-A8DE-3A570149A37C}" dt="2020-05-24T17:37:34.856" v="2887"/>
          <ac:inkMkLst>
            <pc:docMk/>
            <pc:sldMk cId="675966998" sldId="338"/>
            <ac:inkMk id="109" creationId="{5F3414F1-0088-4710-BE37-0ECF2CEF1935}"/>
          </ac:inkMkLst>
        </pc:inkChg>
        <pc:inkChg chg="add mod">
          <ac:chgData name="仁園 呂" userId="eef67f80-1e14-4c90-a22b-aad4575b3ef9" providerId="ADAL" clId="{98C5F729-C6D6-421F-A8DE-3A570149A37C}" dt="2020-05-24T17:34:49.063" v="2803"/>
          <ac:inkMkLst>
            <pc:docMk/>
            <pc:sldMk cId="675966998" sldId="338"/>
            <ac:inkMk id="111" creationId="{B902DA68-E7E9-4123-AE46-F97C4A5F8810}"/>
          </ac:inkMkLst>
        </pc:inkChg>
        <pc:inkChg chg="add mod">
          <ac:chgData name="仁園 呂" userId="eef67f80-1e14-4c90-a22b-aad4575b3ef9" providerId="ADAL" clId="{98C5F729-C6D6-421F-A8DE-3A570149A37C}" dt="2020-05-24T17:34:49.063" v="2803"/>
          <ac:inkMkLst>
            <pc:docMk/>
            <pc:sldMk cId="675966998" sldId="338"/>
            <ac:inkMk id="112" creationId="{6B459FEE-0363-4ECA-94C2-4DC1CD9147C3}"/>
          </ac:inkMkLst>
        </pc:inkChg>
        <pc:inkChg chg="add mod">
          <ac:chgData name="仁園 呂" userId="eef67f80-1e14-4c90-a22b-aad4575b3ef9" providerId="ADAL" clId="{98C5F729-C6D6-421F-A8DE-3A570149A37C}" dt="2020-05-24T17:34:49.063" v="2803"/>
          <ac:inkMkLst>
            <pc:docMk/>
            <pc:sldMk cId="675966998" sldId="338"/>
            <ac:inkMk id="113" creationId="{0B4FE335-C1AB-4D51-B181-6E2B9BA33ACC}"/>
          </ac:inkMkLst>
        </pc:inkChg>
        <pc:inkChg chg="add mod">
          <ac:chgData name="仁園 呂" userId="eef67f80-1e14-4c90-a22b-aad4575b3ef9" providerId="ADAL" clId="{98C5F729-C6D6-421F-A8DE-3A570149A37C}" dt="2020-05-24T17:34:49.063" v="2803"/>
          <ac:inkMkLst>
            <pc:docMk/>
            <pc:sldMk cId="675966998" sldId="338"/>
            <ac:inkMk id="114" creationId="{3365A78B-7011-4243-AC1F-BADB640DFF04}"/>
          </ac:inkMkLst>
        </pc:inkChg>
        <pc:inkChg chg="add mod">
          <ac:chgData name="仁園 呂" userId="eef67f80-1e14-4c90-a22b-aad4575b3ef9" providerId="ADAL" clId="{98C5F729-C6D6-421F-A8DE-3A570149A37C}" dt="2020-05-24T17:34:49.063" v="2803"/>
          <ac:inkMkLst>
            <pc:docMk/>
            <pc:sldMk cId="675966998" sldId="338"/>
            <ac:inkMk id="115" creationId="{9F514FF3-0F37-40FC-BA5A-A590E41389D5}"/>
          </ac:inkMkLst>
        </pc:inkChg>
        <pc:inkChg chg="add">
          <ac:chgData name="仁園 呂" userId="eef67f80-1e14-4c90-a22b-aad4575b3ef9" providerId="ADAL" clId="{98C5F729-C6D6-421F-A8DE-3A570149A37C}" dt="2020-05-24T17:34:46.600" v="2800" actId="9405"/>
          <ac:inkMkLst>
            <pc:docMk/>
            <pc:sldMk cId="675966998" sldId="338"/>
            <ac:inkMk id="116" creationId="{9BF0ABE6-8C6F-4885-A772-1469B9F15C80}"/>
          </ac:inkMkLst>
        </pc:inkChg>
        <pc:inkChg chg="add">
          <ac:chgData name="仁園 呂" userId="eef67f80-1e14-4c90-a22b-aad4575b3ef9" providerId="ADAL" clId="{98C5F729-C6D6-421F-A8DE-3A570149A37C}" dt="2020-05-24T17:34:47.740" v="2801" actId="9405"/>
          <ac:inkMkLst>
            <pc:docMk/>
            <pc:sldMk cId="675966998" sldId="338"/>
            <ac:inkMk id="117" creationId="{6EBA4D52-A804-4DA3-AFE1-E33766DB152C}"/>
          </ac:inkMkLst>
        </pc:inkChg>
        <pc:inkChg chg="add">
          <ac:chgData name="仁園 呂" userId="eef67f80-1e14-4c90-a22b-aad4575b3ef9" providerId="ADAL" clId="{98C5F729-C6D6-421F-A8DE-3A570149A37C}" dt="2020-05-24T17:34:48.568" v="2802" actId="9405"/>
          <ac:inkMkLst>
            <pc:docMk/>
            <pc:sldMk cId="675966998" sldId="338"/>
            <ac:inkMk id="118" creationId="{424364B2-8FD2-4CAF-90AE-B8BAE8568E6D}"/>
          </ac:inkMkLst>
        </pc:inkChg>
        <pc:inkChg chg="add mod">
          <ac:chgData name="仁園 呂" userId="eef67f80-1e14-4c90-a22b-aad4575b3ef9" providerId="ADAL" clId="{98C5F729-C6D6-421F-A8DE-3A570149A37C}" dt="2020-05-24T17:35:06.343" v="2813"/>
          <ac:inkMkLst>
            <pc:docMk/>
            <pc:sldMk cId="675966998" sldId="338"/>
            <ac:inkMk id="120" creationId="{D4F05359-FA03-4956-A847-8455F7FDC919}"/>
          </ac:inkMkLst>
        </pc:inkChg>
        <pc:inkChg chg="add mod">
          <ac:chgData name="仁園 呂" userId="eef67f80-1e14-4c90-a22b-aad4575b3ef9" providerId="ADAL" clId="{98C5F729-C6D6-421F-A8DE-3A570149A37C}" dt="2020-05-24T17:35:06.343" v="2813"/>
          <ac:inkMkLst>
            <pc:docMk/>
            <pc:sldMk cId="675966998" sldId="338"/>
            <ac:inkMk id="121" creationId="{606D030A-4337-4889-B47C-E267705AE2E9}"/>
          </ac:inkMkLst>
        </pc:inkChg>
        <pc:inkChg chg="add mod">
          <ac:chgData name="仁園 呂" userId="eef67f80-1e14-4c90-a22b-aad4575b3ef9" providerId="ADAL" clId="{98C5F729-C6D6-421F-A8DE-3A570149A37C}" dt="2020-05-24T17:35:06.343" v="2813"/>
          <ac:inkMkLst>
            <pc:docMk/>
            <pc:sldMk cId="675966998" sldId="338"/>
            <ac:inkMk id="122" creationId="{BC7444AF-679E-485E-B501-CD075FF6F022}"/>
          </ac:inkMkLst>
        </pc:inkChg>
        <pc:inkChg chg="add mod">
          <ac:chgData name="仁園 呂" userId="eef67f80-1e14-4c90-a22b-aad4575b3ef9" providerId="ADAL" clId="{98C5F729-C6D6-421F-A8DE-3A570149A37C}" dt="2020-05-24T17:35:06.343" v="2813"/>
          <ac:inkMkLst>
            <pc:docMk/>
            <pc:sldMk cId="675966998" sldId="338"/>
            <ac:inkMk id="123" creationId="{FC66BDA2-96EE-408D-907F-D9DC325D7DDE}"/>
          </ac:inkMkLst>
        </pc:inkChg>
        <pc:inkChg chg="add mod">
          <ac:chgData name="仁園 呂" userId="eef67f80-1e14-4c90-a22b-aad4575b3ef9" providerId="ADAL" clId="{98C5F729-C6D6-421F-A8DE-3A570149A37C}" dt="2020-05-24T17:35:06.343" v="2813"/>
          <ac:inkMkLst>
            <pc:docMk/>
            <pc:sldMk cId="675966998" sldId="338"/>
            <ac:inkMk id="125" creationId="{EEDF312D-23A3-457C-8C10-8A1BC5DDB521}"/>
          </ac:inkMkLst>
        </pc:inkChg>
        <pc:inkChg chg="add mod">
          <ac:chgData name="仁園 呂" userId="eef67f80-1e14-4c90-a22b-aad4575b3ef9" providerId="ADAL" clId="{98C5F729-C6D6-421F-A8DE-3A570149A37C}" dt="2020-05-24T17:35:06.343" v="2813"/>
          <ac:inkMkLst>
            <pc:docMk/>
            <pc:sldMk cId="675966998" sldId="338"/>
            <ac:inkMk id="126" creationId="{51D2FBED-21EC-4BA1-B251-E4E2854B4808}"/>
          </ac:inkMkLst>
        </pc:inkChg>
        <pc:inkChg chg="add">
          <ac:chgData name="仁園 呂" userId="eef67f80-1e14-4c90-a22b-aad4575b3ef9" providerId="ADAL" clId="{98C5F729-C6D6-421F-A8DE-3A570149A37C}" dt="2020-05-24T17:35:03.966" v="2811" actId="9405"/>
          <ac:inkMkLst>
            <pc:docMk/>
            <pc:sldMk cId="675966998" sldId="338"/>
            <ac:inkMk id="127" creationId="{521CD325-CD1C-4FBE-B82C-386B347CBAC8}"/>
          </ac:inkMkLst>
        </pc:inkChg>
        <pc:inkChg chg="add mod">
          <ac:chgData name="仁園 呂" userId="eef67f80-1e14-4c90-a22b-aad4575b3ef9" providerId="ADAL" clId="{98C5F729-C6D6-421F-A8DE-3A570149A37C}" dt="2020-05-24T17:35:06.343" v="2813"/>
          <ac:inkMkLst>
            <pc:docMk/>
            <pc:sldMk cId="675966998" sldId="338"/>
            <ac:inkMk id="128" creationId="{0A8FA560-596E-415B-84D0-AD42D2517012}"/>
          </ac:inkMkLst>
        </pc:inkChg>
        <pc:inkChg chg="add mod">
          <ac:chgData name="仁園 呂" userId="eef67f80-1e14-4c90-a22b-aad4575b3ef9" providerId="ADAL" clId="{98C5F729-C6D6-421F-A8DE-3A570149A37C}" dt="2020-05-24T17:35:26.341" v="2825"/>
          <ac:inkMkLst>
            <pc:docMk/>
            <pc:sldMk cId="675966998" sldId="338"/>
            <ac:inkMk id="130" creationId="{202670E6-DB55-4FA6-B453-0CD55CDDA05F}"/>
          </ac:inkMkLst>
        </pc:inkChg>
        <pc:inkChg chg="add mod">
          <ac:chgData name="仁園 呂" userId="eef67f80-1e14-4c90-a22b-aad4575b3ef9" providerId="ADAL" clId="{98C5F729-C6D6-421F-A8DE-3A570149A37C}" dt="2020-05-24T17:35:26.341" v="2825"/>
          <ac:inkMkLst>
            <pc:docMk/>
            <pc:sldMk cId="675966998" sldId="338"/>
            <ac:inkMk id="131" creationId="{954C0EF8-78C9-4F15-B4A6-E205072940F9}"/>
          </ac:inkMkLst>
        </pc:inkChg>
        <pc:inkChg chg="add mod">
          <ac:chgData name="仁園 呂" userId="eef67f80-1e14-4c90-a22b-aad4575b3ef9" providerId="ADAL" clId="{98C5F729-C6D6-421F-A8DE-3A570149A37C}" dt="2020-05-24T17:35:26.341" v="2825"/>
          <ac:inkMkLst>
            <pc:docMk/>
            <pc:sldMk cId="675966998" sldId="338"/>
            <ac:inkMk id="132" creationId="{A255F089-9CA0-4771-ADAC-2D1CE11288E2}"/>
          </ac:inkMkLst>
        </pc:inkChg>
        <pc:inkChg chg="add mod">
          <ac:chgData name="仁園 呂" userId="eef67f80-1e14-4c90-a22b-aad4575b3ef9" providerId="ADAL" clId="{98C5F729-C6D6-421F-A8DE-3A570149A37C}" dt="2020-05-24T17:35:26.341" v="2825"/>
          <ac:inkMkLst>
            <pc:docMk/>
            <pc:sldMk cId="675966998" sldId="338"/>
            <ac:inkMk id="133" creationId="{3DC6CBB7-5827-4505-B2B1-AD2A540D6E67}"/>
          </ac:inkMkLst>
        </pc:inkChg>
        <pc:inkChg chg="add mod">
          <ac:chgData name="仁園 呂" userId="eef67f80-1e14-4c90-a22b-aad4575b3ef9" providerId="ADAL" clId="{98C5F729-C6D6-421F-A8DE-3A570149A37C}" dt="2020-05-24T17:35:26.341" v="2825"/>
          <ac:inkMkLst>
            <pc:docMk/>
            <pc:sldMk cId="675966998" sldId="338"/>
            <ac:inkMk id="134" creationId="{AE55F3F9-991A-4479-A36E-6347C9C0C8C8}"/>
          </ac:inkMkLst>
        </pc:inkChg>
        <pc:inkChg chg="add mod">
          <ac:chgData name="仁園 呂" userId="eef67f80-1e14-4c90-a22b-aad4575b3ef9" providerId="ADAL" clId="{98C5F729-C6D6-421F-A8DE-3A570149A37C}" dt="2020-05-24T17:35:26.341" v="2825"/>
          <ac:inkMkLst>
            <pc:docMk/>
            <pc:sldMk cId="675966998" sldId="338"/>
            <ac:inkMk id="135" creationId="{EC0C78E9-08C6-49E9-87C0-15E0387426DC}"/>
          </ac:inkMkLst>
        </pc:inkChg>
        <pc:inkChg chg="add mod">
          <ac:chgData name="仁園 呂" userId="eef67f80-1e14-4c90-a22b-aad4575b3ef9" providerId="ADAL" clId="{98C5F729-C6D6-421F-A8DE-3A570149A37C}" dt="2020-05-24T17:35:26.341" v="2825"/>
          <ac:inkMkLst>
            <pc:docMk/>
            <pc:sldMk cId="675966998" sldId="338"/>
            <ac:inkMk id="136" creationId="{F1D912A2-E2E8-47A5-A3DA-6E9C49F0691F}"/>
          </ac:inkMkLst>
        </pc:inkChg>
        <pc:inkChg chg="add mod">
          <ac:chgData name="仁園 呂" userId="eef67f80-1e14-4c90-a22b-aad4575b3ef9" providerId="ADAL" clId="{98C5F729-C6D6-421F-A8DE-3A570149A37C}" dt="2020-05-24T17:35:26.341" v="2825"/>
          <ac:inkMkLst>
            <pc:docMk/>
            <pc:sldMk cId="675966998" sldId="338"/>
            <ac:inkMk id="137" creationId="{1CD293C5-D626-42B2-AE5F-92438ED11BF8}"/>
          </ac:inkMkLst>
        </pc:inkChg>
        <pc:inkChg chg="add mod">
          <ac:chgData name="仁園 呂" userId="eef67f80-1e14-4c90-a22b-aad4575b3ef9" providerId="ADAL" clId="{98C5F729-C6D6-421F-A8DE-3A570149A37C}" dt="2020-05-24T17:35:26.341" v="2825"/>
          <ac:inkMkLst>
            <pc:docMk/>
            <pc:sldMk cId="675966998" sldId="338"/>
            <ac:inkMk id="138" creationId="{5B636B32-8EF6-4D4C-9BBE-F63EEB2C01A7}"/>
          </ac:inkMkLst>
        </pc:inkChg>
        <pc:inkChg chg="add mod">
          <ac:chgData name="仁園 呂" userId="eef67f80-1e14-4c90-a22b-aad4575b3ef9" providerId="ADAL" clId="{98C5F729-C6D6-421F-A8DE-3A570149A37C}" dt="2020-05-24T17:35:26.341" v="2825"/>
          <ac:inkMkLst>
            <pc:docMk/>
            <pc:sldMk cId="675966998" sldId="338"/>
            <ac:inkMk id="139" creationId="{14E5B9B6-BD48-46F4-B167-B8B0DEA61E65}"/>
          </ac:inkMkLst>
        </pc:inkChg>
        <pc:inkChg chg="add">
          <ac:chgData name="仁園 呂" userId="eef67f80-1e14-4c90-a22b-aad4575b3ef9" providerId="ADAL" clId="{98C5F729-C6D6-421F-A8DE-3A570149A37C}" dt="2020-05-24T17:35:25.691" v="2824" actId="9405"/>
          <ac:inkMkLst>
            <pc:docMk/>
            <pc:sldMk cId="675966998" sldId="338"/>
            <ac:inkMk id="140" creationId="{1AE9F5CC-30B4-4A9C-A123-B9DAC8923186}"/>
          </ac:inkMkLst>
        </pc:inkChg>
        <pc:inkChg chg="add mod">
          <ac:chgData name="仁園 呂" userId="eef67f80-1e14-4c90-a22b-aad4575b3ef9" providerId="ADAL" clId="{98C5F729-C6D6-421F-A8DE-3A570149A37C}" dt="2020-05-24T17:35:29.955" v="2830"/>
          <ac:inkMkLst>
            <pc:docMk/>
            <pc:sldMk cId="675966998" sldId="338"/>
            <ac:inkMk id="143" creationId="{9C8D7DEB-D2A8-46FF-BDBE-70404A7DDEB7}"/>
          </ac:inkMkLst>
        </pc:inkChg>
        <pc:inkChg chg="add mod">
          <ac:chgData name="仁園 呂" userId="eef67f80-1e14-4c90-a22b-aad4575b3ef9" providerId="ADAL" clId="{98C5F729-C6D6-421F-A8DE-3A570149A37C}" dt="2020-05-24T17:35:29.955" v="2830"/>
          <ac:inkMkLst>
            <pc:docMk/>
            <pc:sldMk cId="675966998" sldId="338"/>
            <ac:inkMk id="144" creationId="{1419D7C0-E528-4762-B70C-4D6952F28745}"/>
          </ac:inkMkLst>
        </pc:inkChg>
        <pc:inkChg chg="add mod">
          <ac:chgData name="仁園 呂" userId="eef67f80-1e14-4c90-a22b-aad4575b3ef9" providerId="ADAL" clId="{98C5F729-C6D6-421F-A8DE-3A570149A37C}" dt="2020-05-24T17:35:29.955" v="2830"/>
          <ac:inkMkLst>
            <pc:docMk/>
            <pc:sldMk cId="675966998" sldId="338"/>
            <ac:inkMk id="145" creationId="{AC7E2E86-B0FE-43A6-9D2E-E9823FE8D8E8}"/>
          </ac:inkMkLst>
        </pc:inkChg>
        <pc:inkChg chg="add">
          <ac:chgData name="仁園 呂" userId="eef67f80-1e14-4c90-a22b-aad4575b3ef9" providerId="ADAL" clId="{98C5F729-C6D6-421F-A8DE-3A570149A37C}" dt="2020-05-24T17:35:29.340" v="2829" actId="9405"/>
          <ac:inkMkLst>
            <pc:docMk/>
            <pc:sldMk cId="675966998" sldId="338"/>
            <ac:inkMk id="146" creationId="{DE193BF1-C583-409C-81F7-8D98F0139A35}"/>
          </ac:inkMkLst>
        </pc:inkChg>
        <pc:inkChg chg="add mod">
          <ac:chgData name="仁園 呂" userId="eef67f80-1e14-4c90-a22b-aad4575b3ef9" providerId="ADAL" clId="{98C5F729-C6D6-421F-A8DE-3A570149A37C}" dt="2020-05-24T17:35:36.796" v="2840"/>
          <ac:inkMkLst>
            <pc:docMk/>
            <pc:sldMk cId="675966998" sldId="338"/>
            <ac:inkMk id="148" creationId="{DC41B4B8-C564-4178-A0FD-BE8F3A56AAEF}"/>
          </ac:inkMkLst>
        </pc:inkChg>
        <pc:inkChg chg="add mod">
          <ac:chgData name="仁園 呂" userId="eef67f80-1e14-4c90-a22b-aad4575b3ef9" providerId="ADAL" clId="{98C5F729-C6D6-421F-A8DE-3A570149A37C}" dt="2020-05-24T17:35:36.796" v="2840"/>
          <ac:inkMkLst>
            <pc:docMk/>
            <pc:sldMk cId="675966998" sldId="338"/>
            <ac:inkMk id="149" creationId="{CF3915FF-3BEC-46AE-8377-9D8029263126}"/>
          </ac:inkMkLst>
        </pc:inkChg>
        <pc:inkChg chg="add mod">
          <ac:chgData name="仁園 呂" userId="eef67f80-1e14-4c90-a22b-aad4575b3ef9" providerId="ADAL" clId="{98C5F729-C6D6-421F-A8DE-3A570149A37C}" dt="2020-05-24T17:35:36.796" v="2840"/>
          <ac:inkMkLst>
            <pc:docMk/>
            <pc:sldMk cId="675966998" sldId="338"/>
            <ac:inkMk id="150" creationId="{C27AF548-8E28-44B9-9814-AC89BC5BD0F1}"/>
          </ac:inkMkLst>
        </pc:inkChg>
        <pc:inkChg chg="add mod">
          <ac:chgData name="仁園 呂" userId="eef67f80-1e14-4c90-a22b-aad4575b3ef9" providerId="ADAL" clId="{98C5F729-C6D6-421F-A8DE-3A570149A37C}" dt="2020-05-24T17:35:36.796" v="2840"/>
          <ac:inkMkLst>
            <pc:docMk/>
            <pc:sldMk cId="675966998" sldId="338"/>
            <ac:inkMk id="151" creationId="{409E807D-2796-4330-A4BA-D2382ABAF93A}"/>
          </ac:inkMkLst>
        </pc:inkChg>
        <pc:inkChg chg="add mod">
          <ac:chgData name="仁園 呂" userId="eef67f80-1e14-4c90-a22b-aad4575b3ef9" providerId="ADAL" clId="{98C5F729-C6D6-421F-A8DE-3A570149A37C}" dt="2020-05-24T17:35:36.796" v="2840"/>
          <ac:inkMkLst>
            <pc:docMk/>
            <pc:sldMk cId="675966998" sldId="338"/>
            <ac:inkMk id="152" creationId="{3CC38112-84C8-46C2-B53B-8279CBEF76D5}"/>
          </ac:inkMkLst>
        </pc:inkChg>
        <pc:inkChg chg="add mod">
          <ac:chgData name="仁園 呂" userId="eef67f80-1e14-4c90-a22b-aad4575b3ef9" providerId="ADAL" clId="{98C5F729-C6D6-421F-A8DE-3A570149A37C}" dt="2020-05-24T17:35:36.796" v="2840"/>
          <ac:inkMkLst>
            <pc:docMk/>
            <pc:sldMk cId="675966998" sldId="338"/>
            <ac:inkMk id="153" creationId="{57C76E05-4355-404A-81B6-C93C072B1453}"/>
          </ac:inkMkLst>
        </pc:inkChg>
        <pc:inkChg chg="add mod">
          <ac:chgData name="仁園 呂" userId="eef67f80-1e14-4c90-a22b-aad4575b3ef9" providerId="ADAL" clId="{98C5F729-C6D6-421F-A8DE-3A570149A37C}" dt="2020-05-24T17:35:36.796" v="2840"/>
          <ac:inkMkLst>
            <pc:docMk/>
            <pc:sldMk cId="675966998" sldId="338"/>
            <ac:inkMk id="154" creationId="{F77C27CA-E752-4154-B1C0-E46E43069CC5}"/>
          </ac:inkMkLst>
        </pc:inkChg>
        <pc:inkChg chg="add mod">
          <ac:chgData name="仁園 呂" userId="eef67f80-1e14-4c90-a22b-aad4575b3ef9" providerId="ADAL" clId="{98C5F729-C6D6-421F-A8DE-3A570149A37C}" dt="2020-05-24T17:35:36.796" v="2840"/>
          <ac:inkMkLst>
            <pc:docMk/>
            <pc:sldMk cId="675966998" sldId="338"/>
            <ac:inkMk id="155" creationId="{4410B8ED-BA56-47AF-AC39-A913EB2C945C}"/>
          </ac:inkMkLst>
        </pc:inkChg>
        <pc:inkChg chg="add mod">
          <ac:chgData name="仁園 呂" userId="eef67f80-1e14-4c90-a22b-aad4575b3ef9" providerId="ADAL" clId="{98C5F729-C6D6-421F-A8DE-3A570149A37C}" dt="2020-05-24T17:35:36.796" v="2840"/>
          <ac:inkMkLst>
            <pc:docMk/>
            <pc:sldMk cId="675966998" sldId="338"/>
            <ac:inkMk id="156" creationId="{35554FBF-AA4A-48BF-8606-E3488C2154E0}"/>
          </ac:inkMkLst>
        </pc:inkChg>
        <pc:inkChg chg="add mod">
          <ac:chgData name="仁園 呂" userId="eef67f80-1e14-4c90-a22b-aad4575b3ef9" providerId="ADAL" clId="{98C5F729-C6D6-421F-A8DE-3A570149A37C}" dt="2020-05-24T17:35:59.357" v="2848"/>
          <ac:inkMkLst>
            <pc:docMk/>
            <pc:sldMk cId="675966998" sldId="338"/>
            <ac:inkMk id="160" creationId="{E8A70078-BC33-4104-8DA4-E1E1AD282879}"/>
          </ac:inkMkLst>
        </pc:inkChg>
        <pc:inkChg chg="add mod">
          <ac:chgData name="仁園 呂" userId="eef67f80-1e14-4c90-a22b-aad4575b3ef9" providerId="ADAL" clId="{98C5F729-C6D6-421F-A8DE-3A570149A37C}" dt="2020-05-24T17:35:59.357" v="2848"/>
          <ac:inkMkLst>
            <pc:docMk/>
            <pc:sldMk cId="675966998" sldId="338"/>
            <ac:inkMk id="161" creationId="{057E8C0D-98F7-43DE-981D-6D54D1986E58}"/>
          </ac:inkMkLst>
        </pc:inkChg>
        <pc:inkChg chg="add mod">
          <ac:chgData name="仁園 呂" userId="eef67f80-1e14-4c90-a22b-aad4575b3ef9" providerId="ADAL" clId="{98C5F729-C6D6-421F-A8DE-3A570149A37C}" dt="2020-05-24T17:35:59.357" v="2848"/>
          <ac:inkMkLst>
            <pc:docMk/>
            <pc:sldMk cId="675966998" sldId="338"/>
            <ac:inkMk id="162" creationId="{4662F936-A894-432F-90CC-B8E6276F7846}"/>
          </ac:inkMkLst>
        </pc:inkChg>
        <pc:inkChg chg="add mod">
          <ac:chgData name="仁園 呂" userId="eef67f80-1e14-4c90-a22b-aad4575b3ef9" providerId="ADAL" clId="{98C5F729-C6D6-421F-A8DE-3A570149A37C}" dt="2020-05-24T17:35:59.357" v="2848"/>
          <ac:inkMkLst>
            <pc:docMk/>
            <pc:sldMk cId="675966998" sldId="338"/>
            <ac:inkMk id="163" creationId="{7FF55D78-5E90-4180-8C10-2A90EA744AA3}"/>
          </ac:inkMkLst>
        </pc:inkChg>
        <pc:inkChg chg="add mod">
          <ac:chgData name="仁園 呂" userId="eef67f80-1e14-4c90-a22b-aad4575b3ef9" providerId="ADAL" clId="{98C5F729-C6D6-421F-A8DE-3A570149A37C}" dt="2020-05-24T17:35:59.357" v="2848"/>
          <ac:inkMkLst>
            <pc:docMk/>
            <pc:sldMk cId="675966998" sldId="338"/>
            <ac:inkMk id="164" creationId="{6D75B859-845E-4640-A380-01FF9B6671D6}"/>
          </ac:inkMkLst>
        </pc:inkChg>
        <pc:inkChg chg="add mod">
          <ac:chgData name="仁園 呂" userId="eef67f80-1e14-4c90-a22b-aad4575b3ef9" providerId="ADAL" clId="{98C5F729-C6D6-421F-A8DE-3A570149A37C}" dt="2020-05-24T17:35:59.357" v="2848"/>
          <ac:inkMkLst>
            <pc:docMk/>
            <pc:sldMk cId="675966998" sldId="338"/>
            <ac:inkMk id="165" creationId="{B78C1E20-C172-4E53-858E-3D3CAC299FF4}"/>
          </ac:inkMkLst>
        </pc:inkChg>
        <pc:inkChg chg="add mod">
          <ac:chgData name="仁園 呂" userId="eef67f80-1e14-4c90-a22b-aad4575b3ef9" providerId="ADAL" clId="{98C5F729-C6D6-421F-A8DE-3A570149A37C}" dt="2020-05-24T17:35:59.357" v="2848"/>
          <ac:inkMkLst>
            <pc:docMk/>
            <pc:sldMk cId="675966998" sldId="338"/>
            <ac:inkMk id="166" creationId="{688E7173-512F-49B3-A028-C4FF1918BB6E}"/>
          </ac:inkMkLst>
        </pc:inkChg>
        <pc:inkChg chg="add del mod">
          <ac:chgData name="仁園 呂" userId="eef67f80-1e14-4c90-a22b-aad4575b3ef9" providerId="ADAL" clId="{98C5F729-C6D6-421F-A8DE-3A570149A37C}" dt="2020-05-24T17:36:02.420" v="2853"/>
          <ac:inkMkLst>
            <pc:docMk/>
            <pc:sldMk cId="675966998" sldId="338"/>
            <ac:inkMk id="168" creationId="{BA43BA97-807D-4834-81F2-5E973E32B308}"/>
          </ac:inkMkLst>
        </pc:inkChg>
        <pc:inkChg chg="add del mod">
          <ac:chgData name="仁園 呂" userId="eef67f80-1e14-4c90-a22b-aad4575b3ef9" providerId="ADAL" clId="{98C5F729-C6D6-421F-A8DE-3A570149A37C}" dt="2020-05-24T17:36:02.420" v="2852"/>
          <ac:inkMkLst>
            <pc:docMk/>
            <pc:sldMk cId="675966998" sldId="338"/>
            <ac:inkMk id="169" creationId="{A6DB1BC0-DCD4-457B-ADA9-B85D5CEA2B60}"/>
          </ac:inkMkLst>
        </pc:inkChg>
        <pc:inkChg chg="add mod">
          <ac:chgData name="仁園 呂" userId="eef67f80-1e14-4c90-a22b-aad4575b3ef9" providerId="ADAL" clId="{98C5F729-C6D6-421F-A8DE-3A570149A37C}" dt="2020-05-24T17:36:09.387" v="2862"/>
          <ac:inkMkLst>
            <pc:docMk/>
            <pc:sldMk cId="675966998" sldId="338"/>
            <ac:inkMk id="171" creationId="{963BD32A-F8EE-4989-929F-D02484CEF786}"/>
          </ac:inkMkLst>
        </pc:inkChg>
        <pc:inkChg chg="add mod">
          <ac:chgData name="仁園 呂" userId="eef67f80-1e14-4c90-a22b-aad4575b3ef9" providerId="ADAL" clId="{98C5F729-C6D6-421F-A8DE-3A570149A37C}" dt="2020-05-24T17:36:09.387" v="2862"/>
          <ac:inkMkLst>
            <pc:docMk/>
            <pc:sldMk cId="675966998" sldId="338"/>
            <ac:inkMk id="172" creationId="{01120394-0EF8-4BDE-95FC-3B4E7DA855E1}"/>
          </ac:inkMkLst>
        </pc:inkChg>
        <pc:inkChg chg="add mod">
          <ac:chgData name="仁園 呂" userId="eef67f80-1e14-4c90-a22b-aad4575b3ef9" providerId="ADAL" clId="{98C5F729-C6D6-421F-A8DE-3A570149A37C}" dt="2020-05-24T17:36:09.387" v="2862"/>
          <ac:inkMkLst>
            <pc:docMk/>
            <pc:sldMk cId="675966998" sldId="338"/>
            <ac:inkMk id="173" creationId="{E6BC2000-7833-4BB6-88E6-A0CF069B31A7}"/>
          </ac:inkMkLst>
        </pc:inkChg>
        <pc:inkChg chg="add mod">
          <ac:chgData name="仁園 呂" userId="eef67f80-1e14-4c90-a22b-aad4575b3ef9" providerId="ADAL" clId="{98C5F729-C6D6-421F-A8DE-3A570149A37C}" dt="2020-05-24T17:36:09.387" v="2862"/>
          <ac:inkMkLst>
            <pc:docMk/>
            <pc:sldMk cId="675966998" sldId="338"/>
            <ac:inkMk id="174" creationId="{59416CED-8AD1-402B-B92B-635240A9C2C2}"/>
          </ac:inkMkLst>
        </pc:inkChg>
        <pc:inkChg chg="add mod">
          <ac:chgData name="仁園 呂" userId="eef67f80-1e14-4c90-a22b-aad4575b3ef9" providerId="ADAL" clId="{98C5F729-C6D6-421F-A8DE-3A570149A37C}" dt="2020-05-24T17:36:09.387" v="2862"/>
          <ac:inkMkLst>
            <pc:docMk/>
            <pc:sldMk cId="675966998" sldId="338"/>
            <ac:inkMk id="175" creationId="{ECA22693-3344-4217-9C5F-8E94E5CD29B3}"/>
          </ac:inkMkLst>
        </pc:inkChg>
        <pc:inkChg chg="add mod">
          <ac:chgData name="仁園 呂" userId="eef67f80-1e14-4c90-a22b-aad4575b3ef9" providerId="ADAL" clId="{98C5F729-C6D6-421F-A8DE-3A570149A37C}" dt="2020-05-24T17:36:09.387" v="2862"/>
          <ac:inkMkLst>
            <pc:docMk/>
            <pc:sldMk cId="675966998" sldId="338"/>
            <ac:inkMk id="176" creationId="{BD2269D9-7613-4123-9A66-163CE8F655F6}"/>
          </ac:inkMkLst>
        </pc:inkChg>
        <pc:inkChg chg="add mod">
          <ac:chgData name="仁園 呂" userId="eef67f80-1e14-4c90-a22b-aad4575b3ef9" providerId="ADAL" clId="{98C5F729-C6D6-421F-A8DE-3A570149A37C}" dt="2020-05-24T17:36:09.387" v="2862"/>
          <ac:inkMkLst>
            <pc:docMk/>
            <pc:sldMk cId="675966998" sldId="338"/>
            <ac:inkMk id="177" creationId="{046E1CF5-A58A-49CC-A03C-E2FA97572152}"/>
          </ac:inkMkLst>
        </pc:inkChg>
        <pc:inkChg chg="add mod">
          <ac:chgData name="仁園 呂" userId="eef67f80-1e14-4c90-a22b-aad4575b3ef9" providerId="ADAL" clId="{98C5F729-C6D6-421F-A8DE-3A570149A37C}" dt="2020-05-24T17:36:09.387" v="2862"/>
          <ac:inkMkLst>
            <pc:docMk/>
            <pc:sldMk cId="675966998" sldId="338"/>
            <ac:inkMk id="178" creationId="{B7599BC3-E3ED-4C8E-AF86-5E3A0E8D0DBE}"/>
          </ac:inkMkLst>
        </pc:inkChg>
        <pc:inkChg chg="add mod">
          <ac:chgData name="仁園 呂" userId="eef67f80-1e14-4c90-a22b-aad4575b3ef9" providerId="ADAL" clId="{98C5F729-C6D6-421F-A8DE-3A570149A37C}" dt="2020-05-24T17:36:12.217" v="2866"/>
          <ac:inkMkLst>
            <pc:docMk/>
            <pc:sldMk cId="675966998" sldId="338"/>
            <ac:inkMk id="181" creationId="{980D5790-01FF-42E4-8FDF-B111C7DF31A3}"/>
          </ac:inkMkLst>
        </pc:inkChg>
        <pc:inkChg chg="add mod">
          <ac:chgData name="仁園 呂" userId="eef67f80-1e14-4c90-a22b-aad4575b3ef9" providerId="ADAL" clId="{98C5F729-C6D6-421F-A8DE-3A570149A37C}" dt="2020-05-24T17:36:12.217" v="2866"/>
          <ac:inkMkLst>
            <pc:docMk/>
            <pc:sldMk cId="675966998" sldId="338"/>
            <ac:inkMk id="182" creationId="{7C4F23E5-0FC1-4BA5-9E8A-C18F2F1571F7}"/>
          </ac:inkMkLst>
        </pc:inkChg>
        <pc:inkChg chg="add mod">
          <ac:chgData name="仁園 呂" userId="eef67f80-1e14-4c90-a22b-aad4575b3ef9" providerId="ADAL" clId="{98C5F729-C6D6-421F-A8DE-3A570149A37C}" dt="2020-05-24T17:36:12.217" v="2866"/>
          <ac:inkMkLst>
            <pc:docMk/>
            <pc:sldMk cId="675966998" sldId="338"/>
            <ac:inkMk id="183" creationId="{DB76CCCD-AC3A-4369-BEEE-4D08D787D1C9}"/>
          </ac:inkMkLst>
        </pc:inkChg>
        <pc:inkChg chg="add mod">
          <ac:chgData name="仁園 呂" userId="eef67f80-1e14-4c90-a22b-aad4575b3ef9" providerId="ADAL" clId="{98C5F729-C6D6-421F-A8DE-3A570149A37C}" dt="2020-05-24T17:36:19.874" v="2878"/>
          <ac:inkMkLst>
            <pc:docMk/>
            <pc:sldMk cId="675966998" sldId="338"/>
            <ac:inkMk id="185" creationId="{EB22C238-6869-41CB-B0CE-E53E39DFFCEB}"/>
          </ac:inkMkLst>
        </pc:inkChg>
        <pc:inkChg chg="add mod">
          <ac:chgData name="仁園 呂" userId="eef67f80-1e14-4c90-a22b-aad4575b3ef9" providerId="ADAL" clId="{98C5F729-C6D6-421F-A8DE-3A570149A37C}" dt="2020-05-24T17:36:19.874" v="2878"/>
          <ac:inkMkLst>
            <pc:docMk/>
            <pc:sldMk cId="675966998" sldId="338"/>
            <ac:inkMk id="186" creationId="{B66D71FD-2EE9-46BB-B975-A2C61E81B7EB}"/>
          </ac:inkMkLst>
        </pc:inkChg>
        <pc:inkChg chg="add mod">
          <ac:chgData name="仁園 呂" userId="eef67f80-1e14-4c90-a22b-aad4575b3ef9" providerId="ADAL" clId="{98C5F729-C6D6-421F-A8DE-3A570149A37C}" dt="2020-05-24T17:36:19.874" v="2878"/>
          <ac:inkMkLst>
            <pc:docMk/>
            <pc:sldMk cId="675966998" sldId="338"/>
            <ac:inkMk id="187" creationId="{D23E7FA3-BA3B-4343-B023-987C97E42D5D}"/>
          </ac:inkMkLst>
        </pc:inkChg>
        <pc:inkChg chg="add mod">
          <ac:chgData name="仁園 呂" userId="eef67f80-1e14-4c90-a22b-aad4575b3ef9" providerId="ADAL" clId="{98C5F729-C6D6-421F-A8DE-3A570149A37C}" dt="2020-05-24T17:36:19.874" v="2878"/>
          <ac:inkMkLst>
            <pc:docMk/>
            <pc:sldMk cId="675966998" sldId="338"/>
            <ac:inkMk id="188" creationId="{5822DB9D-34D6-41DB-984E-8A1B9053F901}"/>
          </ac:inkMkLst>
        </pc:inkChg>
        <pc:inkChg chg="add mod">
          <ac:chgData name="仁園 呂" userId="eef67f80-1e14-4c90-a22b-aad4575b3ef9" providerId="ADAL" clId="{98C5F729-C6D6-421F-A8DE-3A570149A37C}" dt="2020-05-24T17:36:19.874" v="2878"/>
          <ac:inkMkLst>
            <pc:docMk/>
            <pc:sldMk cId="675966998" sldId="338"/>
            <ac:inkMk id="189" creationId="{4C063D80-9FC9-4E37-A0C8-5CDC1F900D78}"/>
          </ac:inkMkLst>
        </pc:inkChg>
        <pc:inkChg chg="add mod">
          <ac:chgData name="仁園 呂" userId="eef67f80-1e14-4c90-a22b-aad4575b3ef9" providerId="ADAL" clId="{98C5F729-C6D6-421F-A8DE-3A570149A37C}" dt="2020-05-24T17:36:19.874" v="2878"/>
          <ac:inkMkLst>
            <pc:docMk/>
            <pc:sldMk cId="675966998" sldId="338"/>
            <ac:inkMk id="190" creationId="{6FE27E52-E4A2-45A7-8EC8-345C3216C3DD}"/>
          </ac:inkMkLst>
        </pc:inkChg>
        <pc:inkChg chg="add mod">
          <ac:chgData name="仁園 呂" userId="eef67f80-1e14-4c90-a22b-aad4575b3ef9" providerId="ADAL" clId="{98C5F729-C6D6-421F-A8DE-3A570149A37C}" dt="2020-05-24T17:36:19.874" v="2878"/>
          <ac:inkMkLst>
            <pc:docMk/>
            <pc:sldMk cId="675966998" sldId="338"/>
            <ac:inkMk id="191" creationId="{FB580521-8B59-46D5-98C9-C53604D01D88}"/>
          </ac:inkMkLst>
        </pc:inkChg>
        <pc:inkChg chg="add mod">
          <ac:chgData name="仁園 呂" userId="eef67f80-1e14-4c90-a22b-aad4575b3ef9" providerId="ADAL" clId="{98C5F729-C6D6-421F-A8DE-3A570149A37C}" dt="2020-05-24T17:36:19.874" v="2878"/>
          <ac:inkMkLst>
            <pc:docMk/>
            <pc:sldMk cId="675966998" sldId="338"/>
            <ac:inkMk id="193" creationId="{E2BC7FD6-873D-4F4A-B129-5B2EED1996B0}"/>
          </ac:inkMkLst>
        </pc:inkChg>
        <pc:inkChg chg="add mod">
          <ac:chgData name="仁園 呂" userId="eef67f80-1e14-4c90-a22b-aad4575b3ef9" providerId="ADAL" clId="{98C5F729-C6D6-421F-A8DE-3A570149A37C}" dt="2020-05-24T17:36:19.874" v="2878"/>
          <ac:inkMkLst>
            <pc:docMk/>
            <pc:sldMk cId="675966998" sldId="338"/>
            <ac:inkMk id="194" creationId="{E7F1BB9B-72D3-4495-9BE0-B24BE7E7CC1F}"/>
          </ac:inkMkLst>
        </pc:inkChg>
        <pc:inkChg chg="add mod">
          <ac:chgData name="仁園 呂" userId="eef67f80-1e14-4c90-a22b-aad4575b3ef9" providerId="ADAL" clId="{98C5F729-C6D6-421F-A8DE-3A570149A37C}" dt="2020-05-24T17:36:19.874" v="2878"/>
          <ac:inkMkLst>
            <pc:docMk/>
            <pc:sldMk cId="675966998" sldId="338"/>
            <ac:inkMk id="195" creationId="{7319D592-27DE-4125-BC1F-C6F12CCC9CD9}"/>
          </ac:inkMkLst>
        </pc:inkChg>
        <pc:inkChg chg="add mod">
          <ac:chgData name="仁園 呂" userId="eef67f80-1e14-4c90-a22b-aad4575b3ef9" providerId="ADAL" clId="{98C5F729-C6D6-421F-A8DE-3A570149A37C}" dt="2020-05-24T17:37:04.300" v="2884"/>
          <ac:inkMkLst>
            <pc:docMk/>
            <pc:sldMk cId="675966998" sldId="338"/>
            <ac:inkMk id="197" creationId="{FFE9423C-A431-4687-910E-EB28C25A3BD5}"/>
          </ac:inkMkLst>
        </pc:inkChg>
        <pc:inkChg chg="add mod">
          <ac:chgData name="仁園 呂" userId="eef67f80-1e14-4c90-a22b-aad4575b3ef9" providerId="ADAL" clId="{98C5F729-C6D6-421F-A8DE-3A570149A37C}" dt="2020-05-24T17:37:04.300" v="2884"/>
          <ac:inkMkLst>
            <pc:docMk/>
            <pc:sldMk cId="675966998" sldId="338"/>
            <ac:inkMk id="198" creationId="{49A18C04-322B-4A3C-8D00-1928E95FF5EB}"/>
          </ac:inkMkLst>
        </pc:inkChg>
        <pc:inkChg chg="add mod">
          <ac:chgData name="仁園 呂" userId="eef67f80-1e14-4c90-a22b-aad4575b3ef9" providerId="ADAL" clId="{98C5F729-C6D6-421F-A8DE-3A570149A37C}" dt="2020-05-24T17:37:43.508" v="2894"/>
          <ac:inkMkLst>
            <pc:docMk/>
            <pc:sldMk cId="675966998" sldId="338"/>
            <ac:inkMk id="200" creationId="{104344E3-86E1-47E3-8412-BE93F88CF290}"/>
          </ac:inkMkLst>
        </pc:inkChg>
        <pc:inkChg chg="add mod">
          <ac:chgData name="仁園 呂" userId="eef67f80-1e14-4c90-a22b-aad4575b3ef9" providerId="ADAL" clId="{98C5F729-C6D6-421F-A8DE-3A570149A37C}" dt="2020-05-24T17:37:43.508" v="2894"/>
          <ac:inkMkLst>
            <pc:docMk/>
            <pc:sldMk cId="675966998" sldId="338"/>
            <ac:inkMk id="201" creationId="{D5AD3C72-2BBF-43C6-8177-DF43FC20162B}"/>
          </ac:inkMkLst>
        </pc:inkChg>
        <pc:inkChg chg="add mod">
          <ac:chgData name="仁園 呂" userId="eef67f80-1e14-4c90-a22b-aad4575b3ef9" providerId="ADAL" clId="{98C5F729-C6D6-421F-A8DE-3A570149A37C}" dt="2020-05-24T17:37:43.508" v="2894"/>
          <ac:inkMkLst>
            <pc:docMk/>
            <pc:sldMk cId="675966998" sldId="338"/>
            <ac:inkMk id="202" creationId="{88786B70-2E9F-4522-8F3B-E6FF24C255FC}"/>
          </ac:inkMkLst>
        </pc:inkChg>
        <pc:inkChg chg="add mod">
          <ac:chgData name="仁園 呂" userId="eef67f80-1e14-4c90-a22b-aad4575b3ef9" providerId="ADAL" clId="{98C5F729-C6D6-421F-A8DE-3A570149A37C}" dt="2020-05-24T17:37:43.508" v="2894"/>
          <ac:inkMkLst>
            <pc:docMk/>
            <pc:sldMk cId="675966998" sldId="338"/>
            <ac:inkMk id="203" creationId="{DEDD0329-FE73-4C8C-92A8-068FEA5C085D}"/>
          </ac:inkMkLst>
        </pc:inkChg>
        <pc:inkChg chg="add mod">
          <ac:chgData name="仁園 呂" userId="eef67f80-1e14-4c90-a22b-aad4575b3ef9" providerId="ADAL" clId="{98C5F729-C6D6-421F-A8DE-3A570149A37C}" dt="2020-05-24T17:37:43.508" v="2894"/>
          <ac:inkMkLst>
            <pc:docMk/>
            <pc:sldMk cId="675966998" sldId="338"/>
            <ac:inkMk id="204" creationId="{BF171098-4DB1-4481-A4AA-C87A077E5BD0}"/>
          </ac:inkMkLst>
        </pc:inkChg>
        <pc:inkChg chg="add mod">
          <ac:chgData name="仁園 呂" userId="eef67f80-1e14-4c90-a22b-aad4575b3ef9" providerId="ADAL" clId="{98C5F729-C6D6-421F-A8DE-3A570149A37C}" dt="2020-05-24T17:37:55.608" v="2897"/>
          <ac:inkMkLst>
            <pc:docMk/>
            <pc:sldMk cId="675966998" sldId="338"/>
            <ac:inkMk id="206" creationId="{4548249F-956A-4661-891E-ECA1D393992C}"/>
          </ac:inkMkLst>
        </pc:inkChg>
        <pc:inkChg chg="add mod">
          <ac:chgData name="仁園 呂" userId="eef67f80-1e14-4c90-a22b-aad4575b3ef9" providerId="ADAL" clId="{98C5F729-C6D6-421F-A8DE-3A570149A37C}" dt="2020-05-24T17:37:55.608" v="2897"/>
          <ac:inkMkLst>
            <pc:docMk/>
            <pc:sldMk cId="675966998" sldId="338"/>
            <ac:inkMk id="207" creationId="{062B0EA3-2510-4B53-983E-1516A6F3FC86}"/>
          </ac:inkMkLst>
        </pc:inkChg>
        <pc:inkChg chg="add mod">
          <ac:chgData name="仁園 呂" userId="eef67f80-1e14-4c90-a22b-aad4575b3ef9" providerId="ADAL" clId="{98C5F729-C6D6-421F-A8DE-3A570149A37C}" dt="2020-05-24T17:37:59.589" v="2900"/>
          <ac:inkMkLst>
            <pc:docMk/>
            <pc:sldMk cId="675966998" sldId="338"/>
            <ac:inkMk id="209" creationId="{F3B62701-365A-4ED8-B3FF-ED677BA03EDB}"/>
          </ac:inkMkLst>
        </pc:inkChg>
        <pc:inkChg chg="add mod">
          <ac:chgData name="仁園 呂" userId="eef67f80-1e14-4c90-a22b-aad4575b3ef9" providerId="ADAL" clId="{98C5F729-C6D6-421F-A8DE-3A570149A37C}" dt="2020-05-24T17:37:59.589" v="2900"/>
          <ac:inkMkLst>
            <pc:docMk/>
            <pc:sldMk cId="675966998" sldId="338"/>
            <ac:inkMk id="210" creationId="{43C9F593-ACF1-4766-8DBB-D4597811DAEE}"/>
          </ac:inkMkLst>
        </pc:inkChg>
        <pc:inkChg chg="add mod">
          <ac:chgData name="仁園 呂" userId="eef67f80-1e14-4c90-a22b-aad4575b3ef9" providerId="ADAL" clId="{98C5F729-C6D6-421F-A8DE-3A570149A37C}" dt="2020-05-24T17:38:03.513" v="2903"/>
          <ac:inkMkLst>
            <pc:docMk/>
            <pc:sldMk cId="675966998" sldId="338"/>
            <ac:inkMk id="212" creationId="{7C8B3BAC-2012-4435-858F-06BB8E3761D4}"/>
          </ac:inkMkLst>
        </pc:inkChg>
        <pc:inkChg chg="add mod">
          <ac:chgData name="仁園 呂" userId="eef67f80-1e14-4c90-a22b-aad4575b3ef9" providerId="ADAL" clId="{98C5F729-C6D6-421F-A8DE-3A570149A37C}" dt="2020-05-24T17:38:03.513" v="2903"/>
          <ac:inkMkLst>
            <pc:docMk/>
            <pc:sldMk cId="675966998" sldId="338"/>
            <ac:inkMk id="213" creationId="{C3657A8E-F296-4B1A-851D-18E42B006F3A}"/>
          </ac:inkMkLst>
        </pc:inkChg>
        <pc:inkChg chg="add mod">
          <ac:chgData name="仁園 呂" userId="eef67f80-1e14-4c90-a22b-aad4575b3ef9" providerId="ADAL" clId="{98C5F729-C6D6-421F-A8DE-3A570149A37C}" dt="2020-05-24T17:39:55.183" v="2930"/>
          <ac:inkMkLst>
            <pc:docMk/>
            <pc:sldMk cId="675966998" sldId="338"/>
            <ac:inkMk id="215" creationId="{5CEF16D5-C74F-4488-B887-F11FC2217200}"/>
          </ac:inkMkLst>
        </pc:inkChg>
        <pc:inkChg chg="add mod">
          <ac:chgData name="仁園 呂" userId="eef67f80-1e14-4c90-a22b-aad4575b3ef9" providerId="ADAL" clId="{98C5F729-C6D6-421F-A8DE-3A570149A37C}" dt="2020-05-24T17:39:55.183" v="2930"/>
          <ac:inkMkLst>
            <pc:docMk/>
            <pc:sldMk cId="675966998" sldId="338"/>
            <ac:inkMk id="216" creationId="{DE08B050-FAA8-40A9-9582-696591E3C61D}"/>
          </ac:inkMkLst>
        </pc:inkChg>
        <pc:inkChg chg="add mod">
          <ac:chgData name="仁園 呂" userId="eef67f80-1e14-4c90-a22b-aad4575b3ef9" providerId="ADAL" clId="{98C5F729-C6D6-421F-A8DE-3A570149A37C}" dt="2020-05-24T17:39:55.183" v="2930"/>
          <ac:inkMkLst>
            <pc:docMk/>
            <pc:sldMk cId="675966998" sldId="338"/>
            <ac:inkMk id="217" creationId="{3442D3AE-36B7-4C32-AA72-853B94CB7FC6}"/>
          </ac:inkMkLst>
        </pc:inkChg>
        <pc:inkChg chg="add mod">
          <ac:chgData name="仁園 呂" userId="eef67f80-1e14-4c90-a22b-aad4575b3ef9" providerId="ADAL" clId="{98C5F729-C6D6-421F-A8DE-3A570149A37C}" dt="2020-05-24T17:39:55.183" v="2930"/>
          <ac:inkMkLst>
            <pc:docMk/>
            <pc:sldMk cId="675966998" sldId="338"/>
            <ac:inkMk id="218" creationId="{E26CC36A-8231-45ED-8DF2-DC54F4716E3B}"/>
          </ac:inkMkLst>
        </pc:inkChg>
        <pc:inkChg chg="add mod">
          <ac:chgData name="仁園 呂" userId="eef67f80-1e14-4c90-a22b-aad4575b3ef9" providerId="ADAL" clId="{98C5F729-C6D6-421F-A8DE-3A570149A37C}" dt="2020-05-24T17:39:58.012" v="2935"/>
          <ac:inkMkLst>
            <pc:docMk/>
            <pc:sldMk cId="675966998" sldId="338"/>
            <ac:inkMk id="220" creationId="{6D0E4EFF-E6B4-4438-A639-0684AA36EDDF}"/>
          </ac:inkMkLst>
        </pc:inkChg>
        <pc:inkChg chg="add mod">
          <ac:chgData name="仁園 呂" userId="eef67f80-1e14-4c90-a22b-aad4575b3ef9" providerId="ADAL" clId="{98C5F729-C6D6-421F-A8DE-3A570149A37C}" dt="2020-05-24T17:39:58.012" v="2935"/>
          <ac:inkMkLst>
            <pc:docMk/>
            <pc:sldMk cId="675966998" sldId="338"/>
            <ac:inkMk id="221" creationId="{94517082-EEEF-469B-997C-2BD4B94436C9}"/>
          </ac:inkMkLst>
        </pc:inkChg>
        <pc:inkChg chg="add mod">
          <ac:chgData name="仁園 呂" userId="eef67f80-1e14-4c90-a22b-aad4575b3ef9" providerId="ADAL" clId="{98C5F729-C6D6-421F-A8DE-3A570149A37C}" dt="2020-05-24T17:39:58.012" v="2935"/>
          <ac:inkMkLst>
            <pc:docMk/>
            <pc:sldMk cId="675966998" sldId="338"/>
            <ac:inkMk id="222" creationId="{861D5E6E-1BD2-4488-B71C-6D7ACB9F8D6C}"/>
          </ac:inkMkLst>
        </pc:inkChg>
        <pc:inkChg chg="add mod">
          <ac:chgData name="仁園 呂" userId="eef67f80-1e14-4c90-a22b-aad4575b3ef9" providerId="ADAL" clId="{98C5F729-C6D6-421F-A8DE-3A570149A37C}" dt="2020-05-24T17:39:58.012" v="2935"/>
          <ac:inkMkLst>
            <pc:docMk/>
            <pc:sldMk cId="675966998" sldId="338"/>
            <ac:inkMk id="223" creationId="{56F5CAFE-8593-4448-A4B6-1B8115BAEC0E}"/>
          </ac:inkMkLst>
        </pc:inkChg>
        <pc:inkChg chg="add mod">
          <ac:chgData name="仁園 呂" userId="eef67f80-1e14-4c90-a22b-aad4575b3ef9" providerId="ADAL" clId="{98C5F729-C6D6-421F-A8DE-3A570149A37C}" dt="2020-05-24T17:39:55.183" v="2930"/>
          <ac:inkMkLst>
            <pc:docMk/>
            <pc:sldMk cId="675966998" sldId="338"/>
            <ac:inkMk id="225" creationId="{EDD3393E-220F-4A8B-9120-EABD5623AE89}"/>
          </ac:inkMkLst>
        </pc:inkChg>
        <pc:inkChg chg="add mod">
          <ac:chgData name="仁園 呂" userId="eef67f80-1e14-4c90-a22b-aad4575b3ef9" providerId="ADAL" clId="{98C5F729-C6D6-421F-A8DE-3A570149A37C}" dt="2020-05-24T17:39:00.778" v="2923"/>
          <ac:inkMkLst>
            <pc:docMk/>
            <pc:sldMk cId="675966998" sldId="338"/>
            <ac:inkMk id="227" creationId="{63F0032B-FC6D-4290-8F6C-2931E12A11A8}"/>
          </ac:inkMkLst>
        </pc:inkChg>
        <pc:inkChg chg="add mod">
          <ac:chgData name="仁園 呂" userId="eef67f80-1e14-4c90-a22b-aad4575b3ef9" providerId="ADAL" clId="{98C5F729-C6D6-421F-A8DE-3A570149A37C}" dt="2020-05-24T17:39:00.778" v="2923"/>
          <ac:inkMkLst>
            <pc:docMk/>
            <pc:sldMk cId="675966998" sldId="338"/>
            <ac:inkMk id="228" creationId="{44D03877-445E-45F7-A08A-FEBB0E776502}"/>
          </ac:inkMkLst>
        </pc:inkChg>
        <pc:inkChg chg="add mod">
          <ac:chgData name="仁園 呂" userId="eef67f80-1e14-4c90-a22b-aad4575b3ef9" providerId="ADAL" clId="{98C5F729-C6D6-421F-A8DE-3A570149A37C}" dt="2020-05-24T17:39:00.778" v="2923"/>
          <ac:inkMkLst>
            <pc:docMk/>
            <pc:sldMk cId="675966998" sldId="338"/>
            <ac:inkMk id="229" creationId="{0760A459-B01C-422D-93C5-7C391D4B6AAC}"/>
          </ac:inkMkLst>
        </pc:inkChg>
        <pc:inkChg chg="add mod">
          <ac:chgData name="仁園 呂" userId="eef67f80-1e14-4c90-a22b-aad4575b3ef9" providerId="ADAL" clId="{98C5F729-C6D6-421F-A8DE-3A570149A37C}" dt="2020-05-24T17:39:00.778" v="2923"/>
          <ac:inkMkLst>
            <pc:docMk/>
            <pc:sldMk cId="675966998" sldId="338"/>
            <ac:inkMk id="230" creationId="{08269A1B-9432-403E-876F-8DEBAD17DA9A}"/>
          </ac:inkMkLst>
        </pc:inkChg>
        <pc:inkChg chg="add mod">
          <ac:chgData name="仁園 呂" userId="eef67f80-1e14-4c90-a22b-aad4575b3ef9" providerId="ADAL" clId="{98C5F729-C6D6-421F-A8DE-3A570149A37C}" dt="2020-05-24T17:39:00.778" v="2923"/>
          <ac:inkMkLst>
            <pc:docMk/>
            <pc:sldMk cId="675966998" sldId="338"/>
            <ac:inkMk id="231" creationId="{86D405F7-3C81-45B6-8EF9-A56771D03711}"/>
          </ac:inkMkLst>
        </pc:inkChg>
        <pc:inkChg chg="add mod">
          <ac:chgData name="仁園 呂" userId="eef67f80-1e14-4c90-a22b-aad4575b3ef9" providerId="ADAL" clId="{98C5F729-C6D6-421F-A8DE-3A570149A37C}" dt="2020-05-24T17:39:00.778" v="2923"/>
          <ac:inkMkLst>
            <pc:docMk/>
            <pc:sldMk cId="675966998" sldId="338"/>
            <ac:inkMk id="232" creationId="{0E7FAE73-5F87-4344-A2A2-33DF6EDF4A7C}"/>
          </ac:inkMkLst>
        </pc:inkChg>
        <pc:inkChg chg="add mod">
          <ac:chgData name="仁園 呂" userId="eef67f80-1e14-4c90-a22b-aad4575b3ef9" providerId="ADAL" clId="{98C5F729-C6D6-421F-A8DE-3A570149A37C}" dt="2020-05-24T17:39:00.778" v="2923"/>
          <ac:inkMkLst>
            <pc:docMk/>
            <pc:sldMk cId="675966998" sldId="338"/>
            <ac:inkMk id="233" creationId="{387742C3-47B1-4696-A219-E6474261D99D}"/>
          </ac:inkMkLst>
        </pc:inkChg>
        <pc:inkChg chg="add mod">
          <ac:chgData name="仁園 呂" userId="eef67f80-1e14-4c90-a22b-aad4575b3ef9" providerId="ADAL" clId="{98C5F729-C6D6-421F-A8DE-3A570149A37C}" dt="2020-05-24T17:39:28.886" v="2927"/>
          <ac:inkMkLst>
            <pc:docMk/>
            <pc:sldMk cId="675966998" sldId="338"/>
            <ac:inkMk id="235" creationId="{EA72EEF0-A456-4B74-9E12-0A94A1529908}"/>
          </ac:inkMkLst>
        </pc:inkChg>
        <pc:inkChg chg="add mod">
          <ac:chgData name="仁園 呂" userId="eef67f80-1e14-4c90-a22b-aad4575b3ef9" providerId="ADAL" clId="{98C5F729-C6D6-421F-A8DE-3A570149A37C}" dt="2020-05-24T17:39:28.886" v="2927"/>
          <ac:inkMkLst>
            <pc:docMk/>
            <pc:sldMk cId="675966998" sldId="338"/>
            <ac:inkMk id="236" creationId="{5D0AC70F-2F5A-4018-A978-4F57E575FCD9}"/>
          </ac:inkMkLst>
        </pc:inkChg>
        <pc:inkChg chg="add mod">
          <ac:chgData name="仁園 呂" userId="eef67f80-1e14-4c90-a22b-aad4575b3ef9" providerId="ADAL" clId="{98C5F729-C6D6-421F-A8DE-3A570149A37C}" dt="2020-05-24T17:39:28.886" v="2927"/>
          <ac:inkMkLst>
            <pc:docMk/>
            <pc:sldMk cId="675966998" sldId="338"/>
            <ac:inkMk id="237" creationId="{5B9E57C5-C4D1-469F-8FD0-52464C3C5F72}"/>
          </ac:inkMkLst>
        </pc:inkChg>
        <pc:inkChg chg="add mod">
          <ac:chgData name="仁園 呂" userId="eef67f80-1e14-4c90-a22b-aad4575b3ef9" providerId="ADAL" clId="{98C5F729-C6D6-421F-A8DE-3A570149A37C}" dt="2020-05-24T17:39:58.012" v="2935"/>
          <ac:inkMkLst>
            <pc:docMk/>
            <pc:sldMk cId="675966998" sldId="338"/>
            <ac:inkMk id="239" creationId="{0DE202D6-2CEF-47C3-B4FA-85538FBEE1FB}"/>
          </ac:inkMkLst>
        </pc:inkChg>
        <pc:inkChg chg="add mod">
          <ac:chgData name="仁園 呂" userId="eef67f80-1e14-4c90-a22b-aad4575b3ef9" providerId="ADAL" clId="{98C5F729-C6D6-421F-A8DE-3A570149A37C}" dt="2020-05-24T17:39:58.012" v="2935"/>
          <ac:inkMkLst>
            <pc:docMk/>
            <pc:sldMk cId="675966998" sldId="338"/>
            <ac:inkMk id="240" creationId="{114C39F7-64A6-42A5-B545-005602A4C4A2}"/>
          </ac:inkMkLst>
        </pc:inkChg>
        <pc:inkChg chg="add mod">
          <ac:chgData name="仁園 呂" userId="eef67f80-1e14-4c90-a22b-aad4575b3ef9" providerId="ADAL" clId="{98C5F729-C6D6-421F-A8DE-3A570149A37C}" dt="2020-05-24T17:39:58.012" v="2935"/>
          <ac:inkMkLst>
            <pc:docMk/>
            <pc:sldMk cId="675966998" sldId="338"/>
            <ac:inkMk id="242" creationId="{500615DB-930A-406A-B60D-D5B06029166F}"/>
          </ac:inkMkLst>
        </pc:inkChg>
        <pc:inkChg chg="add mod">
          <ac:chgData name="仁園 呂" userId="eef67f80-1e14-4c90-a22b-aad4575b3ef9" providerId="ADAL" clId="{98C5F729-C6D6-421F-A8DE-3A570149A37C}" dt="2020-05-24T17:39:58.012" v="2935"/>
          <ac:inkMkLst>
            <pc:docMk/>
            <pc:sldMk cId="675966998" sldId="338"/>
            <ac:inkMk id="243" creationId="{FEB8968F-2D01-4F22-BD06-8BAA5F26D928}"/>
          </ac:inkMkLst>
        </pc:inkChg>
        <pc:inkChg chg="add mod">
          <ac:chgData name="仁園 呂" userId="eef67f80-1e14-4c90-a22b-aad4575b3ef9" providerId="ADAL" clId="{98C5F729-C6D6-421F-A8DE-3A570149A37C}" dt="2020-05-24T17:39:58.012" v="2935"/>
          <ac:inkMkLst>
            <pc:docMk/>
            <pc:sldMk cId="675966998" sldId="338"/>
            <ac:inkMk id="244" creationId="{D21721DF-4A94-41A0-A20F-C0DEC64FA7A4}"/>
          </ac:inkMkLst>
        </pc:inkChg>
        <pc:inkChg chg="add mod">
          <ac:chgData name="仁園 呂" userId="eef67f80-1e14-4c90-a22b-aad4575b3ef9" providerId="ADAL" clId="{98C5F729-C6D6-421F-A8DE-3A570149A37C}" dt="2020-05-24T17:39:58.012" v="2935"/>
          <ac:inkMkLst>
            <pc:docMk/>
            <pc:sldMk cId="675966998" sldId="338"/>
            <ac:inkMk id="245" creationId="{8E0EAC16-A6FF-4246-A3D1-275E573904C6}"/>
          </ac:inkMkLst>
        </pc:inkChg>
      </pc:sldChg>
      <pc:sldChg chg="new del">
        <pc:chgData name="仁園 呂" userId="eef67f80-1e14-4c90-a22b-aad4575b3ef9" providerId="ADAL" clId="{98C5F729-C6D6-421F-A8DE-3A570149A37C}" dt="2020-05-24T15:59:04.153" v="2438" actId="47"/>
        <pc:sldMkLst>
          <pc:docMk/>
          <pc:sldMk cId="3869897114" sldId="338"/>
        </pc:sldMkLst>
      </pc:sldChg>
      <pc:sldChg chg="new del">
        <pc:chgData name="仁園 呂" userId="eef67f80-1e14-4c90-a22b-aad4575b3ef9" providerId="ADAL" clId="{98C5F729-C6D6-421F-A8DE-3A570149A37C}" dt="2020-05-24T15:59:05.800" v="2439" actId="47"/>
        <pc:sldMkLst>
          <pc:docMk/>
          <pc:sldMk cId="603133823" sldId="339"/>
        </pc:sldMkLst>
      </pc:sldChg>
      <pc:sldChg chg="addSp delSp modSp new mod">
        <pc:chgData name="仁園 呂" userId="eef67f80-1e14-4c90-a22b-aad4575b3ef9" providerId="ADAL" clId="{98C5F729-C6D6-421F-A8DE-3A570149A37C}" dt="2020-05-24T17:45:15.846" v="3182"/>
        <pc:sldMkLst>
          <pc:docMk/>
          <pc:sldMk cId="2904213600" sldId="339"/>
        </pc:sldMkLst>
        <pc:spChg chg="del">
          <ac:chgData name="仁園 呂" userId="eef67f80-1e14-4c90-a22b-aad4575b3ef9" providerId="ADAL" clId="{98C5F729-C6D6-421F-A8DE-3A570149A37C}" dt="2020-05-24T17:40:28.339" v="2937" actId="478"/>
          <ac:spMkLst>
            <pc:docMk/>
            <pc:sldMk cId="2904213600" sldId="339"/>
            <ac:spMk id="3" creationId="{443A7A34-2B0C-4BF0-9320-BF357167824E}"/>
          </ac:spMkLst>
        </pc:spChg>
        <pc:grpChg chg="del mod">
          <ac:chgData name="仁園 呂" userId="eef67f80-1e14-4c90-a22b-aad4575b3ef9" providerId="ADAL" clId="{98C5F729-C6D6-421F-A8DE-3A570149A37C}" dt="2020-05-24T17:40:51.403" v="2949"/>
          <ac:grpSpMkLst>
            <pc:docMk/>
            <pc:sldMk cId="2904213600" sldId="339"/>
            <ac:grpSpMk id="12" creationId="{7FD690F9-DEAA-4526-99D9-23953DC0CF9D}"/>
          </ac:grpSpMkLst>
        </pc:grpChg>
        <pc:grpChg chg="mod">
          <ac:chgData name="仁園 呂" userId="eef67f80-1e14-4c90-a22b-aad4575b3ef9" providerId="ADAL" clId="{98C5F729-C6D6-421F-A8DE-3A570149A37C}" dt="2020-05-24T17:40:51.403" v="2949"/>
          <ac:grpSpMkLst>
            <pc:docMk/>
            <pc:sldMk cId="2904213600" sldId="339"/>
            <ac:grpSpMk id="17" creationId="{66FD05DE-39BF-4D2B-B0C8-E8561BDAB3C7}"/>
          </ac:grpSpMkLst>
        </pc:grpChg>
        <pc:grpChg chg="del mod">
          <ac:chgData name="仁園 呂" userId="eef67f80-1e14-4c90-a22b-aad4575b3ef9" providerId="ADAL" clId="{98C5F729-C6D6-421F-A8DE-3A570149A37C}" dt="2020-05-24T17:41:37.935" v="2960"/>
          <ac:grpSpMkLst>
            <pc:docMk/>
            <pc:sldMk cId="2904213600" sldId="339"/>
            <ac:grpSpMk id="26" creationId="{281E1A8D-C149-4502-8360-43BA376D65F7}"/>
          </ac:grpSpMkLst>
        </pc:grpChg>
        <pc:grpChg chg="del mod">
          <ac:chgData name="仁園 呂" userId="eef67f80-1e14-4c90-a22b-aad4575b3ef9" providerId="ADAL" clId="{98C5F729-C6D6-421F-A8DE-3A570149A37C}" dt="2020-05-24T17:41:37.935" v="2960"/>
          <ac:grpSpMkLst>
            <pc:docMk/>
            <pc:sldMk cId="2904213600" sldId="339"/>
            <ac:grpSpMk id="27" creationId="{5258987D-97AB-48A8-BB7B-C2E25888AE08}"/>
          </ac:grpSpMkLst>
        </pc:grpChg>
        <pc:grpChg chg="del mod">
          <ac:chgData name="仁園 呂" userId="eef67f80-1e14-4c90-a22b-aad4575b3ef9" providerId="ADAL" clId="{98C5F729-C6D6-421F-A8DE-3A570149A37C}" dt="2020-05-24T17:41:43.186" v="2968"/>
          <ac:grpSpMkLst>
            <pc:docMk/>
            <pc:sldMk cId="2904213600" sldId="339"/>
            <ac:grpSpMk id="29" creationId="{42E88B14-A5EE-46B6-AB6E-9C84EF3ACE1F}"/>
          </ac:grpSpMkLst>
        </pc:grpChg>
        <pc:grpChg chg="del mod">
          <ac:chgData name="仁園 呂" userId="eef67f80-1e14-4c90-a22b-aad4575b3ef9" providerId="ADAL" clId="{98C5F729-C6D6-421F-A8DE-3A570149A37C}" dt="2020-05-24T17:41:45.311" v="2971"/>
          <ac:grpSpMkLst>
            <pc:docMk/>
            <pc:sldMk cId="2904213600" sldId="339"/>
            <ac:grpSpMk id="36" creationId="{283EA649-30AA-41D2-B249-5B5C510ECF92}"/>
          </ac:grpSpMkLst>
        </pc:grpChg>
        <pc:grpChg chg="del mod">
          <ac:chgData name="仁園 呂" userId="eef67f80-1e14-4c90-a22b-aad4575b3ef9" providerId="ADAL" clId="{98C5F729-C6D6-421F-A8DE-3A570149A37C}" dt="2020-05-24T17:41:52.269" v="2984"/>
          <ac:grpSpMkLst>
            <pc:docMk/>
            <pc:sldMk cId="2904213600" sldId="339"/>
            <ac:grpSpMk id="39" creationId="{1BCAF625-E854-456B-BFC5-65DE8B4695D3}"/>
          </ac:grpSpMkLst>
        </pc:grpChg>
        <pc:grpChg chg="del mod">
          <ac:chgData name="仁園 呂" userId="eef67f80-1e14-4c90-a22b-aad4575b3ef9" providerId="ADAL" clId="{98C5F729-C6D6-421F-A8DE-3A570149A37C}" dt="2020-05-24T17:41:53.778" v="2987"/>
          <ac:grpSpMkLst>
            <pc:docMk/>
            <pc:sldMk cId="2904213600" sldId="339"/>
            <ac:grpSpMk id="52" creationId="{2EF1141E-185F-418F-9666-AF8A9A196EFA}"/>
          </ac:grpSpMkLst>
        </pc:grpChg>
        <pc:grpChg chg="mod">
          <ac:chgData name="仁園 呂" userId="eef67f80-1e14-4c90-a22b-aad4575b3ef9" providerId="ADAL" clId="{98C5F729-C6D6-421F-A8DE-3A570149A37C}" dt="2020-05-24T17:42:36.767" v="3001" actId="1076"/>
          <ac:grpSpMkLst>
            <pc:docMk/>
            <pc:sldMk cId="2904213600" sldId="339"/>
            <ac:grpSpMk id="55" creationId="{13FF83A5-D44B-4AC3-99D5-F17DFAC21AD5}"/>
          </ac:grpSpMkLst>
        </pc:grpChg>
        <pc:grpChg chg="del mod">
          <ac:chgData name="仁園 呂" userId="eef67f80-1e14-4c90-a22b-aad4575b3ef9" providerId="ADAL" clId="{98C5F729-C6D6-421F-A8DE-3A570149A37C}" dt="2020-05-24T17:41:59.890" v="2993"/>
          <ac:grpSpMkLst>
            <pc:docMk/>
            <pc:sldMk cId="2904213600" sldId="339"/>
            <ac:grpSpMk id="59" creationId="{378503E5-370D-464E-858B-2EBB68D673F9}"/>
          </ac:grpSpMkLst>
        </pc:grpChg>
        <pc:grpChg chg="del mod">
          <ac:chgData name="仁園 呂" userId="eef67f80-1e14-4c90-a22b-aad4575b3ef9" providerId="ADAL" clId="{98C5F729-C6D6-421F-A8DE-3A570149A37C}" dt="2020-05-24T17:42:05.264" v="3000"/>
          <ac:grpSpMkLst>
            <pc:docMk/>
            <pc:sldMk cId="2904213600" sldId="339"/>
            <ac:grpSpMk id="61" creationId="{B82AC4A9-8F3F-4095-BB98-0494150DEB19}"/>
          </ac:grpSpMkLst>
        </pc:grpChg>
        <pc:grpChg chg="mod">
          <ac:chgData name="仁園 呂" userId="eef67f80-1e14-4c90-a22b-aad4575b3ef9" providerId="ADAL" clId="{98C5F729-C6D6-421F-A8DE-3A570149A37C}" dt="2020-05-24T17:42:36.767" v="3001" actId="1076"/>
          <ac:grpSpMkLst>
            <pc:docMk/>
            <pc:sldMk cId="2904213600" sldId="339"/>
            <ac:grpSpMk id="68" creationId="{2D9988B2-F8D8-458C-B0A2-4BA36697224F}"/>
          </ac:grpSpMkLst>
        </pc:grpChg>
        <pc:grpChg chg="del mod">
          <ac:chgData name="仁園 呂" userId="eef67f80-1e14-4c90-a22b-aad4575b3ef9" providerId="ADAL" clId="{98C5F729-C6D6-421F-A8DE-3A570149A37C}" dt="2020-05-24T17:42:45.724" v="3009"/>
          <ac:grpSpMkLst>
            <pc:docMk/>
            <pc:sldMk cId="2904213600" sldId="339"/>
            <ac:grpSpMk id="73" creationId="{F7902996-3FBC-4EA4-823F-3E43B68A8C2E}"/>
          </ac:grpSpMkLst>
        </pc:grpChg>
        <pc:grpChg chg="mod">
          <ac:chgData name="仁園 呂" userId="eef67f80-1e14-4c90-a22b-aad4575b3ef9" providerId="ADAL" clId="{98C5F729-C6D6-421F-A8DE-3A570149A37C}" dt="2020-05-24T17:42:45.724" v="3009"/>
          <ac:grpSpMkLst>
            <pc:docMk/>
            <pc:sldMk cId="2904213600" sldId="339"/>
            <ac:grpSpMk id="76" creationId="{14E940F2-2895-4B86-B1AE-1D7422A57C09}"/>
          </ac:grpSpMkLst>
        </pc:grpChg>
        <pc:grpChg chg="del mod">
          <ac:chgData name="仁園 呂" userId="eef67f80-1e14-4c90-a22b-aad4575b3ef9" providerId="ADAL" clId="{98C5F729-C6D6-421F-A8DE-3A570149A37C}" dt="2020-05-24T17:43:00.482" v="3020"/>
          <ac:grpSpMkLst>
            <pc:docMk/>
            <pc:sldMk cId="2904213600" sldId="339"/>
            <ac:grpSpMk id="85" creationId="{97E40DEB-0862-4153-9CFE-F28C1D742FB9}"/>
          </ac:grpSpMkLst>
        </pc:grpChg>
        <pc:grpChg chg="del mod">
          <ac:chgData name="仁園 呂" userId="eef67f80-1e14-4c90-a22b-aad4575b3ef9" providerId="ADAL" clId="{98C5F729-C6D6-421F-A8DE-3A570149A37C}" dt="2020-05-24T17:43:03.749" v="3026"/>
          <ac:grpSpMkLst>
            <pc:docMk/>
            <pc:sldMk cId="2904213600" sldId="339"/>
            <ac:grpSpMk id="87" creationId="{265B8D5C-3730-421D-A2BA-36660C9F2BF7}"/>
          </ac:grpSpMkLst>
        </pc:grpChg>
        <pc:grpChg chg="del mod">
          <ac:chgData name="仁園 呂" userId="eef67f80-1e14-4c90-a22b-aad4575b3ef9" providerId="ADAL" clId="{98C5F729-C6D6-421F-A8DE-3A570149A37C}" dt="2020-05-24T17:43:03.749" v="3026"/>
          <ac:grpSpMkLst>
            <pc:docMk/>
            <pc:sldMk cId="2904213600" sldId="339"/>
            <ac:grpSpMk id="93" creationId="{6AABDBDE-9845-4A5E-A99B-9201A6CC97C0}"/>
          </ac:grpSpMkLst>
        </pc:grpChg>
        <pc:grpChg chg="del mod">
          <ac:chgData name="仁園 呂" userId="eef67f80-1e14-4c90-a22b-aad4575b3ef9" providerId="ADAL" clId="{98C5F729-C6D6-421F-A8DE-3A570149A37C}" dt="2020-05-24T17:43:15.051" v="3047"/>
          <ac:grpSpMkLst>
            <pc:docMk/>
            <pc:sldMk cId="2904213600" sldId="339"/>
            <ac:grpSpMk id="94" creationId="{B4E637C3-2B8A-444E-A1C6-A4A71DE24AD9}"/>
          </ac:grpSpMkLst>
        </pc:grpChg>
        <pc:grpChg chg="del mod">
          <ac:chgData name="仁園 呂" userId="eef67f80-1e14-4c90-a22b-aad4575b3ef9" providerId="ADAL" clId="{98C5F729-C6D6-421F-A8DE-3A570149A37C}" dt="2020-05-24T17:43:15.051" v="3047"/>
          <ac:grpSpMkLst>
            <pc:docMk/>
            <pc:sldMk cId="2904213600" sldId="339"/>
            <ac:grpSpMk id="102" creationId="{804CFBDC-36C1-445C-A9E3-BDF7779D8A37}"/>
          </ac:grpSpMkLst>
        </pc:grpChg>
        <pc:grpChg chg="del mod">
          <ac:chgData name="仁園 呂" userId="eef67f80-1e14-4c90-a22b-aad4575b3ef9" providerId="ADAL" clId="{98C5F729-C6D6-421F-A8DE-3A570149A37C}" dt="2020-05-24T17:43:23.803" v="3061"/>
          <ac:grpSpMkLst>
            <pc:docMk/>
            <pc:sldMk cId="2904213600" sldId="339"/>
            <ac:grpSpMk id="115" creationId="{F9947F6C-4E64-4D8F-AD6F-62B06A771D85}"/>
          </ac:grpSpMkLst>
        </pc:grpChg>
        <pc:grpChg chg="del mod">
          <ac:chgData name="仁園 呂" userId="eef67f80-1e14-4c90-a22b-aad4575b3ef9" providerId="ADAL" clId="{98C5F729-C6D6-421F-A8DE-3A570149A37C}" dt="2020-05-24T17:43:23.803" v="3061"/>
          <ac:grpSpMkLst>
            <pc:docMk/>
            <pc:sldMk cId="2904213600" sldId="339"/>
            <ac:grpSpMk id="125" creationId="{15883290-D3F1-41F6-AE31-84F6378ACDAA}"/>
          </ac:grpSpMkLst>
        </pc:grpChg>
        <pc:grpChg chg="mod">
          <ac:chgData name="仁園 呂" userId="eef67f80-1e14-4c90-a22b-aad4575b3ef9" providerId="ADAL" clId="{98C5F729-C6D6-421F-A8DE-3A570149A37C}" dt="2020-05-24T17:43:23.803" v="3061"/>
          <ac:grpSpMkLst>
            <pc:docMk/>
            <pc:sldMk cId="2904213600" sldId="339"/>
            <ac:grpSpMk id="129" creationId="{2865D0E0-69CD-44B3-B5DC-1B6B2BB7684F}"/>
          </ac:grpSpMkLst>
        </pc:grpChg>
        <pc:grpChg chg="del mod">
          <ac:chgData name="仁園 呂" userId="eef67f80-1e14-4c90-a22b-aad4575b3ef9" providerId="ADAL" clId="{98C5F729-C6D6-421F-A8DE-3A570149A37C}" dt="2020-05-24T17:43:41.918" v="3070"/>
          <ac:grpSpMkLst>
            <pc:docMk/>
            <pc:sldMk cId="2904213600" sldId="339"/>
            <ac:grpSpMk id="135" creationId="{29F96A29-DC85-41D6-98D8-079B9455D267}"/>
          </ac:grpSpMkLst>
        </pc:grpChg>
        <pc:grpChg chg="mod">
          <ac:chgData name="仁園 呂" userId="eef67f80-1e14-4c90-a22b-aad4575b3ef9" providerId="ADAL" clId="{98C5F729-C6D6-421F-A8DE-3A570149A37C}" dt="2020-05-24T17:43:41.918" v="3070"/>
          <ac:grpSpMkLst>
            <pc:docMk/>
            <pc:sldMk cId="2904213600" sldId="339"/>
            <ac:grpSpMk id="138" creationId="{827E60B3-A7D9-4E8A-8CFD-88C66BB0125B}"/>
          </ac:grpSpMkLst>
        </pc:grpChg>
        <pc:grpChg chg="mod">
          <ac:chgData name="仁園 呂" userId="eef67f80-1e14-4c90-a22b-aad4575b3ef9" providerId="ADAL" clId="{98C5F729-C6D6-421F-A8DE-3A570149A37C}" dt="2020-05-24T17:43:58.343" v="3074"/>
          <ac:grpSpMkLst>
            <pc:docMk/>
            <pc:sldMk cId="2904213600" sldId="339"/>
            <ac:grpSpMk id="142" creationId="{BCCAD03B-9D3B-49D8-9882-0AE67E81A128}"/>
          </ac:grpSpMkLst>
        </pc:grpChg>
        <pc:grpChg chg="mod">
          <ac:chgData name="仁園 呂" userId="eef67f80-1e14-4c90-a22b-aad4575b3ef9" providerId="ADAL" clId="{98C5F729-C6D6-421F-A8DE-3A570149A37C}" dt="2020-05-24T17:44:28.318" v="3107"/>
          <ac:grpSpMkLst>
            <pc:docMk/>
            <pc:sldMk cId="2904213600" sldId="339"/>
            <ac:grpSpMk id="175" creationId="{2F5B3E04-3B0E-49B6-8482-D6CAC7CF5107}"/>
          </ac:grpSpMkLst>
        </pc:grpChg>
        <pc:grpChg chg="mod">
          <ac:chgData name="仁園 呂" userId="eef67f80-1e14-4c90-a22b-aad4575b3ef9" providerId="ADAL" clId="{98C5F729-C6D6-421F-A8DE-3A570149A37C}" dt="2020-05-24T17:44:28.318" v="3107"/>
          <ac:grpSpMkLst>
            <pc:docMk/>
            <pc:sldMk cId="2904213600" sldId="339"/>
            <ac:grpSpMk id="176" creationId="{EEF212CB-3D26-42A2-9C94-95FA4ECD6D94}"/>
          </ac:grpSpMkLst>
        </pc:grpChg>
        <pc:grpChg chg="mod">
          <ac:chgData name="仁園 呂" userId="eef67f80-1e14-4c90-a22b-aad4575b3ef9" providerId="ADAL" clId="{98C5F729-C6D6-421F-A8DE-3A570149A37C}" dt="2020-05-24T17:44:28.318" v="3107"/>
          <ac:grpSpMkLst>
            <pc:docMk/>
            <pc:sldMk cId="2904213600" sldId="339"/>
            <ac:grpSpMk id="177" creationId="{30294738-86D2-4841-A292-77B3AABF2E0F}"/>
          </ac:grpSpMkLst>
        </pc:grpChg>
        <pc:grpChg chg="mod">
          <ac:chgData name="仁園 呂" userId="eef67f80-1e14-4c90-a22b-aad4575b3ef9" providerId="ADAL" clId="{98C5F729-C6D6-421F-A8DE-3A570149A37C}" dt="2020-05-24T17:44:40.526" v="3115"/>
          <ac:grpSpMkLst>
            <pc:docMk/>
            <pc:sldMk cId="2904213600" sldId="339"/>
            <ac:grpSpMk id="185" creationId="{244F6383-D58B-43C8-96E4-E959381F9439}"/>
          </ac:grpSpMkLst>
        </pc:grpChg>
        <pc:grpChg chg="mod">
          <ac:chgData name="仁園 呂" userId="eef67f80-1e14-4c90-a22b-aad4575b3ef9" providerId="ADAL" clId="{98C5F729-C6D6-421F-A8DE-3A570149A37C}" dt="2020-05-24T17:44:56.301" v="3141"/>
          <ac:grpSpMkLst>
            <pc:docMk/>
            <pc:sldMk cId="2904213600" sldId="339"/>
            <ac:grpSpMk id="199" creationId="{125FBFD7-ABEB-4223-89C4-E3A42430F7A0}"/>
          </ac:grpSpMkLst>
        </pc:grpChg>
        <pc:grpChg chg="mod">
          <ac:chgData name="仁園 呂" userId="eef67f80-1e14-4c90-a22b-aad4575b3ef9" providerId="ADAL" clId="{98C5F729-C6D6-421F-A8DE-3A570149A37C}" dt="2020-05-24T17:44:59.619" v="3145"/>
          <ac:grpSpMkLst>
            <pc:docMk/>
            <pc:sldMk cId="2904213600" sldId="339"/>
            <ac:grpSpMk id="203" creationId="{11D28857-A6B3-4C88-A660-C331FA6D24D7}"/>
          </ac:grpSpMkLst>
        </pc:grpChg>
        <pc:grpChg chg="mod">
          <ac:chgData name="仁園 呂" userId="eef67f80-1e14-4c90-a22b-aad4575b3ef9" providerId="ADAL" clId="{98C5F729-C6D6-421F-A8DE-3A570149A37C}" dt="2020-05-24T17:45:06.316" v="3162"/>
          <ac:grpSpMkLst>
            <pc:docMk/>
            <pc:sldMk cId="2904213600" sldId="339"/>
            <ac:grpSpMk id="220" creationId="{5F47B31C-4B03-43F3-90CA-3E879E404789}"/>
          </ac:grpSpMkLst>
        </pc:grpChg>
        <pc:grpChg chg="mod">
          <ac:chgData name="仁園 呂" userId="eef67f80-1e14-4c90-a22b-aad4575b3ef9" providerId="ADAL" clId="{98C5F729-C6D6-421F-A8DE-3A570149A37C}" dt="2020-05-24T17:45:15.846" v="3182"/>
          <ac:grpSpMkLst>
            <pc:docMk/>
            <pc:sldMk cId="2904213600" sldId="339"/>
            <ac:grpSpMk id="240" creationId="{E59B13CB-4121-426B-B7BD-29406DCEA619}"/>
          </ac:grpSpMkLst>
        </pc:grpChg>
        <pc:grpChg chg="mod">
          <ac:chgData name="仁園 呂" userId="eef67f80-1e14-4c90-a22b-aad4575b3ef9" providerId="ADAL" clId="{98C5F729-C6D6-421F-A8DE-3A570149A37C}" dt="2020-05-24T17:45:15.846" v="3182"/>
          <ac:grpSpMkLst>
            <pc:docMk/>
            <pc:sldMk cId="2904213600" sldId="339"/>
            <ac:grpSpMk id="241" creationId="{7D683831-33D9-47E5-AB44-9CC0053A4543}"/>
          </ac:grpSpMkLst>
        </pc:grpChg>
        <pc:inkChg chg="add mod">
          <ac:chgData name="仁園 呂" userId="eef67f80-1e14-4c90-a22b-aad4575b3ef9" providerId="ADAL" clId="{98C5F729-C6D6-421F-A8DE-3A570149A37C}" dt="2020-05-24T17:40:51.403" v="2949"/>
          <ac:inkMkLst>
            <pc:docMk/>
            <pc:sldMk cId="2904213600" sldId="339"/>
            <ac:inkMk id="6" creationId="{741807BC-38F7-45BB-ABE0-7FCE1981EAEB}"/>
          </ac:inkMkLst>
        </pc:inkChg>
        <pc:inkChg chg="add mod">
          <ac:chgData name="仁園 呂" userId="eef67f80-1e14-4c90-a22b-aad4575b3ef9" providerId="ADAL" clId="{98C5F729-C6D6-421F-A8DE-3A570149A37C}" dt="2020-05-24T17:40:51.403" v="2949"/>
          <ac:inkMkLst>
            <pc:docMk/>
            <pc:sldMk cId="2904213600" sldId="339"/>
            <ac:inkMk id="7" creationId="{9EE15A9D-F52D-4441-B0ED-E1BE0AF1C87D}"/>
          </ac:inkMkLst>
        </pc:inkChg>
        <pc:inkChg chg="add mod">
          <ac:chgData name="仁園 呂" userId="eef67f80-1e14-4c90-a22b-aad4575b3ef9" providerId="ADAL" clId="{98C5F729-C6D6-421F-A8DE-3A570149A37C}" dt="2020-05-24T17:40:51.403" v="2949"/>
          <ac:inkMkLst>
            <pc:docMk/>
            <pc:sldMk cId="2904213600" sldId="339"/>
            <ac:inkMk id="8" creationId="{9B3F6EEB-AA61-4F56-8B64-1BF3B3B04019}"/>
          </ac:inkMkLst>
        </pc:inkChg>
        <pc:inkChg chg="add mod">
          <ac:chgData name="仁園 呂" userId="eef67f80-1e14-4c90-a22b-aad4575b3ef9" providerId="ADAL" clId="{98C5F729-C6D6-421F-A8DE-3A570149A37C}" dt="2020-05-24T17:40:51.403" v="2949"/>
          <ac:inkMkLst>
            <pc:docMk/>
            <pc:sldMk cId="2904213600" sldId="339"/>
            <ac:inkMk id="9" creationId="{DD21B907-7CF9-47E5-9377-8FFB75BD03FA}"/>
          </ac:inkMkLst>
        </pc:inkChg>
        <pc:inkChg chg="add mod">
          <ac:chgData name="仁園 呂" userId="eef67f80-1e14-4c90-a22b-aad4575b3ef9" providerId="ADAL" clId="{98C5F729-C6D6-421F-A8DE-3A570149A37C}" dt="2020-05-24T17:40:51.403" v="2949"/>
          <ac:inkMkLst>
            <pc:docMk/>
            <pc:sldMk cId="2904213600" sldId="339"/>
            <ac:inkMk id="10" creationId="{47747225-3B2B-4801-B41D-02C863849EB0}"/>
          </ac:inkMkLst>
        </pc:inkChg>
        <pc:inkChg chg="add mod">
          <ac:chgData name="仁園 呂" userId="eef67f80-1e14-4c90-a22b-aad4575b3ef9" providerId="ADAL" clId="{98C5F729-C6D6-421F-A8DE-3A570149A37C}" dt="2020-05-24T17:40:51.403" v="2949"/>
          <ac:inkMkLst>
            <pc:docMk/>
            <pc:sldMk cId="2904213600" sldId="339"/>
            <ac:inkMk id="11" creationId="{B301FE32-1675-435E-85B9-4B8E09D2AD0F}"/>
          </ac:inkMkLst>
        </pc:inkChg>
        <pc:inkChg chg="add mod">
          <ac:chgData name="仁園 呂" userId="eef67f80-1e14-4c90-a22b-aad4575b3ef9" providerId="ADAL" clId="{98C5F729-C6D6-421F-A8DE-3A570149A37C}" dt="2020-05-24T17:40:51.403" v="2949"/>
          <ac:inkMkLst>
            <pc:docMk/>
            <pc:sldMk cId="2904213600" sldId="339"/>
            <ac:inkMk id="13" creationId="{31586FE2-AE56-4A33-81A1-3D511827629C}"/>
          </ac:inkMkLst>
        </pc:inkChg>
        <pc:inkChg chg="add mod">
          <ac:chgData name="仁園 呂" userId="eef67f80-1e14-4c90-a22b-aad4575b3ef9" providerId="ADAL" clId="{98C5F729-C6D6-421F-A8DE-3A570149A37C}" dt="2020-05-24T17:40:51.403" v="2949"/>
          <ac:inkMkLst>
            <pc:docMk/>
            <pc:sldMk cId="2904213600" sldId="339"/>
            <ac:inkMk id="14" creationId="{086350D8-79FC-4C63-B508-DEE79E44567F}"/>
          </ac:inkMkLst>
        </pc:inkChg>
        <pc:inkChg chg="add mod">
          <ac:chgData name="仁園 呂" userId="eef67f80-1e14-4c90-a22b-aad4575b3ef9" providerId="ADAL" clId="{98C5F729-C6D6-421F-A8DE-3A570149A37C}" dt="2020-05-24T17:40:51.403" v="2949"/>
          <ac:inkMkLst>
            <pc:docMk/>
            <pc:sldMk cId="2904213600" sldId="339"/>
            <ac:inkMk id="15" creationId="{11AEA144-81FA-416F-AC52-063E83B3FBD2}"/>
          </ac:inkMkLst>
        </pc:inkChg>
        <pc:inkChg chg="add mod">
          <ac:chgData name="仁園 呂" userId="eef67f80-1e14-4c90-a22b-aad4575b3ef9" providerId="ADAL" clId="{98C5F729-C6D6-421F-A8DE-3A570149A37C}" dt="2020-05-24T17:40:51.403" v="2949"/>
          <ac:inkMkLst>
            <pc:docMk/>
            <pc:sldMk cId="2904213600" sldId="339"/>
            <ac:inkMk id="16" creationId="{6F6C2537-07B8-4705-8888-03ADFD2D97D1}"/>
          </ac:inkMkLst>
        </pc:inkChg>
        <pc:inkChg chg="add mod">
          <ac:chgData name="仁園 呂" userId="eef67f80-1e14-4c90-a22b-aad4575b3ef9" providerId="ADAL" clId="{98C5F729-C6D6-421F-A8DE-3A570149A37C}" dt="2020-05-24T17:42:36.767" v="3001" actId="1076"/>
          <ac:inkMkLst>
            <pc:docMk/>
            <pc:sldMk cId="2904213600" sldId="339"/>
            <ac:inkMk id="18" creationId="{E2EBBF78-21C2-4E93-B9E8-FEF1186AF1E1}"/>
          </ac:inkMkLst>
        </pc:inkChg>
        <pc:inkChg chg="add mod">
          <ac:chgData name="仁園 呂" userId="eef67f80-1e14-4c90-a22b-aad4575b3ef9" providerId="ADAL" clId="{98C5F729-C6D6-421F-A8DE-3A570149A37C}" dt="2020-05-24T17:42:36.767" v="3001" actId="1076"/>
          <ac:inkMkLst>
            <pc:docMk/>
            <pc:sldMk cId="2904213600" sldId="339"/>
            <ac:inkMk id="19" creationId="{F2F815F7-EFDF-4559-899E-9A90B3027CED}"/>
          </ac:inkMkLst>
        </pc:inkChg>
        <pc:inkChg chg="add mod">
          <ac:chgData name="仁園 呂" userId="eef67f80-1e14-4c90-a22b-aad4575b3ef9" providerId="ADAL" clId="{98C5F729-C6D6-421F-A8DE-3A570149A37C}" dt="2020-05-24T17:42:36.767" v="3001" actId="1076"/>
          <ac:inkMkLst>
            <pc:docMk/>
            <pc:sldMk cId="2904213600" sldId="339"/>
            <ac:inkMk id="20" creationId="{303E8DD6-2F15-4993-A53C-9FE86AA9FAC1}"/>
          </ac:inkMkLst>
        </pc:inkChg>
        <pc:inkChg chg="add mod">
          <ac:chgData name="仁園 呂" userId="eef67f80-1e14-4c90-a22b-aad4575b3ef9" providerId="ADAL" clId="{98C5F729-C6D6-421F-A8DE-3A570149A37C}" dt="2020-05-24T17:42:36.767" v="3001" actId="1076"/>
          <ac:inkMkLst>
            <pc:docMk/>
            <pc:sldMk cId="2904213600" sldId="339"/>
            <ac:inkMk id="21" creationId="{12061A3B-164A-4014-8373-7890D5CA824C}"/>
          </ac:inkMkLst>
        </pc:inkChg>
        <pc:inkChg chg="add mod">
          <ac:chgData name="仁園 呂" userId="eef67f80-1e14-4c90-a22b-aad4575b3ef9" providerId="ADAL" clId="{98C5F729-C6D6-421F-A8DE-3A570149A37C}" dt="2020-05-24T17:42:36.767" v="3001" actId="1076"/>
          <ac:inkMkLst>
            <pc:docMk/>
            <pc:sldMk cId="2904213600" sldId="339"/>
            <ac:inkMk id="22" creationId="{6191AAF5-B9F2-47EB-AC7D-2EC6595F08C4}"/>
          </ac:inkMkLst>
        </pc:inkChg>
        <pc:inkChg chg="add mod">
          <ac:chgData name="仁園 呂" userId="eef67f80-1e14-4c90-a22b-aad4575b3ef9" providerId="ADAL" clId="{98C5F729-C6D6-421F-A8DE-3A570149A37C}" dt="2020-05-24T17:42:36.767" v="3001" actId="1076"/>
          <ac:inkMkLst>
            <pc:docMk/>
            <pc:sldMk cId="2904213600" sldId="339"/>
            <ac:inkMk id="23" creationId="{1B3F0A0E-BF5E-40C9-B733-B562BAAD04B2}"/>
          </ac:inkMkLst>
        </pc:inkChg>
        <pc:inkChg chg="add mod">
          <ac:chgData name="仁園 呂" userId="eef67f80-1e14-4c90-a22b-aad4575b3ef9" providerId="ADAL" clId="{98C5F729-C6D6-421F-A8DE-3A570149A37C}" dt="2020-05-24T17:42:36.767" v="3001" actId="1076"/>
          <ac:inkMkLst>
            <pc:docMk/>
            <pc:sldMk cId="2904213600" sldId="339"/>
            <ac:inkMk id="24" creationId="{8C3DE976-A1CD-4935-A998-0E67B088E97C}"/>
          </ac:inkMkLst>
        </pc:inkChg>
        <pc:inkChg chg="add del mod">
          <ac:chgData name="仁園 呂" userId="eef67f80-1e14-4c90-a22b-aad4575b3ef9" providerId="ADAL" clId="{98C5F729-C6D6-421F-A8DE-3A570149A37C}" dt="2020-05-24T17:41:38.783" v="2961"/>
          <ac:inkMkLst>
            <pc:docMk/>
            <pc:sldMk cId="2904213600" sldId="339"/>
            <ac:inkMk id="25" creationId="{B5DE8AFD-4058-408D-9D2E-AA8BB8E2C36B}"/>
          </ac:inkMkLst>
        </pc:inkChg>
        <pc:inkChg chg="add mod">
          <ac:chgData name="仁園 呂" userId="eef67f80-1e14-4c90-a22b-aad4575b3ef9" providerId="ADAL" clId="{98C5F729-C6D6-421F-A8DE-3A570149A37C}" dt="2020-05-24T17:42:36.767" v="3001" actId="1076"/>
          <ac:inkMkLst>
            <pc:docMk/>
            <pc:sldMk cId="2904213600" sldId="339"/>
            <ac:inkMk id="28" creationId="{F34DF4FD-20EC-4AD5-9D5B-40B4E6792A9A}"/>
          </ac:inkMkLst>
        </pc:inkChg>
        <pc:inkChg chg="add mod">
          <ac:chgData name="仁園 呂" userId="eef67f80-1e14-4c90-a22b-aad4575b3ef9" providerId="ADAL" clId="{98C5F729-C6D6-421F-A8DE-3A570149A37C}" dt="2020-05-24T17:42:36.767" v="3001" actId="1076"/>
          <ac:inkMkLst>
            <pc:docMk/>
            <pc:sldMk cId="2904213600" sldId="339"/>
            <ac:inkMk id="30" creationId="{D0D8FE2C-F484-4209-8A6F-DFCFDE18EC4C}"/>
          </ac:inkMkLst>
        </pc:inkChg>
        <pc:inkChg chg="add mod">
          <ac:chgData name="仁園 呂" userId="eef67f80-1e14-4c90-a22b-aad4575b3ef9" providerId="ADAL" clId="{98C5F729-C6D6-421F-A8DE-3A570149A37C}" dt="2020-05-24T17:42:36.767" v="3001" actId="1076"/>
          <ac:inkMkLst>
            <pc:docMk/>
            <pc:sldMk cId="2904213600" sldId="339"/>
            <ac:inkMk id="31" creationId="{4EDC01D1-3887-4420-BB96-FBFC74A85062}"/>
          </ac:inkMkLst>
        </pc:inkChg>
        <pc:inkChg chg="add mod">
          <ac:chgData name="仁園 呂" userId="eef67f80-1e14-4c90-a22b-aad4575b3ef9" providerId="ADAL" clId="{98C5F729-C6D6-421F-A8DE-3A570149A37C}" dt="2020-05-24T17:42:36.767" v="3001" actId="1076"/>
          <ac:inkMkLst>
            <pc:docMk/>
            <pc:sldMk cId="2904213600" sldId="339"/>
            <ac:inkMk id="32" creationId="{B1EEE989-5AE1-433C-BABB-F20398A4D5F1}"/>
          </ac:inkMkLst>
        </pc:inkChg>
        <pc:inkChg chg="add mod">
          <ac:chgData name="仁園 呂" userId="eef67f80-1e14-4c90-a22b-aad4575b3ef9" providerId="ADAL" clId="{98C5F729-C6D6-421F-A8DE-3A570149A37C}" dt="2020-05-24T17:42:36.767" v="3001" actId="1076"/>
          <ac:inkMkLst>
            <pc:docMk/>
            <pc:sldMk cId="2904213600" sldId="339"/>
            <ac:inkMk id="33" creationId="{AF8F43EC-0D13-4BCA-B9BA-930E6E9805CE}"/>
          </ac:inkMkLst>
        </pc:inkChg>
        <pc:inkChg chg="add mod">
          <ac:chgData name="仁園 呂" userId="eef67f80-1e14-4c90-a22b-aad4575b3ef9" providerId="ADAL" clId="{98C5F729-C6D6-421F-A8DE-3A570149A37C}" dt="2020-05-24T17:42:36.767" v="3001" actId="1076"/>
          <ac:inkMkLst>
            <pc:docMk/>
            <pc:sldMk cId="2904213600" sldId="339"/>
            <ac:inkMk id="34" creationId="{63899EA3-4738-4EFD-A879-443D849534FC}"/>
          </ac:inkMkLst>
        </pc:inkChg>
        <pc:inkChg chg="add mod">
          <ac:chgData name="仁園 呂" userId="eef67f80-1e14-4c90-a22b-aad4575b3ef9" providerId="ADAL" clId="{98C5F729-C6D6-421F-A8DE-3A570149A37C}" dt="2020-05-24T17:42:36.767" v="3001" actId="1076"/>
          <ac:inkMkLst>
            <pc:docMk/>
            <pc:sldMk cId="2904213600" sldId="339"/>
            <ac:inkMk id="35" creationId="{09A6213C-D146-4B47-BE87-9231E1E23E11}"/>
          </ac:inkMkLst>
        </pc:inkChg>
        <pc:inkChg chg="add mod">
          <ac:chgData name="仁園 呂" userId="eef67f80-1e14-4c90-a22b-aad4575b3ef9" providerId="ADAL" clId="{98C5F729-C6D6-421F-A8DE-3A570149A37C}" dt="2020-05-24T17:42:36.767" v="3001" actId="1076"/>
          <ac:inkMkLst>
            <pc:docMk/>
            <pc:sldMk cId="2904213600" sldId="339"/>
            <ac:inkMk id="37" creationId="{14F363CA-7EE2-435A-BDCF-4C215F39F0C6}"/>
          </ac:inkMkLst>
        </pc:inkChg>
        <pc:inkChg chg="add mod">
          <ac:chgData name="仁園 呂" userId="eef67f80-1e14-4c90-a22b-aad4575b3ef9" providerId="ADAL" clId="{98C5F729-C6D6-421F-A8DE-3A570149A37C}" dt="2020-05-24T17:42:36.767" v="3001" actId="1076"/>
          <ac:inkMkLst>
            <pc:docMk/>
            <pc:sldMk cId="2904213600" sldId="339"/>
            <ac:inkMk id="38" creationId="{D334E0B5-A3FB-455A-B0E6-E5F56321ED02}"/>
          </ac:inkMkLst>
        </pc:inkChg>
        <pc:inkChg chg="add mod">
          <ac:chgData name="仁園 呂" userId="eef67f80-1e14-4c90-a22b-aad4575b3ef9" providerId="ADAL" clId="{98C5F729-C6D6-421F-A8DE-3A570149A37C}" dt="2020-05-24T17:42:36.767" v="3001" actId="1076"/>
          <ac:inkMkLst>
            <pc:docMk/>
            <pc:sldMk cId="2904213600" sldId="339"/>
            <ac:inkMk id="40" creationId="{B9EAE625-FEFE-4D27-B688-EBABD2D43400}"/>
          </ac:inkMkLst>
        </pc:inkChg>
        <pc:inkChg chg="add mod">
          <ac:chgData name="仁園 呂" userId="eef67f80-1e14-4c90-a22b-aad4575b3ef9" providerId="ADAL" clId="{98C5F729-C6D6-421F-A8DE-3A570149A37C}" dt="2020-05-24T17:42:36.767" v="3001" actId="1076"/>
          <ac:inkMkLst>
            <pc:docMk/>
            <pc:sldMk cId="2904213600" sldId="339"/>
            <ac:inkMk id="41" creationId="{F488E2A9-B37E-4EEA-B3FB-AB3C16E38A83}"/>
          </ac:inkMkLst>
        </pc:inkChg>
        <pc:inkChg chg="add mod">
          <ac:chgData name="仁園 呂" userId="eef67f80-1e14-4c90-a22b-aad4575b3ef9" providerId="ADAL" clId="{98C5F729-C6D6-421F-A8DE-3A570149A37C}" dt="2020-05-24T17:42:36.767" v="3001" actId="1076"/>
          <ac:inkMkLst>
            <pc:docMk/>
            <pc:sldMk cId="2904213600" sldId="339"/>
            <ac:inkMk id="42" creationId="{3652D4B8-0F4E-4D8D-8CB2-BA16FD6BF2F0}"/>
          </ac:inkMkLst>
        </pc:inkChg>
        <pc:inkChg chg="add mod">
          <ac:chgData name="仁園 呂" userId="eef67f80-1e14-4c90-a22b-aad4575b3ef9" providerId="ADAL" clId="{98C5F729-C6D6-421F-A8DE-3A570149A37C}" dt="2020-05-24T17:42:36.767" v="3001" actId="1076"/>
          <ac:inkMkLst>
            <pc:docMk/>
            <pc:sldMk cId="2904213600" sldId="339"/>
            <ac:inkMk id="43" creationId="{1F3C2CF4-D7CD-4986-BB9B-869D2BB528ED}"/>
          </ac:inkMkLst>
        </pc:inkChg>
        <pc:inkChg chg="add mod">
          <ac:chgData name="仁園 呂" userId="eef67f80-1e14-4c90-a22b-aad4575b3ef9" providerId="ADAL" clId="{98C5F729-C6D6-421F-A8DE-3A570149A37C}" dt="2020-05-24T17:42:36.767" v="3001" actId="1076"/>
          <ac:inkMkLst>
            <pc:docMk/>
            <pc:sldMk cId="2904213600" sldId="339"/>
            <ac:inkMk id="44" creationId="{96F32244-644D-4C70-868D-0D9279FE5F31}"/>
          </ac:inkMkLst>
        </pc:inkChg>
        <pc:inkChg chg="add mod">
          <ac:chgData name="仁園 呂" userId="eef67f80-1e14-4c90-a22b-aad4575b3ef9" providerId="ADAL" clId="{98C5F729-C6D6-421F-A8DE-3A570149A37C}" dt="2020-05-24T17:42:36.767" v="3001" actId="1076"/>
          <ac:inkMkLst>
            <pc:docMk/>
            <pc:sldMk cId="2904213600" sldId="339"/>
            <ac:inkMk id="45" creationId="{1E3EEC8B-3219-4927-8203-E59BFE35321E}"/>
          </ac:inkMkLst>
        </pc:inkChg>
        <pc:inkChg chg="add mod">
          <ac:chgData name="仁園 呂" userId="eef67f80-1e14-4c90-a22b-aad4575b3ef9" providerId="ADAL" clId="{98C5F729-C6D6-421F-A8DE-3A570149A37C}" dt="2020-05-24T17:42:36.767" v="3001" actId="1076"/>
          <ac:inkMkLst>
            <pc:docMk/>
            <pc:sldMk cId="2904213600" sldId="339"/>
            <ac:inkMk id="46" creationId="{FAF2F719-D775-49B5-9ADB-7F703DE41B51}"/>
          </ac:inkMkLst>
        </pc:inkChg>
        <pc:inkChg chg="add mod">
          <ac:chgData name="仁園 呂" userId="eef67f80-1e14-4c90-a22b-aad4575b3ef9" providerId="ADAL" clId="{98C5F729-C6D6-421F-A8DE-3A570149A37C}" dt="2020-05-24T17:42:36.767" v="3001" actId="1076"/>
          <ac:inkMkLst>
            <pc:docMk/>
            <pc:sldMk cId="2904213600" sldId="339"/>
            <ac:inkMk id="47" creationId="{1E62FC8E-49CB-4A74-A250-FD22C41D80CE}"/>
          </ac:inkMkLst>
        </pc:inkChg>
        <pc:inkChg chg="add mod">
          <ac:chgData name="仁園 呂" userId="eef67f80-1e14-4c90-a22b-aad4575b3ef9" providerId="ADAL" clId="{98C5F729-C6D6-421F-A8DE-3A570149A37C}" dt="2020-05-24T17:41:53.778" v="2987"/>
          <ac:inkMkLst>
            <pc:docMk/>
            <pc:sldMk cId="2904213600" sldId="339"/>
            <ac:inkMk id="48" creationId="{07C357FD-20F8-4B40-8501-6E8F48A0AFFC}"/>
          </ac:inkMkLst>
        </pc:inkChg>
        <pc:inkChg chg="add mod">
          <ac:chgData name="仁園 呂" userId="eef67f80-1e14-4c90-a22b-aad4575b3ef9" providerId="ADAL" clId="{98C5F729-C6D6-421F-A8DE-3A570149A37C}" dt="2020-05-24T17:41:53.778" v="2987"/>
          <ac:inkMkLst>
            <pc:docMk/>
            <pc:sldMk cId="2904213600" sldId="339"/>
            <ac:inkMk id="49" creationId="{2F1A1D3F-08F9-4F7A-BD60-3C1668A568B9}"/>
          </ac:inkMkLst>
        </pc:inkChg>
        <pc:inkChg chg="add mod">
          <ac:chgData name="仁園 呂" userId="eef67f80-1e14-4c90-a22b-aad4575b3ef9" providerId="ADAL" clId="{98C5F729-C6D6-421F-A8DE-3A570149A37C}" dt="2020-05-24T17:41:53.778" v="2987"/>
          <ac:inkMkLst>
            <pc:docMk/>
            <pc:sldMk cId="2904213600" sldId="339"/>
            <ac:inkMk id="50" creationId="{DE01522F-107F-4E69-90F3-8D663FEEF868}"/>
          </ac:inkMkLst>
        </pc:inkChg>
        <pc:inkChg chg="add mod">
          <ac:chgData name="仁園 呂" userId="eef67f80-1e14-4c90-a22b-aad4575b3ef9" providerId="ADAL" clId="{98C5F729-C6D6-421F-A8DE-3A570149A37C}" dt="2020-05-24T17:41:53.778" v="2987"/>
          <ac:inkMkLst>
            <pc:docMk/>
            <pc:sldMk cId="2904213600" sldId="339"/>
            <ac:inkMk id="51" creationId="{743F593A-1424-41C9-B351-4D14C97C5B5A}"/>
          </ac:inkMkLst>
        </pc:inkChg>
        <pc:inkChg chg="add mod">
          <ac:chgData name="仁園 呂" userId="eef67f80-1e14-4c90-a22b-aad4575b3ef9" providerId="ADAL" clId="{98C5F729-C6D6-421F-A8DE-3A570149A37C}" dt="2020-05-24T17:41:53.778" v="2987"/>
          <ac:inkMkLst>
            <pc:docMk/>
            <pc:sldMk cId="2904213600" sldId="339"/>
            <ac:inkMk id="53" creationId="{7C068356-BB6B-4F23-B174-9B1DEE7302ED}"/>
          </ac:inkMkLst>
        </pc:inkChg>
        <pc:inkChg chg="add mod">
          <ac:chgData name="仁園 呂" userId="eef67f80-1e14-4c90-a22b-aad4575b3ef9" providerId="ADAL" clId="{98C5F729-C6D6-421F-A8DE-3A570149A37C}" dt="2020-05-24T17:41:53.778" v="2987"/>
          <ac:inkMkLst>
            <pc:docMk/>
            <pc:sldMk cId="2904213600" sldId="339"/>
            <ac:inkMk id="54" creationId="{5BC6C127-0BF0-41E6-8570-8702D5718EF4}"/>
          </ac:inkMkLst>
        </pc:inkChg>
        <pc:inkChg chg="add mod">
          <ac:chgData name="仁園 呂" userId="eef67f80-1e14-4c90-a22b-aad4575b3ef9" providerId="ADAL" clId="{98C5F729-C6D6-421F-A8DE-3A570149A37C}" dt="2020-05-24T17:42:05.264" v="3000"/>
          <ac:inkMkLst>
            <pc:docMk/>
            <pc:sldMk cId="2904213600" sldId="339"/>
            <ac:inkMk id="56" creationId="{F65FB872-F4AC-4BC0-BCF6-ECE99C360C55}"/>
          </ac:inkMkLst>
        </pc:inkChg>
        <pc:inkChg chg="add mod">
          <ac:chgData name="仁園 呂" userId="eef67f80-1e14-4c90-a22b-aad4575b3ef9" providerId="ADAL" clId="{98C5F729-C6D6-421F-A8DE-3A570149A37C}" dt="2020-05-24T17:42:05.264" v="3000"/>
          <ac:inkMkLst>
            <pc:docMk/>
            <pc:sldMk cId="2904213600" sldId="339"/>
            <ac:inkMk id="57" creationId="{80D75B8E-D706-4074-A6E4-F9C735A80351}"/>
          </ac:inkMkLst>
        </pc:inkChg>
        <pc:inkChg chg="add mod">
          <ac:chgData name="仁園 呂" userId="eef67f80-1e14-4c90-a22b-aad4575b3ef9" providerId="ADAL" clId="{98C5F729-C6D6-421F-A8DE-3A570149A37C}" dt="2020-05-24T17:42:05.264" v="3000"/>
          <ac:inkMkLst>
            <pc:docMk/>
            <pc:sldMk cId="2904213600" sldId="339"/>
            <ac:inkMk id="58" creationId="{7FCA2A10-29AF-4915-93BD-6CC3DBD394CD}"/>
          </ac:inkMkLst>
        </pc:inkChg>
        <pc:inkChg chg="add mod">
          <ac:chgData name="仁園 呂" userId="eef67f80-1e14-4c90-a22b-aad4575b3ef9" providerId="ADAL" clId="{98C5F729-C6D6-421F-A8DE-3A570149A37C}" dt="2020-05-24T17:42:05.264" v="3000"/>
          <ac:inkMkLst>
            <pc:docMk/>
            <pc:sldMk cId="2904213600" sldId="339"/>
            <ac:inkMk id="60" creationId="{93D6C824-3762-47B8-B0CF-BEAA2394B33C}"/>
          </ac:inkMkLst>
        </pc:inkChg>
        <pc:inkChg chg="add mod">
          <ac:chgData name="仁園 呂" userId="eef67f80-1e14-4c90-a22b-aad4575b3ef9" providerId="ADAL" clId="{98C5F729-C6D6-421F-A8DE-3A570149A37C}" dt="2020-05-24T17:42:05.264" v="3000"/>
          <ac:inkMkLst>
            <pc:docMk/>
            <pc:sldMk cId="2904213600" sldId="339"/>
            <ac:inkMk id="62" creationId="{78BCC021-1D15-4FE8-A076-0650ABA2FAF7}"/>
          </ac:inkMkLst>
        </pc:inkChg>
        <pc:inkChg chg="add mod">
          <ac:chgData name="仁園 呂" userId="eef67f80-1e14-4c90-a22b-aad4575b3ef9" providerId="ADAL" clId="{98C5F729-C6D6-421F-A8DE-3A570149A37C}" dt="2020-05-24T17:42:05.264" v="3000"/>
          <ac:inkMkLst>
            <pc:docMk/>
            <pc:sldMk cId="2904213600" sldId="339"/>
            <ac:inkMk id="63" creationId="{8E09816E-BD40-42D7-87B9-4D3DF5037476}"/>
          </ac:inkMkLst>
        </pc:inkChg>
        <pc:inkChg chg="add mod">
          <ac:chgData name="仁園 呂" userId="eef67f80-1e14-4c90-a22b-aad4575b3ef9" providerId="ADAL" clId="{98C5F729-C6D6-421F-A8DE-3A570149A37C}" dt="2020-05-24T17:42:05.264" v="3000"/>
          <ac:inkMkLst>
            <pc:docMk/>
            <pc:sldMk cId="2904213600" sldId="339"/>
            <ac:inkMk id="64" creationId="{F61E5C8F-5860-47E5-835C-5AAE71238DC3}"/>
          </ac:inkMkLst>
        </pc:inkChg>
        <pc:inkChg chg="add mod">
          <ac:chgData name="仁園 呂" userId="eef67f80-1e14-4c90-a22b-aad4575b3ef9" providerId="ADAL" clId="{98C5F729-C6D6-421F-A8DE-3A570149A37C}" dt="2020-05-24T17:42:05.264" v="3000"/>
          <ac:inkMkLst>
            <pc:docMk/>
            <pc:sldMk cId="2904213600" sldId="339"/>
            <ac:inkMk id="65" creationId="{F25BA145-6B60-4BC1-9348-CE087952A86A}"/>
          </ac:inkMkLst>
        </pc:inkChg>
        <pc:inkChg chg="add mod">
          <ac:chgData name="仁園 呂" userId="eef67f80-1e14-4c90-a22b-aad4575b3ef9" providerId="ADAL" clId="{98C5F729-C6D6-421F-A8DE-3A570149A37C}" dt="2020-05-24T17:42:05.264" v="3000"/>
          <ac:inkMkLst>
            <pc:docMk/>
            <pc:sldMk cId="2904213600" sldId="339"/>
            <ac:inkMk id="66" creationId="{2A515EC1-6D96-42A2-942A-1EB324CCD75D}"/>
          </ac:inkMkLst>
        </pc:inkChg>
        <pc:inkChg chg="add mod">
          <ac:chgData name="仁園 呂" userId="eef67f80-1e14-4c90-a22b-aad4575b3ef9" providerId="ADAL" clId="{98C5F729-C6D6-421F-A8DE-3A570149A37C}" dt="2020-05-24T17:42:05.264" v="3000"/>
          <ac:inkMkLst>
            <pc:docMk/>
            <pc:sldMk cId="2904213600" sldId="339"/>
            <ac:inkMk id="67" creationId="{5E0BB923-1A8B-47FD-830F-9F058C309BD9}"/>
          </ac:inkMkLst>
        </pc:inkChg>
        <pc:inkChg chg="add">
          <ac:chgData name="仁園 呂" userId="eef67f80-1e14-4c90-a22b-aad4575b3ef9" providerId="ADAL" clId="{98C5F729-C6D6-421F-A8DE-3A570149A37C}" dt="2020-05-24T17:42:38.795" v="3002" actId="9405"/>
          <ac:inkMkLst>
            <pc:docMk/>
            <pc:sldMk cId="2904213600" sldId="339"/>
            <ac:inkMk id="69" creationId="{A751A3B0-D206-4D02-9C1F-74CA586CDEE6}"/>
          </ac:inkMkLst>
        </pc:inkChg>
        <pc:inkChg chg="add mod">
          <ac:chgData name="仁園 呂" userId="eef67f80-1e14-4c90-a22b-aad4575b3ef9" providerId="ADAL" clId="{98C5F729-C6D6-421F-A8DE-3A570149A37C}" dt="2020-05-24T17:42:45.724" v="3009"/>
          <ac:inkMkLst>
            <pc:docMk/>
            <pc:sldMk cId="2904213600" sldId="339"/>
            <ac:inkMk id="70" creationId="{F083888A-53A5-4BCD-8BEC-3B74EFE0C6D4}"/>
          </ac:inkMkLst>
        </pc:inkChg>
        <pc:inkChg chg="add mod">
          <ac:chgData name="仁園 呂" userId="eef67f80-1e14-4c90-a22b-aad4575b3ef9" providerId="ADAL" clId="{98C5F729-C6D6-421F-A8DE-3A570149A37C}" dt="2020-05-24T17:42:45.724" v="3009"/>
          <ac:inkMkLst>
            <pc:docMk/>
            <pc:sldMk cId="2904213600" sldId="339"/>
            <ac:inkMk id="71" creationId="{18DCA316-6905-45A4-B50E-1C7A291556CA}"/>
          </ac:inkMkLst>
        </pc:inkChg>
        <pc:inkChg chg="add mod">
          <ac:chgData name="仁園 呂" userId="eef67f80-1e14-4c90-a22b-aad4575b3ef9" providerId="ADAL" clId="{98C5F729-C6D6-421F-A8DE-3A570149A37C}" dt="2020-05-24T17:42:45.724" v="3009"/>
          <ac:inkMkLst>
            <pc:docMk/>
            <pc:sldMk cId="2904213600" sldId="339"/>
            <ac:inkMk id="72" creationId="{DAF29047-F2CB-4C22-B0F8-A9D1A4869C31}"/>
          </ac:inkMkLst>
        </pc:inkChg>
        <pc:inkChg chg="add mod">
          <ac:chgData name="仁園 呂" userId="eef67f80-1e14-4c90-a22b-aad4575b3ef9" providerId="ADAL" clId="{98C5F729-C6D6-421F-A8DE-3A570149A37C}" dt="2020-05-24T17:42:45.724" v="3009"/>
          <ac:inkMkLst>
            <pc:docMk/>
            <pc:sldMk cId="2904213600" sldId="339"/>
            <ac:inkMk id="74" creationId="{102D7FC2-498D-4B7B-BFA6-49FADC67EC57}"/>
          </ac:inkMkLst>
        </pc:inkChg>
        <pc:inkChg chg="add mod">
          <ac:chgData name="仁園 呂" userId="eef67f80-1e14-4c90-a22b-aad4575b3ef9" providerId="ADAL" clId="{98C5F729-C6D6-421F-A8DE-3A570149A37C}" dt="2020-05-24T17:42:45.724" v="3009"/>
          <ac:inkMkLst>
            <pc:docMk/>
            <pc:sldMk cId="2904213600" sldId="339"/>
            <ac:inkMk id="75" creationId="{CF874E7C-C7A0-4107-90CF-1F8215EF5CE1}"/>
          </ac:inkMkLst>
        </pc:inkChg>
        <pc:inkChg chg="add mod">
          <ac:chgData name="仁園 呂" userId="eef67f80-1e14-4c90-a22b-aad4575b3ef9" providerId="ADAL" clId="{98C5F729-C6D6-421F-A8DE-3A570149A37C}" dt="2020-05-24T17:43:15.051" v="3047"/>
          <ac:inkMkLst>
            <pc:docMk/>
            <pc:sldMk cId="2904213600" sldId="339"/>
            <ac:inkMk id="77" creationId="{FA98EF89-7CF7-4140-AC3F-1724D652554B}"/>
          </ac:inkMkLst>
        </pc:inkChg>
        <pc:inkChg chg="add mod">
          <ac:chgData name="仁園 呂" userId="eef67f80-1e14-4c90-a22b-aad4575b3ef9" providerId="ADAL" clId="{98C5F729-C6D6-421F-A8DE-3A570149A37C}" dt="2020-05-24T17:43:15.051" v="3047"/>
          <ac:inkMkLst>
            <pc:docMk/>
            <pc:sldMk cId="2904213600" sldId="339"/>
            <ac:inkMk id="78" creationId="{323A2415-8F44-4B3D-89F0-F27F46E0A197}"/>
          </ac:inkMkLst>
        </pc:inkChg>
        <pc:inkChg chg="add mod">
          <ac:chgData name="仁園 呂" userId="eef67f80-1e14-4c90-a22b-aad4575b3ef9" providerId="ADAL" clId="{98C5F729-C6D6-421F-A8DE-3A570149A37C}" dt="2020-05-24T17:43:15.051" v="3047"/>
          <ac:inkMkLst>
            <pc:docMk/>
            <pc:sldMk cId="2904213600" sldId="339"/>
            <ac:inkMk id="79" creationId="{0A37B7EF-3D73-4E5E-9039-CA7D80A75EC0}"/>
          </ac:inkMkLst>
        </pc:inkChg>
        <pc:inkChg chg="add mod">
          <ac:chgData name="仁園 呂" userId="eef67f80-1e14-4c90-a22b-aad4575b3ef9" providerId="ADAL" clId="{98C5F729-C6D6-421F-A8DE-3A570149A37C}" dt="2020-05-24T17:43:15.051" v="3047"/>
          <ac:inkMkLst>
            <pc:docMk/>
            <pc:sldMk cId="2904213600" sldId="339"/>
            <ac:inkMk id="80" creationId="{EFD12416-FEFA-4CC5-9043-D2E771EF139D}"/>
          </ac:inkMkLst>
        </pc:inkChg>
        <pc:inkChg chg="add mod">
          <ac:chgData name="仁園 呂" userId="eef67f80-1e14-4c90-a22b-aad4575b3ef9" providerId="ADAL" clId="{98C5F729-C6D6-421F-A8DE-3A570149A37C}" dt="2020-05-24T17:43:15.051" v="3047"/>
          <ac:inkMkLst>
            <pc:docMk/>
            <pc:sldMk cId="2904213600" sldId="339"/>
            <ac:inkMk id="81" creationId="{4C06196D-1EB8-428C-8C03-39DB67FAC0F3}"/>
          </ac:inkMkLst>
        </pc:inkChg>
        <pc:inkChg chg="add mod">
          <ac:chgData name="仁園 呂" userId="eef67f80-1e14-4c90-a22b-aad4575b3ef9" providerId="ADAL" clId="{98C5F729-C6D6-421F-A8DE-3A570149A37C}" dt="2020-05-24T17:43:15.051" v="3047"/>
          <ac:inkMkLst>
            <pc:docMk/>
            <pc:sldMk cId="2904213600" sldId="339"/>
            <ac:inkMk id="82" creationId="{34A47355-64DE-4A31-8781-F61C38BC9708}"/>
          </ac:inkMkLst>
        </pc:inkChg>
        <pc:inkChg chg="add mod">
          <ac:chgData name="仁園 呂" userId="eef67f80-1e14-4c90-a22b-aad4575b3ef9" providerId="ADAL" clId="{98C5F729-C6D6-421F-A8DE-3A570149A37C}" dt="2020-05-24T17:43:15.051" v="3047"/>
          <ac:inkMkLst>
            <pc:docMk/>
            <pc:sldMk cId="2904213600" sldId="339"/>
            <ac:inkMk id="83" creationId="{119A938A-1AD8-40C2-ADF7-A04296A080B9}"/>
          </ac:inkMkLst>
        </pc:inkChg>
        <pc:inkChg chg="add mod">
          <ac:chgData name="仁園 呂" userId="eef67f80-1e14-4c90-a22b-aad4575b3ef9" providerId="ADAL" clId="{98C5F729-C6D6-421F-A8DE-3A570149A37C}" dt="2020-05-24T17:43:15.051" v="3047"/>
          <ac:inkMkLst>
            <pc:docMk/>
            <pc:sldMk cId="2904213600" sldId="339"/>
            <ac:inkMk id="84" creationId="{171E9E59-D569-4863-AF53-6716FC2FB7D9}"/>
          </ac:inkMkLst>
        </pc:inkChg>
        <pc:inkChg chg="add mod">
          <ac:chgData name="仁園 呂" userId="eef67f80-1e14-4c90-a22b-aad4575b3ef9" providerId="ADAL" clId="{98C5F729-C6D6-421F-A8DE-3A570149A37C}" dt="2020-05-24T17:43:15.051" v="3047"/>
          <ac:inkMkLst>
            <pc:docMk/>
            <pc:sldMk cId="2904213600" sldId="339"/>
            <ac:inkMk id="86" creationId="{0DDFA014-8670-4A58-91A2-777220464F78}"/>
          </ac:inkMkLst>
        </pc:inkChg>
        <pc:inkChg chg="add mod">
          <ac:chgData name="仁園 呂" userId="eef67f80-1e14-4c90-a22b-aad4575b3ef9" providerId="ADAL" clId="{98C5F729-C6D6-421F-A8DE-3A570149A37C}" dt="2020-05-24T17:43:15.051" v="3047"/>
          <ac:inkMkLst>
            <pc:docMk/>
            <pc:sldMk cId="2904213600" sldId="339"/>
            <ac:inkMk id="88" creationId="{6109B216-2071-47E2-AAB4-9CED1BB048A0}"/>
          </ac:inkMkLst>
        </pc:inkChg>
        <pc:inkChg chg="add mod">
          <ac:chgData name="仁園 呂" userId="eef67f80-1e14-4c90-a22b-aad4575b3ef9" providerId="ADAL" clId="{98C5F729-C6D6-421F-A8DE-3A570149A37C}" dt="2020-05-24T17:43:23.803" v="3061"/>
          <ac:inkMkLst>
            <pc:docMk/>
            <pc:sldMk cId="2904213600" sldId="339"/>
            <ac:inkMk id="89" creationId="{F7433000-71A6-494B-BB06-4E6A5D3FF817}"/>
          </ac:inkMkLst>
        </pc:inkChg>
        <pc:inkChg chg="add mod">
          <ac:chgData name="仁園 呂" userId="eef67f80-1e14-4c90-a22b-aad4575b3ef9" providerId="ADAL" clId="{98C5F729-C6D6-421F-A8DE-3A570149A37C}" dt="2020-05-24T17:43:23.803" v="3061"/>
          <ac:inkMkLst>
            <pc:docMk/>
            <pc:sldMk cId="2904213600" sldId="339"/>
            <ac:inkMk id="90" creationId="{0AF36C33-062E-4DA4-9471-D2424D1C4035}"/>
          </ac:inkMkLst>
        </pc:inkChg>
        <pc:inkChg chg="add mod">
          <ac:chgData name="仁園 呂" userId="eef67f80-1e14-4c90-a22b-aad4575b3ef9" providerId="ADAL" clId="{98C5F729-C6D6-421F-A8DE-3A570149A37C}" dt="2020-05-24T17:43:23.803" v="3061"/>
          <ac:inkMkLst>
            <pc:docMk/>
            <pc:sldMk cId="2904213600" sldId="339"/>
            <ac:inkMk id="91" creationId="{FCD73E7C-F642-43D6-AEE3-5ED4A9FF2D2C}"/>
          </ac:inkMkLst>
        </pc:inkChg>
        <pc:inkChg chg="add mod">
          <ac:chgData name="仁園 呂" userId="eef67f80-1e14-4c90-a22b-aad4575b3ef9" providerId="ADAL" clId="{98C5F729-C6D6-421F-A8DE-3A570149A37C}" dt="2020-05-24T17:43:23.803" v="3061"/>
          <ac:inkMkLst>
            <pc:docMk/>
            <pc:sldMk cId="2904213600" sldId="339"/>
            <ac:inkMk id="92" creationId="{E552D8A0-0DCD-4E8C-BA64-97C76E7ECEBE}"/>
          </ac:inkMkLst>
        </pc:inkChg>
        <pc:inkChg chg="add mod">
          <ac:chgData name="仁園 呂" userId="eef67f80-1e14-4c90-a22b-aad4575b3ef9" providerId="ADAL" clId="{98C5F729-C6D6-421F-A8DE-3A570149A37C}" dt="2020-05-24T17:43:23.803" v="3061"/>
          <ac:inkMkLst>
            <pc:docMk/>
            <pc:sldMk cId="2904213600" sldId="339"/>
            <ac:inkMk id="95" creationId="{ED0D5359-C2B1-4F16-8B2A-154E0918DEBB}"/>
          </ac:inkMkLst>
        </pc:inkChg>
        <pc:inkChg chg="add mod">
          <ac:chgData name="仁園 呂" userId="eef67f80-1e14-4c90-a22b-aad4575b3ef9" providerId="ADAL" clId="{98C5F729-C6D6-421F-A8DE-3A570149A37C}" dt="2020-05-24T17:43:23.803" v="3061"/>
          <ac:inkMkLst>
            <pc:docMk/>
            <pc:sldMk cId="2904213600" sldId="339"/>
            <ac:inkMk id="96" creationId="{95FA3F7D-A42A-4144-B390-09CE88E8A51C}"/>
          </ac:inkMkLst>
        </pc:inkChg>
        <pc:inkChg chg="add mod">
          <ac:chgData name="仁園 呂" userId="eef67f80-1e14-4c90-a22b-aad4575b3ef9" providerId="ADAL" clId="{98C5F729-C6D6-421F-A8DE-3A570149A37C}" dt="2020-05-24T17:43:23.803" v="3061"/>
          <ac:inkMkLst>
            <pc:docMk/>
            <pc:sldMk cId="2904213600" sldId="339"/>
            <ac:inkMk id="97" creationId="{7100AFF4-AB54-4B24-AB44-4BD3A2B11BB7}"/>
          </ac:inkMkLst>
        </pc:inkChg>
        <pc:inkChg chg="add mod">
          <ac:chgData name="仁園 呂" userId="eef67f80-1e14-4c90-a22b-aad4575b3ef9" providerId="ADAL" clId="{98C5F729-C6D6-421F-A8DE-3A570149A37C}" dt="2020-05-24T17:43:23.803" v="3061"/>
          <ac:inkMkLst>
            <pc:docMk/>
            <pc:sldMk cId="2904213600" sldId="339"/>
            <ac:inkMk id="98" creationId="{9F56BDD6-9927-4FFA-8F21-87943AC04349}"/>
          </ac:inkMkLst>
        </pc:inkChg>
        <pc:inkChg chg="add mod">
          <ac:chgData name="仁園 呂" userId="eef67f80-1e14-4c90-a22b-aad4575b3ef9" providerId="ADAL" clId="{98C5F729-C6D6-421F-A8DE-3A570149A37C}" dt="2020-05-24T17:43:23.803" v="3061"/>
          <ac:inkMkLst>
            <pc:docMk/>
            <pc:sldMk cId="2904213600" sldId="339"/>
            <ac:inkMk id="99" creationId="{E226E395-C8EE-4A7A-966C-42E740E9F4CF}"/>
          </ac:inkMkLst>
        </pc:inkChg>
        <pc:inkChg chg="add mod">
          <ac:chgData name="仁園 呂" userId="eef67f80-1e14-4c90-a22b-aad4575b3ef9" providerId="ADAL" clId="{98C5F729-C6D6-421F-A8DE-3A570149A37C}" dt="2020-05-24T17:43:23.803" v="3061"/>
          <ac:inkMkLst>
            <pc:docMk/>
            <pc:sldMk cId="2904213600" sldId="339"/>
            <ac:inkMk id="100" creationId="{F8E0B38F-1064-4307-ADD0-B8404E136F8C}"/>
          </ac:inkMkLst>
        </pc:inkChg>
        <pc:inkChg chg="add mod">
          <ac:chgData name="仁園 呂" userId="eef67f80-1e14-4c90-a22b-aad4575b3ef9" providerId="ADAL" clId="{98C5F729-C6D6-421F-A8DE-3A570149A37C}" dt="2020-05-24T17:43:23.803" v="3061"/>
          <ac:inkMkLst>
            <pc:docMk/>
            <pc:sldMk cId="2904213600" sldId="339"/>
            <ac:inkMk id="101" creationId="{35765CC2-D633-40E9-9E63-81AFB298B1C6}"/>
          </ac:inkMkLst>
        </pc:inkChg>
        <pc:inkChg chg="add mod">
          <ac:chgData name="仁園 呂" userId="eef67f80-1e14-4c90-a22b-aad4575b3ef9" providerId="ADAL" clId="{98C5F729-C6D6-421F-A8DE-3A570149A37C}" dt="2020-05-24T17:43:23.803" v="3061"/>
          <ac:inkMkLst>
            <pc:docMk/>
            <pc:sldMk cId="2904213600" sldId="339"/>
            <ac:inkMk id="103" creationId="{0701122C-DB54-4458-92B5-1E8DF3117218}"/>
          </ac:inkMkLst>
        </pc:inkChg>
        <pc:inkChg chg="add mod">
          <ac:chgData name="仁園 呂" userId="eef67f80-1e14-4c90-a22b-aad4575b3ef9" providerId="ADAL" clId="{98C5F729-C6D6-421F-A8DE-3A570149A37C}" dt="2020-05-24T17:43:23.803" v="3061"/>
          <ac:inkMkLst>
            <pc:docMk/>
            <pc:sldMk cId="2904213600" sldId="339"/>
            <ac:inkMk id="104" creationId="{23767B6D-FCE4-4AD0-A9B3-E48A140DA291}"/>
          </ac:inkMkLst>
        </pc:inkChg>
        <pc:inkChg chg="add mod">
          <ac:chgData name="仁園 呂" userId="eef67f80-1e14-4c90-a22b-aad4575b3ef9" providerId="ADAL" clId="{98C5F729-C6D6-421F-A8DE-3A570149A37C}" dt="2020-05-24T17:43:23.803" v="3061"/>
          <ac:inkMkLst>
            <pc:docMk/>
            <pc:sldMk cId="2904213600" sldId="339"/>
            <ac:inkMk id="105" creationId="{DD562380-8EC4-457E-BC06-41EA655BD7A8}"/>
          </ac:inkMkLst>
        </pc:inkChg>
        <pc:inkChg chg="add mod">
          <ac:chgData name="仁園 呂" userId="eef67f80-1e14-4c90-a22b-aad4575b3ef9" providerId="ADAL" clId="{98C5F729-C6D6-421F-A8DE-3A570149A37C}" dt="2020-05-24T17:43:23.803" v="3061"/>
          <ac:inkMkLst>
            <pc:docMk/>
            <pc:sldMk cId="2904213600" sldId="339"/>
            <ac:inkMk id="106" creationId="{E039408C-911B-4FE9-9888-C0D8FCEA2933}"/>
          </ac:inkMkLst>
        </pc:inkChg>
        <pc:inkChg chg="add mod">
          <ac:chgData name="仁園 呂" userId="eef67f80-1e14-4c90-a22b-aad4575b3ef9" providerId="ADAL" clId="{98C5F729-C6D6-421F-A8DE-3A570149A37C}" dt="2020-05-24T17:43:23.803" v="3061"/>
          <ac:inkMkLst>
            <pc:docMk/>
            <pc:sldMk cId="2904213600" sldId="339"/>
            <ac:inkMk id="107" creationId="{826F087A-BA4C-42C9-A557-7FA3B1254B11}"/>
          </ac:inkMkLst>
        </pc:inkChg>
        <pc:inkChg chg="add mod">
          <ac:chgData name="仁園 呂" userId="eef67f80-1e14-4c90-a22b-aad4575b3ef9" providerId="ADAL" clId="{98C5F729-C6D6-421F-A8DE-3A570149A37C}" dt="2020-05-24T17:43:23.803" v="3061"/>
          <ac:inkMkLst>
            <pc:docMk/>
            <pc:sldMk cId="2904213600" sldId="339"/>
            <ac:inkMk id="108" creationId="{949AA7A1-1360-4805-9686-8B7069253EA7}"/>
          </ac:inkMkLst>
        </pc:inkChg>
        <pc:inkChg chg="add mod">
          <ac:chgData name="仁園 呂" userId="eef67f80-1e14-4c90-a22b-aad4575b3ef9" providerId="ADAL" clId="{98C5F729-C6D6-421F-A8DE-3A570149A37C}" dt="2020-05-24T17:43:23.803" v="3061"/>
          <ac:inkMkLst>
            <pc:docMk/>
            <pc:sldMk cId="2904213600" sldId="339"/>
            <ac:inkMk id="109" creationId="{5A88E1F7-2ED3-43EF-A634-81EE12AEFE8F}"/>
          </ac:inkMkLst>
        </pc:inkChg>
        <pc:inkChg chg="add mod">
          <ac:chgData name="仁園 呂" userId="eef67f80-1e14-4c90-a22b-aad4575b3ef9" providerId="ADAL" clId="{98C5F729-C6D6-421F-A8DE-3A570149A37C}" dt="2020-05-24T17:43:23.803" v="3061"/>
          <ac:inkMkLst>
            <pc:docMk/>
            <pc:sldMk cId="2904213600" sldId="339"/>
            <ac:inkMk id="110" creationId="{D5AB41C4-1AA5-4063-93D0-236F99907AED}"/>
          </ac:inkMkLst>
        </pc:inkChg>
        <pc:inkChg chg="add mod">
          <ac:chgData name="仁園 呂" userId="eef67f80-1e14-4c90-a22b-aad4575b3ef9" providerId="ADAL" clId="{98C5F729-C6D6-421F-A8DE-3A570149A37C}" dt="2020-05-24T17:43:23.803" v="3061"/>
          <ac:inkMkLst>
            <pc:docMk/>
            <pc:sldMk cId="2904213600" sldId="339"/>
            <ac:inkMk id="111" creationId="{81304A8A-60AE-4E6E-A303-7283E0C2D486}"/>
          </ac:inkMkLst>
        </pc:inkChg>
        <pc:inkChg chg="add mod">
          <ac:chgData name="仁園 呂" userId="eef67f80-1e14-4c90-a22b-aad4575b3ef9" providerId="ADAL" clId="{98C5F729-C6D6-421F-A8DE-3A570149A37C}" dt="2020-05-24T17:43:23.803" v="3061"/>
          <ac:inkMkLst>
            <pc:docMk/>
            <pc:sldMk cId="2904213600" sldId="339"/>
            <ac:inkMk id="112" creationId="{E3399D41-2A31-457F-9BF5-5C25FE948B15}"/>
          </ac:inkMkLst>
        </pc:inkChg>
        <pc:inkChg chg="add mod">
          <ac:chgData name="仁園 呂" userId="eef67f80-1e14-4c90-a22b-aad4575b3ef9" providerId="ADAL" clId="{98C5F729-C6D6-421F-A8DE-3A570149A37C}" dt="2020-05-24T17:43:23.803" v="3061"/>
          <ac:inkMkLst>
            <pc:docMk/>
            <pc:sldMk cId="2904213600" sldId="339"/>
            <ac:inkMk id="113" creationId="{BD5EF4CA-27FA-485F-81C4-742CE9A25512}"/>
          </ac:inkMkLst>
        </pc:inkChg>
        <pc:inkChg chg="add mod">
          <ac:chgData name="仁園 呂" userId="eef67f80-1e14-4c90-a22b-aad4575b3ef9" providerId="ADAL" clId="{98C5F729-C6D6-421F-A8DE-3A570149A37C}" dt="2020-05-24T17:43:23.803" v="3061"/>
          <ac:inkMkLst>
            <pc:docMk/>
            <pc:sldMk cId="2904213600" sldId="339"/>
            <ac:inkMk id="114" creationId="{2BA497A1-5597-47A3-9CF1-65E08621D12A}"/>
          </ac:inkMkLst>
        </pc:inkChg>
        <pc:inkChg chg="add mod">
          <ac:chgData name="仁園 呂" userId="eef67f80-1e14-4c90-a22b-aad4575b3ef9" providerId="ADAL" clId="{98C5F729-C6D6-421F-A8DE-3A570149A37C}" dt="2020-05-24T17:43:23.803" v="3061"/>
          <ac:inkMkLst>
            <pc:docMk/>
            <pc:sldMk cId="2904213600" sldId="339"/>
            <ac:inkMk id="116" creationId="{56FE20C8-FDAD-4F8B-866F-AED463C16E67}"/>
          </ac:inkMkLst>
        </pc:inkChg>
        <pc:inkChg chg="add mod">
          <ac:chgData name="仁園 呂" userId="eef67f80-1e14-4c90-a22b-aad4575b3ef9" providerId="ADAL" clId="{98C5F729-C6D6-421F-A8DE-3A570149A37C}" dt="2020-05-24T17:43:23.803" v="3061"/>
          <ac:inkMkLst>
            <pc:docMk/>
            <pc:sldMk cId="2904213600" sldId="339"/>
            <ac:inkMk id="117" creationId="{8422FF7B-55AD-44FB-B668-73EAF0340153}"/>
          </ac:inkMkLst>
        </pc:inkChg>
        <pc:inkChg chg="add mod">
          <ac:chgData name="仁園 呂" userId="eef67f80-1e14-4c90-a22b-aad4575b3ef9" providerId="ADAL" clId="{98C5F729-C6D6-421F-A8DE-3A570149A37C}" dt="2020-05-24T17:43:23.803" v="3061"/>
          <ac:inkMkLst>
            <pc:docMk/>
            <pc:sldMk cId="2904213600" sldId="339"/>
            <ac:inkMk id="118" creationId="{A0BAA7CD-7FB6-4CD2-8E84-0E10BA369EA6}"/>
          </ac:inkMkLst>
        </pc:inkChg>
        <pc:inkChg chg="add mod">
          <ac:chgData name="仁園 呂" userId="eef67f80-1e14-4c90-a22b-aad4575b3ef9" providerId="ADAL" clId="{98C5F729-C6D6-421F-A8DE-3A570149A37C}" dt="2020-05-24T17:43:23.803" v="3061"/>
          <ac:inkMkLst>
            <pc:docMk/>
            <pc:sldMk cId="2904213600" sldId="339"/>
            <ac:inkMk id="119" creationId="{8C0069DA-9013-4E1E-8023-B54420FFD47C}"/>
          </ac:inkMkLst>
        </pc:inkChg>
        <pc:inkChg chg="add mod">
          <ac:chgData name="仁園 呂" userId="eef67f80-1e14-4c90-a22b-aad4575b3ef9" providerId="ADAL" clId="{98C5F729-C6D6-421F-A8DE-3A570149A37C}" dt="2020-05-24T17:43:23.803" v="3061"/>
          <ac:inkMkLst>
            <pc:docMk/>
            <pc:sldMk cId="2904213600" sldId="339"/>
            <ac:inkMk id="120" creationId="{EAC887B4-2D4F-4641-9088-FF7FC10570DC}"/>
          </ac:inkMkLst>
        </pc:inkChg>
        <pc:inkChg chg="add mod">
          <ac:chgData name="仁園 呂" userId="eef67f80-1e14-4c90-a22b-aad4575b3ef9" providerId="ADAL" clId="{98C5F729-C6D6-421F-A8DE-3A570149A37C}" dt="2020-05-24T17:43:23.803" v="3061"/>
          <ac:inkMkLst>
            <pc:docMk/>
            <pc:sldMk cId="2904213600" sldId="339"/>
            <ac:inkMk id="121" creationId="{2B6B0ECA-38D8-484E-8C39-4FC3CEC5A64E}"/>
          </ac:inkMkLst>
        </pc:inkChg>
        <pc:inkChg chg="add mod">
          <ac:chgData name="仁園 呂" userId="eef67f80-1e14-4c90-a22b-aad4575b3ef9" providerId="ADAL" clId="{98C5F729-C6D6-421F-A8DE-3A570149A37C}" dt="2020-05-24T17:43:23.803" v="3061"/>
          <ac:inkMkLst>
            <pc:docMk/>
            <pc:sldMk cId="2904213600" sldId="339"/>
            <ac:inkMk id="122" creationId="{19F5F133-0879-4D54-AC5B-E7E761D8EEB4}"/>
          </ac:inkMkLst>
        </pc:inkChg>
        <pc:inkChg chg="add mod">
          <ac:chgData name="仁園 呂" userId="eef67f80-1e14-4c90-a22b-aad4575b3ef9" providerId="ADAL" clId="{98C5F729-C6D6-421F-A8DE-3A570149A37C}" dt="2020-05-24T17:43:23.803" v="3061"/>
          <ac:inkMkLst>
            <pc:docMk/>
            <pc:sldMk cId="2904213600" sldId="339"/>
            <ac:inkMk id="123" creationId="{BA09FB52-145C-4028-8804-CCF26F065AAD}"/>
          </ac:inkMkLst>
        </pc:inkChg>
        <pc:inkChg chg="add mod">
          <ac:chgData name="仁園 呂" userId="eef67f80-1e14-4c90-a22b-aad4575b3ef9" providerId="ADAL" clId="{98C5F729-C6D6-421F-A8DE-3A570149A37C}" dt="2020-05-24T17:43:23.803" v="3061"/>
          <ac:inkMkLst>
            <pc:docMk/>
            <pc:sldMk cId="2904213600" sldId="339"/>
            <ac:inkMk id="124" creationId="{3DEBFEC5-E91A-437D-BE7A-1B3BC14ED2AF}"/>
          </ac:inkMkLst>
        </pc:inkChg>
        <pc:inkChg chg="add mod">
          <ac:chgData name="仁園 呂" userId="eef67f80-1e14-4c90-a22b-aad4575b3ef9" providerId="ADAL" clId="{98C5F729-C6D6-421F-A8DE-3A570149A37C}" dt="2020-05-24T17:43:23.803" v="3061"/>
          <ac:inkMkLst>
            <pc:docMk/>
            <pc:sldMk cId="2904213600" sldId="339"/>
            <ac:inkMk id="126" creationId="{239BC35E-995D-4D98-A611-2C9EE94E058A}"/>
          </ac:inkMkLst>
        </pc:inkChg>
        <pc:inkChg chg="add mod">
          <ac:chgData name="仁園 呂" userId="eef67f80-1e14-4c90-a22b-aad4575b3ef9" providerId="ADAL" clId="{98C5F729-C6D6-421F-A8DE-3A570149A37C}" dt="2020-05-24T17:43:23.803" v="3061"/>
          <ac:inkMkLst>
            <pc:docMk/>
            <pc:sldMk cId="2904213600" sldId="339"/>
            <ac:inkMk id="127" creationId="{6D775088-AF3C-492D-A6E9-304178D7AE3F}"/>
          </ac:inkMkLst>
        </pc:inkChg>
        <pc:inkChg chg="add mod">
          <ac:chgData name="仁園 呂" userId="eef67f80-1e14-4c90-a22b-aad4575b3ef9" providerId="ADAL" clId="{98C5F729-C6D6-421F-A8DE-3A570149A37C}" dt="2020-05-24T17:43:23.803" v="3061"/>
          <ac:inkMkLst>
            <pc:docMk/>
            <pc:sldMk cId="2904213600" sldId="339"/>
            <ac:inkMk id="128" creationId="{43E6A9A3-415E-4FC3-9DA9-40AD7B37C32C}"/>
          </ac:inkMkLst>
        </pc:inkChg>
        <pc:inkChg chg="add">
          <ac:chgData name="仁園 呂" userId="eef67f80-1e14-4c90-a22b-aad4575b3ef9" providerId="ADAL" clId="{98C5F729-C6D6-421F-A8DE-3A570149A37C}" dt="2020-05-24T17:43:32.996" v="3062" actId="9405"/>
          <ac:inkMkLst>
            <pc:docMk/>
            <pc:sldMk cId="2904213600" sldId="339"/>
            <ac:inkMk id="130" creationId="{ED176A56-F36A-4DCB-8B31-66499B761A4A}"/>
          </ac:inkMkLst>
        </pc:inkChg>
        <pc:inkChg chg="add">
          <ac:chgData name="仁園 呂" userId="eef67f80-1e14-4c90-a22b-aad4575b3ef9" providerId="ADAL" clId="{98C5F729-C6D6-421F-A8DE-3A570149A37C}" dt="2020-05-24T17:43:34.668" v="3063" actId="9405"/>
          <ac:inkMkLst>
            <pc:docMk/>
            <pc:sldMk cId="2904213600" sldId="339"/>
            <ac:inkMk id="131" creationId="{2482EE0D-74D0-469D-92C2-22D2D149F727}"/>
          </ac:inkMkLst>
        </pc:inkChg>
        <pc:inkChg chg="add">
          <ac:chgData name="仁園 呂" userId="eef67f80-1e14-4c90-a22b-aad4575b3ef9" providerId="ADAL" clId="{98C5F729-C6D6-421F-A8DE-3A570149A37C}" dt="2020-05-24T17:43:36.244" v="3064" actId="9405"/>
          <ac:inkMkLst>
            <pc:docMk/>
            <pc:sldMk cId="2904213600" sldId="339"/>
            <ac:inkMk id="132" creationId="{E351F4B4-AEB4-4F16-90EA-FAB7317B53FE}"/>
          </ac:inkMkLst>
        </pc:inkChg>
        <pc:inkChg chg="add mod">
          <ac:chgData name="仁園 呂" userId="eef67f80-1e14-4c90-a22b-aad4575b3ef9" providerId="ADAL" clId="{98C5F729-C6D6-421F-A8DE-3A570149A37C}" dt="2020-05-24T17:43:41.918" v="3070"/>
          <ac:inkMkLst>
            <pc:docMk/>
            <pc:sldMk cId="2904213600" sldId="339"/>
            <ac:inkMk id="133" creationId="{2FB02C9D-C29E-478D-9C37-EF697937D452}"/>
          </ac:inkMkLst>
        </pc:inkChg>
        <pc:inkChg chg="add mod">
          <ac:chgData name="仁園 呂" userId="eef67f80-1e14-4c90-a22b-aad4575b3ef9" providerId="ADAL" clId="{98C5F729-C6D6-421F-A8DE-3A570149A37C}" dt="2020-05-24T17:43:41.918" v="3070"/>
          <ac:inkMkLst>
            <pc:docMk/>
            <pc:sldMk cId="2904213600" sldId="339"/>
            <ac:inkMk id="134" creationId="{4F8B7063-651F-4D48-9A22-0C8EB6996A77}"/>
          </ac:inkMkLst>
        </pc:inkChg>
        <pc:inkChg chg="add mod">
          <ac:chgData name="仁園 呂" userId="eef67f80-1e14-4c90-a22b-aad4575b3ef9" providerId="ADAL" clId="{98C5F729-C6D6-421F-A8DE-3A570149A37C}" dt="2020-05-24T17:43:41.918" v="3070"/>
          <ac:inkMkLst>
            <pc:docMk/>
            <pc:sldMk cId="2904213600" sldId="339"/>
            <ac:inkMk id="136" creationId="{A803A960-2461-4847-B65D-50CAD3DB1ABE}"/>
          </ac:inkMkLst>
        </pc:inkChg>
        <pc:inkChg chg="add mod">
          <ac:chgData name="仁園 呂" userId="eef67f80-1e14-4c90-a22b-aad4575b3ef9" providerId="ADAL" clId="{98C5F729-C6D6-421F-A8DE-3A570149A37C}" dt="2020-05-24T17:43:41.918" v="3070"/>
          <ac:inkMkLst>
            <pc:docMk/>
            <pc:sldMk cId="2904213600" sldId="339"/>
            <ac:inkMk id="137" creationId="{06627F50-7054-4C42-8C56-19A4AACA5B1A}"/>
          </ac:inkMkLst>
        </pc:inkChg>
        <pc:inkChg chg="add mod">
          <ac:chgData name="仁園 呂" userId="eef67f80-1e14-4c90-a22b-aad4575b3ef9" providerId="ADAL" clId="{98C5F729-C6D6-421F-A8DE-3A570149A37C}" dt="2020-05-24T17:43:58.343" v="3074"/>
          <ac:inkMkLst>
            <pc:docMk/>
            <pc:sldMk cId="2904213600" sldId="339"/>
            <ac:inkMk id="139" creationId="{1BA0AE99-F46B-44EC-BE94-90840836B52C}"/>
          </ac:inkMkLst>
        </pc:inkChg>
        <pc:inkChg chg="add mod">
          <ac:chgData name="仁園 呂" userId="eef67f80-1e14-4c90-a22b-aad4575b3ef9" providerId="ADAL" clId="{98C5F729-C6D6-421F-A8DE-3A570149A37C}" dt="2020-05-24T17:43:58.343" v="3074"/>
          <ac:inkMkLst>
            <pc:docMk/>
            <pc:sldMk cId="2904213600" sldId="339"/>
            <ac:inkMk id="140" creationId="{448DBAE1-EC2B-4B78-BABE-7C586D5C24D1}"/>
          </ac:inkMkLst>
        </pc:inkChg>
        <pc:inkChg chg="add mod">
          <ac:chgData name="仁園 呂" userId="eef67f80-1e14-4c90-a22b-aad4575b3ef9" providerId="ADAL" clId="{98C5F729-C6D6-421F-A8DE-3A570149A37C}" dt="2020-05-24T17:43:58.343" v="3074"/>
          <ac:inkMkLst>
            <pc:docMk/>
            <pc:sldMk cId="2904213600" sldId="339"/>
            <ac:inkMk id="141" creationId="{9033CB41-EF59-478C-A9C1-15DD17A9F003}"/>
          </ac:inkMkLst>
        </pc:inkChg>
        <pc:inkChg chg="add">
          <ac:chgData name="仁園 呂" userId="eef67f80-1e14-4c90-a22b-aad4575b3ef9" providerId="ADAL" clId="{98C5F729-C6D6-421F-A8DE-3A570149A37C}" dt="2020-05-24T17:44:10.007" v="3075" actId="9405"/>
          <ac:inkMkLst>
            <pc:docMk/>
            <pc:sldMk cId="2904213600" sldId="339"/>
            <ac:inkMk id="143" creationId="{6FA75AB4-5C59-420D-A290-2F5AD0CB30C6}"/>
          </ac:inkMkLst>
        </pc:inkChg>
        <pc:inkChg chg="add mod">
          <ac:chgData name="仁園 呂" userId="eef67f80-1e14-4c90-a22b-aad4575b3ef9" providerId="ADAL" clId="{98C5F729-C6D6-421F-A8DE-3A570149A37C}" dt="2020-05-24T17:44:28.318" v="3107"/>
          <ac:inkMkLst>
            <pc:docMk/>
            <pc:sldMk cId="2904213600" sldId="339"/>
            <ac:inkMk id="144" creationId="{E55FC6F0-C197-424D-B1A8-BA38D7595771}"/>
          </ac:inkMkLst>
        </pc:inkChg>
        <pc:inkChg chg="add mod">
          <ac:chgData name="仁園 呂" userId="eef67f80-1e14-4c90-a22b-aad4575b3ef9" providerId="ADAL" clId="{98C5F729-C6D6-421F-A8DE-3A570149A37C}" dt="2020-05-24T17:44:28.318" v="3107"/>
          <ac:inkMkLst>
            <pc:docMk/>
            <pc:sldMk cId="2904213600" sldId="339"/>
            <ac:inkMk id="145" creationId="{2FCFD866-FFFE-4F2C-8F62-E56519564265}"/>
          </ac:inkMkLst>
        </pc:inkChg>
        <pc:inkChg chg="add mod">
          <ac:chgData name="仁園 呂" userId="eef67f80-1e14-4c90-a22b-aad4575b3ef9" providerId="ADAL" clId="{98C5F729-C6D6-421F-A8DE-3A570149A37C}" dt="2020-05-24T17:44:28.318" v="3107"/>
          <ac:inkMkLst>
            <pc:docMk/>
            <pc:sldMk cId="2904213600" sldId="339"/>
            <ac:inkMk id="146" creationId="{B26325C0-3DD2-4A1F-B612-35376CEC6328}"/>
          </ac:inkMkLst>
        </pc:inkChg>
        <pc:inkChg chg="add mod">
          <ac:chgData name="仁園 呂" userId="eef67f80-1e14-4c90-a22b-aad4575b3ef9" providerId="ADAL" clId="{98C5F729-C6D6-421F-A8DE-3A570149A37C}" dt="2020-05-24T17:44:28.318" v="3107"/>
          <ac:inkMkLst>
            <pc:docMk/>
            <pc:sldMk cId="2904213600" sldId="339"/>
            <ac:inkMk id="147" creationId="{56ED2859-F9B2-48E2-95F8-2DAADB7E8CB6}"/>
          </ac:inkMkLst>
        </pc:inkChg>
        <pc:inkChg chg="add mod">
          <ac:chgData name="仁園 呂" userId="eef67f80-1e14-4c90-a22b-aad4575b3ef9" providerId="ADAL" clId="{98C5F729-C6D6-421F-A8DE-3A570149A37C}" dt="2020-05-24T17:44:28.318" v="3107"/>
          <ac:inkMkLst>
            <pc:docMk/>
            <pc:sldMk cId="2904213600" sldId="339"/>
            <ac:inkMk id="148" creationId="{C427B394-04AB-4F01-9F6D-814E39CF5E6A}"/>
          </ac:inkMkLst>
        </pc:inkChg>
        <pc:inkChg chg="add mod">
          <ac:chgData name="仁園 呂" userId="eef67f80-1e14-4c90-a22b-aad4575b3ef9" providerId="ADAL" clId="{98C5F729-C6D6-421F-A8DE-3A570149A37C}" dt="2020-05-24T17:44:28.318" v="3107"/>
          <ac:inkMkLst>
            <pc:docMk/>
            <pc:sldMk cId="2904213600" sldId="339"/>
            <ac:inkMk id="149" creationId="{C893B8B0-F538-42FB-ADFD-173AD5F5BD08}"/>
          </ac:inkMkLst>
        </pc:inkChg>
        <pc:inkChg chg="add mod">
          <ac:chgData name="仁園 呂" userId="eef67f80-1e14-4c90-a22b-aad4575b3ef9" providerId="ADAL" clId="{98C5F729-C6D6-421F-A8DE-3A570149A37C}" dt="2020-05-24T17:44:28.318" v="3107"/>
          <ac:inkMkLst>
            <pc:docMk/>
            <pc:sldMk cId="2904213600" sldId="339"/>
            <ac:inkMk id="150" creationId="{3D03770B-05CB-4C0B-B79D-316D228794C9}"/>
          </ac:inkMkLst>
        </pc:inkChg>
        <pc:inkChg chg="add mod">
          <ac:chgData name="仁園 呂" userId="eef67f80-1e14-4c90-a22b-aad4575b3ef9" providerId="ADAL" clId="{98C5F729-C6D6-421F-A8DE-3A570149A37C}" dt="2020-05-24T17:44:28.318" v="3107"/>
          <ac:inkMkLst>
            <pc:docMk/>
            <pc:sldMk cId="2904213600" sldId="339"/>
            <ac:inkMk id="151" creationId="{D2212E61-D3DB-4AF4-82C2-6F9903350C35}"/>
          </ac:inkMkLst>
        </pc:inkChg>
        <pc:inkChg chg="add mod">
          <ac:chgData name="仁園 呂" userId="eef67f80-1e14-4c90-a22b-aad4575b3ef9" providerId="ADAL" clId="{98C5F729-C6D6-421F-A8DE-3A570149A37C}" dt="2020-05-24T17:44:28.318" v="3107"/>
          <ac:inkMkLst>
            <pc:docMk/>
            <pc:sldMk cId="2904213600" sldId="339"/>
            <ac:inkMk id="152" creationId="{9FCAF40A-E3A9-4B71-AB88-B62B03EEB62E}"/>
          </ac:inkMkLst>
        </pc:inkChg>
        <pc:inkChg chg="add mod">
          <ac:chgData name="仁園 呂" userId="eef67f80-1e14-4c90-a22b-aad4575b3ef9" providerId="ADAL" clId="{98C5F729-C6D6-421F-A8DE-3A570149A37C}" dt="2020-05-24T17:44:28.318" v="3107"/>
          <ac:inkMkLst>
            <pc:docMk/>
            <pc:sldMk cId="2904213600" sldId="339"/>
            <ac:inkMk id="153" creationId="{7EB4AC7E-7480-4ECE-82A3-345BD213F1C3}"/>
          </ac:inkMkLst>
        </pc:inkChg>
        <pc:inkChg chg="add mod">
          <ac:chgData name="仁園 呂" userId="eef67f80-1e14-4c90-a22b-aad4575b3ef9" providerId="ADAL" clId="{98C5F729-C6D6-421F-A8DE-3A570149A37C}" dt="2020-05-24T17:44:28.318" v="3107"/>
          <ac:inkMkLst>
            <pc:docMk/>
            <pc:sldMk cId="2904213600" sldId="339"/>
            <ac:inkMk id="154" creationId="{5C5D3D9E-8FC3-4DE3-AC2F-EDA1F63A901B}"/>
          </ac:inkMkLst>
        </pc:inkChg>
        <pc:inkChg chg="add mod">
          <ac:chgData name="仁園 呂" userId="eef67f80-1e14-4c90-a22b-aad4575b3ef9" providerId="ADAL" clId="{98C5F729-C6D6-421F-A8DE-3A570149A37C}" dt="2020-05-24T17:44:28.318" v="3107"/>
          <ac:inkMkLst>
            <pc:docMk/>
            <pc:sldMk cId="2904213600" sldId="339"/>
            <ac:inkMk id="155" creationId="{04DDE899-FE5E-4662-9149-E77A134AFB78}"/>
          </ac:inkMkLst>
        </pc:inkChg>
        <pc:inkChg chg="add mod">
          <ac:chgData name="仁園 呂" userId="eef67f80-1e14-4c90-a22b-aad4575b3ef9" providerId="ADAL" clId="{98C5F729-C6D6-421F-A8DE-3A570149A37C}" dt="2020-05-24T17:44:28.318" v="3107"/>
          <ac:inkMkLst>
            <pc:docMk/>
            <pc:sldMk cId="2904213600" sldId="339"/>
            <ac:inkMk id="156" creationId="{D1715E49-FB4B-47BC-80E8-BA64087A8B7D}"/>
          </ac:inkMkLst>
        </pc:inkChg>
        <pc:inkChg chg="add mod">
          <ac:chgData name="仁園 呂" userId="eef67f80-1e14-4c90-a22b-aad4575b3ef9" providerId="ADAL" clId="{98C5F729-C6D6-421F-A8DE-3A570149A37C}" dt="2020-05-24T17:44:28.318" v="3107"/>
          <ac:inkMkLst>
            <pc:docMk/>
            <pc:sldMk cId="2904213600" sldId="339"/>
            <ac:inkMk id="157" creationId="{9DB54622-C16C-4EFB-8136-C9B255DC26C6}"/>
          </ac:inkMkLst>
        </pc:inkChg>
        <pc:inkChg chg="add mod">
          <ac:chgData name="仁園 呂" userId="eef67f80-1e14-4c90-a22b-aad4575b3ef9" providerId="ADAL" clId="{98C5F729-C6D6-421F-A8DE-3A570149A37C}" dt="2020-05-24T17:44:28.318" v="3107"/>
          <ac:inkMkLst>
            <pc:docMk/>
            <pc:sldMk cId="2904213600" sldId="339"/>
            <ac:inkMk id="158" creationId="{0E837AFD-E0BA-439B-BAD0-7CE015E9501F}"/>
          </ac:inkMkLst>
        </pc:inkChg>
        <pc:inkChg chg="add mod">
          <ac:chgData name="仁園 呂" userId="eef67f80-1e14-4c90-a22b-aad4575b3ef9" providerId="ADAL" clId="{98C5F729-C6D6-421F-A8DE-3A570149A37C}" dt="2020-05-24T17:44:28.318" v="3107"/>
          <ac:inkMkLst>
            <pc:docMk/>
            <pc:sldMk cId="2904213600" sldId="339"/>
            <ac:inkMk id="159" creationId="{761F3DC4-41F9-4B29-8424-7023F4F27008}"/>
          </ac:inkMkLst>
        </pc:inkChg>
        <pc:inkChg chg="add mod">
          <ac:chgData name="仁園 呂" userId="eef67f80-1e14-4c90-a22b-aad4575b3ef9" providerId="ADAL" clId="{98C5F729-C6D6-421F-A8DE-3A570149A37C}" dt="2020-05-24T17:44:28.318" v="3107"/>
          <ac:inkMkLst>
            <pc:docMk/>
            <pc:sldMk cId="2904213600" sldId="339"/>
            <ac:inkMk id="160" creationId="{418573E3-A328-448B-8EFC-5A31840C4494}"/>
          </ac:inkMkLst>
        </pc:inkChg>
        <pc:inkChg chg="add mod">
          <ac:chgData name="仁園 呂" userId="eef67f80-1e14-4c90-a22b-aad4575b3ef9" providerId="ADAL" clId="{98C5F729-C6D6-421F-A8DE-3A570149A37C}" dt="2020-05-24T17:44:28.318" v="3107"/>
          <ac:inkMkLst>
            <pc:docMk/>
            <pc:sldMk cId="2904213600" sldId="339"/>
            <ac:inkMk id="161" creationId="{3973F006-2921-4934-BC64-D8C27999E8E0}"/>
          </ac:inkMkLst>
        </pc:inkChg>
        <pc:inkChg chg="add mod">
          <ac:chgData name="仁園 呂" userId="eef67f80-1e14-4c90-a22b-aad4575b3ef9" providerId="ADAL" clId="{98C5F729-C6D6-421F-A8DE-3A570149A37C}" dt="2020-05-24T17:44:28.318" v="3107"/>
          <ac:inkMkLst>
            <pc:docMk/>
            <pc:sldMk cId="2904213600" sldId="339"/>
            <ac:inkMk id="162" creationId="{B2034A28-E55A-4A82-BE43-E8B2D1D3F4B0}"/>
          </ac:inkMkLst>
        </pc:inkChg>
        <pc:inkChg chg="add mod">
          <ac:chgData name="仁園 呂" userId="eef67f80-1e14-4c90-a22b-aad4575b3ef9" providerId="ADAL" clId="{98C5F729-C6D6-421F-A8DE-3A570149A37C}" dt="2020-05-24T17:44:28.318" v="3107"/>
          <ac:inkMkLst>
            <pc:docMk/>
            <pc:sldMk cId="2904213600" sldId="339"/>
            <ac:inkMk id="163" creationId="{07D00B80-C129-4720-96E9-AF7B098B12B3}"/>
          </ac:inkMkLst>
        </pc:inkChg>
        <pc:inkChg chg="add mod">
          <ac:chgData name="仁園 呂" userId="eef67f80-1e14-4c90-a22b-aad4575b3ef9" providerId="ADAL" clId="{98C5F729-C6D6-421F-A8DE-3A570149A37C}" dt="2020-05-24T17:44:28.318" v="3107"/>
          <ac:inkMkLst>
            <pc:docMk/>
            <pc:sldMk cId="2904213600" sldId="339"/>
            <ac:inkMk id="164" creationId="{DEBFAE55-B397-47AD-AD44-1A9694D71A52}"/>
          </ac:inkMkLst>
        </pc:inkChg>
        <pc:inkChg chg="add mod">
          <ac:chgData name="仁園 呂" userId="eef67f80-1e14-4c90-a22b-aad4575b3ef9" providerId="ADAL" clId="{98C5F729-C6D6-421F-A8DE-3A570149A37C}" dt="2020-05-24T17:44:28.318" v="3107"/>
          <ac:inkMkLst>
            <pc:docMk/>
            <pc:sldMk cId="2904213600" sldId="339"/>
            <ac:inkMk id="165" creationId="{61D26736-5712-48DF-8F6D-16255B4CDC51}"/>
          </ac:inkMkLst>
        </pc:inkChg>
        <pc:inkChg chg="add mod">
          <ac:chgData name="仁園 呂" userId="eef67f80-1e14-4c90-a22b-aad4575b3ef9" providerId="ADAL" clId="{98C5F729-C6D6-421F-A8DE-3A570149A37C}" dt="2020-05-24T17:44:28.318" v="3107"/>
          <ac:inkMkLst>
            <pc:docMk/>
            <pc:sldMk cId="2904213600" sldId="339"/>
            <ac:inkMk id="166" creationId="{97A60D73-78EC-4251-88C7-BF5260EE9341}"/>
          </ac:inkMkLst>
        </pc:inkChg>
        <pc:inkChg chg="add mod">
          <ac:chgData name="仁園 呂" userId="eef67f80-1e14-4c90-a22b-aad4575b3ef9" providerId="ADAL" clId="{98C5F729-C6D6-421F-A8DE-3A570149A37C}" dt="2020-05-24T17:44:28.318" v="3107"/>
          <ac:inkMkLst>
            <pc:docMk/>
            <pc:sldMk cId="2904213600" sldId="339"/>
            <ac:inkMk id="167" creationId="{497616DD-B8C4-4AF4-BD3E-9C728C817064}"/>
          </ac:inkMkLst>
        </pc:inkChg>
        <pc:inkChg chg="add mod">
          <ac:chgData name="仁園 呂" userId="eef67f80-1e14-4c90-a22b-aad4575b3ef9" providerId="ADAL" clId="{98C5F729-C6D6-421F-A8DE-3A570149A37C}" dt="2020-05-24T17:44:28.318" v="3107"/>
          <ac:inkMkLst>
            <pc:docMk/>
            <pc:sldMk cId="2904213600" sldId="339"/>
            <ac:inkMk id="168" creationId="{6F26E8EE-7ADE-4408-9E13-2D8821681A3A}"/>
          </ac:inkMkLst>
        </pc:inkChg>
        <pc:inkChg chg="add mod">
          <ac:chgData name="仁園 呂" userId="eef67f80-1e14-4c90-a22b-aad4575b3ef9" providerId="ADAL" clId="{98C5F729-C6D6-421F-A8DE-3A570149A37C}" dt="2020-05-24T17:44:28.318" v="3107"/>
          <ac:inkMkLst>
            <pc:docMk/>
            <pc:sldMk cId="2904213600" sldId="339"/>
            <ac:inkMk id="169" creationId="{862FB9BC-B6D2-436F-B28C-79F9001EE53C}"/>
          </ac:inkMkLst>
        </pc:inkChg>
        <pc:inkChg chg="add mod">
          <ac:chgData name="仁園 呂" userId="eef67f80-1e14-4c90-a22b-aad4575b3ef9" providerId="ADAL" clId="{98C5F729-C6D6-421F-A8DE-3A570149A37C}" dt="2020-05-24T17:44:28.318" v="3107"/>
          <ac:inkMkLst>
            <pc:docMk/>
            <pc:sldMk cId="2904213600" sldId="339"/>
            <ac:inkMk id="170" creationId="{793A7301-9E05-441B-AD46-D382B74331C2}"/>
          </ac:inkMkLst>
        </pc:inkChg>
        <pc:inkChg chg="add mod">
          <ac:chgData name="仁園 呂" userId="eef67f80-1e14-4c90-a22b-aad4575b3ef9" providerId="ADAL" clId="{98C5F729-C6D6-421F-A8DE-3A570149A37C}" dt="2020-05-24T17:44:28.318" v="3107"/>
          <ac:inkMkLst>
            <pc:docMk/>
            <pc:sldMk cId="2904213600" sldId="339"/>
            <ac:inkMk id="171" creationId="{973EA990-609D-404E-A2E5-A35FBFD2D98E}"/>
          </ac:inkMkLst>
        </pc:inkChg>
        <pc:inkChg chg="add mod">
          <ac:chgData name="仁園 呂" userId="eef67f80-1e14-4c90-a22b-aad4575b3ef9" providerId="ADAL" clId="{98C5F729-C6D6-421F-A8DE-3A570149A37C}" dt="2020-05-24T17:44:28.318" v="3107"/>
          <ac:inkMkLst>
            <pc:docMk/>
            <pc:sldMk cId="2904213600" sldId="339"/>
            <ac:inkMk id="172" creationId="{1C0BB075-4879-43F3-8FC0-215427D69985}"/>
          </ac:inkMkLst>
        </pc:inkChg>
        <pc:inkChg chg="add mod">
          <ac:chgData name="仁園 呂" userId="eef67f80-1e14-4c90-a22b-aad4575b3ef9" providerId="ADAL" clId="{98C5F729-C6D6-421F-A8DE-3A570149A37C}" dt="2020-05-24T17:44:28.318" v="3107"/>
          <ac:inkMkLst>
            <pc:docMk/>
            <pc:sldMk cId="2904213600" sldId="339"/>
            <ac:inkMk id="173" creationId="{EA95D372-DF5A-433E-9EAE-77F995628906}"/>
          </ac:inkMkLst>
        </pc:inkChg>
        <pc:inkChg chg="add mod">
          <ac:chgData name="仁園 呂" userId="eef67f80-1e14-4c90-a22b-aad4575b3ef9" providerId="ADAL" clId="{98C5F729-C6D6-421F-A8DE-3A570149A37C}" dt="2020-05-24T17:44:28.318" v="3107"/>
          <ac:inkMkLst>
            <pc:docMk/>
            <pc:sldMk cId="2904213600" sldId="339"/>
            <ac:inkMk id="174" creationId="{BCAEC575-030A-4F32-A6D1-7C5948E60826}"/>
          </ac:inkMkLst>
        </pc:inkChg>
        <pc:inkChg chg="add mod">
          <ac:chgData name="仁園 呂" userId="eef67f80-1e14-4c90-a22b-aad4575b3ef9" providerId="ADAL" clId="{98C5F729-C6D6-421F-A8DE-3A570149A37C}" dt="2020-05-24T17:44:40.526" v="3115"/>
          <ac:inkMkLst>
            <pc:docMk/>
            <pc:sldMk cId="2904213600" sldId="339"/>
            <ac:inkMk id="178" creationId="{F64BA2A8-0927-463C-B838-62624103EBC0}"/>
          </ac:inkMkLst>
        </pc:inkChg>
        <pc:inkChg chg="add mod">
          <ac:chgData name="仁園 呂" userId="eef67f80-1e14-4c90-a22b-aad4575b3ef9" providerId="ADAL" clId="{98C5F729-C6D6-421F-A8DE-3A570149A37C}" dt="2020-05-24T17:44:40.526" v="3115"/>
          <ac:inkMkLst>
            <pc:docMk/>
            <pc:sldMk cId="2904213600" sldId="339"/>
            <ac:inkMk id="179" creationId="{D343F579-5A0D-4E79-BD7E-0A316AA60D58}"/>
          </ac:inkMkLst>
        </pc:inkChg>
        <pc:inkChg chg="add mod">
          <ac:chgData name="仁園 呂" userId="eef67f80-1e14-4c90-a22b-aad4575b3ef9" providerId="ADAL" clId="{98C5F729-C6D6-421F-A8DE-3A570149A37C}" dt="2020-05-24T17:44:40.526" v="3115"/>
          <ac:inkMkLst>
            <pc:docMk/>
            <pc:sldMk cId="2904213600" sldId="339"/>
            <ac:inkMk id="180" creationId="{E3E21432-A6E2-42CC-9F02-AFC933A874B4}"/>
          </ac:inkMkLst>
        </pc:inkChg>
        <pc:inkChg chg="add mod">
          <ac:chgData name="仁園 呂" userId="eef67f80-1e14-4c90-a22b-aad4575b3ef9" providerId="ADAL" clId="{98C5F729-C6D6-421F-A8DE-3A570149A37C}" dt="2020-05-24T17:44:40.526" v="3115"/>
          <ac:inkMkLst>
            <pc:docMk/>
            <pc:sldMk cId="2904213600" sldId="339"/>
            <ac:inkMk id="181" creationId="{C58D5215-FAF1-4EB5-ABBA-E6F151EF9F2E}"/>
          </ac:inkMkLst>
        </pc:inkChg>
        <pc:inkChg chg="add mod">
          <ac:chgData name="仁園 呂" userId="eef67f80-1e14-4c90-a22b-aad4575b3ef9" providerId="ADAL" clId="{98C5F729-C6D6-421F-A8DE-3A570149A37C}" dt="2020-05-24T17:44:40.526" v="3115"/>
          <ac:inkMkLst>
            <pc:docMk/>
            <pc:sldMk cId="2904213600" sldId="339"/>
            <ac:inkMk id="182" creationId="{EE665403-0D4E-4A1B-89C8-18490A7F5EB2}"/>
          </ac:inkMkLst>
        </pc:inkChg>
        <pc:inkChg chg="add mod">
          <ac:chgData name="仁園 呂" userId="eef67f80-1e14-4c90-a22b-aad4575b3ef9" providerId="ADAL" clId="{98C5F729-C6D6-421F-A8DE-3A570149A37C}" dt="2020-05-24T17:44:40.526" v="3115"/>
          <ac:inkMkLst>
            <pc:docMk/>
            <pc:sldMk cId="2904213600" sldId="339"/>
            <ac:inkMk id="183" creationId="{B0B1C39A-2995-423A-BEA5-FEC1CF070282}"/>
          </ac:inkMkLst>
        </pc:inkChg>
        <pc:inkChg chg="add mod">
          <ac:chgData name="仁園 呂" userId="eef67f80-1e14-4c90-a22b-aad4575b3ef9" providerId="ADAL" clId="{98C5F729-C6D6-421F-A8DE-3A570149A37C}" dt="2020-05-24T17:44:40.526" v="3115"/>
          <ac:inkMkLst>
            <pc:docMk/>
            <pc:sldMk cId="2904213600" sldId="339"/>
            <ac:inkMk id="184" creationId="{2D251CF4-4557-441D-8C9A-1DE182927986}"/>
          </ac:inkMkLst>
        </pc:inkChg>
        <pc:inkChg chg="add del mod">
          <ac:chgData name="仁園 呂" userId="eef67f80-1e14-4c90-a22b-aad4575b3ef9" providerId="ADAL" clId="{98C5F729-C6D6-421F-A8DE-3A570149A37C}" dt="2020-05-24T17:44:56.298" v="3136"/>
          <ac:inkMkLst>
            <pc:docMk/>
            <pc:sldMk cId="2904213600" sldId="339"/>
            <ac:inkMk id="186" creationId="{0B66C972-2E28-4EEF-9252-6E96D0B3517E}"/>
          </ac:inkMkLst>
        </pc:inkChg>
        <pc:inkChg chg="add del mod">
          <ac:chgData name="仁園 呂" userId="eef67f80-1e14-4c90-a22b-aad4575b3ef9" providerId="ADAL" clId="{98C5F729-C6D6-421F-A8DE-3A570149A37C}" dt="2020-05-24T17:44:56.299" v="3138"/>
          <ac:inkMkLst>
            <pc:docMk/>
            <pc:sldMk cId="2904213600" sldId="339"/>
            <ac:inkMk id="187" creationId="{BCC00ADD-79B6-4760-8838-617E61BB7233}"/>
          </ac:inkMkLst>
        </pc:inkChg>
        <pc:inkChg chg="add del mod">
          <ac:chgData name="仁園 呂" userId="eef67f80-1e14-4c90-a22b-aad4575b3ef9" providerId="ADAL" clId="{98C5F729-C6D6-421F-A8DE-3A570149A37C}" dt="2020-05-24T17:44:56.299" v="3137"/>
          <ac:inkMkLst>
            <pc:docMk/>
            <pc:sldMk cId="2904213600" sldId="339"/>
            <ac:inkMk id="188" creationId="{8B6FA332-AE0F-4F14-8DA2-86C239019485}"/>
          </ac:inkMkLst>
        </pc:inkChg>
        <pc:inkChg chg="add del mod">
          <ac:chgData name="仁園 呂" userId="eef67f80-1e14-4c90-a22b-aad4575b3ef9" providerId="ADAL" clId="{98C5F729-C6D6-421F-A8DE-3A570149A37C}" dt="2020-05-24T17:44:56.301" v="3141"/>
          <ac:inkMkLst>
            <pc:docMk/>
            <pc:sldMk cId="2904213600" sldId="339"/>
            <ac:inkMk id="189" creationId="{14A46626-A1D0-436B-9EFB-BA7427054D5D}"/>
          </ac:inkMkLst>
        </pc:inkChg>
        <pc:inkChg chg="add mod">
          <ac:chgData name="仁園 呂" userId="eef67f80-1e14-4c90-a22b-aad4575b3ef9" providerId="ADAL" clId="{98C5F729-C6D6-421F-A8DE-3A570149A37C}" dt="2020-05-24T17:44:56.301" v="3141"/>
          <ac:inkMkLst>
            <pc:docMk/>
            <pc:sldMk cId="2904213600" sldId="339"/>
            <ac:inkMk id="190" creationId="{0DF768C4-CF02-41BC-8825-0D65DB84DC97}"/>
          </ac:inkMkLst>
        </pc:inkChg>
        <pc:inkChg chg="add del mod">
          <ac:chgData name="仁園 呂" userId="eef67f80-1e14-4c90-a22b-aad4575b3ef9" providerId="ADAL" clId="{98C5F729-C6D6-421F-A8DE-3A570149A37C}" dt="2020-05-24T17:44:56.294" v="3133"/>
          <ac:inkMkLst>
            <pc:docMk/>
            <pc:sldMk cId="2904213600" sldId="339"/>
            <ac:inkMk id="191" creationId="{87BF2A65-2C77-4674-8EBB-C9AD7E003E58}"/>
          </ac:inkMkLst>
        </pc:inkChg>
        <pc:inkChg chg="add del mod">
          <ac:chgData name="仁園 呂" userId="eef67f80-1e14-4c90-a22b-aad4575b3ef9" providerId="ADAL" clId="{98C5F729-C6D6-421F-A8DE-3A570149A37C}" dt="2020-05-24T17:44:56.293" v="3131"/>
          <ac:inkMkLst>
            <pc:docMk/>
            <pc:sldMk cId="2904213600" sldId="339"/>
            <ac:inkMk id="192" creationId="{B73F9FA3-D9A8-4110-AD41-B93730F7F422}"/>
          </ac:inkMkLst>
        </pc:inkChg>
        <pc:inkChg chg="add del mod">
          <ac:chgData name="仁園 呂" userId="eef67f80-1e14-4c90-a22b-aad4575b3ef9" providerId="ADAL" clId="{98C5F729-C6D6-421F-A8DE-3A570149A37C}" dt="2020-05-24T17:44:56.300" v="3139"/>
          <ac:inkMkLst>
            <pc:docMk/>
            <pc:sldMk cId="2904213600" sldId="339"/>
            <ac:inkMk id="193" creationId="{71EB4DFB-40A4-4941-8833-D2873C3A79FF}"/>
          </ac:inkMkLst>
        </pc:inkChg>
        <pc:inkChg chg="add del mod">
          <ac:chgData name="仁園 呂" userId="eef67f80-1e14-4c90-a22b-aad4575b3ef9" providerId="ADAL" clId="{98C5F729-C6D6-421F-A8DE-3A570149A37C}" dt="2020-05-24T17:44:56.298" v="3135"/>
          <ac:inkMkLst>
            <pc:docMk/>
            <pc:sldMk cId="2904213600" sldId="339"/>
            <ac:inkMk id="194" creationId="{B675BA25-EB27-4049-ADDD-A33EAEB1B0C3}"/>
          </ac:inkMkLst>
        </pc:inkChg>
        <pc:inkChg chg="add del mod">
          <ac:chgData name="仁園 呂" userId="eef67f80-1e14-4c90-a22b-aad4575b3ef9" providerId="ADAL" clId="{98C5F729-C6D6-421F-A8DE-3A570149A37C}" dt="2020-05-24T17:44:56.294" v="3132"/>
          <ac:inkMkLst>
            <pc:docMk/>
            <pc:sldMk cId="2904213600" sldId="339"/>
            <ac:inkMk id="195" creationId="{0CAF6AA8-80E2-4F58-817D-D7ED2F185B8A}"/>
          </ac:inkMkLst>
        </pc:inkChg>
        <pc:inkChg chg="add del mod">
          <ac:chgData name="仁園 呂" userId="eef67f80-1e14-4c90-a22b-aad4575b3ef9" providerId="ADAL" clId="{98C5F729-C6D6-421F-A8DE-3A570149A37C}" dt="2020-05-24T17:44:56.292" v="3130"/>
          <ac:inkMkLst>
            <pc:docMk/>
            <pc:sldMk cId="2904213600" sldId="339"/>
            <ac:inkMk id="196" creationId="{D1669D0F-221A-4C00-B1F1-C7868C79E1F7}"/>
          </ac:inkMkLst>
        </pc:inkChg>
        <pc:inkChg chg="add del mod">
          <ac:chgData name="仁園 呂" userId="eef67f80-1e14-4c90-a22b-aad4575b3ef9" providerId="ADAL" clId="{98C5F729-C6D6-421F-A8DE-3A570149A37C}" dt="2020-05-24T17:44:56.300" v="3140"/>
          <ac:inkMkLst>
            <pc:docMk/>
            <pc:sldMk cId="2904213600" sldId="339"/>
            <ac:inkMk id="197" creationId="{EA5CF747-E21E-46D7-B66C-B5E276E202E0}"/>
          </ac:inkMkLst>
        </pc:inkChg>
        <pc:inkChg chg="add mod">
          <ac:chgData name="仁園 呂" userId="eef67f80-1e14-4c90-a22b-aad4575b3ef9" providerId="ADAL" clId="{98C5F729-C6D6-421F-A8DE-3A570149A37C}" dt="2020-05-24T17:44:56.301" v="3141"/>
          <ac:inkMkLst>
            <pc:docMk/>
            <pc:sldMk cId="2904213600" sldId="339"/>
            <ac:inkMk id="198" creationId="{9F0AC1F0-DB31-4EB9-9418-FE6AC65DC8DD}"/>
          </ac:inkMkLst>
        </pc:inkChg>
        <pc:inkChg chg="add mod">
          <ac:chgData name="仁園 呂" userId="eef67f80-1e14-4c90-a22b-aad4575b3ef9" providerId="ADAL" clId="{98C5F729-C6D6-421F-A8DE-3A570149A37C}" dt="2020-05-24T17:44:59.619" v="3145"/>
          <ac:inkMkLst>
            <pc:docMk/>
            <pc:sldMk cId="2904213600" sldId="339"/>
            <ac:inkMk id="200" creationId="{265D0DCF-84BF-4600-973B-549DBDAB40BB}"/>
          </ac:inkMkLst>
        </pc:inkChg>
        <pc:inkChg chg="add mod">
          <ac:chgData name="仁園 呂" userId="eef67f80-1e14-4c90-a22b-aad4575b3ef9" providerId="ADAL" clId="{98C5F729-C6D6-421F-A8DE-3A570149A37C}" dt="2020-05-24T17:44:59.619" v="3145"/>
          <ac:inkMkLst>
            <pc:docMk/>
            <pc:sldMk cId="2904213600" sldId="339"/>
            <ac:inkMk id="201" creationId="{A8DA9B79-3441-4C83-8C77-0FB753CC1879}"/>
          </ac:inkMkLst>
        </pc:inkChg>
        <pc:inkChg chg="add mod">
          <ac:chgData name="仁園 呂" userId="eef67f80-1e14-4c90-a22b-aad4575b3ef9" providerId="ADAL" clId="{98C5F729-C6D6-421F-A8DE-3A570149A37C}" dt="2020-05-24T17:44:59.619" v="3145"/>
          <ac:inkMkLst>
            <pc:docMk/>
            <pc:sldMk cId="2904213600" sldId="339"/>
            <ac:inkMk id="202" creationId="{3EDFD9E8-AF71-4740-A5F7-4C2890E61E8F}"/>
          </ac:inkMkLst>
        </pc:inkChg>
        <pc:inkChg chg="add mod">
          <ac:chgData name="仁園 呂" userId="eef67f80-1e14-4c90-a22b-aad4575b3ef9" providerId="ADAL" clId="{98C5F729-C6D6-421F-A8DE-3A570149A37C}" dt="2020-05-24T17:45:06.316" v="3162"/>
          <ac:inkMkLst>
            <pc:docMk/>
            <pc:sldMk cId="2904213600" sldId="339"/>
            <ac:inkMk id="204" creationId="{7353A7BD-DABF-483F-9DA1-1AA6C53704D3}"/>
          </ac:inkMkLst>
        </pc:inkChg>
        <pc:inkChg chg="add mod">
          <ac:chgData name="仁園 呂" userId="eef67f80-1e14-4c90-a22b-aad4575b3ef9" providerId="ADAL" clId="{98C5F729-C6D6-421F-A8DE-3A570149A37C}" dt="2020-05-24T17:45:06.316" v="3162"/>
          <ac:inkMkLst>
            <pc:docMk/>
            <pc:sldMk cId="2904213600" sldId="339"/>
            <ac:inkMk id="205" creationId="{05E867AC-012C-4BAB-891E-C8D95B809934}"/>
          </ac:inkMkLst>
        </pc:inkChg>
        <pc:inkChg chg="add mod">
          <ac:chgData name="仁園 呂" userId="eef67f80-1e14-4c90-a22b-aad4575b3ef9" providerId="ADAL" clId="{98C5F729-C6D6-421F-A8DE-3A570149A37C}" dt="2020-05-24T17:45:06.316" v="3162"/>
          <ac:inkMkLst>
            <pc:docMk/>
            <pc:sldMk cId="2904213600" sldId="339"/>
            <ac:inkMk id="206" creationId="{EEA01EF0-E6A7-4D39-838F-6BE235C2D585}"/>
          </ac:inkMkLst>
        </pc:inkChg>
        <pc:inkChg chg="add mod">
          <ac:chgData name="仁園 呂" userId="eef67f80-1e14-4c90-a22b-aad4575b3ef9" providerId="ADAL" clId="{98C5F729-C6D6-421F-A8DE-3A570149A37C}" dt="2020-05-24T17:45:06.316" v="3162"/>
          <ac:inkMkLst>
            <pc:docMk/>
            <pc:sldMk cId="2904213600" sldId="339"/>
            <ac:inkMk id="207" creationId="{F0C9DAC2-0F15-4A06-B87E-A975ABC4E0FB}"/>
          </ac:inkMkLst>
        </pc:inkChg>
        <pc:inkChg chg="add mod">
          <ac:chgData name="仁園 呂" userId="eef67f80-1e14-4c90-a22b-aad4575b3ef9" providerId="ADAL" clId="{98C5F729-C6D6-421F-A8DE-3A570149A37C}" dt="2020-05-24T17:45:06.316" v="3162"/>
          <ac:inkMkLst>
            <pc:docMk/>
            <pc:sldMk cId="2904213600" sldId="339"/>
            <ac:inkMk id="208" creationId="{05B3027E-6744-4C35-8D07-68110F749C16}"/>
          </ac:inkMkLst>
        </pc:inkChg>
        <pc:inkChg chg="add mod">
          <ac:chgData name="仁園 呂" userId="eef67f80-1e14-4c90-a22b-aad4575b3ef9" providerId="ADAL" clId="{98C5F729-C6D6-421F-A8DE-3A570149A37C}" dt="2020-05-24T17:45:06.316" v="3162"/>
          <ac:inkMkLst>
            <pc:docMk/>
            <pc:sldMk cId="2904213600" sldId="339"/>
            <ac:inkMk id="209" creationId="{65B76C55-E0BC-40F1-AFF2-C8E9E7C55ECC}"/>
          </ac:inkMkLst>
        </pc:inkChg>
        <pc:inkChg chg="add mod">
          <ac:chgData name="仁園 呂" userId="eef67f80-1e14-4c90-a22b-aad4575b3ef9" providerId="ADAL" clId="{98C5F729-C6D6-421F-A8DE-3A570149A37C}" dt="2020-05-24T17:45:06.316" v="3162"/>
          <ac:inkMkLst>
            <pc:docMk/>
            <pc:sldMk cId="2904213600" sldId="339"/>
            <ac:inkMk id="210" creationId="{2A65856C-B9FB-4A3D-91AD-D3D6A0770B3F}"/>
          </ac:inkMkLst>
        </pc:inkChg>
        <pc:inkChg chg="add mod">
          <ac:chgData name="仁園 呂" userId="eef67f80-1e14-4c90-a22b-aad4575b3ef9" providerId="ADAL" clId="{98C5F729-C6D6-421F-A8DE-3A570149A37C}" dt="2020-05-24T17:45:06.316" v="3162"/>
          <ac:inkMkLst>
            <pc:docMk/>
            <pc:sldMk cId="2904213600" sldId="339"/>
            <ac:inkMk id="211" creationId="{D8FEC196-2A8B-4644-94EC-82BBB7E4B66E}"/>
          </ac:inkMkLst>
        </pc:inkChg>
        <pc:inkChg chg="add mod">
          <ac:chgData name="仁園 呂" userId="eef67f80-1e14-4c90-a22b-aad4575b3ef9" providerId="ADAL" clId="{98C5F729-C6D6-421F-A8DE-3A570149A37C}" dt="2020-05-24T17:45:06.316" v="3162"/>
          <ac:inkMkLst>
            <pc:docMk/>
            <pc:sldMk cId="2904213600" sldId="339"/>
            <ac:inkMk id="212" creationId="{8BBB8B71-08B7-4076-A2F6-E24F634835E3}"/>
          </ac:inkMkLst>
        </pc:inkChg>
        <pc:inkChg chg="add mod">
          <ac:chgData name="仁園 呂" userId="eef67f80-1e14-4c90-a22b-aad4575b3ef9" providerId="ADAL" clId="{98C5F729-C6D6-421F-A8DE-3A570149A37C}" dt="2020-05-24T17:45:06.316" v="3162"/>
          <ac:inkMkLst>
            <pc:docMk/>
            <pc:sldMk cId="2904213600" sldId="339"/>
            <ac:inkMk id="213" creationId="{84BEF35E-65A8-4093-8BE1-443CDDB19F07}"/>
          </ac:inkMkLst>
        </pc:inkChg>
        <pc:inkChg chg="add mod">
          <ac:chgData name="仁園 呂" userId="eef67f80-1e14-4c90-a22b-aad4575b3ef9" providerId="ADAL" clId="{98C5F729-C6D6-421F-A8DE-3A570149A37C}" dt="2020-05-24T17:45:06.316" v="3162"/>
          <ac:inkMkLst>
            <pc:docMk/>
            <pc:sldMk cId="2904213600" sldId="339"/>
            <ac:inkMk id="214" creationId="{F6D735B7-4BF6-446F-9398-505012AD4263}"/>
          </ac:inkMkLst>
        </pc:inkChg>
        <pc:inkChg chg="add mod">
          <ac:chgData name="仁園 呂" userId="eef67f80-1e14-4c90-a22b-aad4575b3ef9" providerId="ADAL" clId="{98C5F729-C6D6-421F-A8DE-3A570149A37C}" dt="2020-05-24T17:45:06.316" v="3162"/>
          <ac:inkMkLst>
            <pc:docMk/>
            <pc:sldMk cId="2904213600" sldId="339"/>
            <ac:inkMk id="215" creationId="{A27C90ED-1FE7-420E-8D25-43CE4EFD5002}"/>
          </ac:inkMkLst>
        </pc:inkChg>
        <pc:inkChg chg="add mod">
          <ac:chgData name="仁園 呂" userId="eef67f80-1e14-4c90-a22b-aad4575b3ef9" providerId="ADAL" clId="{98C5F729-C6D6-421F-A8DE-3A570149A37C}" dt="2020-05-24T17:45:06.316" v="3162"/>
          <ac:inkMkLst>
            <pc:docMk/>
            <pc:sldMk cId="2904213600" sldId="339"/>
            <ac:inkMk id="216" creationId="{6B228B2A-6F1D-4F6B-96FC-50AA4DD8EA0C}"/>
          </ac:inkMkLst>
        </pc:inkChg>
        <pc:inkChg chg="add mod">
          <ac:chgData name="仁園 呂" userId="eef67f80-1e14-4c90-a22b-aad4575b3ef9" providerId="ADAL" clId="{98C5F729-C6D6-421F-A8DE-3A570149A37C}" dt="2020-05-24T17:45:06.316" v="3162"/>
          <ac:inkMkLst>
            <pc:docMk/>
            <pc:sldMk cId="2904213600" sldId="339"/>
            <ac:inkMk id="217" creationId="{38EF5A15-3FD8-4DF7-8CAA-7AA1E555F369}"/>
          </ac:inkMkLst>
        </pc:inkChg>
        <pc:inkChg chg="add mod">
          <ac:chgData name="仁園 呂" userId="eef67f80-1e14-4c90-a22b-aad4575b3ef9" providerId="ADAL" clId="{98C5F729-C6D6-421F-A8DE-3A570149A37C}" dt="2020-05-24T17:45:06.316" v="3162"/>
          <ac:inkMkLst>
            <pc:docMk/>
            <pc:sldMk cId="2904213600" sldId="339"/>
            <ac:inkMk id="218" creationId="{71F31451-2318-42F5-A9E1-521A9447925F}"/>
          </ac:inkMkLst>
        </pc:inkChg>
        <pc:inkChg chg="add mod">
          <ac:chgData name="仁園 呂" userId="eef67f80-1e14-4c90-a22b-aad4575b3ef9" providerId="ADAL" clId="{98C5F729-C6D6-421F-A8DE-3A570149A37C}" dt="2020-05-24T17:45:06.316" v="3162"/>
          <ac:inkMkLst>
            <pc:docMk/>
            <pc:sldMk cId="2904213600" sldId="339"/>
            <ac:inkMk id="219" creationId="{5C23640F-F1E8-40FA-A757-E868EE4A93A9}"/>
          </ac:inkMkLst>
        </pc:inkChg>
        <pc:inkChg chg="add mod">
          <ac:chgData name="仁園 呂" userId="eef67f80-1e14-4c90-a22b-aad4575b3ef9" providerId="ADAL" clId="{98C5F729-C6D6-421F-A8DE-3A570149A37C}" dt="2020-05-24T17:45:15.846" v="3182"/>
          <ac:inkMkLst>
            <pc:docMk/>
            <pc:sldMk cId="2904213600" sldId="339"/>
            <ac:inkMk id="221" creationId="{62172947-8DF8-4161-9AD6-BEF6029A8436}"/>
          </ac:inkMkLst>
        </pc:inkChg>
        <pc:inkChg chg="add mod">
          <ac:chgData name="仁園 呂" userId="eef67f80-1e14-4c90-a22b-aad4575b3ef9" providerId="ADAL" clId="{98C5F729-C6D6-421F-A8DE-3A570149A37C}" dt="2020-05-24T17:45:15.846" v="3182"/>
          <ac:inkMkLst>
            <pc:docMk/>
            <pc:sldMk cId="2904213600" sldId="339"/>
            <ac:inkMk id="222" creationId="{0E98F7FC-D6A1-4016-B723-8294AAB5AA0B}"/>
          </ac:inkMkLst>
        </pc:inkChg>
        <pc:inkChg chg="add mod">
          <ac:chgData name="仁園 呂" userId="eef67f80-1e14-4c90-a22b-aad4575b3ef9" providerId="ADAL" clId="{98C5F729-C6D6-421F-A8DE-3A570149A37C}" dt="2020-05-24T17:45:15.846" v="3182"/>
          <ac:inkMkLst>
            <pc:docMk/>
            <pc:sldMk cId="2904213600" sldId="339"/>
            <ac:inkMk id="223" creationId="{B51FE957-B571-456B-A821-A807ADAEC5C1}"/>
          </ac:inkMkLst>
        </pc:inkChg>
        <pc:inkChg chg="add mod">
          <ac:chgData name="仁園 呂" userId="eef67f80-1e14-4c90-a22b-aad4575b3ef9" providerId="ADAL" clId="{98C5F729-C6D6-421F-A8DE-3A570149A37C}" dt="2020-05-24T17:45:15.846" v="3182"/>
          <ac:inkMkLst>
            <pc:docMk/>
            <pc:sldMk cId="2904213600" sldId="339"/>
            <ac:inkMk id="224" creationId="{4F53F84C-D887-4C8F-BD04-AA08D3BED477}"/>
          </ac:inkMkLst>
        </pc:inkChg>
        <pc:inkChg chg="add mod">
          <ac:chgData name="仁園 呂" userId="eef67f80-1e14-4c90-a22b-aad4575b3ef9" providerId="ADAL" clId="{98C5F729-C6D6-421F-A8DE-3A570149A37C}" dt="2020-05-24T17:45:15.846" v="3182"/>
          <ac:inkMkLst>
            <pc:docMk/>
            <pc:sldMk cId="2904213600" sldId="339"/>
            <ac:inkMk id="225" creationId="{C1FB6C8D-3DD8-410D-8970-628BE907A144}"/>
          </ac:inkMkLst>
        </pc:inkChg>
        <pc:inkChg chg="add mod">
          <ac:chgData name="仁園 呂" userId="eef67f80-1e14-4c90-a22b-aad4575b3ef9" providerId="ADAL" clId="{98C5F729-C6D6-421F-A8DE-3A570149A37C}" dt="2020-05-24T17:45:15.846" v="3182"/>
          <ac:inkMkLst>
            <pc:docMk/>
            <pc:sldMk cId="2904213600" sldId="339"/>
            <ac:inkMk id="226" creationId="{00603E3A-B041-407E-A77C-D6DDBCD93BE7}"/>
          </ac:inkMkLst>
        </pc:inkChg>
        <pc:inkChg chg="add mod">
          <ac:chgData name="仁園 呂" userId="eef67f80-1e14-4c90-a22b-aad4575b3ef9" providerId="ADAL" clId="{98C5F729-C6D6-421F-A8DE-3A570149A37C}" dt="2020-05-24T17:45:15.846" v="3182"/>
          <ac:inkMkLst>
            <pc:docMk/>
            <pc:sldMk cId="2904213600" sldId="339"/>
            <ac:inkMk id="227" creationId="{FB607409-B7DB-4547-96F2-0AEB3E3B00AD}"/>
          </ac:inkMkLst>
        </pc:inkChg>
        <pc:inkChg chg="add mod">
          <ac:chgData name="仁園 呂" userId="eef67f80-1e14-4c90-a22b-aad4575b3ef9" providerId="ADAL" clId="{98C5F729-C6D6-421F-A8DE-3A570149A37C}" dt="2020-05-24T17:45:15.846" v="3182"/>
          <ac:inkMkLst>
            <pc:docMk/>
            <pc:sldMk cId="2904213600" sldId="339"/>
            <ac:inkMk id="228" creationId="{DBA75FAB-F7B8-4FA1-A71D-50F7927B7EBC}"/>
          </ac:inkMkLst>
        </pc:inkChg>
        <pc:inkChg chg="add mod">
          <ac:chgData name="仁園 呂" userId="eef67f80-1e14-4c90-a22b-aad4575b3ef9" providerId="ADAL" clId="{98C5F729-C6D6-421F-A8DE-3A570149A37C}" dt="2020-05-24T17:45:15.846" v="3182"/>
          <ac:inkMkLst>
            <pc:docMk/>
            <pc:sldMk cId="2904213600" sldId="339"/>
            <ac:inkMk id="229" creationId="{A63D339D-8FBB-4FE8-8A23-75448E26F0D0}"/>
          </ac:inkMkLst>
        </pc:inkChg>
        <pc:inkChg chg="add mod">
          <ac:chgData name="仁園 呂" userId="eef67f80-1e14-4c90-a22b-aad4575b3ef9" providerId="ADAL" clId="{98C5F729-C6D6-421F-A8DE-3A570149A37C}" dt="2020-05-24T17:45:15.846" v="3182"/>
          <ac:inkMkLst>
            <pc:docMk/>
            <pc:sldMk cId="2904213600" sldId="339"/>
            <ac:inkMk id="230" creationId="{191DE46B-A2E9-408C-B8ED-744A20BB64FF}"/>
          </ac:inkMkLst>
        </pc:inkChg>
        <pc:inkChg chg="add mod">
          <ac:chgData name="仁園 呂" userId="eef67f80-1e14-4c90-a22b-aad4575b3ef9" providerId="ADAL" clId="{98C5F729-C6D6-421F-A8DE-3A570149A37C}" dt="2020-05-24T17:45:15.846" v="3182"/>
          <ac:inkMkLst>
            <pc:docMk/>
            <pc:sldMk cId="2904213600" sldId="339"/>
            <ac:inkMk id="231" creationId="{522E04A0-467B-4A62-9F7B-677107D9CCED}"/>
          </ac:inkMkLst>
        </pc:inkChg>
        <pc:inkChg chg="add mod">
          <ac:chgData name="仁園 呂" userId="eef67f80-1e14-4c90-a22b-aad4575b3ef9" providerId="ADAL" clId="{98C5F729-C6D6-421F-A8DE-3A570149A37C}" dt="2020-05-24T17:45:15.846" v="3182"/>
          <ac:inkMkLst>
            <pc:docMk/>
            <pc:sldMk cId="2904213600" sldId="339"/>
            <ac:inkMk id="232" creationId="{89FF0B4F-C92D-4FC9-B588-EA08B47E70CA}"/>
          </ac:inkMkLst>
        </pc:inkChg>
        <pc:inkChg chg="add mod">
          <ac:chgData name="仁園 呂" userId="eef67f80-1e14-4c90-a22b-aad4575b3ef9" providerId="ADAL" clId="{98C5F729-C6D6-421F-A8DE-3A570149A37C}" dt="2020-05-24T17:45:15.846" v="3182"/>
          <ac:inkMkLst>
            <pc:docMk/>
            <pc:sldMk cId="2904213600" sldId="339"/>
            <ac:inkMk id="233" creationId="{EC62D0D4-398B-4A00-A0AB-A79E6AC91E51}"/>
          </ac:inkMkLst>
        </pc:inkChg>
        <pc:inkChg chg="add mod">
          <ac:chgData name="仁園 呂" userId="eef67f80-1e14-4c90-a22b-aad4575b3ef9" providerId="ADAL" clId="{98C5F729-C6D6-421F-A8DE-3A570149A37C}" dt="2020-05-24T17:45:15.846" v="3182"/>
          <ac:inkMkLst>
            <pc:docMk/>
            <pc:sldMk cId="2904213600" sldId="339"/>
            <ac:inkMk id="234" creationId="{BF361186-63E6-4027-A351-0AC900616B98}"/>
          </ac:inkMkLst>
        </pc:inkChg>
        <pc:inkChg chg="add mod">
          <ac:chgData name="仁園 呂" userId="eef67f80-1e14-4c90-a22b-aad4575b3ef9" providerId="ADAL" clId="{98C5F729-C6D6-421F-A8DE-3A570149A37C}" dt="2020-05-24T17:45:15.846" v="3182"/>
          <ac:inkMkLst>
            <pc:docMk/>
            <pc:sldMk cId="2904213600" sldId="339"/>
            <ac:inkMk id="235" creationId="{4608A010-4BD1-4BC1-B571-1FB1CAF2C24C}"/>
          </ac:inkMkLst>
        </pc:inkChg>
        <pc:inkChg chg="add mod">
          <ac:chgData name="仁園 呂" userId="eef67f80-1e14-4c90-a22b-aad4575b3ef9" providerId="ADAL" clId="{98C5F729-C6D6-421F-A8DE-3A570149A37C}" dt="2020-05-24T17:45:15.846" v="3182"/>
          <ac:inkMkLst>
            <pc:docMk/>
            <pc:sldMk cId="2904213600" sldId="339"/>
            <ac:inkMk id="236" creationId="{31E5B3E2-A6DE-47A8-8AE3-3D0CE92B4DC3}"/>
          </ac:inkMkLst>
        </pc:inkChg>
        <pc:inkChg chg="add mod">
          <ac:chgData name="仁園 呂" userId="eef67f80-1e14-4c90-a22b-aad4575b3ef9" providerId="ADAL" clId="{98C5F729-C6D6-421F-A8DE-3A570149A37C}" dt="2020-05-24T17:45:15.846" v="3182"/>
          <ac:inkMkLst>
            <pc:docMk/>
            <pc:sldMk cId="2904213600" sldId="339"/>
            <ac:inkMk id="237" creationId="{13E23ED1-D889-450E-A2A0-0393469E99DB}"/>
          </ac:inkMkLst>
        </pc:inkChg>
        <pc:inkChg chg="add mod">
          <ac:chgData name="仁園 呂" userId="eef67f80-1e14-4c90-a22b-aad4575b3ef9" providerId="ADAL" clId="{98C5F729-C6D6-421F-A8DE-3A570149A37C}" dt="2020-05-24T17:45:15.846" v="3182"/>
          <ac:inkMkLst>
            <pc:docMk/>
            <pc:sldMk cId="2904213600" sldId="339"/>
            <ac:inkMk id="238" creationId="{19AF6BB7-060A-447F-9DDB-3CB7E23A43EE}"/>
          </ac:inkMkLst>
        </pc:inkChg>
        <pc:inkChg chg="add mod">
          <ac:chgData name="仁園 呂" userId="eef67f80-1e14-4c90-a22b-aad4575b3ef9" providerId="ADAL" clId="{98C5F729-C6D6-421F-A8DE-3A570149A37C}" dt="2020-05-24T17:45:15.846" v="3182"/>
          <ac:inkMkLst>
            <pc:docMk/>
            <pc:sldMk cId="2904213600" sldId="339"/>
            <ac:inkMk id="239" creationId="{D16F4505-BD22-4FF0-B853-5EF6146752D0}"/>
          </ac:inkMkLst>
        </pc:inkChg>
      </pc:sldChg>
      <pc:sldChg chg="new del">
        <pc:chgData name="仁園 呂" userId="eef67f80-1e14-4c90-a22b-aad4575b3ef9" providerId="ADAL" clId="{98C5F729-C6D6-421F-A8DE-3A570149A37C}" dt="2020-05-24T15:59:08.417" v="2440" actId="47"/>
        <pc:sldMkLst>
          <pc:docMk/>
          <pc:sldMk cId="371656662" sldId="340"/>
        </pc:sldMkLst>
      </pc:sldChg>
      <pc:sldChg chg="addSp delSp modSp new mod">
        <pc:chgData name="仁園 呂" userId="eef67f80-1e14-4c90-a22b-aad4575b3ef9" providerId="ADAL" clId="{98C5F729-C6D6-421F-A8DE-3A570149A37C}" dt="2020-05-24T19:13:51.543" v="3527"/>
        <pc:sldMkLst>
          <pc:docMk/>
          <pc:sldMk cId="4180282300" sldId="340"/>
        </pc:sldMkLst>
        <pc:spChg chg="del">
          <ac:chgData name="仁園 呂" userId="eef67f80-1e14-4c90-a22b-aad4575b3ef9" providerId="ADAL" clId="{98C5F729-C6D6-421F-A8DE-3A570149A37C}" dt="2020-05-24T17:49:06.095" v="3334" actId="478"/>
          <ac:spMkLst>
            <pc:docMk/>
            <pc:sldMk cId="4180282300" sldId="340"/>
            <ac:spMk id="3" creationId="{9D4E9E34-4073-40C9-BFC5-9901D71406CC}"/>
          </ac:spMkLst>
        </pc:spChg>
        <pc:grpChg chg="del mod">
          <ac:chgData name="仁園 呂" userId="eef67f80-1e14-4c90-a22b-aad4575b3ef9" providerId="ADAL" clId="{98C5F729-C6D6-421F-A8DE-3A570149A37C}" dt="2020-05-24T19:12:52.539" v="3442"/>
          <ac:grpSpMkLst>
            <pc:docMk/>
            <pc:sldMk cId="4180282300" sldId="340"/>
            <ac:grpSpMk id="9" creationId="{301E7C85-7346-4344-A9FE-15E92AE50682}"/>
          </ac:grpSpMkLst>
        </pc:grpChg>
        <pc:grpChg chg="mod">
          <ac:chgData name="仁園 呂" userId="eef67f80-1e14-4c90-a22b-aad4575b3ef9" providerId="ADAL" clId="{98C5F729-C6D6-421F-A8DE-3A570149A37C}" dt="2020-05-24T19:13:05.597" v="3448"/>
          <ac:grpSpMkLst>
            <pc:docMk/>
            <pc:sldMk cId="4180282300" sldId="340"/>
            <ac:grpSpMk id="14" creationId="{453FEFE6-9989-4787-A6EC-BF2B81F9918B}"/>
          </ac:grpSpMkLst>
        </pc:grpChg>
        <pc:grpChg chg="mod">
          <ac:chgData name="仁園 呂" userId="eef67f80-1e14-4c90-a22b-aad4575b3ef9" providerId="ADAL" clId="{98C5F729-C6D6-421F-A8DE-3A570149A37C}" dt="2020-05-24T19:13:07.884" v="3452"/>
          <ac:grpSpMkLst>
            <pc:docMk/>
            <pc:sldMk cId="4180282300" sldId="340"/>
            <ac:grpSpMk id="18" creationId="{C0679AC6-A419-444B-AEA7-4871697C205B}"/>
          </ac:grpSpMkLst>
        </pc:grpChg>
        <pc:grpChg chg="del mod">
          <ac:chgData name="仁園 呂" userId="eef67f80-1e14-4c90-a22b-aad4575b3ef9" providerId="ADAL" clId="{98C5F729-C6D6-421F-A8DE-3A570149A37C}" dt="2020-05-24T19:13:21.343" v="3469"/>
          <ac:grpSpMkLst>
            <pc:docMk/>
            <pc:sldMk cId="4180282300" sldId="340"/>
            <ac:grpSpMk id="24" creationId="{86CE321E-1203-47D7-9662-EE3035CA36CD}"/>
          </ac:grpSpMkLst>
        </pc:grpChg>
        <pc:grpChg chg="del mod">
          <ac:chgData name="仁園 呂" userId="eef67f80-1e14-4c90-a22b-aad4575b3ef9" providerId="ADAL" clId="{98C5F729-C6D6-421F-A8DE-3A570149A37C}" dt="2020-05-24T19:13:27.714" v="3483"/>
          <ac:grpSpMkLst>
            <pc:docMk/>
            <pc:sldMk cId="4180282300" sldId="340"/>
            <ac:grpSpMk id="35" creationId="{88CB242B-9B78-406A-840D-AD7A0C49FE14}"/>
          </ac:grpSpMkLst>
        </pc:grpChg>
        <pc:grpChg chg="del mod">
          <ac:chgData name="仁園 呂" userId="eef67f80-1e14-4c90-a22b-aad4575b3ef9" providerId="ADAL" clId="{98C5F729-C6D6-421F-A8DE-3A570149A37C}" dt="2020-05-24T19:13:31.168" v="3493"/>
          <ac:grpSpMkLst>
            <pc:docMk/>
            <pc:sldMk cId="4180282300" sldId="340"/>
            <ac:grpSpMk id="49" creationId="{38BCD6B7-78C8-4BCF-9A8B-635F3EBC442D}"/>
          </ac:grpSpMkLst>
        </pc:grpChg>
        <pc:grpChg chg="mod">
          <ac:chgData name="仁園 呂" userId="eef67f80-1e14-4c90-a22b-aad4575b3ef9" providerId="ADAL" clId="{98C5F729-C6D6-421F-A8DE-3A570149A37C}" dt="2020-05-24T19:13:31.168" v="3493"/>
          <ac:grpSpMkLst>
            <pc:docMk/>
            <pc:sldMk cId="4180282300" sldId="340"/>
            <ac:grpSpMk id="59" creationId="{414203FB-CB0C-48F7-BADA-6A4B9A14D060}"/>
          </ac:grpSpMkLst>
        </pc:grpChg>
        <pc:grpChg chg="del mod">
          <ac:chgData name="仁園 呂" userId="eef67f80-1e14-4c90-a22b-aad4575b3ef9" providerId="ADAL" clId="{98C5F729-C6D6-421F-A8DE-3A570149A37C}" dt="2020-05-24T19:13:47.596" v="3518"/>
          <ac:grpSpMkLst>
            <pc:docMk/>
            <pc:sldMk cId="4180282300" sldId="340"/>
            <ac:grpSpMk id="77" creationId="{C7231801-2407-4BE7-85E5-6CC407891C52}"/>
          </ac:grpSpMkLst>
        </pc:grpChg>
        <pc:grpChg chg="mod">
          <ac:chgData name="仁園 呂" userId="eef67f80-1e14-4c90-a22b-aad4575b3ef9" providerId="ADAL" clId="{98C5F729-C6D6-421F-A8DE-3A570149A37C}" dt="2020-05-24T19:13:43.073" v="3511"/>
          <ac:grpSpMkLst>
            <pc:docMk/>
            <pc:sldMk cId="4180282300" sldId="340"/>
            <ac:grpSpMk id="78" creationId="{9B4D478F-40BE-422C-B04F-79B13E5FD5CE}"/>
          </ac:grpSpMkLst>
        </pc:grpChg>
        <pc:grpChg chg="del mod">
          <ac:chgData name="仁園 呂" userId="eef67f80-1e14-4c90-a22b-aad4575b3ef9" providerId="ADAL" clId="{98C5F729-C6D6-421F-A8DE-3A570149A37C}" dt="2020-05-24T19:13:47.596" v="3518"/>
          <ac:grpSpMkLst>
            <pc:docMk/>
            <pc:sldMk cId="4180282300" sldId="340"/>
            <ac:grpSpMk id="85" creationId="{764DDA36-518B-45D1-ACEE-9C6D6925D88C}"/>
          </ac:grpSpMkLst>
        </pc:grpChg>
        <pc:grpChg chg="mod">
          <ac:chgData name="仁園 呂" userId="eef67f80-1e14-4c90-a22b-aad4575b3ef9" providerId="ADAL" clId="{98C5F729-C6D6-421F-A8DE-3A570149A37C}" dt="2020-05-24T19:13:47.596" v="3518"/>
          <ac:grpSpMkLst>
            <pc:docMk/>
            <pc:sldMk cId="4180282300" sldId="340"/>
            <ac:grpSpMk id="86" creationId="{3B162B84-2ACE-4966-859F-B9D5A42E8782}"/>
          </ac:grpSpMkLst>
        </pc:grpChg>
        <pc:grpChg chg="mod">
          <ac:chgData name="仁園 呂" userId="eef67f80-1e14-4c90-a22b-aad4575b3ef9" providerId="ADAL" clId="{98C5F729-C6D6-421F-A8DE-3A570149A37C}" dt="2020-05-24T19:13:51.543" v="3527"/>
          <ac:grpSpMkLst>
            <pc:docMk/>
            <pc:sldMk cId="4180282300" sldId="340"/>
            <ac:grpSpMk id="95" creationId="{8F8FB250-7203-41D2-A692-0E22A7D404A0}"/>
          </ac:grpSpMkLst>
        </pc:grpChg>
        <pc:picChg chg="add mod">
          <ac:chgData name="仁園 呂" userId="eef67f80-1e14-4c90-a22b-aad4575b3ef9" providerId="ADAL" clId="{98C5F729-C6D6-421F-A8DE-3A570149A37C}" dt="2020-05-24T17:53:35.851" v="3338" actId="14100"/>
          <ac:picMkLst>
            <pc:docMk/>
            <pc:sldMk cId="4180282300" sldId="340"/>
            <ac:picMk id="6" creationId="{E8D6EDBF-943E-4B27-8B1B-15BF60AA3B84}"/>
          </ac:picMkLst>
        </pc:picChg>
        <pc:inkChg chg="add del mod">
          <ac:chgData name="仁園 呂" userId="eef67f80-1e14-4c90-a22b-aad4575b3ef9" providerId="ADAL" clId="{98C5F729-C6D6-421F-A8DE-3A570149A37C}" dt="2020-05-24T19:12:52.540" v="3443"/>
          <ac:inkMkLst>
            <pc:docMk/>
            <pc:sldMk cId="4180282300" sldId="340"/>
            <ac:inkMk id="7" creationId="{34A22F4A-B694-4FC7-99C2-BF3B0402835D}"/>
          </ac:inkMkLst>
        </pc:inkChg>
        <pc:inkChg chg="add del mod">
          <ac:chgData name="仁園 呂" userId="eef67f80-1e14-4c90-a22b-aad4575b3ef9" providerId="ADAL" clId="{98C5F729-C6D6-421F-A8DE-3A570149A37C}" dt="2020-05-24T19:12:52.539" v="3442"/>
          <ac:inkMkLst>
            <pc:docMk/>
            <pc:sldMk cId="4180282300" sldId="340"/>
            <ac:inkMk id="8" creationId="{57588293-1F6D-4D58-BF85-CC8DBC28FDC7}"/>
          </ac:inkMkLst>
        </pc:inkChg>
        <pc:inkChg chg="add">
          <ac:chgData name="仁園 呂" userId="eef67f80-1e14-4c90-a22b-aad4575b3ef9" providerId="ADAL" clId="{98C5F729-C6D6-421F-A8DE-3A570149A37C}" dt="2020-05-24T19:13:01.850" v="3444" actId="9405"/>
          <ac:inkMkLst>
            <pc:docMk/>
            <pc:sldMk cId="4180282300" sldId="340"/>
            <ac:inkMk id="10" creationId="{BC0BF09F-7685-4509-9A83-73806D6346A5}"/>
          </ac:inkMkLst>
        </pc:inkChg>
        <pc:inkChg chg="add mod">
          <ac:chgData name="仁園 呂" userId="eef67f80-1e14-4c90-a22b-aad4575b3ef9" providerId="ADAL" clId="{98C5F729-C6D6-421F-A8DE-3A570149A37C}" dt="2020-05-24T19:13:05.597" v="3448"/>
          <ac:inkMkLst>
            <pc:docMk/>
            <pc:sldMk cId="4180282300" sldId="340"/>
            <ac:inkMk id="11" creationId="{B6D91A83-7AC9-43BC-9E00-F449EC3146CD}"/>
          </ac:inkMkLst>
        </pc:inkChg>
        <pc:inkChg chg="add mod">
          <ac:chgData name="仁園 呂" userId="eef67f80-1e14-4c90-a22b-aad4575b3ef9" providerId="ADAL" clId="{98C5F729-C6D6-421F-A8DE-3A570149A37C}" dt="2020-05-24T19:13:05.597" v="3448"/>
          <ac:inkMkLst>
            <pc:docMk/>
            <pc:sldMk cId="4180282300" sldId="340"/>
            <ac:inkMk id="12" creationId="{80C1B942-5A03-49CB-8F41-B0CAB61C663C}"/>
          </ac:inkMkLst>
        </pc:inkChg>
        <pc:inkChg chg="add">
          <ac:chgData name="仁園 呂" userId="eef67f80-1e14-4c90-a22b-aad4575b3ef9" providerId="ADAL" clId="{98C5F729-C6D6-421F-A8DE-3A570149A37C}" dt="2020-05-24T19:13:05.101" v="3447" actId="9405"/>
          <ac:inkMkLst>
            <pc:docMk/>
            <pc:sldMk cId="4180282300" sldId="340"/>
            <ac:inkMk id="13" creationId="{80984781-A2DD-41E9-8683-2DA175998E7B}"/>
          </ac:inkMkLst>
        </pc:inkChg>
        <pc:inkChg chg="add">
          <ac:chgData name="仁園 呂" userId="eef67f80-1e14-4c90-a22b-aad4575b3ef9" providerId="ADAL" clId="{98C5F729-C6D6-421F-A8DE-3A570149A37C}" dt="2020-05-24T19:13:05.935" v="3449" actId="9405"/>
          <ac:inkMkLst>
            <pc:docMk/>
            <pc:sldMk cId="4180282300" sldId="340"/>
            <ac:inkMk id="15" creationId="{0EB4B6CD-2480-4B25-BA2E-8C13C883BA44}"/>
          </ac:inkMkLst>
        </pc:inkChg>
        <pc:inkChg chg="add mod">
          <ac:chgData name="仁園 呂" userId="eef67f80-1e14-4c90-a22b-aad4575b3ef9" providerId="ADAL" clId="{98C5F729-C6D6-421F-A8DE-3A570149A37C}" dt="2020-05-24T19:13:07.884" v="3452"/>
          <ac:inkMkLst>
            <pc:docMk/>
            <pc:sldMk cId="4180282300" sldId="340"/>
            <ac:inkMk id="16" creationId="{1E4F05F6-BFEE-49AA-AFA5-3C3478FC1180}"/>
          </ac:inkMkLst>
        </pc:inkChg>
        <pc:inkChg chg="add mod">
          <ac:chgData name="仁園 呂" userId="eef67f80-1e14-4c90-a22b-aad4575b3ef9" providerId="ADAL" clId="{98C5F729-C6D6-421F-A8DE-3A570149A37C}" dt="2020-05-24T19:13:07.884" v="3452"/>
          <ac:inkMkLst>
            <pc:docMk/>
            <pc:sldMk cId="4180282300" sldId="340"/>
            <ac:inkMk id="17" creationId="{EA4C588D-0192-4919-A3B1-7BE355744251}"/>
          </ac:inkMkLst>
        </pc:inkChg>
        <pc:inkChg chg="add mod">
          <ac:chgData name="仁園 呂" userId="eef67f80-1e14-4c90-a22b-aad4575b3ef9" providerId="ADAL" clId="{98C5F729-C6D6-421F-A8DE-3A570149A37C}" dt="2020-05-24T19:13:31.168" v="3493"/>
          <ac:inkMkLst>
            <pc:docMk/>
            <pc:sldMk cId="4180282300" sldId="340"/>
            <ac:inkMk id="19" creationId="{65F7508C-3B07-4356-ABA3-ABAC4F8FC3C3}"/>
          </ac:inkMkLst>
        </pc:inkChg>
        <pc:inkChg chg="add mod">
          <ac:chgData name="仁園 呂" userId="eef67f80-1e14-4c90-a22b-aad4575b3ef9" providerId="ADAL" clId="{98C5F729-C6D6-421F-A8DE-3A570149A37C}" dt="2020-05-24T19:13:31.168" v="3493"/>
          <ac:inkMkLst>
            <pc:docMk/>
            <pc:sldMk cId="4180282300" sldId="340"/>
            <ac:inkMk id="20" creationId="{BF3AEFEA-91DC-4D1C-87BC-7C8215FE9E24}"/>
          </ac:inkMkLst>
        </pc:inkChg>
        <pc:inkChg chg="add mod">
          <ac:chgData name="仁園 呂" userId="eef67f80-1e14-4c90-a22b-aad4575b3ef9" providerId="ADAL" clId="{98C5F729-C6D6-421F-A8DE-3A570149A37C}" dt="2020-05-24T19:13:31.168" v="3493"/>
          <ac:inkMkLst>
            <pc:docMk/>
            <pc:sldMk cId="4180282300" sldId="340"/>
            <ac:inkMk id="21" creationId="{7384605D-D914-49AE-B55B-72188A4AFC8E}"/>
          </ac:inkMkLst>
        </pc:inkChg>
        <pc:inkChg chg="add mod">
          <ac:chgData name="仁園 呂" userId="eef67f80-1e14-4c90-a22b-aad4575b3ef9" providerId="ADAL" clId="{98C5F729-C6D6-421F-A8DE-3A570149A37C}" dt="2020-05-24T19:13:31.168" v="3493"/>
          <ac:inkMkLst>
            <pc:docMk/>
            <pc:sldMk cId="4180282300" sldId="340"/>
            <ac:inkMk id="22" creationId="{2360CD35-CCE5-4333-9AFD-8C376F939E70}"/>
          </ac:inkMkLst>
        </pc:inkChg>
        <pc:inkChg chg="add mod">
          <ac:chgData name="仁園 呂" userId="eef67f80-1e14-4c90-a22b-aad4575b3ef9" providerId="ADAL" clId="{98C5F729-C6D6-421F-A8DE-3A570149A37C}" dt="2020-05-24T19:13:31.168" v="3493"/>
          <ac:inkMkLst>
            <pc:docMk/>
            <pc:sldMk cId="4180282300" sldId="340"/>
            <ac:inkMk id="23" creationId="{ABE83C71-EDC1-4960-9BCB-F762F6A35622}"/>
          </ac:inkMkLst>
        </pc:inkChg>
        <pc:inkChg chg="add mod">
          <ac:chgData name="仁園 呂" userId="eef67f80-1e14-4c90-a22b-aad4575b3ef9" providerId="ADAL" clId="{98C5F729-C6D6-421F-A8DE-3A570149A37C}" dt="2020-05-24T19:13:31.168" v="3493"/>
          <ac:inkMkLst>
            <pc:docMk/>
            <pc:sldMk cId="4180282300" sldId="340"/>
            <ac:inkMk id="25" creationId="{3FEB7FE8-8821-4723-B21B-320F26733536}"/>
          </ac:inkMkLst>
        </pc:inkChg>
        <pc:inkChg chg="add mod">
          <ac:chgData name="仁園 呂" userId="eef67f80-1e14-4c90-a22b-aad4575b3ef9" providerId="ADAL" clId="{98C5F729-C6D6-421F-A8DE-3A570149A37C}" dt="2020-05-24T19:13:31.168" v="3493"/>
          <ac:inkMkLst>
            <pc:docMk/>
            <pc:sldMk cId="4180282300" sldId="340"/>
            <ac:inkMk id="26" creationId="{C9F78FED-0BA2-4825-B2AB-6A48CFDA464E}"/>
          </ac:inkMkLst>
        </pc:inkChg>
        <pc:inkChg chg="add mod">
          <ac:chgData name="仁園 呂" userId="eef67f80-1e14-4c90-a22b-aad4575b3ef9" providerId="ADAL" clId="{98C5F729-C6D6-421F-A8DE-3A570149A37C}" dt="2020-05-24T19:13:31.168" v="3493"/>
          <ac:inkMkLst>
            <pc:docMk/>
            <pc:sldMk cId="4180282300" sldId="340"/>
            <ac:inkMk id="27" creationId="{B68FBD7E-594B-409C-94EF-47E34A0742A4}"/>
          </ac:inkMkLst>
        </pc:inkChg>
        <pc:inkChg chg="add mod">
          <ac:chgData name="仁園 呂" userId="eef67f80-1e14-4c90-a22b-aad4575b3ef9" providerId="ADAL" clId="{98C5F729-C6D6-421F-A8DE-3A570149A37C}" dt="2020-05-24T19:13:31.168" v="3493"/>
          <ac:inkMkLst>
            <pc:docMk/>
            <pc:sldMk cId="4180282300" sldId="340"/>
            <ac:inkMk id="28" creationId="{2DD30DF5-7ECB-40AE-8DA4-0AAD06BF72D5}"/>
          </ac:inkMkLst>
        </pc:inkChg>
        <pc:inkChg chg="add mod">
          <ac:chgData name="仁園 呂" userId="eef67f80-1e14-4c90-a22b-aad4575b3ef9" providerId="ADAL" clId="{98C5F729-C6D6-421F-A8DE-3A570149A37C}" dt="2020-05-24T19:13:31.168" v="3493"/>
          <ac:inkMkLst>
            <pc:docMk/>
            <pc:sldMk cId="4180282300" sldId="340"/>
            <ac:inkMk id="29" creationId="{7BF7DD5C-88DC-43C1-97C3-45ED0781C305}"/>
          </ac:inkMkLst>
        </pc:inkChg>
        <pc:inkChg chg="add mod">
          <ac:chgData name="仁園 呂" userId="eef67f80-1e14-4c90-a22b-aad4575b3ef9" providerId="ADAL" clId="{98C5F729-C6D6-421F-A8DE-3A570149A37C}" dt="2020-05-24T19:13:31.168" v="3493"/>
          <ac:inkMkLst>
            <pc:docMk/>
            <pc:sldMk cId="4180282300" sldId="340"/>
            <ac:inkMk id="30" creationId="{68AE08CB-CEF8-467A-AD24-5C2E7897E410}"/>
          </ac:inkMkLst>
        </pc:inkChg>
        <pc:inkChg chg="add mod">
          <ac:chgData name="仁園 呂" userId="eef67f80-1e14-4c90-a22b-aad4575b3ef9" providerId="ADAL" clId="{98C5F729-C6D6-421F-A8DE-3A570149A37C}" dt="2020-05-24T19:13:31.168" v="3493"/>
          <ac:inkMkLst>
            <pc:docMk/>
            <pc:sldMk cId="4180282300" sldId="340"/>
            <ac:inkMk id="31" creationId="{D162B84D-77FC-46DA-9B6D-7B96E054A963}"/>
          </ac:inkMkLst>
        </pc:inkChg>
        <pc:inkChg chg="add mod">
          <ac:chgData name="仁園 呂" userId="eef67f80-1e14-4c90-a22b-aad4575b3ef9" providerId="ADAL" clId="{98C5F729-C6D6-421F-A8DE-3A570149A37C}" dt="2020-05-24T19:13:31.168" v="3493"/>
          <ac:inkMkLst>
            <pc:docMk/>
            <pc:sldMk cId="4180282300" sldId="340"/>
            <ac:inkMk id="32" creationId="{B591C066-955C-4EEB-8E71-D57205018D37}"/>
          </ac:inkMkLst>
        </pc:inkChg>
        <pc:inkChg chg="add mod">
          <ac:chgData name="仁園 呂" userId="eef67f80-1e14-4c90-a22b-aad4575b3ef9" providerId="ADAL" clId="{98C5F729-C6D6-421F-A8DE-3A570149A37C}" dt="2020-05-24T19:13:31.168" v="3493"/>
          <ac:inkMkLst>
            <pc:docMk/>
            <pc:sldMk cId="4180282300" sldId="340"/>
            <ac:inkMk id="33" creationId="{301D5C40-DCEB-48E3-B1C6-341B1DD0AF49}"/>
          </ac:inkMkLst>
        </pc:inkChg>
        <pc:inkChg chg="add mod">
          <ac:chgData name="仁園 呂" userId="eef67f80-1e14-4c90-a22b-aad4575b3ef9" providerId="ADAL" clId="{98C5F729-C6D6-421F-A8DE-3A570149A37C}" dt="2020-05-24T19:13:31.168" v="3493"/>
          <ac:inkMkLst>
            <pc:docMk/>
            <pc:sldMk cId="4180282300" sldId="340"/>
            <ac:inkMk id="34" creationId="{D47E561E-08FC-48BC-A807-D2F77F83DA82}"/>
          </ac:inkMkLst>
        </pc:inkChg>
        <pc:inkChg chg="add mod">
          <ac:chgData name="仁園 呂" userId="eef67f80-1e14-4c90-a22b-aad4575b3ef9" providerId="ADAL" clId="{98C5F729-C6D6-421F-A8DE-3A570149A37C}" dt="2020-05-24T19:13:31.168" v="3493"/>
          <ac:inkMkLst>
            <pc:docMk/>
            <pc:sldMk cId="4180282300" sldId="340"/>
            <ac:inkMk id="36" creationId="{EDD709C9-E6A1-4D0A-9C90-4FD13270519E}"/>
          </ac:inkMkLst>
        </pc:inkChg>
        <pc:inkChg chg="add mod">
          <ac:chgData name="仁園 呂" userId="eef67f80-1e14-4c90-a22b-aad4575b3ef9" providerId="ADAL" clId="{98C5F729-C6D6-421F-A8DE-3A570149A37C}" dt="2020-05-24T19:13:31.168" v="3493"/>
          <ac:inkMkLst>
            <pc:docMk/>
            <pc:sldMk cId="4180282300" sldId="340"/>
            <ac:inkMk id="37" creationId="{80702BFD-2BEE-4F0C-8EFB-10F1206A867F}"/>
          </ac:inkMkLst>
        </pc:inkChg>
        <pc:inkChg chg="add mod">
          <ac:chgData name="仁園 呂" userId="eef67f80-1e14-4c90-a22b-aad4575b3ef9" providerId="ADAL" clId="{98C5F729-C6D6-421F-A8DE-3A570149A37C}" dt="2020-05-24T19:13:31.168" v="3493"/>
          <ac:inkMkLst>
            <pc:docMk/>
            <pc:sldMk cId="4180282300" sldId="340"/>
            <ac:inkMk id="38" creationId="{8CE2A2B0-4DEF-4026-8F55-C63CA3EC4C8C}"/>
          </ac:inkMkLst>
        </pc:inkChg>
        <pc:inkChg chg="add mod">
          <ac:chgData name="仁園 呂" userId="eef67f80-1e14-4c90-a22b-aad4575b3ef9" providerId="ADAL" clId="{98C5F729-C6D6-421F-A8DE-3A570149A37C}" dt="2020-05-24T19:13:31.168" v="3493"/>
          <ac:inkMkLst>
            <pc:docMk/>
            <pc:sldMk cId="4180282300" sldId="340"/>
            <ac:inkMk id="39" creationId="{E8540A11-9961-41A7-970A-E5D1A08CC2B7}"/>
          </ac:inkMkLst>
        </pc:inkChg>
        <pc:inkChg chg="add mod">
          <ac:chgData name="仁園 呂" userId="eef67f80-1e14-4c90-a22b-aad4575b3ef9" providerId="ADAL" clId="{98C5F729-C6D6-421F-A8DE-3A570149A37C}" dt="2020-05-24T19:13:31.168" v="3493"/>
          <ac:inkMkLst>
            <pc:docMk/>
            <pc:sldMk cId="4180282300" sldId="340"/>
            <ac:inkMk id="40" creationId="{98C3B956-FEB9-4196-A830-7388B83CFF2C}"/>
          </ac:inkMkLst>
        </pc:inkChg>
        <pc:inkChg chg="add mod">
          <ac:chgData name="仁園 呂" userId="eef67f80-1e14-4c90-a22b-aad4575b3ef9" providerId="ADAL" clId="{98C5F729-C6D6-421F-A8DE-3A570149A37C}" dt="2020-05-24T19:13:31.168" v="3493"/>
          <ac:inkMkLst>
            <pc:docMk/>
            <pc:sldMk cId="4180282300" sldId="340"/>
            <ac:inkMk id="41" creationId="{DEAF865C-57DF-466D-B24C-64E8E7F5072F}"/>
          </ac:inkMkLst>
        </pc:inkChg>
        <pc:inkChg chg="add mod">
          <ac:chgData name="仁園 呂" userId="eef67f80-1e14-4c90-a22b-aad4575b3ef9" providerId="ADAL" clId="{98C5F729-C6D6-421F-A8DE-3A570149A37C}" dt="2020-05-24T19:13:31.168" v="3493"/>
          <ac:inkMkLst>
            <pc:docMk/>
            <pc:sldMk cId="4180282300" sldId="340"/>
            <ac:inkMk id="42" creationId="{643353C0-88D5-4840-9968-3AC9BEA0F020}"/>
          </ac:inkMkLst>
        </pc:inkChg>
        <pc:inkChg chg="add mod">
          <ac:chgData name="仁園 呂" userId="eef67f80-1e14-4c90-a22b-aad4575b3ef9" providerId="ADAL" clId="{98C5F729-C6D6-421F-A8DE-3A570149A37C}" dt="2020-05-24T19:13:31.168" v="3493"/>
          <ac:inkMkLst>
            <pc:docMk/>
            <pc:sldMk cId="4180282300" sldId="340"/>
            <ac:inkMk id="43" creationId="{F0E1E5DE-EBED-474F-B9F5-836C39D347D3}"/>
          </ac:inkMkLst>
        </pc:inkChg>
        <pc:inkChg chg="add mod">
          <ac:chgData name="仁園 呂" userId="eef67f80-1e14-4c90-a22b-aad4575b3ef9" providerId="ADAL" clId="{98C5F729-C6D6-421F-A8DE-3A570149A37C}" dt="2020-05-24T19:13:31.168" v="3493"/>
          <ac:inkMkLst>
            <pc:docMk/>
            <pc:sldMk cId="4180282300" sldId="340"/>
            <ac:inkMk id="44" creationId="{CD512AFD-7ED8-4ADB-A953-47CC63EA1071}"/>
          </ac:inkMkLst>
        </pc:inkChg>
        <pc:inkChg chg="add mod">
          <ac:chgData name="仁園 呂" userId="eef67f80-1e14-4c90-a22b-aad4575b3ef9" providerId="ADAL" clId="{98C5F729-C6D6-421F-A8DE-3A570149A37C}" dt="2020-05-24T19:13:31.168" v="3493"/>
          <ac:inkMkLst>
            <pc:docMk/>
            <pc:sldMk cId="4180282300" sldId="340"/>
            <ac:inkMk id="45" creationId="{295DD8A8-871A-47CA-8958-5CB8224F0D9B}"/>
          </ac:inkMkLst>
        </pc:inkChg>
        <pc:inkChg chg="add mod">
          <ac:chgData name="仁園 呂" userId="eef67f80-1e14-4c90-a22b-aad4575b3ef9" providerId="ADAL" clId="{98C5F729-C6D6-421F-A8DE-3A570149A37C}" dt="2020-05-24T19:13:31.168" v="3493"/>
          <ac:inkMkLst>
            <pc:docMk/>
            <pc:sldMk cId="4180282300" sldId="340"/>
            <ac:inkMk id="46" creationId="{C7EC208B-FDFC-471A-92D0-9205426F7E2F}"/>
          </ac:inkMkLst>
        </pc:inkChg>
        <pc:inkChg chg="add mod">
          <ac:chgData name="仁園 呂" userId="eef67f80-1e14-4c90-a22b-aad4575b3ef9" providerId="ADAL" clId="{98C5F729-C6D6-421F-A8DE-3A570149A37C}" dt="2020-05-24T19:13:31.168" v="3493"/>
          <ac:inkMkLst>
            <pc:docMk/>
            <pc:sldMk cId="4180282300" sldId="340"/>
            <ac:inkMk id="47" creationId="{AC1062BE-0F88-4300-AAEC-9486ED725116}"/>
          </ac:inkMkLst>
        </pc:inkChg>
        <pc:inkChg chg="add mod">
          <ac:chgData name="仁園 呂" userId="eef67f80-1e14-4c90-a22b-aad4575b3ef9" providerId="ADAL" clId="{98C5F729-C6D6-421F-A8DE-3A570149A37C}" dt="2020-05-24T19:13:31.168" v="3493"/>
          <ac:inkMkLst>
            <pc:docMk/>
            <pc:sldMk cId="4180282300" sldId="340"/>
            <ac:inkMk id="48" creationId="{121484E6-4584-4721-BDD3-120DA1FFE7C2}"/>
          </ac:inkMkLst>
        </pc:inkChg>
        <pc:inkChg chg="add mod">
          <ac:chgData name="仁園 呂" userId="eef67f80-1e14-4c90-a22b-aad4575b3ef9" providerId="ADAL" clId="{98C5F729-C6D6-421F-A8DE-3A570149A37C}" dt="2020-05-24T19:13:31.168" v="3493"/>
          <ac:inkMkLst>
            <pc:docMk/>
            <pc:sldMk cId="4180282300" sldId="340"/>
            <ac:inkMk id="50" creationId="{8B282881-CD98-4D6C-A3AA-ED5696BDADA5}"/>
          </ac:inkMkLst>
        </pc:inkChg>
        <pc:inkChg chg="add mod">
          <ac:chgData name="仁園 呂" userId="eef67f80-1e14-4c90-a22b-aad4575b3ef9" providerId="ADAL" clId="{98C5F729-C6D6-421F-A8DE-3A570149A37C}" dt="2020-05-24T19:13:31.168" v="3493"/>
          <ac:inkMkLst>
            <pc:docMk/>
            <pc:sldMk cId="4180282300" sldId="340"/>
            <ac:inkMk id="51" creationId="{0CF53AFE-FFBD-427D-83A8-16F62C0A26D8}"/>
          </ac:inkMkLst>
        </pc:inkChg>
        <pc:inkChg chg="add mod">
          <ac:chgData name="仁園 呂" userId="eef67f80-1e14-4c90-a22b-aad4575b3ef9" providerId="ADAL" clId="{98C5F729-C6D6-421F-A8DE-3A570149A37C}" dt="2020-05-24T19:13:31.168" v="3493"/>
          <ac:inkMkLst>
            <pc:docMk/>
            <pc:sldMk cId="4180282300" sldId="340"/>
            <ac:inkMk id="52" creationId="{DE94A7C0-B8E8-4926-AABB-7DEBD87FDCA2}"/>
          </ac:inkMkLst>
        </pc:inkChg>
        <pc:inkChg chg="add mod">
          <ac:chgData name="仁園 呂" userId="eef67f80-1e14-4c90-a22b-aad4575b3ef9" providerId="ADAL" clId="{98C5F729-C6D6-421F-A8DE-3A570149A37C}" dt="2020-05-24T19:13:31.168" v="3493"/>
          <ac:inkMkLst>
            <pc:docMk/>
            <pc:sldMk cId="4180282300" sldId="340"/>
            <ac:inkMk id="53" creationId="{8F677F80-100B-4F8A-BCD5-B8F9C4563995}"/>
          </ac:inkMkLst>
        </pc:inkChg>
        <pc:inkChg chg="add mod">
          <ac:chgData name="仁園 呂" userId="eef67f80-1e14-4c90-a22b-aad4575b3ef9" providerId="ADAL" clId="{98C5F729-C6D6-421F-A8DE-3A570149A37C}" dt="2020-05-24T19:13:31.168" v="3493"/>
          <ac:inkMkLst>
            <pc:docMk/>
            <pc:sldMk cId="4180282300" sldId="340"/>
            <ac:inkMk id="54" creationId="{2DD86927-8C14-4710-AC48-DAB88768D19F}"/>
          </ac:inkMkLst>
        </pc:inkChg>
        <pc:inkChg chg="add mod">
          <ac:chgData name="仁園 呂" userId="eef67f80-1e14-4c90-a22b-aad4575b3ef9" providerId="ADAL" clId="{98C5F729-C6D6-421F-A8DE-3A570149A37C}" dt="2020-05-24T19:13:31.168" v="3493"/>
          <ac:inkMkLst>
            <pc:docMk/>
            <pc:sldMk cId="4180282300" sldId="340"/>
            <ac:inkMk id="55" creationId="{87D71A2B-586D-46C8-BD1C-69737C045C60}"/>
          </ac:inkMkLst>
        </pc:inkChg>
        <pc:inkChg chg="add mod">
          <ac:chgData name="仁園 呂" userId="eef67f80-1e14-4c90-a22b-aad4575b3ef9" providerId="ADAL" clId="{98C5F729-C6D6-421F-A8DE-3A570149A37C}" dt="2020-05-24T19:13:31.168" v="3493"/>
          <ac:inkMkLst>
            <pc:docMk/>
            <pc:sldMk cId="4180282300" sldId="340"/>
            <ac:inkMk id="56" creationId="{454EC8EE-CA3C-4DCE-8E61-C05821B4341C}"/>
          </ac:inkMkLst>
        </pc:inkChg>
        <pc:inkChg chg="add mod">
          <ac:chgData name="仁園 呂" userId="eef67f80-1e14-4c90-a22b-aad4575b3ef9" providerId="ADAL" clId="{98C5F729-C6D6-421F-A8DE-3A570149A37C}" dt="2020-05-24T19:13:31.168" v="3493"/>
          <ac:inkMkLst>
            <pc:docMk/>
            <pc:sldMk cId="4180282300" sldId="340"/>
            <ac:inkMk id="57" creationId="{A3141D0D-21B2-43C5-8D6D-D198B96F7DC5}"/>
          </ac:inkMkLst>
        </pc:inkChg>
        <pc:inkChg chg="add mod">
          <ac:chgData name="仁園 呂" userId="eef67f80-1e14-4c90-a22b-aad4575b3ef9" providerId="ADAL" clId="{98C5F729-C6D6-421F-A8DE-3A570149A37C}" dt="2020-05-24T19:13:31.168" v="3493"/>
          <ac:inkMkLst>
            <pc:docMk/>
            <pc:sldMk cId="4180282300" sldId="340"/>
            <ac:inkMk id="58" creationId="{D0748465-F382-4DD9-B139-32DED11135A5}"/>
          </ac:inkMkLst>
        </pc:inkChg>
        <pc:inkChg chg="add mod">
          <ac:chgData name="仁園 呂" userId="eef67f80-1e14-4c90-a22b-aad4575b3ef9" providerId="ADAL" clId="{98C5F729-C6D6-421F-A8DE-3A570149A37C}" dt="2020-05-24T19:13:43.073" v="3511"/>
          <ac:inkMkLst>
            <pc:docMk/>
            <pc:sldMk cId="4180282300" sldId="340"/>
            <ac:inkMk id="60" creationId="{7E86CCC2-C2DC-4AE8-9D2B-5D6659258051}"/>
          </ac:inkMkLst>
        </pc:inkChg>
        <pc:inkChg chg="add mod">
          <ac:chgData name="仁園 呂" userId="eef67f80-1e14-4c90-a22b-aad4575b3ef9" providerId="ADAL" clId="{98C5F729-C6D6-421F-A8DE-3A570149A37C}" dt="2020-05-24T19:13:43.073" v="3511"/>
          <ac:inkMkLst>
            <pc:docMk/>
            <pc:sldMk cId="4180282300" sldId="340"/>
            <ac:inkMk id="61" creationId="{0D7924A0-BEEE-4681-9CC7-7101A0BFFE88}"/>
          </ac:inkMkLst>
        </pc:inkChg>
        <pc:inkChg chg="add mod">
          <ac:chgData name="仁園 呂" userId="eef67f80-1e14-4c90-a22b-aad4575b3ef9" providerId="ADAL" clId="{98C5F729-C6D6-421F-A8DE-3A570149A37C}" dt="2020-05-24T19:13:43.073" v="3511"/>
          <ac:inkMkLst>
            <pc:docMk/>
            <pc:sldMk cId="4180282300" sldId="340"/>
            <ac:inkMk id="62" creationId="{3D8C80CE-0FC4-4386-8B1F-9994A64FBCC1}"/>
          </ac:inkMkLst>
        </pc:inkChg>
        <pc:inkChg chg="add mod">
          <ac:chgData name="仁園 呂" userId="eef67f80-1e14-4c90-a22b-aad4575b3ef9" providerId="ADAL" clId="{98C5F729-C6D6-421F-A8DE-3A570149A37C}" dt="2020-05-24T19:13:43.073" v="3511"/>
          <ac:inkMkLst>
            <pc:docMk/>
            <pc:sldMk cId="4180282300" sldId="340"/>
            <ac:inkMk id="63" creationId="{A4E8E1FF-16E4-4D60-823E-558EEA296E94}"/>
          </ac:inkMkLst>
        </pc:inkChg>
        <pc:inkChg chg="add mod">
          <ac:chgData name="仁園 呂" userId="eef67f80-1e14-4c90-a22b-aad4575b3ef9" providerId="ADAL" clId="{98C5F729-C6D6-421F-A8DE-3A570149A37C}" dt="2020-05-24T19:13:43.073" v="3511"/>
          <ac:inkMkLst>
            <pc:docMk/>
            <pc:sldMk cId="4180282300" sldId="340"/>
            <ac:inkMk id="64" creationId="{9D1361D9-8C7D-4ED2-BC8C-3D7ADD78D607}"/>
          </ac:inkMkLst>
        </pc:inkChg>
        <pc:inkChg chg="add mod">
          <ac:chgData name="仁園 呂" userId="eef67f80-1e14-4c90-a22b-aad4575b3ef9" providerId="ADAL" clId="{98C5F729-C6D6-421F-A8DE-3A570149A37C}" dt="2020-05-24T19:13:43.073" v="3511"/>
          <ac:inkMkLst>
            <pc:docMk/>
            <pc:sldMk cId="4180282300" sldId="340"/>
            <ac:inkMk id="65" creationId="{1C37F8EE-C0E5-4C7A-8502-D1034571A35C}"/>
          </ac:inkMkLst>
        </pc:inkChg>
        <pc:inkChg chg="add mod">
          <ac:chgData name="仁園 呂" userId="eef67f80-1e14-4c90-a22b-aad4575b3ef9" providerId="ADAL" clId="{98C5F729-C6D6-421F-A8DE-3A570149A37C}" dt="2020-05-24T19:13:43.073" v="3511"/>
          <ac:inkMkLst>
            <pc:docMk/>
            <pc:sldMk cId="4180282300" sldId="340"/>
            <ac:inkMk id="66" creationId="{EE9F6C1C-B4F7-42C2-9776-0FD75EE8FE2E}"/>
          </ac:inkMkLst>
        </pc:inkChg>
        <pc:inkChg chg="add mod">
          <ac:chgData name="仁園 呂" userId="eef67f80-1e14-4c90-a22b-aad4575b3ef9" providerId="ADAL" clId="{98C5F729-C6D6-421F-A8DE-3A570149A37C}" dt="2020-05-24T19:13:43.073" v="3511"/>
          <ac:inkMkLst>
            <pc:docMk/>
            <pc:sldMk cId="4180282300" sldId="340"/>
            <ac:inkMk id="67" creationId="{10AE1141-17A5-42A7-8047-1C5A26C24B31}"/>
          </ac:inkMkLst>
        </pc:inkChg>
        <pc:inkChg chg="add mod">
          <ac:chgData name="仁園 呂" userId="eef67f80-1e14-4c90-a22b-aad4575b3ef9" providerId="ADAL" clId="{98C5F729-C6D6-421F-A8DE-3A570149A37C}" dt="2020-05-24T19:13:43.073" v="3511"/>
          <ac:inkMkLst>
            <pc:docMk/>
            <pc:sldMk cId="4180282300" sldId="340"/>
            <ac:inkMk id="68" creationId="{36BE0AAA-98DB-4B83-9BEF-C78269E65009}"/>
          </ac:inkMkLst>
        </pc:inkChg>
        <pc:inkChg chg="add mod">
          <ac:chgData name="仁園 呂" userId="eef67f80-1e14-4c90-a22b-aad4575b3ef9" providerId="ADAL" clId="{98C5F729-C6D6-421F-A8DE-3A570149A37C}" dt="2020-05-24T19:13:43.073" v="3511"/>
          <ac:inkMkLst>
            <pc:docMk/>
            <pc:sldMk cId="4180282300" sldId="340"/>
            <ac:inkMk id="69" creationId="{2295E09A-EA2B-4D73-A823-41AB82D8DC97}"/>
          </ac:inkMkLst>
        </pc:inkChg>
        <pc:inkChg chg="add mod">
          <ac:chgData name="仁園 呂" userId="eef67f80-1e14-4c90-a22b-aad4575b3ef9" providerId="ADAL" clId="{98C5F729-C6D6-421F-A8DE-3A570149A37C}" dt="2020-05-24T19:13:43.073" v="3511"/>
          <ac:inkMkLst>
            <pc:docMk/>
            <pc:sldMk cId="4180282300" sldId="340"/>
            <ac:inkMk id="70" creationId="{24DA4FD8-B333-4128-96F1-BA21B9DF429A}"/>
          </ac:inkMkLst>
        </pc:inkChg>
        <pc:inkChg chg="add mod">
          <ac:chgData name="仁園 呂" userId="eef67f80-1e14-4c90-a22b-aad4575b3ef9" providerId="ADAL" clId="{98C5F729-C6D6-421F-A8DE-3A570149A37C}" dt="2020-05-24T19:13:43.073" v="3511"/>
          <ac:inkMkLst>
            <pc:docMk/>
            <pc:sldMk cId="4180282300" sldId="340"/>
            <ac:inkMk id="71" creationId="{D51BEBAF-ACEB-4902-B1FC-B36EC845D228}"/>
          </ac:inkMkLst>
        </pc:inkChg>
        <pc:inkChg chg="add mod">
          <ac:chgData name="仁園 呂" userId="eef67f80-1e14-4c90-a22b-aad4575b3ef9" providerId="ADAL" clId="{98C5F729-C6D6-421F-A8DE-3A570149A37C}" dt="2020-05-24T19:13:43.073" v="3511"/>
          <ac:inkMkLst>
            <pc:docMk/>
            <pc:sldMk cId="4180282300" sldId="340"/>
            <ac:inkMk id="72" creationId="{904FFDAE-2526-44F7-AAC9-C8908E8CAD22}"/>
          </ac:inkMkLst>
        </pc:inkChg>
        <pc:inkChg chg="add mod">
          <ac:chgData name="仁園 呂" userId="eef67f80-1e14-4c90-a22b-aad4575b3ef9" providerId="ADAL" clId="{98C5F729-C6D6-421F-A8DE-3A570149A37C}" dt="2020-05-24T19:13:47.596" v="3518"/>
          <ac:inkMkLst>
            <pc:docMk/>
            <pc:sldMk cId="4180282300" sldId="340"/>
            <ac:inkMk id="73" creationId="{BF23E321-A38E-4426-A70B-E19F785A7160}"/>
          </ac:inkMkLst>
        </pc:inkChg>
        <pc:inkChg chg="add mod">
          <ac:chgData name="仁園 呂" userId="eef67f80-1e14-4c90-a22b-aad4575b3ef9" providerId="ADAL" clId="{98C5F729-C6D6-421F-A8DE-3A570149A37C}" dt="2020-05-24T19:13:47.596" v="3518"/>
          <ac:inkMkLst>
            <pc:docMk/>
            <pc:sldMk cId="4180282300" sldId="340"/>
            <ac:inkMk id="74" creationId="{668BB3C1-487F-4DB2-844C-86539147142A}"/>
          </ac:inkMkLst>
        </pc:inkChg>
        <pc:inkChg chg="add mod">
          <ac:chgData name="仁園 呂" userId="eef67f80-1e14-4c90-a22b-aad4575b3ef9" providerId="ADAL" clId="{98C5F729-C6D6-421F-A8DE-3A570149A37C}" dt="2020-05-24T19:13:47.596" v="3518"/>
          <ac:inkMkLst>
            <pc:docMk/>
            <pc:sldMk cId="4180282300" sldId="340"/>
            <ac:inkMk id="75" creationId="{C3C64635-7C96-409B-85B5-2549F5F0D984}"/>
          </ac:inkMkLst>
        </pc:inkChg>
        <pc:inkChg chg="add mod">
          <ac:chgData name="仁園 呂" userId="eef67f80-1e14-4c90-a22b-aad4575b3ef9" providerId="ADAL" clId="{98C5F729-C6D6-421F-A8DE-3A570149A37C}" dt="2020-05-24T19:13:47.596" v="3518"/>
          <ac:inkMkLst>
            <pc:docMk/>
            <pc:sldMk cId="4180282300" sldId="340"/>
            <ac:inkMk id="76" creationId="{61806090-DFC9-40DF-9DE6-A8120689BAFC}"/>
          </ac:inkMkLst>
        </pc:inkChg>
        <pc:inkChg chg="add mod">
          <ac:chgData name="仁園 呂" userId="eef67f80-1e14-4c90-a22b-aad4575b3ef9" providerId="ADAL" clId="{98C5F729-C6D6-421F-A8DE-3A570149A37C}" dt="2020-05-24T19:13:47.596" v="3518"/>
          <ac:inkMkLst>
            <pc:docMk/>
            <pc:sldMk cId="4180282300" sldId="340"/>
            <ac:inkMk id="79" creationId="{E6804BEF-7E76-4716-B726-1D36C415E8AB}"/>
          </ac:inkMkLst>
        </pc:inkChg>
        <pc:inkChg chg="add mod">
          <ac:chgData name="仁園 呂" userId="eef67f80-1e14-4c90-a22b-aad4575b3ef9" providerId="ADAL" clId="{98C5F729-C6D6-421F-A8DE-3A570149A37C}" dt="2020-05-24T19:13:47.596" v="3518"/>
          <ac:inkMkLst>
            <pc:docMk/>
            <pc:sldMk cId="4180282300" sldId="340"/>
            <ac:inkMk id="80" creationId="{D5080FFD-2315-4681-B16C-20A0067960AB}"/>
          </ac:inkMkLst>
        </pc:inkChg>
        <pc:inkChg chg="add mod">
          <ac:chgData name="仁園 呂" userId="eef67f80-1e14-4c90-a22b-aad4575b3ef9" providerId="ADAL" clId="{98C5F729-C6D6-421F-A8DE-3A570149A37C}" dt="2020-05-24T19:13:47.596" v="3518"/>
          <ac:inkMkLst>
            <pc:docMk/>
            <pc:sldMk cId="4180282300" sldId="340"/>
            <ac:inkMk id="81" creationId="{00596ECA-4F23-4253-805F-FC8EC597AC94}"/>
          </ac:inkMkLst>
        </pc:inkChg>
        <pc:inkChg chg="add mod">
          <ac:chgData name="仁園 呂" userId="eef67f80-1e14-4c90-a22b-aad4575b3ef9" providerId="ADAL" clId="{98C5F729-C6D6-421F-A8DE-3A570149A37C}" dt="2020-05-24T19:13:47.596" v="3518"/>
          <ac:inkMkLst>
            <pc:docMk/>
            <pc:sldMk cId="4180282300" sldId="340"/>
            <ac:inkMk id="82" creationId="{8BA50CC2-C224-4A7C-A591-81B1CB8F9155}"/>
          </ac:inkMkLst>
        </pc:inkChg>
        <pc:inkChg chg="add mod">
          <ac:chgData name="仁園 呂" userId="eef67f80-1e14-4c90-a22b-aad4575b3ef9" providerId="ADAL" clId="{98C5F729-C6D6-421F-A8DE-3A570149A37C}" dt="2020-05-24T19:13:47.596" v="3518"/>
          <ac:inkMkLst>
            <pc:docMk/>
            <pc:sldMk cId="4180282300" sldId="340"/>
            <ac:inkMk id="83" creationId="{C8D23A85-DAA6-4C0D-B186-B20A2AB5E4E2}"/>
          </ac:inkMkLst>
        </pc:inkChg>
        <pc:inkChg chg="add mod">
          <ac:chgData name="仁園 呂" userId="eef67f80-1e14-4c90-a22b-aad4575b3ef9" providerId="ADAL" clId="{98C5F729-C6D6-421F-A8DE-3A570149A37C}" dt="2020-05-24T19:13:47.596" v="3518"/>
          <ac:inkMkLst>
            <pc:docMk/>
            <pc:sldMk cId="4180282300" sldId="340"/>
            <ac:inkMk id="84" creationId="{5E864281-CCFF-4CF3-801E-DD915353AD48}"/>
          </ac:inkMkLst>
        </pc:inkChg>
        <pc:inkChg chg="add mod">
          <ac:chgData name="仁園 呂" userId="eef67f80-1e14-4c90-a22b-aad4575b3ef9" providerId="ADAL" clId="{98C5F729-C6D6-421F-A8DE-3A570149A37C}" dt="2020-05-24T19:13:51.543" v="3527"/>
          <ac:inkMkLst>
            <pc:docMk/>
            <pc:sldMk cId="4180282300" sldId="340"/>
            <ac:inkMk id="87" creationId="{0FBFCD9B-9393-4AE4-9D9F-586AE7E21CE6}"/>
          </ac:inkMkLst>
        </pc:inkChg>
        <pc:inkChg chg="add mod">
          <ac:chgData name="仁園 呂" userId="eef67f80-1e14-4c90-a22b-aad4575b3ef9" providerId="ADAL" clId="{98C5F729-C6D6-421F-A8DE-3A570149A37C}" dt="2020-05-24T19:13:51.543" v="3527"/>
          <ac:inkMkLst>
            <pc:docMk/>
            <pc:sldMk cId="4180282300" sldId="340"/>
            <ac:inkMk id="88" creationId="{FBAEF949-D255-4114-8CD3-7297B9302BE8}"/>
          </ac:inkMkLst>
        </pc:inkChg>
        <pc:inkChg chg="add mod">
          <ac:chgData name="仁園 呂" userId="eef67f80-1e14-4c90-a22b-aad4575b3ef9" providerId="ADAL" clId="{98C5F729-C6D6-421F-A8DE-3A570149A37C}" dt="2020-05-24T19:13:51.543" v="3527"/>
          <ac:inkMkLst>
            <pc:docMk/>
            <pc:sldMk cId="4180282300" sldId="340"/>
            <ac:inkMk id="89" creationId="{A7603899-A902-48AF-A8D0-94D3C82AF9A3}"/>
          </ac:inkMkLst>
        </pc:inkChg>
        <pc:inkChg chg="add mod">
          <ac:chgData name="仁園 呂" userId="eef67f80-1e14-4c90-a22b-aad4575b3ef9" providerId="ADAL" clId="{98C5F729-C6D6-421F-A8DE-3A570149A37C}" dt="2020-05-24T19:13:51.543" v="3527"/>
          <ac:inkMkLst>
            <pc:docMk/>
            <pc:sldMk cId="4180282300" sldId="340"/>
            <ac:inkMk id="90" creationId="{A7128C0C-9863-48D2-BDCF-D0EC698E8A1B}"/>
          </ac:inkMkLst>
        </pc:inkChg>
        <pc:inkChg chg="add mod">
          <ac:chgData name="仁園 呂" userId="eef67f80-1e14-4c90-a22b-aad4575b3ef9" providerId="ADAL" clId="{98C5F729-C6D6-421F-A8DE-3A570149A37C}" dt="2020-05-24T19:13:51.543" v="3527"/>
          <ac:inkMkLst>
            <pc:docMk/>
            <pc:sldMk cId="4180282300" sldId="340"/>
            <ac:inkMk id="91" creationId="{88471A18-F54B-4D57-8A84-39F12A41557A}"/>
          </ac:inkMkLst>
        </pc:inkChg>
        <pc:inkChg chg="add mod">
          <ac:chgData name="仁園 呂" userId="eef67f80-1e14-4c90-a22b-aad4575b3ef9" providerId="ADAL" clId="{98C5F729-C6D6-421F-A8DE-3A570149A37C}" dt="2020-05-24T19:13:51.543" v="3527"/>
          <ac:inkMkLst>
            <pc:docMk/>
            <pc:sldMk cId="4180282300" sldId="340"/>
            <ac:inkMk id="92" creationId="{819EFF02-7DED-4AB9-8D5A-A8975183643F}"/>
          </ac:inkMkLst>
        </pc:inkChg>
        <pc:inkChg chg="add mod">
          <ac:chgData name="仁園 呂" userId="eef67f80-1e14-4c90-a22b-aad4575b3ef9" providerId="ADAL" clId="{98C5F729-C6D6-421F-A8DE-3A570149A37C}" dt="2020-05-24T19:13:51.543" v="3527"/>
          <ac:inkMkLst>
            <pc:docMk/>
            <pc:sldMk cId="4180282300" sldId="340"/>
            <ac:inkMk id="93" creationId="{B64E6470-A596-486A-BC05-40FB2E1BE878}"/>
          </ac:inkMkLst>
        </pc:inkChg>
        <pc:inkChg chg="add mod">
          <ac:chgData name="仁園 呂" userId="eef67f80-1e14-4c90-a22b-aad4575b3ef9" providerId="ADAL" clId="{98C5F729-C6D6-421F-A8DE-3A570149A37C}" dt="2020-05-24T19:13:51.543" v="3527"/>
          <ac:inkMkLst>
            <pc:docMk/>
            <pc:sldMk cId="4180282300" sldId="340"/>
            <ac:inkMk id="94" creationId="{CDDDAF1C-DC11-4A43-9D8E-234BCDBC0305}"/>
          </ac:inkMkLst>
        </pc:inkChg>
      </pc:sldChg>
      <pc:sldChg chg="addSp delSp modSp new mod ord">
        <pc:chgData name="仁園 呂" userId="eef67f80-1e14-4c90-a22b-aad4575b3ef9" providerId="ADAL" clId="{98C5F729-C6D6-421F-A8DE-3A570149A37C}" dt="2020-05-24T17:49:00.199" v="3333"/>
        <pc:sldMkLst>
          <pc:docMk/>
          <pc:sldMk cId="1921014919" sldId="341"/>
        </pc:sldMkLst>
        <pc:spChg chg="del">
          <ac:chgData name="仁園 呂" userId="eef67f80-1e14-4c90-a22b-aad4575b3ef9" providerId="ADAL" clId="{98C5F729-C6D6-421F-A8DE-3A570149A37C}" dt="2020-05-24T17:45:37.538" v="3185" actId="478"/>
          <ac:spMkLst>
            <pc:docMk/>
            <pc:sldMk cId="1921014919" sldId="341"/>
            <ac:spMk id="3" creationId="{FE02B58F-9CCF-42AF-9644-6EF4FF7345D6}"/>
          </ac:spMkLst>
        </pc:spChg>
        <pc:grpChg chg="del mod">
          <ac:chgData name="仁園 呂" userId="eef67f80-1e14-4c90-a22b-aad4575b3ef9" providerId="ADAL" clId="{98C5F729-C6D6-421F-A8DE-3A570149A37C}" dt="2020-05-24T17:45:51.372" v="3191"/>
          <ac:grpSpMkLst>
            <pc:docMk/>
            <pc:sldMk cId="1921014919" sldId="341"/>
            <ac:grpSpMk id="11" creationId="{9E866177-4458-4616-B225-091E4A7DEBB1}"/>
          </ac:grpSpMkLst>
        </pc:grpChg>
        <pc:grpChg chg="del mod">
          <ac:chgData name="仁園 呂" userId="eef67f80-1e14-4c90-a22b-aad4575b3ef9" providerId="ADAL" clId="{98C5F729-C6D6-421F-A8DE-3A570149A37C}" dt="2020-05-24T17:45:55.404" v="3199"/>
          <ac:grpSpMkLst>
            <pc:docMk/>
            <pc:sldMk cId="1921014919" sldId="341"/>
            <ac:grpSpMk id="12" creationId="{D50AA32E-9D69-4606-BA69-3CA93EAC2D5C}"/>
          </ac:grpSpMkLst>
        </pc:grpChg>
        <pc:grpChg chg="del mod">
          <ac:chgData name="仁園 呂" userId="eef67f80-1e14-4c90-a22b-aad4575b3ef9" providerId="ADAL" clId="{98C5F729-C6D6-421F-A8DE-3A570149A37C}" dt="2020-05-24T17:46:03.340" v="3211"/>
          <ac:grpSpMkLst>
            <pc:docMk/>
            <pc:sldMk cId="1921014919" sldId="341"/>
            <ac:grpSpMk id="20" creationId="{0BC0A2AB-97FE-4CBA-AB8D-217DE4E7F5DF}"/>
          </ac:grpSpMkLst>
        </pc:grpChg>
        <pc:grpChg chg="mod">
          <ac:chgData name="仁園 呂" userId="eef67f80-1e14-4c90-a22b-aad4575b3ef9" providerId="ADAL" clId="{98C5F729-C6D6-421F-A8DE-3A570149A37C}" dt="2020-05-24T17:46:03.340" v="3211"/>
          <ac:grpSpMkLst>
            <pc:docMk/>
            <pc:sldMk cId="1921014919" sldId="341"/>
            <ac:grpSpMk id="32" creationId="{4D827906-1C00-4DF8-81D0-0846B9690233}"/>
          </ac:grpSpMkLst>
        </pc:grpChg>
        <pc:grpChg chg="mod">
          <ac:chgData name="仁園 呂" userId="eef67f80-1e14-4c90-a22b-aad4575b3ef9" providerId="ADAL" clId="{98C5F729-C6D6-421F-A8DE-3A570149A37C}" dt="2020-05-24T17:46:07.769" v="3219"/>
          <ac:grpSpMkLst>
            <pc:docMk/>
            <pc:sldMk cId="1921014919" sldId="341"/>
            <ac:grpSpMk id="40" creationId="{DBBE183A-5949-4852-9E5F-C09A799E0084}"/>
          </ac:grpSpMkLst>
        </pc:grpChg>
        <pc:grpChg chg="mod">
          <ac:chgData name="仁園 呂" userId="eef67f80-1e14-4c90-a22b-aad4575b3ef9" providerId="ADAL" clId="{98C5F729-C6D6-421F-A8DE-3A570149A37C}" dt="2020-05-24T17:46:13.247" v="3222"/>
          <ac:grpSpMkLst>
            <pc:docMk/>
            <pc:sldMk cId="1921014919" sldId="341"/>
            <ac:grpSpMk id="43" creationId="{92FB9FFC-7969-4FEB-9707-A355E882DD44}"/>
          </ac:grpSpMkLst>
        </pc:grpChg>
        <pc:grpChg chg="del mod">
          <ac:chgData name="仁園 呂" userId="eef67f80-1e14-4c90-a22b-aad4575b3ef9" providerId="ADAL" clId="{98C5F729-C6D6-421F-A8DE-3A570149A37C}" dt="2020-05-24T17:46:29.639" v="3253"/>
          <ac:grpSpMkLst>
            <pc:docMk/>
            <pc:sldMk cId="1921014919" sldId="341"/>
            <ac:grpSpMk id="70" creationId="{4E39C6DD-AD0C-4997-897F-AE3DF5EA658E}"/>
          </ac:grpSpMkLst>
        </pc:grpChg>
        <pc:grpChg chg="mod">
          <ac:chgData name="仁園 呂" userId="eef67f80-1e14-4c90-a22b-aad4575b3ef9" providerId="ADAL" clId="{98C5F729-C6D6-421F-A8DE-3A570149A37C}" dt="2020-05-24T17:46:27.502" v="3249"/>
          <ac:grpSpMkLst>
            <pc:docMk/>
            <pc:sldMk cId="1921014919" sldId="341"/>
            <ac:grpSpMk id="71" creationId="{9C9AFCF7-4547-49CD-B27F-D02B0C3200C1}"/>
          </ac:grpSpMkLst>
        </pc:grpChg>
        <pc:grpChg chg="mod">
          <ac:chgData name="仁園 呂" userId="eef67f80-1e14-4c90-a22b-aad4575b3ef9" providerId="ADAL" clId="{98C5F729-C6D6-421F-A8DE-3A570149A37C}" dt="2020-05-24T17:46:27.502" v="3249"/>
          <ac:grpSpMkLst>
            <pc:docMk/>
            <pc:sldMk cId="1921014919" sldId="341"/>
            <ac:grpSpMk id="72" creationId="{21FC4309-29CC-48D4-8999-B9D2B0456183}"/>
          </ac:grpSpMkLst>
        </pc:grpChg>
        <pc:grpChg chg="mod">
          <ac:chgData name="仁園 呂" userId="eef67f80-1e14-4c90-a22b-aad4575b3ef9" providerId="ADAL" clId="{98C5F729-C6D6-421F-A8DE-3A570149A37C}" dt="2020-05-24T17:46:27.502" v="3249"/>
          <ac:grpSpMkLst>
            <pc:docMk/>
            <pc:sldMk cId="1921014919" sldId="341"/>
            <ac:grpSpMk id="73" creationId="{5CEB42AC-D4C0-4801-9545-2C82F96B3F75}"/>
          </ac:grpSpMkLst>
        </pc:grpChg>
        <pc:grpChg chg="mod">
          <ac:chgData name="仁園 呂" userId="eef67f80-1e14-4c90-a22b-aad4575b3ef9" providerId="ADAL" clId="{98C5F729-C6D6-421F-A8DE-3A570149A37C}" dt="2020-05-24T17:46:27.502" v="3249"/>
          <ac:grpSpMkLst>
            <pc:docMk/>
            <pc:sldMk cId="1921014919" sldId="341"/>
            <ac:grpSpMk id="74" creationId="{42D73018-45B2-4BB4-BDC1-57D7E39D87BC}"/>
          </ac:grpSpMkLst>
        </pc:grpChg>
        <pc:grpChg chg="mod">
          <ac:chgData name="仁園 呂" userId="eef67f80-1e14-4c90-a22b-aad4575b3ef9" providerId="ADAL" clId="{98C5F729-C6D6-421F-A8DE-3A570149A37C}" dt="2020-05-24T17:46:29.639" v="3253"/>
          <ac:grpSpMkLst>
            <pc:docMk/>
            <pc:sldMk cId="1921014919" sldId="341"/>
            <ac:grpSpMk id="78" creationId="{4E902BF2-CDDE-4454-A8B1-DDFC7A4B6656}"/>
          </ac:grpSpMkLst>
        </pc:grpChg>
        <pc:grpChg chg="mod">
          <ac:chgData name="仁園 呂" userId="eef67f80-1e14-4c90-a22b-aad4575b3ef9" providerId="ADAL" clId="{98C5F729-C6D6-421F-A8DE-3A570149A37C}" dt="2020-05-24T17:46:37.079" v="3257"/>
          <ac:grpSpMkLst>
            <pc:docMk/>
            <pc:sldMk cId="1921014919" sldId="341"/>
            <ac:grpSpMk id="82" creationId="{2E51F121-A7F4-4878-AE49-73768C07B80C}"/>
          </ac:grpSpMkLst>
        </pc:grpChg>
        <pc:grpChg chg="del mod">
          <ac:chgData name="仁園 呂" userId="eef67f80-1e14-4c90-a22b-aad4575b3ef9" providerId="ADAL" clId="{98C5F729-C6D6-421F-A8DE-3A570149A37C}" dt="2020-05-24T17:46:42.060" v="3263"/>
          <ac:grpSpMkLst>
            <pc:docMk/>
            <pc:sldMk cId="1921014919" sldId="341"/>
            <ac:grpSpMk id="84" creationId="{5232CCAB-CA55-4083-823F-CA22B7CF1641}"/>
          </ac:grpSpMkLst>
        </pc:grpChg>
        <pc:grpChg chg="mod">
          <ac:chgData name="仁園 呂" userId="eef67f80-1e14-4c90-a22b-aad4575b3ef9" providerId="ADAL" clId="{98C5F729-C6D6-421F-A8DE-3A570149A37C}" dt="2020-05-24T17:46:42.060" v="3263"/>
          <ac:grpSpMkLst>
            <pc:docMk/>
            <pc:sldMk cId="1921014919" sldId="341"/>
            <ac:grpSpMk id="88" creationId="{BC9D5521-980B-4D39-8A41-C65646C8AFC6}"/>
          </ac:grpSpMkLst>
        </pc:grpChg>
        <pc:grpChg chg="mod">
          <ac:chgData name="仁園 呂" userId="eef67f80-1e14-4c90-a22b-aad4575b3ef9" providerId="ADAL" clId="{98C5F729-C6D6-421F-A8DE-3A570149A37C}" dt="2020-05-24T17:46:52.963" v="3267"/>
          <ac:grpSpMkLst>
            <pc:docMk/>
            <pc:sldMk cId="1921014919" sldId="341"/>
            <ac:grpSpMk id="92" creationId="{4B95BCD2-0291-4365-A42E-49A9D3960C47}"/>
          </ac:grpSpMkLst>
        </pc:grpChg>
        <pc:grpChg chg="mod">
          <ac:chgData name="仁園 呂" userId="eef67f80-1e14-4c90-a22b-aad4575b3ef9" providerId="ADAL" clId="{98C5F729-C6D6-421F-A8DE-3A570149A37C}" dt="2020-05-24T17:46:54.761" v="3270"/>
          <ac:grpSpMkLst>
            <pc:docMk/>
            <pc:sldMk cId="1921014919" sldId="341"/>
            <ac:grpSpMk id="95" creationId="{BE606FA1-37EA-4303-87CB-4AE41E3759AA}"/>
          </ac:grpSpMkLst>
        </pc:grpChg>
        <pc:grpChg chg="del mod">
          <ac:chgData name="仁園 呂" userId="eef67f80-1e14-4c90-a22b-aad4575b3ef9" providerId="ADAL" clId="{98C5F729-C6D6-421F-A8DE-3A570149A37C}" dt="2020-05-24T17:47:01.460" v="3283"/>
          <ac:grpSpMkLst>
            <pc:docMk/>
            <pc:sldMk cId="1921014919" sldId="341"/>
            <ac:grpSpMk id="100" creationId="{14BA9A25-F76E-48AA-84A1-140AF1FDF539}"/>
          </ac:grpSpMkLst>
        </pc:grpChg>
        <pc:grpChg chg="mod">
          <ac:chgData name="仁園 呂" userId="eef67f80-1e14-4c90-a22b-aad4575b3ef9" providerId="ADAL" clId="{98C5F729-C6D6-421F-A8DE-3A570149A37C}" dt="2020-05-24T17:47:01.460" v="3283"/>
          <ac:grpSpMkLst>
            <pc:docMk/>
            <pc:sldMk cId="1921014919" sldId="341"/>
            <ac:grpSpMk id="108" creationId="{D428255A-F134-4C91-9CA5-E37B6B387CC0}"/>
          </ac:grpSpMkLst>
        </pc:grpChg>
        <pc:grpChg chg="mod">
          <ac:chgData name="仁園 呂" userId="eef67f80-1e14-4c90-a22b-aad4575b3ef9" providerId="ADAL" clId="{98C5F729-C6D6-421F-A8DE-3A570149A37C}" dt="2020-05-24T17:47:37.638" v="3287"/>
          <ac:grpSpMkLst>
            <pc:docMk/>
            <pc:sldMk cId="1921014919" sldId="341"/>
            <ac:grpSpMk id="112" creationId="{9C45BAE4-3240-4AEE-B17E-0C800C1DB3AD}"/>
          </ac:grpSpMkLst>
        </pc:grpChg>
        <pc:grpChg chg="mod">
          <ac:chgData name="仁園 呂" userId="eef67f80-1e14-4c90-a22b-aad4575b3ef9" providerId="ADAL" clId="{98C5F729-C6D6-421F-A8DE-3A570149A37C}" dt="2020-05-24T17:47:39.671" v="3290"/>
          <ac:grpSpMkLst>
            <pc:docMk/>
            <pc:sldMk cId="1921014919" sldId="341"/>
            <ac:grpSpMk id="115" creationId="{E64AD8E2-B17F-4DDC-B824-2F93E2DC0C55}"/>
          </ac:grpSpMkLst>
        </pc:grpChg>
        <pc:grpChg chg="del mod">
          <ac:chgData name="仁園 呂" userId="eef67f80-1e14-4c90-a22b-aad4575b3ef9" providerId="ADAL" clId="{98C5F729-C6D6-421F-A8DE-3A570149A37C}" dt="2020-05-24T17:47:50.039" v="3303"/>
          <ac:grpSpMkLst>
            <pc:docMk/>
            <pc:sldMk cId="1921014919" sldId="341"/>
            <ac:grpSpMk id="126" creationId="{65CBFC2E-D8B0-4C81-92EF-50ABA077DD1B}"/>
          </ac:grpSpMkLst>
        </pc:grpChg>
        <pc:grpChg chg="del mod">
          <ac:chgData name="仁園 呂" userId="eef67f80-1e14-4c90-a22b-aad4575b3ef9" providerId="ADAL" clId="{98C5F729-C6D6-421F-A8DE-3A570149A37C}" dt="2020-05-24T17:47:58.392" v="3313"/>
          <ac:grpSpMkLst>
            <pc:docMk/>
            <pc:sldMk cId="1921014919" sldId="341"/>
            <ac:grpSpMk id="128" creationId="{8C86034A-4B2A-4FF0-82E8-907289087948}"/>
          </ac:grpSpMkLst>
        </pc:grpChg>
        <pc:grpChg chg="del mod">
          <ac:chgData name="仁園 呂" userId="eef67f80-1e14-4c90-a22b-aad4575b3ef9" providerId="ADAL" clId="{98C5F729-C6D6-421F-A8DE-3A570149A37C}" dt="2020-05-24T17:48:01.042" v="3315"/>
          <ac:grpSpMkLst>
            <pc:docMk/>
            <pc:sldMk cId="1921014919" sldId="341"/>
            <ac:grpSpMk id="138" creationId="{ED3691C2-C730-43C9-AFE2-2F23DD9734C1}"/>
          </ac:grpSpMkLst>
        </pc:grpChg>
        <pc:grpChg chg="mod">
          <ac:chgData name="仁園 呂" userId="eef67f80-1e14-4c90-a22b-aad4575b3ef9" providerId="ADAL" clId="{98C5F729-C6D6-421F-A8DE-3A570149A37C}" dt="2020-05-24T17:47:58.392" v="3313"/>
          <ac:grpSpMkLst>
            <pc:docMk/>
            <pc:sldMk cId="1921014919" sldId="341"/>
            <ac:grpSpMk id="139" creationId="{F38A3E4A-D740-4918-BDE9-0DE992830FE7}"/>
          </ac:grpSpMkLst>
        </pc:grpChg>
        <pc:grpChg chg="mod">
          <ac:chgData name="仁園 呂" userId="eef67f80-1e14-4c90-a22b-aad4575b3ef9" providerId="ADAL" clId="{98C5F729-C6D6-421F-A8DE-3A570149A37C}" dt="2020-05-24T17:48:01.042" v="3315"/>
          <ac:grpSpMkLst>
            <pc:docMk/>
            <pc:sldMk cId="1921014919" sldId="341"/>
            <ac:grpSpMk id="141" creationId="{CE41061A-8982-4CD3-B303-5985B4948F16}"/>
          </ac:grpSpMkLst>
        </pc:grpChg>
        <pc:grpChg chg="mod">
          <ac:chgData name="仁園 呂" userId="eef67f80-1e14-4c90-a22b-aad4575b3ef9" providerId="ADAL" clId="{98C5F729-C6D6-421F-A8DE-3A570149A37C}" dt="2020-05-24T17:48:06.088" v="3321"/>
          <ac:grpSpMkLst>
            <pc:docMk/>
            <pc:sldMk cId="1921014919" sldId="341"/>
            <ac:grpSpMk id="147" creationId="{C3D80DD5-6614-4B64-89B4-229CEB5D50C1}"/>
          </ac:grpSpMkLst>
        </pc:grpChg>
        <pc:grpChg chg="del mod">
          <ac:chgData name="仁園 呂" userId="eef67f80-1e14-4c90-a22b-aad4575b3ef9" providerId="ADAL" clId="{98C5F729-C6D6-421F-A8DE-3A570149A37C}" dt="2020-05-24T17:48:39.875" v="3327"/>
          <ac:grpSpMkLst>
            <pc:docMk/>
            <pc:sldMk cId="1921014919" sldId="341"/>
            <ac:grpSpMk id="151" creationId="{BD24E080-6266-4E54-B5A0-3D0A557F7F4F}"/>
          </ac:grpSpMkLst>
        </pc:grpChg>
        <pc:grpChg chg="mod">
          <ac:chgData name="仁園 呂" userId="eef67f80-1e14-4c90-a22b-aad4575b3ef9" providerId="ADAL" clId="{98C5F729-C6D6-421F-A8DE-3A570149A37C}" dt="2020-05-24T17:48:39.875" v="3327"/>
          <ac:grpSpMkLst>
            <pc:docMk/>
            <pc:sldMk cId="1921014919" sldId="341"/>
            <ac:grpSpMk id="153" creationId="{EA85D1E6-C17D-4EF1-AC86-1342B6754344}"/>
          </ac:grpSpMkLst>
        </pc:grpChg>
        <pc:grpChg chg="mod">
          <ac:chgData name="仁園 呂" userId="eef67f80-1e14-4c90-a22b-aad4575b3ef9" providerId="ADAL" clId="{98C5F729-C6D6-421F-A8DE-3A570149A37C}" dt="2020-05-24T17:48:45.793" v="3331"/>
          <ac:grpSpMkLst>
            <pc:docMk/>
            <pc:sldMk cId="1921014919" sldId="341"/>
            <ac:grpSpMk id="157" creationId="{FC8C44B7-178F-434D-9921-004EB90B5E9E}"/>
          </ac:grpSpMkLst>
        </pc:grpChg>
        <pc:inkChg chg="add mod">
          <ac:chgData name="仁園 呂" userId="eef67f80-1e14-4c90-a22b-aad4575b3ef9" providerId="ADAL" clId="{98C5F729-C6D6-421F-A8DE-3A570149A37C}" dt="2020-05-24T17:46:03.340" v="3211"/>
          <ac:inkMkLst>
            <pc:docMk/>
            <pc:sldMk cId="1921014919" sldId="341"/>
            <ac:inkMk id="6" creationId="{A661DC26-2083-476B-BCFA-B33CC555210E}"/>
          </ac:inkMkLst>
        </pc:inkChg>
        <pc:inkChg chg="add mod">
          <ac:chgData name="仁園 呂" userId="eef67f80-1e14-4c90-a22b-aad4575b3ef9" providerId="ADAL" clId="{98C5F729-C6D6-421F-A8DE-3A570149A37C}" dt="2020-05-24T17:46:03.340" v="3211"/>
          <ac:inkMkLst>
            <pc:docMk/>
            <pc:sldMk cId="1921014919" sldId="341"/>
            <ac:inkMk id="7" creationId="{7E104964-2456-40AE-8D91-69471E96E6E1}"/>
          </ac:inkMkLst>
        </pc:inkChg>
        <pc:inkChg chg="add mod">
          <ac:chgData name="仁園 呂" userId="eef67f80-1e14-4c90-a22b-aad4575b3ef9" providerId="ADAL" clId="{98C5F729-C6D6-421F-A8DE-3A570149A37C}" dt="2020-05-24T17:46:03.340" v="3211"/>
          <ac:inkMkLst>
            <pc:docMk/>
            <pc:sldMk cId="1921014919" sldId="341"/>
            <ac:inkMk id="8" creationId="{3427FFCD-2D40-4103-AB05-86C6FB3C7594}"/>
          </ac:inkMkLst>
        </pc:inkChg>
        <pc:inkChg chg="add mod">
          <ac:chgData name="仁園 呂" userId="eef67f80-1e14-4c90-a22b-aad4575b3ef9" providerId="ADAL" clId="{98C5F729-C6D6-421F-A8DE-3A570149A37C}" dt="2020-05-24T17:46:03.340" v="3211"/>
          <ac:inkMkLst>
            <pc:docMk/>
            <pc:sldMk cId="1921014919" sldId="341"/>
            <ac:inkMk id="9" creationId="{F7FDFBEA-F042-480A-886B-DACA8C5D2C6E}"/>
          </ac:inkMkLst>
        </pc:inkChg>
        <pc:inkChg chg="add mod">
          <ac:chgData name="仁園 呂" userId="eef67f80-1e14-4c90-a22b-aad4575b3ef9" providerId="ADAL" clId="{98C5F729-C6D6-421F-A8DE-3A570149A37C}" dt="2020-05-24T17:46:03.340" v="3211"/>
          <ac:inkMkLst>
            <pc:docMk/>
            <pc:sldMk cId="1921014919" sldId="341"/>
            <ac:inkMk id="10" creationId="{9E058405-7F3E-4FEA-9799-6F2992C13A7A}"/>
          </ac:inkMkLst>
        </pc:inkChg>
        <pc:inkChg chg="add mod">
          <ac:chgData name="仁園 呂" userId="eef67f80-1e14-4c90-a22b-aad4575b3ef9" providerId="ADAL" clId="{98C5F729-C6D6-421F-A8DE-3A570149A37C}" dt="2020-05-24T17:46:03.340" v="3211"/>
          <ac:inkMkLst>
            <pc:docMk/>
            <pc:sldMk cId="1921014919" sldId="341"/>
            <ac:inkMk id="13" creationId="{A0EBC467-5CCA-4F5A-8DEB-5C012294499A}"/>
          </ac:inkMkLst>
        </pc:inkChg>
        <pc:inkChg chg="add mod">
          <ac:chgData name="仁園 呂" userId="eef67f80-1e14-4c90-a22b-aad4575b3ef9" providerId="ADAL" clId="{98C5F729-C6D6-421F-A8DE-3A570149A37C}" dt="2020-05-24T17:46:03.340" v="3211"/>
          <ac:inkMkLst>
            <pc:docMk/>
            <pc:sldMk cId="1921014919" sldId="341"/>
            <ac:inkMk id="14" creationId="{E0CB925E-5030-4359-AEA4-773AC8BFBBF9}"/>
          </ac:inkMkLst>
        </pc:inkChg>
        <pc:inkChg chg="add mod">
          <ac:chgData name="仁園 呂" userId="eef67f80-1e14-4c90-a22b-aad4575b3ef9" providerId="ADAL" clId="{98C5F729-C6D6-421F-A8DE-3A570149A37C}" dt="2020-05-24T17:46:03.340" v="3211"/>
          <ac:inkMkLst>
            <pc:docMk/>
            <pc:sldMk cId="1921014919" sldId="341"/>
            <ac:inkMk id="15" creationId="{7481E082-B89C-4606-BBC3-4B23D6841297}"/>
          </ac:inkMkLst>
        </pc:inkChg>
        <pc:inkChg chg="add mod">
          <ac:chgData name="仁園 呂" userId="eef67f80-1e14-4c90-a22b-aad4575b3ef9" providerId="ADAL" clId="{98C5F729-C6D6-421F-A8DE-3A570149A37C}" dt="2020-05-24T17:46:03.340" v="3211"/>
          <ac:inkMkLst>
            <pc:docMk/>
            <pc:sldMk cId="1921014919" sldId="341"/>
            <ac:inkMk id="16" creationId="{94157ADF-E1C7-4388-B597-C87A30AFA31F}"/>
          </ac:inkMkLst>
        </pc:inkChg>
        <pc:inkChg chg="add mod">
          <ac:chgData name="仁園 呂" userId="eef67f80-1e14-4c90-a22b-aad4575b3ef9" providerId="ADAL" clId="{98C5F729-C6D6-421F-A8DE-3A570149A37C}" dt="2020-05-24T17:46:03.340" v="3211"/>
          <ac:inkMkLst>
            <pc:docMk/>
            <pc:sldMk cId="1921014919" sldId="341"/>
            <ac:inkMk id="17" creationId="{78CF4CE7-2336-4F0C-939E-74557C98AC85}"/>
          </ac:inkMkLst>
        </pc:inkChg>
        <pc:inkChg chg="add mod">
          <ac:chgData name="仁園 呂" userId="eef67f80-1e14-4c90-a22b-aad4575b3ef9" providerId="ADAL" clId="{98C5F729-C6D6-421F-A8DE-3A570149A37C}" dt="2020-05-24T17:46:03.340" v="3211"/>
          <ac:inkMkLst>
            <pc:docMk/>
            <pc:sldMk cId="1921014919" sldId="341"/>
            <ac:inkMk id="18" creationId="{C1FD14CE-5BCB-4902-892C-79E6C05502E3}"/>
          </ac:inkMkLst>
        </pc:inkChg>
        <pc:inkChg chg="add mod">
          <ac:chgData name="仁園 呂" userId="eef67f80-1e14-4c90-a22b-aad4575b3ef9" providerId="ADAL" clId="{98C5F729-C6D6-421F-A8DE-3A570149A37C}" dt="2020-05-24T17:46:03.340" v="3211"/>
          <ac:inkMkLst>
            <pc:docMk/>
            <pc:sldMk cId="1921014919" sldId="341"/>
            <ac:inkMk id="19" creationId="{DCBCB355-3155-4339-9C4A-4C9EB9D98332}"/>
          </ac:inkMkLst>
        </pc:inkChg>
        <pc:inkChg chg="add mod">
          <ac:chgData name="仁園 呂" userId="eef67f80-1e14-4c90-a22b-aad4575b3ef9" providerId="ADAL" clId="{98C5F729-C6D6-421F-A8DE-3A570149A37C}" dt="2020-05-24T17:46:03.340" v="3211"/>
          <ac:inkMkLst>
            <pc:docMk/>
            <pc:sldMk cId="1921014919" sldId="341"/>
            <ac:inkMk id="21" creationId="{0A64B0D7-D097-4EB3-9D94-F4D7BFACCCCD}"/>
          </ac:inkMkLst>
        </pc:inkChg>
        <pc:inkChg chg="add mod">
          <ac:chgData name="仁園 呂" userId="eef67f80-1e14-4c90-a22b-aad4575b3ef9" providerId="ADAL" clId="{98C5F729-C6D6-421F-A8DE-3A570149A37C}" dt="2020-05-24T17:46:03.340" v="3211"/>
          <ac:inkMkLst>
            <pc:docMk/>
            <pc:sldMk cId="1921014919" sldId="341"/>
            <ac:inkMk id="22" creationId="{B3C0EFBA-3EC1-4D35-A511-6247927031ED}"/>
          </ac:inkMkLst>
        </pc:inkChg>
        <pc:inkChg chg="add mod">
          <ac:chgData name="仁園 呂" userId="eef67f80-1e14-4c90-a22b-aad4575b3ef9" providerId="ADAL" clId="{98C5F729-C6D6-421F-A8DE-3A570149A37C}" dt="2020-05-24T17:46:03.340" v="3211"/>
          <ac:inkMkLst>
            <pc:docMk/>
            <pc:sldMk cId="1921014919" sldId="341"/>
            <ac:inkMk id="23" creationId="{2E97C550-6711-447A-AB40-B809767D3826}"/>
          </ac:inkMkLst>
        </pc:inkChg>
        <pc:inkChg chg="add mod">
          <ac:chgData name="仁園 呂" userId="eef67f80-1e14-4c90-a22b-aad4575b3ef9" providerId="ADAL" clId="{98C5F729-C6D6-421F-A8DE-3A570149A37C}" dt="2020-05-24T17:46:03.340" v="3211"/>
          <ac:inkMkLst>
            <pc:docMk/>
            <pc:sldMk cId="1921014919" sldId="341"/>
            <ac:inkMk id="24" creationId="{D80D9F23-EAA1-402A-9D28-BFD52B89C027}"/>
          </ac:inkMkLst>
        </pc:inkChg>
        <pc:inkChg chg="add mod">
          <ac:chgData name="仁園 呂" userId="eef67f80-1e14-4c90-a22b-aad4575b3ef9" providerId="ADAL" clId="{98C5F729-C6D6-421F-A8DE-3A570149A37C}" dt="2020-05-24T17:46:03.340" v="3211"/>
          <ac:inkMkLst>
            <pc:docMk/>
            <pc:sldMk cId="1921014919" sldId="341"/>
            <ac:inkMk id="25" creationId="{6AB7A121-7EB2-4319-AA7D-05037EA08E2A}"/>
          </ac:inkMkLst>
        </pc:inkChg>
        <pc:inkChg chg="add mod">
          <ac:chgData name="仁園 呂" userId="eef67f80-1e14-4c90-a22b-aad4575b3ef9" providerId="ADAL" clId="{98C5F729-C6D6-421F-A8DE-3A570149A37C}" dt="2020-05-24T17:46:03.340" v="3211"/>
          <ac:inkMkLst>
            <pc:docMk/>
            <pc:sldMk cId="1921014919" sldId="341"/>
            <ac:inkMk id="26" creationId="{DD8F1F4B-EA13-4438-A2D1-CE61E70BE797}"/>
          </ac:inkMkLst>
        </pc:inkChg>
        <pc:inkChg chg="add mod">
          <ac:chgData name="仁園 呂" userId="eef67f80-1e14-4c90-a22b-aad4575b3ef9" providerId="ADAL" clId="{98C5F729-C6D6-421F-A8DE-3A570149A37C}" dt="2020-05-24T17:46:03.340" v="3211"/>
          <ac:inkMkLst>
            <pc:docMk/>
            <pc:sldMk cId="1921014919" sldId="341"/>
            <ac:inkMk id="27" creationId="{4E0E75CF-AF30-4F8E-80AB-2F60A8620443}"/>
          </ac:inkMkLst>
        </pc:inkChg>
        <pc:inkChg chg="add mod">
          <ac:chgData name="仁園 呂" userId="eef67f80-1e14-4c90-a22b-aad4575b3ef9" providerId="ADAL" clId="{98C5F729-C6D6-421F-A8DE-3A570149A37C}" dt="2020-05-24T17:46:03.340" v="3211"/>
          <ac:inkMkLst>
            <pc:docMk/>
            <pc:sldMk cId="1921014919" sldId="341"/>
            <ac:inkMk id="28" creationId="{BA4E41DD-8025-4B0C-90B4-70D6D86583C4}"/>
          </ac:inkMkLst>
        </pc:inkChg>
        <pc:inkChg chg="add mod">
          <ac:chgData name="仁園 呂" userId="eef67f80-1e14-4c90-a22b-aad4575b3ef9" providerId="ADAL" clId="{98C5F729-C6D6-421F-A8DE-3A570149A37C}" dt="2020-05-24T17:46:03.340" v="3211"/>
          <ac:inkMkLst>
            <pc:docMk/>
            <pc:sldMk cId="1921014919" sldId="341"/>
            <ac:inkMk id="29" creationId="{A7B9D099-E640-482D-8A25-7DB8A9F37433}"/>
          </ac:inkMkLst>
        </pc:inkChg>
        <pc:inkChg chg="add mod">
          <ac:chgData name="仁園 呂" userId="eef67f80-1e14-4c90-a22b-aad4575b3ef9" providerId="ADAL" clId="{98C5F729-C6D6-421F-A8DE-3A570149A37C}" dt="2020-05-24T17:46:03.340" v="3211"/>
          <ac:inkMkLst>
            <pc:docMk/>
            <pc:sldMk cId="1921014919" sldId="341"/>
            <ac:inkMk id="30" creationId="{BC813EEE-B272-4080-ADF4-443BDA0AC707}"/>
          </ac:inkMkLst>
        </pc:inkChg>
        <pc:inkChg chg="add mod">
          <ac:chgData name="仁園 呂" userId="eef67f80-1e14-4c90-a22b-aad4575b3ef9" providerId="ADAL" clId="{98C5F729-C6D6-421F-A8DE-3A570149A37C}" dt="2020-05-24T17:46:03.340" v="3211"/>
          <ac:inkMkLst>
            <pc:docMk/>
            <pc:sldMk cId="1921014919" sldId="341"/>
            <ac:inkMk id="31" creationId="{21977BE3-F774-4E99-A930-0F61A0E30860}"/>
          </ac:inkMkLst>
        </pc:inkChg>
        <pc:inkChg chg="add mod">
          <ac:chgData name="仁園 呂" userId="eef67f80-1e14-4c90-a22b-aad4575b3ef9" providerId="ADAL" clId="{98C5F729-C6D6-421F-A8DE-3A570149A37C}" dt="2020-05-24T17:46:07.769" v="3219"/>
          <ac:inkMkLst>
            <pc:docMk/>
            <pc:sldMk cId="1921014919" sldId="341"/>
            <ac:inkMk id="33" creationId="{88599608-69CA-4440-A24C-924DDDF6036B}"/>
          </ac:inkMkLst>
        </pc:inkChg>
        <pc:inkChg chg="add mod">
          <ac:chgData name="仁園 呂" userId="eef67f80-1e14-4c90-a22b-aad4575b3ef9" providerId="ADAL" clId="{98C5F729-C6D6-421F-A8DE-3A570149A37C}" dt="2020-05-24T17:46:07.769" v="3219"/>
          <ac:inkMkLst>
            <pc:docMk/>
            <pc:sldMk cId="1921014919" sldId="341"/>
            <ac:inkMk id="34" creationId="{C58722D8-950D-4CFD-B75D-F9FF2556C935}"/>
          </ac:inkMkLst>
        </pc:inkChg>
        <pc:inkChg chg="add mod">
          <ac:chgData name="仁園 呂" userId="eef67f80-1e14-4c90-a22b-aad4575b3ef9" providerId="ADAL" clId="{98C5F729-C6D6-421F-A8DE-3A570149A37C}" dt="2020-05-24T17:46:07.769" v="3219"/>
          <ac:inkMkLst>
            <pc:docMk/>
            <pc:sldMk cId="1921014919" sldId="341"/>
            <ac:inkMk id="35" creationId="{5BBC8087-0FC9-424C-AFF0-19CC6273BAD0}"/>
          </ac:inkMkLst>
        </pc:inkChg>
        <pc:inkChg chg="add mod">
          <ac:chgData name="仁園 呂" userId="eef67f80-1e14-4c90-a22b-aad4575b3ef9" providerId="ADAL" clId="{98C5F729-C6D6-421F-A8DE-3A570149A37C}" dt="2020-05-24T17:46:07.769" v="3219"/>
          <ac:inkMkLst>
            <pc:docMk/>
            <pc:sldMk cId="1921014919" sldId="341"/>
            <ac:inkMk id="36" creationId="{294814E9-E123-4910-B9EE-93DAC9C9DC9F}"/>
          </ac:inkMkLst>
        </pc:inkChg>
        <pc:inkChg chg="add mod">
          <ac:chgData name="仁園 呂" userId="eef67f80-1e14-4c90-a22b-aad4575b3ef9" providerId="ADAL" clId="{98C5F729-C6D6-421F-A8DE-3A570149A37C}" dt="2020-05-24T17:46:07.769" v="3219"/>
          <ac:inkMkLst>
            <pc:docMk/>
            <pc:sldMk cId="1921014919" sldId="341"/>
            <ac:inkMk id="37" creationId="{F31BE368-882C-4284-90C3-C4FC6F385B4C}"/>
          </ac:inkMkLst>
        </pc:inkChg>
        <pc:inkChg chg="add mod">
          <ac:chgData name="仁園 呂" userId="eef67f80-1e14-4c90-a22b-aad4575b3ef9" providerId="ADAL" clId="{98C5F729-C6D6-421F-A8DE-3A570149A37C}" dt="2020-05-24T17:46:07.769" v="3219"/>
          <ac:inkMkLst>
            <pc:docMk/>
            <pc:sldMk cId="1921014919" sldId="341"/>
            <ac:inkMk id="38" creationId="{C689EE61-4A86-47E2-BC9D-2C9DBCF64058}"/>
          </ac:inkMkLst>
        </pc:inkChg>
        <pc:inkChg chg="add">
          <ac:chgData name="仁園 呂" userId="eef67f80-1e14-4c90-a22b-aad4575b3ef9" providerId="ADAL" clId="{98C5F729-C6D6-421F-A8DE-3A570149A37C}" dt="2020-05-24T17:46:07.098" v="3218" actId="9405"/>
          <ac:inkMkLst>
            <pc:docMk/>
            <pc:sldMk cId="1921014919" sldId="341"/>
            <ac:inkMk id="39" creationId="{7247D0EC-BF80-44E1-ABFE-88F8BFA4A022}"/>
          </ac:inkMkLst>
        </pc:inkChg>
        <pc:inkChg chg="add mod">
          <ac:chgData name="仁園 呂" userId="eef67f80-1e14-4c90-a22b-aad4575b3ef9" providerId="ADAL" clId="{98C5F729-C6D6-421F-A8DE-3A570149A37C}" dt="2020-05-24T17:46:13.247" v="3222"/>
          <ac:inkMkLst>
            <pc:docMk/>
            <pc:sldMk cId="1921014919" sldId="341"/>
            <ac:inkMk id="41" creationId="{31DBE5AF-7732-4E6E-9C21-EAF4DA76F41A}"/>
          </ac:inkMkLst>
        </pc:inkChg>
        <pc:inkChg chg="add mod">
          <ac:chgData name="仁園 呂" userId="eef67f80-1e14-4c90-a22b-aad4575b3ef9" providerId="ADAL" clId="{98C5F729-C6D6-421F-A8DE-3A570149A37C}" dt="2020-05-24T17:46:13.247" v="3222"/>
          <ac:inkMkLst>
            <pc:docMk/>
            <pc:sldMk cId="1921014919" sldId="341"/>
            <ac:inkMk id="42" creationId="{3F6EE5CB-DEC1-4079-95D0-5F63DD7E937C}"/>
          </ac:inkMkLst>
        </pc:inkChg>
        <pc:inkChg chg="add mod">
          <ac:chgData name="仁園 呂" userId="eef67f80-1e14-4c90-a22b-aad4575b3ef9" providerId="ADAL" clId="{98C5F729-C6D6-421F-A8DE-3A570149A37C}" dt="2020-05-24T17:46:27.502" v="3249"/>
          <ac:inkMkLst>
            <pc:docMk/>
            <pc:sldMk cId="1921014919" sldId="341"/>
            <ac:inkMk id="44" creationId="{92D1C611-2717-4A7F-A079-7A9375B13913}"/>
          </ac:inkMkLst>
        </pc:inkChg>
        <pc:inkChg chg="add mod">
          <ac:chgData name="仁園 呂" userId="eef67f80-1e14-4c90-a22b-aad4575b3ef9" providerId="ADAL" clId="{98C5F729-C6D6-421F-A8DE-3A570149A37C}" dt="2020-05-24T17:46:27.502" v="3249"/>
          <ac:inkMkLst>
            <pc:docMk/>
            <pc:sldMk cId="1921014919" sldId="341"/>
            <ac:inkMk id="45" creationId="{3D87EC2E-D0EB-443D-9119-AD832CA75460}"/>
          </ac:inkMkLst>
        </pc:inkChg>
        <pc:inkChg chg="add mod">
          <ac:chgData name="仁園 呂" userId="eef67f80-1e14-4c90-a22b-aad4575b3ef9" providerId="ADAL" clId="{98C5F729-C6D6-421F-A8DE-3A570149A37C}" dt="2020-05-24T17:46:27.502" v="3249"/>
          <ac:inkMkLst>
            <pc:docMk/>
            <pc:sldMk cId="1921014919" sldId="341"/>
            <ac:inkMk id="46" creationId="{6491156A-90C3-4B7A-BBA5-005CCB7BDC47}"/>
          </ac:inkMkLst>
        </pc:inkChg>
        <pc:inkChg chg="add mod">
          <ac:chgData name="仁園 呂" userId="eef67f80-1e14-4c90-a22b-aad4575b3ef9" providerId="ADAL" clId="{98C5F729-C6D6-421F-A8DE-3A570149A37C}" dt="2020-05-24T17:46:27.502" v="3249"/>
          <ac:inkMkLst>
            <pc:docMk/>
            <pc:sldMk cId="1921014919" sldId="341"/>
            <ac:inkMk id="47" creationId="{9251DECB-18F5-4C96-BAE8-99A52C8A2B04}"/>
          </ac:inkMkLst>
        </pc:inkChg>
        <pc:inkChg chg="add mod">
          <ac:chgData name="仁園 呂" userId="eef67f80-1e14-4c90-a22b-aad4575b3ef9" providerId="ADAL" clId="{98C5F729-C6D6-421F-A8DE-3A570149A37C}" dt="2020-05-24T17:46:27.502" v="3249"/>
          <ac:inkMkLst>
            <pc:docMk/>
            <pc:sldMk cId="1921014919" sldId="341"/>
            <ac:inkMk id="48" creationId="{E4AEA249-FD33-4095-8753-F9CFE646D230}"/>
          </ac:inkMkLst>
        </pc:inkChg>
        <pc:inkChg chg="add mod">
          <ac:chgData name="仁園 呂" userId="eef67f80-1e14-4c90-a22b-aad4575b3ef9" providerId="ADAL" clId="{98C5F729-C6D6-421F-A8DE-3A570149A37C}" dt="2020-05-24T17:46:27.502" v="3249"/>
          <ac:inkMkLst>
            <pc:docMk/>
            <pc:sldMk cId="1921014919" sldId="341"/>
            <ac:inkMk id="49" creationId="{846151A2-F0FA-4931-964A-7D1D5DD4B74C}"/>
          </ac:inkMkLst>
        </pc:inkChg>
        <pc:inkChg chg="add mod">
          <ac:chgData name="仁園 呂" userId="eef67f80-1e14-4c90-a22b-aad4575b3ef9" providerId="ADAL" clId="{98C5F729-C6D6-421F-A8DE-3A570149A37C}" dt="2020-05-24T17:46:27.502" v="3249"/>
          <ac:inkMkLst>
            <pc:docMk/>
            <pc:sldMk cId="1921014919" sldId="341"/>
            <ac:inkMk id="50" creationId="{0ED13422-B398-4F35-BA18-9658BAD133EB}"/>
          </ac:inkMkLst>
        </pc:inkChg>
        <pc:inkChg chg="add">
          <ac:chgData name="仁園 呂" userId="eef67f80-1e14-4c90-a22b-aad4575b3ef9" providerId="ADAL" clId="{98C5F729-C6D6-421F-A8DE-3A570149A37C}" dt="2020-05-24T17:46:17.565" v="3230" actId="9405"/>
          <ac:inkMkLst>
            <pc:docMk/>
            <pc:sldMk cId="1921014919" sldId="341"/>
            <ac:inkMk id="51" creationId="{8170253D-B949-4B08-94F3-C45D58EFF565}"/>
          </ac:inkMkLst>
        </pc:inkChg>
        <pc:inkChg chg="add">
          <ac:chgData name="仁園 呂" userId="eef67f80-1e14-4c90-a22b-aad4575b3ef9" providerId="ADAL" clId="{98C5F729-C6D6-421F-A8DE-3A570149A37C}" dt="2020-05-24T17:46:17.901" v="3231" actId="9405"/>
          <ac:inkMkLst>
            <pc:docMk/>
            <pc:sldMk cId="1921014919" sldId="341"/>
            <ac:inkMk id="52" creationId="{288FA71A-8FF8-4E95-AC29-D29A565ED25C}"/>
          </ac:inkMkLst>
        </pc:inkChg>
        <pc:inkChg chg="add mod">
          <ac:chgData name="仁園 呂" userId="eef67f80-1e14-4c90-a22b-aad4575b3ef9" providerId="ADAL" clId="{98C5F729-C6D6-421F-A8DE-3A570149A37C}" dt="2020-05-24T17:46:27.502" v="3249"/>
          <ac:inkMkLst>
            <pc:docMk/>
            <pc:sldMk cId="1921014919" sldId="341"/>
            <ac:inkMk id="53" creationId="{9420CD67-A495-4F4F-ADC6-A30FE62FAA76}"/>
          </ac:inkMkLst>
        </pc:inkChg>
        <pc:inkChg chg="add mod">
          <ac:chgData name="仁園 呂" userId="eef67f80-1e14-4c90-a22b-aad4575b3ef9" providerId="ADAL" clId="{98C5F729-C6D6-421F-A8DE-3A570149A37C}" dt="2020-05-24T17:46:27.502" v="3249"/>
          <ac:inkMkLst>
            <pc:docMk/>
            <pc:sldMk cId="1921014919" sldId="341"/>
            <ac:inkMk id="54" creationId="{A9077AB7-ABCA-4A7D-A917-FBE96EBEB434}"/>
          </ac:inkMkLst>
        </pc:inkChg>
        <pc:inkChg chg="add mod">
          <ac:chgData name="仁園 呂" userId="eef67f80-1e14-4c90-a22b-aad4575b3ef9" providerId="ADAL" clId="{98C5F729-C6D6-421F-A8DE-3A570149A37C}" dt="2020-05-24T17:46:27.502" v="3249"/>
          <ac:inkMkLst>
            <pc:docMk/>
            <pc:sldMk cId="1921014919" sldId="341"/>
            <ac:inkMk id="55" creationId="{E662C193-D7F8-47C1-94D3-1AF8B04D0340}"/>
          </ac:inkMkLst>
        </pc:inkChg>
        <pc:inkChg chg="add mod">
          <ac:chgData name="仁園 呂" userId="eef67f80-1e14-4c90-a22b-aad4575b3ef9" providerId="ADAL" clId="{98C5F729-C6D6-421F-A8DE-3A570149A37C}" dt="2020-05-24T17:46:27.502" v="3249"/>
          <ac:inkMkLst>
            <pc:docMk/>
            <pc:sldMk cId="1921014919" sldId="341"/>
            <ac:inkMk id="56" creationId="{8C6D06C0-39B3-4161-AC48-9B34B9A74C26}"/>
          </ac:inkMkLst>
        </pc:inkChg>
        <pc:inkChg chg="add mod">
          <ac:chgData name="仁園 呂" userId="eef67f80-1e14-4c90-a22b-aad4575b3ef9" providerId="ADAL" clId="{98C5F729-C6D6-421F-A8DE-3A570149A37C}" dt="2020-05-24T17:46:27.502" v="3249"/>
          <ac:inkMkLst>
            <pc:docMk/>
            <pc:sldMk cId="1921014919" sldId="341"/>
            <ac:inkMk id="57" creationId="{0D01A6FF-72AF-479A-A1CB-20115FA42795}"/>
          </ac:inkMkLst>
        </pc:inkChg>
        <pc:inkChg chg="add mod">
          <ac:chgData name="仁園 呂" userId="eef67f80-1e14-4c90-a22b-aad4575b3ef9" providerId="ADAL" clId="{98C5F729-C6D6-421F-A8DE-3A570149A37C}" dt="2020-05-24T17:46:27.502" v="3249"/>
          <ac:inkMkLst>
            <pc:docMk/>
            <pc:sldMk cId="1921014919" sldId="341"/>
            <ac:inkMk id="58" creationId="{A1C36043-8056-403F-9EB8-FA9EFD50C5D7}"/>
          </ac:inkMkLst>
        </pc:inkChg>
        <pc:inkChg chg="add">
          <ac:chgData name="仁園 呂" userId="eef67f80-1e14-4c90-a22b-aad4575b3ef9" providerId="ADAL" clId="{98C5F729-C6D6-421F-A8DE-3A570149A37C}" dt="2020-05-24T17:46:21.719" v="3238" actId="9405"/>
          <ac:inkMkLst>
            <pc:docMk/>
            <pc:sldMk cId="1921014919" sldId="341"/>
            <ac:inkMk id="59" creationId="{40EE98E4-A70C-4D50-9858-0D02A04F2467}"/>
          </ac:inkMkLst>
        </pc:inkChg>
        <pc:inkChg chg="add mod">
          <ac:chgData name="仁園 呂" userId="eef67f80-1e14-4c90-a22b-aad4575b3ef9" providerId="ADAL" clId="{98C5F729-C6D6-421F-A8DE-3A570149A37C}" dt="2020-05-24T17:46:29.639" v="3253"/>
          <ac:inkMkLst>
            <pc:docMk/>
            <pc:sldMk cId="1921014919" sldId="341"/>
            <ac:inkMk id="60" creationId="{AFC27E13-94BB-4E35-90C2-D7EDD247C4FE}"/>
          </ac:inkMkLst>
        </pc:inkChg>
        <pc:inkChg chg="add mod">
          <ac:chgData name="仁園 呂" userId="eef67f80-1e14-4c90-a22b-aad4575b3ef9" providerId="ADAL" clId="{98C5F729-C6D6-421F-A8DE-3A570149A37C}" dt="2020-05-24T17:46:29.639" v="3253"/>
          <ac:inkMkLst>
            <pc:docMk/>
            <pc:sldMk cId="1921014919" sldId="341"/>
            <ac:inkMk id="61" creationId="{70EA7078-ADBD-47CF-829B-355F316EB30E}"/>
          </ac:inkMkLst>
        </pc:inkChg>
        <pc:inkChg chg="add mod">
          <ac:chgData name="仁園 呂" userId="eef67f80-1e14-4c90-a22b-aad4575b3ef9" providerId="ADAL" clId="{98C5F729-C6D6-421F-A8DE-3A570149A37C}" dt="2020-05-24T17:46:29.639" v="3253"/>
          <ac:inkMkLst>
            <pc:docMk/>
            <pc:sldMk cId="1921014919" sldId="341"/>
            <ac:inkMk id="62" creationId="{08721B15-80EF-4ACB-B5F9-48A71F46236D}"/>
          </ac:inkMkLst>
        </pc:inkChg>
        <pc:inkChg chg="add mod">
          <ac:chgData name="仁園 呂" userId="eef67f80-1e14-4c90-a22b-aad4575b3ef9" providerId="ADAL" clId="{98C5F729-C6D6-421F-A8DE-3A570149A37C}" dt="2020-05-24T17:46:29.639" v="3253"/>
          <ac:inkMkLst>
            <pc:docMk/>
            <pc:sldMk cId="1921014919" sldId="341"/>
            <ac:inkMk id="63" creationId="{D8B1B3B8-88CB-4AFE-A869-F36E6BD57741}"/>
          </ac:inkMkLst>
        </pc:inkChg>
        <pc:inkChg chg="add mod">
          <ac:chgData name="仁園 呂" userId="eef67f80-1e14-4c90-a22b-aad4575b3ef9" providerId="ADAL" clId="{98C5F729-C6D6-421F-A8DE-3A570149A37C}" dt="2020-05-24T17:46:29.639" v="3253"/>
          <ac:inkMkLst>
            <pc:docMk/>
            <pc:sldMk cId="1921014919" sldId="341"/>
            <ac:inkMk id="64" creationId="{121A9940-F9D4-46A7-A5BC-7B835C6BC178}"/>
          </ac:inkMkLst>
        </pc:inkChg>
        <pc:inkChg chg="add mod">
          <ac:chgData name="仁園 呂" userId="eef67f80-1e14-4c90-a22b-aad4575b3ef9" providerId="ADAL" clId="{98C5F729-C6D6-421F-A8DE-3A570149A37C}" dt="2020-05-24T17:46:29.639" v="3253"/>
          <ac:inkMkLst>
            <pc:docMk/>
            <pc:sldMk cId="1921014919" sldId="341"/>
            <ac:inkMk id="65" creationId="{3E905908-2B35-47C8-A352-A780042E94CA}"/>
          </ac:inkMkLst>
        </pc:inkChg>
        <pc:inkChg chg="add mod">
          <ac:chgData name="仁園 呂" userId="eef67f80-1e14-4c90-a22b-aad4575b3ef9" providerId="ADAL" clId="{98C5F729-C6D6-421F-A8DE-3A570149A37C}" dt="2020-05-24T17:46:29.639" v="3253"/>
          <ac:inkMkLst>
            <pc:docMk/>
            <pc:sldMk cId="1921014919" sldId="341"/>
            <ac:inkMk id="66" creationId="{FDE3097F-9563-4702-A7B0-0EFEFF84C531}"/>
          </ac:inkMkLst>
        </pc:inkChg>
        <pc:inkChg chg="add mod">
          <ac:chgData name="仁園 呂" userId="eef67f80-1e14-4c90-a22b-aad4575b3ef9" providerId="ADAL" clId="{98C5F729-C6D6-421F-A8DE-3A570149A37C}" dt="2020-05-24T17:46:29.639" v="3253"/>
          <ac:inkMkLst>
            <pc:docMk/>
            <pc:sldMk cId="1921014919" sldId="341"/>
            <ac:inkMk id="67" creationId="{12735E84-E089-4532-AB37-31DAEFB06227}"/>
          </ac:inkMkLst>
        </pc:inkChg>
        <pc:inkChg chg="add mod">
          <ac:chgData name="仁園 呂" userId="eef67f80-1e14-4c90-a22b-aad4575b3ef9" providerId="ADAL" clId="{98C5F729-C6D6-421F-A8DE-3A570149A37C}" dt="2020-05-24T17:46:29.639" v="3253"/>
          <ac:inkMkLst>
            <pc:docMk/>
            <pc:sldMk cId="1921014919" sldId="341"/>
            <ac:inkMk id="68" creationId="{499FE118-1827-414D-90BC-F2C3EA3C063F}"/>
          </ac:inkMkLst>
        </pc:inkChg>
        <pc:inkChg chg="add mod">
          <ac:chgData name="仁園 呂" userId="eef67f80-1e14-4c90-a22b-aad4575b3ef9" providerId="ADAL" clId="{98C5F729-C6D6-421F-A8DE-3A570149A37C}" dt="2020-05-24T17:46:29.639" v="3253"/>
          <ac:inkMkLst>
            <pc:docMk/>
            <pc:sldMk cId="1921014919" sldId="341"/>
            <ac:inkMk id="69" creationId="{84457538-4655-4D06-A62B-4EB512084B07}"/>
          </ac:inkMkLst>
        </pc:inkChg>
        <pc:inkChg chg="add mod">
          <ac:chgData name="仁園 呂" userId="eef67f80-1e14-4c90-a22b-aad4575b3ef9" providerId="ADAL" clId="{98C5F729-C6D6-421F-A8DE-3A570149A37C}" dt="2020-05-24T17:46:29.639" v="3253"/>
          <ac:inkMkLst>
            <pc:docMk/>
            <pc:sldMk cId="1921014919" sldId="341"/>
            <ac:inkMk id="75" creationId="{FC578D4C-A989-4BA8-8A35-5FEDCA145D42}"/>
          </ac:inkMkLst>
        </pc:inkChg>
        <pc:inkChg chg="add mod">
          <ac:chgData name="仁園 呂" userId="eef67f80-1e14-4c90-a22b-aad4575b3ef9" providerId="ADAL" clId="{98C5F729-C6D6-421F-A8DE-3A570149A37C}" dt="2020-05-24T17:46:29.639" v="3253"/>
          <ac:inkMkLst>
            <pc:docMk/>
            <pc:sldMk cId="1921014919" sldId="341"/>
            <ac:inkMk id="76" creationId="{69172C0D-BFAF-44A7-9BB7-4F8FCD24104F}"/>
          </ac:inkMkLst>
        </pc:inkChg>
        <pc:inkChg chg="add mod">
          <ac:chgData name="仁園 呂" userId="eef67f80-1e14-4c90-a22b-aad4575b3ef9" providerId="ADAL" clId="{98C5F729-C6D6-421F-A8DE-3A570149A37C}" dt="2020-05-24T17:46:29.639" v="3253"/>
          <ac:inkMkLst>
            <pc:docMk/>
            <pc:sldMk cId="1921014919" sldId="341"/>
            <ac:inkMk id="77" creationId="{0BC21DE9-A61E-449F-87E2-370F94EA597E}"/>
          </ac:inkMkLst>
        </pc:inkChg>
        <pc:inkChg chg="add mod">
          <ac:chgData name="仁園 呂" userId="eef67f80-1e14-4c90-a22b-aad4575b3ef9" providerId="ADAL" clId="{98C5F729-C6D6-421F-A8DE-3A570149A37C}" dt="2020-05-24T17:46:37.079" v="3257"/>
          <ac:inkMkLst>
            <pc:docMk/>
            <pc:sldMk cId="1921014919" sldId="341"/>
            <ac:inkMk id="79" creationId="{7FFDDDBC-A663-4FEF-8A0D-4081FDC1A8CB}"/>
          </ac:inkMkLst>
        </pc:inkChg>
        <pc:inkChg chg="add mod">
          <ac:chgData name="仁園 呂" userId="eef67f80-1e14-4c90-a22b-aad4575b3ef9" providerId="ADAL" clId="{98C5F729-C6D6-421F-A8DE-3A570149A37C}" dt="2020-05-24T17:46:37.079" v="3257"/>
          <ac:inkMkLst>
            <pc:docMk/>
            <pc:sldMk cId="1921014919" sldId="341"/>
            <ac:inkMk id="80" creationId="{EEFB6B2A-4C7D-4566-8726-C2F574A2AB1C}"/>
          </ac:inkMkLst>
        </pc:inkChg>
        <pc:inkChg chg="add mod">
          <ac:chgData name="仁園 呂" userId="eef67f80-1e14-4c90-a22b-aad4575b3ef9" providerId="ADAL" clId="{98C5F729-C6D6-421F-A8DE-3A570149A37C}" dt="2020-05-24T17:46:42.060" v="3263"/>
          <ac:inkMkLst>
            <pc:docMk/>
            <pc:sldMk cId="1921014919" sldId="341"/>
            <ac:inkMk id="81" creationId="{238C3B51-7D57-4018-A44E-84F518F5D2C3}"/>
          </ac:inkMkLst>
        </pc:inkChg>
        <pc:inkChg chg="add mod">
          <ac:chgData name="仁園 呂" userId="eef67f80-1e14-4c90-a22b-aad4575b3ef9" providerId="ADAL" clId="{98C5F729-C6D6-421F-A8DE-3A570149A37C}" dt="2020-05-24T17:46:42.060" v="3263"/>
          <ac:inkMkLst>
            <pc:docMk/>
            <pc:sldMk cId="1921014919" sldId="341"/>
            <ac:inkMk id="83" creationId="{13D213E3-D3C8-4299-AD39-4AF3D2E5A7D2}"/>
          </ac:inkMkLst>
        </pc:inkChg>
        <pc:inkChg chg="add mod">
          <ac:chgData name="仁園 呂" userId="eef67f80-1e14-4c90-a22b-aad4575b3ef9" providerId="ADAL" clId="{98C5F729-C6D6-421F-A8DE-3A570149A37C}" dt="2020-05-24T17:46:42.060" v="3263"/>
          <ac:inkMkLst>
            <pc:docMk/>
            <pc:sldMk cId="1921014919" sldId="341"/>
            <ac:inkMk id="85" creationId="{92D11521-A3C7-4EB7-BB8E-490EBDC86961}"/>
          </ac:inkMkLst>
        </pc:inkChg>
        <pc:inkChg chg="add mod">
          <ac:chgData name="仁園 呂" userId="eef67f80-1e14-4c90-a22b-aad4575b3ef9" providerId="ADAL" clId="{98C5F729-C6D6-421F-A8DE-3A570149A37C}" dt="2020-05-24T17:46:42.060" v="3263"/>
          <ac:inkMkLst>
            <pc:docMk/>
            <pc:sldMk cId="1921014919" sldId="341"/>
            <ac:inkMk id="86" creationId="{784F1EE8-5AF2-4345-A75F-5AA09EB8F4E4}"/>
          </ac:inkMkLst>
        </pc:inkChg>
        <pc:inkChg chg="add mod">
          <ac:chgData name="仁園 呂" userId="eef67f80-1e14-4c90-a22b-aad4575b3ef9" providerId="ADAL" clId="{98C5F729-C6D6-421F-A8DE-3A570149A37C}" dt="2020-05-24T17:46:42.060" v="3263"/>
          <ac:inkMkLst>
            <pc:docMk/>
            <pc:sldMk cId="1921014919" sldId="341"/>
            <ac:inkMk id="87" creationId="{1734601D-5E7B-4132-92A2-AB8697485BC3}"/>
          </ac:inkMkLst>
        </pc:inkChg>
        <pc:inkChg chg="add mod">
          <ac:chgData name="仁園 呂" userId="eef67f80-1e14-4c90-a22b-aad4575b3ef9" providerId="ADAL" clId="{98C5F729-C6D6-421F-A8DE-3A570149A37C}" dt="2020-05-24T17:46:52.963" v="3267"/>
          <ac:inkMkLst>
            <pc:docMk/>
            <pc:sldMk cId="1921014919" sldId="341"/>
            <ac:inkMk id="89" creationId="{E538F244-7B33-4005-B053-0CDA3D6AAF28}"/>
          </ac:inkMkLst>
        </pc:inkChg>
        <pc:inkChg chg="add mod">
          <ac:chgData name="仁園 呂" userId="eef67f80-1e14-4c90-a22b-aad4575b3ef9" providerId="ADAL" clId="{98C5F729-C6D6-421F-A8DE-3A570149A37C}" dt="2020-05-24T17:46:52.963" v="3267"/>
          <ac:inkMkLst>
            <pc:docMk/>
            <pc:sldMk cId="1921014919" sldId="341"/>
            <ac:inkMk id="90" creationId="{54BABFFA-EA03-43B1-8E03-CB02AA7EC201}"/>
          </ac:inkMkLst>
        </pc:inkChg>
        <pc:inkChg chg="add mod">
          <ac:chgData name="仁園 呂" userId="eef67f80-1e14-4c90-a22b-aad4575b3ef9" providerId="ADAL" clId="{98C5F729-C6D6-421F-A8DE-3A570149A37C}" dt="2020-05-24T17:46:54.761" v="3270"/>
          <ac:inkMkLst>
            <pc:docMk/>
            <pc:sldMk cId="1921014919" sldId="341"/>
            <ac:inkMk id="91" creationId="{8F5C55AF-E9A1-4C10-BEB3-84F9197B6996}"/>
          </ac:inkMkLst>
        </pc:inkChg>
        <pc:inkChg chg="add mod">
          <ac:chgData name="仁園 呂" userId="eef67f80-1e14-4c90-a22b-aad4575b3ef9" providerId="ADAL" clId="{98C5F729-C6D6-421F-A8DE-3A570149A37C}" dt="2020-05-24T17:46:54.761" v="3270"/>
          <ac:inkMkLst>
            <pc:docMk/>
            <pc:sldMk cId="1921014919" sldId="341"/>
            <ac:inkMk id="93" creationId="{BD3F3A4C-060E-45FE-9A9D-9521DCA69574}"/>
          </ac:inkMkLst>
        </pc:inkChg>
        <pc:inkChg chg="add mod">
          <ac:chgData name="仁園 呂" userId="eef67f80-1e14-4c90-a22b-aad4575b3ef9" providerId="ADAL" clId="{98C5F729-C6D6-421F-A8DE-3A570149A37C}" dt="2020-05-24T17:46:54.761" v="3270"/>
          <ac:inkMkLst>
            <pc:docMk/>
            <pc:sldMk cId="1921014919" sldId="341"/>
            <ac:inkMk id="94" creationId="{03889D15-9E17-4512-B161-4567D6693309}"/>
          </ac:inkMkLst>
        </pc:inkChg>
        <pc:inkChg chg="add mod">
          <ac:chgData name="仁園 呂" userId="eef67f80-1e14-4c90-a22b-aad4575b3ef9" providerId="ADAL" clId="{98C5F729-C6D6-421F-A8DE-3A570149A37C}" dt="2020-05-24T17:47:01.460" v="3283"/>
          <ac:inkMkLst>
            <pc:docMk/>
            <pc:sldMk cId="1921014919" sldId="341"/>
            <ac:inkMk id="96" creationId="{78F73B45-F729-4FC6-AC63-610F8584F2F0}"/>
          </ac:inkMkLst>
        </pc:inkChg>
        <pc:inkChg chg="add mod">
          <ac:chgData name="仁園 呂" userId="eef67f80-1e14-4c90-a22b-aad4575b3ef9" providerId="ADAL" clId="{98C5F729-C6D6-421F-A8DE-3A570149A37C}" dt="2020-05-24T17:47:01.460" v="3283"/>
          <ac:inkMkLst>
            <pc:docMk/>
            <pc:sldMk cId="1921014919" sldId="341"/>
            <ac:inkMk id="97" creationId="{FAF1BB37-F27B-4FB0-A65A-191468B5793B}"/>
          </ac:inkMkLst>
        </pc:inkChg>
        <pc:inkChg chg="add mod">
          <ac:chgData name="仁園 呂" userId="eef67f80-1e14-4c90-a22b-aad4575b3ef9" providerId="ADAL" clId="{98C5F729-C6D6-421F-A8DE-3A570149A37C}" dt="2020-05-24T17:47:01.460" v="3283"/>
          <ac:inkMkLst>
            <pc:docMk/>
            <pc:sldMk cId="1921014919" sldId="341"/>
            <ac:inkMk id="98" creationId="{98D3B86B-8528-44F1-8754-4242873A4751}"/>
          </ac:inkMkLst>
        </pc:inkChg>
        <pc:inkChg chg="add mod">
          <ac:chgData name="仁園 呂" userId="eef67f80-1e14-4c90-a22b-aad4575b3ef9" providerId="ADAL" clId="{98C5F729-C6D6-421F-A8DE-3A570149A37C}" dt="2020-05-24T17:47:01.460" v="3283"/>
          <ac:inkMkLst>
            <pc:docMk/>
            <pc:sldMk cId="1921014919" sldId="341"/>
            <ac:inkMk id="99" creationId="{1E120AEB-A66A-4B78-BA5C-469F98A5AE58}"/>
          </ac:inkMkLst>
        </pc:inkChg>
        <pc:inkChg chg="add mod">
          <ac:chgData name="仁園 呂" userId="eef67f80-1e14-4c90-a22b-aad4575b3ef9" providerId="ADAL" clId="{98C5F729-C6D6-421F-A8DE-3A570149A37C}" dt="2020-05-24T17:47:01.460" v="3283"/>
          <ac:inkMkLst>
            <pc:docMk/>
            <pc:sldMk cId="1921014919" sldId="341"/>
            <ac:inkMk id="101" creationId="{611021DC-3B4C-476C-BE14-F01C799600F0}"/>
          </ac:inkMkLst>
        </pc:inkChg>
        <pc:inkChg chg="add mod">
          <ac:chgData name="仁園 呂" userId="eef67f80-1e14-4c90-a22b-aad4575b3ef9" providerId="ADAL" clId="{98C5F729-C6D6-421F-A8DE-3A570149A37C}" dt="2020-05-24T17:47:01.460" v="3283"/>
          <ac:inkMkLst>
            <pc:docMk/>
            <pc:sldMk cId="1921014919" sldId="341"/>
            <ac:inkMk id="102" creationId="{79D7AA01-A0DD-45B3-9AD6-C2FE547252BA}"/>
          </ac:inkMkLst>
        </pc:inkChg>
        <pc:inkChg chg="add mod">
          <ac:chgData name="仁園 呂" userId="eef67f80-1e14-4c90-a22b-aad4575b3ef9" providerId="ADAL" clId="{98C5F729-C6D6-421F-A8DE-3A570149A37C}" dt="2020-05-24T17:47:01.460" v="3283"/>
          <ac:inkMkLst>
            <pc:docMk/>
            <pc:sldMk cId="1921014919" sldId="341"/>
            <ac:inkMk id="103" creationId="{CB9D7A9E-5D56-4EAE-A895-AC96D55DB73A}"/>
          </ac:inkMkLst>
        </pc:inkChg>
        <pc:inkChg chg="add mod">
          <ac:chgData name="仁園 呂" userId="eef67f80-1e14-4c90-a22b-aad4575b3ef9" providerId="ADAL" clId="{98C5F729-C6D6-421F-A8DE-3A570149A37C}" dt="2020-05-24T17:47:01.460" v="3283"/>
          <ac:inkMkLst>
            <pc:docMk/>
            <pc:sldMk cId="1921014919" sldId="341"/>
            <ac:inkMk id="104" creationId="{193C73D3-2744-4D3B-A996-EA710F3334EC}"/>
          </ac:inkMkLst>
        </pc:inkChg>
        <pc:inkChg chg="add mod">
          <ac:chgData name="仁園 呂" userId="eef67f80-1e14-4c90-a22b-aad4575b3ef9" providerId="ADAL" clId="{98C5F729-C6D6-421F-A8DE-3A570149A37C}" dt="2020-05-24T17:47:01.460" v="3283"/>
          <ac:inkMkLst>
            <pc:docMk/>
            <pc:sldMk cId="1921014919" sldId="341"/>
            <ac:inkMk id="105" creationId="{2333C949-3476-4423-89F6-219C58178735}"/>
          </ac:inkMkLst>
        </pc:inkChg>
        <pc:inkChg chg="add mod">
          <ac:chgData name="仁園 呂" userId="eef67f80-1e14-4c90-a22b-aad4575b3ef9" providerId="ADAL" clId="{98C5F729-C6D6-421F-A8DE-3A570149A37C}" dt="2020-05-24T17:47:01.460" v="3283"/>
          <ac:inkMkLst>
            <pc:docMk/>
            <pc:sldMk cId="1921014919" sldId="341"/>
            <ac:inkMk id="106" creationId="{D59EDDB4-211F-4D40-84C4-7D2BFB333C02}"/>
          </ac:inkMkLst>
        </pc:inkChg>
        <pc:inkChg chg="add mod">
          <ac:chgData name="仁園 呂" userId="eef67f80-1e14-4c90-a22b-aad4575b3ef9" providerId="ADAL" clId="{98C5F729-C6D6-421F-A8DE-3A570149A37C}" dt="2020-05-24T17:47:01.460" v="3283"/>
          <ac:inkMkLst>
            <pc:docMk/>
            <pc:sldMk cId="1921014919" sldId="341"/>
            <ac:inkMk id="107" creationId="{197C12EE-ACF7-492C-A414-61CBE094561E}"/>
          </ac:inkMkLst>
        </pc:inkChg>
        <pc:inkChg chg="add mod">
          <ac:chgData name="仁園 呂" userId="eef67f80-1e14-4c90-a22b-aad4575b3ef9" providerId="ADAL" clId="{98C5F729-C6D6-421F-A8DE-3A570149A37C}" dt="2020-05-24T17:47:37.638" v="3287"/>
          <ac:inkMkLst>
            <pc:docMk/>
            <pc:sldMk cId="1921014919" sldId="341"/>
            <ac:inkMk id="109" creationId="{1A5D833D-F70F-4914-A75C-1ED810715E2A}"/>
          </ac:inkMkLst>
        </pc:inkChg>
        <pc:inkChg chg="add mod">
          <ac:chgData name="仁園 呂" userId="eef67f80-1e14-4c90-a22b-aad4575b3ef9" providerId="ADAL" clId="{98C5F729-C6D6-421F-A8DE-3A570149A37C}" dt="2020-05-24T17:47:37.638" v="3287"/>
          <ac:inkMkLst>
            <pc:docMk/>
            <pc:sldMk cId="1921014919" sldId="341"/>
            <ac:inkMk id="110" creationId="{E867DBCC-5873-44A3-BC97-1699AF742E33}"/>
          </ac:inkMkLst>
        </pc:inkChg>
        <pc:inkChg chg="add mod">
          <ac:chgData name="仁園 呂" userId="eef67f80-1e14-4c90-a22b-aad4575b3ef9" providerId="ADAL" clId="{98C5F729-C6D6-421F-A8DE-3A570149A37C}" dt="2020-05-24T17:47:37.638" v="3287"/>
          <ac:inkMkLst>
            <pc:docMk/>
            <pc:sldMk cId="1921014919" sldId="341"/>
            <ac:inkMk id="111" creationId="{5CE2CA47-8CF0-42AC-B170-31CE3656105E}"/>
          </ac:inkMkLst>
        </pc:inkChg>
        <pc:inkChg chg="add mod">
          <ac:chgData name="仁園 呂" userId="eef67f80-1e14-4c90-a22b-aad4575b3ef9" providerId="ADAL" clId="{98C5F729-C6D6-421F-A8DE-3A570149A37C}" dt="2020-05-24T17:47:39.671" v="3290"/>
          <ac:inkMkLst>
            <pc:docMk/>
            <pc:sldMk cId="1921014919" sldId="341"/>
            <ac:inkMk id="113" creationId="{48DE13C9-4C77-4683-B843-638508BC1694}"/>
          </ac:inkMkLst>
        </pc:inkChg>
        <pc:inkChg chg="add mod">
          <ac:chgData name="仁園 呂" userId="eef67f80-1e14-4c90-a22b-aad4575b3ef9" providerId="ADAL" clId="{98C5F729-C6D6-421F-A8DE-3A570149A37C}" dt="2020-05-24T17:47:39.671" v="3290"/>
          <ac:inkMkLst>
            <pc:docMk/>
            <pc:sldMk cId="1921014919" sldId="341"/>
            <ac:inkMk id="114" creationId="{7A1A82EF-E99A-4C84-83BF-C0A6EA9ED636}"/>
          </ac:inkMkLst>
        </pc:inkChg>
        <pc:inkChg chg="add">
          <ac:chgData name="仁園 呂" userId="eef67f80-1e14-4c90-a22b-aad4575b3ef9" providerId="ADAL" clId="{98C5F729-C6D6-421F-A8DE-3A570149A37C}" dt="2020-05-24T17:47:39.690" v="3291" actId="9405"/>
          <ac:inkMkLst>
            <pc:docMk/>
            <pc:sldMk cId="1921014919" sldId="341"/>
            <ac:inkMk id="116" creationId="{37C2590E-0E23-48DE-B245-B019372BCDFC}"/>
          </ac:inkMkLst>
        </pc:inkChg>
        <pc:inkChg chg="add">
          <ac:chgData name="仁園 呂" userId="eef67f80-1e14-4c90-a22b-aad4575b3ef9" providerId="ADAL" clId="{98C5F729-C6D6-421F-A8DE-3A570149A37C}" dt="2020-05-24T17:47:40.135" v="3292" actId="9405"/>
          <ac:inkMkLst>
            <pc:docMk/>
            <pc:sldMk cId="1921014919" sldId="341"/>
            <ac:inkMk id="117" creationId="{971555BA-B714-49F0-A35D-505610BD2FCC}"/>
          </ac:inkMkLst>
        </pc:inkChg>
        <pc:inkChg chg="add mod">
          <ac:chgData name="仁園 呂" userId="eef67f80-1e14-4c90-a22b-aad4575b3ef9" providerId="ADAL" clId="{98C5F729-C6D6-421F-A8DE-3A570149A37C}" dt="2020-05-24T17:47:58.392" v="3313"/>
          <ac:inkMkLst>
            <pc:docMk/>
            <pc:sldMk cId="1921014919" sldId="341"/>
            <ac:inkMk id="118" creationId="{F5299AA4-6665-491C-B988-846E32A07090}"/>
          </ac:inkMkLst>
        </pc:inkChg>
        <pc:inkChg chg="add mod">
          <ac:chgData name="仁園 呂" userId="eef67f80-1e14-4c90-a22b-aad4575b3ef9" providerId="ADAL" clId="{98C5F729-C6D6-421F-A8DE-3A570149A37C}" dt="2020-05-24T17:47:58.392" v="3313"/>
          <ac:inkMkLst>
            <pc:docMk/>
            <pc:sldMk cId="1921014919" sldId="341"/>
            <ac:inkMk id="119" creationId="{0F9FD04B-3256-46AE-8C9D-E20A226B37E0}"/>
          </ac:inkMkLst>
        </pc:inkChg>
        <pc:inkChg chg="add mod">
          <ac:chgData name="仁園 呂" userId="eef67f80-1e14-4c90-a22b-aad4575b3ef9" providerId="ADAL" clId="{98C5F729-C6D6-421F-A8DE-3A570149A37C}" dt="2020-05-24T17:47:58.392" v="3313"/>
          <ac:inkMkLst>
            <pc:docMk/>
            <pc:sldMk cId="1921014919" sldId="341"/>
            <ac:inkMk id="120" creationId="{61C2F133-ED8A-4B1C-8CDD-627FA3A82A94}"/>
          </ac:inkMkLst>
        </pc:inkChg>
        <pc:inkChg chg="add mod">
          <ac:chgData name="仁園 呂" userId="eef67f80-1e14-4c90-a22b-aad4575b3ef9" providerId="ADAL" clId="{98C5F729-C6D6-421F-A8DE-3A570149A37C}" dt="2020-05-24T17:47:58.392" v="3313"/>
          <ac:inkMkLst>
            <pc:docMk/>
            <pc:sldMk cId="1921014919" sldId="341"/>
            <ac:inkMk id="121" creationId="{E178F48C-86EE-4800-8DD2-06BE9D59916A}"/>
          </ac:inkMkLst>
        </pc:inkChg>
        <pc:inkChg chg="add mod">
          <ac:chgData name="仁園 呂" userId="eef67f80-1e14-4c90-a22b-aad4575b3ef9" providerId="ADAL" clId="{98C5F729-C6D6-421F-A8DE-3A570149A37C}" dt="2020-05-24T17:47:58.392" v="3313"/>
          <ac:inkMkLst>
            <pc:docMk/>
            <pc:sldMk cId="1921014919" sldId="341"/>
            <ac:inkMk id="122" creationId="{63BE0BB0-4C43-4180-87E6-DB5DBA9381EF}"/>
          </ac:inkMkLst>
        </pc:inkChg>
        <pc:inkChg chg="add mod">
          <ac:chgData name="仁園 呂" userId="eef67f80-1e14-4c90-a22b-aad4575b3ef9" providerId="ADAL" clId="{98C5F729-C6D6-421F-A8DE-3A570149A37C}" dt="2020-05-24T17:47:58.392" v="3313"/>
          <ac:inkMkLst>
            <pc:docMk/>
            <pc:sldMk cId="1921014919" sldId="341"/>
            <ac:inkMk id="123" creationId="{77922BD9-B5B9-41BE-BE31-3DFBA28C8ED5}"/>
          </ac:inkMkLst>
        </pc:inkChg>
        <pc:inkChg chg="add mod">
          <ac:chgData name="仁園 呂" userId="eef67f80-1e14-4c90-a22b-aad4575b3ef9" providerId="ADAL" clId="{98C5F729-C6D6-421F-A8DE-3A570149A37C}" dt="2020-05-24T17:47:58.392" v="3313"/>
          <ac:inkMkLst>
            <pc:docMk/>
            <pc:sldMk cId="1921014919" sldId="341"/>
            <ac:inkMk id="124" creationId="{9831922A-5A7D-4B50-8F78-FDD69A034B3F}"/>
          </ac:inkMkLst>
        </pc:inkChg>
        <pc:inkChg chg="add mod">
          <ac:chgData name="仁園 呂" userId="eef67f80-1e14-4c90-a22b-aad4575b3ef9" providerId="ADAL" clId="{98C5F729-C6D6-421F-A8DE-3A570149A37C}" dt="2020-05-24T17:47:58.392" v="3313"/>
          <ac:inkMkLst>
            <pc:docMk/>
            <pc:sldMk cId="1921014919" sldId="341"/>
            <ac:inkMk id="125" creationId="{9112F230-FEF8-4616-A36E-2D4162BF38FA}"/>
          </ac:inkMkLst>
        </pc:inkChg>
        <pc:inkChg chg="add mod">
          <ac:chgData name="仁園 呂" userId="eef67f80-1e14-4c90-a22b-aad4575b3ef9" providerId="ADAL" clId="{98C5F729-C6D6-421F-A8DE-3A570149A37C}" dt="2020-05-24T17:47:58.392" v="3313"/>
          <ac:inkMkLst>
            <pc:docMk/>
            <pc:sldMk cId="1921014919" sldId="341"/>
            <ac:inkMk id="127" creationId="{DC268C2B-50B1-4321-942B-2EB4E39CC595}"/>
          </ac:inkMkLst>
        </pc:inkChg>
        <pc:inkChg chg="add mod">
          <ac:chgData name="仁園 呂" userId="eef67f80-1e14-4c90-a22b-aad4575b3ef9" providerId="ADAL" clId="{98C5F729-C6D6-421F-A8DE-3A570149A37C}" dt="2020-05-24T17:47:58.392" v="3313"/>
          <ac:inkMkLst>
            <pc:docMk/>
            <pc:sldMk cId="1921014919" sldId="341"/>
            <ac:inkMk id="129" creationId="{00E08BCE-2C3F-446D-B068-ACB48D5C792A}"/>
          </ac:inkMkLst>
        </pc:inkChg>
        <pc:inkChg chg="add mod">
          <ac:chgData name="仁園 呂" userId="eef67f80-1e14-4c90-a22b-aad4575b3ef9" providerId="ADAL" clId="{98C5F729-C6D6-421F-A8DE-3A570149A37C}" dt="2020-05-24T17:47:58.392" v="3313"/>
          <ac:inkMkLst>
            <pc:docMk/>
            <pc:sldMk cId="1921014919" sldId="341"/>
            <ac:inkMk id="130" creationId="{5E38F354-F80C-46CA-8A77-66B448DA5FAC}"/>
          </ac:inkMkLst>
        </pc:inkChg>
        <pc:inkChg chg="add mod">
          <ac:chgData name="仁園 呂" userId="eef67f80-1e14-4c90-a22b-aad4575b3ef9" providerId="ADAL" clId="{98C5F729-C6D6-421F-A8DE-3A570149A37C}" dt="2020-05-24T17:47:58.392" v="3313"/>
          <ac:inkMkLst>
            <pc:docMk/>
            <pc:sldMk cId="1921014919" sldId="341"/>
            <ac:inkMk id="131" creationId="{09FCE81A-17AD-4F6C-94C7-446C062C40D1}"/>
          </ac:inkMkLst>
        </pc:inkChg>
        <pc:inkChg chg="add mod">
          <ac:chgData name="仁園 呂" userId="eef67f80-1e14-4c90-a22b-aad4575b3ef9" providerId="ADAL" clId="{98C5F729-C6D6-421F-A8DE-3A570149A37C}" dt="2020-05-24T17:47:58.392" v="3313"/>
          <ac:inkMkLst>
            <pc:docMk/>
            <pc:sldMk cId="1921014919" sldId="341"/>
            <ac:inkMk id="132" creationId="{77F94A1B-440F-4312-B20C-E148B93DBC9A}"/>
          </ac:inkMkLst>
        </pc:inkChg>
        <pc:inkChg chg="add mod">
          <ac:chgData name="仁園 呂" userId="eef67f80-1e14-4c90-a22b-aad4575b3ef9" providerId="ADAL" clId="{98C5F729-C6D6-421F-A8DE-3A570149A37C}" dt="2020-05-24T17:47:58.392" v="3313"/>
          <ac:inkMkLst>
            <pc:docMk/>
            <pc:sldMk cId="1921014919" sldId="341"/>
            <ac:inkMk id="133" creationId="{DF0CAC0D-5AED-4F87-9D39-CA5EB3BCB2EE}"/>
          </ac:inkMkLst>
        </pc:inkChg>
        <pc:inkChg chg="add mod">
          <ac:chgData name="仁園 呂" userId="eef67f80-1e14-4c90-a22b-aad4575b3ef9" providerId="ADAL" clId="{98C5F729-C6D6-421F-A8DE-3A570149A37C}" dt="2020-05-24T17:47:58.392" v="3313"/>
          <ac:inkMkLst>
            <pc:docMk/>
            <pc:sldMk cId="1921014919" sldId="341"/>
            <ac:inkMk id="134" creationId="{A3617B28-B064-4FDB-B5B1-2B53F0026930}"/>
          </ac:inkMkLst>
        </pc:inkChg>
        <pc:inkChg chg="add">
          <ac:chgData name="仁園 呂" userId="eef67f80-1e14-4c90-a22b-aad4575b3ef9" providerId="ADAL" clId="{98C5F729-C6D6-421F-A8DE-3A570149A37C}" dt="2020-05-24T17:47:55.539" v="3310" actId="9405"/>
          <ac:inkMkLst>
            <pc:docMk/>
            <pc:sldMk cId="1921014919" sldId="341"/>
            <ac:inkMk id="135" creationId="{90DF1EDC-6665-42A1-A976-88410D777A91}"/>
          </ac:inkMkLst>
        </pc:inkChg>
        <pc:inkChg chg="add mod">
          <ac:chgData name="仁園 呂" userId="eef67f80-1e14-4c90-a22b-aad4575b3ef9" providerId="ADAL" clId="{98C5F729-C6D6-421F-A8DE-3A570149A37C}" dt="2020-05-24T17:48:01.042" v="3315"/>
          <ac:inkMkLst>
            <pc:docMk/>
            <pc:sldMk cId="1921014919" sldId="341"/>
            <ac:inkMk id="136" creationId="{3AB9D5E2-D525-42D6-BA61-26F179C599D1}"/>
          </ac:inkMkLst>
        </pc:inkChg>
        <pc:inkChg chg="add mod">
          <ac:chgData name="仁園 呂" userId="eef67f80-1e14-4c90-a22b-aad4575b3ef9" providerId="ADAL" clId="{98C5F729-C6D6-421F-A8DE-3A570149A37C}" dt="2020-05-24T17:48:01.042" v="3315"/>
          <ac:inkMkLst>
            <pc:docMk/>
            <pc:sldMk cId="1921014919" sldId="341"/>
            <ac:inkMk id="137" creationId="{B8A51521-2559-4FAF-9EB5-5455A07D4D8E}"/>
          </ac:inkMkLst>
        </pc:inkChg>
        <pc:inkChg chg="add mod">
          <ac:chgData name="仁園 呂" userId="eef67f80-1e14-4c90-a22b-aad4575b3ef9" providerId="ADAL" clId="{98C5F729-C6D6-421F-A8DE-3A570149A37C}" dt="2020-05-24T17:48:01.042" v="3315"/>
          <ac:inkMkLst>
            <pc:docMk/>
            <pc:sldMk cId="1921014919" sldId="341"/>
            <ac:inkMk id="140" creationId="{554C7740-76FA-4BF7-B33D-D8B03D6CCF8A}"/>
          </ac:inkMkLst>
        </pc:inkChg>
        <pc:inkChg chg="add mod">
          <ac:chgData name="仁園 呂" userId="eef67f80-1e14-4c90-a22b-aad4575b3ef9" providerId="ADAL" clId="{98C5F729-C6D6-421F-A8DE-3A570149A37C}" dt="2020-05-24T17:48:06.088" v="3321"/>
          <ac:inkMkLst>
            <pc:docMk/>
            <pc:sldMk cId="1921014919" sldId="341"/>
            <ac:inkMk id="142" creationId="{6C638B51-DCCE-46D9-88A6-2558AC9EF28E}"/>
          </ac:inkMkLst>
        </pc:inkChg>
        <pc:inkChg chg="add mod">
          <ac:chgData name="仁園 呂" userId="eef67f80-1e14-4c90-a22b-aad4575b3ef9" providerId="ADAL" clId="{98C5F729-C6D6-421F-A8DE-3A570149A37C}" dt="2020-05-24T17:48:06.088" v="3321"/>
          <ac:inkMkLst>
            <pc:docMk/>
            <pc:sldMk cId="1921014919" sldId="341"/>
            <ac:inkMk id="143" creationId="{45A51435-14A9-4298-9CB4-6F16862CDC43}"/>
          </ac:inkMkLst>
        </pc:inkChg>
        <pc:inkChg chg="add mod">
          <ac:chgData name="仁園 呂" userId="eef67f80-1e14-4c90-a22b-aad4575b3ef9" providerId="ADAL" clId="{98C5F729-C6D6-421F-A8DE-3A570149A37C}" dt="2020-05-24T17:48:06.088" v="3321"/>
          <ac:inkMkLst>
            <pc:docMk/>
            <pc:sldMk cId="1921014919" sldId="341"/>
            <ac:inkMk id="144" creationId="{6EAAE5AC-35D9-44E4-81EA-249EE9B021B4}"/>
          </ac:inkMkLst>
        </pc:inkChg>
        <pc:inkChg chg="add mod">
          <ac:chgData name="仁園 呂" userId="eef67f80-1e14-4c90-a22b-aad4575b3ef9" providerId="ADAL" clId="{98C5F729-C6D6-421F-A8DE-3A570149A37C}" dt="2020-05-24T17:48:06.088" v="3321"/>
          <ac:inkMkLst>
            <pc:docMk/>
            <pc:sldMk cId="1921014919" sldId="341"/>
            <ac:inkMk id="145" creationId="{C75652D6-6CF5-4453-B82D-9607C302D348}"/>
          </ac:inkMkLst>
        </pc:inkChg>
        <pc:inkChg chg="add mod">
          <ac:chgData name="仁園 呂" userId="eef67f80-1e14-4c90-a22b-aad4575b3ef9" providerId="ADAL" clId="{98C5F729-C6D6-421F-A8DE-3A570149A37C}" dt="2020-05-24T17:48:06.088" v="3321"/>
          <ac:inkMkLst>
            <pc:docMk/>
            <pc:sldMk cId="1921014919" sldId="341"/>
            <ac:inkMk id="146" creationId="{79CC645F-4F9C-454E-BEE0-D7E6E0DFC15E}"/>
          </ac:inkMkLst>
        </pc:inkChg>
        <pc:inkChg chg="add mod">
          <ac:chgData name="仁園 呂" userId="eef67f80-1e14-4c90-a22b-aad4575b3ef9" providerId="ADAL" clId="{98C5F729-C6D6-421F-A8DE-3A570149A37C}" dt="2020-05-24T17:48:39.875" v="3327"/>
          <ac:inkMkLst>
            <pc:docMk/>
            <pc:sldMk cId="1921014919" sldId="341"/>
            <ac:inkMk id="148" creationId="{00B6FB25-C4EC-4ADD-BECD-A2F19E4A04C2}"/>
          </ac:inkMkLst>
        </pc:inkChg>
        <pc:inkChg chg="add mod">
          <ac:chgData name="仁園 呂" userId="eef67f80-1e14-4c90-a22b-aad4575b3ef9" providerId="ADAL" clId="{98C5F729-C6D6-421F-A8DE-3A570149A37C}" dt="2020-05-24T17:48:39.875" v="3327"/>
          <ac:inkMkLst>
            <pc:docMk/>
            <pc:sldMk cId="1921014919" sldId="341"/>
            <ac:inkMk id="149" creationId="{A37A907B-06F3-44C0-BDD8-15579420E576}"/>
          </ac:inkMkLst>
        </pc:inkChg>
        <pc:inkChg chg="add mod">
          <ac:chgData name="仁園 呂" userId="eef67f80-1e14-4c90-a22b-aad4575b3ef9" providerId="ADAL" clId="{98C5F729-C6D6-421F-A8DE-3A570149A37C}" dt="2020-05-24T17:48:39.875" v="3327"/>
          <ac:inkMkLst>
            <pc:docMk/>
            <pc:sldMk cId="1921014919" sldId="341"/>
            <ac:inkMk id="150" creationId="{7A1F7C49-5FE1-44EA-A963-7369410E8BC0}"/>
          </ac:inkMkLst>
        </pc:inkChg>
        <pc:inkChg chg="add mod">
          <ac:chgData name="仁園 呂" userId="eef67f80-1e14-4c90-a22b-aad4575b3ef9" providerId="ADAL" clId="{98C5F729-C6D6-421F-A8DE-3A570149A37C}" dt="2020-05-24T17:48:39.875" v="3327"/>
          <ac:inkMkLst>
            <pc:docMk/>
            <pc:sldMk cId="1921014919" sldId="341"/>
            <ac:inkMk id="152" creationId="{30572032-7BDC-4A6A-9580-FBC477181007}"/>
          </ac:inkMkLst>
        </pc:inkChg>
        <pc:inkChg chg="add mod">
          <ac:chgData name="仁園 呂" userId="eef67f80-1e14-4c90-a22b-aad4575b3ef9" providerId="ADAL" clId="{98C5F729-C6D6-421F-A8DE-3A570149A37C}" dt="2020-05-24T17:48:45.793" v="3331"/>
          <ac:inkMkLst>
            <pc:docMk/>
            <pc:sldMk cId="1921014919" sldId="341"/>
            <ac:inkMk id="154" creationId="{BE027734-968B-4F80-A72F-7683B4B5D923}"/>
          </ac:inkMkLst>
        </pc:inkChg>
        <pc:inkChg chg="add mod">
          <ac:chgData name="仁園 呂" userId="eef67f80-1e14-4c90-a22b-aad4575b3ef9" providerId="ADAL" clId="{98C5F729-C6D6-421F-A8DE-3A570149A37C}" dt="2020-05-24T17:48:45.793" v="3331"/>
          <ac:inkMkLst>
            <pc:docMk/>
            <pc:sldMk cId="1921014919" sldId="341"/>
            <ac:inkMk id="155" creationId="{6DFFBCFC-AF14-45EC-B9B3-D852F8D8384D}"/>
          </ac:inkMkLst>
        </pc:inkChg>
        <pc:inkChg chg="add mod">
          <ac:chgData name="仁園 呂" userId="eef67f80-1e14-4c90-a22b-aad4575b3ef9" providerId="ADAL" clId="{98C5F729-C6D6-421F-A8DE-3A570149A37C}" dt="2020-05-24T17:48:45.793" v="3331"/>
          <ac:inkMkLst>
            <pc:docMk/>
            <pc:sldMk cId="1921014919" sldId="341"/>
            <ac:inkMk id="156" creationId="{4AB5F104-1171-4BAA-B581-DEFD26D9CF27}"/>
          </ac:inkMkLst>
        </pc:inkChg>
      </pc:sldChg>
      <pc:sldChg chg="addSp delSp modSp new mod">
        <pc:chgData name="仁園 呂" userId="eef67f80-1e14-4c90-a22b-aad4575b3ef9" providerId="ADAL" clId="{98C5F729-C6D6-421F-A8DE-3A570149A37C}" dt="2020-05-24T18:10:59.563" v="3343" actId="1076"/>
        <pc:sldMkLst>
          <pc:docMk/>
          <pc:sldMk cId="976621498" sldId="342"/>
        </pc:sldMkLst>
        <pc:spChg chg="del">
          <ac:chgData name="仁園 呂" userId="eef67f80-1e14-4c90-a22b-aad4575b3ef9" providerId="ADAL" clId="{98C5F729-C6D6-421F-A8DE-3A570149A37C}" dt="2020-05-24T18:10:53.301" v="3340" actId="478"/>
          <ac:spMkLst>
            <pc:docMk/>
            <pc:sldMk cId="976621498" sldId="342"/>
            <ac:spMk id="3" creationId="{13B1DE78-EDFD-46F9-B0E9-5CDE7AC1D8CB}"/>
          </ac:spMkLst>
        </pc:spChg>
        <pc:picChg chg="add mod">
          <ac:chgData name="仁園 呂" userId="eef67f80-1e14-4c90-a22b-aad4575b3ef9" providerId="ADAL" clId="{98C5F729-C6D6-421F-A8DE-3A570149A37C}" dt="2020-05-24T18:10:59.563" v="3343" actId="1076"/>
          <ac:picMkLst>
            <pc:docMk/>
            <pc:sldMk cId="976621498" sldId="342"/>
            <ac:picMk id="6" creationId="{281B7A1A-5E96-4F37-83B5-C6B833F4F190}"/>
          </ac:picMkLst>
        </pc:picChg>
      </pc:sldChg>
      <pc:sldChg chg="new del">
        <pc:chgData name="仁園 呂" userId="eef67f80-1e14-4c90-a22b-aad4575b3ef9" providerId="ADAL" clId="{98C5F729-C6D6-421F-A8DE-3A570149A37C}" dt="2020-05-24T19:14:09.192" v="3528" actId="47"/>
        <pc:sldMkLst>
          <pc:docMk/>
          <pc:sldMk cId="525233422" sldId="343"/>
        </pc:sldMkLst>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5" Type="http://schemas.openxmlformats.org/officeDocument/2006/relationships/image" Target="../media/image17.wmf"/><Relationship Id="rId4"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271.wmf"/><Relationship Id="rId2" Type="http://schemas.openxmlformats.org/officeDocument/2006/relationships/image" Target="../media/image2270.wmf"/><Relationship Id="rId1" Type="http://schemas.openxmlformats.org/officeDocument/2006/relationships/image" Target="../media/image2269.wmf"/><Relationship Id="rId4" Type="http://schemas.openxmlformats.org/officeDocument/2006/relationships/image" Target="../media/image227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384.wmf"/><Relationship Id="rId2" Type="http://schemas.openxmlformats.org/officeDocument/2006/relationships/image" Target="../media/image2383.wmf"/><Relationship Id="rId1" Type="http://schemas.openxmlformats.org/officeDocument/2006/relationships/image" Target="../media/image2382.wmf"/><Relationship Id="rId4" Type="http://schemas.openxmlformats.org/officeDocument/2006/relationships/image" Target="../media/image238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460.wmf"/><Relationship Id="rId2" Type="http://schemas.openxmlformats.org/officeDocument/2006/relationships/image" Target="../media/image2459.wmf"/><Relationship Id="rId1" Type="http://schemas.openxmlformats.org/officeDocument/2006/relationships/image" Target="../media/image245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464.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476.wmf"/><Relationship Id="rId1" Type="http://schemas.openxmlformats.org/officeDocument/2006/relationships/image" Target="../media/image247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2489.wmf"/><Relationship Id="rId2" Type="http://schemas.openxmlformats.org/officeDocument/2006/relationships/image" Target="../media/image2488.wmf"/><Relationship Id="rId1" Type="http://schemas.openxmlformats.org/officeDocument/2006/relationships/image" Target="../media/image2487.wmf"/><Relationship Id="rId4" Type="http://schemas.openxmlformats.org/officeDocument/2006/relationships/image" Target="../media/image249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49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2494.wmf"/><Relationship Id="rId2" Type="http://schemas.openxmlformats.org/officeDocument/2006/relationships/image" Target="../media/image2493.wmf"/><Relationship Id="rId1" Type="http://schemas.openxmlformats.org/officeDocument/2006/relationships/image" Target="../media/image2492.wmf"/><Relationship Id="rId4" Type="http://schemas.openxmlformats.org/officeDocument/2006/relationships/image" Target="../media/image249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5" Type="http://schemas.openxmlformats.org/officeDocument/2006/relationships/image" Target="../media/image24.wmf"/><Relationship Id="rId4"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2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047.wmf"/><Relationship Id="rId2" Type="http://schemas.openxmlformats.org/officeDocument/2006/relationships/image" Target="../media/image1046.wmf"/><Relationship Id="rId1" Type="http://schemas.openxmlformats.org/officeDocument/2006/relationships/image" Target="../media/image104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359.wmf"/><Relationship Id="rId1" Type="http://schemas.openxmlformats.org/officeDocument/2006/relationships/image" Target="../media/image135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964.wmf"/><Relationship Id="rId2" Type="http://schemas.openxmlformats.org/officeDocument/2006/relationships/image" Target="../media/image1963.wmf"/><Relationship Id="rId1" Type="http://schemas.openxmlformats.org/officeDocument/2006/relationships/image" Target="../media/image1962.wmf"/><Relationship Id="rId4" Type="http://schemas.openxmlformats.org/officeDocument/2006/relationships/image" Target="../media/image196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011.wmf"/><Relationship Id="rId1" Type="http://schemas.openxmlformats.org/officeDocument/2006/relationships/image" Target="../media/image201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085.wmf"/><Relationship Id="rId1" Type="http://schemas.openxmlformats.org/officeDocument/2006/relationships/image" Target="../media/image1963.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2:52.411"/>
    </inkml:context>
    <inkml:brush xml:id="br0">
      <inkml:brushProperty name="width" value="0.05" units="cm"/>
      <inkml:brushProperty name="height" value="0.05" units="cm"/>
      <inkml:brushProperty name="color" value="#E71224"/>
    </inkml:brush>
  </inkml:definitions>
  <inkml:trace contextRef="#ctx0" brushRef="#br0">1 0 3137,'0'0'3603,"0"0"-1365,0 0-454,0 0-39,0 0-170,0 0-170,0 0-266,0 0-177,0 0-313,0 0-81,0 0-254,0 0-52,0 0-87,0 0-40,0 0 18,0 0-95,0 0 34,0 0-12,0 0-60,0 0 44,0 0-27,0 0-50,0 0 57,0 0-52,0 0 69,0 0-41,0 0 31,0 0-21,0 0-72,0 0-128,0 0 44,0 47 2,8-36 79,-1 0 1,1 0-1,1 0 0,0-1 1,1-1-1,11 10 1,9 10-443,33 17-469,-60-44 941,0-1 0,1 1 1,-1-1-1,1 0 0,-1-1 1,1 1-1,-1 0 1,1-1-1,-1 0 0,1 0 1,0 0-1,-1 0 1,1-1-1,-1 1 0,1-1 1,-1 0-1,1 0 0,-1 0 1,1 0-1,-1-1 1,0 1-1,0-1 0,0 0 1,0 0-1,4-3 0,55-60-361,-53 57 361,1 1-1,0 0 0,0 0 1,1 1-1,13-6 0,-12 6 13,-1 0 0,0 0-1,0-1 1,0 0-1,11-12 1,-20 18-36,0 0 0,0-1 1,0 1-1,1 0 1,-1 0-1,0 0 0,0 1 1,0-1-1,1 0 1,-1 1-1,0 0 0,1-1 1,-1 1-1,1 0 0,-1 0 1,0 0-1,1 1 1,-1-1-1,0 1 0,4 0 1,40 17 210,33 42-138,-21-14-4,-30-4-38,-22-37 11,-1 0 0,1 0 1,0 0-1,0 0 0,0-1 1,10 5-1,-14-8-22,0 0 0,0 0-1,0-1 1,0 1 0,0-1 0,0 1 0,0-1-1,0 0 1,0 1 0,0-1 0,0 0 0,1 0-1,-1-1 1,0 1 0,0 0 0,0-1 0,0 1 0,0-1-1,0 0 1,0 0 0,0 0 0,0 0 0,0 0-1,-1 0 1,1 0 0,0 0 0,-1-1 0,3-1-1,28-27-784,44-32 0,-58 50 596,0 0 1,0 2-1,22-9 0,-3 2 248,-31 15-75,0 1 0,1 0 0,-1 0-1,0 1 1,1 0 0,-1 0 0,13 2-1,3 0 189,-14-1-112,-1 0 1,1 1-1,-1 1 0,0-1 1,0 1-1,0 0 1,0 0-1,-1 1 0,1 0 1,-1 1-1,0-1 1,0 1-1,0 0 0,7 9 1,38 27 482,-44-36-457,0 1 0,0 0 0,0 0-1,10 13 1,23 19 126,-33-34-149,-1-1 1,0 1-1,1-2 0,0 1 0,0-1 0,0 0 0,0 0 0,0-1 0,0 0 1,0 0-1,0-1 0,1 0 0,11-1 0,0 1 54,-17-1-102,0 0 0,0 0 0,0-1 0,0 1 0,0-1 0,0 1 0,0-1 0,-1 1 0,1-1 0,0 0 0,-1 0 0,0 0 0,1 0 0,-1 0 0,1-2 0,25-44-144,-21 37 63,6-5-137,-10 14 179,0 0 0,-1 0-1,1 0 1,-1 0 0,1-1-1,-1 1 1,0 0 0,0-1-1,0 1 1,0-1 0,1-2 0,44-20-2362,-42 23 2349,-1 1 1,1-1-1,0 1 1,0-1-1,0 1 1,0 0-1,0 1 1,0-1-1,0 1 1,7 0-1,-5-4 11,-6 4 26,0 0 0,0 0 0,1-1 1,-1 1-1,0 0 0,0 0 0,0 0 0,0-1 1,1 1-1,-1 0 0,0 0 0,0 0 0,0 0 1,1-1-1,-1 1 0,0 0 0,0 0 0,0 0 1,1 0-1,-1 0 0,0 0 0,0 0 0,1-1 1,-1 1-1,0 0 0,0 0 0,1 0 0,-1 0 0,0 0 1,0 0-1,1 0 0,-1 0 0,0 1 0,0-1 1,1 0-1,-1 0 0,0 0 0,0 0 0,1 0 1,-1 0-1,0 0 0,0 0 0,1 1 0,-1-1 1,0 0-1,0 0 0,0 0 0,0 1 0,1-1 1,-1 0-1,0 0 0,0 0 0,0 1 0,0-1 0,0 0 1,0 0-1,1 1 0,-1-1 0,0 0 0,0 0 1,0 1-1,0-1 0,0 0 0,0 0 0,0 1 1,0-1-1,0 1 0,0 4-2364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2.526"/>
    </inkml:context>
    <inkml:brush xml:id="br0">
      <inkml:brushProperty name="width" value="0.05" units="cm"/>
      <inkml:brushProperty name="height" value="0.05" units="cm"/>
      <inkml:brushProperty name="color" value="#E71224"/>
    </inkml:brush>
  </inkml:definitions>
  <inkml:trace contextRef="#ctx0" brushRef="#br0">0 1 6057,'0'0'4345,"0"0"-2680,0 0-289,0 0 0,0 0-96,0 0-511,0 0-233,35 163-400,-30-134 80,7 1-208,-7-7-16,1-6 0,0 1-704,-1-7-1217,-5-5-1167,0-6-3874</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39.081"/>
    </inkml:context>
    <inkml:brush xml:id="br0">
      <inkml:brushProperty name="width" value="0.05" units="cm"/>
      <inkml:brushProperty name="height" value="0.05" units="cm"/>
      <inkml:brushProperty name="color" value="#0000FF"/>
    </inkml:brush>
  </inkml:definitions>
  <inkml:trace contextRef="#ctx0" brushRef="#br0">0 59 7242,'0'0'4030,"0"0"-1339,0 0-472,0 0-412,0 0-472,0-4-328,0-11-284,0 11-203,0 4-75,0 0-131,0 0 43,0 0-110,0 0 13,0 0-163,0 13 98,2 9-163,0-2 1,2 1-1,0 0 1,2-1-1,0 0 0,12 26 1,8 29 21,66 307 30,-8-26-277,-75-328 116,2-1 1,17 33-1,-18-40 67,-10-19 15,0 0 0,0-1 0,0 1 0,0 0 0,1-1 0,-1 1 0,0-1 0,0 1 0,1-1 0,-1 1 0,0-1 0,1 1 0,-1-1 0,0 1 0,1-1 0,-1 1 0,1-1 0,-1 1 0,1-1 0,-1 0 0,1 1 0,-1-1 0,1 0 0,0 1 0,-1-1 0,1 0 0,-1 0 0,1 0 0,-1 1 0,1-1 0,1 0 0,6-18 77,-3-44-36,-5 56-41,10-128-477,5 2-1,6 0 0,64-218 0,-81 338 406,0-5-94,0 1-1,2 0 1,0 0 0,0 1 0,1 0 0,1 0 0,1 1-1,0-1 1,0 2 0,22-23 0,-16 22-267,0 1 0,1 1 0,1 1 0,27-15-1,-42 25 228,0 0 0,0 0-1,0 1 1,-1-2 0,1 1-1,0 0 1,-1 0-1,1 0 1,-1-1 0,1 1-1,-1-1 1,1 1 0,-1-1-1,0 0 1,0 1-1,0-1 1,0 0 0,0 0-1,0 0 1,-1 0 0,1 0-1,-1 0 1,1 0-1,-1 0 1,0 0 0,1 0-1,-1 0 1,0 0 0,-1 0-1,1-4 1,0-10-3837</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6.791"/>
    </inkml:context>
    <inkml:brush xml:id="br0">
      <inkml:brushProperty name="width" value="0.05" units="cm"/>
      <inkml:brushProperty name="height" value="0.05" units="cm"/>
      <inkml:brushProperty name="color" value="#0000FF"/>
    </inkml:brush>
  </inkml:definitions>
  <inkml:trace contextRef="#ctx0" brushRef="#br0">0 12 3241,'0'0'2603,"0"0"-503,0 0-421,0 0-296,0 0-140,0 0 44,7-11 2678,-3 11-3842,-1 0 0,1 0-1,0 1 1,-1-1 0,1 1-1,0 0 1,-1 0 0,1 0 0,-1 0-1,0 1 1,1 0 0,-1-1-1,0 1 1,0 0 0,0 1 0,0-1-1,0 0 1,-1 1 0,1 0 0,-1-1-1,0 1 1,1 0 0,-1 0-1,-1 1 1,4 4 0,4 6 60,12 12-323,0 0-1,2-2 1,0-1-1,2 0 1,1-2 0,0-1-1,1-1 1,2-1-1,44 20 1,-60-32-1309,0-1 0,1-1 0,22 4 0,-7-2-3488</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7.522"/>
    </inkml:context>
    <inkml:brush xml:id="br0">
      <inkml:brushProperty name="width" value="0.05" units="cm"/>
      <inkml:brushProperty name="height" value="0.05" units="cm"/>
      <inkml:brushProperty name="color" value="#0000FF"/>
    </inkml:brush>
  </inkml:definitions>
  <inkml:trace contextRef="#ctx0" brushRef="#br0">1 1 3913,'0'0'2927,"0"0"-502,0 0-576,0 0-256,0 0-196,0 0-28,0 0-273,0 0-193,0 0-100,3 4-15,26 32 13,61 57 1,-60-64-729,0 2 0,41 55 0,-63-74-128,-1 0 0,0 1-1,0-1 1,-1 1 0,-1 0 0,-1 1 0,0-1 0,0 1 0,-1 0 0,-1 0 0,0 0-1,-1 15 1,-1-23-36,-1-1-1,0 1 0,0 0 1,0 0-1,-1 0 0,1-1 1,-1 1-1,-1-1 1,1 1-1,-1-1 0,0 0 1,0 0-1,-1 0 0,1 0 1,-1-1-1,0 0 0,-8 7 1,-5 3-537,0-2 0,-1 0 0,-26 14 1,28-17 4,-61 32-3700,3-5-2130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8.995"/>
    </inkml:context>
    <inkml:brush xml:id="br0">
      <inkml:brushProperty name="width" value="0.05" units="cm"/>
      <inkml:brushProperty name="height" value="0.05" units="cm"/>
      <inkml:brushProperty name="color" value="#0000FF"/>
    </inkml:brush>
  </inkml:definitions>
  <inkml:trace contextRef="#ctx0" brushRef="#br0">0 6 488,'0'0'5460,"0"0"-2602,0 0-791,0 0-325,0 0-329,0 0-391,0 0-154,3 0-252,171 17 1062,37-17-2657,-207 1 487,0-1 0,-1-1 0,1 1 0,0-1-1,0 1 1,0-1 0,0 0 0,-1-1 0,1 1 0,0-1 0,-1 1 0,7-5 0,3-2-6695</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9.507"/>
    </inkml:context>
    <inkml:brush xml:id="br0">
      <inkml:brushProperty name="width" value="0.05" units="cm"/>
      <inkml:brushProperty name="height" value="0.05" units="cm"/>
      <inkml:brushProperty name="color" value="#0000FF"/>
    </inkml:brush>
  </inkml:definitions>
  <inkml:trace contextRef="#ctx0" brushRef="#br0">1 30 3265,'0'0'2555,"0"0"-661,0 0-354,0 0-357,0 0-282,0 0-54,35 5 3203,-30-2-3852,0 0-1,1 0 0,-1-1 0,1 0 0,-1 0 0,1-1 0,0 0 0,0 0 0,10 1 0,60-3-249,-37 0-77,-29 1-300,0-1-1,0 0 0,0-1 1,0 0-1,-1-1 0,1 1 1,-1-2-1,0 0 0,0 0 1,0 0-1,11-8 0,9-2-3709</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9.845"/>
    </inkml:context>
    <inkml:brush xml:id="br0">
      <inkml:brushProperty name="width" value="0.05" units="cm"/>
      <inkml:brushProperty name="height" value="0.05" units="cm"/>
      <inkml:brushProperty name="color" value="#0000FF"/>
    </inkml:brush>
  </inkml:definitions>
  <inkml:trace contextRef="#ctx0" brushRef="#br0">1 1 3777</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0.189"/>
    </inkml:context>
    <inkml:brush xml:id="br0">
      <inkml:brushProperty name="width" value="0.05" units="cm"/>
      <inkml:brushProperty name="height" value="0.05" units="cm"/>
      <inkml:brushProperty name="color" value="#0000FF"/>
    </inkml:brush>
  </inkml:definitions>
  <inkml:trace contextRef="#ctx0" brushRef="#br0">1 1 3777,'51'186'4265,"-51"-186"-2073,6 0-183,-6 0-553,5 0-216,1 0-384,0 0-71,5 0-233,6 0-96,0 0-216,12 0-232,-1 6 128,7 0-80,4-6-112,30 0-800,-12 0-1489,0 0-3440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0.557"/>
    </inkml:context>
    <inkml:brush xml:id="br0">
      <inkml:brushProperty name="width" value="0.05" units="cm"/>
      <inkml:brushProperty name="height" value="0.05" units="cm"/>
      <inkml:brushProperty name="color" value="#0000FF"/>
    </inkml:brush>
  </inkml:definitions>
  <inkml:trace contextRef="#ctx0" brushRef="#br0">0 82 1112,'0'0'4980,"0"0"-2303,0 0-873,0 0-200,0 0-233,0 0-215,0 0-29,8-5 715,3 4-1553,0 0 1,0 0-1,1 2 0,-1-1 0,0 1 1,0 1-1,16 4 0,32 3 172,151-8-117,-199-2-413,0 1-1,0-2 0,1 1 0,-1-1 1,0-1-1,16-6 0,15-16-1861,-39 22 1387,0 0 0,0 0 0,-1 0 0,1 0 0,0-1 0,-1 1 0,0-1 0,0 0 0,2-4 0,-2-5-4803</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1.106"/>
    </inkml:context>
    <inkml:brush xml:id="br0">
      <inkml:brushProperty name="width" value="0.05" units="cm"/>
      <inkml:brushProperty name="height" value="0.05" units="cm"/>
      <inkml:brushProperty name="color" value="#0000FF"/>
    </inkml:brush>
  </inkml:definitions>
  <inkml:trace contextRef="#ctx0" brushRef="#br0">80 1 1120,'0'0'4367,"0"0"-2240,0 0-667,0 0-182,0 0-188,0 0-101,0 20-32,-27 275 2869,-24-11-3343,50-242-551,35-49-661,74-1-941,-25 4-571,-29-6-2102,-31 4-766</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1.706"/>
    </inkml:context>
    <inkml:brush xml:id="br0">
      <inkml:brushProperty name="width" value="0.05" units="cm"/>
      <inkml:brushProperty name="height" value="0.05" units="cm"/>
      <inkml:brushProperty name="color" value="#0000FF"/>
    </inkml:brush>
  </inkml:definitions>
  <inkml:trace contextRef="#ctx0" brushRef="#br0">0 58 1768,'0'0'3699,"0"0"-1599,0 0-553,0 0-207,0 0-301,0 0-19,0 0-173,0 0-68,7 0 3546,27 0-3905,-14 0-336,15 1-428,0-1-1,0-2 0,0-2 1,41-9-1,-12-8-2984,-6 2-2865</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2.388"/>
    </inkml:context>
    <inkml:brush xml:id="br0">
      <inkml:brushProperty name="width" value="0.05" units="cm"/>
      <inkml:brushProperty name="height" value="0.05" units="cm"/>
      <inkml:brushProperty name="color" value="#0000FF"/>
    </inkml:brush>
  </inkml:definitions>
  <inkml:trace contextRef="#ctx0" brushRef="#br0">201 0 2577,'0'0'4208,"0"0"-1576,0 0-724,0 0-336,0 0-295,0 0-276,-5 11-222,-44 113-29,4 2 1,-42 200-1,80-284-777,3 1-1,1-1 1,3 49-1,1-39-225,-1-48 129,0 1 0,0 0 0,1-1 0,-1 1-1,1-1 1,1 1 0,-1-1 0,0 1-1,1-1 1,0 0 0,0 0 0,0 0-1,1 0 1,4 5 0,-2-3-432,1 0 0,1 0 0,-1-1 0,1 0 0,0 0 1,0-1-1,9 4 0,30 12-6863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0.203"/>
    </inkml:context>
    <inkml:brush xml:id="br0">
      <inkml:brushProperty name="width" value="0.05" units="cm"/>
      <inkml:brushProperty name="height" value="0.05" units="cm"/>
      <inkml:brushProperty name="color" value="#0000FF"/>
    </inkml:brush>
  </inkml:definitions>
  <inkml:trace contextRef="#ctx0" brushRef="#br0">348 52 5617,'0'0'2630,"0"0"-711,0 0-164,0 0-21,0 0-140,0 0-329,2-6-370,1-2-564,-2 6-169,0-1 1,0 1 0,0-1-1,0 1 1,-1-1-1,1 1 1,-1-1-1,1 0 1,-1 1 0,-1-5-1,-7 6 330,-50-1-315,36 0-164,0 1 0,0 1-1,0 1 1,-34 6-1,48-4-30,1 0 0,0 0-1,0 1 1,0-1 0,0 2 0,1-1-1,-1 1 1,1 0 0,0 0-1,0 0 1,1 1 0,0 0 0,0 0-1,0 0 1,1 1 0,0 0-1,0 0 1,1 0 0,-5 14 0,1-2-43,1 1 1,0 1 0,2-1 0,1 1 0,0-1 0,1 31 0,1-49 37,1 1 0,0-1 0,0 0 1,0 0-1,1 1 0,-1-1 1,0 0-1,1 0 0,-1 0 1,1 0-1,0 1 0,0-1 1,0 0-1,0 0 0,0 0 1,0-1-1,3 4 0,-2-4-1,1 1-1,0-1 1,-1 1-1,1-1 1,0 0-1,0 0 1,0-1-1,0 1 1,-1-1-1,1 1 0,0-1 1,0 0-1,0 0 1,4 0-1,-2 0 33,1 0 0,0 0-1,0 0 1,0-1 0,0 0 0,-1 0-1,1 0 1,0-1 0,-1 0-1,1 0 1,-1 0 0,1-1 0,-1 0-1,0 0 1,0 0 0,0 0-1,-1-1 1,1 0 0,-1 0 0,0 0-1,0-1 1,5-7 0,44-53-7,23-26-369,-73 87 320,-3 4 55,0 1-1,0-1 0,1 0 1,-1 0-1,0 0 0,0 0 0,0 0 1,0 0-1,0 0 0,0 1 0,0-1 1,0 0-1,0 0 0,0 0 1,1 0-1,-1 0 0,0 0 0,0 0 1,0 0-1,0 0 0,0 0 0,0 0 1,0 0-1,1 0 0,-1 0 0,0 0 1,0 0-1,0 0 0,0 0 1,0 0-1,1 0 0,-1 0 0,0 0 1,0 0-1,0 0 0,0 0 0,0 0 1,0 0-1,1 0 0,-1 0 0,0 9-107,-2 52 77,0 43 21,3-93 3,0 0 1,0-1-1,1 1 1,1 0-1,0-1 1,8 20-1,-10-27-72,0-1 1,1 1-1,-1-1 0,1 1 1,0-1-1,-1 1 1,1-1-1,0 0 0,1 0 1,-1 0-1,0 0 1,0-1-1,1 1 0,-1-1 1,1 1-1,0-1 0,4 2 1,0-2-674,1 1 0,0-1 0,0 0-1,0-1 1,8 0 0,-11 0 229,18 0-3278</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3.044"/>
    </inkml:context>
    <inkml:brush xml:id="br0">
      <inkml:brushProperty name="width" value="0.05" units="cm"/>
      <inkml:brushProperty name="height" value="0.05" units="cm"/>
      <inkml:brushProperty name="color" value="#0000FF"/>
    </inkml:brush>
  </inkml:definitions>
  <inkml:trace contextRef="#ctx0" brushRef="#br0">610 0 7242,'0'0'3048,"0"0"-855,0 0-433,0 0-560,0 0-472,0 0-31,0 0-329,-131 187 56,85-117-304,-17 12-24,-5 5-40,0 1-40,-1-7-16,12-11-432,12-11-640,11-13-1025,16-22-2192,7-13-5145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3.539"/>
    </inkml:context>
    <inkml:brush xml:id="br0">
      <inkml:brushProperty name="width" value="0.05" units="cm"/>
      <inkml:brushProperty name="height" value="0.05" units="cm"/>
      <inkml:brushProperty name="color" value="#0000FF"/>
    </inkml:brush>
  </inkml:definitions>
  <inkml:trace contextRef="#ctx0" brushRef="#br0">0 1 6009,'0'0'2776,"0"0"-447,0 0-243,0 0-275,0 0-396,0 0-240,11 6-116,-2-2-870,0 1 0,-1 0 0,1 1 0,-1 0 1,-1 0-1,1 0 0,-1 1 0,0 0 0,7 11 0,282 371 1174,-240-329-2544,-17-26-5553,-31-27-336</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4.026"/>
    </inkml:context>
    <inkml:brush xml:id="br0">
      <inkml:brushProperty name="width" value="0.05" units="cm"/>
      <inkml:brushProperty name="height" value="0.05" units="cm"/>
      <inkml:brushProperty name="color" value="#0000FF"/>
    </inkml:brush>
  </inkml:definitions>
  <inkml:trace contextRef="#ctx0" brushRef="#br0">0 1 2881,'0'0'5057,"0"0"-2054,0 0-843,0 0-407,0 0-408,0 0-423,6 0-123,46 12 498,-42-8-1165,1 0 0,0-2 0,0 1 0,21 1 1,42-3-344,68-2-2125,-47-6-2422,-20-3-2606</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5.188"/>
    </inkml:context>
    <inkml:brush xml:id="br0">
      <inkml:brushProperty name="width" value="0.05" units="cm"/>
      <inkml:brushProperty name="height" value="0.05" units="cm"/>
      <inkml:brushProperty name="color" value="#0000FF"/>
    </inkml:brush>
  </inkml:definitions>
  <inkml:trace contextRef="#ctx0" brushRef="#br0">0 407 4121,'0'0'4653,"0"0"-1906,0 0-572,0 0-425,0 0-458,0 0-548,0 0-178,0 0-211,0 0-75,9-14 34,30-33-178,-16 22-147,-1-2 0,-1-1 0,-1 0 0,-1-1 0,-2-1 0,18-45 0,-17 4-230,-14 67 78,-3 3-24,-1 1 118,0 0-36,0 0 53,0 0-40,0 0-39,0 0 20,0 13-68,0 341 700,1-352-526,0-1 0,0 0 0,0 1 0,0-1 0,0 0 0,0 1 0,0-1 0,1 0 0,-1 0 0,0 0 0,1 0 0,-1 0 0,0 0 0,1-1 0,0 1 0,-1 0 1,1-1-1,-1 1 0,1-1 0,0 0 0,-1 1 0,1-1 0,0 0 0,-1 0 0,1 0 0,0 0 0,-1 0 0,3-1 0,4 2-111,0-1 0,0-1 0,1 1 1,-1-1-1,12-3 0,-11-1-25,0 1 0,0-2 1,0 1-1,0-1 1,-1 0-1,0-1 0,0 0 1,8-10-1,1-2-467,-1-1-1,18-27 0,-26 33 349,-1 0-1,0 0 0,-1-1 1,0 0-1,-1 0 1,-1-1-1,0 1 0,2-23 1,-1-67 3712,-7 189-2853,4 104-201,-1-185-433,-1 1 0,1 0 0,0 0 0,0-1 0,0 1 0,0-1 0,0 1 1,1-1-1,-1 1 0,1-1 0,0 0 0,0 0 0,1 0 0,-1 0 0,1 0 0,-1 0 1,1-1-1,0 1 0,0-1 0,0 0 0,4 3 0,-3-4-220,0 1 0,0 0-1,0-1 1,0 0 0,0 0 0,1 0-1,-1 0 1,0-1 0,1 0 0,-1 0-1,0 0 1,1 0 0,-1-1 0,0 0-1,1 1 1,-1-2 0,0 1 0,6-2-1,18-17-4201</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7.242"/>
    </inkml:context>
    <inkml:brush xml:id="br0">
      <inkml:brushProperty name="width" value="0.05" units="cm"/>
      <inkml:brushProperty name="height" value="0.05" units="cm"/>
      <inkml:brushProperty name="color" value="#0000FF"/>
    </inkml:brush>
  </inkml:definitions>
  <inkml:trace contextRef="#ctx0" brushRef="#br0">194 1 72,'0'0'2274,"0"0"-491,0 0-372,0 0-362,0 0-222,0 0-23,2 0-1272,6 3 9588,-6 0-7685,-3 1-1403,0 1 0,-1 0 1,1-1-1,-1 1 1,0-1-1,0 0 1,0 1-1,-1-1 1,0 0-1,0 0 0,0-1 1,0 1-1,0-1 1,-7 6-1,3-2 16,1-1 0,0 1 0,0 0 0,-8 15 0,-4 15-52,-2 1-21,3 0 0,-19 59 1,24-39-250,2 1 0,3-1 0,2 1-1,5 86 1,0-99-77,0-34 165,1 1 1,0-1-1,1 0 0,0 0 0,1 0 1,1 0-1,0 0 0,10 21 0,-1-11-867,1 0-1,1 0 0,19 21 0,-5-7-1706</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8.323"/>
    </inkml:context>
    <inkml:brush xml:id="br0">
      <inkml:brushProperty name="width" value="0.05" units="cm"/>
      <inkml:brushProperty name="height" value="0.05" units="cm"/>
      <inkml:brushProperty name="color" value="#0000FF"/>
    </inkml:brush>
  </inkml:definitions>
  <inkml:trace contextRef="#ctx0" brushRef="#br0">1 0 2617,'0'0'3859,"0"0"-1273,0 0-491,0 0-233,0 0-293,0 0-319,3 0-216,1 0-896,-1 0 0,1 0 1,-1 1-1,1-1 1,-1 1-1,0 0 1,1 0-1,-1 0 1,0 0-1,0 0 1,1 1-1,-1-1 0,0 1 1,3 2-1,1 3-7,0 0 0,0 1-1,-1-1 1,8 15 0,35 45 92,-26-38-208,-1 1 0,-2 1-1,-1 0 1,-2 2 0,15 35 0,-27-45-316,-1 0 1,-1 0-1,-2 0 1,0 1-1,-1-1 1,-4 31-1,3-47 145,0 1-1,-1-1 0,0 0 0,-1 1 1,0-1-1,0 0 0,0-1 0,-1 1 1,1 0-1,-2-1 0,1 0 0,-1 0 1,0 0-1,-9 8 0,-10 7-969,-2-1-1,-31 20 1,21-14-106,-7 9-1686</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19.445"/>
    </inkml:context>
    <inkml:brush xml:id="br0">
      <inkml:brushProperty name="width" value="0.05" units="cm"/>
      <inkml:brushProperty name="height" value="0.05" units="cm"/>
      <inkml:brushProperty name="color" value="#0000FF"/>
    </inkml:brush>
  </inkml:definitions>
  <inkml:trace contextRef="#ctx0" brushRef="#br0">1 0 5497,'0'0'2769,"0"0"-510,0 0-341,0 0-462,0 0-221,0 0-263,4 0-213,93 0 2068,-95 1-2843,-1-1 0,1 1 0,-1-1 0,0 1 0,1-1-1,-1 1 1,0 0 0,0-1 0,1 1 0,-1 0 0,0 0 0,0 0 0,0 0 0,0 0-1,0 0 1,0 0 0,0 1 0,0-1 0,-1 0 0,1 0 0,0 1 0,-1-1-1,1 0 1,-1 1 0,0-1 0,1 1 0,-1-1 0,0 0 0,0 1 0,0-1-1,0 1 1,0-1 0,0 1 0,0-1 0,-1 3 0,2 0-89,-2 0 0,1 0 0,0-1 0,-1 1 0,0 0 0,0 0 0,0 0 0,0 0 0,0-1 0,-1 1 0,-3 6 0,-74 78-3579,141-83 5414,131-5-6260,-136 0-1293</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1.180"/>
    </inkml:context>
    <inkml:brush xml:id="br0">
      <inkml:brushProperty name="width" value="0.05" units="cm"/>
      <inkml:brushProperty name="height" value="0.05" units="cm"/>
      <inkml:brushProperty name="color" value="#0000FF"/>
    </inkml:brush>
  </inkml:definitions>
  <inkml:trace contextRef="#ctx0" brushRef="#br0">52 0 1272,'0'0'3628,"0"0"-1264,0 0-189,0 0-64,0 0-147,0 0-219,0 0-554,0 0-389,0 0-245,0 0-126,30 6 581,179 0-983,-209 29-450,0 270-99,0 191 333,0-161-2740,0-334 2964,0-1 69,0 0 18,0 0 120,0 0-84,0 0-6,0 0-80,0 0-17,0 0 2,0 0-43,0 0-11,0 0 19,0 0-51,-22 0 15,-173 0-4805,122 0-1412</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3.215"/>
    </inkml:context>
    <inkml:brush xml:id="br0">
      <inkml:brushProperty name="width" value="0.05" units="cm"/>
      <inkml:brushProperty name="height" value="0.05" units="cm"/>
      <inkml:brushProperty name="color" value="#0000FF"/>
    </inkml:brush>
  </inkml:definitions>
  <inkml:trace contextRef="#ctx0" brushRef="#br0">359 1 672,'0'0'2855,"0"0"-454,0 0-754,0 0-327,0 0-114,0 0 27,-2 29 5768,-4-29-6923,0 0 0,-1 1 0,1-1 0,0 1 0,0 1 0,-1-1 1,1 1-1,0 0 0,-10 6 0,10-6-32,0 0 1,-1 1-1,1-2 1,-1 1-1,1-1 0,-13 1 1,-21 4-193,38-5 124,0-1 1,0 1-1,-1 0 1,1 0-1,0 1 0,0-1 1,0 0-1,0 1 1,0-1-1,0 1 1,1-1-1,-1 1 1,0 0-1,1 0 0,-1 0 1,1 0-1,0 0 1,0 0-1,0 0 1,0 0-1,0 1 1,0-1-1,0 0 0,1 1 1,-1 3-1,-1 7-64,1 0 0,1 1 0,2 22 0,0-4 172,-5 13-74,-11 69-1,2-28-11,-38 246-770,37-231 245,13-88 489,-2 0 1,0-1-1,0 1 1,-9 23-1,-1 9 39,0-16 28,10-25-30,0 1 0,0-1 0,0 0 0,0 1 0,1-1 0,-1 1-1,1-1 1,1 1 0,-1 0 0,1-1 0,-1 1 0,2 6 0,-1-10 16,0-1 6,0 0 17,0 1-170,-1-1 133,1 0 0,0 1 0,0-1 1,0 0-1,0 1 0,0-1 0,0 0 1,0 1-1,0-1 0,0 0 0,0 1 1,0-1-1,0 0 0,0 1 0,1-1 0,-1 0 1,0 1-1,0-1 0,0 0 0,0 1 1,0-1-1,1 0 0,-1 0 0,0 1 1,0-1-1,1 0 0,-1 0 0,0 1 1,0-1-1,1 0 0,-1 0 0,0 0 0,1 1 1,-1-1-1,0 0 0,0 0 0,1 0 1,-1 0-1,0 0 0,1 0 0,118-11-72,-83 11-427,59 8 0,-11 11-4165,-43-11-1474</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4.142"/>
    </inkml:context>
    <inkml:brush xml:id="br0">
      <inkml:brushProperty name="width" value="0.05" units="cm"/>
      <inkml:brushProperty name="height" value="0.05" units="cm"/>
      <inkml:brushProperty name="color" value="#0000FF"/>
    </inkml:brush>
  </inkml:definitions>
  <inkml:trace contextRef="#ctx0" brushRef="#br0">0 1 4761,'0'0'3861,"0"0"-1189,0 0-402,0 0-245,0 0-501,0 0-388,0 0-296,12 16 890,-1-11-1649,0-1 0,0-1 0,0 0-1,1 0 1,-1-1 0,0 0 0,1-1 0,0-1-1,15-1 1,14 3-111,60-1-2138,-61-1-1472,-21 0-1427</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1.124"/>
    </inkml:context>
    <inkml:brush xml:id="br0">
      <inkml:brushProperty name="width" value="0.05" units="cm"/>
      <inkml:brushProperty name="height" value="0.05" units="cm"/>
      <inkml:brushProperty name="color" value="#0000FF"/>
    </inkml:brush>
  </inkml:definitions>
  <inkml:trace contextRef="#ctx0" brushRef="#br0">0 48 56,'0'0'5507,"0"0"-2548,0 0-929,0 0-378,0 0-125,0 0-336,0-5 907,0 7-131,2 18-1804,1 0 1,1 0-1,0-1 0,2 1 1,11 28-1,-7-21-145,-1 1 0,5 29-1,-7-14 27,2 5-86,3 81 0,-12-127-84,0-2 40,0 0-36,0 0 70,0 0-12,0 0-10,0 0-67,5-26 16,-2 1 0,-1-1 1,-1 0-1,-4-39 0,1 1 55,0 4 73,0 37-65,1 0-1,2-1 1,4-33 0,-3 52 63,0-1 1,0 1-1,1 0 1,-1 0-1,1 1 1,0-1-1,1 0 1,-1 1-1,1 0 1,0 0 0,0 0-1,0 0 1,1 1-1,-1 0 1,1 0-1,0 0 1,0 0-1,0 1 1,0-1-1,0 1 1,7-1 0,2-2-862,0 1 1,1 0-1,-1 1 1,31-2-1,-57 5-3585</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4.471"/>
    </inkml:context>
    <inkml:brush xml:id="br0">
      <inkml:brushProperty name="width" value="0.05" units="cm"/>
      <inkml:brushProperty name="height" value="0.05" units="cm"/>
      <inkml:brushProperty name="color" value="#0000FF"/>
    </inkml:brush>
  </inkml:definitions>
  <inkml:trace contextRef="#ctx0" brushRef="#br0">0 1 856</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4.788"/>
    </inkml:context>
    <inkml:brush xml:id="br0">
      <inkml:brushProperty name="width" value="0.05" units="cm"/>
      <inkml:brushProperty name="height" value="0.05" units="cm"/>
      <inkml:brushProperty name="color" value="#0000FF"/>
    </inkml:brush>
  </inkml:definitions>
  <inkml:trace contextRef="#ctx0" brushRef="#br0">0 1 856,'46'221'4905,"-46"-221"-2896,0 0 23,0 0-320,0 0-311,0 0-169,0 0-552,0 0-176,0 0-296,5 0 360,18 0-231,6 0-137,5 0-120,0 0-80,29 0-609,-12 0-1279,-5 0-2113</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5.325"/>
    </inkml:context>
    <inkml:brush xml:id="br0">
      <inkml:brushProperty name="width" value="0.05" units="cm"/>
      <inkml:brushProperty name="height" value="0.05" units="cm"/>
      <inkml:brushProperty name="color" value="#0000FF"/>
    </inkml:brush>
  </inkml:definitions>
  <inkml:trace contextRef="#ctx0" brushRef="#br0">1 13 6305,'0'0'4433,"0"0"-1960,0 0-225,0 0-783,0 0-409,0 0-504,0 0 56,0 0-432,0-6 24,0 6-200,0 0 0,0 0 0,0-6-792,0 6-1408,0 0-3362</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5.674"/>
    </inkml:context>
    <inkml:brush xml:id="br0">
      <inkml:brushProperty name="width" value="0.05" units="cm"/>
      <inkml:brushProperty name="height" value="0.05" units="cm"/>
      <inkml:brushProperty name="color" value="#0000FF"/>
    </inkml:brush>
  </inkml:definitions>
  <inkml:trace contextRef="#ctx0" brushRef="#br0">1 1 7842</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6.007"/>
    </inkml:context>
    <inkml:brush xml:id="br0">
      <inkml:brushProperty name="width" value="0.05" units="cm"/>
      <inkml:brushProperty name="height" value="0.05" units="cm"/>
      <inkml:brushProperty name="color" value="#0000FF"/>
    </inkml:brush>
  </inkml:definitions>
  <inkml:trace contextRef="#ctx0" brushRef="#br0">1 1 7842,'28'151'3080,"-22"-151"-519,-6 0-737,0 0-567,6 0-473,-6 0-512,0 0-48,0 0-208,5 0-8,1 0-8,0 0-48,0 0-928,5 0-1193,-5 0-1072,-6 0-5248</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6.343"/>
    </inkml:context>
    <inkml:brush xml:id="br0">
      <inkml:brushProperty name="width" value="0.05" units="cm"/>
      <inkml:brushProperty name="height" value="0.05" units="cm"/>
      <inkml:brushProperty name="color" value="#0000FF"/>
    </inkml:brush>
  </inkml:definitions>
  <inkml:trace contextRef="#ctx0" brushRef="#br0">1 1 8970,'0'0'3121,"0"0"-673,0 0-768,0 0-743,0 0-457,0 0-336,0 0-88,0 0-56,0 5-768,0 13-2289,0-6-7073</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6.979"/>
    </inkml:context>
    <inkml:brush xml:id="br0">
      <inkml:brushProperty name="width" value="0.05" units="cm"/>
      <inkml:brushProperty name="height" value="0.05" units="cm"/>
      <inkml:brushProperty name="color" value="#0000FF"/>
    </inkml:brush>
  </inkml:definitions>
  <inkml:trace contextRef="#ctx0" brushRef="#br0">0 1 7282,'0'0'2628,"0"0"-669,0 0-492,0 0-267,0 0-249,0 0-169,0 0-271,0 0-21,0 0-120,0 0 71,0 0-79,24 18 323,-19-13-654,1-1 0,0 1 0,0-1 0,0 0 0,1-1 0,-1 0-1,1 0 1,-1 0 0,1 0 0,0-1 0,0-1 0,1 1 0,7 0 0,15 1-264,57-3 0,-43-1-534,-37 1 441,0 0 0,0-1 0,-1 1-1,1-1 1,0-1 0,-1 1 0,1-1 0,-1 0 0,1-1 0,-1 1 0,0-1 0,0-1 0,0 1-1,0-1 1,-1 0 0,6-5 0,-10 8 101,-1 0 0,1 1 0,0-1 0,-1 0 0,1 0 0,-1 1 0,1-1 0,-1 0 0,1 0 0,-1 0 0,1 0 0,-1 0 0,0 0 0,0 0 0,0 0 0,1 0 0,-1 0 0,0-1-1,0-3-3761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7.309"/>
    </inkml:context>
    <inkml:brush xml:id="br0">
      <inkml:brushProperty name="width" value="0.05" units="cm"/>
      <inkml:brushProperty name="height" value="0.05" units="cm"/>
      <inkml:brushProperty name="color" value="#0000FF"/>
    </inkml:brush>
  </inkml:definitions>
  <inkml:trace contextRef="#ctx0" brushRef="#br0">0 1 6065</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7.645"/>
    </inkml:context>
    <inkml:brush xml:id="br0">
      <inkml:brushProperty name="width" value="0.05" units="cm"/>
      <inkml:brushProperty name="height" value="0.05" units="cm"/>
      <inkml:brushProperty name="color" value="#0000FF"/>
    </inkml:brush>
  </inkml:definitions>
  <inkml:trace contextRef="#ctx0" brushRef="#br0">6 1 6065,'29'145'2793,"-24"-115"-641,-5-30-449,0 0-290,0 0-240,0 0-326,0 0-189,0 0-318,0 0-59,0 0-65,0 0 64,2 133 553,-5 154-678,-1-242-217,-10 45-1,6-53-365,2 2 0,0 47 0,37-86 380,204 0-4980,-182 0 1022</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8.224"/>
    </inkml:context>
    <inkml:brush xml:id="br0">
      <inkml:brushProperty name="width" value="0.05" units="cm"/>
      <inkml:brushProperty name="height" value="0.05" units="cm"/>
      <inkml:brushProperty name="color" value="#0000FF"/>
    </inkml:brush>
  </inkml:definitions>
  <inkml:trace contextRef="#ctx0" brushRef="#br0">1 100 1856,'0'0'4737,"0"0"-2021,0 0-913,0 0-279,0 0-296,0 0-15,0 0 4,0 0-82,0 0-179,0 0-201,0 0-88,8 0 216,35-4-1007,1-1-1,-1-2 1,48-16 0,-38 10-757,30-7-1561,2-7-1993</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1.833"/>
    </inkml:context>
    <inkml:brush xml:id="br0">
      <inkml:brushProperty name="width" value="0.05" units="cm"/>
      <inkml:brushProperty name="height" value="0.05" units="cm"/>
      <inkml:brushProperty name="color" value="#0000FF"/>
    </inkml:brush>
  </inkml:definitions>
  <inkml:trace contextRef="#ctx0" brushRef="#br0">242 16 3953,'0'0'2440,"0"0"-702,0 0-436,0 0-225,0 0-297,0 0-229,5-14 78,-4 13 5310,-3 9-5785,0 0-1,-1 0 1,0 0-1,0 0 0,-1-1 1,0 1-1,-8 9 1,-2 9 51,-28 57 68,-54 154 0,81-191-286,2 1-1,3 0 1,1 1 0,3 0 0,-1 58-1,5-61-28,2 41-474,0-80 403,1 0 0,0 0-1,0 0 1,0 0 0,1 0-1,0 0 1,0-1 0,1 1-1,-1-1 1,1 1 0,4 4 0,3 1-575,1-1 0,0 0 1,1 0-1,0-1 1,0-1-1,16 8 1,18 4-3489</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9.128"/>
    </inkml:context>
    <inkml:brush xml:id="br0">
      <inkml:brushProperty name="width" value="0.05" units="cm"/>
      <inkml:brushProperty name="height" value="0.05" units="cm"/>
      <inkml:brushProperty name="color" value="#0000FF"/>
    </inkml:brush>
  </inkml:definitions>
  <inkml:trace contextRef="#ctx0" brushRef="#br0">279 0 6249,'0'0'3612,"0"0"-1329,0 0-492,0 0-287,0 0-219,0 0-360,0 0-219,0 0-246,-3 1-2,-11 4-367,2 1 0,-1 0 0,1 0-1,-20 15 1,-18 9-92,46-28-2,-13 6-276,0 1 0,1 0 0,0 2 0,-27 22 0,42-31 189,0 0 0,1 0 0,0 1 0,-1-1 0,1 0 1,0 0-1,0 1 0,0-1 0,0 0 0,1 0 0,-1 0 0,1 1 0,-1-1 0,2 2 0,0 9 41,5 79 87,-6 106 0,-2-95 9,-2-46-6,-15 89-1,4-52-8,13-87-43,0 0 2,0 0-1,0 1 1,1-1-1,0 0 1,0 0-1,2 13 1,-1-17-20,0 0 0,1-1 1,-1 1-1,1 0 0,-1-1 1,1 0-1,0 1 0,0-1 1,0 0-1,0 0 0,0 0 1,1 0-1,-1 0 0,0 0 1,1-1-1,0 1 0,-1-1 1,1 0-1,3 2 1,3 0-649,0 0 0,1 0 0,-1 0 0,1-1 0,-1-1 0,1 0 0,19 0 0,0-1-5094</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29.709"/>
    </inkml:context>
    <inkml:brush xml:id="br0">
      <inkml:brushProperty name="width" value="0.05" units="cm"/>
      <inkml:brushProperty name="height" value="0.05" units="cm"/>
      <inkml:brushProperty name="color" value="#0000FF"/>
    </inkml:brush>
  </inkml:definitions>
  <inkml:trace contextRef="#ctx0" brushRef="#br0">592 0 3913,'0'0'3778,"0"0"-1480,0 0-447,0 0-115,0 0-106,0 0-402,-13 16-185,-253 284 1043,203-223-2101,8-10-586,-92 89-1,111-132-5176,24-22 349</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0.161"/>
    </inkml:context>
    <inkml:brush xml:id="br0">
      <inkml:brushProperty name="width" value="0.05" units="cm"/>
      <inkml:brushProperty name="height" value="0.05" units="cm"/>
      <inkml:brushProperty name="color" value="#0000FF"/>
    </inkml:brush>
  </inkml:definitions>
  <inkml:trace contextRef="#ctx0" brushRef="#br0">1 0 3441,'0'0'2743,"0"0"-753,0 0-317,0 0-376,0 0-236,0 0-86,4 0 25,-1 0-732,0 0-1,0 1 0,0-1 1,1 1-1,-1-1 0,0 1 1,0 0-1,0 0 0,0 0 1,0 1-1,0-1 0,-1 1 0,4 2 1,32 34 1526,-32-31-1635,98 123 1378,46 52-2640,-136-169-400,0-1-1,1 0 1,27 15 0,-41-26 1316,22 11-4745</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1.309"/>
    </inkml:context>
    <inkml:brush xml:id="br0">
      <inkml:brushProperty name="width" value="0.05" units="cm"/>
      <inkml:brushProperty name="height" value="0.05" units="cm"/>
      <inkml:brushProperty name="color" value="#0000FF"/>
    </inkml:brush>
  </inkml:definitions>
  <inkml:trace contextRef="#ctx0" brushRef="#br0">4 6 4913,'0'0'2346,"0"0"-412,0 0-322,0 0-400,0 0-101,0 0-109,0 0-931,0 0 1,-1 0 0,1 0-1,0 0 1,0 0 0,0 0 0,0 0-1,-1 0 1,1 0 0,0 0-1,0 0 1,0-1 0,0 1-1,0 0 1,0 0 0,-1 0 0,1 0-1,0 0 1,0 0 0,0 0-1,0 0 1,0-1 0,0 1-1,0 0 1,0 0 0,-1 0-1,1 0 1,0 0 0,0-1 0,0 1-1,0 0 1,0 0 0,0 0-1,0 0 1,0-1 0,0 1-1,0 0 1,0 0 0,0 0-1,0 0 1,0 0 0,0-1 0,0 1-1,0 0 1,1 0 0,-1 0-1,0 0 1,0 0 0,0-1-1,144 1 28,-143 0-364,-1 0-39,0 0 53,0 0-206,-2 19-1837,-2-11 2032,-1 0 1,0-1 0,-1 1-1,0-1 1,0 0 0,0 0-1,-1-1 1,-8 7 0,-14 14-248,17-17 1290,10-9-612,1 0 1,-1 0-1,0 1 0,1-1 0,0 0 1,-1 1-1,1-1 0,0 1 0,-1-1 1,1 1-1,0 0 0,0-1 0,0 1 1,1 0-1,-1 0 0,0 0 0,0 3 1,35-5-44,6 1-137,36 0-646,-71-1 129,0-1 0,0 1 0,0-2 0,0 1 0,-1 0-1,9-4 1,6-11-5849</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2.326"/>
    </inkml:context>
    <inkml:brush xml:id="br0">
      <inkml:brushProperty name="width" value="0.05" units="cm"/>
      <inkml:brushProperty name="height" value="0.05" units="cm"/>
      <inkml:brushProperty name="color" value="#0000FF"/>
    </inkml:brush>
  </inkml:definitions>
  <inkml:trace contextRef="#ctx0" brushRef="#br0">6 18 6889,'0'0'2802,"0"0"-896,0 0-428,0 0-303,0 0-123,0 0-137,0 0-216,0 0-198,8 0-18,55 3-249,-40-1-237,0-1 1,0-1-1,0-1 1,0-1-1,30-7 1,-13-2-281,-40 34 313,0 110-16,17 404-1405,-5-285-33,-12-251 1430,0 1 1,0-1-1,0 1 1,-1-1-1,1 1 1,0-1-1,-1 1 1,1-1-1,-1 1 1,0-1-1,1 1 1,-1-1-1,0 0 1,0 1-1,0-1 1,0 0-1,0 0 0,0 1 1,0-1-1,0 0 1,0 0-1,-1 0 1,1-1-1,0 1 1,-1 0-1,1 0 1,-1-1-1,1 1 1,0-1-1,-1 1 1,-1-1-1,-7 2-60,0 0 0,0-1 0,0-1-1,-12 0 1,-7 0-497,-96 13-2514,58 3 50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3.010"/>
    </inkml:context>
    <inkml:brush xml:id="br0">
      <inkml:brushProperty name="width" value="0.05" units="cm"/>
      <inkml:brushProperty name="height" value="0.05" units="cm"/>
      <inkml:brushProperty name="color" value="#0000FF"/>
    </inkml:brush>
  </inkml:definitions>
  <inkml:trace contextRef="#ctx0" brushRef="#br0">0 30 4385,'0'0'3102,"0"0"-607,0 0-640,0 0-358,0 0-192,0 0-102,12-1-36,-4 0-1078,-1 0 175,1 0 0,0 0 1,-1 1-1,1 0 0,0 0 1,-1 1-1,1 0 0,0 0 1,-1 1-1,1 0 0,-1 0 0,13 7 1,-11-5-192,-1 1 0,1-1 0,0-1 0,0 1 0,0-2 0,0 1 0,0-1 0,1 0 0,-1-1 1,1 0-1,-1-1 0,1 0 0,13-2 0,-8 0-576,-1 0 0,1-2 0,-1 0 1,0 0-1,0-1 0,0-1 0,23-13 0,9-6-4340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6.755"/>
    </inkml:context>
    <inkml:brush xml:id="br0">
      <inkml:brushProperty name="width" value="0.05" units="cm"/>
      <inkml:brushProperty name="height" value="0.05" units="cm"/>
      <inkml:brushProperty name="color" value="#0000FF"/>
    </inkml:brush>
  </inkml:definitions>
  <inkml:trace contextRef="#ctx0" brushRef="#br0">1 432 7138,'0'0'3843,"0"0"-1384,0 0-424,0 0-604,0 0-631,0 0-458,13-1-73,0-6-262,0-1-1,0 0 0,-1 0 1,0-1-1,-1-1 0,0 0 1,17-19-1,12-10-494,3-2-865,-2-2-1,-2-2 1,63-92 0,-108 164 3794,-22 107-2276,18-61 151,3 0 0,3 113 1,4-168-249,0-17-81,0-1-22,0 0 15,5 0-80,0-1 0,0 0-1,0 0 1,0 0 0,0-1-1,-1 0 1,1 0 0,0 0 0,-1 0-1,1-1 1,-1 1 0,0-1 0,0 0-1,0-1 1,0 1 0,0-1-1,-1 1 1,0-1 0,0 0 0,5-8-1,5-10-626,0-1 0,18-46 0,-23 48 626,17-48-125,20-90 0,-30 104 200,-12 41-8,0 1 0,0-1 0,0-15 0,-3 28-94,0 1-46,0 0 264,0 0-1,1 0 0,-1 0 0,0 0 0,0 0 1,1 0-1,-1 0 0,0 0 0,0 0 1,0 0-1,1 1 0,-1-1 0,0 0 1,0 0-1,0 0 0,1 0 0,-1 0 1,0 1-1,0-1 0,0 0 0,0 0 0,0 0 1,1 0-1,-1 1 0,0-1 0,0 0 1,0 0-1,0 1 0,0-1 0,0 0 1,0 0-1,0 0 0,0 1 0,0-1 1,0 0-1,0 0 0,0 1 0,0-1 1,0 0-1,0 0 0,0 1 0,0-1 0,0 0 1,0 0-1,0 1 0,-14 75 232,4 0-1,3 1 0,4 111 1,4-175-320,1 0 1,0 0 0,0 0-1,2 0 1,-1 0-1,2-1 1,-1 1 0,2-1-1,0 0 1,0 0 0,1-1-1,0 0 1,13 13-1,-18-23-8,1 0 0,0 0 0,0-1 0,0 1 0,0-1 0,1 0-1,-1 0 1,0 0 0,0-1 0,0 1 0,0-1 0,0 1 0,4-3-1,-1 1-95,0-1 0,-1-1-1,0 1 1,1-1 0,-1 0-1,0 0 1,-1 0-1,1-1 1,-1 0 0,0 1-1,5-9 1,5-4-433,31-36-2446,-4 0-3022</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38.307"/>
    </inkml:context>
    <inkml:brush xml:id="br0">
      <inkml:brushProperty name="width" value="0.05" units="cm"/>
      <inkml:brushProperty name="height" value="0.05" units="cm"/>
      <inkml:brushProperty name="color" value="#0000FF"/>
    </inkml:brush>
  </inkml:definitions>
  <inkml:trace contextRef="#ctx0" brushRef="#br0">1 6 5193,'0'0'2711,"0"0"-387,0 0-427,0 0-458,0 0-256,0 0-308,6-1 2849,23-4-3555,123 5-173,-151 0-55,-1 0 3,0 0-28,0 0-20,0 0-77,0 0 50,0 0-121,0 0-8,0 8-632,-1-1 668,0 0 1,-1 0 0,0 0 0,0 0-1,0-1 1,-1 1 0,0-1-1,0 1 1,-1-1 0,0 0 0,0 0-1,0-1 1,-1 1 0,1-1-1,-1 0 1,-1 0 0,1 0 0,-1-1-1,0 0 1,-7 4 0,13-8 261,-1 1 1,0-1-1,1 0 0,-1 0 1,0 1-1,1-1 0,-1 1 1,1-1-1,-1 0 1,1 1-1,-1-1 0,1 1 1,-1-1-1,1 1 1,-1 0-1,1-1 0,-1 1 1,1-1-1,0 1 1,0 0-1,-1-1 0,1 1 1,0 0-1,0-1 0,0 1 1,-1 0-1,1-1 1,0 1-1,0 0 0,0-1 1,0 1-1,0 0 1,1 0-1,-1-1 0,0 1 1,0 0-1,0-1 1,1 1-1,-1 0 0,0-1 1,1 1-1,-1-1 0,0 1 1,1 0-1,-1-1 1,1 1-1,-1-1 0,1 1 1,-1-1-1,1 1 1,-1-1-1,1 0 0,-1 1 1,1-1-1,0 0 1,-1 1-1,1-1 0,0 0 1,-1 0-1,1 1 0,0-1 1,-1 0-1,1 0 1,1 0-1,53 14-543,-50-13 563,66 6-4644,-37-2-1982</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4.203"/>
    </inkml:context>
    <inkml:brush xml:id="br0">
      <inkml:brushProperty name="width" value="0.05" units="cm"/>
      <inkml:brushProperty name="height" value="0.05" units="cm"/>
      <inkml:brushProperty name="color" value="#AB008B"/>
    </inkml:brush>
  </inkml:definitions>
  <inkml:trace contextRef="#ctx0" brushRef="#br0">0 48 4521,'0'0'5016,"0"0"-2456,0 0-869,0 0-361,0 0-254,0 0-261,52 0 2260,-45-1-3319,0 1 0,-1-1 0,1 0 0,-1-1 0,1 1 0,-1-1 0,11-5 0,21-13-4957,-20 8 392</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4.542"/>
    </inkml:context>
    <inkml:brush xml:id="br0">
      <inkml:brushProperty name="width" value="0.05" units="cm"/>
      <inkml:brushProperty name="height" value="0.05" units="cm"/>
      <inkml:brushProperty name="color" value="#AB008B"/>
    </inkml:brush>
  </inkml:definitions>
  <inkml:trace contextRef="#ctx0" brushRef="#br0">0 24 5553,'0'0'2121,"0"0"-705,0 0-8,0 0-159,0 0 95,0 0-560,0 0-144,40 0-336,-40 0-32,0 0-48,6 0-144,-1 0-32,1 0-48,11 0-472,12-6-1336,5-6-937,-6 6-3584</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2.501"/>
    </inkml:context>
    <inkml:brush xml:id="br0">
      <inkml:brushProperty name="width" value="0.05" units="cm"/>
      <inkml:brushProperty name="height" value="0.05" units="cm"/>
      <inkml:brushProperty name="color" value="#0000FF"/>
    </inkml:brush>
  </inkml:definitions>
  <inkml:trace contextRef="#ctx0" brushRef="#br0">621 1 5097,'0'0'2393,"0"0"-346,0 0-339,0 0-245,0 0-213,0 0-98,0 0 33,0 0-190,0 0-141,0 0-207,-1 14 501,-1-4-1037,-1 0-1,0-1 1,-1 1-1,0-1 1,0 0 0,-1 0-1,-1 0 1,1 0-1,-10 9 1,-67 73 154,74-83-240,-191 182 159,-1 1-4934,143-124-3062,35-42 1232</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4.873"/>
    </inkml:context>
    <inkml:brush xml:id="br0">
      <inkml:brushProperty name="width" value="0.05" units="cm"/>
      <inkml:brushProperty name="height" value="0.05" units="cm"/>
      <inkml:brushProperty name="color" value="#AB008B"/>
    </inkml:brush>
  </inkml:definitions>
  <inkml:trace contextRef="#ctx0" brushRef="#br0">1 0 696,'0'0'6730,"0"0"-4210,0 0-639,0 0-529,0 0-256,0 0-424,0 0-368,22 0-168,-10 0-136,5 0 0,11 0-312,24 0-920,-1 0-896,0 0-2257</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5.208"/>
    </inkml:context>
    <inkml:brush xml:id="br0">
      <inkml:brushProperty name="width" value="0.05" units="cm"/>
      <inkml:brushProperty name="height" value="0.05" units="cm"/>
      <inkml:brushProperty name="color" value="#AB008B"/>
    </inkml:brush>
  </inkml:definitions>
  <inkml:trace contextRef="#ctx0" brushRef="#br0">1 35 4545,'0'0'2400,"0"0"-191,0 0-385,0 0-919,0 0-553,0 0-192,0 0-144,148 0-8,-108 0-8,-1 0-600,41 0-745,-12 0-1031,-5 0-3209</inkml:trace>
  <inkml:trace contextRef="#ctx0" brushRef="#br0" timeOffset="1">838 0 4481,'0'0'2296,"0"0"-191,0 0-17,0 0-703,0 0-121,0 0-680,0 0-192,85 12-392,-68-12 0,23 0-248,-6 0-1232,6-12-1641</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5.523"/>
    </inkml:context>
    <inkml:brush xml:id="br0">
      <inkml:brushProperty name="width" value="0.05" units="cm"/>
      <inkml:brushProperty name="height" value="0.05" units="cm"/>
      <inkml:brushProperty name="color" value="#AB008B"/>
    </inkml:brush>
  </inkml:definitions>
  <inkml:trace contextRef="#ctx0" brushRef="#br0">1 1 8586,'0'0'2400,"0"0"-887,0 0-361,0 0-264,0 0-608,0 0-40,0 0-232,74 35-16,-57-23-56,11-7-704,7 1-424,39-6-201,-6 0-1263,0 0-2745</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5.856"/>
    </inkml:context>
    <inkml:brush xml:id="br0">
      <inkml:brushProperty name="width" value="0.05" units="cm"/>
      <inkml:brushProperty name="height" value="0.05" units="cm"/>
      <inkml:brushProperty name="color" value="#AB008B"/>
    </inkml:brush>
  </inkml:definitions>
  <inkml:trace contextRef="#ctx0" brushRef="#br0">1 1 5145,'0'0'2537,"0"0"-385,0 0-103,0 0-505,0 0-96,0 0-624,0 0-352,68 46-231,-51-40-233,-5 0-8,11 0-417,-1-6-551,41 0-936,-12 0-17,1 0-2143</inkml:trace>
  <inkml:trace contextRef="#ctx0" brushRef="#br0" timeOffset="1">742 176 5433,'0'0'2081,"0"0"31,0 0-568,0 0-903,0 0-273,0 0-360,0 0 96,188 70-104,-132-59-408,-10 1-1009,0-6-1543</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6.196"/>
    </inkml:context>
    <inkml:brush xml:id="br0">
      <inkml:brushProperty name="width" value="0.05" units="cm"/>
      <inkml:brushProperty name="height" value="0.05" units="cm"/>
      <inkml:brushProperty name="color" value="#AB008B"/>
    </inkml:brush>
  </inkml:definitions>
  <inkml:trace contextRef="#ctx0" brushRef="#br0">0 0 5457,'0'0'1953,"0"0"-329,0 0-248,0 0-912,0 0-176,0 0-192,0 0 72,97 94-40,-80-88-112,6-1 56,5 1-72,7 0-120,-1 0-680,11 6-464,-11-7-608,1 1-1273</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6.531"/>
    </inkml:context>
    <inkml:brush xml:id="br0">
      <inkml:brushProperty name="width" value="0.05" units="cm"/>
      <inkml:brushProperty name="height" value="0.05" units="cm"/>
      <inkml:brushProperty name="color" value="#AB008B"/>
    </inkml:brush>
  </inkml:definitions>
  <inkml:trace contextRef="#ctx0" brushRef="#br0">0 1 4545,'0'0'2016,"0"0"-327,0 0-193,0 0-824,0 0-336,0 0-248,0 0-88,86 58 0,-69-46-648,11-6-544,1 5 312,5-5-785,11 6 361,-10-1 752,-7 1-2137</inkml:trace>
  <inkml:trace contextRef="#ctx0" brushRef="#br0" timeOffset="1">604 211 1320,'0'0'2638,"0"0"-51,0 0-338,0 0-322,0 0-137,0 0 10,9 3-186,-4-2-1485,3 1 226,-1 1 0,1 0 0,-1 0 0,1 0 0,-1 1 0,0 0 0,-1 1 0,7 5 0,-8-8-508,0 0-1,1 0 0,-1 0 0,0-1 0,0 0 0,1 0 0,-1 0 0,1 0 0,-1-1 0,1 0 0,-1 0 0,9-1 0,1 0-449,131 1-7300,-100 0 2762</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6.862"/>
    </inkml:context>
    <inkml:brush xml:id="br0">
      <inkml:brushProperty name="width" value="0.05" units="cm"/>
      <inkml:brushProperty name="height" value="0.05" units="cm"/>
      <inkml:brushProperty name="color" value="#AB008B"/>
    </inkml:brush>
  </inkml:definitions>
  <inkml:trace contextRef="#ctx0" brushRef="#br0">1 1 3025,'0'0'3883,"0"0"-1386,0 0-600,0 0-336,0 0-406,0 0-366,7 0-430,5 0-485,0 0 0,0 2 1,0-1-1,0 2 0,0-1 0,13 6 1,3 0-945,1-1 0,0-1 0,0-1 1,1-2-1,-1-1 0,32-3 0,-30 1-1654</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7.197"/>
    </inkml:context>
    <inkml:brush xml:id="br0">
      <inkml:brushProperty name="width" value="0.05" units="cm"/>
      <inkml:brushProperty name="height" value="0.05" units="cm"/>
      <inkml:brushProperty name="color" value="#AB008B"/>
    </inkml:brush>
  </inkml:definitions>
  <inkml:trace contextRef="#ctx0" brushRef="#br0">1 0 2601,'0'0'2557,"0"0"-501,0 0-237,0 0-272,0 0-108,0 0-243,35 1-591,50 27-9276,-57-22 4290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8.292"/>
    </inkml:context>
    <inkml:brush xml:id="br0">
      <inkml:brushProperty name="width" value="0.05" units="cm"/>
      <inkml:brushProperty name="height" value="0.05" units="cm"/>
      <inkml:brushProperty name="color" value="#AB008B"/>
    </inkml:brush>
  </inkml:definitions>
  <inkml:trace contextRef="#ctx0" brushRef="#br0">0 6 5713,'0'0'2410,"0"0"-618,0 0-501,0 0-288,0 0-99,0 0-171,30-6 796,24 6-1427,7 0-2038,-1 0-3521,-31 0-2</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8.626"/>
    </inkml:context>
    <inkml:brush xml:id="br0">
      <inkml:brushProperty name="width" value="0.05" units="cm"/>
      <inkml:brushProperty name="height" value="0.05" units="cm"/>
      <inkml:brushProperty name="color" value="#AB008B"/>
    </inkml:brush>
  </inkml:definitions>
  <inkml:trace contextRef="#ctx0" brushRef="#br0">1 1 5769,'0'0'1769,"0"0"-361,0 0-304,0 0-336,0 0-352,0 0 32,0 0-319,5 0 71,7 0-192,-6 0 72,5 6-80,6-6 8,0 0-8,29 0-1105,-6 0-1231,5 0-2281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3.237"/>
    </inkml:context>
    <inkml:brush xml:id="br0">
      <inkml:brushProperty name="width" value="0.05" units="cm"/>
      <inkml:brushProperty name="height" value="0.05" units="cm"/>
      <inkml:brushProperty name="color" value="#0000FF"/>
    </inkml:brush>
  </inkml:definitions>
  <inkml:trace contextRef="#ctx0" brushRef="#br0">0 1 4185,'0'0'2426,"0"0"-519,0 0-263,0 0-394,0 0-274,0 0-263,1 6 7252,12 34-7736,14 3-189,2-2 1,1-2-1,3 0 0,1-2 0,1-2 0,2-1 0,72 49 1,48 37-1956,-140-112 1075,-15-8-4286,-2 0 1528</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8.962"/>
    </inkml:context>
    <inkml:brush xml:id="br0">
      <inkml:brushProperty name="width" value="0.05" units="cm"/>
      <inkml:brushProperty name="height" value="0.05" units="cm"/>
      <inkml:brushProperty name="color" value="#AB008B"/>
    </inkml:brush>
  </inkml:definitions>
  <inkml:trace contextRef="#ctx0" brushRef="#br0">0 1 1408,'0'0'4209,"0"0"-1655,0 0-569,0 0-386,0 0-422,0 0-285,35 5 371,-3 1-1762,1-1-1,42 1 0,2 1-1099,144 8-3321,-149-12 2801,-18 2-118</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9.293"/>
    </inkml:context>
    <inkml:brush xml:id="br0">
      <inkml:brushProperty name="width" value="0.05" units="cm"/>
      <inkml:brushProperty name="height" value="0.05" units="cm"/>
      <inkml:brushProperty name="color" value="#AB008B"/>
    </inkml:brush>
  </inkml:definitions>
  <inkml:trace contextRef="#ctx0" brushRef="#br0">0 1 1384,'0'0'2135,"0"0"-71,0 0-281,0 0-148,0 0-128,0 0-15,8 5-188,2 4-1119,-5-5-27,0 1 0,0-1-1,1 0 1,-1 0 0,1-1 0,0 0 0,0 0-1,0 0 1,0 0 0,1-1 0,-1 0-1,1-1 1,9 2 0,119-3-7222,-84 0 670</inkml:trace>
  <inkml:trace contextRef="#ctx0" brushRef="#br0" timeOffset="1">729 129 4481,'0'0'2913,"0"0"-241,0 0-607,0 0-513,0 0-736,0 0-160,0 0-408,23 0-64,-17 0-112,0 0-72,11 0-432,5 0-1000,7 0-512,28-12-377,0 1 193,-12 5-4458</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9.631"/>
    </inkml:context>
    <inkml:brush xml:id="br0">
      <inkml:brushProperty name="width" value="0.05" units="cm"/>
      <inkml:brushProperty name="height" value="0.05" units="cm"/>
      <inkml:brushProperty name="color" value="#AB008B"/>
    </inkml:brush>
  </inkml:definitions>
  <inkml:trace contextRef="#ctx0" brushRef="#br0">1 1 4913,'0'0'2222,"0"0"-220,0 0-37,0 0-150,0 0-173,0 0-360,15 1-613,49 5-325,-22 7-103,-40-11-232,1-1 0,-1 0 0,1 0 1,0 0-1,-1 0 0,1 0 0,0-1 0,0 1 0,0-1 1,5 0-1,235 0-6859,-175 0 3850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49.962"/>
    </inkml:context>
    <inkml:brush xml:id="br0">
      <inkml:brushProperty name="width" value="0.05" units="cm"/>
      <inkml:brushProperty name="height" value="0.05" units="cm"/>
      <inkml:brushProperty name="color" value="#AB008B"/>
    </inkml:brush>
  </inkml:definitions>
  <inkml:trace contextRef="#ctx0" brushRef="#br0">1 6 1256,'0'0'4531,"0"0"-2210,0 0-338,0 0 37,0 0-5,0 0-158,7 0-530,106 0 139,161 0-15030,-189 0 15056,1 0 7177,6 12-6111,-16-12-3990,24 1-3185,107-13-1,-142 5-422</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50.312"/>
    </inkml:context>
    <inkml:brush xml:id="br0">
      <inkml:brushProperty name="width" value="0.05" units="cm"/>
      <inkml:brushProperty name="height" value="0.05" units="cm"/>
      <inkml:brushProperty name="color" value="#AB008B"/>
    </inkml:brush>
  </inkml:definitions>
  <inkml:trace contextRef="#ctx0" brushRef="#br0">1 58 2961,'0'0'2184,"0"0"-103,0 0-281,0 0-480,0 0-400,0 0 89,0 0-9,68 0-232,-68 0-248,6 0-240,0 0 24,-1 0-296,12 0 88,0 0-96,12 0-416,28-23-1032,-12 6-1297,1-1-7481</inkml:trace>
  <inkml:trace contextRef="#ctx0" brushRef="#br0" timeOffset="1">747 12 7770,'0'0'3224,"0"0"-295,0 0-489,0 0-847,0 0-777,0 0-448,0 0-296,17 0-72,-17 0-120,0 0-1408,6-6-3897</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1.846"/>
    </inkml:context>
    <inkml:brush xml:id="br0">
      <inkml:brushProperty name="width" value="0.05" units="cm"/>
      <inkml:brushProperty name="height" value="0.05" units="cm"/>
      <inkml:brushProperty name="color" value="#E71224"/>
    </inkml:brush>
  </inkml:definitions>
  <inkml:trace contextRef="#ctx0" brushRef="#br0">1 1 6121,'0'0'3054,"0"0"-965,0 0-302,0 0-342,0 0-230,4 0 5899,22 0-7281,28 0-1350,0 2 0,-1 3 0,78 17 0,-60-5-3014</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2.493"/>
    </inkml:context>
    <inkml:brush xml:id="br0">
      <inkml:brushProperty name="width" value="0.05" units="cm"/>
      <inkml:brushProperty name="height" value="0.05" units="cm"/>
      <inkml:brushProperty name="color" value="#E71224"/>
    </inkml:brush>
  </inkml:definitions>
  <inkml:trace contextRef="#ctx0" brushRef="#br0">1 0 6665,'0'0'2817,"0"0"-841,0 0-415,0 0-177,0 0-472,0 0-144,0 0-255,0 0 79,11 0-368,18 0-96,-1 0-56,18 0-64,-1 0-16,35 0-976,-12 0-1777,-11 0-5065</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3.078"/>
    </inkml:context>
    <inkml:brush xml:id="br0">
      <inkml:brushProperty name="width" value="0.05" units="cm"/>
      <inkml:brushProperty name="height" value="0.05" units="cm"/>
      <inkml:brushProperty name="color" value="#E71224"/>
    </inkml:brush>
  </inkml:definitions>
  <inkml:trace contextRef="#ctx0" brushRef="#br0">1 6 6465,'0'0'4073,"0"0"-2296,0 0 111,0 0-416,0 0-247,0 0-281,0 0-400,0-6 72,0 6-440,0 0 184,0 0-360,0 0 80,23 0 16,11 0-192,11 0-88,35 0-600,-11 0-1569,-7 0-4784</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3.611"/>
    </inkml:context>
    <inkml:brush xml:id="br0">
      <inkml:brushProperty name="width" value="0.05" units="cm"/>
      <inkml:brushProperty name="height" value="0.05" units="cm"/>
      <inkml:brushProperty name="color" value="#E71224"/>
    </inkml:brush>
  </inkml:definitions>
  <inkml:trace contextRef="#ctx0" brushRef="#br0">0 36 7738,'0'0'3184,"0"0"-583,0 0-529,0 0-367,0 0-737,0 0-224,0 0-384,17 0 32,-11-6-384,6 6 56,10 0-56,7 0-16,16-6-400,41 0-976,-12-5-2601,-6 5-6489</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4.229"/>
    </inkml:context>
    <inkml:brush xml:id="br0">
      <inkml:brushProperty name="width" value="0.05" units="cm"/>
      <inkml:brushProperty name="height" value="0.05" units="cm"/>
      <inkml:brushProperty name="color" value="#E71224"/>
    </inkml:brush>
  </inkml:definitions>
  <inkml:trace contextRef="#ctx0" brushRef="#br0">1 0 7882,'0'0'3256,"0"0"-815,0 0-545,0 0-383,0 0-649,0 0-48,0 0-376,23 0 80,-12 0-352,12 0 104,5 0-128,18 0-144,34 0-8,-12 0-1488,0 0-3257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44.467"/>
    </inkml:context>
    <inkml:brush xml:id="br0">
      <inkml:brushProperty name="width" value="0.05" units="cm"/>
      <inkml:brushProperty name="height" value="0.05" units="cm"/>
      <inkml:brushProperty name="color" value="#0000FF"/>
    </inkml:brush>
  </inkml:definitions>
  <inkml:trace contextRef="#ctx0" brushRef="#br0">148 0 3441,'0'0'3163,"0"0"-734,0 0-614,0 0-278,0 0-155,0 0-10,0 0-158,0 0-333,0 0-172,0 0-235,0 0-26,0 0-172,0 0-48,0 0-124,2 22 65,76 68 20,-46-40-248,40 84 0,-61-108-32,-1 0 0,-1 1 0,-1 0 0,-1 1 0,5 45 0,-6 76 80,-6-129 19,-2 1-1,0-1 0,-1 0 1,-1-1-1,-9 28 0,9-36-35,-59 141-133,54-136-48,0 0 0,-1 0 0,-1-1 1,-1 0-1,0 0 0,-24 22 0,-121 96-8972,109-86 2373</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4.981"/>
    </inkml:context>
    <inkml:brush xml:id="br0">
      <inkml:brushProperty name="width" value="0.05" units="cm"/>
      <inkml:brushProperty name="height" value="0.05" units="cm"/>
      <inkml:brushProperty name="color" value="#E71224"/>
    </inkml:brush>
  </inkml:definitions>
  <inkml:trace contextRef="#ctx0" brushRef="#br0">0 1 5801,'0'0'3257,"0"0"-921,0 0-479,0 0-257,0 0-168,0 0-455,0 0-233,0 0-424,0 0 96,0 0-336,12 0 168,10 0-248,13 0 200,10 5-200,12 1-104,34-6-320,-17 0-2049,-11 0-4872</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6.645"/>
    </inkml:context>
    <inkml:brush xml:id="br0">
      <inkml:brushProperty name="width" value="0.05" units="cm"/>
      <inkml:brushProperty name="height" value="0.05" units="cm"/>
      <inkml:brushProperty name="color" value="#E71224"/>
    </inkml:brush>
  </inkml:definitions>
  <inkml:trace contextRef="#ctx0" brushRef="#br0">6 1 5697,'0'0'3997,"0"0"-1779,0 0-635,0 0-303,0 0-168,0 0-2,1 27-62,3 206 515,-3-154-1144,0 4-256,-13 118 1,11-166-603,1-34 96,0-1 35,0 0-12,0 0 169,0-5-6,2-33-108,1-1 1,2 1-1,1 0 0,2 1 0,2 0 1,1 0-1,29-61 0,-29 73 9,-7 13 67,2 0 1,-1 0-1,2 0 1,-1 1-1,2 0 0,14-17 1,-6 8 1,-15 19 178,0-1 0,0 1 0,1-1 1,-1 1-1,0-1 0,1 1 1,-1 0-1,0-1 0,1 1 0,0 0 1,-1 0-1,1 0 0,0 0 1,-1 1-1,1-1 0,0 0 0,0 1 1,0-1-1,0 1 0,-1 0 0,1-1 1,0 1-1,0 0 0,0 0 1,0 0-1,3 1 0,-3-1 26,0 0 1,0 0-1,0 0 0,0 0 1,0 0-1,0 0 0,0 1 0,-1-1 1,1 1-1,0 0 0,0-1 1,0 1-1,0 0 0,0 0 0,-1 0 1,1 0-1,0 0 0,-1 1 1,1-1-1,-1 0 0,2 3 0,0 1 41,-1 0 0,0 0 0,0 0 0,0 0 0,-1 1-1,1-1 1,0 6 0,5 43 685,-2 1 0,-3 88 0,2 18-285,-4-152-430,1 0-1,1 0 1,0 0 0,4 11-1,-5-17-64,0-1 0,0 1-1,0-1 1,0 1 0,0-1 0,1 0-1,-1 0 1,1 0 0,-1 1-1,1-1 1,0-1 0,0 1-1,0 0 1,0 0 0,0-1-1,1 1 1,-1-1 0,0 0-1,1 0 1,2 2 0,8-2-958,0 1 0,0-2 0,0 0 0,26-3 0,7-6-4160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7.132"/>
    </inkml:context>
    <inkml:brush xml:id="br0">
      <inkml:brushProperty name="width" value="0.05" units="cm"/>
      <inkml:brushProperty name="height" value="0.05" units="cm"/>
      <inkml:brushProperty name="color" value="#E71224"/>
    </inkml:brush>
  </inkml:definitions>
  <inkml:trace contextRef="#ctx0" brushRef="#br0">1 36 1072,'0'0'5735,"0"0"-2713,0 0-1237,0 0-332,0 0-358,0 0-192,2-1-257,17-4-87,1 1 0,-1 1 0,0 0 0,21 1-1,30-4-175,51-4-411,-41 9-4238,-60 1-1198</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7.655"/>
    </inkml:context>
    <inkml:brush xml:id="br0">
      <inkml:brushProperty name="width" value="0.05" units="cm"/>
      <inkml:brushProperty name="height" value="0.05" units="cm"/>
      <inkml:brushProperty name="color" value="#E71224"/>
    </inkml:brush>
  </inkml:definitions>
  <inkml:trace contextRef="#ctx0" brushRef="#br0">0 30 5233,'0'0'3002,"0"0"-736,0 0-492,0 0-263,0 0-84,0 0-187,0 0-308,0 0-230,0 0-256,0 0-46,0 0-180,9 0 52,58 0-248,-6 2-1285,0-4 0,81-11 0,-66-4-3827</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48.417"/>
    </inkml:context>
    <inkml:brush xml:id="br0">
      <inkml:brushProperty name="width" value="0.05" units="cm"/>
      <inkml:brushProperty name="height" value="0.05" units="cm"/>
      <inkml:brushProperty name="color" value="#E71224"/>
    </inkml:brush>
  </inkml:definitions>
  <inkml:trace contextRef="#ctx0" brushRef="#br0">372 7 7098,'0'0'3628,"0"0"-1525,0 0-228,0 0-262,0 0-325,0 0-240,0 0-999,0 0 0,0 0-1,0 0 1,0 0 0,1 0-1,-1 0 1,0 0 0,0 0-1,0-1 1,0 1 0,0 0-1,1 0 1,-1 0 0,0 0-1,0 0 1,0 0 0,0 0-1,0 0 1,0 0 0,0-1 0,1 1-1,-1 0 1,0 0 0,0 0-1,0 0 1,0 0 0,0-1-1,0 1 1,0 0 0,0 0-1,0 0 1,0 0 0,0 0-1,0-1 1,0 1 0,0 0-1,0 0 1,0 0 0,0 0-1,0-1 1,0 1 0,0 0-1,0 0 1,0 0 0,0 0-1,0 0 1,0-1 0,0 1-1,-1 0 1,-2 0-7,0 1 0,0-1 0,0 1 0,0 0 0,0 0 0,0 0 0,0 1 0,0-1 0,0 1 0,1-1 0,-1 1 0,1 0 0,-1 0 0,1 0 0,-1 0 0,-2 4 0,-35 48 31,23-29 28,9-15-46,-46 64 301,-66 113 0,107-162-366,0-1 1,2 2-1,1-1 1,2 2 0,0-1-1,2 1 1,0 0-1,2 0 1,-1 37-1,5-43-43,-1-14 32,1 0 1,0 0-1,1 0 0,-1 0 0,1 0 1,1 0-1,2 8 0,-3-12 6,1 0 0,-1-1 1,1 1-1,0-1 0,0 1 0,0-1 0,0 0 0,1 0 1,-1 0-1,1 0 0,-1 0 0,1 0 0,0-1 0,-1 1 1,1-1-1,0 0 0,0 0 0,0 0 0,6 1 0,20 4-127,0-2 1,0-1-1,0-1 0,0-2 0,0 0 0,34-6 0,-44 2 98,-1-1 0,1 0 0,-1-1 0,0-2 0,0 1 0,-1-2 0,0 0 0,0-2 0,-1 1 0,-1-2 0,0 0 0,0-1 0,-1 0 0,22-28 0,-35 39 45,1 1 0,-1-1 1,0 1-1,0-1 0,0 1 0,0-1 1,0 0-1,0 1 0,0-1 1,-1 0-1,1 0 0,-1 1 0,1-1 1,-1 0-1,1 0 0,-1 0 1,0 0-1,0 0 0,0 0 0,0 1 1,-1-1-1,1 0 0,0 0 1,-1 0-1,1 0 0,-1 0 0,0 1 1,1-1-1,-1 0 0,0 1 1,0-1-1,0 0 0,0 1 0,-1-1 1,1 1-1,0 0 0,-1-1 1,1 1-1,0 0 0,-1 0 0,0 0 1,1 0-1,-1 0 0,0 0 1,1 0-1,-4 0 0,-9-5 6,-1 2 1,0 0-1,0 0 0,-26-2 0,28 4-35,-39-3-330,-92 3-1,78 3-698,55-2 350,1 2-1,-1-1 1,0 1 0,1 1-1,-1 0 1,1 0 0,0 1-1,0 1 1,-13 5 0,-19 14-7951</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5:54.002"/>
    </inkml:context>
    <inkml:brush xml:id="br0">
      <inkml:brushProperty name="width" value="0.05" units="cm"/>
      <inkml:brushProperty name="height" value="0.05" units="cm"/>
      <inkml:brushProperty name="color" value="#E71224"/>
    </inkml:brush>
  </inkml:definitions>
  <inkml:trace contextRef="#ctx0" brushRef="#br0">1 1 1112,'0'0'8963,"0"0"-4394,0 0-2391,0 0-545,0 0-320,0 0-314,0 0-439,0 0-42,0 0-232,0 0-15,0 0-124,0 0-60,0 0 1,35 1 2,29 17-18,1-3 0,108 11-1,-60-11-84,44 2-364,233-4 0,-231-1 249,2-1-221,181-11-561,-327-1 1011,1-1 0,0 0 0,22-7 0,2 0-1829,-1 3-5618,-39 6 1326</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7.684"/>
    </inkml:context>
    <inkml:brush xml:id="br0">
      <inkml:brushProperty name="width" value="0.05" units="cm"/>
      <inkml:brushProperty name="height" value="0.05" units="cm"/>
      <inkml:brushProperty name="color" value="#E71224"/>
    </inkml:brush>
  </inkml:definitions>
  <inkml:trace contextRef="#ctx0" brushRef="#br0">690 170 11386,'0'0'5104,"0"0"-2617,0 0-877,0 0-279,0 0-433,0-6-232,0-5-467,1 8-167,-1 0 0,1 0 0,-1 1 0,0-1 0,0 0 0,0 0 0,0 0 0,0 0 0,-1 0 0,1 0 0,-1 0-1,0 1 1,0-1 0,0 0 0,0 1 0,-1-1 0,1 0 0,-1 1 0,1 0 0,-1-1 0,0 1 0,-2-3 0,-20-8-70,0 2 0,-1 0 1,0 1-1,0 2 0,-1 0 1,0 2-1,-33-3 0,-21 1-133,-88 5 0,161 3 169,1 0-21,0 0 0,1 0-1,-1 1 1,0 0-1,1 0 1,-1 0 0,1 1-1,-1-1 1,1 2-1,0-1 1,-1 0 0,1 1-1,1 0 1,-1 0-1,0 1 1,1-1 0,-1 1-1,1 0 1,0 0-1,1 0 1,-1 1 0,1-1-1,-1 1 1,1 0 0,1 0-1,-1 0 1,1 1-1,0-1 1,0 0 0,0 1-1,1-1 1,0 1-1,0 0 1,0 8 0,2-8-19,-1 0 1,2 0 0,-1 0 0,1 0 0,-1 0 0,2-1 0,-1 1 0,1 0-1,0-1 1,0 0 0,0 0 0,0 0 0,1 0 0,0 0 0,0-1 0,1 0 0,-1 1-1,7 3 1,13 10-15,1-1 0,41 21 0,-39-24 23,80 40-71,-75-40 81,-2 0 1,1 3-1,-2 0 1,0 2-1,-2 1 1,28 25-1,-51-40 26,0 0-1,0 1 1,0 0-1,-1-1 0,0 1 1,0 0-1,-1 1 1,1-1-1,-2 0 0,1 1 1,-1-1-1,1 1 1,-1 11-1,0 10 98,-5 55 0,3-79-91,0 2 7,-1 1 1,0 0-1,-1-1 1,0 1-1,0-1 1,0 0-1,0 0 1,-1 0-1,0-1 1,-1 1-1,1-1 1,-1 0-1,0 0 0,0-1 1,-1 1-1,1-1 1,-12 6-1,-5 4 21,0-2-1,-1-1 0,-39 14 0,35-18-107,0-1 0,1-1 0,-2-1 0,1-2 0,0 0 0,-1-2 0,-26-4 0,48 4-45,0-2 0,1 1-1,-1 0 1,1-1-1,-1 0 1,1 0 0,0-1-1,0 1 1,0-1 0,0 0-1,0-1 1,1 1-1,0-1 1,-1 0 0,1 0-1,1 0 1,-5-6-1,-4-6-956,1 0 1,1-1-1,-13-29 0,4-2-4354</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8.583"/>
    </inkml:context>
    <inkml:brush xml:id="br0">
      <inkml:brushProperty name="width" value="0.05" units="cm"/>
      <inkml:brushProperty name="height" value="0.05" units="cm"/>
      <inkml:brushProperty name="color" value="#E71224"/>
    </inkml:brush>
  </inkml:definitions>
  <inkml:trace contextRef="#ctx0" brushRef="#br0">25 0 8530,'0'0'4453,"0"0"-1759,0 0-726,0 0-541,0 0-397,0 0-380,0 0-199,7 0-131,86 0 22,-91 0-337,-2 0-89,0 25-654,0-18 629,-1 0-1,-1 1 0,1-1 0,-1 0 0,0 0 0,0 0 0,-1 0 0,0 0 0,-1-1 0,1 1 0,-1-1 0,-8 10 0,2-4 49,0-1 0,-1 0 0,0 0 0,0-1-1,-16 10 1,27-20 65,0 0 0,-1 0 0,1 0 1,0 0-1,-1 0 0,1 0 0,0 0 0,-1 0 0,1 0 0,0 1 0,-1-1 0,1 0 0,0 0 0,0 0 1,-1 1-1,1-1 0,0 0 0,0 0 0,-1 1 0,1-1 0,0 0 0,0 1 0,0-1 0,-1 0 1,1 0-1,0 1 0,0-1 0,0 0 0,0 1 0,0-1 0,0 0 0,0 1 0,0-1 0,0 1 1,0-1-1,0 0 0,0 1 0,0-1 0,0 0 0,0 1 0,0-1 0,0 0 0,0 1 0,0-1 1,0 0-1,1 1 0,-1-1 0,0 0 0,0 0 0,0 1 0,1-1 0,-1 0 0,0 0 0,0 1 0,1-1 1,-1 0-1,0 0 0,0 0 0,1 1 0,-1-1 0,0 0 0,1 0 0,-1 0 0,0 0 0,1 0 1,-1 0-1,0 1 0,1-1 0,33 5 369,-22-3-506,13 2-384,1-1 0,-1-1 0,51-4 1,-19 1-4200,-16 1-3107</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9.032"/>
    </inkml:context>
    <inkml:brush xml:id="br0">
      <inkml:brushProperty name="width" value="0.05" units="cm"/>
      <inkml:brushProperty name="height" value="0.05" units="cm"/>
      <inkml:brushProperty name="color" value="#E71224"/>
    </inkml:brush>
  </inkml:definitions>
  <inkml:trace contextRef="#ctx0" brushRef="#br0">1 30 5097,'0'0'5345,"0"0"-3288,0 0 71,0 0-760,0 0-279,0 0-497,0 0-200,40 0 0,-12 0 8,12 0 168,0 0-248,5 0 24,1 0-344,-6 0 0,5 0-840,-5-12-944,-11 1-2745,-12 5-4601</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9.363"/>
    </inkml:context>
    <inkml:brush xml:id="br0">
      <inkml:brushProperty name="width" value="0.05" units="cm"/>
      <inkml:brushProperty name="height" value="0.05" units="cm"/>
      <inkml:brushProperty name="color" value="#E71224"/>
    </inkml:brush>
  </inkml:definitions>
  <inkml:trace contextRef="#ctx0" brushRef="#br0">1 1 1640,'0'0'7354,"0"0"-5058,0 0-471,0 0-185,0 0-552,0 0-71,0 0-433,6 11-56,22-11-400,1 0-80,5 0-48,23 0-624,-6 0-1793,-11 0-3968</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59.103"/>
    </inkml:context>
    <inkml:brush xml:id="br0">
      <inkml:brushProperty name="width" value="0.05" units="cm"/>
      <inkml:brushProperty name="height" value="0.05" units="cm"/>
      <inkml:brushProperty name="color" value="#0000FF"/>
    </inkml:brush>
  </inkml:definitions>
  <inkml:trace contextRef="#ctx0" brushRef="#br0">1 135 2817,'0'0'4313,"0"0"-1880,0 0-835,0 0-252,0 0-123,0 0-307,0 0-45,0 0-95,0 0 81,5-8 2591,18-24-3400,-13 29-117,0 0 0,1 0 0,-1 1 0,0 0 0,1 1 0,15 0 0,7-1-12,172-5-210,-171 7 159,-19 2 131,0 1-1,0 0 1,-1 1 0,0 1 0,0 0-1,0 1 1,18 11 0,11 3-25,-20-12-31,1-1 1,0-1-1,1-1 0,-1-1 0,1-1 1,0-1-1,44-3 0,-62 0 7,-1 0-1,1-1 0,-1 1 0,0-1 1,0-1-1,1 1 0,-1-1 0,-1 0 0,1-1 1,0 1-1,-1-1 0,0 0 0,0 0 1,0-1-1,0 0 0,7-9 0,2-3-126,-1-1 0,-1 0-1,20-37 1,-25 68 211,1 0 0,1-1-1,1 0 1,-1 0 0,24 20 0,-17-23-44,1 0-1,1-1 1,-1-1 0,1-1 0,0 0 0,1-1 0,-1-1 0,22 1-1,20-1-102,75-4 0,-77-2 108,88 9 0,-71-2 160,-59-6-93,0 1 0,0 1 0,0 1-1,0 1 1,0 0 0,-1 0-1,30 12 1,-42-13-57,-1-1-1,1 1 0,-1 0 1,0 0-1,1 0 0,-1 0 1,0 0-1,0 0 0,0 1 1,-1-1-1,1 0 1,-1 1-1,1 0 0,-1-1 1,0 1-1,0 0 0,0 0 1,0 0-1,0 4 0,1 6-91,-1-1 0,-1 0 0,-1 19-1,0-5-818,1-25 706,0 0 0,0 1 0,0-1 0,0 0 0,0 0 0,0 0 1,-1 0-1,1 0 0,-1 1 0,1-1 0,0 0 0,-1 0 0,0 0 0,1 0 0,-1 0 0,0 0 0,1-1 0,-1 1 0,0 0 1,0 0-1,0 0 0,0-1 0,0 1 0,0 0 0,0-1 0,0 1 0,0-1 0,0 1 0,0-1 0,0 0 0,0 1 0,-2-1 1,-25 7-8917</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0.670"/>
    </inkml:context>
    <inkml:brush xml:id="br0">
      <inkml:brushProperty name="width" value="0.05" units="cm"/>
      <inkml:brushProperty name="height" value="0.05" units="cm"/>
      <inkml:brushProperty name="color" value="#E71224"/>
    </inkml:brush>
  </inkml:definitions>
  <inkml:trace contextRef="#ctx0" brushRef="#br0">1 54 9154,'0'0'2899,"0"0"-945,0 0-548,0 0-398,0 0-89,0 0-220,0 23-313,0 176 517,0-100-1284,1-131 43,1 0 0,2 0 1,1 1-1,2-1 0,1 1 1,1 1-1,2-1 0,17-33 0,-27 61 312,0-1-1,1 1 0,0-1 0,0 1 1,0 0-1,0 0 0,0 0 0,0 0 1,1 0-1,0 0 0,-1 1 0,1-1 1,0 1-1,1 0 0,-1 0 0,0 0 1,0 0-1,1 0 0,-1 1 0,1-1 0,-1 1 1,1 0-1,0 0 0,0 1 0,-1-1 1,1 1-1,0 0 0,0 0 0,0 0 1,3 1-1,-4-1 33,0 0 0,0 0 1,0 1-1,0-1 0,-1 1 1,1-1-1,0 1 0,0 0 0,-1 0 1,1 1-1,-1-1 0,1 0 0,-1 1 1,1 0-1,-1-1 0,0 1 1,0 0-1,3 4 0,-1-1 72,0 0 0,-1 0 0,0 1 0,0-1 0,-1 1 0,1 0 0,-1 0 0,1 7 1,2 10 292,-2 0 1,0 0 0,-1 37-1,-3-41-314,2 1 0,0-1 0,1 1 0,1-1 0,1 0-1,1 0 1,9 25 0,-13-43-248,1 1 0,-1 0-1,1-1 1,-1 1 0,1-1-1,-1 1 1,1-1 0,0 0 0,0 0-1,0 0 1,0 0 0,0 0 0,0 0-1,0 0 1,0 0 0,0-1-1,0 1 1,0-1 0,0 0 0,1 0-1,-1 0 1,0 0 0,0 0 0,0 0-1,0 0 1,4-2 0,7 2-3099,9 0-2968</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1"/>
    </inkml:context>
    <inkml:brush xml:id="br0">
      <inkml:brushProperty name="width" value="0.05" units="cm"/>
      <inkml:brushProperty name="height" value="0.05" units="cm"/>
      <inkml:brushProperty name="color" value="#E71224"/>
    </inkml:brush>
  </inkml:definitions>
  <inkml:trace contextRef="#ctx0" brushRef="#br0">1 88 4353,'0'0'3033,"0"0"-841,0 0-512,0 0-167,0 0-377,0 0 24,0 0-288,148 11-231,-108-11-161,5 0-240,1 0-96,-1-11-144,-5-13-472,12 1-1457,-13 0-2088,-10 5-3736</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1.331"/>
    </inkml:context>
    <inkml:brush xml:id="br0">
      <inkml:brushProperty name="width" value="0.05" units="cm"/>
      <inkml:brushProperty name="height" value="0.05" units="cm"/>
      <inkml:brushProperty name="color" value="#E71224"/>
    </inkml:brush>
  </inkml:definitions>
  <inkml:trace contextRef="#ctx0" brushRef="#br0">0 0 8754,'0'0'2856,"0"0"-703,0 0-353,0 0-247,0 0-753,0 0-232,0 0-424,6 280-64,-6-221-80,6-1-344,-6 0-920,0-5-2505,0-18-5265</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09.927"/>
    </inkml:context>
    <inkml:brush xml:id="br0">
      <inkml:brushProperty name="width" value="0.05" units="cm"/>
      <inkml:brushProperty name="height" value="0.05" units="cm"/>
      <inkml:brushProperty name="color" value="#E71224"/>
    </inkml:brush>
  </inkml:definitions>
  <inkml:trace contextRef="#ctx0" brushRef="#br0">0 0 5209,'0'0'3910,"0"0"-1597,0 0-488,0 0-125,0 0-259,0 0-414,0 0-289,0 0-292,0 0-98,7 0-170,653 12 569,-244-12-2849,-143 0-3715,-188 0 143</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1.746"/>
    </inkml:context>
    <inkml:brush xml:id="br0">
      <inkml:brushProperty name="width" value="0.05" units="cm"/>
      <inkml:brushProperty name="height" value="0.05" units="cm"/>
      <inkml:brushProperty name="color" value="#E71224"/>
    </inkml:brush>
  </inkml:definitions>
  <inkml:trace contextRef="#ctx0" brushRef="#br0">7 0 8066,'0'0'3072,"0"0"-703,0 0-729,0 0-520,0 0-103,0 0-49,0 0-408,-6 292-352,17-210-120,1-1-88,-7 24-272,7-23-1920,-12-18-5578</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2.361"/>
    </inkml:context>
    <inkml:brush xml:id="br0">
      <inkml:brushProperty name="width" value="0.05" units="cm"/>
      <inkml:brushProperty name="height" value="0.05" units="cm"/>
      <inkml:brushProperty name="color" value="#E71224"/>
    </inkml:brush>
  </inkml:definitions>
  <inkml:trace contextRef="#ctx0" brushRef="#br0">0 1 7394,'0'0'2611,"0"0"-587,0 0-421,0 0-342,0 0-103,0 0-275,57 0-201,186 0-131,281 11 1316,-443-5-1829,-86 1-1089,-9-3 280,1 0-1,0-2 1,-22 3-1,17-3-208,-48 9-3389</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2.901"/>
    </inkml:context>
    <inkml:brush xml:id="br0">
      <inkml:brushProperty name="width" value="0.05" units="cm"/>
      <inkml:brushProperty name="height" value="0.05" units="cm"/>
      <inkml:brushProperty name="color" value="#E71224"/>
    </inkml:brush>
  </inkml:definitions>
  <inkml:trace contextRef="#ctx0" brushRef="#br0">94 0 4865,'0'0'3725,"0"0"-1154,0 0-232,0 0-474,0 0-445,0 0-617,38 30-239,118 95-161,-143-115-343,39 35 229,-37-19-194,-11-16-93,-1-3-27,-1 0 0,0 1 0,-1-1 0,1 0 0,-2 1 0,1-1 0,-1 0 0,0 1-1,0-1 1,-1 1 0,0-1 0,0 0 0,-1 1 0,0-1 0,0 0 0,-1 0 0,0 0 0,0 0-1,-5 7 1,-9 13-104,-1-1 0,-1-1 1,-28 29-1,11-14-189,-63 63-218,68-74 430,2 2 0,-28 35 1,57-65 126,-1-1 0,1 1 0,0-1 0,-1 1 0,1-1 0,0 1 0,-1 0 0,1-1 0,0 1 0,0-1 0,0 1 0,0 0 1,0-1-1,0 1 0,0-1 0,0 1 0,0 0 0,0-1 0,0 1 0,0-1 0,0 1 0,0 0 0,1-1 0,-1 1 0,0-1 0,0 1 0,1-1 0,-1 1 0,0-1 0,1 1 0,-1-1 0,0 1 1,1-1-1,-1 1 0,1-1 0,-1 1 0,1-1 0,-1 0 0,1 1 0,-1-1 0,1 0 0,0 0 0,-1 1 0,1-1 0,-1 0 0,1 0 0,-1 0 0,1 0 0,0 0 0,-1 0 0,1 0 0,0 0 0,-1 0 1,1 0-1,48 5 211,-37-5-60,238 3 465,-131-5-569,84-13-39,-72 2-5279,-89 12-2912</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3.967"/>
    </inkml:context>
    <inkml:brush xml:id="br0">
      <inkml:brushProperty name="width" value="0.05" units="cm"/>
      <inkml:brushProperty name="height" value="0.05" units="cm"/>
      <inkml:brushProperty name="color" value="#E71224"/>
    </inkml:brush>
  </inkml:definitions>
  <inkml:trace contextRef="#ctx0" brushRef="#br0">553 1 5601,'0'0'2653,"0"0"-234,0 0-321,0 0-251,0 0-144,0 0-372,5 0 434,-6 5 1890,-19 37-3329,-1-2 1,-37 53 0,26-44-207,-39 56-1043,-5-3 0,-162 167 0,217-253 366,11-10-879,0 2-3850,10-8 1324</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4.350"/>
    </inkml:context>
    <inkml:brush xml:id="br0">
      <inkml:brushProperty name="width" value="0.05" units="cm"/>
      <inkml:brushProperty name="height" value="0.05" units="cm"/>
      <inkml:brushProperty name="color" value="#E71224"/>
    </inkml:brush>
  </inkml:definitions>
  <inkml:trace contextRef="#ctx0" brushRef="#br0">1 1 3609,'0'0'4889,"0"0"-2166,0 0-837,0 0-482,0 0-274,0 0-73,1 20-83,-1-5-788,0 0-20,1 1-1,1-1 1,0 0-1,0 1 1,2-1 0,0 0-1,10 25 1,8 4 19,1 0 1,2-2-1,2-1 0,2-1 1,2-1-1,60 60 0,-38-43-2132,-26-15-3060,-20-28-517</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4.897"/>
    </inkml:context>
    <inkml:brush xml:id="br0">
      <inkml:brushProperty name="width" value="0.05" units="cm"/>
      <inkml:brushProperty name="height" value="0.05" units="cm"/>
      <inkml:brushProperty name="color" value="#E71224"/>
    </inkml:brush>
  </inkml:definitions>
  <inkml:trace contextRef="#ctx0" brushRef="#br0">0 232 4841,'0'0'4692,"0"0"-2161,0 0-832,0 0-404,0 0-322,0 0-224,1-12-385,-1 0-304,0 7-48,0 0 0,0 0 0,1 0 0,0 0-1,-1 0 1,2 0 0,-1 0 0,0 0 0,1 0 0,0 1 0,0-1 0,1 1 0,4-8-1,25-40-288,-24 38-53,0 1-1,0 0 0,20-22 0,-22 29 113,-6 6 227,0 0 0,0 0-1,0 0 1,0 0-1,0 0 1,0 0 0,0 1-1,0-1 1,0 0 0,0 0-1,0 0 1,0 0 0,0 0-1,0 0 1,0 0 0,0 0-1,1 0 1,-1 0 0,0 0-1,0 0 1,0 0 0,0 0-1,0 0 1,0 0 0,0 0-1,0 0 1,0 0 0,0 0-1,0 0 1,0 0 0,0 0-1,1 0 1,-1 0 0,0 0-1,-1 11-13,1 12 100,1 0 0,0-1 0,9 39 0,-9-55-196,1 0 1,0 1-1,0-1 1,0 0-1,1 0 1,0 0-1,0-1 1,1 1-1,0-1 1,-1 0-1,2 0 1,-1 0-1,1 0 1,-1-1-1,1 1 0,0-1 1,11 6-1,13-3-4265,-18-7 273</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5:00.386"/>
    </inkml:context>
    <inkml:brush xml:id="br0">
      <inkml:brushProperty name="width" value="0.05" units="cm"/>
      <inkml:brushProperty name="height" value="0.05" units="cm"/>
      <inkml:brushProperty name="color" value="#0000FF"/>
    </inkml:brush>
  </inkml:definitions>
  <inkml:trace contextRef="#ctx0" brushRef="#br0">143 147 5497,'0'0'2470,"0"0"-179,0 0-322,0 0-170,0 0-323,0 0-292,-4-5 289,3 7 1569,1 0-3040,1 1 0,-1 0 0,1-1 0,0 1 0,0 0 0,0-1 0,1 0 1,-1 1-1,1-1 0,-1 0 0,1 1 0,0-1 0,-1 0 0,1 0 1,3 2-1,43 34 15,-18-14 0,-18-13-3,0 1 0,-1 1 0,-1 0 0,0 0 0,-1 1 0,0 1 1,-2-1-1,1 1 0,-2 1 0,0-1 0,0 1 0,-2 0 0,0 0 0,-1 1 1,0-1-1,-1 1 0,-1-1 0,-1 1 0,-3 28 0,1-40-13,1 0 1,-1 0-1,0-1 0,-1 1 0,1-1 0,-1 0 0,0 0 0,0 0 1,0 0-1,-1 0 0,1-1 0,-1 1 0,0-1 0,0 0 0,0 0 0,0 0 1,-1-1-1,-6 4 0,1-1-48,1-1 0,-1 0 0,0 0 0,0-1 1,0 0-1,0-1 0,-1 0 0,-13 0 0,5-1-18,15 0 43,0-1 0,-1 1 0,1-1 0,-1 0-1,1-1 1,-1 1 0,1-1 0,-1 1 0,1-1 0,0-1 0,-1 1 0,1 0 0,0-1 0,0 0 0,0 0 0,0 0-1,-6-5 1,2-2-25,0 0-1,1 0 1,0-1-1,0 0 1,1 0-1,0-1 1,1 0-1,0 0 1,1 0-1,-5-19 1,4 2 5,1 0 1,1 0 0,2-41-1,2 63 57,0 0 0,0 1 0,0-1 0,1 1 0,0-1 0,0 1 0,1-1 0,0 1 0,-1 0-1,2 0 1,-1 0 0,1 1 0,-1-1 0,7-4 0,11-12-24,35-28 0,-43 39-3,0-1 14,-8 6-17,-1 1 0,1 0 0,0 1 0,1-1 1,-1 1-1,0 0 0,1 0 0,0 1 0,8-3 0,61-16-98,93-30 92,-141 41 15,0-1 1,0-1-1,44-29 1,-64 34-15,1-1-382,-3 6-2685,-5 2-1020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5.280"/>
    </inkml:context>
    <inkml:brush xml:id="br0">
      <inkml:brushProperty name="width" value="0.05" units="cm"/>
      <inkml:brushProperty name="height" value="0.05" units="cm"/>
      <inkml:brushProperty name="color" value="#E71224"/>
    </inkml:brush>
  </inkml:definitions>
  <inkml:trace contextRef="#ctx0" brushRef="#br0">1 0 8122,'0'0'4577,"0"0"-2057,0 0-271,0 0-729,0 0-448,0 0-240,0 0-415,11 0 23,-5 0-376,0 0 40,5 0-104,6 0-440,6 0-1433,-6 0-2800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5.816"/>
    </inkml:context>
    <inkml:brush xml:id="br0">
      <inkml:brushProperty name="width" value="0.05" units="cm"/>
      <inkml:brushProperty name="height" value="0.05" units="cm"/>
      <inkml:brushProperty name="color" value="#E71224"/>
    </inkml:brush>
  </inkml:definitions>
  <inkml:trace contextRef="#ctx0" brushRef="#br0">1 12 7706,'0'0'2840,"0"0"-623,0 0-465,0 0-288,0 0-279,0 0-521,0 0-120,91 12-264,-51-12-96,17 0-184,28 0-608,-5-6-1873,-12-12-3376</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6.744"/>
    </inkml:context>
    <inkml:brush xml:id="br0">
      <inkml:brushProperty name="width" value="0.05" units="cm"/>
      <inkml:brushProperty name="height" value="0.05" units="cm"/>
      <inkml:brushProperty name="color" value="#E71224"/>
    </inkml:brush>
  </inkml:definitions>
  <inkml:trace contextRef="#ctx0" brushRef="#br0">393 0 4537,'0'0'5121,"0"0"-2406,0 0-601,0 0-410,0 0-342,0 0-416,0 0-130,0 5-336,-2 7-380,-1 0 1,0 0-1,-1 0 1,0 0 0,-1-1-1,0 0 1,-1 0-1,-12 17 1,0 4-26,-2 6-357,-2-1 0,-2-1-1,-1-1 1,-1-1 0,-2-2 0,-2 0 0,-45 37-1,67-63-736,0-1 0,-1 0 0,0 0 0,-13 4 0,3-2-3697</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7.231"/>
    </inkml:context>
    <inkml:brush xml:id="br0">
      <inkml:brushProperty name="width" value="0.05" units="cm"/>
      <inkml:brushProperty name="height" value="0.05" units="cm"/>
      <inkml:brushProperty name="color" value="#E71224"/>
    </inkml:brush>
  </inkml:definitions>
  <inkml:trace contextRef="#ctx0" brushRef="#br0">0 0 5873,'0'0'2467,"0"0"-377,0 0-485,0 0-204,0 0-191,0 0-110,0 0-18,0 0-200,0 0-65,0 0-172,0 0 42,0 24 881,1-15-1417,-1-1 0,2 0-1,-1 1 1,1-1 0,1 0-1,-1 0 1,1-1 0,8 14-1,40 62 80,-23-43-229,-12-13-515,37 43 0,-10-29-2465,8-10-4083,-33-25-138</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7.837"/>
    </inkml:context>
    <inkml:brush xml:id="br0">
      <inkml:brushProperty name="width" value="0.05" units="cm"/>
      <inkml:brushProperty name="height" value="0.05" units="cm"/>
      <inkml:brushProperty name="color" value="#E71224"/>
    </inkml:brush>
  </inkml:definitions>
  <inkml:trace contextRef="#ctx0" brushRef="#br0">0 1 4457,'0'0'4079,"0"0"-1555,0 0-707,0 0-236,0 0-321,0 0-136,0 0-212,0 0-221,0 0-124,0 0-87,0 0 24,0 0-148,0 0-16,0 0-141,0 0 43,0 0-88,9 0 125,300 0-1577,-106 0-5917,-154 0 2524</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8.789"/>
    </inkml:context>
    <inkml:brush xml:id="br0">
      <inkml:brushProperty name="width" value="0.05" units="cm"/>
      <inkml:brushProperty name="height" value="0.05" units="cm"/>
      <inkml:brushProperty name="color" value="#E71224"/>
    </inkml:brush>
  </inkml:definitions>
  <inkml:trace contextRef="#ctx0" brushRef="#br0">331 0 1776,'0'0'6484,"0"0"-3019,0 0-1075,0 0-583,0 0-423,0 0-477,0 0-185,-24 0 782,20 1-1482,1 0-1,-1 0 1,1 1 0,-1-1 0,1 1-1,-1 0 1,1 0 0,0 0 0,0 0-1,0 1 1,0-1 0,0 1-1,0 0 1,1-1 0,-1 1 0,-2 5-1,-38 57 38,42-63-48,-31 53-50,4 0 0,1 2 1,4 1-1,1 1 0,4 1 1,2 0-1,2 2 0,3-1 1,-4 98-1,15 47-1413,0-185 1176,1 0 0,2 0 0,0 0 0,1 0 0,1 0 0,9 22 0,8 10-2201,28 50 1,-44-93 2035,45 85-2598</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19.591"/>
    </inkml:context>
    <inkml:brush xml:id="br0">
      <inkml:brushProperty name="width" value="0.05" units="cm"/>
      <inkml:brushProperty name="height" value="0.05" units="cm"/>
      <inkml:brushProperty name="color" value="#E71224"/>
    </inkml:brush>
  </inkml:definitions>
  <inkml:trace contextRef="#ctx0" brushRef="#br0">1 1 4689,'0'0'5034,"0"0"-2026,0 0-548,0 0-458,0 0-479,0 0-459,3 0-348,0 0-638,0 1-1,0-1 0,0 1 0,0 0 1,-1 0-1,1 0 0,0 0 1,-1 1-1,1-1 0,-1 1 0,0 0 1,1-1-1,-1 1 0,0 0 0,0 0 1,2 3-1,35 47 629,-23-29-478,166 237 748,-154-213-1061,-2 1 0,-2 0 1,33 97-1,-47-111-253,-3 1 1,0 0-1,-3 0 1,0 1-1,-3-1 1,-1 1-1,-8 66 0,6-91 158,-1-1 0,0 1 0,-1-1 0,0 0 0,0 0 0,-1 0-1,-1 0 1,0-1 0,0 0 0,0 0 0,-9 8 0,-8 6-1437,-1 0 1,-37 26 0,-7-1-4532</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0.278"/>
    </inkml:context>
    <inkml:brush xml:id="br0">
      <inkml:brushProperty name="width" value="0.05" units="cm"/>
      <inkml:brushProperty name="height" value="0.05" units="cm"/>
      <inkml:brushProperty name="color" value="#E71224"/>
    </inkml:brush>
  </inkml:definitions>
  <inkml:trace contextRef="#ctx0" brushRef="#br0">57 0 7314,'0'0'4264,"0"0"-1751,0 0-774,0 0-584,0 0-302,0 0-294,9 4-101,204 86-356,-212-90-153,-1 0-1,1 0 0,0 1 0,0-1 1,0 0-1,-1 1 0,1-1 0,0 1 0,0-1 1,-1 1-1,1-1 0,0 1 0,-1 0 1,1-1-1,-1 1 0,1 0 0,-1 0 0,1-1 1,-1 1-1,1 0 0,-1 0 0,0 0 1,0-1-1,1 1 0,-1 0 0,0 0 1,0 0-1,0 0 0,0 0 0,0-1 0,0 1 1,0 0-1,0 0 0,0 0 0,0 0 1,0 0-1,-1 0 0,1-1 0,0 1 1,-1 0-1,1 0 0,-1 0 0,1-1 0,0 1 1,-1 0-1,-1 1 0,0 1-48,-2 1 0,1 0 0,0-1 0,-1 1 0,0-1 0,1 0-1,-7 4 1,-53 28-546,39-24 502,2 1-1,-1 1 0,2 1 0,0 2 1,0 0-1,-26 27 0,46-42 177,0 0 0,-1 0 0,1 1 0,0-1-1,1 0 1,-1 1 0,0-1 0,0 0 0,0 1-1,1-1 1,-1 1 0,1-1 0,-1 1 0,1-1-1,0 1 1,0-1 0,-1 1 0,1 0 0,0 1-1,10-2 442,133-1 180,-47 0-3287,-60 0-1924</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1.293"/>
    </inkml:context>
    <inkml:brush xml:id="br0">
      <inkml:brushProperty name="width" value="0.05" units="cm"/>
      <inkml:brushProperty name="height" value="0.05" units="cm"/>
      <inkml:brushProperty name="color" value="#E71224"/>
    </inkml:brush>
  </inkml:definitions>
  <inkml:trace contextRef="#ctx0" brushRef="#br0">0 222 1568,'0'0'5703,"0"0"-2536,0 0-1030,0 0-354,0 0-320,0 0-271,4 1 2167,16 1-2815,-12-10-599,0 0 0,-1 0-1,0-1 1,-1-1 0,0 1-1,7-15 1,-7 13-32,11-20-572,-1-2 0,14-40 0,-40 194-273,9 76 800,1-195 72,0 0 0,1 0 0,-1 0-1,1 0 1,-1 0 0,1 0 0,0 0 0,-1 0 0,1 0 0,0 0-1,0 0 1,1-1 0,-1 1 0,0 0 0,0-1 0,1 1-1,-1-1 1,1 1 0,0-1 0,-1 0 0,1 1 0,0-1 0,3 2-1,-3-3-158,0 1-1,0 0 1,-1-1-1,1 1 1,0-1-1,0 1 0,0-1 1,0 0-1,0 0 1,0 0-1,0 0 1,0 0-1,0 0 0,-1-1 1,1 1-1,0 0 1,0-1-1,0 0 0,0 1 1,-1-1-1,1 0 1,0 0-1,-1 0 1,1 0-1,0 0 0,2-3 1,12-17-2881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1.635"/>
    </inkml:context>
    <inkml:brush xml:id="br0">
      <inkml:brushProperty name="width" value="0.05" units="cm"/>
      <inkml:brushProperty name="height" value="0.05" units="cm"/>
      <inkml:brushProperty name="color" value="#E71224"/>
    </inkml:brush>
  </inkml:definitions>
  <inkml:trace contextRef="#ctx0" brushRef="#br0">0 1 6873,'0'0'4041,"0"0"-1856,0 0-281,0 0-311,0 0-825,0 0-192,0 0-312,6 0 8,5 0-224,6 0-48,6 0-624,0 0-1577,0 0-3880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5:01.616"/>
    </inkml:context>
    <inkml:brush xml:id="br0">
      <inkml:brushProperty name="width" value="0.05" units="cm"/>
      <inkml:brushProperty name="height" value="0.05" units="cm"/>
      <inkml:brushProperty name="color" value="#0000FF"/>
    </inkml:brush>
  </inkml:definitions>
  <inkml:trace contextRef="#ctx0" brushRef="#br0">1 0 7602,'0'0'2596,"0"0"-545,0 0-506,0 0-412,0 0-353,0 0-124,0 0-27,0 0-160,0 0-60,0 0-175,13 6 165,26 5-157,-27-8-197,0 0 0,0 0 0,0 1 0,-1 1 0,1 0 0,-1 0 0,19 13 0,-30-15-91,1 0-1,-1-1 1,1 1-1,-1 0 1,0 0-1,0-1 1,0 1-1,0 0 1,-1 0-1,1-1 1,-1 1-1,0 0 1,0-1-1,0 1 1,-2 4-1,-109 186-694,112-193 743,1 0 1,-1 1 0,0-1 0,0 1-1,1-1 1,-1 0 0,1 1-1,-1-1 1,0 0 0,1 1-1,-1-1 1,1 0 0,-1 0-1,1 1 1,-1-1 0,1 0-1,-1 0 1,1 0 0,-1 0 0,1 1-1,-1-1 1,1 0 0,-1 0-1,1 0 1,-1 0 0,1 0-1,-1 0 1,1 0 0,-1-1-1,1 1 1,26 0 67,-22 0-33,21 0-13,9 1-488,0-1 1,0-2 0,1-2 0,45-10 0,-3-13-4262,-12-2-5500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1.966"/>
    </inkml:context>
    <inkml:brush xml:id="br0">
      <inkml:brushProperty name="width" value="0.05" units="cm"/>
      <inkml:brushProperty name="height" value="0.05" units="cm"/>
      <inkml:brushProperty name="color" value="#E71224"/>
    </inkml:brush>
  </inkml:definitions>
  <inkml:trace contextRef="#ctx0" brushRef="#br0">0 1 3089</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2.296"/>
    </inkml:context>
    <inkml:brush xml:id="br0">
      <inkml:brushProperty name="width" value="0.05" units="cm"/>
      <inkml:brushProperty name="height" value="0.05" units="cm"/>
      <inkml:brushProperty name="color" value="#E71224"/>
    </inkml:brush>
  </inkml:definitions>
  <inkml:trace contextRef="#ctx0" brushRef="#br0">0 1 3089,'222'128'4729,"-222"-128"-2617,0 0-528,0 0-655,6 0-209,11 0-296,6 6-40,5-6-280,1 0-8,-1 0-96,12 0-784,-6-12-1081,-11 1-2223</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2.632"/>
    </inkml:context>
    <inkml:brush xml:id="br0">
      <inkml:brushProperty name="width" value="0.05" units="cm"/>
      <inkml:brushProperty name="height" value="0.05" units="cm"/>
      <inkml:brushProperty name="color" value="#E71224"/>
    </inkml:brush>
  </inkml:definitions>
  <inkml:trace contextRef="#ctx0" brushRef="#br0">1 59 4977,'0'0'4113,"0"0"-2249,0 0-199,0 0-697,0 0-152,0 0-248,0 0 184,0 0-336,91 0-119,-57 0-297,0 0 0,18-12-1121,-7-11-1423,-11-1-3602</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2.967"/>
    </inkml:context>
    <inkml:brush xml:id="br0">
      <inkml:brushProperty name="width" value="0.05" units="cm"/>
      <inkml:brushProperty name="height" value="0.05" units="cm"/>
      <inkml:brushProperty name="color" value="#E71224"/>
    </inkml:brush>
  </inkml:definitions>
  <inkml:trace contextRef="#ctx0" brushRef="#br0">1 0 7298,'0'0'3024,"0"0"-959,0 0-289,0 0-432,0 0-375,0 0-393,0 0-216,0 210-360,0-146-200,0-11-1281,0-12-1687</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24.352"/>
    </inkml:context>
    <inkml:brush xml:id="br0">
      <inkml:brushProperty name="width" value="0.05" units="cm"/>
      <inkml:brushProperty name="height" value="0.05" units="cm"/>
      <inkml:brushProperty name="color" value="#E71224"/>
    </inkml:brush>
  </inkml:definitions>
  <inkml:trace contextRef="#ctx0" brushRef="#br0">0 29 7458,'0'0'3667,"0"0"-1329,0 0-634,0 0-442,0 0-477,0 0-417,3-6-81,-3 6-278,0 0 1,0 0-1,0 0 0,0 0 1,0 0-1,1 0 1,-1 0-1,0 0 1,0 0-1,0 0 1,0 0-1,0 0 0,0 0 1,0 0-1,0 0 1,0 0-1,0 0 1,0 0-1,1 0 1,-1 0-1,0 0 0,0 0 1,0 0-1,0 0 1,0 0-1,0 0 1,0 0-1,0 0 0,0 0 1,0 0-1,0-1 1,0 1-1,0 0 1,1 0-1,-1 0 1,0 0-1,0 0 0,0 0 1,0 0-1,0 0 1,0 0-1,0 0 1,17 251 574,-6-233-4516,-11-17 3915,0-1 25,0 0 11,0 0 15,0 0 81,13-7 1529,13-120-1266,-21 114-473,1 0 0,0 0 1,1 1-1,0 0 0,1 0 1,0 1-1,18-20 0,-11 14 14,-14 15 85,0 1 1,0 0-1,0-1 1,0 1-1,0 0 0,0 0 1,0 0-1,0 0 1,1 0-1,-1 0 0,0 0 1,1 0-1,-1 1 0,1-1 1,-1 0-1,1 1 1,-1-1-1,1 1 0,-1 0 1,1 0-1,-1-1 1,1 1-1,0 0 0,-1 0 1,1 0-1,3 1 0,45-7 2108,-51 31-1498,-7 35-1008,0 77 0,8-134 137,-1 0-1,2 0 1,-1 0 0,0 0-1,0 0 1,1-1 0,0 1-1,0 0 1,-1 0-1,2 0 1,-1-1 0,0 1-1,0 0 1,1-1-1,0 1 1,-1-1 0,1 0-1,0 1 1,0-1-1,0 0 1,1 0 0,2 2-1,28 16-5930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0.499"/>
    </inkml:context>
    <inkml:brush xml:id="br0">
      <inkml:brushProperty name="width" value="0.05" units="cm"/>
      <inkml:brushProperty name="height" value="0.05" units="cm"/>
      <inkml:brushProperty name="color" value="#0000FF"/>
    </inkml:brush>
  </inkml:definitions>
  <inkml:trace contextRef="#ctx0" brushRef="#br0">1 444 5193,'0'0'5192,"0"0"-2481,0 0-769,0 0-468,0 0-294,0 0-431,0 0-126,0 0-184,0 0-111,0 0-89,0 0-87,0 0 12,0 0-79,2 9 316,3 5-195,-3-7-183,0 0 0,0 0 0,1 0 0,0 0 0,0 0 1,1-1-1,0 0 0,0 0 0,0 0 0,1 0 0,9 9 0,-8-14-64,1 0-1,-1 0 0,1-1 1,-1 0-1,1 0 0,-1 0 1,1-1-1,-1 0 0,1 0 1,-1 0-1,1-1 0,6-3 1,0-3-12,-1 0 1,0 0-1,0-2 1,13-12-1,39-30-420,-56 46 381,0 1 1,1-1 0,-1 2-1,2-1 1,-1 1 0,0 1-1,1-1 1,-1 2-1,1-1 1,0 1 0,20-1-1,-11 3-20,-9-1 38,1 1 1,-1 1-1,0-1 0,20 5 0,-28-4 74,1 0-1,-1 0 0,1 0 1,-1 0-1,1 0 1,-1 0-1,0 1 0,1-1 1,-1 1-1,0 0 0,0 0 1,0 0-1,-1 0 1,1 0-1,0 0 0,-1 0 1,1 0-1,-1 1 0,0-1 1,0 0-1,1 1 1,-2-1-1,2 6 0,-1-7 35,0 0-1,0 0 0,0 0 0,0 0 1,-1 0-1,1 0 0,0 0 0,1-1 1,-1 1-1,0 0 0,0 0 0,0-1 1,0 1-1,1-1 0,-1 1 0,0-1 1,0 0-1,1 1 0,-1-1 0,0 0 1,1 0-1,-1 0 0,0 0 0,1 0 1,1-1-1,36-3 30,21-24-101,-49 22-7,-1 0 1,1 1-1,1 0 0,-1 1 0,1 1 1,0-1-1,20-2 0,139 4-719,-93 4 639,-70-2 123,-1 1 0,1 0 0,-1 1 1,0 0-1,1 0 0,-1 0 0,13 7 0,-13-5 11,0-1-1,1 0 0,0 0 0,-1-1 0,1 0 0,0 0 0,0-1 0,8 0 1,21 0-2,-11 0-1,1-1 1,0-2-1,-1 0 1,1-2 0,25-6-1,3-3-85,0 4-1,0 1 1,0 3-1,106 4 0,-110 1 63,-36 1 17,0 1 0,0 0-1,0 1 1,-1 1 0,27 10-1,-27-9 17,1 0 0,0 0 0,0-2 0,0 0 0,30 2 0,-33-6-3,1 0-1,-1-1 1,0-1 0,0 0 0,-1 0 0,1-1 0,0-1-1,-1 0 1,0 0 0,19-14 0,16-6-6,-31 17-7,145-66 11,-140 66-36,0 2 0,1 0-1,0 1 1,0 2 0,1 0 0,25 0-1,4 2 3,53 2-16,-94-1 41,0 2-1,-1 0 1,1 0-1,-1 0 1,0 1 0,0 1-1,0-1 1,12 8-1,-12-5 68,1-1 0,0 0 0,1 0 0,-1-1 0,1 0 0,0-1 0,-1 0 0,1-1 0,1 0 0,-1-1 0,0 0 0,17-1 0,3-2-48,1-2 0,0-1-1,-1-2 1,0 0 0,35-15 0,-20 7-47,60-11 0,-25 17-31,154 1 0,-212 8 42,-14 0 10,-1 1-1,1 0 1,-1 1 0,0 0 0,0 0 0,10 5 0,-10-4 6,0-1 1,0 1-1,0-1 1,0-1-1,0 0 1,10 1-1,-2-1 29,-1-1 0,1-1 0,-1-1 0,0 0 0,0-1 0,0 0 0,0-1 0,0-1 0,24-11 0,2-5-51,56-20-1,-79 35-16,1 1 0,-1 0 0,1 2 0,0 0 1,34 0-1,-26 2-80,17 1-57,54 6-1,-83-3 172,0-1-1,0 2 1,0 0-1,0 1 1,-1 1-1,0 0 1,16 9 0,-26-12 15,0-1-1,0 1 1,0-1 0,1 0 0,-1-1 0,1 1 0,-1-1 0,1 1 0,0-2 0,-1 1 0,1 0 0,0-1 0,0 0 0,0 0 0,-1 0 0,1-1 0,0 1 0,0-1 0,-1 0 0,1-1 0,-1 1 0,6-3 0,66-42-30,-52 30-81,0 1-1,1 1 1,1 1 0,0 1 0,1 1 0,0 2 0,0 0 0,38-6-1,133 9-824,-141 7 906,-51 4-542,-6-5-1918,0 0-2541</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1.214"/>
    </inkml:context>
    <inkml:brush xml:id="br0">
      <inkml:brushProperty name="width" value="0.05" units="cm"/>
      <inkml:brushProperty name="height" value="0.05" units="cm"/>
      <inkml:brushProperty name="color" value="#0000FF"/>
    </inkml:brush>
  </inkml:definitions>
  <inkml:trace contextRef="#ctx0" brushRef="#br0">0 1 3753,'0'0'4590,"0"0"-1765,0 0-475,0 0-227,0 0-248,0 0-516,11 24 1889,-2 32-2507,-4-30-1698,0 0 0,-1 34 1,1-37-6553,-4-11-239</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1.546"/>
    </inkml:context>
    <inkml:brush xml:id="br0">
      <inkml:brushProperty name="width" value="0.05" units="cm"/>
      <inkml:brushProperty name="height" value="0.05" units="cm"/>
      <inkml:brushProperty name="color" value="#0000FF"/>
    </inkml:brush>
  </inkml:definitions>
  <inkml:trace contextRef="#ctx0" brushRef="#br0">0 71 8242</inkml:trace>
  <inkml:trace contextRef="#ctx0" brushRef="#br0" timeOffset="1">0 71 8242,'240'-70'3024,"-240"70"-767,0 0-505,0 0-471,0 0-673,0 17 88,5 12-336,7 6 120,-7 6-480,1 0-104,0 11-1080,-6-5-1761,0-12-4825</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2.589"/>
    </inkml:context>
    <inkml:brush xml:id="br0">
      <inkml:brushProperty name="width" value="0.05" units="cm"/>
      <inkml:brushProperty name="height" value="0.05" units="cm"/>
      <inkml:brushProperty name="color" value="#0000FF"/>
    </inkml:brush>
  </inkml:definitions>
  <inkml:trace contextRef="#ctx0" brushRef="#br0">1 53 6041,'0'0'5408,"0"0"-2549,0 0-866,0 0-744,0 0-374,0 0-321,0 0 41,41 12-109,3 2-373,-10-3-40,1-1 1,0-1-1,1-2 0,0-2 0,53 2 0,260-10 215,-293-1-442,0-3 0,0-3 0,-1-1 1,63-23-1,-81 22-376,29-12-841,-27 4-2800,-36 18-913,-3 2-3091</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3.218"/>
    </inkml:context>
    <inkml:brush xml:id="br0">
      <inkml:brushProperty name="width" value="0.05" units="cm"/>
      <inkml:brushProperty name="height" value="0.05" units="cm"/>
      <inkml:brushProperty name="color" value="#0000FF"/>
    </inkml:brush>
  </inkml:definitions>
  <inkml:trace contextRef="#ctx0" brushRef="#br0">0 0 10362,'0'0'3706,"0"0"-1421,0 0-662,0 0-575,0 0-388,0 0-194,13 11-30,14 12-239,1-2 0,1 0 0,1-2 0,0-1 0,2-2 0,42 16 0,-37-22-69,0-2 0,0-1 0,59 1 1,118-7 39,-96-3-173,-105 1 30,18 2-234,-30 0 199,-1-1 1,1 0-1,-1 1 0,1-1 1,-1 0-1,1 1 1,-1-1-1,1 0 0,-1 1 1,1-1-1,-1 1 1,1-1-1,-1 1 1,0-1-1,1 1 0,-1 0 1,0-1-1,1 1 1,-1-1-1,0 1 0,0 0 1,0-1-1,0 1 1,1-1-1,-1 1 1,0 0-1,0-1 0,0 1 1,0 0-1,0-1 1,-1 1-1,1 0 0,0-1 1,0 1-1,0-1 1,-1 1-1,1 0 1,0-1-1,0 1 0,-1-1 1,1 1-1,-1 0 1,-1 3-30,-1 0 1,0 0 0,0 0-1,0 0 1,-1 0-1,1-1 1,-1 1 0,0-1-1,0 0 1,0 0-1,-6 3 1,-9 7-31,-135 114-256,6 6 0,-202 234 0,316-329 330,5-6 9,-40 55 1,69-87-8,0 0-1,0 0 1,0 1 0,-1-1 0,1 0 0,0 0 0,0 1 0,0-1 0,0 0-1,0 0 1,0 1 0,0-1 0,0 0 0,0 0 0,0 1 0,-1-1 0,1 0-1,1 1 1,-1-1 0,0 0 0,0 0 0,0 1 0,0-1 0,0 0 0,0 0-1,0 1 1,0-1 0,0 0 0,0 0 0,1 1 0,-1-1 0,0 0-1,0 0 1,0 0 0,0 1 0,1-1 0,-1 0 0,0 0 0,0 0 0,0 1-1,1-1 1,-1 0 0,18 4 57,30-5-78,-42 0 58,69-8-27,-1-4 1,-1-3-1,93-33 0,-89 26-20,-24 5-480,92-43 1,-20-5-3708,-66 31-1130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3.370"/>
    </inkml:context>
    <inkml:brush xml:id="br0">
      <inkml:brushProperty name="width" value="0.05" units="cm"/>
      <inkml:brushProperty name="height" value="0.05" units="cm"/>
      <inkml:brushProperty name="color" value="#E71224"/>
    </inkml:brush>
  </inkml:definitions>
  <inkml:trace contextRef="#ctx0" brushRef="#br0">135 1 6601,'24'29'2757,"-19"-23"-629,-5-6-445,0 0-274,9 0 526,61-2-780,-21 1-1008,61 5-1,-108-4-184,0 0 0,0 0 0,0 0 0,0 1 0,-1-1 1,1 1-1,0-1 0,0 1 0,0 0 0,-1 0 0,1 0 0,0 0 0,-1 0 0,1 0 0,-1 0 0,1 0 0,-1 0 0,0 1 0,1-1 0,-1 1 0,0-1 0,0 1 1,0-1-1,0 1 0,0 0 0,0 0 0,-1-1 0,1 1 0,-1 0 0,1 0 0,-1 0 0,0 0 0,1-1 0,-1 1 0,0 0 0,0 0 0,0 0 0,0 0 1,-1 3-1,-1 2-65,1 0 0,-1-1 0,0 1 0,-1 0 0,1-1 0,-1 1 0,-1-1 0,1 0 0,-7 9 0,-36 37-67,-94 84 1,27-29-376,111-105 441,0-1 1,0 1-1,0 0 1,0 1-1,0-1 1,1 0-1,-1 1 1,1-1-1,-1 0 1,1 1-1,0 0 1,0-1-1,0 1 0,0 0 1,0 4-1,24-7-346,-10-1 601,-1 0 0,0-2 0,0 0 0,0 0 0,-1-1 1,1 0-1,-1-1 0,21-12 0,-22 11-76,1 0 0,-1 1 1,1 1-1,0-1 0,1 2 1,-1-1-1,0 2 0,23-3 0,-32 5-21,-2 0-26,0 0 37,-4 9 27,-31 31-613,-2-2 0,-47 38 1,-23 22-568,70-63 392,26-27 193,2 0 1,-1 1 0,2 0-1,-12 16 1,20-25 465,1 1 0,-1 0 0,1-1 1,0 1-1,-1-1 0,1 1 0,0-1 1,0 1-1,-1-1 0,1 0 0,0 1 1,0-1-1,0 0 0,0 0 0,-1 1 1,1-1-1,0 0 0,0 0 0,0 0 1,0 0-1,0 0 0,-1 0 0,1 0 0,0-1 1,0 1-1,1 0 0,31-2 1282,19-18 184,-41 14-1155,0 1 0,1 1 1,0 0-1,0 1 0,0 0 0,0 1 1,19-1-1,19 3 1064,-49 41-753,-1-18-433,-1 0 0,0-1 0,-7 30 1,5-41-144,0 0 1,-1 1 0,-1-2 0,0 1 0,0 0 0,-1-1 0,0 0 0,-10 11 0,16-20-24,-41 44-464,38-43 75,0 0-1,0 0 1,0 0-1,0 0 1,0-1 0,-1 1-1,1-1 1,0 0-1,-1 0 1,1 0 0,-1-1-1,1 1 1,-1-1-1,-4 0 1,1 0-4710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4.130"/>
    </inkml:context>
    <inkml:brush xml:id="br0">
      <inkml:brushProperty name="width" value="0.05" units="cm"/>
      <inkml:brushProperty name="height" value="0.05" units="cm"/>
      <inkml:brushProperty name="color" value="#0000FF"/>
    </inkml:brush>
  </inkml:definitions>
  <inkml:trace contextRef="#ctx0" brushRef="#br0">0 68 12099,'0'0'4274,"0"0"-1872,0 0-655,0 0-440,0 0-172,0 0-374,0 0-102,0 0-147,0 0-72,0 0-92,0 0-120,0 0 27,0 0-107,0 0 157,0 0-34,0 0-191,0 0 11,5 0-110,26-1-57,0-1 0,0-2 0,34-8 0,88-30-468,-148 40 520,18-1 471,-16 2-2990,0 1-3910,-7 8 1072,0-1 382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3.702"/>
    </inkml:context>
    <inkml:brush xml:id="br0">
      <inkml:brushProperty name="width" value="0.05" units="cm"/>
      <inkml:brushProperty name="height" value="0.05" units="cm"/>
      <inkml:brushProperty name="color" value="#0000FF"/>
    </inkml:brush>
  </inkml:definitions>
  <inkml:trace contextRef="#ctx0" brushRef="#br0">564 0 7098,'0'0'5187,"0"0"-1962,0 0-915,0 0-635,0 0-683,0 0-358,-24 37-214,-10 13-286,-108 169 225,4 25-211,-13 20-1698,145-253 1002,-25 33-767,29-42 831,1-1 1,-1 1-1,0 0 1,0-1-1,0 1 0,0-1 1,0 0-1,-1 0 1,1 0-1,-4 2 1,-6-2-4461</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4.067"/>
    </inkml:context>
    <inkml:brush xml:id="br0">
      <inkml:brushProperty name="width" value="0.05" units="cm"/>
      <inkml:brushProperty name="height" value="0.05" units="cm"/>
      <inkml:brushProperty name="color" value="#0000FF"/>
    </inkml:brush>
  </inkml:definitions>
  <inkml:trace contextRef="#ctx0" brushRef="#br0">0 1 8770,'0'0'4233,"0"0"-2025,0 0-527,0 0-489,0 0-592,0 0 224,0 0-128,103 140-72,-58-76-271,1 6-73,11 0-184,-6 0-88,6-12-16,-6-11-480,-5-12-649,5-6-15,-11-11-2945,-17-7-6689</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4.518"/>
    </inkml:context>
    <inkml:brush xml:id="br0">
      <inkml:brushProperty name="width" value="0.05" units="cm"/>
      <inkml:brushProperty name="height" value="0.05" units="cm"/>
      <inkml:brushProperty name="color" value="#0000FF"/>
    </inkml:brush>
  </inkml:definitions>
  <inkml:trace contextRef="#ctx0" brushRef="#br0">1 183 3041,'0'0'5656,"0"0"-2689,0 0-953,0 0-343,0 0-287,0 0-364,0 0-330,0 0-421,0-17-105,0 12-166,1 1 0,0-1 0,0 1 0,0 0 0,0-1 0,1 1-1,-1 0 1,1 0 0,0 0 0,5-7 0,34-40-335,-10 12-295,-14 18-36,-17 21 658,1 0 0,-1 0 0,0 0 0,0 0 0,0 0 0,0 0 0,1 0 0,-1 0 0,0 0 0,0 0 0,1 0 0,-1 0 0,0 0 0,0 0 0,0 0 0,1 0 0,-1 0 0,0 0 0,0 0 0,0 0 0,1 0 0,-1 0 0,0 0 0,0 0 0,0 0 0,1 0 0,-1 0 0,0 1 0,0-1 0,0 0 0,0 0 0,1 0 0,-1 0 0,0 0 0,0 1 0,0-1 0,0 0 0,0 0 0,0 0 0,0 1 0,1-1 0,-1 0 0,0 0 0,0 0 0,0 1 0,0-1 0,0 0 0,0 1 0,-1 45-308,0-20 598,1-10-260,1 0 1,0 0 0,1 0-1,1 0 1,1 0 0,0-1-1,1 1 1,1-1 0,8 16-1,-12-28-184,0-1 0,0 0 0,1 1 0,-1-1 0,1 0 0,-1 0-1,1-1 1,0 1 0,0 0 0,0-1 0,0 0 0,0 0 0,0 0 0,0 0 0,0 0-1,1-1 1,-1 1 0,0-1 0,0 0 0,1 0 0,-1 0 0,0 0 0,1 0 0,3-2-1,11 1-1644,6 1-1955</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4.852"/>
    </inkml:context>
    <inkml:brush xml:id="br0">
      <inkml:brushProperty name="width" value="0.05" units="cm"/>
      <inkml:brushProperty name="height" value="0.05" units="cm"/>
      <inkml:brushProperty name="color" value="#0000FF"/>
    </inkml:brush>
  </inkml:definitions>
  <inkml:trace contextRef="#ctx0" brushRef="#br0">12 0 2481,'0'0'7225,"0"0"-4656,0 0 47,0 0-1039,0 0-561,0 0-464,0 0-184,-12 29 24,12-11-296,0-12-64,0-1-32,12-5-472,-1 0-1440,-5 0-2785</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5.518"/>
    </inkml:context>
    <inkml:brush xml:id="br0">
      <inkml:brushProperty name="width" value="0.05" units="cm"/>
      <inkml:brushProperty name="height" value="0.05" units="cm"/>
      <inkml:brushProperty name="color" value="#0000FF"/>
    </inkml:brush>
  </inkml:definitions>
  <inkml:trace contextRef="#ctx0" brushRef="#br0">1 1 6849,'0'0'4081,"0"0"-1603,0 0-847,0 0-499,0 0-466,0 0-149,8 1-137,129 3 151,-49-3-1087,-91 17 411,-3-6 138,-1-1 0,-1 0 0,0 0 0,-1-1 1,0 0-1,-13 12 0,-30 35 53,45-47-34,4-7-25,0 1-1,0 0 1,0 0 0,1 0-1,0 0 1,0 0 0,0 1 0,0-1-1,1 1 1,-1-1 0,1 1-1,0-1 1,0 9 0,25-14 53,-18-1-268,0 1 1,1-1-1,-1-1 1,0 1-1,0-1 1,0 0-1,-1 0 1,11-8-1,15-9-2953,4 7-3633</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6.609"/>
    </inkml:context>
    <inkml:brush xml:id="br0">
      <inkml:brushProperty name="width" value="0.05" units="cm"/>
      <inkml:brushProperty name="height" value="0.05" units="cm"/>
      <inkml:brushProperty name="color" value="#0000FF"/>
    </inkml:brush>
  </inkml:definitions>
  <inkml:trace contextRef="#ctx0" brushRef="#br0">1 122 1512,'0'0'3860,"0"0"-1933,0 0-615,0 0-230,0 0-145,0 0-97,0 0-94,0 0 49,0 0-122,0 0-49,0 0-150,0 0 22,6-8 129,2-5-488,-1 1 0,0-2 0,6-16-1,3-8-169,-16 38-8,0-1 1,0 1-1,0 0 0,0 0 1,0 0-1,0-1 0,0 1 1,0 0-1,0 0 1,0-1-1,0 1 0,0 0 1,0 0-1,0 0 0,0-1 1,1 1-1,-1 0 0,0 0 1,0 0-1,0-1 1,0 1-1,1 0 0,-1 0 1,0 0-1,0 0 0,0 0 1,1-1-1,-1 1 0,0 0 1,0 0-1,0 0 1,1 0-1,-1 0 0,0 0 1,0 0-1,1 0 0,-1 0 1,0 0-1,0 0 1,0 0-1,1 0 0,-1 0 1,0 0-1,1 0 0,2 13-279,-2 22 904,-1-33-669,0 21 225,-1-8-90,1 0 1,1 0 0,3 19-1,-3-30-63,-1-1 0,1 1 0,0-1 1,1 1-1,-1-1 0,0 0 0,1 0 0,0 0 0,0 0 0,0 0 0,0 0 0,0 0 0,1 0 1,-1-1-1,1 1 0,0-1 0,-1 0 0,1 0 0,4 2 0,0-2-658,0-1 0,0 0-1,1-1 1,-1 1 0,0-1 0,0-1-1,1 1 1,8-3 0,1-2-3090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7.017"/>
    </inkml:context>
    <inkml:brush xml:id="br0">
      <inkml:brushProperty name="width" value="0.05" units="cm"/>
      <inkml:brushProperty name="height" value="0.05" units="cm"/>
      <inkml:brushProperty name="color" value="#0000FF"/>
    </inkml:brush>
  </inkml:definitions>
  <inkml:trace contextRef="#ctx0" brushRef="#br0">1 24 4585,'0'0'2689,"0"0"-545,0 0-224,0 0-487,0 0-137,0 0-616,0 0-288,0 0-248,6 0-144,-1 0-80,7 0-1616,-1-6-1305,0-12-5040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7.532"/>
    </inkml:context>
    <inkml:brush xml:id="br0">
      <inkml:brushProperty name="width" value="0.05" units="cm"/>
      <inkml:brushProperty name="height" value="0.05" units="cm"/>
      <inkml:brushProperty name="color" value="#0000FF"/>
    </inkml:brush>
  </inkml:definitions>
  <inkml:trace contextRef="#ctx0" brushRef="#br0">1 105 5777,'0'0'2569,"0"0"-265,0 0-647,0 0 119,0 0-640,0 0-136,0 0-439,17 0-25,0 0-272,6-6-264,5-5-16,18-24-1217,-12 5-1271,0 7-2721</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7.870"/>
    </inkml:context>
    <inkml:brush xml:id="br0">
      <inkml:brushProperty name="width" value="0.05" units="cm"/>
      <inkml:brushProperty name="height" value="0.05" units="cm"/>
      <inkml:brushProperty name="color" value="#0000FF"/>
    </inkml:brush>
  </inkml:definitions>
  <inkml:trace contextRef="#ctx0" brushRef="#br0">1 0 6825</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8.197"/>
    </inkml:context>
    <inkml:brush xml:id="br0">
      <inkml:brushProperty name="width" value="0.05" units="cm"/>
      <inkml:brushProperty name="height" value="0.05" units="cm"/>
      <inkml:brushProperty name="color" value="#0000FF"/>
    </inkml:brush>
  </inkml:definitions>
  <inkml:trace contextRef="#ctx0" brushRef="#br0">1 0 6825,'74'146'2289,"-74"-146"-433,0 0-975,0 0-97,0 0-136,11 0-192,6-6-104,6-6-240,0 6 64,-6-11-160,6 5-16,5-11-400,-5 6-1360,-6 5-3938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4.910"/>
    </inkml:context>
    <inkml:brush xml:id="br0">
      <inkml:brushProperty name="width" value="0.05" units="cm"/>
      <inkml:brushProperty name="height" value="0.05" units="cm"/>
      <inkml:brushProperty name="color" value="#0000FF"/>
    </inkml:brush>
  </inkml:definitions>
  <inkml:trace contextRef="#ctx0" brushRef="#br0">41 0 4961,'0'0'2981,"0"0"-595,0 0-574,0 0-376,0 0-333,0 0-256,-1 0-784,1 0 1,0 0-1,0 0 1,0 0-1,-1 0 0,1 0 1,0 1-1,0-1 1,0 0-1,0 0 1,-1 0-1,1 0 0,0 0 1,0 0-1,0 0 1,0 0-1,-1 0 0,1 1 1,0-1-1,0 0 1,0 0-1,0 0 1,0 0-1,0 0 0,-1 1 1,1-1-1,0 0 1,0 0-1,0 0 0,0 0 1,0 1-1,0-1 1,0 0-1,0 0 0,0 0 1,0 1-1,0-1 1,0 0-1,0 0 1,0 0-1,0 0 0,0 1 1,0-1-1,0 0 1,0 0-1,0 0 0,0 1 1,1-1-1,-5 138 824,-23 157 0,24-266-724,1 0-1,2 45 1,13-74-248,1-1-78,0 0 1,0-1-1,0 0 1,0-1-1,0 0 1,-1-1 0,14-7-1,23-10-3732,-25 10 297,-13 6-1410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8.530"/>
    </inkml:context>
    <inkml:brush xml:id="br0">
      <inkml:brushProperty name="width" value="0.05" units="cm"/>
      <inkml:brushProperty name="height" value="0.05" units="cm"/>
      <inkml:brushProperty name="color" value="#0000FF"/>
    </inkml:brush>
  </inkml:definitions>
  <inkml:trace contextRef="#ctx0" brushRef="#br0">6 1 7074,'0'0'4048,"0"0"-2095,0 0-121,0 0-416,0 0-471,0 0-105,0 0-544,0 0-88,-6 128-192,6-105-32,0 1-360,0-7-1088,0-5-2433,0-1-7218</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39.201"/>
    </inkml:context>
    <inkml:brush xml:id="br0">
      <inkml:brushProperty name="width" value="0.05" units="cm"/>
      <inkml:brushProperty name="height" value="0.05" units="cm"/>
      <inkml:brushProperty name="color" value="#0000FF"/>
    </inkml:brush>
  </inkml:definitions>
  <inkml:trace contextRef="#ctx0" brushRef="#br0">29 1 5281,'0'0'2653,"0"0"-477,0 0-438,0 0-215,0 0-61,0 0-126,0 10-111,-16 334 3350,15-267-5165,9-77-843,-4 1 1345,0-1 1,0-1-1,0 1 0,0 0 1,0-1-1,0 0 1,0 0-1,0 0 1,0 0-1,0-1 1,-1 1-1,1-1 1,-1 0-1,1 0 1,-1-1-1,0 1 0,1-1 1,-1 1-1,-1-1 1,1 0-1,0 0 1,-1 0-1,1-1 1,2-3-1,3-4-13,0 0 1,0-1-1,-1 0 1,0 0-1,-1 0 0,0-1 1,-1 0-1,0 0 0,-1 0 1,-1-1-1,0 1 0,1-17 1,-4 29 129,0 1 54,-36-1 376,26 2-355,5-1-82,0 1 1,0 0 0,0 0-1,0 1 1,0-1 0,1 1-1,-1 0 1,1 0 0,-1 1-1,1-1 1,0 1 0,-1 0-1,1 0 1,1 0 0,-7 7-1,-14 11-1974,-4-6-3943,21-14-2648</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0.215"/>
    </inkml:context>
    <inkml:brush xml:id="br0">
      <inkml:brushProperty name="width" value="0.05" units="cm"/>
      <inkml:brushProperty name="height" value="0.05" units="cm"/>
      <inkml:brushProperty name="color" value="#0000FF"/>
    </inkml:brush>
  </inkml:definitions>
  <inkml:trace contextRef="#ctx0" brushRef="#br0">1 123 8650,'0'0'4193,"0"0"-2385,0 0-80,0 0-823,0 0-257,0 0-472,0 0 112,51 0-88,-17-6-120,12-11 136,0 5-216,-1-5-192,18-13-1216,-12 7-2505,-5 6-7049</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0.979"/>
    </inkml:context>
    <inkml:brush xml:id="br0">
      <inkml:brushProperty name="width" value="0.05" units="cm"/>
      <inkml:brushProperty name="height" value="0.05" units="cm"/>
      <inkml:brushProperty name="color" value="#0000FF"/>
    </inkml:brush>
  </inkml:definitions>
  <inkml:trace contextRef="#ctx0" brushRef="#br0">143 0 6553,'0'0'4081,"0"0"-1519,0 0-305,0 0-468,0 0-491,0 0-426,-6 33-121,-1 11-515,-1 10 182,-23 78 0,-32 113 683,53-192-1066,2 1-1,-2 88 0,11-141-66,-1 0 0,0 0 0,0 0 0,1 0 0,-1 0 0,1 0 0,-1 0 0,1 0 0,-1 0 0,1 0 0,0 0 0,0 0 0,-1 0 0,1 0 0,0 0 0,0-1 0,0 1 0,0 0 0,0-1 0,0 1 0,0-1 0,0 1 0,0-1 0,0 1 0,0-1 0,0 0 0,0 1 0,0-1 0,0 0 0,2 0 0,41 3-464,-39-3 449,3 1 12,-1-1 0,0 0-1,1 0 1,-1-1-1,0 0 1,0 0-1,0 0 1,0-1-1,0-1 1,0 1-1,0-1 1,0 0-1,-1 0 1,0-1-1,1 0 1,-1 0-1,-1 0 1,1-1-1,7-7 1,-3 2-8,0 0 1,0 0-1,-1-1 1,-1 0-1,0 0 1,0-1-1,-1 0 1,-1-1-1,0 1 1,-1-1-1,0 0 1,-1-1-1,0 1 1,-1-1-1,2-23 1,-5 36 44,1-1 1,-1 1 0,0 0-1,0 0 1,0 0-1,0-1 1,-1 1 0,1 0-1,0 0 1,0 0-1,-1-1 1,1 1-1,-1 0 1,1 0 0,-1 0-1,1 0 1,-1 0-1,0 0 1,1 0 0,-1 0-1,0 0 1,-1-1-1,-25-1 221,13 4-192,-146-1 94,126 0-3411,0 0-3414,33 0-1523</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1.318"/>
    </inkml:context>
    <inkml:brush xml:id="br0">
      <inkml:brushProperty name="width" value="0.05" units="cm"/>
      <inkml:brushProperty name="height" value="0.05" units="cm"/>
      <inkml:brushProperty name="color" value="#0000FF"/>
    </inkml:brush>
  </inkml:definitions>
  <inkml:trace contextRef="#ctx0" brushRef="#br0">1 1 8386,'0'0'4265,"0"0"-1537,0 0-519,0 0-681,0 0-648,0 0-336,0 0-296,17 105-240,-11-105-16,-6 0-136,0 0-720,0 0-1320,0-18-4610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6.801"/>
    </inkml:context>
    <inkml:brush xml:id="br0">
      <inkml:brushProperty name="width" value="0.05" units="cm"/>
      <inkml:brushProperty name="height" value="0.05" units="cm"/>
      <inkml:brushProperty name="color" value="#0000FF"/>
    </inkml:brush>
  </inkml:definitions>
  <inkml:trace contextRef="#ctx0" brushRef="#br0">251 1 8106,'0'0'3969,"0"0"-1425,0 0-729,0 0-445,0 0-418,0 0-308,-1 0-498,0 0-1,1 0 1,-1 0 0,0 0-1,1 0 1,-1 0-1,0 1 1,1-1 0,-1 0-1,1 1 1,-1-1-1,0 0 1,1 1 0,-1-1-1,1 0 1,-1 1-1,1-1 1,-1 1 0,1-1-1,-1 1 1,0 0-1,-66 138 46,-80 239 0,145-373-1032,-11 34 2291,8-30-4075,2-23-7486,3-13 661</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7.348"/>
    </inkml:context>
    <inkml:brush xml:id="br0">
      <inkml:brushProperty name="width" value="0.05" units="cm"/>
      <inkml:brushProperty name="height" value="0.05" units="cm"/>
      <inkml:brushProperty name="color" value="#0000FF"/>
    </inkml:brush>
  </inkml:definitions>
  <inkml:trace contextRef="#ctx0" brushRef="#br0">6 0 5169,'0'0'2977,"0"0"-783,0 0-558,0 0-330,0 0-60,0 0-169,-4 0 538,3 3 2087,1 8-3649,1-1-1,0 1 1,1-1 0,0 0 0,1 0 0,0 0-1,0 0 1,1 0 0,1-1 0,-1 1 0,1-1 0,1-1-1,0 1 1,7 8 0,20 22-243,0-1 1,3-1-1,58 46 1,-60-58-2464,0-1 1,52 27 0,-56-38-2705</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7.964"/>
    </inkml:context>
    <inkml:brush xml:id="br0">
      <inkml:brushProperty name="width" value="0.05" units="cm"/>
      <inkml:brushProperty name="height" value="0.05" units="cm"/>
      <inkml:brushProperty name="color" value="#0000FF"/>
    </inkml:brush>
  </inkml:definitions>
  <inkml:trace contextRef="#ctx0" brushRef="#br0">0 135 1168,'0'0'5934,"0"0"-2728,0 0-1058,0 0-313,0 0-185,0 0-250,0 0-341,0 0-212,0 0-238,0 0 3,0 0-140,0 0-9,0 0-199,0 0-52,0 0-81,0 0-47,10 0-61,36-2-505,0-2 1,0-2-1,0-2 1,84-26 0,50-22-5495,-109 31 260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6:48.849"/>
    </inkml:context>
    <inkml:brush xml:id="br0">
      <inkml:brushProperty name="width" value="0.05" units="cm"/>
      <inkml:brushProperty name="height" value="0.05" units="cm"/>
      <inkml:brushProperty name="color" value="#0000FF"/>
    </inkml:brush>
  </inkml:definitions>
  <inkml:trace contextRef="#ctx0" brushRef="#br0">0 0 6969,'0'0'3779,"0"0"-1423,0 0-493,0 0-333,0 0-337,0 0-435,0 0-182,0 0-249,13 0 270,120 0-202,-131 1-462,-1-1-1,1 0 1,-1 0 0,1 1-1,-1-1 1,1 1 0,-1 0-1,1-1 1,-1 1 0,0 0-1,1 0 1,-1 0 0,0 0-1,0 0 1,0 0 0,0 0-1,0 0 1,0 0 0,0 1-1,0-1 1,0 0 0,0 1-1,-1-1 1,1 0 0,0 1-1,-1-1 1,0 1 0,1-1-1,-1 1 1,0-1 0,1 1-1,-1-1 1,0 1 0,0 0-1,-1-1 1,1 3 0,0 2 9,0 0 1,-1 0-1,0 0 1,0 0-1,0 0 1,0 0-1,-1 0 1,-5 9-1,-23 35-438,21-39 290,2 0-1,-1 1 1,2-1 0,-1 1-1,2 0 1,0 1 0,0 0-1,1 0 1,0 0 0,-2 19-1,6-31 147,0-1 6,0 0 8,0 0 12,0 0 58,0 0-30,0 0 6,0 0-16,0 0-41,0 0 5,110 0-5613,-77 0 552</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7.753"/>
    </inkml:context>
    <inkml:brush xml:id="br0">
      <inkml:brushProperty name="width" value="0.05" units="cm"/>
      <inkml:brushProperty name="height" value="0.05" units="cm"/>
      <inkml:brushProperty name="color" value="#0000FF"/>
    </inkml:brush>
  </inkml:definitions>
  <inkml:trace contextRef="#ctx0" brushRef="#br0">604 1 9642,'0'0'3765,"0"0"-1311,0 0-669,0 0-335,0 0-395,0 0-276,0 0-143,0 0-75,0 0 49,0 0-214,0 0-20,0 0-137,0 0 27,0 0-138,0 2 9,0 1-126,-1 0 1,1 0-1,-1 0 1,0 0-1,0 0 1,-1 0-1,1 0 1,-1 0 0,1 0-1,-1 0 1,0-1-1,0 1 1,-4 3-1,-37 35 33,27-27-23,-194 193-974,-48 43-6589,204-202 2142</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5.452"/>
    </inkml:context>
    <inkml:brush xml:id="br0">
      <inkml:brushProperty name="width" value="0.05" units="cm"/>
      <inkml:brushProperty name="height" value="0.05" units="cm"/>
      <inkml:brushProperty name="color" value="#0000FF"/>
    </inkml:brush>
  </inkml:definitions>
  <inkml:trace contextRef="#ctx0" brushRef="#br0">7 8 4849,'0'0'3614,"0"0"-1355,0 0-540,0 0-400,0 0-299,0 0-267,-7-4 4916,140 3-11256,-94-2 78</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8.199"/>
    </inkml:context>
    <inkml:brush xml:id="br0">
      <inkml:brushProperty name="width" value="0.05" units="cm"/>
      <inkml:brushProperty name="height" value="0.05" units="cm"/>
      <inkml:brushProperty name="color" value="#0000FF"/>
    </inkml:brush>
  </inkml:definitions>
  <inkml:trace contextRef="#ctx0" brushRef="#br0">12 1 7786,'0'0'2872,"0"0"-911,0 0-361,0 0-56,0 0-543,0 0 23,0 0-520,-12 204 200,12-157-304,17-1-8,18 7-184,-1-1-128,0 1 24,12-12-104,-7 5-208,13 1-1104,-12-6-1441,-6-12-3840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8.753"/>
    </inkml:context>
    <inkml:brush xml:id="br0">
      <inkml:brushProperty name="width" value="0.05" units="cm"/>
      <inkml:brushProperty name="height" value="0.05" units="cm"/>
      <inkml:brushProperty name="color" value="#0000FF"/>
    </inkml:brush>
  </inkml:definitions>
  <inkml:trace contextRef="#ctx0" brushRef="#br0">5 0 6633,'0'0'4223,"0"0"-1683,0 0-502,0 0-278,0 0-317,0 0-418,0 0-975,0 0 1,0 0 0,0 0 0,-1 0 0,1 0-1,0 0 1,0 0 0,0 1 0,-1-1 0,1 0 0,0 0-1,0 0 1,0 0 0,-1 0 0,1 0 0,0 0 0,0 0-1,0 1 1,0-1 0,0 0 0,-1 0 0,1 0 0,0 0-1,0 0 1,0 1 0,0-1 0,0 0 0,0 0 0,0 0-1,0 1 1,-1-1 0,1 0 0,0 0 0,0 0-1,0 0 1,0 1 0,0-1 0,0 0 0,0 0 0,0 0-1,0 1 1,0-1 0,0 0 0,0 0 0,1 0 0,-1 1-1,0-1 1,0 0 0,0 0 0,0 0 0,0 1 0,0-1-1,1 0 1,2 5-17,0 0 0,0-1 0,1 1 0,0-1 0,0 0 0,0 0 0,1 0 0,-1 0 0,1-1 0,0 0 0,0 0 0,0 0 0,0-1 0,1 0 0,8 3 0,1 0-73,1-1-1,0-1 1,0 0-1,25 1 1,272-4-5253,-213-5 74</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9.450"/>
    </inkml:context>
    <inkml:brush xml:id="br0">
      <inkml:brushProperty name="width" value="0.05" units="cm"/>
      <inkml:brushProperty name="height" value="0.05" units="cm"/>
      <inkml:brushProperty name="color" value="#0000FF"/>
    </inkml:brush>
  </inkml:definitions>
  <inkml:trace contextRef="#ctx0" brushRef="#br0">0 12 9498,'0'0'3790,"0"0"-1249,0 0-805,0 0-425,0 0-552,0 0-267,2 3-199,2 1-229,0 0-1,1 0 0,-1 0 1,1-1-1,0 0 0,0 0 1,0 0-1,0 0 0,0-1 1,1 0-1,-1 0 0,1 0 1,-1-1-1,1 0 0,11 1 1,15 2 31,46-2 1,-78-2-96,25 1-194,-3-1-77,1 0 0,30-6 0,-45 5-412,0-1 0,0-1 0,0 1 0,0-2 0,0 1 0,0-1 0,-1 0 0,0 0 0,11-9 0,6-6-6272</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19.818"/>
    </inkml:context>
    <inkml:brush xml:id="br0">
      <inkml:brushProperty name="width" value="0.05" units="cm"/>
      <inkml:brushProperty name="height" value="0.05" units="cm"/>
      <inkml:brushProperty name="color" value="#0000FF"/>
    </inkml:brush>
  </inkml:definitions>
  <inkml:trace contextRef="#ctx0" brushRef="#br0">0 24 4721,'0'0'5121,"0"0"-3144,0 0-177,0 0-432,0 0-248,0 0-103,0 0-273,46 0-24,-24 0-576,7 0 168,-1 0-312,12 0 0,23 0-720,-12-6-1096,-5-11-3218</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20.570"/>
    </inkml:context>
    <inkml:brush xml:id="br0">
      <inkml:brushProperty name="width" value="0.05" units="cm"/>
      <inkml:brushProperty name="height" value="0.05" units="cm"/>
      <inkml:brushProperty name="color" value="#0000FF"/>
    </inkml:brush>
  </inkml:definitions>
  <inkml:trace contextRef="#ctx0" brushRef="#br0">1 0 7698,'0'0'4802,"0"0"-1564,0 0-913,0 0-422,0 0-626,0 0-267,35 0 1332,-12 2-2327,1 0 1,-1 1 0,30 9-1,36 5-51,67-6-1630,164-9 0,-153-4-4356,-140 2 1005</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21.170"/>
    </inkml:context>
    <inkml:brush xml:id="br0">
      <inkml:brushProperty name="width" value="0.05" units="cm"/>
      <inkml:brushProperty name="height" value="0.05" units="cm"/>
      <inkml:brushProperty name="color" value="#0000FF"/>
    </inkml:brush>
  </inkml:definitions>
  <inkml:trace contextRef="#ctx0" brushRef="#br0">262 2 6425,'0'0'4528,"0"0"-1674,0 0-654,0 0-537,0 0-517,0 0-222,-1-1-787,-1 1 0,0 0 0,0 0 0,0 0 0,0 0 0,0 0 0,0 0 0,0 0 0,0 1 0,0-1 0,0 1 0,0 0 0,-3 1 0,-5 12-101,0 0 1,1 2-1,0-1 1,2 1-1,-10 24 1,-4 10 47,9-27-79,-55 130 129,60-132-210,1 0 1,1 1-1,0-1 0,2 1 1,-1 39-1,4-60 43,1 0 1,-1 0-1,0 0 1,1 0-1,-1 0 0,0-1 1,1 1-1,-1 0 1,1 0-1,-1 0 0,1-1 1,-1 1-1,1 0 1,0-1-1,-1 1 0,1 0 1,0-1-1,0 1 1,0-1-1,-1 1 0,1-1 1,0 1-1,0-1 0,0 0 1,0 1-1,0-1 1,0 0-1,-1 0 0,1 0 1,0 0-1,0 0 1,2 0-1,39 0-516,-28 0 347,-2 0 11,-4 0 134,0 1 0,0-1-1,0-1 1,0 1 0,-1-1-1,1-1 1,0 1 0,0-1-1,-1-1 1,0 1-1,1-1 1,12-8 0,-16 9 46,8-5-11,0-1 0,0 0-1,-1 0 1,0-1 0,0-1 0,-1 0-1,-1 0 1,0-1 0,15-21-1,-24 27 40,-10 4-14,-239 1-381,141 0-6520,105 0-1310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22.257"/>
    </inkml:context>
    <inkml:brush xml:id="br0">
      <inkml:brushProperty name="width" value="0.05" units="cm"/>
      <inkml:brushProperty name="height" value="0.05" units="cm"/>
      <inkml:brushProperty name="color" value="#0000FF"/>
    </inkml:brush>
  </inkml:definitions>
  <inkml:trace contextRef="#ctx0" brushRef="#br0">18 1 912,'0'0'7107,"0"0"-3490,0 0-1242,0 0-515,0 0-301,0 0-406,0 0-275,0 0-247,8 0 37,17 3-503,0 1-1,-1 0 1,1 3-1,-1 0 0,-1 1 1,43 21-1,-19-9-161,-46-20-45,0 1-1,0 0 1,0 0-1,0 0 1,0 0 0,0 0-1,0 0 1,0 0-1,-1 0 1,1 0-1,0 0 1,-1 0 0,1 0-1,-1 1 1,1-1-1,-1 0 1,1 1-1,-1-1 1,0 0 0,0 0-1,0 1 1,1-1-1,-1 1 1,-1-1 0,1 0-1,0 1 1,0-1-1,-1 2 1,1 1-76,-1 0 1,0 0 0,0 0-1,0 0 1,-1-1-1,1 1 1,-1 0-1,0-1 1,-2 4 0,-10 9-371,0-1 1,-24 20 0,22-22-454,0 2 1,-25 30-1,41-44 924,0-1-1,-1 0 1,1 0-1,0 1 1,0-1-1,0 0 1,0 0 0,-1 1-1,1-1 1,0 0-1,0 0 1,0 1 0,0-1-1,0 0 1,0 1-1,0-1 1,0 0 0,0 1-1,0-1 1,0 0-1,0 1 1,0-1 0,0 0-1,0 0 1,0 1-1,0-1 1,0 0 0,0 1-1,1-1 1,-1 0-1,0 0 1,0 1-1,0-1 1,0 0 0,1 0-1,-1 1 1,0-1-1,0 0 1,1 0 0,-1 1-1,0-1 1,0 0-1,1 0 1,-1 0 0,1 0-1,22 6 43,43-6 773,-51 0-792,41 0 629,-55 0-319,-3 41 716,0-36-1014,-1 0 1,0-1-1,-1 1 1,1 0-1,-1-1 0,0 0 1,0 0-1,0 0 1,-1 0-1,1-1 0,-7 4 1,-56 32-457,-27 2-2080,30-19-2241,35-15-199</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7:22.769"/>
    </inkml:context>
    <inkml:brush xml:id="br0">
      <inkml:brushProperty name="width" value="0.05" units="cm"/>
      <inkml:brushProperty name="height" value="0.05" units="cm"/>
      <inkml:brushProperty name="color" value="#0000FF"/>
    </inkml:brush>
  </inkml:definitions>
  <inkml:trace contextRef="#ctx0" brushRef="#br0">1 0 8098,'0'0'3083,"0"0"-544,0 0-600,0 0-424,0 0-362,0 0-281,0 0-124,0 0-189,0 0-57,0 0-232,0 5-101,11 269-278,-5-139-3736,-6-76-957</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1:57.441"/>
    </inkml:context>
    <inkml:brush xml:id="br0">
      <inkml:brushProperty name="width" value="0.05" units="cm"/>
      <inkml:brushProperty name="height" value="0.05" units="cm"/>
      <inkml:brushProperty name="color" value="#0000FF"/>
    </inkml:brush>
  </inkml:definitions>
  <inkml:trace contextRef="#ctx0" brushRef="#br0">1 0 9034,'0'0'4361,"0"0"-2449,0 0 217,0 0-545,0 0 24,0 0-647,0 0 79,11 0-408,-11 0-32,0 0-368,0 0-152,0 0-80,0 0-80,0 0-256,6 0-1080,5 0-657,1 18-3184,-7-1-3577</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05.557"/>
    </inkml:context>
    <inkml:brush xml:id="br0">
      <inkml:brushProperty name="width" value="0.05" units="cm"/>
      <inkml:brushProperty name="height" value="0.05" units="cm"/>
      <inkml:brushProperty name="color" value="#0000FF"/>
    </inkml:brush>
  </inkml:definitions>
  <inkml:trace contextRef="#ctx0" brushRef="#br0">1 1 224,'0'0'712,"0"0"-392,0 0-232,0 0-88,0 0-432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6.126"/>
    </inkml:context>
    <inkml:brush xml:id="br0">
      <inkml:brushProperty name="width" value="0.05" units="cm"/>
      <inkml:brushProperty name="height" value="0.05" units="cm"/>
      <inkml:brushProperty name="color" value="#0000FF"/>
    </inkml:brush>
  </inkml:definitions>
  <inkml:trace contextRef="#ctx0" brushRef="#br0">154 0 1224,'0'0'5316,"0"0"-2387,0 0-1004,0 0-334,0 0-184,0 0-209,-15 23 28,-48 76-262,56-87-743,1 1-1,0 0 1,1 0 0,1 0-1,-6 25 1,5-16-33,-7 35 61,3 0 0,2 0 0,3 0 0,5 96-1,-1-146-535,2 0-1,-1 0 0,1 0 0,0 0 0,0 0 1,1 0-1,0-1 0,0 1 0,1-1 0,0 0 0,0 0 1,0 0-1,1 0 0,0-1 0,9 8 0,13 12-4721</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7.726"/>
    </inkml:context>
    <inkml:brush xml:id="br0">
      <inkml:brushProperty name="width" value="0.05" units="cm"/>
      <inkml:brushProperty name="height" value="0.05" units="cm"/>
      <inkml:brushProperty name="color" value="#0000FF"/>
    </inkml:brush>
  </inkml:definitions>
  <inkml:trace contextRef="#ctx0" brushRef="#br0">517 0 4889,'0'0'4989,"0"0"-2130,0 0-515,0 0-435,0 0-495,0 0-582,0 0-278,0 0-188,-3 14-118,-14 10-208,0 0-1,-37 38 1,5-5-8,-274 337-469,315-385 184,4-4-1,-1-1 0,1 1 1,0 0-1,0 1 0,0-1 0,1 1 0,-1 0 0,2 0 0,-1 0 0,0 0 1,1 0-1,-2 10 0,4-15-609,0-1-185,0 0-306,0-1-962,0-3-2251</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8.382"/>
    </inkml:context>
    <inkml:brush xml:id="br0">
      <inkml:brushProperty name="width" value="0.05" units="cm"/>
      <inkml:brushProperty name="height" value="0.05" units="cm"/>
      <inkml:brushProperty name="color" value="#0000FF"/>
    </inkml:brush>
  </inkml:definitions>
  <inkml:trace contextRef="#ctx0" brushRef="#br0">1 1 4993,'0'0'3039,"0"0"-555,0 0-427,0 0-235,0 0-374,0 0-297,0 0-387,0 0-161,0 0-313,0 0-64,1 0-224,0 0-1,-1 0 0,1 0 1,0 0-1,0 0 0,0 0 1,0 0-1,0 1 0,0-1 1,0 0-1,0 1 0,0-1 1,0 0-1,0 1 0,-1-1 1,1 1-1,0-1 0,0 1 1,-1 0-1,1-1 0,0 1 1,-1 0-1,2 1 0,477 600 742,-432-553-728,-47-47-38,0 1 3,0-2-36,0-1-41,0 0-157,0 0-51,0 0-374,0 0-308,0 0-593,0 0-998,-5 0-1612</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9.246"/>
    </inkml:context>
    <inkml:brush xml:id="br0">
      <inkml:brushProperty name="width" value="0.05" units="cm"/>
      <inkml:brushProperty name="height" value="0.05" units="cm"/>
      <inkml:brushProperty name="color" value="#0000FF"/>
    </inkml:brush>
  </inkml:definitions>
  <inkml:trace contextRef="#ctx0" brushRef="#br0">0 0 4905,'0'0'2697,"0"0"-450,0 0-450,0 0-53,0 0-281,0 0-258,0 0-331,0 0-264,0 0-235,0 0-209,0 0-20,0 0-110,0 0-25,27 0 22,-9 2-88,0 0 0,0 1 0,-1 1 0,26 9 1,1-1-12,-44-12 59,1 0 0,0 0 0,0 1 0,-1-1 0,1 0 0,0 0 0,-1 1 0,1-1 0,0 0 0,-1 1 0,1-1 0,-1 0 0,1 1-1,-1-1 1,1 1 0,-1-1 0,1 1 0,-1-1 0,1 1 0,-1 0 0,1-1 0,-1 1 0,0-1 0,1 1 0,-1 0 0,0-1 0,0 1 0,0 0 0,1 0 0,-9 21-472,-28 16-347,35-37 810,-39 34-374,17-16-500,1 0 0,2 2 0,-24 28 0,44-49 936,0 1 1,-1-1 0,1 0-1,-1 1 1,1-1-1,0 0 1,-1 1 0,1-1-1,0 1 1,0-1-1,-1 1 1,1-1 0,0 0-1,0 1 1,0-1-1,0 1 1,-1-1 0,1 1-1,0-1 1,0 1 0,0-1-1,0 1 1,0-1-1,0 1 1,0-1 0,0 1-1,0-1 1,1 1-1,-1-1 1,0 1 0,0-1-1,0 1 1,1-1 0,-1 1-1,0-1 1,0 1-1,1-1 1,-1 0 0,0 1-1,1-1 1,-1 1-1,0-1 1,1 0 0,-1 0-1,1 1 1,-1-1-1,1 0 1,-1 0 0,0 1-1,2-1 1,30 4 401,-17-2-61,11 2-605,0 0 0,0-2 0,0-1 0,27-1 0,-14-1-3530,-23 1-1872</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9.729"/>
    </inkml:context>
    <inkml:brush xml:id="br0">
      <inkml:brushProperty name="width" value="0.05" units="cm"/>
      <inkml:brushProperty name="height" value="0.05" units="cm"/>
      <inkml:brushProperty name="color" value="#0000FF"/>
    </inkml:brush>
  </inkml:definitions>
  <inkml:trace contextRef="#ctx0" brushRef="#br0">1 1 832,'0'0'6754,"0"0"-3954,0 0-1023,0 0 7,0 0-504,0 0-416,0 0-367,0 0-297,0 0-160,0 0-24,10 0-32,1 0-408,14 0-705,-9 0-1423,-1 0-2753</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0.112"/>
    </inkml:context>
    <inkml:brush xml:id="br0">
      <inkml:brushProperty name="width" value="0.05" units="cm"/>
      <inkml:brushProperty name="height" value="0.05" units="cm"/>
      <inkml:brushProperty name="color" value="#0000FF"/>
    </inkml:brush>
  </inkml:definitions>
  <inkml:trace contextRef="#ctx0" brushRef="#br0">1 0 6529,'0'0'3225,"0"0"-1240,0 0-121,0 0-616,0 0-272,0 0-520,0 0-159,0 0-233,0 0-64,0 0-8,0 0-465,0 0-471,5 0-800,5 0-49,6 0-2399,-1 0-3298</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0.472"/>
    </inkml:context>
    <inkml:brush xml:id="br0">
      <inkml:brushProperty name="width" value="0.05" units="cm"/>
      <inkml:brushProperty name="height" value="0.05" units="cm"/>
      <inkml:brushProperty name="color" value="#0000FF"/>
    </inkml:brush>
  </inkml:definitions>
  <inkml:trace contextRef="#ctx0" brushRef="#br0">0 11 7266,'0'0'2664,"0"0"-1112,0 0-407,0 0-369,0 0 32,0 0-560,0 0 64,0 0-296,0 0 88,0 0-104,0 0 0,0 0-296,0 0-928,6-5-953,-1-1-4200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0.862"/>
    </inkml:context>
    <inkml:brush xml:id="br0">
      <inkml:brushProperty name="width" value="0.05" units="cm"/>
      <inkml:brushProperty name="height" value="0.05" units="cm"/>
      <inkml:brushProperty name="color" value="#0000FF"/>
    </inkml:brush>
  </inkml:definitions>
  <inkml:trace contextRef="#ctx0" brushRef="#br0">1 0 5921,'0'0'4297,"0"0"-2536,0 0 423,0 0-432,0 0-295,0 0-745,0 0-336,0 0-200,0 0-168,0 0-8,0 0-264,5 0-880,0 0-1673,6 11-2512</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1.558"/>
    </inkml:context>
    <inkml:brush xml:id="br0">
      <inkml:brushProperty name="width" value="0.05" units="cm"/>
      <inkml:brushProperty name="height" value="0.05" units="cm"/>
      <inkml:brushProperty name="color" value="#0000FF"/>
    </inkml:brush>
  </inkml:definitions>
  <inkml:trace contextRef="#ctx0" brushRef="#br0">889 1 1272,'0'0'5565,"0"0"-2375,0 0-954,0 0-241,0 0-187,0 0-480,0 0-263,-13 0 318,7 1-1351,1 0 1,-1 1 0,1-1-1,-1 2 1,1-1 0,0 0 0,0 1-1,0 0 1,0 0 0,0 1-1,0-1 1,1 1 0,-7 8 0,-19 13-17,-397 291 90,310-232-94,-48 38-1426,155-113 1084,-9 5-1920,-5-9-3969,18-5 39</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2.162"/>
    </inkml:context>
    <inkml:brush xml:id="br0">
      <inkml:brushProperty name="width" value="0.05" units="cm"/>
      <inkml:brushProperty name="height" value="0.05" units="cm"/>
      <inkml:brushProperty name="color" value="#0000FF"/>
    </inkml:brush>
  </inkml:definitions>
  <inkml:trace contextRef="#ctx0" brushRef="#br0">1 1 6809,'0'0'2340,"0"0"-641,0 0-566,0 0-223,0 0-413,0 0-221,4 5-94,15 21 403,-2 1 1,15 32-1,-14-26-20,38 55 0,20 2-78,4-3 0,4-4 0,3-3 0,141 98 0,-215-167-455,-11-8-57,-1-1 0,1 0 0,0-1 0,0 1 1,1 0-1,-1-1 0,0 1 0,0-1 0,1 1 0,-1-1 0,5 1 0,-10-22-2600,-9 3-754,1 2-2892</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13.383"/>
    </inkml:context>
    <inkml:brush xml:id="br0">
      <inkml:brushProperty name="width" value="0.05" units="cm"/>
      <inkml:brushProperty name="height" value="0.05" units="cm"/>
      <inkml:brushProperty name="color" value="#0000FF"/>
    </inkml:brush>
  </inkml:definitions>
  <inkml:trace contextRef="#ctx0" brushRef="#br0">1 39 1216,'0'0'5753,"0"0"-2969,0 0-1173,0 0-480,0 0-208,0 0-319,0 0-252,0 3-80,0 153 2255,0-131-4589,0-32 1930,1 1 0,0-1-1,0 1 1,0-1 0,1 1-1,0 0 1,0-1 0,1 1-1,-1 0 1,1 1 0,1-1 0,4-7-1,6-5-125,1 1-1,21-20 0,-11 13 65,-21 21 175,0-1-1,1 1 1,-1 0-1,1 0 0,0 0 1,10-3-1,9-6 3,-20 11 33,-3 1 5,-1 0-70,12 0 81,11 0-397,-22 0 353,-1 0 0,1 0 0,-1 0 0,0 0 0,1 0 0,-1 0 0,1 0 0,-1 0 0,1 1 0,-1-1 0,1 0 1,-1 0-1,0 1 0,1-1 0,-1 0 0,1 0 0,-1 1 0,0-1 0,1 0 0,-1 1 0,0-1 0,1 0 0,-1 1 0,0-1 0,0 1 0,1-1 0,-1 1 0,0-1 1,0 0-1,0 1 0,0-1 0,0 1 0,1 0 0,-1 0 269,0 41 1605,-11 89-1749,1 3 3,10-113-6406,0-21-740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6.994"/>
    </inkml:context>
    <inkml:brush xml:id="br0">
      <inkml:brushProperty name="width" value="0.05" units="cm"/>
      <inkml:brushProperty name="height" value="0.05" units="cm"/>
      <inkml:brushProperty name="color" value="#0000FF"/>
    </inkml:brush>
  </inkml:definitions>
  <inkml:trace contextRef="#ctx0" brushRef="#br0">425 2 5329,'0'0'4002,"0"0"-1289,0 0-419,0 0-310,0 0-590,0 0-325,0 0-327,0 0-213,0 0-173,0 0-142,-10 0 64,-18 0-230,10-1-169,1 0-1,-1 2 1,0 0 0,0 1-1,1 1 1,-1 0 0,1 1 0,-21 8-1,-59 35-263,97-47 366,0 0 1,-1 1 0,1-1-1,0 0 1,-1 0 0,1 0-1,0 0 1,-1 1 0,1-1-1,0 0 1,-1 0 0,1 1-1,0-1 1,-1 0 0,1 1-1,0-1 1,0 0 0,-1 1-1,1-1 1,0 0 0,0 1-1,0-1 1,0 0 0,0 1-1,-1-1 1,1 0 0,0 1-1,0-1 1,0 1 0,0-1-1,0 0 1,0 1 0,0-1-1,0 1 1,0-1 0,1 0-1,-1 1 1,0-1 0,0 1-1,0-1 1,0 0 0,0 1-1,1-1 1,-1 0 0,0 1-1,0-1 1,1 0 0,-1 0-1,0 1 1,0-1 0,1 0-1,-1 0 1,0 1 0,1-1-1,-1 0 1,0 0 0,1 0-1,-1 1 1,1-1 0,29 15-39,-22-12-48,11 5 98,0-1 0,25 6-1,-20-6-11,26 11 0,-43-15-7,-1 0 0,0 0 0,0 0 1,-1 1-1,1 0 0,-1 0 1,0 1-1,9 8 0,-11-8 12,0 1 1,0-1-1,-1 1 0,0-1 0,0 1 1,0 0-1,0 0 0,-1 0 1,0 0-1,-1 0 0,1 0 0,-1 0 1,0 0-1,-2 8 0,2 2 137,0-13-100,-1 0 0,1 0-1,-1-1 1,0 1-1,0-1 1,0 1 0,0-1-1,-1 1 1,1-1-1,-1 1 1,1-1 0,-1 0-1,0 0 1,0 0-1,0 0 1,0 0-1,0 0 1,0-1 0,-1 1-1,1-1 1,-1 1-1,1-1 1,-1 0 0,-3 1-1,-7 3 4,-1 0 0,0 0 0,-18 2 0,-13-1-890,-1-1 0,-63-3 0,56-2-4022,39 0-142</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5:52.405"/>
    </inkml:context>
    <inkml:brush xml:id="br0">
      <inkml:brushProperty name="width" value="0.05" units="cm"/>
      <inkml:brushProperty name="height" value="0.05" units="cm"/>
      <inkml:brushProperty name="color" value="#0000FF"/>
    </inkml:brush>
  </inkml:definitions>
  <inkml:trace contextRef="#ctx0" brushRef="#br0">0 1 2697</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36.001"/>
    </inkml:context>
    <inkml:brush xml:id="br0">
      <inkml:brushProperty name="width" value="0.05" units="cm"/>
      <inkml:brushProperty name="height" value="0.05" units="cm"/>
      <inkml:brushProperty name="color" value="#0000FF"/>
    </inkml:brush>
  </inkml:definitions>
  <inkml:trace contextRef="#ctx0" brushRef="#br0">11 38 6129,'0'0'2654,"0"0"-441,0 0-308,0 0-146,0 0-185,-2-7-431,-5-17-171,5 18-293,2 6 35,0 0-226,0 0-82,0 0-200,0 0-117,0 0-26,0 0-109,0 0 34,0 7 0,0-1 13,1 0-1,-1 0 0,1 0 0,0 1 0,1-1 0,0 0 1,0 0-1,0-1 0,0 1 0,1 0 0,0-1 0,0 1 0,0-1 1,8 8-1,-4-5-11,1-1 0,0 0 0,0 0-1,1-1 1,0 0 0,0 0 0,0-1 0,11 4 0,5 1-82,2-1 0,-1-1 0,1-2 0,0 0 0,0-2 0,29 0 0,229-2-232,-151-3 273,166-9-302,2-1 56,-118 9 26,221 7-474,-376-3 708,0 2-1,1 2 1,-2 0-1,1 2 1,-1 1-1,0 1 1,-1 1-1,26 16 1,-35-17-9,0 1 1,-2 1-1,1 0 1,-2 1 0,1 1-1,-2 1 1,0 0 0,-1 1-1,0 0 1,-1 0-1,-1 2 1,11 23 0,11 29-250,-4 1 1,30 112 0,-58-178-940,-4-10 527,-8-25 358,6 17 335,1 0 1,1-1-1,0 1 1,-1-15-1,4 19-65,-1 5 47,1-1 1,-1 1-1,1-1 1,0 0-1,1 1 1,-1-1-1,1 1 1,0-1-1,0 1 1,0-1-1,0 1 0,1 0 1,0-1-1,0 1 1,0 0-1,0 0 1,1 1-1,0-1 1,-1 0-1,1 1 1,4-4-1,19-12-2,0 0 0,2 2 0,0 1 0,0 2 0,2 0 0,-1 2 1,2 1-1,0 2 0,0 1 0,53-7 0,27 4 113,194 5 0,-194 7 11,-25 3 390,168 32-1,-114-13-56,-106-18-431,393 41 796,-381-45-1274,-1-2 0,0-1 0,0-3 0,0-1 0,0-3 0,-1-1 0,55-21 0,13-20-6214</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1.497"/>
    </inkml:context>
    <inkml:brush xml:id="br0">
      <inkml:brushProperty name="width" value="0.05" units="cm"/>
      <inkml:brushProperty name="height" value="0.05" units="cm"/>
      <inkml:brushProperty name="color" value="#0000FF"/>
    </inkml:brush>
  </inkml:definitions>
  <inkml:trace contextRef="#ctx0" brushRef="#br0">53 0 3577,'0'0'4374,"0"0"-1959,0 0-960,0 0-205,0 0-270,0 0-197,0 0-222,0 0-149,0 0 14,0 0-65,0 0 123,0 0-136,0 0 86,0 0-201,0 0 26,0 4-111,-26 284 251,13-188-1246,0 103 0,13-33-5910,0-104-914</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2.074"/>
    </inkml:context>
    <inkml:brush xml:id="br0">
      <inkml:brushProperty name="width" value="0.05" units="cm"/>
      <inkml:brushProperty name="height" value="0.05" units="cm"/>
      <inkml:brushProperty name="color" value="#0000FF"/>
    </inkml:brush>
  </inkml:definitions>
  <inkml:trace contextRef="#ctx0" brushRef="#br0">104 1 3329,'0'0'2867,"0"0"-699,0 0-300,0 0-464,0 0-284,0 0-258,0 0-89,0 0-55,0 0-670,-1 0 1,0 0 0,1 0-1,-1 0 1,0 0 0,0 0 0,1 0-1,-1 0 1,0 0 0,1 0-1,-1 0 1,0 0 0,1 0-1,-1 0 1,0 1 0,1-1 0,-1 0-1,0 0 1,1 1 0,-1-1-1,1 1 1,-2 0 0,-1 2-24,0 0 1,0 1-1,1-1 1,-1 1-1,1 0 1,0-1-1,0 1 1,0 0-1,0 0 1,-1 8-1,-11 51 208,9-39-203,-28 223-1926,25 0-3307,8-181-3782</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2.614"/>
    </inkml:context>
    <inkml:brush xml:id="br0">
      <inkml:brushProperty name="width" value="0.05" units="cm"/>
      <inkml:brushProperty name="height" value="0.05" units="cm"/>
      <inkml:brushProperty name="color" value="#0000FF"/>
    </inkml:brush>
  </inkml:definitions>
  <inkml:trace contextRef="#ctx0" brushRef="#br0">0 1 4033,'0'0'3087,"0"0"-852,0 0-469,0 0-412,0 0-319,0 0-370,0 0-184,0 0-155,0 3-87,2 12-152,0-1 0,1 0 1,0 0-1,1 0 1,0-1-1,1 1 0,1-1 1,0 0-1,1-1 0,0 0 1,1 0-1,9 12 1,9 8-51,1 0 0,2-2 0,32 27 0,-46-44-557,0-1 0,1 0 0,0-1-1,1-1 1,0 0 0,1-2 0,28 11 0,-9-8-3198</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3.134"/>
    </inkml:context>
    <inkml:brush xml:id="br0">
      <inkml:brushProperty name="width" value="0.05" units="cm"/>
      <inkml:brushProperty name="height" value="0.05" units="cm"/>
      <inkml:brushProperty name="color" value="#0000FF"/>
    </inkml:brush>
  </inkml:definitions>
  <inkml:trace contextRef="#ctx0" brushRef="#br0">346 0 3449,'0'0'2787,"0"0"-803,0 0-502,0 0-207,0 0-344,0 0-170,-4 0-227,-13 0 13,13 0-34,-12 2 1442,10 2-1823,1 1-1,0-1 1,0 1-1,0 0 0,1 1 1,0-1-1,-5 8 1,-16 19 132,-13 7-297,2 3-1,-43 61 0,62-75-2007,0 0 1,-23 57 0,30-62-1782</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4.184"/>
    </inkml:context>
    <inkml:brush xml:id="br0">
      <inkml:brushProperty name="width" value="0.05" units="cm"/>
      <inkml:brushProperty name="height" value="0.05" units="cm"/>
      <inkml:brushProperty name="color" value="#0000FF"/>
    </inkml:brush>
  </inkml:definitions>
  <inkml:trace contextRef="#ctx0" brushRef="#br0">1 0 5873,'0'0'5089,"0"0"-3472,0 0-65,0 0-352,0 0-480,0 0-207,0 0-273,5 74 264,-5-31-456,0 4 232,0 1-280,0-1 136,5-4-128,-5-1-8,5-5-552,5 11-1129,-4-11-1111,-6-5-4018</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4.823"/>
    </inkml:context>
    <inkml:brush xml:id="br0">
      <inkml:brushProperty name="width" value="0.05" units="cm"/>
      <inkml:brushProperty name="height" value="0.05" units="cm"/>
      <inkml:brushProperty name="color" value="#0000FF"/>
    </inkml:brush>
  </inkml:definitions>
  <inkml:trace contextRef="#ctx0" brushRef="#br0">352 691 4321,'0'0'4381,"0"0"-2082,0 0-720,0 0-167,0 0-274,0 0-225,-13-8-260,-41-24-41,19 12-369,0-1 0,1-2 0,-46-40 0,71 54-240,-1-1-1,2 0 0,-1 0 0,1 0 0,1-1 1,0-1-1,0 1 0,1-1 0,1 0 1,0 0-1,0-1 0,1 0 0,1 0 0,0 0 1,-1-20-1,3-145-266,2 173 245,0 0 0,0-1 0,1 1 1,-1 0-1,1 0 0,0 0 0,1 0 0,-1 0 1,1 0-1,0 1 0,0-1 0,1 1 0,-1 0 1,1 0-1,0 0 0,0 0 0,0 1 0,1-1 1,-1 1-1,7-3 0,-1 0-27,0 0 0,0 1 1,0 0-1,1 1 0,0 0 0,0 0 1,0 1-1,19-2 0,8 2-110,0 2 0,74 8 0,-92-4 137,0 2 0,0-1 0,0 2 0,-1 1 0,1 0 0,34 20 0,-44-21 2,15 8-81,0 1-1,-1 2 1,37 31 0,-55-42 62,0 0 0,-1 1 0,1 0 0,-1 0 0,-1 0 0,1 0 1,-1 1-1,0-1 0,-1 1 0,0 0 0,0 0 0,-1 0 0,0 1 0,0-1 0,-1 0 0,1 18 0,-2-15 30,1 0 0,-1 0 0,-1 0 0,0 0 0,0 0 0,-1 0 0,-1 0 0,0 0 0,0-1 0,-1 1 0,-1-1 0,1 0 0,-1 0 0,-1-1 0,0 1 0,-8 9 0,-1-3-54,1 0 0,-2-1 1,0-1-1,-1 0 0,-1-1 1,1-1-1,-30 15 1,26-18-870,0 0 0,-1-1 1,-43 9-1,28-11-1854</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5.527"/>
    </inkml:context>
    <inkml:brush xml:id="br0">
      <inkml:brushProperty name="width" value="0.05" units="cm"/>
      <inkml:brushProperty name="height" value="0.05" units="cm"/>
      <inkml:brushProperty name="color" value="#0000FF"/>
    </inkml:brush>
  </inkml:definitions>
  <inkml:trace contextRef="#ctx0" brushRef="#br0">523 8 5153,'0'0'3885,"0"0"-1453,0 0-372,0 0-171,0 0-343,0 0-300,-9-2-422,6 2-757,-1-2-2,-1 1 0,0 0 1,1 0-1,-1 1 0,0-1 0,0 1 0,1 0 0,-1 0 0,0 1 0,0 0 0,1-1 1,-1 2-1,1-1 0,-1 0 0,1 1 0,-1 0 0,1 0 0,0 0 0,-7 4 0,-36 38-15,2 1 0,1 2 0,3 2 0,-38 60 0,50-67-853,-38 74 1,18-7-6511,38-84-30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5.985"/>
    </inkml:context>
    <inkml:brush xml:id="br0">
      <inkml:brushProperty name="width" value="0.05" units="cm"/>
      <inkml:brushProperty name="height" value="0.05" units="cm"/>
      <inkml:brushProperty name="color" value="#0000FF"/>
    </inkml:brush>
  </inkml:definitions>
  <inkml:trace contextRef="#ctx0" brushRef="#br0">1 11 1768,'0'0'4023,"0"0"-1648,0 0-708,0 0-291,0 0-304,0 0-208,0-8 276,0 5-791,4 8 1367,18 40-1621,29 63 692,4-2 1,112 158-1,-133-221-3367,1-2 1,55 49 0,-77-78-4929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8.032"/>
    </inkml:context>
    <inkml:brush xml:id="br0">
      <inkml:brushProperty name="width" value="0.05" units="cm"/>
      <inkml:brushProperty name="height" value="0.05" units="cm"/>
      <inkml:brushProperty name="color" value="#0000FF"/>
    </inkml:brush>
  </inkml:definitions>
  <inkml:trace contextRef="#ctx0" brushRef="#br0">1 0 4385,'0'0'2430,"0"0"-308,0 0-363,0 0-168,0 0-227,0 0-150,0 0-280,0 0-152,0 0-294,0 0-140,0 0-191,9 0-69,153 0-1684,-160 0 1352,-4 25-471,-5-16 844,-1 0 0,0 0 0,-13 10 0,0 1 67,14-8 82,12-6 751,15-4-89,-18-2-1220,107 0-3126,-77 0-1044</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6.601"/>
    </inkml:context>
    <inkml:brush xml:id="br0">
      <inkml:brushProperty name="width" value="0.05" units="cm"/>
      <inkml:brushProperty name="height" value="0.05" units="cm"/>
      <inkml:brushProperty name="color" value="#0000FF"/>
    </inkml:brush>
  </inkml:definitions>
  <inkml:trace contextRef="#ctx0" brushRef="#br0">0 80 5457,'0'0'2553,"0"0"-498,0 0-233,0 0-217,0 0-208,0 0-336,2 0 1570,24 0-2672,100-6-133,164-29 0,-75 7-3340,-119 17-162</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7.288"/>
    </inkml:context>
    <inkml:brush xml:id="br0">
      <inkml:brushProperty name="width" value="0.05" units="cm"/>
      <inkml:brushProperty name="height" value="0.05" units="cm"/>
      <inkml:brushProperty name="color" value="#0000FF"/>
    </inkml:brush>
  </inkml:definitions>
  <inkml:trace contextRef="#ctx0" brushRef="#br0">1 1 4793,'0'0'3595,"0"0"-1442,0 0-634,0 0-55,0 0-181,0 0-168,0 0-332,0 0-240,0 0-283,0 0-139,0 0-62,3 1 6,24 5-68,1-1-1,-1-1 1,54 1 0,48-5-2653,-45 0-2527,-50 0-1845</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7.882"/>
    </inkml:context>
    <inkml:brush xml:id="br0">
      <inkml:brushProperty name="width" value="0.05" units="cm"/>
      <inkml:brushProperty name="height" value="0.05" units="cm"/>
      <inkml:brushProperty name="color" value="#0000FF"/>
    </inkml:brush>
  </inkml:definitions>
  <inkml:trace contextRef="#ctx0" brushRef="#br0">1 1 7098,'0'0'2460,"0"0"-416,0 0-384,0 0-132,0 0-511,0 0-278,0 0-224,0 0-183,0 0-139,0 0-154,0 0-35,0 0 7,3 0-63,111 10-166,0-10-2993,-66 0-434</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8.399"/>
    </inkml:context>
    <inkml:brush xml:id="br0">
      <inkml:brushProperty name="width" value="0.05" units="cm"/>
      <inkml:brushProperty name="height" value="0.05" units="cm"/>
      <inkml:brushProperty name="color" value="#0000FF"/>
    </inkml:brush>
  </inkml:definitions>
  <inkml:trace contextRef="#ctx0" brushRef="#br0">1 0 3505,'0'0'2416,"0"0"-835,0 0-341,0 0-65,0 0-144,0 0 46,0 0-113,0 0-9,0 0-149,0 0-62,0 0-125,0 0-108,0 0-187,0 0-160,0 0-28,7 0-43,129 12-1915,-58-2-1633,-20-5-1976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59.253"/>
    </inkml:context>
    <inkml:brush xml:id="br0">
      <inkml:brushProperty name="width" value="0.05" units="cm"/>
      <inkml:brushProperty name="height" value="0.05" units="cm"/>
      <inkml:brushProperty name="color" value="#0000FF"/>
    </inkml:brush>
  </inkml:definitions>
  <inkml:trace contextRef="#ctx0" brushRef="#br0">0 0 7050,'0'0'2792,"0"0"-483,0 0-493,0 0-212,0 0-550,0 0-327,0 0-195,0 0-176,0 0-43,0 0-171,0 0 10,0 0-68,4 6-88,8 1 4,1-1 1,0-1-1,0-1 1,1 1-1,-1-2 0,1 0 1,0-1-1,17 1 1,-4 1 4,93 8 3,214-7 0,-191-6-103,-53 2-133,2 0-1462,127-14 0,-98 3-4310,-95 10-736</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0.118"/>
    </inkml:context>
    <inkml:brush xml:id="br0">
      <inkml:brushProperty name="width" value="0.05" units="cm"/>
      <inkml:brushProperty name="height" value="0.05" units="cm"/>
      <inkml:brushProperty name="color" value="#0000FF"/>
    </inkml:brush>
  </inkml:definitions>
  <inkml:trace contextRef="#ctx0" brushRef="#br0">1 0 5841,'0'0'2781,"0"0"-857,0 0-798,0 0-382,0 0 136,0 0 26,4 25-151,32 193 134,-20-13-773,-17-253-394,0 15 152,1-1 0,7-51 0,-6 77 111,1 0 0,0-1 0,0 1 0,0 0 0,1 0 0,1 1 0,-1-1 0,1 1 0,0-1 0,1 1 0,0 0 0,0 1 0,0-1 0,1 1 0,9-7 0,-5 6-141,2 1 0,-1 0 0,0 1 1,1 0-1,24-6 0,-10 3 84,-25 8 78,0 0-1,0 0 1,-1 0 0,1 0-1,0 0 1,0 0 0,0 0-1,0 1 1,0-1 0,0 0 0,0 1-1,0-1 1,0 0 0,-1 1-1,1-1 1,0 1 0,0 0-1,-1-1 1,1 1 0,0-1-1,0 1 1,-1 0 0,1 0-1,-1-1 1,1 1 0,-1 0-1,1 0 1,-1 0 0,1 0-1,-1-1 1,1 3 0,13 36 91,-10-26 4,8 28 115,11 59-1,-15-58-189,17 53 0,-23-89-254,1 0 1,0-1 0,0 1-1,0 0 1,1-1 0,-1 0-1,1 0 1,1 0-1,-1 0 1,1-1 0,0 1-1,0-1 1,0 0 0,0-1-1,12 6 1,9-1-4216</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0.687"/>
    </inkml:context>
    <inkml:brush xml:id="br0">
      <inkml:brushProperty name="width" value="0.05" units="cm"/>
      <inkml:brushProperty name="height" value="0.05" units="cm"/>
      <inkml:brushProperty name="color" value="#0000FF"/>
    </inkml:brush>
  </inkml:definitions>
  <inkml:trace contextRef="#ctx0" brushRef="#br0">1 1 6489,'0'0'3929,"0"0"-2256,0 0 39,0 0-472,0 0-360,0 0-672,0 0 465,15 90-249,-10-32 80,-5 5-488,5 1 80,6 31-96,-1-10-1040,-5-11-2881</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1.400"/>
    </inkml:context>
    <inkml:brush xml:id="br0">
      <inkml:brushProperty name="width" value="0.05" units="cm"/>
      <inkml:brushProperty name="height" value="0.05" units="cm"/>
      <inkml:brushProperty name="color" value="#0000FF"/>
    </inkml:brush>
  </inkml:definitions>
  <inkml:trace contextRef="#ctx0" brushRef="#br0">0 1 7706,'0'0'3112,"0"0"-738,0 0-443,0 0-597,0 0-439,0 0-486,9 0-115,241 10 158,3 1-36,-124-10-372,266-12-410,-362 7-203,23-2-93,-18 5-5852,-38 1 467</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2.170"/>
    </inkml:context>
    <inkml:brush xml:id="br0">
      <inkml:brushProperty name="width" value="0.05" units="cm"/>
      <inkml:brushProperty name="height" value="0.05" units="cm"/>
      <inkml:brushProperty name="color" value="#0000FF"/>
    </inkml:brush>
  </inkml:definitions>
  <inkml:trace contextRef="#ctx0" brushRef="#br0">0 0 4297,'0'0'4018,"0"0"-1939,0 0-736,0 0-315,0 0-446,0 0-275,2 8-175,2 3-38,0 0 0,1 0 0,0-1 0,1 1 0,0-1 0,0-1 1,1 1-1,1-1 0,0 0 0,0-1 0,0 0 0,1 0 1,0-1-1,1 0 0,10 6 0,30 17 260,94 43 1,-117-61-321,31 13 23,-35-17-30,-2 1-1,1 1 0,-2 1 0,1 1 0,-2 1 0,33 26 0,-50-37-36,0-1 0,-1 1 0,0 0 0,1 0 0,-1 0 0,0 0 0,0 0-1,0 0 1,0 0 0,0 0 0,0 0 0,-1 0 0,1 1 0,-1-1-1,1 0 1,-1 0 0,0 1 0,0-1 0,0 0 0,0 1 0,-1-1-1,1 0 1,-1 0 0,1 0 0,-1 1 0,0-1 0,1 0 0,-1 0-1,0 0 1,0 0 0,-2 2 0,-2 3-53,0 0 0,-1-1-1,1 1 1,-1-1 0,0-1 0,-13 10 0,-94 61-814,54-37-252,-87 73 1,119-87 811,1 1-1,1 0 1,2 2 0,-30 46 0,45-48 1471,7-26-1120,1 1 0,0-1-1,0 1 1,0-1 0,-1 1 0,1 0-1,0-1 1,0 1 0,0-1 0,0 1-1,0-1 1,0 1 0,0-1-1,0 1 1,1 0 0,-1-1 0,0 1-1,0-1 1,0 1 0,0-1 0,1 1-1,-1-1 1,0 1 0,1-1-1,-1 1 1,0-1 0,1 1 0,-1-1-1,0 0 1,1 1 0,-1-1 0,1 0-1,-1 1 1,1-1 0,0 1-1,207 15 1212,350-16-2846,-462 0-1886</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2.863"/>
    </inkml:context>
    <inkml:brush xml:id="br0">
      <inkml:brushProperty name="width" value="0.05" units="cm"/>
      <inkml:brushProperty name="height" value="0.05" units="cm"/>
      <inkml:brushProperty name="color" value="#0000FF"/>
    </inkml:brush>
  </inkml:definitions>
  <inkml:trace contextRef="#ctx0" brushRef="#br0">656 1 4369,'0'0'2851,"0"0"-637,0 0-476,0 0-245,0 0-36,0 0-145,0 0 26,0 0-256,0 0-52,-8 2 317,-8 9-1273,2 1-1,0 0 1,0 1 0,1 1-1,0 0 1,-16 25 0,-6 4-27,-96 108-517,-169 209-2270,264-307 151,15-18-2100,9-11-3297</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8.712"/>
    </inkml:context>
    <inkml:brush xml:id="br0">
      <inkml:brushProperty name="width" value="0.05" units="cm"/>
      <inkml:brushProperty name="height" value="0.05" units="cm"/>
      <inkml:brushProperty name="color" value="#0000FF"/>
    </inkml:brush>
  </inkml:definitions>
  <inkml:trace contextRef="#ctx0" brushRef="#br0">40 1 312,'0'0'4278,"0"0"-1570,0 0-548,0 0-322,0 0-253,0 0-194,-3-1 118,5 4 115,22 21-1532,-2 0 0,0 1 0,-2 1 1,19 31-1,-36-53-101,5 9 14,0 0 0,-1 1 0,-1-1 0,0 1-1,-1 0 1,0 1 0,-1-1 0,2 16 0,-2 10-346,0 71 1,-4-100 200,-2 1 1,1-1 0,-1 1-1,-1-1 1,0 0-1,-1 0 1,0 0 0,0-1-1,-1 0 1,-8 12-1,-7 9-1167,-43 49 0,7-17-1379,4-13-2419</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3.366"/>
    </inkml:context>
    <inkml:brush xml:id="br0">
      <inkml:brushProperty name="width" value="0.05" units="cm"/>
      <inkml:brushProperty name="height" value="0.05" units="cm"/>
      <inkml:brushProperty name="color" value="#0000FF"/>
    </inkml:brush>
  </inkml:definitions>
  <inkml:trace contextRef="#ctx0" brushRef="#br0">0 1 5761,'0'0'2729,"0"0"-683,0 0-530,0 0-373,0 0-102,0 0-332,0 0-167,0 0-263,22 2 463,-12 7-493,0 1 0,-1-1 0,1 2 1,-2-1-1,0 1 0,9 15 0,8 9 156,135 189 801,32 42-1212,-50-103-4980,-119-140-355</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3.983"/>
    </inkml:context>
    <inkml:brush xml:id="br0">
      <inkml:brushProperty name="width" value="0.05" units="cm"/>
      <inkml:brushProperty name="height" value="0.05" units="cm"/>
      <inkml:brushProperty name="color" value="#0000FF"/>
    </inkml:brush>
  </inkml:definitions>
  <inkml:trace contextRef="#ctx0" brushRef="#br0">0 196 6617,'0'0'2732,"0"0"-965,0 0-595,0 0-319,0 0-191,0 0-441,7-12-86,0-1-101,16-28-283,32-77 0,-52 107 205,-3 11 8,1 1 0,-1-1 0,0 0-1,0 0 1,0 0 0,0 0 0,1 0 0,-1 0-1,0 0 1,0 1 0,0-1 0,0 0-1,1 0 1,-1 0 0,0 0 0,0 0 0,0 0-1,1 0 1,-1 0 0,0 0 0,0 0-1,0 0 1,1 0 0,-1 0 0,0 0-1,0 0 1,0 0 0,1-1 0,-1 1 0,0 0-1,0 0 1,0 0 0,0 0 0,1 0-1,-1 0 1,0 0 0,0-1 0,0 1 0,0 0-1,0 0 1,0 0 0,1-1 0,5 13 226,6 13-205,16 44 0,4 10-23,-26-67-190,1 5 428,2-1 1,20 30 0,-27-43-447,1 1 0,-1-1 0,1 0 0,0 0 0,0-1 1,0 1-1,0 0 0,1-1 0,-1 0 0,1 0 0,-1 0 0,1 0 0,0-1 1,-1 1-1,1-1 0,0 0 0,0 0 0,0 0 0,5 0 0,2-1-4857</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4.380"/>
    </inkml:context>
    <inkml:brush xml:id="br0">
      <inkml:brushProperty name="width" value="0.05" units="cm"/>
      <inkml:brushProperty name="height" value="0.05" units="cm"/>
      <inkml:brushProperty name="color" value="#0000FF"/>
    </inkml:brush>
  </inkml:definitions>
  <inkml:trace contextRef="#ctx0" brushRef="#br0">1 0 808,'0'0'7250,"0"0"-4914,0 0-1080,0 0-151,0 0-369,0 0-80,0 0-320,0 0 248,15 0-440,1 0-96,4 0-48,1 0-648,-6 0-1840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5.607"/>
    </inkml:context>
    <inkml:brush xml:id="br0">
      <inkml:brushProperty name="width" value="0.05" units="cm"/>
      <inkml:brushProperty name="height" value="0.05" units="cm"/>
      <inkml:brushProperty name="color" value="#0000FF"/>
    </inkml:brush>
  </inkml:definitions>
  <inkml:trace contextRef="#ctx0" brushRef="#br0">0 244 5329,'0'0'3658,"0"0"-1357,0 0-341,0 0-202,0 0-216,0 0-470,0 0-208,0 0-263,0 0-100,0 0-193,0 0-143,0 0-66,0 0-26,0 0 28,0 0-45,0 0-129,3-13-499,44-74-578,-31 62 375,22-49 1,-33 64 572,-3 8 169,-1 0-1,0 1 0,0-1 1,0 0-1,0 0 0,-1 0 1,1 1-1,0-1 0,-1 0 0,0 0 1,1 0-1,-1 0 0,0 0 1,0-4-1,0 4-70,0 2-27,0 0 71,0 0 23,0 0-62,0 0 56,0 0-19,0 0 8,0 0-22,0 0-144,0 0-168,0 0-76,1 0 424,0 1 0,0-1 0,0 1 0,0-1 0,0 1 0,0 0 0,0-1 0,-1 1 0,1 0 0,0 0 0,0 0 0,-1 0 0,1-1 0,-1 1 0,1 0 0,0 0 0,-1 0 0,0 0 0,1 0 0,-1 0 0,0 1 0,1-1 0,-1 0 0,0 0 0,0 0 0,0 0 0,0 0 0,0 0 0,0 2 0,0 47 253,0-36-238,-1 15 284,0 1 0,2-1 0,0 1 1,7 32-1,-7-55-247,1-1 0,-1 0 0,1 0 0,0 0 0,0 0 0,1 0 0,0 0 0,0 0 0,0-1 1,1 1-1,0-1 0,0 0 0,0 0 0,0 0 0,1-1 0,0 0 0,0 0 0,0 0 0,0 0 0,8 3 1,-7-5-222,1 0 0,-1 0 0,0-1 0,1 0 1,-1 0-1,1-1 0,-1 0 0,1 0 1,7-1-1,12-1-1422,10 2-1985</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6.167"/>
    </inkml:context>
    <inkml:brush xml:id="br0">
      <inkml:brushProperty name="width" value="0.05" units="cm"/>
      <inkml:brushProperty name="height" value="0.05" units="cm"/>
      <inkml:brushProperty name="color" value="#0000FF"/>
    </inkml:brush>
  </inkml:definitions>
  <inkml:trace contextRef="#ctx0" brushRef="#br0">1 1 5297,'0'0'3009,"0"0"-825,0 0-615,0 0-457,0 0-496,0 0-216,0 0-392,0 0-16,0 0 8,0 0-72,0 0-1104,20 0-1257,-4 0-6273</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6.721"/>
    </inkml:context>
    <inkml:brush xml:id="br0">
      <inkml:brushProperty name="width" value="0.05" units="cm"/>
      <inkml:brushProperty name="height" value="0.05" units="cm"/>
      <inkml:brushProperty name="color" value="#0000FF"/>
    </inkml:brush>
  </inkml:definitions>
  <inkml:trace contextRef="#ctx0" brushRef="#br0">0 1 7586,'0'0'2864,"0"0"-743,0 0-745,0 0-424,0 0-472,0 0-368,0 0-112,0 0 96,5 0-192,21 0 104,0 0-16,5 0-112,5 0-232,16 0-712,-6 0-800,-9 0-1265</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7.064"/>
    </inkml:context>
    <inkml:brush xml:id="br0">
      <inkml:brushProperty name="width" value="0.05" units="cm"/>
      <inkml:brushProperty name="height" value="0.05" units="cm"/>
      <inkml:brushProperty name="color" value="#0000FF"/>
    </inkml:brush>
  </inkml:definitions>
  <inkml:trace contextRef="#ctx0" brushRef="#br0">0 1 4657</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7.388"/>
    </inkml:context>
    <inkml:brush xml:id="br0">
      <inkml:brushProperty name="width" value="0.05" units="cm"/>
      <inkml:brushProperty name="height" value="0.05" units="cm"/>
      <inkml:brushProperty name="color" value="#0000FF"/>
    </inkml:brush>
  </inkml:definitions>
  <inkml:trace contextRef="#ctx0" brushRef="#br0">0 1 4657,'52'169'3073,"-52"-169"-969,0 0-664,0 0-439,0 0-129,0 0-568,0 5 16,0 1-312,0 4 40,5 1 40,16-6-72,-1 1-16,27-6-736,-6 0-1113,-5 0-2704</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7.717"/>
    </inkml:context>
    <inkml:brush xml:id="br0">
      <inkml:brushProperty name="width" value="0.05" units="cm"/>
      <inkml:brushProperty name="height" value="0.05" units="cm"/>
      <inkml:brushProperty name="color" value="#0000FF"/>
    </inkml:brush>
  </inkml:definitions>
  <inkml:trace contextRef="#ctx0" brushRef="#br0">6 1 1136,'0'0'6706,"0"0"-4370,0 0-399,0 0-561,0 0-128,0 0-664,0 0-112,0 0-344,-5 26 24,5 11 56,0 11 17,0 5-49,0-6-160,0 6-32,0 6-945,0-12-1175,0-10-2849</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08.719"/>
    </inkml:context>
    <inkml:brush xml:id="br0">
      <inkml:brushProperty name="width" value="0.05" units="cm"/>
      <inkml:brushProperty name="height" value="0.05" units="cm"/>
      <inkml:brushProperty name="color" value="#0000FF"/>
    </inkml:brush>
  </inkml:definitions>
  <inkml:trace contextRef="#ctx0" brushRef="#br0">1 73 5265,'0'0'2826,"0"0"-878,0 0-657,0 0-244,0 0-373,0 0-38,0 10-85,1 38-196,2-1 1,2 0-1,2 0 1,22 76-1,-22-138-5679,2-22 5852,-8 31-921,5-17 8,0 0-1,1 0 0,2 1 1,0 0-1,1 1 0,1 0 1,1 0-1,1 2 0,1-1 0,0 2 1,2 0-1,0 0 0,1 2 1,34-27-1,-50 42 433,0 0 0,0 1 1,0-1-1,1 0 0,-1 0 0,0 1 1,1-1-1,-1 0 0,0 1 0,1 0 0,-1-1 1,1 1-1,-1 0 0,1-1 0,-1 1 0,1 0 1,-1 0-1,1 0 0,-1 1 0,1-1 0,-1 0 1,1 0-1,-1 1 0,1-1 0,1 2 1,-1 0 4,0-1 1,0 1 0,0 0 0,0 0 0,0 0 0,-1 0 0,1 1 0,-1-1 0,1 0 0,-1 1 0,0-1 0,2 6 0,1 7 134,0 0 1,-1 0-1,2 26 1,-5-39-159,4 62 215,-1-17 272,8 50 0,-8-84-445,0-1 1,0 1-1,1 0 0,0-1 0,1 0 0,1 0 0,0-1 1,13 19-1,45 46-1530,-33-48 234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9.400"/>
    </inkml:context>
    <inkml:brush xml:id="br0">
      <inkml:brushProperty name="width" value="0.05" units="cm"/>
      <inkml:brushProperty name="height" value="0.05" units="cm"/>
      <inkml:brushProperty name="color" value="#0000FF"/>
    </inkml:brush>
  </inkml:definitions>
  <inkml:trace contextRef="#ctx0" brushRef="#br0">0 40 6073,'0'0'2901,"0"0"-453,0 0-274,0 0-405,0 0-365,0 0-531,14 0 272,10 0-1088,25 1-548,1-2 1,82-14-1,-37-1-6144,-62 8 371</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0.286"/>
    </inkml:context>
    <inkml:brush xml:id="br0">
      <inkml:brushProperty name="width" value="0.05" units="cm"/>
      <inkml:brushProperty name="height" value="0.05" units="cm"/>
      <inkml:brushProperty name="color" value="#0000FF"/>
    </inkml:brush>
  </inkml:definitions>
  <inkml:trace contextRef="#ctx0" brushRef="#br0">1 0 9026,'0'0'2806,"0"0"-551,0 0-352,0 0-508,0 0-369,0 0-370,0 0-51,0 0-279,0 0-33,0 1-286,0-1 1,0 0-1,0 0 0,-1 1 0,1-1 1,0 0-1,0 1 0,0-1 0,0 1 1,0-1-1,0 0 0,0 1 1,0-1-1,0 0 0,0 1 0,0-1 1,1 0-1,-1 1 0,0-1 1,0 0-1,0 0 0,0 1 0,0-1 1,1 0-1,-1 1 0,0-1 0,0 0 1,1 0-1,-1 1 0,0-1 1,0 0-1,1 0 0,-1 0 0,1 1 1,27 11 56,1-2 0,53 13 0,-35-11-99,-22-6 4,-19-5-121,0 0 0,-1 0-1,1 0 1,0 1 0,-1 0 0,1 0-1,-1 1 1,0-1 0,0 1 0,8 6-1,-13-8 94,1 0-1,0 0 0,-1 0 0,1 0 0,-1 0 0,0 0 0,1 1 0,-1-1 0,0 0 1,1 0-1,-1 1 0,0-1 0,0 0 0,0 0 0,0 0 0,0 1 0,-1-1 1,1 0-1,0 0 0,0 0 0,-1 1 0,1-1 0,-1 0 0,1 0 0,-1 0 1,1 0-1,-1 0 0,-1 2 0,-22 25 143,10-17-70,2-2-2,0 1 0,0 0 0,1 1 0,0 0 0,1 0 0,1 1 0,-12 18 0,-2 0-65,20-28 70,0 1 0,1 0 0,-1 0 0,1 0 0,0 0 0,0 1 0,0-1 1,0 1-1,-2 4 0,4-6-18,0-1 0,0 0 1,-1 1-1,1-1 1,0 1-1,0-1 0,0 1 1,1-1-1,-1 1 0,0-1 1,0 1-1,1-1 0,-1 0 1,1 1-1,-1-1 0,1 0 1,0 1-1,0-1 1,-1 0-1,1 0 0,0 0 1,0 1-1,0-1 0,0 0 1,0 0-1,0 0 0,1-1 1,-1 1-1,0 0 0,0 0 1,1-1-1,-1 1 0,0-1 1,1 1-1,-1-1 1,1 1-1,2-1 0,10 4 11,0-1 0,0 0 0,17 0 0,-13-1-61,159 25-5761,-143-22 1010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1.249"/>
    </inkml:context>
    <inkml:brush xml:id="br0">
      <inkml:brushProperty name="width" value="0.05" units="cm"/>
      <inkml:brushProperty name="height" value="0.05" units="cm"/>
      <inkml:brushProperty name="color" value="#0000FF"/>
    </inkml:brush>
  </inkml:definitions>
  <inkml:trace contextRef="#ctx0" brushRef="#br0">597 948 1512,'0'0'6694,"0"0"-3635,0 0-1180,0 0-232,0 0-300,0 0-269,-22 2-321,-7 0-530,-147 10 1295,145-12-1296,6 1-50,1-2 0,-26-3 0,41 2-160,0 0-1,1 0 1,-1-1 0,1 0 0,0 0 0,0-1-1,0 0 1,0 0 0,-8-8 0,4 3-13,0-2 0,1 1 0,0-1 0,1-1 0,0 0 0,1-1 0,1 0 1,0 0-1,0 0 0,2-1 0,-1 0 0,2-1 0,0 1 0,1-1 0,-4-20 0,1-19-73,2 0-1,2 0 0,5-56 0,-1 30-103,-1 71 113,0 0 1,1 1-1,0-1 1,1 1 0,0 0-1,0-1 1,1 1 0,0 0-1,0 0 1,1 0-1,0 1 1,8-13 0,-4 10-71,0 1 0,1 0 1,0 1-1,0-1 0,1 2 1,-1-1-1,23-11 1,7 1-191,0 2 1,1 1-1,1 3 1,43-9-1,-61 16 269,82-17-161,2 5 0,0 4 0,0 5 1,175 9-1,-265 1 182,-1 0 0,1 1 0,-1 1 0,0 0 0,0 1 0,0 1 0,-1 1 0,1 0 0,-2 0 0,1 2 1,-1 0-1,0 1 0,-1 0 0,0 1 0,-1 0 0,0 1 0,-1 0 0,0 1 0,-1 0 0,0 1 0,-1 0 0,-1 1 0,0 0 1,-1 0-1,-1 0 0,0 1 0,-1 0 0,-1 0 0,-1 1 0,0-1 0,1 32 0,-3-32 30,-6 66 50,4-76-40,-1 1 1,0 0-1,0-1 0,0 1 0,-1-1 0,0 0 1,0 1-1,-1-1 0,-7 9 0,-13 13-33,-2-1 0,-1-1-1,-1-1 1,-1-1 0,-1-2-1,-65 36 1,22-20-1353,-1-4 0,-85 26 0,69-32-1619</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2.798"/>
    </inkml:context>
    <inkml:brush xml:id="br0">
      <inkml:brushProperty name="width" value="0.05" units="cm"/>
      <inkml:brushProperty name="height" value="0.05" units="cm"/>
      <inkml:brushProperty name="color" value="#0000FF"/>
    </inkml:brush>
  </inkml:definitions>
  <inkml:trace contextRef="#ctx0" brushRef="#br0">466 54 3777,'0'0'5537,"0"0"-3251,0 0-711,0 0 165,0 0-229,0 0-364,12 4 136,-12-3 1846,-16-3-3100,1 0 0,-1-1 1,1 0-1,0-1 0,-24-10 0,21 7-95,0 1-1,-1 0 1,-34-4-1,-87 9-2045,140 48 881,0-30 1045,0-14 148,-1 0 1,1 0-1,0 0 0,0 0 0,0 0 0,0 0 0,0 0 0,1 0 0,-1 0 0,1 0 1,0 0-1,0 0 0,0-1 0,0 1 0,0 0 0,1-1 0,-1 1 0,1-1 0,0 1 1,0-1-1,0 0 0,0 0 0,0 1 0,0-1 0,0-1 0,5 4 0,2 2-20,66 46-384,-4 3-1,113 112 1,-175-159 430,-1 1 0,1 0 0,-2 0 0,1 0 0,-1 1 0,-1 0 0,0 1 0,-1-1 0,0 1 0,-1 0 0,0 1 0,-1-1 0,0 1 0,-1-1 0,0 1 0,-1 19 0,-1-30 38,-1 1 1,0-1 0,0 1-1,0-1 1,0 1 0,0-1 0,-1 1-1,1-1 1,-1 0 0,1 0-1,-1 0 1,0 0 0,0 0-1,0 0 1,0-1 0,0 1 0,0 0-1,0-1 1,-1 0 0,1 1-1,-5 0 1,-62 25 314,64-25-302,-26 7 49,0-1 0,-1-2 0,0-1 0,0-1 1,0-2-1,-1-2 0,-52-4 0,79 3-169,0-1 0,0 1 0,0-1 0,1 0 0,-1 0 0,0-1 0,1 0 0,-1 0 0,1 0 0,0-1 0,0 0 0,0 0 0,1 0 0,-7-7-1,2 0-424,0-1 0,1 0 0,1 0 0,0 0 0,-6-15 0,2-1-4121</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3.654"/>
    </inkml:context>
    <inkml:brush xml:id="br0">
      <inkml:brushProperty name="width" value="0.05" units="cm"/>
      <inkml:brushProperty name="height" value="0.05" units="cm"/>
      <inkml:brushProperty name="color" value="#0000FF"/>
    </inkml:brush>
  </inkml:definitions>
  <inkml:trace contextRef="#ctx0" brushRef="#br0">0 1 5265,'0'0'1973,"0"0"-313,0 0-376,0 0-242,0 0-246,0 0-53,14 1-231,-3 0-411,0 0 0,0 1 0,-1 0 0,1 1 0,-1 0 0,1 1 0,-1 0-1,0 1 1,10 6 0,3 3 75,2 2-20,1-1 0,55 24 1,-81-39-161,1 0 0,-1 0 0,1 1 0,-1-1 0,1 0 0,-1 0 1,0 1-1,1-1 0,-1 0 0,1 1 0,-1-1 0,0 0 1,1 1-1,-1-1 0,0 1 0,1-1 0,-1 1 0,0-1 1,0 1-1,1-1 0,-1 1 0,0-1 0,0 1 0,0-1 0,0 1 1,0-1-1,0 1 0,1-1 0,-1 1 0,-1-1 0,1 1 1,0-1-1,0 1 0,0-1 0,0 1 0,0 0 0,0-1 1,-1 1-1,1-1 0,0 0 0,0 1 0,-1-1 0,1 1 0,0-1 1,-1 1-1,1-1 0,0 0 0,-1 1 0,1-1 0,-1 1 1,1-1-1,0 0 0,-1 0 0,1 1 0,-1-1 0,-25 20-219,12-13-16,-25 14-497,37-20 656,1 0 0,0 0 0,-1 0 0,1 0 1,0 0-1,0 0 0,-1 0 0,1 1 0,0-1 1,0 1-1,0-1 0,1 1 0,-1-1 0,0 1 1,1-1-1,-1 1 0,0 0 0,1-1 0,-1 4 1,2-4 78,-1-1 1,0 1 0,0 0 0,1-1 0,-1 1 0,1 0 0,-1-1 0,1 1 0,-1-1 0,1 1 0,-1-1 0,1 1 0,-1-1-1,1 1 1,-1-1 0,1 0 0,0 1 0,-1-1 0,1 0 0,0 0 0,-1 1 0,1-1 0,0 0 0,0 0 0,-1 0-1,2 0 1,28 4-30,-25-4 16,73 5-1341,-41-4-1168</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4.236"/>
    </inkml:context>
    <inkml:brush xml:id="br0">
      <inkml:brushProperty name="width" value="0.05" units="cm"/>
      <inkml:brushProperty name="height" value="0.05" units="cm"/>
      <inkml:brushProperty name="color" value="#0000FF"/>
    </inkml:brush>
  </inkml:definitions>
  <inkml:trace contextRef="#ctx0" brushRef="#br0">0 0 3649,'0'0'2760,"0"0"-1015,0 0-665,0 0 8,0 0-392,0 0-72,0 0-143,57 37-217,-21-32 48,11-5-296,5 0 112,-1 0-128,22 0-432,-22 0-1569,-9 0-3296</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4.631"/>
    </inkml:context>
    <inkml:brush xml:id="br0">
      <inkml:brushProperty name="width" value="0.05" units="cm"/>
      <inkml:brushProperty name="height" value="0.05" units="cm"/>
      <inkml:brushProperty name="color" value="#0000FF"/>
    </inkml:brush>
  </inkml:definitions>
  <inkml:trace contextRef="#ctx0" brushRef="#br0">0 1 488,'0'0'6505,"0"0"-4192,0 0-833,0 0-559,0 0-305,0 0-248,0 0-64,0 0-136,11 0 216,15 0-328,5 0 248,5 0-304,5 0-336,21 0-688,-15 0-1257,-6 0-2552</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5.004"/>
    </inkml:context>
    <inkml:brush xml:id="br0">
      <inkml:brushProperty name="width" value="0.05" units="cm"/>
      <inkml:brushProperty name="height" value="0.05" units="cm"/>
      <inkml:brushProperty name="color" value="#0000FF"/>
    </inkml:brush>
  </inkml:definitions>
  <inkml:trace contextRef="#ctx0" brushRef="#br0">0 1 7874</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5.419"/>
    </inkml:context>
    <inkml:brush xml:id="br0">
      <inkml:brushProperty name="width" value="0.05" units="cm"/>
      <inkml:brushProperty name="height" value="0.05" units="cm"/>
      <inkml:brushProperty name="color" value="#0000FF"/>
    </inkml:brush>
  </inkml:definitions>
  <inkml:trace contextRef="#ctx0" brushRef="#br0">47 1 7874,'-46'212'2408,"46"-212"-791,0 0-577,0 0-104,5 0-640,11 0 112,9 0-280,6 0 96,11 0-224,30 0-456,-10 0-1008,0 0-3305</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6.499"/>
    </inkml:context>
    <inkml:brush xml:id="br0">
      <inkml:brushProperty name="width" value="0.05" units="cm"/>
      <inkml:brushProperty name="height" value="0.05" units="cm"/>
      <inkml:brushProperty name="color" value="#0000FF"/>
    </inkml:brush>
  </inkml:definitions>
  <inkml:trace contextRef="#ctx0" brushRef="#br0">1 6 6769,'0'0'3693,"0"0"-1935,0 0-660,0 0-197,0 0 142,0 0-382,0 37-179,0 238-165,0-132-1204,0-143 93,0 0-101,0 0-11,0 0 159,0 0 226,0 0 99,0-3 296,2-20 108,1 1-1,1-1 1,14-40 0,-8 28 7,-2 7 14,2 0 0,1 0 0,23-42 0,-28 58-5,1 1 0,0 0 0,1 1 0,0 0 0,0 0-1,1 0 1,0 1 0,1 0 0,0 1 0,19-12 0,-22 17 20,0 0 0,1 0 1,-1 1-1,0 0 0,1 1 0,-1-1 0,1 1 1,-1 1-1,1-1 0,11 2 0,-18 3 3,1 0 1,0 0-1,-1 0 0,0 0 1,0 1-1,0-1 0,0 5 1,15 413 2124,-16-419-2136,0 1 0,0 0 0,0 0 1,0 0-1,1 0 0,0 0 0,-1-1 0,1 1 1,1 0-1,-1-1 0,2 4 0,-2-5-175,1 0-1,0-1 0,-1 0 1,1 1-1,0-1 0,-1 0 0,1 0 1,0 0-1,0 0 0,0-1 1,0 1-1,0 0 0,0-1 1,0 1-1,0-1 0,0 0 1,0 1-1,1-1 0,-1 0 1,4-1-1,14 1-3690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6.891"/>
    </inkml:context>
    <inkml:brush xml:id="br0">
      <inkml:brushProperty name="width" value="0.05" units="cm"/>
      <inkml:brushProperty name="height" value="0.05" units="cm"/>
      <inkml:brushProperty name="color" value="#0000FF"/>
    </inkml:brush>
  </inkml:definitions>
  <inkml:trace contextRef="#ctx0" brushRef="#br0">0 5 368,'0'0'6922,"0"0"-4538,0 0-1008,0 0-407,0 0-89,0 0-344,0 0-72,36 6-224,-20-6 168,10 0-360,10 0-48,26 0-632,-5 0-824,-1-11-1505</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39.783"/>
    </inkml:context>
    <inkml:brush xml:id="br0">
      <inkml:brushProperty name="width" value="0.05" units="cm"/>
      <inkml:brushProperty name="height" value="0.05" units="cm"/>
      <inkml:brushProperty name="color" value="#0000FF"/>
    </inkml:brush>
  </inkml:definitions>
  <inkml:trace contextRef="#ctx0" brushRef="#br0">0 28 5657,'0'0'3121,"0"0"-817,0 0-599,0 0-353,0 0-432,0 0-288,0 0-240,0 0-256,0 0-40,0 0-40,16 0-56,11 0 105,5 0-153,7 0 48,4 0-209,40 0-479,-12-12-728,-5-4-1705</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7.247"/>
    </inkml:context>
    <inkml:brush xml:id="br0">
      <inkml:brushProperty name="width" value="0.05" units="cm"/>
      <inkml:brushProperty name="height" value="0.05" units="cm"/>
      <inkml:brushProperty name="color" value="#0000FF"/>
    </inkml:brush>
  </inkml:definitions>
  <inkml:trace contextRef="#ctx0" brushRef="#br0">10 0 6185,'0'0'3993,"0"0"-2296,0 0-281,0 0-144,0 0-120,0 0-95,0 0-529,-5 148-320,0-100-160,5 0 40,0-6-176,0 11-760,0-11-1233,0-10-2456</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5.748"/>
    </inkml:context>
    <inkml:brush xml:id="br0">
      <inkml:brushProperty name="width" value="0.05" units="cm"/>
      <inkml:brushProperty name="height" value="0.05" units="cm"/>
      <inkml:brushProperty name="color" value="#0000FF"/>
    </inkml:brush>
  </inkml:definitions>
  <inkml:trace contextRef="#ctx0" brushRef="#br0">0 1 6025,'0'0'4407,"0"0"-2052,0 0-638,0 0-231,0 0-403,0 0-442,0 0-199,10 10-110,4-3-282,1 0 0,0-1-1,0-1 1,0 0 0,18 2 0,89 12 92,-109-17-122,160 11 102,205-8 0,-209-7-150,196-7-568,-191 3-1160,-41 5-3106,-102 1 193</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7.822"/>
    </inkml:context>
    <inkml:brush xml:id="br0">
      <inkml:brushProperty name="width" value="0.05" units="cm"/>
      <inkml:brushProperty name="height" value="0.05" units="cm"/>
      <inkml:brushProperty name="color" value="#0000FF"/>
    </inkml:brush>
  </inkml:definitions>
  <inkml:trace contextRef="#ctx0" brushRef="#br0">0 0 4993,'0'0'4261,"0"0"-1865,0 0-571,0 0-151,0 0-351,0 0-422,1 11 553,21 326-1595,-19-194-6629,-3-99-2345</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8.483"/>
    </inkml:context>
    <inkml:brush xml:id="br0">
      <inkml:brushProperty name="width" value="0.05" units="cm"/>
      <inkml:brushProperty name="height" value="0.05" units="cm"/>
      <inkml:brushProperty name="color" value="#0000FF"/>
    </inkml:brush>
  </inkml:definitions>
  <inkml:trace contextRef="#ctx0" brushRef="#br0">0 0 8266,'0'0'2826,"0"0"-722,0 0-351,0 0-439,0 0-413,0 0-344,0 0-245,4 0 2,20 2-111,-1 1 0,0 0 1,0 2-1,37 13 1,21 4 83,2-6 60,158 8 0,87-21-2075,-208-4-1860,-117 1 256,-3 0-2356</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9.252"/>
    </inkml:context>
    <inkml:brush xml:id="br0">
      <inkml:brushProperty name="width" value="0.05" units="cm"/>
      <inkml:brushProperty name="height" value="0.05" units="cm"/>
      <inkml:brushProperty name="color" value="#0000FF"/>
    </inkml:brush>
  </inkml:definitions>
  <inkml:trace contextRef="#ctx0" brushRef="#br0">15 1 6105,'0'0'2382,"0"0"-656,0 0-406,0 0-82,0 0-271,0 0 117,2 7-145,2 6-751,1 0 0,1 0 0,0 0-1,1-1 1,0 0 0,1 0 0,0-1 0,1 0 0,0 0 0,20 17 0,17 12-103,62 42-1,-53-42 44,-41-30-122,-1 1-1,-1 0 1,20 21-1,-28-27-15,0 0-1,-1 0 1,0 0-1,0 1 1,0-1-1,-1 0 1,1 1-1,-1 0 0,0 0 1,-1 0-1,0-1 1,0 1-1,1 12 1,-3-8-88,0 0-1,0 1 1,-1-1 0,-1 0 0,1 0 0,-2 0-1,1 0 1,-1-1 0,-1 1 0,-10 15 0,-6 6-371,-42 47 0,33-43 373,-78 79-338,72-80 233,3 1 0,-54 73 0,86-107 206,0 0 1,0 0 0,1 0 0,-1 0-1,0 0 1,1 0 0,-1 0 0,0 0 0,1 0-1,-1 0 1,1 0 0,0 0 0,-1 0 0,1 0-1,0 0 1,-1 0 0,1 1 0,0-1-1,0 0 1,0 0 0,0 0 0,0 0 0,1 1-1,-1-1 1,0 0 0,0 0 0,1 0 0,-1 0-1,1 0 1,-1 0 0,2 2 0,1-1 82,0 0 1,1 0-1,-1-1 1,1 1-1,-1-1 1,1 0-1,-1 0 1,8 1-1,9 2-193,49 11 519,0-3 1,106 5-1,143-13-1504,-210-5-976,-47 1-1912</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19.971"/>
    </inkml:context>
    <inkml:brush xml:id="br0">
      <inkml:brushProperty name="width" value="0.05" units="cm"/>
      <inkml:brushProperty name="height" value="0.05" units="cm"/>
      <inkml:brushProperty name="color" value="#0000FF"/>
    </inkml:brush>
  </inkml:definitions>
  <inkml:trace contextRef="#ctx0" brushRef="#br0">4 159 6009,'0'0'2294,"0"0"-648,0 0-247,0 0-362,0 0-110,0 0-271,-1-4 4190,-1-24-4883,5 22-40,-1-1-1,2 0 1,-1 1 0,1 0-1,0 0 1,0 0-1,1 0 1,-1 1-1,1 0 1,8-7 0,-6 6-252,0-1 0,-1 0 0,0-1 0,0 1 1,7-13-1,-7 110-1538,-6-52 1906,6 50 0,-4-75-34,1 1-1,0-1 1,1 1 0,0-1 0,1 0 0,13 24 0,-17-36-146,0 0 1,0 0-1,-1 0 1,1 0-1,0 0 1,0-1-1,0 1 1,0 0-1,0 0 1,0-1 0,1 1-1,-1-1 1,0 1-1,0-1 1,0 1-1,0-1 1,1 0-1,-1 1 1,0-1-1,0 0 1,1 0-1,-1 0 1,0 0-1,1 0 1,-1 0-1,0-1 1,2 1-1,6-1-1445,2 1-3395</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0.389"/>
    </inkml:context>
    <inkml:brush xml:id="br0">
      <inkml:brushProperty name="width" value="0.05" units="cm"/>
      <inkml:brushProperty name="height" value="0.05" units="cm"/>
      <inkml:brushProperty name="color" value="#0000FF"/>
    </inkml:brush>
  </inkml:definitions>
  <inkml:trace contextRef="#ctx0" brushRef="#br0">0 1 5721,'0'0'3937,"0"0"-2417,0 0 73,0 0-625,0 0-184,0 0-472,0 0-200,0 0-112,0 0 0,16 0-600,4 0-1456,-4 0-4330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0.917"/>
    </inkml:context>
    <inkml:brush xml:id="br0">
      <inkml:brushProperty name="width" value="0.05" units="cm"/>
      <inkml:brushProperty name="height" value="0.05" units="cm"/>
      <inkml:brushProperty name="color" value="#0000FF"/>
    </inkml:brush>
  </inkml:definitions>
  <inkml:trace contextRef="#ctx0" brushRef="#br0">1 1 5513,'0'0'2481,"0"0"-537,0 0-608,0 0 1,0 0-553,0 0-16,0 0-384,0 0 64,0 0-296,0 0 32,15 0-96,6 0-88,5 0 0,0 0-400,20 0-472,-9 0-960,-1 0-1241</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1.254"/>
    </inkml:context>
    <inkml:brush xml:id="br0">
      <inkml:brushProperty name="width" value="0.05" units="cm"/>
      <inkml:brushProperty name="height" value="0.05" units="cm"/>
      <inkml:brushProperty name="color" value="#0000FF"/>
    </inkml:brush>
  </inkml:definitions>
  <inkml:trace contextRef="#ctx0" brushRef="#br0">1 1 1664</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1.582"/>
    </inkml:context>
    <inkml:brush xml:id="br0">
      <inkml:brushProperty name="width" value="0.05" units="cm"/>
      <inkml:brushProperty name="height" value="0.05" units="cm"/>
      <inkml:brushProperty name="color" value="#0000FF"/>
    </inkml:brush>
  </inkml:definitions>
  <inkml:trace contextRef="#ctx0" brushRef="#br0">1 1 1664,'0'164'4681,"0"-164"-2728,0 0-345,0 0-480,0 0-63,0 0-409,0 0-8,0 0-328,0 0 120,0 0-288,0 0 0,5 0-56,16 5-96,-1-5-104,27 0-1240,-6 0-777,-10 0-4400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0.351"/>
    </inkml:context>
    <inkml:brush xml:id="br0">
      <inkml:brushProperty name="width" value="0.05" units="cm"/>
      <inkml:brushProperty name="height" value="0.05" units="cm"/>
      <inkml:brushProperty name="color" value="#0000FF"/>
    </inkml:brush>
  </inkml:definitions>
  <inkml:trace contextRef="#ctx0" brushRef="#br0">0 32 3713,'0'0'5057,"0"0"-2239,0 0-692,0 0-601,0 0-446,0 0-479,4 0-149,87 1 1108,117-3-953,-184 0-1161,-1-1 0,40-11 1,-14 3-6591,-43 10-75</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1.922"/>
    </inkml:context>
    <inkml:brush xml:id="br0">
      <inkml:brushProperty name="width" value="0.05" units="cm"/>
      <inkml:brushProperty name="height" value="0.05" units="cm"/>
      <inkml:brushProperty name="color" value="#0000FF"/>
    </inkml:brush>
  </inkml:definitions>
  <inkml:trace contextRef="#ctx0" brushRef="#br0">0 1 4425,'0'0'4209,"0"0"-2025,0 0-535,0 0-417,0 0-352,0 0-176,0 0-176,0 0 113,0 63 7,0-31-504,0 5 8,5-5-80,1-1-144,-1-4 48,-5-1-800,5-4-1289,-5-12-2928</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2.987"/>
    </inkml:context>
    <inkml:brush xml:id="br0">
      <inkml:brushProperty name="width" value="0.05" units="cm"/>
      <inkml:brushProperty name="height" value="0.05" units="cm"/>
      <inkml:brushProperty name="color" value="#0000FF"/>
    </inkml:brush>
  </inkml:definitions>
  <inkml:trace contextRef="#ctx0" brushRef="#br0">10 2 4585,'0'0'3782,"0"0"-1632,0 0-535,0 0-216,0 0-122,0 0-248,0 0-993,0 0 0,0 0 0,0-1 0,0 1 0,-1 0 0,1 0 1,0 0-1,0 0 0,0 0 0,0 0 0,0 0 0,0 0 0,-1 0 0,1 0 0,0 0 1,0 0-1,0 0 0,0 0 0,0 0 0,-1 0 0,1 0 0,0 0 0,0 0 1,0 0-1,0 0 0,0 0 0,0 0 0,-1 0 0,1 0 0,0 0 0,0 0 0,0 1 1,0-1-1,0 0 0,0 0 0,0 0 0,-1 0 0,1 0 0,0 0 0,0 0 0,0 1 1,0-1-1,0 0 0,0 0 0,0 0 0,0 0 0,0 0 0,0 0 0,0 1 1,0-1-1,0 0 0,0 0 0,0 0 0,0 0 0,0 0 0,0 1 0,0-1 0,0 0 1,0 0-1,0 0 0,-2 88 320,-1-38-32,9 99 0,-5-142-584,1 0 1,0 0-1,0-1 1,1 1-1,6 12 0,-9-19 200,0 0-1,1 1 0,-1-1 0,0 0 1,0 0-1,1 1 0,-1-1 0,0 0 1,1 0-1,-1 0 0,0 1 0,1-1 1,-1 0-1,0 0 0,1 0 0,-1 0 1,1 0-1,-1 0 0,0 0 0,1 0 0,-1 0 1,0 0-1,1 0 0,-1 0 0,1 0 1,-1 0-1,0 0 0,1 0 0,-1 0 1,0-1-1,1 1 0,-1 0 0,0 0 1,1 0-1,-1-1 0,0 1 0,1 0 1,-1 0-1,0-1 0,0 1 0,1 0 1,-1-1-1,0 1 0,0 0 0,0-1 1,1 1-1,-1 0 0,0-1 0,0 0 0,6-15 249,1-7-195,0 2 0,1-1 0,1 1-1,1 0 1,1 1 0,0 0 0,2 1-1,0 0 1,1 1 0,23-22-1,-36 39 5,1-1 0,-1 1-1,1 0 1,0 0 0,-1 0-1,1 0 1,0 0-1,0 0 1,0 0 0,-1 0-1,4 0 1,18-8-71,-18 6 74,-2 2 95,1 0 0,-1 0 0,1 1 0,-1 0 0,1-1 0,-1 1 0,1 1 0,-1-1 1,7 2-1,-9-2-33,-1 0 26,0 7 35,1 6-83,1 1-1,1 0 1,0-1 0,0 0-1,2 0 1,-1 0 0,9 16-1,0-4-613,1 0 0,22 31-1,-5-16-2624,-4-3-3285</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4.381"/>
    </inkml:context>
    <inkml:brush xml:id="br0">
      <inkml:brushProperty name="width" value="0.05" units="cm"/>
      <inkml:brushProperty name="height" value="0.05" units="cm"/>
      <inkml:brushProperty name="color" value="#0000FF"/>
    </inkml:brush>
  </inkml:definitions>
  <inkml:trace contextRef="#ctx0" brushRef="#br0">755 1 3065,'0'0'5986,"0"0"-3034,0 0-997,0 0-100,0 0-270,0 0-387,0 0-167,0 0-302,0 0-66,0 0-269,0 0-13,0 0-180,0 0 5,-4 2-90,-25 19-66,2 1 1,1 2 0,-40 44 0,10-9-54,-103 95 12,-165 170-2960,282-273 604,21-16-4928,20-33 1243</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4.900"/>
    </inkml:context>
    <inkml:brush xml:id="br0">
      <inkml:brushProperty name="width" value="0.05" units="cm"/>
      <inkml:brushProperty name="height" value="0.05" units="cm"/>
      <inkml:brushProperty name="color" value="#0000FF"/>
    </inkml:brush>
  </inkml:definitions>
  <inkml:trace contextRef="#ctx0" brushRef="#br0">1 0 4673,'0'0'3031,"0"0"-872,0 0-622,0 0-288,0 0-215,0 0-51,0 18 999,2 10-1590,2 0 1,2 1 0,0-2 0,2 1 0,1-1 0,1 0 0,15 27 0,3 14-170,-18-42-320,104 238 665,-98-231-1262,2-2 0,2 0 0,1 0 0,1-2 0,46 47 0,-39-54-2915,-11-10-2726</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5.591"/>
    </inkml:context>
    <inkml:brush xml:id="br0">
      <inkml:brushProperty name="width" value="0.05" units="cm"/>
      <inkml:brushProperty name="height" value="0.05" units="cm"/>
      <inkml:brushProperty name="color" value="#0000FF"/>
    </inkml:brush>
  </inkml:definitions>
  <inkml:trace contextRef="#ctx0" brushRef="#br0">0 151 3137,'0'0'4219,"0"0"-1856,0 0-756,0 0-169,0 0-204,0 0-170,32-32 624,27-15-2560,15-16-1076,-64 55 1124,-9 17 528,-1 1 373,0 12-7,1 0 1,2 0-1,0-1 1,1 1-1,1-1 1,1 1 0,1-2-1,0 1 1,13 22-1,-19-41-201,0 0 0,1-1 0,-1 1 0,1 0 1,-1-1-1,1 1 0,-1-1 0,1 0 0,0 0 0,0 1 0,0-1 0,0 0 0,0-1 0,0 1 0,0 0 0,0 0 0,0-1 0,0 1 0,0-1 0,0 0 0,0 0 0,1 0 1,-1 0-1,0 0 0,0 0 0,3-1 0,4 1-585,7 0-2408</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5.970"/>
    </inkml:context>
    <inkml:brush xml:id="br0">
      <inkml:brushProperty name="width" value="0.05" units="cm"/>
      <inkml:brushProperty name="height" value="0.05" units="cm"/>
      <inkml:brushProperty name="color" value="#0000FF"/>
    </inkml:brush>
  </inkml:definitions>
  <inkml:trace contextRef="#ctx0" brushRef="#br0">0 1 9074,'0'0'2288,"0"0"-839,0 0-417,0 0-8,0 0-344,0 0-536,0 0-64,0 5-80,0 1-1168,0-6-2801</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6.566"/>
    </inkml:context>
    <inkml:brush xml:id="br0">
      <inkml:brushProperty name="width" value="0.05" units="cm"/>
      <inkml:brushProperty name="height" value="0.05" units="cm"/>
      <inkml:brushProperty name="color" value="#0000FF"/>
    </inkml:brush>
  </inkml:definitions>
  <inkml:trace contextRef="#ctx0" brushRef="#br0">3 0 4673,'0'0'4417,"0"0"-2263,0 0-574,0 0-212,0 0-294,0 0-314,-1 1-707,1 0-1,0 1 1,-1-1-1,1 0 0,0 0 1,0 0-1,0 1 1,0-1-1,0 0 1,0 0-1,0 1 1,0-1-1,1 0 1,-1 0-1,0 0 1,1 1-1,-1-1 1,1 0-1,0 2 1,7 1-48,0-1 1,1 1-1,-1-1 0,1-1 1,-1 0-1,1 0 1,0 0-1,14 0 0,79-3-740,-57 0-73,24 0-1297,-6-4-1617</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8.154"/>
    </inkml:context>
    <inkml:brush xml:id="br0">
      <inkml:brushProperty name="width" value="0.05" units="cm"/>
      <inkml:brushProperty name="height" value="0.05" units="cm"/>
      <inkml:brushProperty name="color" value="#0000FF"/>
    </inkml:brush>
  </inkml:definitions>
  <inkml:trace contextRef="#ctx0" brushRef="#br0">512 14 1744,'0'0'5224,"0"0"-2342,0 0-1044,0 0-111,0 0-275,0 0-222,16-13 3141,-18 19-4363,0 0 0,0 0 0,-1-1 0,0 1 0,0 0 0,0-1 0,0 0 0,-1 0 0,0 0 0,0 0 0,-7 6 0,-9 13 42,-282 346-611,162-220-9034,119-128 2626</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8.685"/>
    </inkml:context>
    <inkml:brush xml:id="br0">
      <inkml:brushProperty name="width" value="0.05" units="cm"/>
      <inkml:brushProperty name="height" value="0.05" units="cm"/>
      <inkml:brushProperty name="color" value="#0000FF"/>
    </inkml:brush>
  </inkml:definitions>
  <inkml:trace contextRef="#ctx0" brushRef="#br0">6 2 2785,'0'0'3814,"0"0"-1858,0 0-618,0 0-289,0 0-74,0 0-183,0-1-727,0 1 1,-1 0-1,1 0 0,0 0 0,0 0 0,0 0 0,0 0 0,0 0 0,0 0 0,-1 0 0,1 0 0,0 0 0,0 0 0,0 0 0,0 0 0,0 0 0,0 0 1,-1 0-1,1 0 0,0 0 0,0 0 0,0 0 0,0 0 0,0 0 0,-1 0 0,1 0 0,0 0 0,0 0 0,0 0 0,0 0 0,0 0 0,0 0 0,-1 0 1,1 1-1,0-1 0,0 0 0,0 0 0,0 0 0,0 0 0,0 0 0,0 0 0,0 0 0,0 1 0,0-1 0,0 0 0,0 0 0,-1 0 0,1 0 0,0 0 1,0 0-1,0 1 0,0-1 0,0 0 0,0 0 0,0 0 0,0 0 0,0 0 0,0 1 0,1-1 0,-1 0 0,1 15 241,0 0 0,2 0-1,0 0 1,0-1 0,2 1-1,11 26 1,49 88-38,-44-90-179,124 198-421,-32-95-4539,-86-113 317</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29.382"/>
    </inkml:context>
    <inkml:brush xml:id="br0">
      <inkml:brushProperty name="width" value="0.05" units="cm"/>
      <inkml:brushProperty name="height" value="0.05" units="cm"/>
      <inkml:brushProperty name="color" value="#0000FF"/>
    </inkml:brush>
  </inkml:definitions>
  <inkml:trace contextRef="#ctx0" brushRef="#br0">1 1 5417,'0'0'3023,"0"0"-687,0 0-579,0 0-188,0 0-276,0 0-248,0 0-385,0 0-99,0 0-175,0 0-168,0 0-92,0 0-100,0 0-6,8 0-12,133 4-1155,256 40 0,-370-40-536,0-1 0,38 0-1,-43-3-1367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3.706"/>
    </inkml:context>
    <inkml:brush xml:id="br0">
      <inkml:brushProperty name="width" value="0.05" units="cm"/>
      <inkml:brushProperty name="height" value="0.05" units="cm"/>
      <inkml:brushProperty name="color" value="#E71224"/>
    </inkml:brush>
  </inkml:definitions>
  <inkml:trace contextRef="#ctx0" brushRef="#br0">1 0 5857,'0'0'3081,"0"0"-1025,0 0 177,0 0-529,0 0-167,0 0-513,0 0-336,51 163-256,-40-128-368,-5 0 16,0 0-80,-6-11-104,5-1-712,1-5-705,-6-7-1135,6-11-2201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0.863"/>
    </inkml:context>
    <inkml:brush xml:id="br0">
      <inkml:brushProperty name="width" value="0.05" units="cm"/>
      <inkml:brushProperty name="height" value="0.05" units="cm"/>
      <inkml:brushProperty name="color" value="#0000FF"/>
    </inkml:brush>
  </inkml:definitions>
  <inkml:trace contextRef="#ctx0" brushRef="#br0">55 0 5617,'0'0'4188,"0"0"-1734,0 0-555,0 0-418,0 0-753,-1 2-481,-1 1-249,0 0-1,0-1 1,1 1-1,0 0 1,-1 0-1,1 0 1,0 1-1,1-1 1,-1 0-1,0 0 1,1 0-1,0 5 1,-1 49 28,2-36-14,-6 78 362,-29 166 0,34-264-373,0-1 0,0 1 0,-1 0 0,1-1 0,0 1 0,0-1 0,0 1 0,0 0 0,0-1 0,0 1 0,0-1 0,0 1 0,1 0 0,-1-1 0,0 1 0,0-1 1,0 1-1,1-1 0,-1 1 0,0-1 0,0 1 0,1 0 0,-1-1 0,1 0 0,-1 1 0,0-1 0,1 1 0,-1-1 0,1 1 0,-1-1 0,1 0 0,-1 0 0,1 1 0,-1-1 0,1 0 0,0 0 0,-1 1 0,1-1 1,-1 0-1,1 0 0,0 0 0,-1 0 0,1 0 0,-1 0 0,1 0 0,0 0 0,-1 0 0,1 0 0,-1 0 0,1 0 0,0 0 0,-1-1 0,2 1 0,6-2-37,0-1-1,0 0 0,11-5 0,-4 2 57,74-32-1046,-33 9-4237,-44 21 1168</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0.488"/>
    </inkml:context>
    <inkml:brush xml:id="br0">
      <inkml:brushProperty name="width" value="0.05" units="cm"/>
      <inkml:brushProperty name="height" value="0.05" units="cm"/>
      <inkml:brushProperty name="color" value="#0000FF"/>
    </inkml:brush>
  </inkml:definitions>
  <inkml:trace contextRef="#ctx0" brushRef="#br0">228 8 5641,'0'0'3752,"0"0"-1492,0 0-274,0 0-312,0 0-203,0 0-541,0 0-874,0 0-1,0 0 0,0 0 1,0-1-1,0 1 0,1 0 0,-1 0 1,0 0-1,0 0 0,0-1 1,0 1-1,0 0 0,0 0 0,0 0 1,0-1-1,0 1 0,0 0 1,0 0-1,0 0 0,0-1 0,0 1 1,0 0-1,0 0 0,0 0 1,0-1-1,0 1 0,0 0 0,0 0 1,0 0-1,0 0 0,0-1 1,0 1-1,-1 0 0,1 0 1,0 0-1,0 0 0,0-1 0,0 1 1,0 0-1,-1 0 0,1 0 1,0 0-1,0 0 0,0 0 0,0 0 1,-1-1-1,1 1 0,0 0 1,0 0-1,0 0 0,-1 0 0,1 0 1,0 0-1,0 0 0,0 0 1,-1 0-1,-11 12-64,-1 0-1,2 0 1,0 1 0,0 0 0,2 1-1,-1 1 1,2-1 0,-9 20 0,-3 10-60,-23 80 1,27-64 31,3 1-1,-10 122 1,16 129-891,7-296 825,0 27-268,10 73 1,-7-97 116,1-1 1,1 1-1,1-1 1,0-1 0,1 1-1,18 29 1,-1-10-1115,2-2 0,2 0 0,51 49 0,3-13-6683</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1.344"/>
    </inkml:context>
    <inkml:brush xml:id="br0">
      <inkml:brushProperty name="width" value="0.05" units="cm"/>
      <inkml:brushProperty name="height" value="0.05" units="cm"/>
      <inkml:brushProperty name="color" value="#0000FF"/>
    </inkml:brush>
  </inkml:definitions>
  <inkml:trace contextRef="#ctx0" brushRef="#br0">1 0 2961,'0'0'5033,"0"0"-2229,0 0-866,0 0-150,0 0-362,0 0-251,0 0-325,0 12 1007,1-1-1718,2 0-1,-1 0 1,1-1-1,1 0 1,0 0-1,0 0 1,1 0-1,0 0 1,1-1-1,7 9 1,9 19 132,8 22-309,-3 0 1,-2 2-1,-3 1 0,-3 0 0,-2 1 0,-3 1 0,-3 1 0,-3 0 0,0 110 1,-8-155-396,0-1 1,-1 1 0,-1-1 0,-1 0 0,-1 1-1,-1-1 1,0-1 0,-1 1 0,-1-1 0,-1 0-1,-1 0 1,0-1 0,-21 28 0,-31 27-3876</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2.367"/>
    </inkml:context>
    <inkml:brush xml:id="br0">
      <inkml:brushProperty name="width" value="0.05" units="cm"/>
      <inkml:brushProperty name="height" value="0.05" units="cm"/>
      <inkml:brushProperty name="color" value="#0000FF"/>
    </inkml:brush>
  </inkml:definitions>
  <inkml:trace contextRef="#ctx0" brushRef="#br0">59 1 4425,'0'0'3890,"0"0"-1669,0 0-488,0 0-163,0 0-223,0 0-311,0 0-360,0 0-164,0 0-305,0 0-19,0 0-95,0 0-113,0 0 15,8 0-34,11 0 32,-6-1-10,1 1-1,-1 1 0,0 0 1,0 1-1,22 5 0,-34-7 4,-1 1 1,1-1-1,-1 0 1,1 1-1,0-1 0,-1 1 1,1-1-1,-1 1 0,0-1 1,1 1-1,-1-1 1,1 1-1,-1 0 0,0-1 1,1 1-1,-1 0 0,0-1 1,0 1-1,0 0 0,1-1 1,-1 1-1,0 0 1,0-1-1,0 1 0,0 0 1,0-1-1,0 1 0,0 0 1,0-1-1,-1 1 0,1 0 1,0-1-1,0 1 1,0 0-1,-1-1 0,1 1 1,-1 1-1,-15 23-67,-13 5 51,7-10-224,1 1 0,2 1 0,0 1 0,1 1 1,-24 42-1,41-65 222,1 0 1,-1 0 0,0 0 0,1 0-1,-1 0 1,1 0 0,-1 0 0,1 0-1,-1 0 1,1 0 0,0 0 0,0 1-1,0-1 1,-1 0 0,1 0 0,0 0 0,0 0-1,1 1 1,-1-1 0,0 2 0,29 4-514,20-2-1140,0-2-1,89-8 0,-71-4-6233</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2:33.613"/>
    </inkml:context>
    <inkml:brush xml:id="br0">
      <inkml:brushProperty name="width" value="0.05" units="cm"/>
      <inkml:brushProperty name="height" value="0.05" units="cm"/>
      <inkml:brushProperty name="color" value="#0000FF"/>
    </inkml:brush>
  </inkml:definitions>
  <inkml:trace contextRef="#ctx0" brushRef="#br0">796 4 7402,'0'0'4204,"0"0"-1547,0 0-683,0 0-418,0 0-442,18-3 3400,-48 27-4486,2 1 0,0 1-1,-33 41 1,29-30 46,-140 154 132,-167 245-1,240-286-117,96-148-55,2-2-27,0 1-1,0-1 0,0 1 1,0 0-1,0 0 1,0-1-1,0 1 1,0 0-1,0 0 0,0 0 1,0 0-1,0 0 1,0 0-1,1 0 1,-1 1-1,1-1 0,-2 2 1,-2-2 310,3-1-3319,1 0-3675,0 0 1257</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2:34.392"/>
    </inkml:context>
    <inkml:brush xml:id="br0">
      <inkml:brushProperty name="width" value="0.05" units="cm"/>
      <inkml:brushProperty name="height" value="0.05" units="cm"/>
      <inkml:brushProperty name="color" value="#0000FF"/>
    </inkml:brush>
  </inkml:definitions>
  <inkml:trace contextRef="#ctx0" brushRef="#br0">1 0 4641,'0'0'3807,"0"0"-1346,0 0-375,0 0-176,0 0-110,0 0-438,0 0-164,0 0-271,0 0-45,0 0-190,0 0-103,0 0-143,0 0-158,0 0-39,0 0-193,0 0-44,0 0 32,2 9-241,13 17 173,1 0-1,25 29 1,3 5 34,74 97 24,6-5-1,155 148 0,-267-289-25,-1 1 0,-1 1 0,0 0 0,-1 1-1,-1 0 1,0 0 0,8 20 0,-14-28-44,-1-3 34,0-1 0,1 1 0,-1 0 0,1-1 0,-1 1 0,1-1 0,0 0 0,0 1 0,0-1 0,0 0 0,3 2 0,-4-3-22,-1-1 24,0 0-83,0 0 66,0 0-71,0 0-87,0 0-19,0 0-228,0 0-193,0 0-205,0 0-259,-16 0-4605,-4 0-518</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5:30.245"/>
    </inkml:context>
    <inkml:brush xml:id="br0">
      <inkml:brushProperty name="width" value="0.05" units="cm"/>
      <inkml:brushProperty name="height" value="0.05" units="cm"/>
      <inkml:brushProperty name="color" value="#0000FF"/>
    </inkml:brush>
  </inkml:definitions>
  <inkml:trace contextRef="#ctx0" brushRef="#br0">1 1 5801</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5:31.254"/>
    </inkml:context>
    <inkml:brush xml:id="br0">
      <inkml:brushProperty name="width" value="0.05" units="cm"/>
      <inkml:brushProperty name="height" value="0.05" units="cm"/>
      <inkml:brushProperty name="color" value="#0000FF"/>
    </inkml:brush>
  </inkml:definitions>
  <inkml:trace contextRef="#ctx0" brushRef="#br0">0 0 3185</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3.077"/>
    </inkml:context>
    <inkml:brush xml:id="br0">
      <inkml:brushProperty name="width" value="0.05" units="cm"/>
      <inkml:brushProperty name="height" value="0.05" units="cm"/>
      <inkml:brushProperty name="color" value="#0000FF"/>
    </inkml:brush>
  </inkml:definitions>
  <inkml:trace contextRef="#ctx0" brushRef="#br0">0 130 7346,'0'0'2802,"0"0"-658,0 0-409,0 0-316,0 0-479,0 0-277,0 0-240,0 0-183,0 0-46,0 0-103,37 0 60,1062 0-143,-895-12-31,-90 2 14,61-6 12,108-4-212,-61 9-45,-5 1 75,183-1-477,110-5 495,-61-4 127,-102 17 35,-181 5-43,122-2-71,-287 0-5,-1 0-279,0 0-338,-4 1-556,-19 3-343,-7 2-629</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3.858"/>
    </inkml:context>
    <inkml:brush xml:id="br0">
      <inkml:brushProperty name="width" value="0.05" units="cm"/>
      <inkml:brushProperty name="height" value="0.05" units="cm"/>
      <inkml:brushProperty name="color" value="#0000FF"/>
    </inkml:brush>
  </inkml:definitions>
  <inkml:trace contextRef="#ctx0" brushRef="#br0">1 0 4729,'0'0'2203,"0"0"-476,0 0-303,0 0-270,0 0-306,0 0 59,6 1-56,31 6 448,0 2 0,38 13 1,-5 4-888,80 43 0,-149-69-376,0 0 0,-1 1 0,1-1 1,-1 0-1,1 1 0,-1-1 0,1 1 0,-1-1 0,1 1 0,-1-1 0,0 1 0,1 0 0,-1-1 0,0 1 0,1-1 0,-1 1 0,0 0 0,0-1 0,1 1 0,-1 0 1,0-1-1,0 1 0,0 0 0,0-1 0,0 1 0,0 0 0,0 0 0,0-1 0,0 1 0,-1 0 0,1-1 0,0 1 0,0 0 0,0-1 0,-1 1 0,1-1 0,0 1 1,-1 0-1,1-1 0,-1 1 0,0 0 0,-24 28-441,21-24 488,-85 83-1578,-1 1-3756,43-41-287</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5.577"/>
    </inkml:context>
    <inkml:brush xml:id="br0">
      <inkml:brushProperty name="width" value="0.05" units="cm"/>
      <inkml:brushProperty name="height" value="0.05" units="cm"/>
      <inkml:brushProperty name="color" value="#0000FF"/>
    </inkml:brush>
  </inkml:definitions>
  <inkml:trace contextRef="#ctx0" brushRef="#br0">708 0 7098,'0'0'3751,"0"0"-1427,0 0-282,0 0-92,0 0-520,0 0-281,-1 2 2222,-15 19-3497,-158 173 253,45-55-159,109-116-24,-58 64-1069,5 4 0,-81 129 1,130-189-1546,22-30 2050,1 0 1,-1-1 0,1 1-1,-1 0 1,1 0-1,-1-1 1,0 1-1,1-1 1,-1 1 0,0-1-1,1 0 1,-4 0-1,-10 0-7703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1.248"/>
    </inkml:context>
    <inkml:brush xml:id="br0">
      <inkml:brushProperty name="width" value="0.05" units="cm"/>
      <inkml:brushProperty name="height" value="0.05" units="cm"/>
      <inkml:brushProperty name="color" value="#0000FF"/>
    </inkml:brush>
  </inkml:definitions>
  <inkml:trace contextRef="#ctx0" brushRef="#br0">0 131 6513,'0'0'2721,"0"0"-449,0 0-391,0 0-321,0 0-448,0 0-343,0 0-161,0-4-328,0 4 144,12 0-152,8 0 264,7 0-288,8-8 96,1-4-336,11-4-8,24-19-696,-8 7-1208,-8 0-3922</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6.261"/>
    </inkml:context>
    <inkml:brush xml:id="br0">
      <inkml:brushProperty name="width" value="0.05" units="cm"/>
      <inkml:brushProperty name="height" value="0.05" units="cm"/>
      <inkml:brushProperty name="color" value="#0000FF"/>
    </inkml:brush>
  </inkml:definitions>
  <inkml:trace contextRef="#ctx0" brushRef="#br0">1 1 5233,'0'0'2873,"0"0"-710,0 0-451,0 0-194,0 0-313,0 0-171,0 0-220,0 0-38,0 0-210,0 0-59,1 14 271,6 3-600,0 0 0,1 0 0,1-1 0,1 0 0,0-1 0,13 16 0,12 18-36,83 115 105,161 172 0,-193-237-211,12 3-43,-97-101 23,-1-1 20,0 0-15,0 0 5,0 0-70,0 0-56,0 0-75,0 0-373,0 0-178,0 0-374,0 0-548,0 0-936,0 0-1302</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6.841"/>
    </inkml:context>
    <inkml:brush xml:id="br0">
      <inkml:brushProperty name="width" value="0.05" units="cm"/>
      <inkml:brushProperty name="height" value="0.05" units="cm"/>
      <inkml:brushProperty name="color" value="#0000FF"/>
    </inkml:brush>
  </inkml:definitions>
  <inkml:trace contextRef="#ctx0" brushRef="#br0">1 1 3137,'0'0'2960,"0"0"-558,0 0-465,0 0-274,0 0-324,0 0-171,0 16 1486,1 62-2096,3 5-121,11 82-265,-11-147-1432,-2-40-5449,-2 7-3525</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0.429"/>
    </inkml:context>
    <inkml:brush xml:id="br0">
      <inkml:brushProperty name="width" value="0.05" units="cm"/>
      <inkml:brushProperty name="height" value="0.05" units="cm"/>
      <inkml:brushProperty name="color" value="#0000FF"/>
    </inkml:brush>
  </inkml:definitions>
  <inkml:trace contextRef="#ctx0" brushRef="#br0">316 7 4673,'0'0'4541,"0"0"-1654,0 0-597,0 0-338,0 0-585,0 0-396,0 0-939,0 0-1,0 0 1,0 0-1,0 0 1,0 0-1,0 0 0,1 0 1,-1 0-1,0-1 1,0 1-1,0 0 1,0 0-1,0 0 1,0 0-1,0 0 1,0 0-1,0 0 0,0 0 1,0-1-1,0 1 1,0 0-1,0 0 1,0 0-1,0 0 1,0 0-1,0 0 0,0-1 1,0 1-1,0 0 1,0 0-1,0 0 1,0 0-1,0 0 1,0 0-1,0 0 1,0-1-1,0 1 0,0 0 1,0 0-1,0 0 1,0 0-1,0 0 1,0 0-1,0 0 1,0 0-1,-1-1 0,1 1 1,0 0-1,0 0 1,0 0-1,0 0 1,0 0-1,0 0 1,0 0-1,-1 0 1,1 0-1,0 0 0,0 0 1,0 0-1,0 0 1,0 0-1,0 0 1,0 0-1,-1 0 1,1 0-1,0 0 0,-43-1 32,-40 0-910,76 2 736,0 0 0,0 0 1,0 0-1,0 1 0,1 0 0,-1 0 0,0 1 1,1 0-1,-7 3 0,-2 4-95,-31 22-315,45-30 499,1 2-65,0-3-71,0-1 74,1 3 67,1 0 0,-1 1 0,1-1 0,-1 0-1,1 0 1,0 0 0,0 0 0,1-1 0,-1 1-1,0-1 1,1 1 0,0-1 0,0 0 0,-1 0-1,1 0 1,0 0 0,6 2 0,59 30 50,-54-27-8,6 0-16,-1 2 1,-1 0-1,33 22 0,-46-28-14,-1 1 0,0-1 0,0 1 0,0 0 0,-1 0 0,1 0 0,-1 1 0,0-1-1,0 1 1,-1-1 0,1 1 0,-1 0 0,0 0 0,0 0 0,-1 1 0,1-1 0,-1 0 0,-1 1-1,2 9 1,-2-11 26,-1-1 0,1 0 0,0 0 0,-1 0 0,1-1 0,-1 1 0,0 0 0,0 0 0,0 0 0,0 0 0,-1-1 0,1 1 0,-1 0 0,1-1 0,-1 0 0,0 1 0,0-1 0,-3 3 0,0-2 9,1 1 0,-1-1 1,0 0-1,0-1 0,-1 1 0,1-1 1,-1 0-1,1 0 0,-7 1 0,-13 1 23,0-1-1,-1-1 0,-38-1 0,43-2-87,-35 1-1025,20 0-3529,29 0 15</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1.313"/>
    </inkml:context>
    <inkml:brush xml:id="br0">
      <inkml:brushProperty name="width" value="0.05" units="cm"/>
      <inkml:brushProperty name="height" value="0.05" units="cm"/>
      <inkml:brushProperty name="color" value="#0000FF"/>
    </inkml:brush>
  </inkml:definitions>
  <inkml:trace contextRef="#ctx0" brushRef="#br0">207 38 1672,'0'0'3113,"0"0"-395,0 0-456,0 0-411,0 0-243,0 0-237,0-3-7,0-4-1304,-4-14 3769,3 20-3722,-1 0 1,1 1-1,-1-1 1,1 0-1,-1 1 1,1-1-1,-1 1 1,0-1-1,1 1 1,-1 0-1,0 0 0,1 0 1,-1 0-1,0 0 1,-1 0-1,-4 1-124,0 0 0,-1 1 0,1-1 0,1 1 0,-1 1 0,0-1-1,0 1 1,1 0 0,0 1 0,0 0 0,0 0 0,0 0 0,0 1 0,1-1-1,0 1 1,0 1 0,0-1 0,-6 10 0,5-7-109,0 1-1,0 0 1,1 0 0,0 0-1,0 1 1,1 0 0,1 0 0,-1 0-1,2 0 1,-1 0 0,1 1-1,0 11 1,2-20 85,1-1 1,-1 1-1,1-1 0,0 0 1,-1 1-1,1-1 0,0 1 0,0-1 1,0 0-1,0 0 0,0 1 1,0-1-1,0 0 0,0 0 0,1 0 1,-1 0-1,0 0 0,1-1 1,-1 1-1,0 0 0,1-1 0,-1 1 1,1-1-1,-1 1 0,1-1 1,-1 0-1,1 1 0,0-1 0,-1 0 1,1 0-1,2 0 0,65 0-122,-50-1 28,-14 1 111,1 0 1,-1 0 0,0-1 0,0 0-1,0 0 1,-1 0 0,1 0 0,0-1 0,0 0-1,-1 0 1,1 0 0,-1-1 0,7-4 0,-4 0 24,0 1 0,0-1 0,-1 0 1,0 0-1,-1-1 0,7-11 0,-6 8-8,0-1-1,-1 0 0,6-21 0,-6 17 18,-1 121 362,-4-86-709,0 40 1107,0-57-1049,0 0 0,0 0 0,1 1 0,-1-1 1,1 0-1,-1 0 0,1 1 0,0-1 0,-1 0 0,1 0 0,1 0 0,-1 0 0,0 0 0,0 0 1,1 0-1,-1-1 0,1 1 0,-1 0 0,4 2 0,0-3-3263,0-1-2659</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2.066"/>
    </inkml:context>
    <inkml:brush xml:id="br0">
      <inkml:brushProperty name="width" value="0.05" units="cm"/>
      <inkml:brushProperty name="height" value="0.05" units="cm"/>
      <inkml:brushProperty name="color" value="#0000FF"/>
    </inkml:brush>
  </inkml:definitions>
  <inkml:trace contextRef="#ctx0" brushRef="#br0">0 1 1712,'0'0'4849,"0"0"-2149,0 0-748,0 0-364,0 0-293,0 0-172,2 4-75,5 17-314,-1-1 0,-1 1 0,4 30-1,-2 69-1326,-7-119-224,0-1 26,0 0 7,0 0 226,1-13-435,17-82-207,-16 87 1174,1-1 0,0 1 0,0 0 0,0 0 0,1 0 1,0 0-1,1 1 0,0-1 0,6-6 0,-10 13 41,0 0 1,-1 0-1,1 0 0,0 0 1,0 1-1,0-1 0,-1 0 1,1 0-1,0 1 1,0-1-1,0 1 0,0-1 1,0 1-1,0-1 0,1 1 1,-1 0-1,0-1 1,0 1-1,0 0 0,0 0 1,0 0-1,0 0 0,1 0 1,-1 0-1,0 0 0,0 0 1,0 0-1,0 1 1,0-1-1,0 0 0,0 1 1,0-1-1,0 1 0,0-1 1,0 1-1,0 0 1,0-1-1,0 1 0,0 0 1,0 0-1,0-1 0,-1 1 1,1 0-1,1 2 1,3 4 223,-1 0 1,0 1-1,-1-1 1,6 15 0,-6-12-266,15 34 600,16 65 0,-28-97-640,0-17-360,1-20-182,-4-3 360,1 0 0,9-29-1,-11 47 231,1 0 0,1 0-1,0 1 1,0 0-1,1 0 1,0 0-1,0 0 1,1 1-1,8-10 1,-13 18 36,-1-1 0,1 1 0,0 0 0,-1 0 0,1-1 0,-1 1 0,1 0 0,-1 0 1,1 0-1,0 0 0,-1 0 0,1 0 0,0 0 0,-1 0 0,1 0 0,-1 0 0,1 0 0,0 0 0,-1 0 1,1 1-1,-1-1 0,1 0 0,-1 0 0,1 1 0,-1-1 0,1 0 0,-1 1 0,1-1 0,-1 0 0,1 1 1,-1-1-1,1 1 0,-1-1 0,0 1 0,1-1 0,-1 1 0,0-1 0,1 1 0,-1-1 0,0 1 0,0 0 1,0-1-1,1 1 0,-1-1 0,0 2 0,29 81 765,3 9-848,-6-36-2724,-15-34-1376</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2.499"/>
    </inkml:context>
    <inkml:brush xml:id="br0">
      <inkml:brushProperty name="width" value="0.05" units="cm"/>
      <inkml:brushProperty name="height" value="0.05" units="cm"/>
      <inkml:brushProperty name="color" value="#0000FF"/>
    </inkml:brush>
  </inkml:definitions>
  <inkml:trace contextRef="#ctx0" brushRef="#br0">0 0 4505,'0'0'4620,"0"0"-1908,0 0-563,0 0-404,0 0-299,0 0-591,0 23 109,3 70-1287,5-1 0,33 160 0,-37-235-810,2 13-4809,-6-23 823</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2.896"/>
    </inkml:context>
    <inkml:brush xml:id="br0">
      <inkml:brushProperty name="width" value="0.05" units="cm"/>
      <inkml:brushProperty name="height" value="0.05" units="cm"/>
      <inkml:brushProperty name="color" value="#0000FF"/>
    </inkml:brush>
  </inkml:definitions>
  <inkml:trace contextRef="#ctx0" brushRef="#br0">119 1 8010,'0'0'2852,"0"0"-789,0 0-640,0 0-462,0 0-520,0 0-200,0 0-146,17 7 0,167 111-99,-183-118 2,1 1 0,-1-1 0,0 1 0,0-1 0,0 1 0,1 0 0,-1-1 0,0 1 0,0 0 0,0 0 0,0 0 0,0 0 1,0 0-1,0 0 0,-1 0 0,1 0 0,0 1 0,-1-1 0,1 0 0,0 0 0,-1 0 0,0 1 0,1-1 0,-1 0 0,0 1 0,1-1 0,-1 0 0,0 1 0,0-1 1,0 1-1,0-1 0,-1 0 0,1 1 0,0-1 0,0 0 0,-1 1 0,1-1 0,-1 0 0,1 0 0,-1 1 0,0-1 0,1 0 0,-1 0 0,0 0 0,0 0 0,0 0 0,0 0 1,0 0-1,0 0 0,0 0 0,0 0 0,-2 0 0,-6 7-45,-1-2 0,0 1 0,-1-1 0,-17 7 0,-2 0-1063,-1 0-1,0-2 0,-1-2 1,0-1-1,-42 6 0,46-13-1831</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3.425"/>
    </inkml:context>
    <inkml:brush xml:id="br0">
      <inkml:brushProperty name="width" value="0.05" units="cm"/>
      <inkml:brushProperty name="height" value="0.05" units="cm"/>
      <inkml:brushProperty name="color" value="#0000FF"/>
    </inkml:brush>
  </inkml:definitions>
  <inkml:trace contextRef="#ctx0" brushRef="#br0">0 0 5737,'0'0'2827,"0"0"-647,0 0-537,0 0-388,3 10 2021,16 46-2844,7 28-216,-4 2-1,16 122 0,-37-124-8346,-1-77 4091</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3.851"/>
    </inkml:context>
    <inkml:brush xml:id="br0">
      <inkml:brushProperty name="width" value="0.05" units="cm"/>
      <inkml:brushProperty name="height" value="0.05" units="cm"/>
      <inkml:brushProperty name="color" value="#0000FF"/>
    </inkml:brush>
  </inkml:definitions>
  <inkml:trace contextRef="#ctx0" brushRef="#br0">0 0 2961,'0'0'3727,"0"0"-1408,0 0-325,0 0-406,0 0-175,0 0-436,0 0-277,0 0-329,0 17 224,0 115 881,0-103-4560,0 0-3375,0-29-551</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4.191"/>
    </inkml:context>
    <inkml:brush xml:id="br0">
      <inkml:brushProperty name="width" value="0.05" units="cm"/>
      <inkml:brushProperty name="height" value="0.05" units="cm"/>
      <inkml:brushProperty name="color" value="#0000FF"/>
    </inkml:brush>
  </inkml:definitions>
  <inkml:trace contextRef="#ctx0" brushRef="#br0">0 0 5641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2.345"/>
    </inkml:context>
    <inkml:brush xml:id="br0">
      <inkml:brushProperty name="width" value="0.05" units="cm"/>
      <inkml:brushProperty name="height" value="0.05" units="cm"/>
      <inkml:brushProperty name="color" value="#0000FF"/>
    </inkml:brush>
  </inkml:definitions>
  <inkml:trace contextRef="#ctx0" brushRef="#br0">4 88 6977,'0'0'3749,"0"0"-1414,0 0-419,0 0-473,0 0-410,0 0-413,-1 0-246,-1 0-105,25 1-247,41 7 0,-38-4 53,31 2-1,8-4-163,1-2-1,-1-3 0,86-15 1,-38-7-730,82-15-2508,-66 22-2628,-74 13-30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4.525"/>
    </inkml:context>
    <inkml:brush xml:id="br0">
      <inkml:brushProperty name="width" value="0.05" units="cm"/>
      <inkml:brushProperty name="height" value="0.05" units="cm"/>
      <inkml:brushProperty name="color" value="#0000FF"/>
    </inkml:brush>
  </inkml:definitions>
  <inkml:trace contextRef="#ctx0" brushRef="#br0">93 185 5641,'-93'-174'4081,"93"168"-2056,0 6-329,0 0-96,0 0-520,0 0-223,0 0-553,0-5-168,0 5-128,0 0-8,0 0-8,0 0-824,26 0-625,-5 0-1399,-1 0-3538</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5.063"/>
    </inkml:context>
    <inkml:brush xml:id="br0">
      <inkml:brushProperty name="width" value="0.05" units="cm"/>
      <inkml:brushProperty name="height" value="0.05" units="cm"/>
      <inkml:brushProperty name="color" value="#0000FF"/>
    </inkml:brush>
  </inkml:definitions>
  <inkml:trace contextRef="#ctx0" brushRef="#br0">3 1 2497,'0'0'5286,"0"0"-2236,0 0-960,0 0-517,0 0-411,0 0-497,0 0-104,0 15-88,-1 13-271,0 1-60,0-1 0,2 1 0,7 43 0,-7-68-102,-1-3-61,0-1-1,0 1 1,0-1 0,0 1 0,1 0 0,-1-1 0,0 1-1,0-1 1,0 1 0,1-1 0,-1 1 0,0-1 0,1 1 0,-1-1-1,0 0 1,1 1 0,-1-1 0,1 1 0,-1-1 0,0 0-1,1 1 1,-1-1 0,1 0 0,-1 0 0,1 1 0,-1-1 0,1 0-1,-1 0 1,1 0 0,0 1 0,-1-1 0,1 0 0,-1 0-1,1 0 1,-1 0 0,1 0 0,-1 0 0,1 0 0,0 0-1,-1-1 1,1 1 0,0 0 0,9-33 310,-8 24-278,-1 0 9,0-1 0,0 1-1,1 0 1,1 0 0,0 1 0,4-11-1,-6 17-33,1-1-1,0 1 1,0 0 0,-1-1-1,1 1 1,0 0-1,1 0 1,-1 0-1,0 1 1,0-1 0,1 1-1,-1-1 1,1 1-1,0 0 1,-1 0-1,1 0 1,0 0-1,0 0 1,-1 0 0,1 1-1,0 0 1,0-1-1,0 1 1,4 1-1,-4-2 2,0 1 0,0 1 0,0-1-1,0 0 1,0 1 0,0-1 0,0 1-1,0 0 1,-1 0 0,1 0 0,0 0-1,-1 1 1,1-1 0,0 1-1,2 1 1,-2 2 32,1-1 0,0 0-1,-1 1 1,1 0 0,-1-1-1,-1 1 1,4 7 0,25 51 106,-26-55-1159,2-5-3817,-3-3-292</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6.260"/>
    </inkml:context>
    <inkml:brush xml:id="br0">
      <inkml:brushProperty name="width" value="0.05" units="cm"/>
      <inkml:brushProperty name="height" value="0.05" units="cm"/>
      <inkml:brushProperty name="color" value="#0000FF"/>
    </inkml:brush>
  </inkml:definitions>
  <inkml:trace contextRef="#ctx0" brushRef="#br0">307 52 4929,'0'0'2339,"0"0"-558,0 0-412,0 0-346,0 0-303,0 0-22,2-4-21,5-10 78,-5 11-29,-4-23 3448,-5 24-4110,0 1 0,-1 0 1,1 0-1,0 1 0,-1 0 0,1 0 1,-12 2-1,-8 0 43,12-2-115,11-1-1,0 1 0,0-1 1,0 1-1,0 0 0,0 0 1,0 1-1,1-1 0,-1 1 0,0 0 1,0 0-1,0 0 0,0 0 1,1 1-1,-1-1 0,1 1 1,-1 0-1,1 0 0,0 0 0,0 1 1,0-1-1,0 1 0,0 0 1,-3 3-1,4-3-25,0 0 0,0 1 0,1-1 0,-1 1 1,1-1-1,0 1 0,-1 0 0,2 0 0,-1-1 0,0 1 1,1 0-1,0 0 0,0 0 0,0 0 0,1 4 0,-1 7-282,0-14 282,1 0-1,0 0 1,-1 0 0,1 0-1,0 0 1,0 0-1,-1-1 1,1 1 0,0 0-1,0-1 1,0 1-1,0 0 1,0-1-1,0 0 1,0 1 0,0-1-1,0 1 1,1-1-1,-1 0 1,0 0-1,0 0 1,2 1 0,25 2-330,102-3-1772,-121-9 2648,-7 8-1,-4 17-282,-38 200-198,29 6-104,12-218 77,-1 0 0,0 0 0,-1 0 0,1 0 0,0 0 0,-1 0 0,0 0 0,0 0 0,0-1 0,-1 1 0,-2 5 0,3-7-4,-1-1-1,0 1 1,0-1 0,1 1 0,-1-1-1,0 0 1,0 0 0,0 1 0,0-1-1,-1-1 1,1 1 0,0 0-1,0-1 1,0 1 0,-1-1 0,1 1-1,0-1 1,-1 0 0,1 0 0,-4-1-1,-9 2-9,11-1 9,1 1 0,-1-1-1,1 0 1,-1 0 0,1 0 0,-1 0 0,1 0 0,-1-1 0,1 0 0,0 1 0,-1-1 0,1-1 0,0 1 0,-1 0-1,1-1 1,0 0 0,0 1 0,0-1 0,1-1 0,-1 1 0,0 0 0,1 0 0,-1-1 0,1 0 0,-3-3 0,0-2-10,-7-8 33,1-1 1,0 0 0,1-1 0,1 0 0,1 0 0,-7-21 0,15 38-44,-1-1 0,1 1 0,0-1 0,-1 1 0,1 0 0,0-1 0,0 1 0,0-1 0,0 1 0,0-1 0,0 1 0,0-1 0,1 1 0,-1-1 0,0 1 0,1-1 0,-1 1 0,1 0 0,0-1 0,-1 1 0,1 0 0,0 0 0,0-1 0,0 1 0,1-1 0,1 0-50,0 1 0,0 0 0,0 0 0,0 0 0,0 0 0,0 0 0,0 1 0,1 0 0,3-1 0,13-1 168,162-18-630,-104 18-3259,-60 2-996</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3:59.963"/>
    </inkml:context>
    <inkml:brush xml:id="br0">
      <inkml:brushProperty name="width" value="0.05" units="cm"/>
      <inkml:brushProperty name="height" value="0.05" units="cm"/>
      <inkml:brushProperty name="color" value="#0000FF"/>
    </inkml:brush>
  </inkml:definitions>
  <inkml:trace contextRef="#ctx0" brushRef="#br0">291 1 5617,'0'0'2421,"0"0"-473,0 0-308,0 0-237,0 0-213,0 0-190,0 0-233,0 0-60,0 0-202,0 0 13,0 0-187,0 0 17,0 0-167,0 0 38,0 0-46,0 0-10,0 0 42,0 0-86,0 0 156,0 0-154,0 0 74,0 0-110,0 0 46,0 0-69,-7 0 186,1 0-252,0-1-1,-1 1 0,1 1 0,0-1 1,-1 1-1,1 0 0,0 1 0,0-1 1,0 1-1,0 0 0,0 1 0,0 0 1,1-1-1,-1 2 0,1-1 0,0 1 1,0 0-1,0 0 0,0 0 0,1 0 1,0 1-1,-4 5 0,-10 13-18,1 1 1,1 1-1,1 0 1,2 0-1,0 2 1,2 0-1,1 0 0,1 1 1,1 0-1,1 0 1,2 1-1,1 0 0,1 0 1,2 36-1,-1-21-167,3-1 1,1 0-1,3 0 0,1 0 0,18 63 0,-12-67-237,-1-4 44,25 57 1,-31-81-250,1 0 1,1-1 0,0 0 0,0 0 0,10 10 0,-6-14-3413,-6-6-589</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4:01.095"/>
    </inkml:context>
    <inkml:brush xml:id="br0">
      <inkml:brushProperty name="width" value="0.05" units="cm"/>
      <inkml:brushProperty name="height" value="0.05" units="cm"/>
      <inkml:brushProperty name="color" value="#0000FF"/>
    </inkml:brush>
  </inkml:definitions>
  <inkml:trace contextRef="#ctx0" brushRef="#br0">0 4 4417,'0'0'3706,"0"0"-1392,0 0-660,0 0-114,0 0-260,0 0-233,6-1 1771,20-1-2855,-17 9 45,-1 1 1,0 0-1,-1 1 0,9 12 1,3 3-15,16 18-6,-3 2 1,-1 1 0,34 68-1,-58-97-43,-1 0 0,0 0 0,-1 1 0,-1-1 0,-1 1 0,2 22 0,-2 103-367,-4-83 256,-1-40-35,-1 0 0,-1 0 0,0-1-1,-2 1 1,0-1 0,-1 0 0,-1-1 0,-17 31 0,-18 42-634,34-66 426,-23 42-1,27-53 18,5-13 269,-1 1 0,1-1 0,0 1 0,0-1 0,0 1 0,0-1 0,-1 1 0,1-1 0,0 1 0,-1-1 0,1 1 0,0-1 0,-1 1 0,1-1 0,0 0 0,-1 1 0,1-1 0,-1 0 0,1 1 0,-1-1 0,1 0 0,-1 0 0,1 1-1,-1-1 1,1 0 0,-1 0 0,1 0 0,-1 0 0,1 0 0,-1 0 0,1 0 0,-1 0 0,1 0 0,-1 0 0,0 0 0,1 0 0,-1 0 0,1 0 0,-1-1 0,-9 1-6487</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7.981"/>
    </inkml:context>
    <inkml:brush xml:id="br0">
      <inkml:brushProperty name="width" value="0.05" units="cm"/>
      <inkml:brushProperty name="height" value="0.05" units="cm"/>
      <inkml:brushProperty name="color" value="#0000FF"/>
    </inkml:brush>
  </inkml:definitions>
  <inkml:trace contextRef="#ctx0" brushRef="#br0">1 67 2577,'0'0'7097,"0"0"-3722,0 0-1350,0 0-314,0 0-480,0-4 87,4 2 1783,239-30-3193,-145 11-1255,-94 19 2754,-2-3-6420,-14 4-4358,-7 10 4729</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8.317"/>
    </inkml:context>
    <inkml:brush xml:id="br0">
      <inkml:brushProperty name="width" value="0.05" units="cm"/>
      <inkml:brushProperty name="height" value="0.05" units="cm"/>
      <inkml:brushProperty name="color" value="#0000FF"/>
    </inkml:brush>
  </inkml:definitions>
  <inkml:trace contextRef="#ctx0" brushRef="#br0">1 0 1816</inkml:trace>
  <inkml:trace contextRef="#ctx0" brushRef="#br0" timeOffset="1">1 0 1816,'168'27'3162,"-134"-22"-674,-34-5-408,0 0-412,0 0-230,0 0-271,0 0-129,0 0-282,0 13 195,0 305 1674,0-211-4359,0-1-3724,0-94 1223</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8.647"/>
    </inkml:context>
    <inkml:brush xml:id="br0">
      <inkml:brushProperty name="width" value="0.05" units="cm"/>
      <inkml:brushProperty name="height" value="0.05" units="cm"/>
      <inkml:brushProperty name="color" value="#0000FF"/>
    </inkml:brush>
  </inkml:definitions>
  <inkml:trace contextRef="#ctx0" brushRef="#br0">1 90 5457,'0'0'3677,"0"0"-1653,0 0-342,0 0-154,0 0-249,0 0-280,0 0-289,0 0-130,0 0-233,0 0 26,0 0-170,0 0 14,17 0-126,30-2-917,1-2 0,-1-2 0,0-2 1,74-24-1,-52 11-2650,-11 4-2373</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9.181"/>
    </inkml:context>
    <inkml:brush xml:id="br0">
      <inkml:brushProperty name="width" value="0.05" units="cm"/>
      <inkml:brushProperty name="height" value="0.05" units="cm"/>
      <inkml:brushProperty name="color" value="#0000FF"/>
    </inkml:brush>
  </inkml:definitions>
  <inkml:trace contextRef="#ctx0" brushRef="#br0">48 4 4809,'0'0'3717,"0"0"-1550,0 0-569,0 0-334,0 0-220,0 0-357,-1 0-622,1-1 1,-1 1-1,1 0 1,-1-1-1,1 1 1,-1 0-1,0 0 1,1-1-1,-1 1 1,1 0-1,-1 0 0,0 0 1,1 0-1,-1 0 1,0 0-1,1 0 1,-1 0-1,0 0 1,1 0-1,-1 0 1,0 0-1,1 0 0,-2 1 1,-1 7 22,0 1 0,0 0 0,1 0 0,0 0 0,0 0 0,1 1 1,0 14-1,-2 8-1,-3 23-280,1 69 1,5-123-383,0-1-3,0 0-15,0 0 154,0 0 83,0-14-41,0 0 325,0 3 32,-1 0 0,1 0 0,1 0 0,0 0 0,1 0 0,0 0 0,0 0 0,1 1 0,0-1 0,1 1 0,6-12 0,-5 15-4,3-7-86,1 0 0,1 1-1,12-14 1,-20 25 102,0 0-1,0-1 0,0 1 1,0 0-1,0 0 1,1 1-1,-1-1 1,1 0-1,-1 1 0,1 0 1,0-1-1,0 1 1,-1 0-1,1 0 0,0 1 1,0-1-1,0 1 1,0-1-1,0 1 1,0 0-1,0 0 0,0 0 1,0 0-1,4 2 1,-4 0 39,0 0 0,-1 0 1,1 0-1,0 1 0,-1-1 1,0 1-1,0 0 1,0 0-1,0 0 0,0 0 1,0 0-1,-1 0 0,0 0 1,1 0-1,0 5 0,14 55 213,-13-50-568,0 1-1,1-1 1,1 0 0,8 18-1,-9-22-611,6 13-3729</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09.985"/>
    </inkml:context>
    <inkml:brush xml:id="br0">
      <inkml:brushProperty name="width" value="0.05" units="cm"/>
      <inkml:brushProperty name="height" value="0.05" units="cm"/>
      <inkml:brushProperty name="color" value="#0000FF"/>
    </inkml:brush>
  </inkml:definitions>
  <inkml:trace contextRef="#ctx0" brushRef="#br0">353 374 616,'0'0'6542,"0"0"-3108,0 0-1358,0 0-313,0 0-271,0 0-338,-21-16 1529,6 10-2772,0 1-1,0 0 1,-1 1-1,0 1 0,1 1 1,-1 0-1,0 1 1,0 0-1,-19 3 1,9-2-155,20 1 224,1 0-1,0 0 0,0 1 1,0-1-1,1 1 0,-1 0 1,0 1-1,1-1 1,-1 1-1,1 0 0,0 0 1,0 0-1,0 1 0,0-1 1,1 1-1,-1 0 0,1 0 1,0 0-1,0 0 1,0 1-1,1-1 0,0 1 1,-3 7-1,-1 1 2,1 0-1,0 0 1,1 1 0,0 0 0,1 0-1,1 0 1,-2 22 0,4-18 0,2 21-291,-2-38 283,1 1 1,-1-1-1,1 0 1,0 0-1,-1 0 0,1 0 1,0-1-1,-1 1 1,1 0-1,0 0 0,0 0 1,0 0-1,0-1 1,0 1-1,0 0 0,0-1 1,0 1-1,0-1 1,0 1-1,0-1 0,0 0 1,0 1-1,1-1 1,-1 0-1,0 0 0,0 0 1,0 0-1,0 0 1,2 0-1,23 0-535,-11 1 62,0-1 1,-1-1 0,20-3 0,-29 3 407,0-1 0,0 1 0,0-1 0,0 0 0,0-1 0,0 1 0,-1-1 0,1 0 1,-1 0-1,0 0 0,0 0 0,7-8 0,3-7-137,0-1 1,-1 0 0,-1 0 0,-1-1-1,-1-1 1,-1 0 0,0 0-1,-2-1 1,0 0 0,3-23-1,-1-12 257,-1-1 0,-2-102-1,-3 117 1365,-1 35 400,-1 28-1340,-7 539 1782,6-557-2380,0 0 0,1 0 1,-1 0-1,0 0 1,0 0-1,1 0 1,-1 0-1,1 0 1,0-1-1,0 1 1,0 0-1,-1 0 1,2 0-1,-1-1 1,0 1-1,0-1 1,0 1-1,4 2 1,20 12-4460,-5-6-3525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3.199"/>
    </inkml:context>
    <inkml:brush xml:id="br0">
      <inkml:brushProperty name="width" value="0.05" units="cm"/>
      <inkml:brushProperty name="height" value="0.05" units="cm"/>
      <inkml:brushProperty name="color" value="#0000FF"/>
    </inkml:brush>
  </inkml:definitions>
  <inkml:trace contextRef="#ctx0" brushRef="#br0">12 0 6473,'0'0'2826,"0"0"-532,0 0-548,0 0-535,0 0-608,0 0-278,0 15-134,-5 243 1574,2-139-1423,3-118-282,0-1 17,0 0 30,0 0 14,0-3-85,-2-43-361,1 26-113,0 0-1,2-1 0,0 1 1,1 0-1,6-24 1,-3 27 76,1-5 187,17-39 1,-22 61 226,0-1 1,0 1-1,0-1 1,0 0 0,0 1-1,0 0 1,0-1-1,0 1 1,0 0-1,0-1 1,1 1-1,-1 0 1,0 0 0,0 0-1,0 0 1,2 0-1,26 1 434,-17-1-136,-10 7-301,0 0-1,0 0 0,0 0 0,0 8 1,-1-9-30,10 56 169,21 64 0,-32-125-343,0 0 0,0 1 0,0-1 0,1 0 0,-1 0 0,0 0 0,1 0 0,-1 0 0,1 0 0,-1 0 0,1 0 0,-1 0 0,1 0 0,-1 0 0,1 0 0,0-1 0,0 1 0,0 0 0,-1 0 0,1-1 0,0 1 0,0 0 0,0-1 0,0 1 0,0-1 0,0 1 0,0-1 0,0 0 0,0 1 0,1-1 0,1 0 0,0 0-4431</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0.531"/>
    </inkml:context>
    <inkml:brush xml:id="br0">
      <inkml:brushProperty name="width" value="0.05" units="cm"/>
      <inkml:brushProperty name="height" value="0.05" units="cm"/>
      <inkml:brushProperty name="color" value="#0000FF"/>
    </inkml:brush>
  </inkml:definitions>
  <inkml:trace contextRef="#ctx0" brushRef="#br0">6 128 5153,'0'0'2410,"0"0"-660,0 0-297,0 0-227,0 0-295,0 0-204,0 0-201,0 0-30,0 0-233,0 0-60,0 0-131,7 0 67,22 1 9,-18 0-267,0-1 1,1 0-1,-1-1 1,14-2-1,-22 3 95,-1-1-1,1 0 1,0 0-1,-1 0 1,1 0-1,-1 0 1,0 0-1,1-1 1,-1 1 0,0-1-1,1 1 1,-1-1-1,0 0 1,-1 0-1,1 0 1,0 0-1,0 0 1,-1-1 0,1 1-1,-1 0 1,0-1-1,2-3 1,0-4 66,-1 0 0,0 0-1,0 0 1,-1 0 0,0 0 0,-1-14 0,-26 24 350,20 0-371,-4-1 15,1 1 0,0 0 1,0 1-1,0 0 0,-17 5 0,23-5-31,0 1 1,0 0-1,0-1 0,0 1 0,0 1 0,0-1 0,0 0 0,1 1 1,-1-1-1,1 1 0,0 0 0,-1 0 0,1 0 0,1 0 1,-1 0-1,0 0 0,-1 6 0,-2 6-17,0 0 0,2 1-1,-1-1 1,2 1 0,0 0 0,1 0-1,2 30 1,-1-20-29,0-24 13,0 0 0,0 0 0,1 0 0,-1 0 0,0 0 0,1 0-1,-1 0 1,1 0 0,0 0 0,0 0 0,0-1 0,0 1 0,0 0 0,0 0 0,0-1 0,0 1-1,1-1 1,-1 1 0,0-1 0,1 1 0,0-1 0,-1 0 0,1 0 0,0 0 0,-1 0-1,1 0 1,0 0 0,0 0 0,0 0 0,4 0 0,5 1-536,0 0-1,-1-1 1,1 0 0,19-2 0,-12 1-667,23 0-2720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0.879"/>
    </inkml:context>
    <inkml:brush xml:id="br0">
      <inkml:brushProperty name="width" value="0.05" units="cm"/>
      <inkml:brushProperty name="height" value="0.05" units="cm"/>
      <inkml:brushProperty name="color" value="#0000FF"/>
    </inkml:brush>
  </inkml:definitions>
  <inkml:trace contextRef="#ctx0" brushRef="#br0">14 1 1512,'0'0'4708,"0"0"-2199,0 0-765,0 0-397,0 0-200,0 0-387,-1 0-738,1 0 0,-1 0 0,1 1 0,-1-1 0,0 0 0,1 1 0,-1-1 0,1 0 0,-1 1 0,1-1 0,0 1 0,-1-1 0,1 1 0,-1-1 0,1 1 0,0-1 0,-1 1 0,1-1 0,0 1 0,0 0 0,-1-1 0,1 1 0,0-1 1,0 1-1,0 0 0,0-1 0,0 1 0,0-1 0,0 1 0,0 0 0,0-1 0,0 1 0,0 0 0,0 0 0,-3 320 607,6-169-2763,-3-122-185,0-11-1370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1.350"/>
    </inkml:context>
    <inkml:brush xml:id="br0">
      <inkml:brushProperty name="width" value="0.05" units="cm"/>
      <inkml:brushProperty name="height" value="0.05" units="cm"/>
      <inkml:brushProperty name="color" value="#0000FF"/>
    </inkml:brush>
  </inkml:definitions>
  <inkml:trace contextRef="#ctx0" brushRef="#br0">10 0 7242,'0'0'2781,"0"0"-743,0 0-489,0 0-409,0 0-371,0 0-391,-9 1-314,52 23-62,-29-15 4,1-1 1,0 0-1,0-1 1,0-1 0,20 5-1,-28-9-65,-1-1 0,0 1 1,0 0-1,0 0 0,-1 1 0,1-1 0,0 1 1,7 6-1,-12-9 36,-1 1 0,1 0-1,0 0 1,0 0 0,-1 0 0,1 0 0,0 0 0,-1 0 0,1 0 0,-1 0-1,1 0 1,-1 0 0,1 0 0,-1 0 0,0 0 0,0 0 0,0 0 0,1 0-1,-1 1 1,0 1 0,-1-1 13,0 0 0,1 0 1,-1 1-1,0-1 0,0 0 0,0 0 0,-1 0 0,1 0 0,0 0 1,-1 0-1,1-1 0,-1 1 0,0 0 0,-2 1 0,-67 56-22,-30 29-1656,100-87 1473,0 0 0,0 1 0,0-1 1,0 0-1,0 1 0,0-1 0,0 0 0,1 1 0,-1-1 1,1 1-1,-1-1 0,1 1 0,-1-1 0,1 1 0,0-1 1,0 1-1,-1 0 0,1-1 0,0 1 0,1 1 1,-1 2-1182,0 1-3952</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1.678"/>
    </inkml:context>
    <inkml:brush xml:id="br0">
      <inkml:brushProperty name="width" value="0.05" units="cm"/>
      <inkml:brushProperty name="height" value="0.05" units="cm"/>
      <inkml:brushProperty name="color" value="#0000FF"/>
    </inkml:brush>
  </inkml:definitions>
  <inkml:trace contextRef="#ctx0" brushRef="#br0">1 0 4609</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2.019"/>
    </inkml:context>
    <inkml:brush xml:id="br0">
      <inkml:brushProperty name="width" value="0.05" units="cm"/>
      <inkml:brushProperty name="height" value="0.05" units="cm"/>
      <inkml:brushProperty name="color" value="#0000FF"/>
    </inkml:brush>
  </inkml:definitions>
  <inkml:trace contextRef="#ctx0" brushRef="#br0">1 0 4609,'210'168'2861,"-170"-131"2617,-40-39-2900,4 0-3677,6 3 1085,0-2 0,1 0 1,-1 0-1,0-1 0,1 0 0,-1-1 0,16-6 0,-21 7 5,1-1 0,-1 0-1,0 0 1,-1 0-1,1-1 1,0 0-1,-1 0 1,0 0 0,0 0-1,0-1 1,-1 1-1,1-1 1,-1 0 0,0 0-1,3-9 1,-4 7 41,0 1 0,-1-1-1,0 0 1,0 1 0,-1-1 0,0-13 0,-1 7 23,1 12 72,-31 1 217,28 0-333,-1 0 0,0 1 0,1-1 0,-1 1 0,1-1 0,-1 1 0,0 0 0,1 0 0,0 1 0,-1-1 0,1 1-1,0-1 1,-1 1 0,1 0 0,0 0 0,-4 5 0,0 1 7,0 0 0,1 0-1,1 1 1,-9 16 0,13-23-14,-4 9-5,0 1 1,1 0 0,1-1-1,-1 1 1,2 1-1,0-1 1,0 0-1,1 0 1,1 1 0,1 16-1,-1-14-98,1-14 74,-1 0 0,0-1 0,0 1 0,1 0 0,-1-1 0,1 1 0,-1-1 0,0 1 0,1-1 0,-1 1 0,1-1 0,-1 1 0,1-1 0,0 1 0,-1-1 0,1 1 0,0-1 0,-1 0 0,1 1 0,0-1 0,-1 0 0,1 0 0,0 0 0,-1 1 0,1-1 0,0 0 0,-1 0 0,1 0 0,0 0 0,1 0 0,29 0-754,-23 0 378,17 0-845,-16 1 496,1 0 1,-1-1-1,0-1 0,1 0 1,-1 0-1,0 0 1,1-1-1,17-7 0,0-10-4120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2.446"/>
    </inkml:context>
    <inkml:brush xml:id="br0">
      <inkml:brushProperty name="width" value="0.05" units="cm"/>
      <inkml:brushProperty name="height" value="0.05" units="cm"/>
      <inkml:brushProperty name="color" value="#0000FF"/>
    </inkml:brush>
  </inkml:definitions>
  <inkml:trace contextRef="#ctx0" brushRef="#br0">1 10 2977,'0'0'2067,"0"0"-300,0 0-188,0 0-203,0 0-378,0 0-441,0 0-310,0 7-7,-1 26 333,4 60 381,-3-87-925,1 0 0,0 0 0,1-1 1,-1 1-1,1 0 0,0 0 0,1-1 1,-1 0-1,1 1 0,0-1 0,1 0 1,5 7-1,-8-11-37,-1-1 1,1 0-1,-1 0 1,0 1-1,1-1 1,-1 0-1,1 0 1,-1 0-1,1 1 0,-1-1 1,1 0-1,-1 0 1,1 0-1,-1 0 1,1 0-1,-1 0 1,1 0-1,-1 0 1,1 0-1,-1 0 0,1 0 1,-1 0-1,1-1 1,-1 1-1,0 0 1,1 0-1,-1 0 1,1-1-1,-1 1 0,1 0 1,-1-1-1,0 1 1,1 0-1,-1-1 1,0 1-1,1 0 1,-1-1-1,0 1 1,1-1-1,-1 1 0,0-1 1,0 1-1,0 0 1,1-1-1,-1 1 1,0-1-1,0 1 1,0-2-1,12-28 107,-11 24-131,6-14 75,54-134 401,-61 154-428,0 0 0,0 0 1,1 0-1,-1-1 0,0 1 1,0 0-1,0 0 0,0 0 0,0 0 1,0-1-1,0 1 0,1 0 0,-1 0 1,0 0-1,0 0 0,0 0 0,0-1 1,1 1-1,-1 0 0,0 0 0,0 0 1,0 0-1,1 0 0,-1 0 0,0 0 1,0 0-1,1 0 0,-1 0 0,0 0 1,0 0-1,0 0 0,1 0 0,-1 0 1,0 0-1,0 0 0,0 0 1,1 0-1,-1 0 0,0 0 0,0 0 1,0 0-1,1 1 0,-1-1 0,0 0 1,0 0-1,0 0 0,1 0 0,9 14 239,6 18-114,-11-18-378,1-1 0,1 1 0,0-1 0,0 0 1,2-1-1,-1 0 0,2 0 0,20 21 0,-5-17-3280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3.747"/>
    </inkml:context>
    <inkml:brush xml:id="br0">
      <inkml:brushProperty name="width" value="0.05" units="cm"/>
      <inkml:brushProperty name="height" value="0.05" units="cm"/>
      <inkml:brushProperty name="color" value="#0000FF"/>
    </inkml:brush>
  </inkml:definitions>
  <inkml:trace contextRef="#ctx0" brushRef="#br0">290 473 7178,'0'0'2187,"0"0"-756,0 0-435,0 0-159,0 0-245,0 0-186,-12-13-198,-40-40-24,50 51-185,0 0 0,-1 1 0,1-1 0,-1 1 0,1-1 0,-1 1 0,1 0-1,-1 0 1,0 0 0,1 0 0,-1 0 0,0 1 0,0-1 0,1 1 0,-1 0 0,0 0 0,0 0 0,0 0 0,0 0 0,-5 2 0,-8 0-136,10-2 129,-1 0 0,1 1 0,-1 0-1,1 1 1,-1-1 0,1 1 0,0 1-1,0-1 1,-1 1 0,2 0 0,-1 0 0,0 1-1,1-1 1,0 1 0,-1 1 0,2-1-1,-1 1 1,0 0 0,1 0 0,0 0-1,0 0 1,1 1 0,-1-1 0,1 1 0,0 0-1,1 0 1,0 1 0,0-1 0,0 0-1,0 1 1,1-1 0,0 1 0,1-1-1,-1 8 1,1 70-242,1-83 250,-1 0 1,0 0 0,1 0-1,-1 0 1,1-1 0,-1 1-1,1 0 1,0 0 0,-1 0-1,1-1 1,0 1 0,-1 0-1,1 0 1,0-1 0,0 1-1,0-1 1,0 1 0,0-1-1,0 1 1,-1-1 0,1 0-1,0 1 1,0-1 0,0 0 0,0 0-1,0 1 1,1-1 0,-1 0-1,0 0 1,0 0 0,1-1-1,45 1 82,-33 0-119,-8-1 8,0 1 1,0-1-1,0 0 0,-1 0 0,1 0 0,0-1 0,-1 0 1,1 0-1,-1 0 0,0-1 0,0 0 0,0 0 0,6-5 1,-2 1-110,-1-1 0,0 0 0,0 0 0,-1-1 0,0 0 0,8-14 0,-1-3-421,-1-1-1,-1 0 0,-1-1 0,10-44 1,-14 32 125,-2-1 0,-1 0 1,-3 0-1,-4-56 1,0 5 1092,4 92-585,-1 0-1,0-1 0,0 1 1,0 0-1,0-1 0,0 1 1,0-1-1,0 1 1,0 0-1,0-1 0,0 1 1,0-1-1,0 1 0,0 0 1,0-1-1,0 1 0,0-1 1,0 1-1,0 0 0,0-1 1,-1 1-1,1-1 0,0 1 1,0 0-1,0-1 1,-1 1-1,1 0 0,0 0 1,-1-1-1,1 1 0,0 0 1,-1 0-1,1-1 0,0 1 1,-1 0-1,1 0 0,0 0 1,-1-1-1,1 1 1,0 0-1,-1 0 0,1 0 1,-1 0-1,1 0 0,-1 0 1,1 0-1,0 0 0,-1 0 1,1 0-1,-1 0 0,1 0 1,-1 0-1,0 1-58,0 0-1,0-1 0,0 1 1,0 0-1,0 0 1,0 0-1,0 0 1,0 0-1,1 0 0,-1 0 1,0 0-1,1 0 1,-1 0-1,1 0 1,-1 0-1,1 0 0,-1 3 1,-8 57 252,2 1 0,4 0 0,5 80 0,-1-40 112,0-83-283,0 0 0,1 0 0,1 0-1,0-1 1,2 1 0,7 20 0,-7-28-287,0 1 0,1-1 0,0 0 1,9 12-1,-10-16-608,0-1 0,1 1 0,0-1 0,0-1 0,1 1 0,12 8 0,-8-8-6088</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4.400"/>
    </inkml:context>
    <inkml:brush xml:id="br0">
      <inkml:brushProperty name="width" value="0.05" units="cm"/>
      <inkml:brushProperty name="height" value="0.05" units="cm"/>
      <inkml:brushProperty name="color" value="#0000FF"/>
    </inkml:brush>
  </inkml:definitions>
  <inkml:trace contextRef="#ctx0" brushRef="#br0">0 223 1096,'0'0'6072,"0"0"-3197,0 0-1573,0 0-563,0 0-252,0 0-311,0 0-74,0 0-28,8 0-34,0 1-56,-1-1 1,1 1-1,0-2 1,-1 1-1,1-1 1,-1 0 0,1-1-1,-1 0 1,1 0-1,-1 0 1,0-1-1,0 0 1,0-1-1,0 1 1,-1-1-1,1-1 1,-1 1 0,0-1-1,-1 0 1,1 0-1,6-8 1,-6 6-48,0-1 1,-1 1 0,0-1-1,0 0 1,0 0 0,-1 0-1,0-1 1,-1 1-1,0-1 1,0 0 0,-1 0-1,0 0 1,-1 0 0,0 0-1,0-1 1,-1-13-1,-42 22 461,38 1-395,-1-1 0,0 2-1,1-1 1,-1 0 0,1 1 0,-1 0 0,1 0-1,-1 0 1,1 1 0,0-1 0,0 1 0,0 0 0,-8 5-1,7-2-6,1 0 0,-1 0 1,1 0-1,0 1 0,0 0 0,1 0 0,0 0 0,-5 12 0,1 1 86,1-1 0,1 1 0,1 0 0,0 1 0,2-1 0,0 0 1,1 1-1,2 21 0,-1-39-79,0 0 0,1 0 1,-1 0-1,1 0 0,-1 0 1,1 0-1,0 0 1,0 0-1,0 0 0,0-1 1,0 1-1,0 0 0,0-1 1,1 1-1,-1-1 0,0 1 1,1-1-1,0 1 0,-1-1 1,1 0-1,0 0 1,-1 0-1,1 0 0,0 0 1,0-1-1,0 1 0,0 0 1,0-1-1,0 1 0,4-1 1,8 3-37,0-2 1,0 1 0,20-2-1,-24 0-47,106-1-3166,-88-4 768</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4.963"/>
    </inkml:context>
    <inkml:brush xml:id="br0">
      <inkml:brushProperty name="width" value="0.05" units="cm"/>
      <inkml:brushProperty name="height" value="0.05" units="cm"/>
      <inkml:brushProperty name="color" value="#0000FF"/>
    </inkml:brush>
  </inkml:definitions>
  <inkml:trace contextRef="#ctx0" brushRef="#br0">1 1 2513,'0'0'2789,"0"0"-792,0 0-358,0 0-75,0 0-390,0 0-322,0 28-323,0 192 449,1-220-1075,-1 0 0,1 0 0,0 0 1,0 0-1,-1 0 0,1 0 0,0 0 0,0 0 0,-1-1 0,1 1 1,0 0-1,0-1 0,-1 1 0,1 0 0,-1-1 0,1 1 0,0-1 1,-1 1-1,1-1 0,-1 1 0,1-1 0,-1 1 0,1-2 1,5-10 90,-1 0 1,0-1-1,-1 0 1,0 0 0,3-23-1,-5 20 100,2 0-1,0 0 1,1 1-1,6-16 0,-10 30-85,0 0 0,0 0 0,0 1 0,0-1 0,0 0 0,1 0 0,-1 1-1,0-1 1,0 1 0,0-1 0,1 1 0,-1 0 0,0-1 0,1 1 0,-1 0 0,0 0 0,1 0 0,-1 0-1,0 0 1,1 0 0,-1 0 0,0 0 0,1 0 0,-1 1 0,0-1 0,2 1 0,1 0 76,-1 0 1,0 0 0,0 0-1,0 0 1,0 0-1,-1 1 1,1-1 0,0 1-1,0 0 1,4 4 0,1 8 3,0 0 1,0 1 0,-2 1-1,0-1 1,8 33 0,-3-13-25,-7-22-258,-1 0-1,-1 1 1,2 18 0,-2-8-1642,-1-3-1195</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5.497"/>
    </inkml:context>
    <inkml:brush xml:id="br0">
      <inkml:brushProperty name="width" value="0.05" units="cm"/>
      <inkml:brushProperty name="height" value="0.05" units="cm"/>
      <inkml:brushProperty name="color" value="#0000FF"/>
    </inkml:brush>
  </inkml:definitions>
  <inkml:trace contextRef="#ctx0" brushRef="#br0">27 5 1344,'0'0'4772,"0"0"-2218,0 0-747,0 0-533,0 0-344,0 0-277,0 0-626,0-1 0,-1 1 0,1 0 1,0-1-1,-1 1 0,1 0 0,0 0 1,-1-1-1,1 1 0,0 0 1,-1 0-1,1 0 0,0-1 0,-1 1 1,1 0-1,-1 0 0,1 0 0,0 0 1,-1 0-1,1 0 0,-1 0 1,1 0-1,-1 0 0,1 0 0,0 0 1,-1 0-1,1 0 0,-1 0 1,1 1-1,0-1 0,-1 0 0,1 0 1,0 0-1,-1 0 0,1 1 0,0-1 1,-1 0-1,1 1 0,0-1 1,-1 0-1,1 1 0,-11 400 1789,10-335-1758,3 74-72,-1-137-57,-1 0-1,1 0 1,0 0-1,0 0 0,1 0 1,-1 0-1,0-1 1,1 1-1,0 0 0,0-1 1,-1 1-1,1-1 0,1 0 1,-1 1-1,0-1 1,1 0-1,-1 0 0,1 0 1,-1-1-1,1 1 0,0-1 1,0 1-1,0-1 1,0 0-1,0 0 0,0 0 1,0-1-1,0 1 1,0-1-1,4 0 0,7 2-627,0-1 0,0-1-1,1 0 1,-1-1 0,17-3-1,-3-5-2021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3.528"/>
    </inkml:context>
    <inkml:brush xml:id="br0">
      <inkml:brushProperty name="width" value="0.05" units="cm"/>
      <inkml:brushProperty name="height" value="0.05" units="cm"/>
      <inkml:brushProperty name="color" value="#0000FF"/>
    </inkml:brush>
  </inkml:definitions>
  <inkml:trace contextRef="#ctx0" brushRef="#br0">0 36 1872,'0'0'4709,"0"0"-2024,0 0-667,0 0-347,0 0-296,0 0-374,12 0 184,157 0-701,-161 0-1133,0-1 1,1 0-1,-1-1 1,0 0 0,0 0-1,0-1 1,10-4-1,4-2-2976,3 1-4258</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5.895"/>
    </inkml:context>
    <inkml:brush xml:id="br0">
      <inkml:brushProperty name="width" value="0.05" units="cm"/>
      <inkml:brushProperty name="height" value="0.05" units="cm"/>
      <inkml:brushProperty name="color" value="#0000FF"/>
    </inkml:brush>
  </inkml:definitions>
  <inkml:trace contextRef="#ctx0" brushRef="#br0">1 49 1008,'0'0'6354,"0"0"-4026,0 0-840,0 0-343,0 0-329,0 0-128,0 0-344,0-22 96,0 22-288,21-5 24,5 0-72,5 5-104,10-5 0,0-1 0,1 6-312,25-5-1048,-16 5-833,1 0-4336</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6.601"/>
    </inkml:context>
    <inkml:brush xml:id="br0">
      <inkml:brushProperty name="width" value="0.05" units="cm"/>
      <inkml:brushProperty name="height" value="0.05" units="cm"/>
      <inkml:brushProperty name="color" value="#0000FF"/>
    </inkml:brush>
  </inkml:definitions>
  <inkml:trace contextRef="#ctx0" brushRef="#br0">13 4 5921,'0'0'3113,"0"0"-754,0 0-528,0 0-295,0 0-413,0 0-434,-2-4-299,2 4-388,0 0 0,0 0-1,1 1 1,-1-1 0,0 0-1,0 0 1,0 0 0,0 0-1,0 0 1,0 0 0,0 0-1,0 1 1,0-1 0,0 0-1,0 0 1,-1 0 0,1 0 0,0 0-1,0 0 1,0 0 0,0 0-1,0 1 1,0-1 0,0 0-1,0 0 1,0 0 0,0 0-1,0 0 1,0 0 0,0 0-1,-1 0 1,1 0 0,0 0-1,0 0 1,0 1 0,0-1-1,0 0 1,0 0 0,0 0-1,0 0 1,-1 0 0,1 0 0,0 0-1,0 0 1,0 0 0,0 0-1,0 0 1,0 0 0,0 0-1,-1 0 1,1 0 0,0 0-1,0 0 1,0 0 0,0-1-1,0 1 1,0 0 0,0 0-1,0 0 1,-1 0 0,-1 21 12,0 24-28,1 49 18,-1 5-76,5 1 0,17 118 0,-17-206-886,-1 0 0,1-1 1,1 1-1,6 14 0,-1-14-2912</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7.483"/>
    </inkml:context>
    <inkml:brush xml:id="br0">
      <inkml:brushProperty name="width" value="0.05" units="cm"/>
      <inkml:brushProperty name="height" value="0.05" units="cm"/>
      <inkml:brushProperty name="color" value="#0000FF"/>
    </inkml:brush>
  </inkml:definitions>
  <inkml:trace contextRef="#ctx0" brushRef="#br0">0 5 4625,'0'0'2687,"0"0"-782,0 0-197,0 0-324,0 0-155,0 0-224,6 8-201,15 27-262,-15-24-445,-1 0 0,2 0 1,0-1-1,0 0 0,1 0 1,0-1-1,0 0 1,12 9-1,-17-16-162,0 0 0,0-1 1,0 1-1,1-1 0,-1 0 0,1 0 0,-1-1 1,1 1-1,-1-1 0,1 1 0,-1-1 0,1 0 1,0 0-1,-1-1 0,1 1 0,-1-1 0,1 0 1,-1 0-1,0 0 0,1 0 0,-1 0 1,0-1-1,0 1 0,1-1 0,-1 0 0,-1 0 1,1-1-1,0 1 0,0 0 0,-1-1 0,1 1 1,-1-1-1,0 0 0,0 0 0,2-4 0,47-106 72,-50 111-59,-1 2 15,0 0-23,0 0-27,0 0 36,0 582 921,-28-582-934,9 0-297,-1 0 1,1-2 0,-1 0-1,1-1 1,0-1-1,0-1 1,-28-11 0,45 15 362,0-1 1,0 1-1,0 0 1,0 0 0,1-1-1,-1 1 1,0-1-1,1 0 1,0 1 0,-1-1-1,1 0 1,0 0 0,0 0-1,0 0 1,0 0-1,0 0 1,0 0 0,0 0-1,1 0 1,-1 0-1,1-1 1,0 1 0,-1 0-1,1 0 1,0 0-1,0-1 1,1 1 0,-1 0-1,0 0 1,1 0-1,-1-1 1,1 1 0,0 0-1,2-4 1,0-1 16,0 0-1,1 0 1,0 0-1,0 0 1,1 0 0,0 1-1,0 0 1,8-7-1,30-28-358,-26 23-992,1 1 0,38-27-1,-35 33-5695</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7.830"/>
    </inkml:context>
    <inkml:brush xml:id="br0">
      <inkml:brushProperty name="width" value="0.05" units="cm"/>
      <inkml:brushProperty name="height" value="0.05" units="cm"/>
      <inkml:brushProperty name="color" value="#0000FF"/>
    </inkml:brush>
  </inkml:definitions>
  <inkml:trace contextRef="#ctx0" brushRef="#br0">42 1 3425,'0'0'4817,"0"0"-3081,0 0-440,0 0-527,0 0-33,0 0-472,0 0-104,0 37 16,0-16-176,0 21-240,-16-5-2241,-10-5-6769</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8.898"/>
    </inkml:context>
    <inkml:brush xml:id="br0">
      <inkml:brushProperty name="width" value="0.05" units="cm"/>
      <inkml:brushProperty name="height" value="0.05" units="cm"/>
      <inkml:brushProperty name="color" value="#0000FF"/>
    </inkml:brush>
  </inkml:definitions>
  <inkml:trace contextRef="#ctx0" brushRef="#br0">0 80 7009,'0'0'2564,"0"0"-749,0 0-422,0 0-210,0 0-254,0 0-324,17-5 179,18 3-963,-1-2 0,1-2 0,-1-1 0,0-1 0,60-24 0,-68 23-534,-18 7-68,-1 0 1,0 1-1,1 0 0,-1 1 0,1-1 1,8 2-1,-4-1-3583,-12 0-302</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9.233"/>
    </inkml:context>
    <inkml:brush xml:id="br0">
      <inkml:brushProperty name="width" value="0.05" units="cm"/>
      <inkml:brushProperty name="height" value="0.05" units="cm"/>
      <inkml:brushProperty name="color" value="#0000FF"/>
    </inkml:brush>
  </inkml:definitions>
  <inkml:trace contextRef="#ctx0" brushRef="#br0">1 1 1528,'0'0'3812,"0"0"-1754,0 0-587,0 0-144,0 0-274,0 0-290,0 7-48,0 71-588,2 0 0,17 97 0,5-68-221,2 17-3430,-24-95 579</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19.580"/>
    </inkml:context>
    <inkml:brush xml:id="br0">
      <inkml:brushProperty name="width" value="0.05" units="cm"/>
      <inkml:brushProperty name="height" value="0.05" units="cm"/>
      <inkml:brushProperty name="color" value="#0000FF"/>
    </inkml:brush>
  </inkml:definitions>
  <inkml:trace contextRef="#ctx0" brushRef="#br0">1 122 6057,'0'0'3073,"0"0"-1041,0 0-351,0 0-313,0 0 16,0 0-543,0 0-113,0 0-440,0 0-80,0 0-136,0-5-72,15 0-56,21-6-216,6-5 96,15 0-568,25-10-1217,-9 5-1184,-11-1-3832</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0.491"/>
    </inkml:context>
    <inkml:brush xml:id="br0">
      <inkml:brushProperty name="width" value="0.05" units="cm"/>
      <inkml:brushProperty name="height" value="0.05" units="cm"/>
      <inkml:brushProperty name="color" value="#0000FF"/>
    </inkml:brush>
  </inkml:definitions>
  <inkml:trace contextRef="#ctx0" brushRef="#br0">252 498 7378,'0'0'2766,"0"0"-686,0 0-346,0 0-273,0 0-380,0 0-529,1-7-260,-1 5-286,1-1 0,-1 1 1,0 0-1,0-1 1,0 1-1,0-1 0,-1 1 1,1-1-1,-1 1 0,1 0 1,-1-1-1,0 1 1,0 0-1,0-1 0,0 1 1,-3-3-1,0 0-47,0 1-1,0 0 1,-1 0 0,0 0-1,1 0 1,-1 1-1,-7-4 1,0 2 9,0 0-1,0 1 1,0 0 0,-1 1 0,1 1-1,-1 0 1,0 0 0,1 1 0,-1 1-1,-16 1 1,18-1 30,9 1-3,1-1 1,-1 1 0,1-1-1,-1 1 1,1 0 0,0 0-1,-1 0 1,1-1 0,0 1 0,0 0-1,-1 1 1,1-1 0,0 0-1,0 0 1,0 0 0,0 1-1,0-1 1,1 0 0,-1 1-1,0-1 1,1 1 0,-1-1 0,1 1-1,-1-1 1,1 1 0,0 0-1,-1-1 1,1 1 0,0 1-1,-4 49-161,4-52 166,-2 43-102,1-29 74,0-1 0,1 1 0,1-1 0,3 24 0,-3-35-21,0 0 0,0 0 0,0-1 1,1 1-1,-1 0 0,1 0 0,-1-1 0,1 1 0,-1-1 0,1 1 0,0-1 0,0 0 0,0 0 0,0 0 1,0 0-1,0 0 0,0 0 0,0 0 0,0 0 0,0-1 0,1 0 0,-1 1 0,0-1 0,3 0 1,-1 1-93,0-1 0,-1 0 0,1 1 1,-1-2-1,1 1 0,-1 0 0,1-1 1,-1 1-1,1-1 0,-1 0 1,1 0-1,-1-1 0,0 1 0,0-1 1,6-3-1,4-10-81,1-1 1,-2-1-1,0 0 0,18-37 1,-13 23-245,-1 2 243,-1-1 0,-2 0 0,-1-1 0,-1-1 0,-1 0 0,-2 0 0,-2-1-1,-1 0 1,2-64 0,-7 2 2957,0 94-2371,0 1 5,0 0 60,0 0-89,0 0 1,0 0-212,-5 13-44,-7 45 421,3 0 0,-4 106-1,12-131-344,0 143 317,1-174-567,0 0 0,0-1 0,1 1-1,-1 0 1,0 0 0,1-1 0,-1 1 0,1 0 0,0-1 0,0 1-1,0 0 1,-1-1 0,1 1 0,1-1 0,-1 1 0,0-1 0,0 0-1,0 1 1,1-1 0,-1 0 0,3 1 0,22 11-4472,-15-7-2062</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1.098"/>
    </inkml:context>
    <inkml:brush xml:id="br0">
      <inkml:brushProperty name="width" value="0.05" units="cm"/>
      <inkml:brushProperty name="height" value="0.05" units="cm"/>
      <inkml:brushProperty name="color" value="#0000FF"/>
    </inkml:brush>
  </inkml:definitions>
  <inkml:trace contextRef="#ctx0" brushRef="#br0">1 160 2881,'0'0'3772,"0"0"-1659,0 0-631,0 0-322,0 0-373,0 0-237,36 5 376,-12-5-708,-14 1-161,1-1 0,-1 0 0,1-1 0,-1 0 1,11-3-1,-17 2-63,0 1-1,0-1 1,0 0 0,0 0 0,0-1 0,-1 1 0,1-1 0,-1 1 0,0-1-1,0 0 1,0 0 0,0-1 0,0 1 0,-1-1 0,4-5 0,-2 2-9,-1 0 1,0 0-1,0 0 1,-1-1-1,0 1 1,0-1-1,-1 1 1,0-1-1,0 0 1,-1 0-1,-1-14 1,1 16 16,-35 5-61,32 0 63,-1 1 0,0 0 0,1 0 0,-1 0 0,1 1 0,-1-1 0,1 1 0,-1 0 0,1 0 0,0 0 0,-1 0 0,1 1 0,-5 2 0,5 0-8,0-1 0,0 1 0,1 0-1,-1 0 1,1 0 0,0 0 0,0 0 0,0 1 0,-1 7 0,-5 15 3,2 0 1,1 0 0,1 1-1,1 0 1,2-1 0,2 31-1,-1-48-11,2-9-3,0 0 0,1 0-1,-1 0 1,1 0 0,-1-1 0,0 1 0,1-1-1,-1 0 1,1 1 0,-1-1 0,1 0 0,-1 0-1,1-1 1,3 0 0,-5 1-57,6 1-189,0-1 0,0 1 0,0-2 0,0 1 0,0-1 0,0 0 0,0 0-1,0-1 1,0 0 0,-1 0 0,1-1 0,-1 1 0,1-1 0,-1-1 0,10-7 0,11-11-2340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1.603"/>
    </inkml:context>
    <inkml:brush xml:id="br0">
      <inkml:brushProperty name="width" value="0.05" units="cm"/>
      <inkml:brushProperty name="height" value="0.05" units="cm"/>
      <inkml:brushProperty name="color" value="#0000FF"/>
    </inkml:brush>
  </inkml:definitions>
  <inkml:trace contextRef="#ctx0" brushRef="#br0">1 0 1528,'0'0'2956,"0"0"-851,0 0-410,0 0-386,0 0-108,0 0-313,0 26-229,0 192 1162,0-225-1851,4-76-1385,-3 76 1316,0 0-1,1 0 0,-1 0 1,1 0-1,1 0 1,-1 1-1,1-1 1,0 1-1,1-1 1,-1 1-1,8-9 0,-7 14 128,-1 0 0,0 1 0,1-1-1,-1 1 1,0 0 0,1 0-1,-1 0 1,1 1 0,-1-1-1,0 1 1,0 0 0,5 1 0,-2 7-29,-1-1 1,1 1-1,-2 0 1,1 0-1,5 17 1,1 2-65,-4-12-497,-1 1 0,0 0 0,-1 0 0,-1 0 0,3 30 0,-6-20-3064</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3.864"/>
    </inkml:context>
    <inkml:brush xml:id="br0">
      <inkml:brushProperty name="width" value="0.05" units="cm"/>
      <inkml:brushProperty name="height" value="0.05" units="cm"/>
      <inkml:brushProperty name="color" value="#0000FF"/>
    </inkml:brush>
  </inkml:definitions>
  <inkml:trace contextRef="#ctx0" brushRef="#br0">1 0 6361,'0'0'2985,"0"0"-937,0 0-223,0 0-289,0 0-296,0 0-439,0 0-489,0 167-96,0-127-208,0-5-16,3 17-688,1-12-1585,-4-13-3432</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2.129"/>
    </inkml:context>
    <inkml:brush xml:id="br0">
      <inkml:brushProperty name="width" value="0.05" units="cm"/>
      <inkml:brushProperty name="height" value="0.05" units="cm"/>
      <inkml:brushProperty name="color" value="#0000FF"/>
    </inkml:brush>
  </inkml:definitions>
  <inkml:trace contextRef="#ctx0" brushRef="#br0">4 0 5857,'0'0'2314,"0"0"-438,0 0-603,0 0-356,0 0-417,0 0-189,0 8-220,-1 59 172,-1-23-121,2 0 0,2 0 0,9 56 0,1-15-70,4 18-212,-13-93-681,-1-1 1,2 1 0,-1-1 0,8 13 0,-5-10-3564</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2.500"/>
    </inkml:context>
    <inkml:brush xml:id="br0">
      <inkml:brushProperty name="width" value="0.05" units="cm"/>
      <inkml:brushProperty name="height" value="0.05" units="cm"/>
      <inkml:brushProperty name="color" value="#0000FF"/>
    </inkml:brush>
  </inkml:definitions>
  <inkml:trace contextRef="#ctx0" brushRef="#br0">1 1 6233,'0'0'2193,"0"0"-564,0 0-432,0 0-77,0 0-236,0 0-114,0 0-166,0 0-68,0 0-180,0 0-192,0 0-121,0 0-35,8 0 13,175 0-617,-61 0-3013,-73 0-822</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2.846"/>
    </inkml:context>
    <inkml:brush xml:id="br0">
      <inkml:brushProperty name="width" value="0.05" units="cm"/>
      <inkml:brushProperty name="height" value="0.05" units="cm"/>
      <inkml:brushProperty name="color" value="#0000FF"/>
    </inkml:brush>
  </inkml:definitions>
  <inkml:trace contextRef="#ctx0" brushRef="#br0">0 1 2537,'0'0'5233,"0"0"-3201,0 0-432,0 0-647,0 0 23,0 0-600,0 0 144,0 90-120,0-53-104,0 0-136,0-6-160,0 1 48,0 0 32,0-11-160,0 0-472,0 0-640,0-5-1041,0-5-3632</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3.193"/>
    </inkml:context>
    <inkml:brush xml:id="br0">
      <inkml:brushProperty name="width" value="0.05" units="cm"/>
      <inkml:brushProperty name="height" value="0.05" units="cm"/>
      <inkml:brushProperty name="color" value="#0000FF"/>
    </inkml:brush>
  </inkml:definitions>
  <inkml:trace contextRef="#ctx0" brushRef="#br0">0 1 1560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3.537"/>
    </inkml:context>
    <inkml:brush xml:id="br0">
      <inkml:brushProperty name="width" value="0.05" units="cm"/>
      <inkml:brushProperty name="height" value="0.05" units="cm"/>
      <inkml:brushProperty name="color" value="#0000FF"/>
    </inkml:brush>
  </inkml:definitions>
  <inkml:trace contextRef="#ctx0" brushRef="#br0">150 213 1560,'-150'-201'6018,"150"195"-3738,0 6-856,0 0-287,0 0-457,0 0-72,0 0-328,0 0-144,0 0-136,0 0-32,0 0-200,11-5-576,14 5-416,-4 0-3634</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4.033"/>
    </inkml:context>
    <inkml:brush xml:id="br0">
      <inkml:brushProperty name="width" value="0.05" units="cm"/>
      <inkml:brushProperty name="height" value="0.05" units="cm"/>
      <inkml:brushProperty name="color" value="#0000FF"/>
    </inkml:brush>
  </inkml:definitions>
  <inkml:trace contextRef="#ctx0" brushRef="#br0">119 0 3673,'0'0'3566,"0"0"-1347,0 0-601,0 0-274,0 0-124,0 0-308,0 0-167,0 0-189,0 0-25,0 0-247,0 0 12,0 0-140,0 0-74,-17 11 153,-2 10-187,1 0 0,1 1 0,-20 34 0,35-52-81,1 0 0,-1-1 1,1 1-1,0 0 0,0 0 0,0 0 0,0 0 0,1-1 0,0 1 1,0 0-1,0 0 0,0 0 0,0 0 0,2 4 0,-2-5-36,1-1 0,-1 0 0,1 0 0,-1 1 0,1-1 0,0 0 0,0 0 0,0 0 0,0 0 1,1 0-1,-1 0 0,0 0 0,1-1 0,-1 1 0,1 0 0,0-1 0,-1 1 0,1-1 0,0 1 0,0-1 0,0 0 0,0 0 0,4 1 0,29 5-1417,0-2 1,0-1-1,69-3 1,-74-1 168,18 0-2792</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4.681"/>
    </inkml:context>
    <inkml:brush xml:id="br0">
      <inkml:brushProperty name="width" value="0.05" units="cm"/>
      <inkml:brushProperty name="height" value="0.05" units="cm"/>
      <inkml:brushProperty name="color" value="#0000FF"/>
    </inkml:brush>
  </inkml:definitions>
  <inkml:trace contextRef="#ctx0" brushRef="#br0">233 2 4345,'0'0'1963,"0"0"-208,0 0-269,0 0-129,0 0-316,0 0-137,-32 0 709,27 0-1554,-2-1 12,0 1 1,0-1-1,0 2 1,0-1-1,1 1 0,-1 0 1,0 0-1,0 1 1,1 0-1,-1 0 0,0 0 1,1 1-1,0 0 0,0 1 1,0-1-1,-6 6 1,5-5-73,1 2 1,0-1 0,0 1 0,1 0-1,-1 0 1,1 0 0,0 1 0,1 0-1,0 0 1,0 0 0,1 1 0,-1-1-1,2 1 1,-1 0 0,1-1 0,0 1-1,1 0 1,-1 0 0,2 1 0,-1 10-1,2-18-9,-1 0 0,1 0-1,-1 0 1,1 0-1,0-1 1,-1 1 0,1 0-1,0 0 1,-1-1 0,1 1-1,0 0 1,0-1-1,0 1 1,0-1 0,0 1-1,-1-1 1,1 0 0,0 1-1,0-1 1,0 0-1,0 0 1,0 0 0,0 1-1,0-1 1,0 0 0,0 0-1,0 0 1,0-1-1,0 1 1,0 0 0,0 0-1,2-1 1,-2 1-50,20 0-264,-12 1 222,0-1 0,0-1 0,0 1 1,12-4-1,-18 3 93,1 0-1,-1 0 1,0-1 0,0 1 0,1-1 0,-1 0-1,0 0 1,-1 0 0,1 0 0,0-1 0,0 1-1,-1-1 1,0 1 0,3-5 0,2-3 4,-1 0 1,-1 0-1,0-1 0,0 0 1,-1 0-1,4-16 1,0 1 21,-4 115-309,-4-86 277,0 1 0,0-1 1,0 0-1,1 0 0,-1 0 0,1 0 1,0 0-1,0 0 0,0 0 0,0 0 1,0-1-1,1 1 0,-1 0 0,1 0 1,0-1-1,-1 1 0,1-1 0,1 0 1,-1 0-1,0 0 0,0 0 0,1 0 0,-1 0 1,1 0-1,0-1 0,5 3 0,1-1-626,1 0 0,0 0 0,0-1 0,0-1 0,0 0-1,0 0 1,12-1 0,18 0-5201</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5.237"/>
    </inkml:context>
    <inkml:brush xml:id="br0">
      <inkml:brushProperty name="width" value="0.05" units="cm"/>
      <inkml:brushProperty name="height" value="0.05" units="cm"/>
      <inkml:brushProperty name="color" value="#0000FF"/>
    </inkml:brush>
  </inkml:definitions>
  <inkml:trace contextRef="#ctx0" brushRef="#br0">15 1 3425,'0'0'2852,"0"0"-659,0 0-463,0 0-321,0 0-373,0 0-197,0 0-823,-1 0 0,1 0 0,0 0 0,0 0 0,0 0-1,-1 0 1,1 0 0,0 0 0,0-1 0,-1 1 0,1 0 0,0 0 0,0 0-1,-1 0 1,1 0 0,0 1 0,0-1 0,-1 0 0,1 0 0,0 0 0,0 0-1,-1 0 1,1 0 0,0 0 0,0 0 0,0 0 0,-1 1 0,1-1 0,0 0 0,0 0-1,0 0 1,-1 0 0,1 1 0,0-1 0,0 0 0,0 0 0,0 1 0,0-1-1,0 0 1,-1 0 0,1 1 0,-1 4 43,0-1 1,0 1-1,0 0 0,0 0 1,1 0-1,0 0 0,0-1 1,0 1-1,0 0 0,3 8 0,13 48 283,51 138-121,-47-112-7565,-19-75 1186</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5.647"/>
    </inkml:context>
    <inkml:brush xml:id="br0">
      <inkml:brushProperty name="width" value="0.05" units="cm"/>
      <inkml:brushProperty name="height" value="0.05" units="cm"/>
      <inkml:brushProperty name="color" value="#0000FF"/>
    </inkml:brush>
  </inkml:definitions>
  <inkml:trace contextRef="#ctx0" brushRef="#br0">1 0 5169,'0'0'1887,"0"0"-531,0 0-447,0 0-203,0 0-103,0 0 52,5 19 76,72 332 1468,-66-308-2358,9 49 412,-14-32-3530,-6-48 295</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6.523"/>
    </inkml:context>
    <inkml:brush xml:id="br0">
      <inkml:brushProperty name="width" value="0.05" units="cm"/>
      <inkml:brushProperty name="height" value="0.05" units="cm"/>
      <inkml:brushProperty name="color" value="#0000FF"/>
    </inkml:brush>
  </inkml:definitions>
  <inkml:trace contextRef="#ctx0" brushRef="#br0">1 1 6329,'0'0'2396,"0"0"-740,0 0-388,0 0-177,0 0-85,0 0-270,5 13-225,8 27-204,-7-17-172,1-1 0,1 0 0,1 0 0,14 24 0,-21-43-168,1-1-1,-1 0 1,0-1-1,1 1 0,-1 0 1,1-1-1,0 1 0,0-1 1,-1 0-1,1 0 1,0 0-1,0 0 0,0-1 1,0 1-1,0-1 1,0 0-1,5 0 0,52-4-870,-57 3 895,0 0 1,1 0 0,-1-1 0,0 0-1,0 1 1,0-1 0,-1 0 0,1 0-1,0-1 1,-1 1 0,1 0-1,-1-1 1,0 0 0,0 1 0,0-1-1,3-5 1,27-56-73,-28 54 69,8-19 20,7-18-47,-12 35 192,-4 17 235,-24 351 102,0 3-715,21-358 197,0 0 0,0 0 0,0 0 1,0 0-1,0-1 0,-1 1 0,1 0 0,0 0 0,-1 0 0,1 0 0,0 0 0,-1-1 0,1 1 0,-1 0 0,0 0 1,1-1-1,-1 1 0,1 0 0,-1-1 0,0 1 0,0 0 0,1-1 0,-1 1 0,0-1 0,-1 1 0,-29 5-239,22-6 241,0-1 0,0 0 1,1 0-1,-1 0 0,-12-5 0,11 1-5,1 0 1,-1 0-1,1-1 1,0 0-1,0 0 1,1-1-1,0-1 0,0 1 1,1-1-1,0 0 1,0-1-1,1 0 1,0 0-1,1 0 0,0-1 1,0 1-1,1-1 1,0 0-1,1-1 1,0 1-1,1-1 0,0 1 1,0-1-1,1 0 1,1-21-1,0 28 29,0 1 0,1-1 0,0 1 0,-1-1 0,1 0 0,1 1 0,-1 0 0,0-1 0,1 1 0,0 0 0,-1-1 0,1 1 0,0 0 0,1 0 0,-1 1 0,1-1 1,-1 0-1,4-2 0,7-4-13,0-1 0,0 2 0,16-8 0,-3 1 8,66-27-209,-43 22-1316,-11 3-2198</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4.300"/>
    </inkml:context>
    <inkml:brush xml:id="br0">
      <inkml:brushProperty name="width" value="0.05" units="cm"/>
      <inkml:brushProperty name="height" value="0.05" units="cm"/>
      <inkml:brushProperty name="color" value="#0000FF"/>
    </inkml:brush>
  </inkml:definitions>
  <inkml:trace contextRef="#ctx0" brushRef="#br0">0 0 3833,'0'0'3114,"0"0"-476,0 0-488,0 0-175,0 0-302,0 0-315,0 0 2194,0 13-3506,6 117 105,0 0-6547,-6-93-2161</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6:26.870"/>
    </inkml:context>
    <inkml:brush xml:id="br0">
      <inkml:brushProperty name="width" value="0.05" units="cm"/>
      <inkml:brushProperty name="height" value="0.05" units="cm"/>
      <inkml:brushProperty name="color" value="#0000FF"/>
    </inkml:brush>
  </inkml:definitions>
  <inkml:trace contextRef="#ctx0" brushRef="#br0">1 1 6569,'0'0'3089,"0"0"-1857,0 0-608,0 0-295,0 0-329,0 0-72,0 0-2641</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8.019"/>
    </inkml:context>
    <inkml:brush xml:id="br0">
      <inkml:brushProperty name="width" value="0.05" units="cm"/>
      <inkml:brushProperty name="height" value="0.05" units="cm"/>
      <inkml:brushProperty name="color" value="#0000FF"/>
    </inkml:brush>
  </inkml:definitions>
  <inkml:trace contextRef="#ctx0" brushRef="#br0">31 33 1192,'0'0'4333,"0"0"-1755,0 0-632,0 0-232,0 0-285,0-5-237,0-21 547,0 25-997,0 1-53,0 0-72,0 0-105,0 0 65,0 0-130,0 0 84,0 0-231,0 0-20,0 0-182,0 0 24,0 0-29,0 0-1,0 0-40,0 0-10,0 0-104,0 0-234,-16 1-6427,1 3 1673</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8.338"/>
    </inkml:context>
    <inkml:brush xml:id="br0">
      <inkml:brushProperty name="width" value="0.05" units="cm"/>
      <inkml:brushProperty name="height" value="0.05" units="cm"/>
      <inkml:brushProperty name="color" value="#0000FF"/>
    </inkml:brush>
  </inkml:definitions>
  <inkml:trace contextRef="#ctx0" brushRef="#br0">310 1 208</inkml:trace>
  <inkml:trace contextRef="#ctx0" brushRef="#br0" timeOffset="1">310 1 208,'-258'100'8754,"258"-100"-5785,-5 0-529,5 0-544,0 0-431,0 0-881,0 0-240,0 0-256,0 0-176,0 0 56,-5 0-512,-11 16-1249,6-5-2015,-6 4-665</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8.671"/>
    </inkml:context>
    <inkml:brush xml:id="br0">
      <inkml:brushProperty name="width" value="0.05" units="cm"/>
      <inkml:brushProperty name="height" value="0.05" units="cm"/>
      <inkml:brushProperty name="color" value="#0000FF"/>
    </inkml:brush>
  </inkml:definitions>
  <inkml:trace contextRef="#ctx0" brushRef="#br0">212 0 5921,'0'0'4521,"0"0"-2792,0 0-249,0 0-392,0 0-832,0 0-256,0 0-760,0 0-1024,-31 21-2097</inkml:trace>
  <inkml:trace contextRef="#ctx0" brushRef="#br0" timeOffset="1">212 0 7154,'-207'191'3296,"207"-191"-1207,0 0-369,0 0-824,0 0-576,0 0-320,0 5-328,0 6-1064,0-1-1425,-5 1-2184</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9.018"/>
    </inkml:context>
    <inkml:brush xml:id="br0">
      <inkml:brushProperty name="width" value="0.05" units="cm"/>
      <inkml:brushProperty name="height" value="0.05" units="cm"/>
      <inkml:brushProperty name="color" value="#0000FF"/>
    </inkml:brush>
  </inkml:definitions>
  <inkml:trace contextRef="#ctx0" brushRef="#br0">1 0 1776,'0'0'6554,"0"0"-4458,0 0-647,0 0-865,0 0-352,0 0-232,0 0-728,0 21-1025,0-15-2176</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9.332"/>
    </inkml:context>
    <inkml:brush xml:id="br0">
      <inkml:brushProperty name="width" value="0.05" units="cm"/>
      <inkml:brushProperty name="height" value="0.05" units="cm"/>
      <inkml:brushProperty name="color" value="#0000FF"/>
    </inkml:brush>
  </inkml:definitions>
  <inkml:trace contextRef="#ctx0" brushRef="#br0">63 0 888,'-31'101'7146,"31"-101"-4426,0 0-759,0 0-193,0 0-1080,0 0-376,0 0-312,-5 10-616,5 6-1616,-5-5-1761</inkml:trace>
  <inkml:trace contextRef="#ctx0" brushRef="#br0" timeOffset="1">1 270 7906,'0'0'3176,"0"0"-535,0 0-465,0 0-455,0 0-857,0 0-568,0 0-224,0 0-64,0 0-16,0 0-856,0 16-1033,0 0-1295,0 0-5586</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39.666"/>
    </inkml:context>
    <inkml:brush xml:id="br0">
      <inkml:brushProperty name="width" value="0.05" units="cm"/>
      <inkml:brushProperty name="height" value="0.05" units="cm"/>
      <inkml:brushProperty name="color" value="#0000FF"/>
    </inkml:brush>
  </inkml:definitions>
  <inkml:trace contextRef="#ctx0" brushRef="#br0">1 1 8746,'10'164'2272,"-10"-164"-1680,0 0-592,0 0-1472,0 0-5585</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7:40.418"/>
    </inkml:context>
    <inkml:brush xml:id="br0">
      <inkml:brushProperty name="width" value="0.05" units="cm"/>
      <inkml:brushProperty name="height" value="0.05" units="cm"/>
      <inkml:brushProperty name="color" value="#0000FF"/>
    </inkml:brush>
  </inkml:definitions>
  <inkml:trace contextRef="#ctx0" brushRef="#br0">1 59 5945,'0'0'2809,"0"0"-703,0 0-341,0 0-271,0 0-266,0 0-252,37-5 2269,-35 5-3229,0 0 0,0 1 0,0 0-1,0-1 1,-1 1 0,1 0 0,0 0 0,0 0-1,-1 0 1,1 0 0,0 1 0,-1-1 0,1 0-1,-1 1 1,0-1 0,1 1 0,0 1 0,25 38 87,-13-19-12,64 58-8,-56-60-51,2-1-1,32 21 1,-55-39-29,24 10 735,-12-47-825,-10 27 24,8-24-1124,2 1-1,2 0 1,1 0-1,1 2 1,29-39-1,-20 35-3637</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0.374"/>
    </inkml:context>
    <inkml:brush xml:id="br0">
      <inkml:brushProperty name="width" value="0.05" units="cm"/>
      <inkml:brushProperty name="height" value="0.05" units="cm"/>
      <inkml:brushProperty name="color" value="#E71224"/>
    </inkml:brush>
  </inkml:definitions>
  <inkml:trace contextRef="#ctx0" brushRef="#br0">491 25 7362,'0'0'3992,"0"0"-1182,0 0-576,0 0-308,0 0-362,0 0-369,9-5 1370,-18 1-2746,0 1 0,0 0 0,0 1 0,0-1 0,-1 2 0,1-1 0,-12 1 0,-74 2-718,46 0 709,47-1 178,0 0 0,0 0 1,0 0-1,0 1 0,0-1 0,0 0 0,0 1 0,0-1 1,0 1-1,1 0 0,-1-1 0,0 1 0,0 0 0,1 0 1,-1 0-1,1 0 0,-1 1 0,1-1 0,-1 0 0,1 1 0,0-1 1,-1 1-1,1-1 0,0 1 0,0-1 0,0 1 0,0 0 1,1 0-1,-1-1 0,0 1 0,0 4 0,-1 4-47,1 0 0,0 1 0,1-1-1,0 0 1,2 11 0,-1 9 86,-20 709 124,15-615-255,4-67 142,-12 87 1,10-129-228,-1 1 1,-1 0-1,-1-1 1,0 1-1,-1-1 1,0-1-1,-1 1 1,-1-1 0,0 0-1,-11 13 1,16-24-39,0 1 0,0-1 0,-1 0 1,1 0-1,-1 0 0,0 0 0,1 0 0,-1-1 1,0 0-1,-9 4 0,-27 2-4393,14-7-2167</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0.938"/>
    </inkml:context>
    <inkml:brush xml:id="br0">
      <inkml:brushProperty name="width" value="0.05" units="cm"/>
      <inkml:brushProperty name="height" value="0.05" units="cm"/>
      <inkml:brushProperty name="color" value="#E71224"/>
    </inkml:brush>
  </inkml:definitions>
  <inkml:trace contextRef="#ctx0" brushRef="#br0">14 53 224,'0'0'4990,"0"0"-2133,0 0-851,0 0-263,0 0-151,0 0 38,-12-8 770,11 4 1439,6 3-3857,1-1 0,0 0 1,0 1-1,0 0 1,0 1-1,0-1 0,8 1 1,15-1-10,337-23-1056,-125 17-3749,-138 6-356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4.963"/>
    </inkml:context>
    <inkml:brush xml:id="br0">
      <inkml:brushProperty name="width" value="0.05" units="cm"/>
      <inkml:brushProperty name="height" value="0.05" units="cm"/>
      <inkml:brushProperty name="color" value="#0000FF"/>
    </inkml:brush>
  </inkml:definitions>
  <inkml:trace contextRef="#ctx0" brushRef="#br0">0 0 7618,'0'0'3150,"0"0"-363,0 0-661,0 0-593,0 0-556,0 0-387,0 0-262,3 0-209,180 12 1012,171-12-611,-294-4-793,-59 4-154,-1 0-209,-25 3-995,-68 26-2869,46-13-1174</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1.737"/>
    </inkml:context>
    <inkml:brush xml:id="br0">
      <inkml:brushProperty name="width" value="0.05" units="cm"/>
      <inkml:brushProperty name="height" value="0.05" units="cm"/>
      <inkml:brushProperty name="color" value="#E71224"/>
    </inkml:brush>
  </inkml:definitions>
  <inkml:trace contextRef="#ctx0" brushRef="#br0">357 1 4457,'0'0'3574,"0"0"-1347,0 0-445,0 0-136,0 0-189,0 0-207,0 0-369,0 0-103,0 0-247,0 0-31,0 0-235,0 0-86,0 0-95,0 0-40,0 0 23,0 0-106,0 0 94,0 0-122,0 0 70,-8 2-110,-17 17 112,2 2 1,0 0-1,-27 32 1,44-47 5,-49 53-18,15-18-594,2 1 0,-39 57-1,67-75-1391,8-20-4238,2-4-389</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2.590"/>
    </inkml:context>
    <inkml:brush xml:id="br0">
      <inkml:brushProperty name="width" value="0.05" units="cm"/>
      <inkml:brushProperty name="height" value="0.05" units="cm"/>
      <inkml:brushProperty name="color" value="#E71224"/>
    </inkml:brush>
  </inkml:definitions>
  <inkml:trace contextRef="#ctx0" brushRef="#br0">1 3 1744,'0'0'3646,"0"0"-1460,0 0-352,0 0-280,0 0-182,0 0-221,0 0-104,0 0-182,0 0-138,0 0-49,0 0-232,0 0-52,4-1-315,0 1 1,0-1 0,1 1-1,-1 0 1,0 0 0,0 0-1,0 1 1,1-1 0,-1 1-1,7 3 1,25 26-69,58 66-1,1 2 0,-33-41 15,-61-56-37,-1 6 110,-1-4-5338,-3-3-564</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3.416"/>
    </inkml:context>
    <inkml:brush xml:id="br0">
      <inkml:brushProperty name="width" value="0.05" units="cm"/>
      <inkml:brushProperty name="height" value="0.05" units="cm"/>
      <inkml:brushProperty name="color" value="#E71224"/>
    </inkml:brush>
  </inkml:definitions>
  <inkml:trace contextRef="#ctx0" brushRef="#br0">187 16 3593,'0'0'3951,"0"0"-1638,0 0-492,0 0-274,0 0-52,0 0-366,0-1-989,0 0 1,-1 1-1,1-1 1,0 0-1,0 1 1,0-1-1,-1 0 1,1 1-1,0-1 0,0 0 1,-1 1-1,1-1 1,-1 0-1,1 1 1,-1-1-1,1 1 1,-1-1-1,1 1 1,-1-1-1,1 1 1,-1-1-1,1 1 1,-1-1-1,0 1 1,1 0-1,-2-1 1,-3 2-149,1 0 0,0 0 1,0 1-1,0 0 1,0-1-1,0 1 0,0 1 1,1-1-1,-1 0 1,1 1-1,-1 0 0,1 0 1,0 0-1,0 0 1,0 0-1,1 1 0,-4 4 1,-42 69-74,46-74 72,-7 16-64,0 0 0,1 0 1,1 1-1,1 0 0,0 0 0,2 1 1,0 0-1,2-1 0,0 1 0,2 28 1,-1-27-432,2 1 0,6 37 0,-5-52 253,0 1-1,1-1 1,0 0 0,0 0 0,1 0 0,0-1 0,0 1-1,1-1 1,8 11 0,29 29-2643,-5-8-2322</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4.273"/>
    </inkml:context>
    <inkml:brush xml:id="br0">
      <inkml:brushProperty name="width" value="0.05" units="cm"/>
      <inkml:brushProperty name="height" value="0.05" units="cm"/>
      <inkml:brushProperty name="color" value="#E71224"/>
    </inkml:brush>
  </inkml:definitions>
  <inkml:trace contextRef="#ctx0" brushRef="#br0">0 6 2537,'0'0'3928,"0"0"-1564,0 0-516,0 0-150,0 0-274,0 0-104,0 0-330,0 0-163,31-5 368,28 9-1294,-55-2 77,0-1 1,0 0-1,-1 1 0,1-1 0,-1 1 0,0 0 0,1 1 1,-1-1-1,0 0 0,0 1 0,0 0 0,-1-1 0,4 5 0,-2-2-80,1 0 0,-1 0-1,0 1 1,0-1 0,-1 1-1,0 0 1,0 0-1,0 0 1,-1 1 0,0-1-1,0 1 1,0-1 0,-1 1-1,0 0 1,-1 0 0,1-1-1,-1 1 1,0 0-1,-1 0 1,-1 7 0,0-8-43,0-1 1,0 0-1,0 1 1,-1-1-1,0 0 1,0 0 0,-1-1-1,1 1 1,-1-1-1,0 1 1,0-1-1,0 0 1,-1-1 0,-5 5-1,-9 6-2156,0-1 0,-27 12 0,26-14-2878</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5.137"/>
    </inkml:context>
    <inkml:brush xml:id="br0">
      <inkml:brushProperty name="width" value="0.05" units="cm"/>
      <inkml:brushProperty name="height" value="0.05" units="cm"/>
      <inkml:brushProperty name="color" value="#E71224"/>
    </inkml:brush>
  </inkml:definitions>
  <inkml:trace contextRef="#ctx0" brushRef="#br0">40 6 4001,'0'0'2187,"0"0"-425,0 0-347,0 0-279,0 0-309,0 0-378,1-1-536,-2-3 5418,0 4-5332,0 1 0,1-1 0,-1 1 0,0-1 0,0 1 0,0-1 0,0 1-1,1 0 1,-1-1 0,0 1 0,1 0 0,-1 0 0,0 0 0,1 0 0,-1-1 0,1 1 0,0 0 0,-1 0 0,1 0 0,0 0 0,-1 0 0,1 0-1,0 2 1,-8 34-76,4-19 53,0 0-29,0 1 1,2-1-1,0 1 0,0 0 0,2-1 0,1 1 0,3 25 1,-3-40-1,1-1 0,0 0 0,0 0 0,0 0 0,0 0 0,0 0 0,1 0 0,0-1 0,-1 1 0,1-1 0,0 1 0,0-1 0,0 0 0,0 0 0,0-1 0,7 3 1,59 24-2464,-68-28 2481,44 20-3735,-29-14-784</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5.887"/>
    </inkml:context>
    <inkml:brush xml:id="br0">
      <inkml:brushProperty name="width" value="0.05" units="cm"/>
      <inkml:brushProperty name="height" value="0.05" units="cm"/>
      <inkml:brushProperty name="color" value="#E71224"/>
    </inkml:brush>
  </inkml:definitions>
  <inkml:trace contextRef="#ctx0" brushRef="#br0">6 3 5721,'0'0'2495,"0"0"-250,0 0-525,0 0-273,0 0-364,0 0-327,2-1-605,1 0 0,0 1 0,0 0 0,0 0 0,0 0 0,-1 0 0,1 0 0,0 1 0,0-1 0,5 2 0,4 14-115,-1 0 0,0 1 0,-1 0 0,13 33 0,-16-30-128,0 1-1,-2 1 1,0-1 0,-2 1 0,0 0 0,-1-1 0,-3 45 0,1-64 62,0 8-174,-1 0-1,0 0 1,0 1-1,-1-1 1,-1 0 0,0-1-1,0 1 1,-9 17 0,-1-3-1470,-33 43 1,38-56 1018,-39 49-5556</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19.471"/>
    </inkml:context>
    <inkml:brush xml:id="br0">
      <inkml:brushProperty name="width" value="0.05" units="cm"/>
      <inkml:brushProperty name="height" value="0.05" units="cm"/>
      <inkml:brushProperty name="color" value="#E71224"/>
    </inkml:brush>
  </inkml:definitions>
  <inkml:trace contextRef="#ctx0" brushRef="#br0">1 277 6489,'0'0'3867,"0"0"-2075,0 0-422,0 0-82,0 0-121,0 0-430,0 0-225,0 0-176,0 0-80,17-2-42,-2-2-135,1-2 1,-1 0 0,0-1-1,0-1 1,24-16-1,67-59 107,-45 33-172,-39 34 24,0 0-159,37-36 0,-59 52 126,0 0-1,-1 0 0,1 0 0,0 0 1,0 0-1,0 0 0,0 0 0,0 0 1,-1 0-1,1 1 0,0-1 0,0 0 1,0 0-1,0 0 0,-1 0 0,1 0 1,0 0-1,0 0 0,0-1 0,0 1 1,-1 0-1,1 0 0,0 0 0,0 0 1,0 0-1,0 0 0,0 0 0,-1 0 1,1 0-1,0 0 0,0 0 0,0-1 1,0 1-1,0 0 0,0 0 1,-1 0-1,1 0 0,0 0 0,0-1 1,0 1-1,0 0 0,0 0 0,0 0 1,0 0-1,0 0 0,0-1 0,-10 15 8,1 1-1,0 0 0,1 1 0,1-1 0,0 1 0,2 1 1,-7 25-1,-1 0-13,1 2 18,3 0 0,1 1-1,3 0 1,1 0 0,4 86 0,1-72-48,-1-57 29,0-1-1,0 0 1,0 0 0,0 1-1,1-1 1,-1 0 0,1 1-1,-1-1 1,1 0-1,-1 0 1,1 0 0,-1 0-1,1 1 1,0-1 0,0 0-1,0 0 1,0 0 0,-1-1-1,1 1 1,1 0-1,-1 0 1,1 1 0,2 0-19,0-1-1,-1 1 1,1-1 0,0 1-1,0-1 1,0 0 0,6 0 0,2 0-181,-1 0 0,0-1 0,1-1 0,19-3 0,-25 2 78,0 0 0,0 0 0,-1-1 0,1 0 0,0-1 0,-1 1-1,0-1 1,0 0 0,0 0 0,-1-1 0,1 1 0,-1-1 0,0 0-1,5-8 1,6-10-415,23-48-1,-22 36 382,-2 0-1,-2-2 1,-1 0-1,-2 0 1,-1-1-1,-3 0 0,0 0 1,-2-47-1,2 38 144,-5 46 104,0 1 34,0 0 123,0 0-88,0 0 59,0 0-40,-1 0-131,-1 1 1,1-1-1,-1 1 0,1 0 0,0 0 0,-1 0 0,1-1 0,0 1 0,0 0 0,0 0 1,0 1-1,0-1 0,0 0 0,0 0 0,0 0 0,0 1 0,0-1 0,1 0 0,-1 1 0,1-1 1,-1 1-1,1-1 0,-1 1 0,1 2 0,-11 46 249,10-44-194,-20 162 647,1 292 0,20-459-823,0 0 1,0 0 0,0-1-1,0 1 1,1 0 0,-1 0-1,0-1 1,0 1 0,1 0-1,-1-1 1,1 1 0,-1 0 0,1-1-1,-1 1 1,1 0 0,-1-1-1,1 1 1,-1-1 0,1 1-1,0-1 1,-1 1 0,1-1-1,0 0 1,0 1 0,-1-1-1,1 0 1,0 0 0,0 1-1,-1-1 1,1 0 0,0 0-1,0 0 1,1 0 0,35 0-2253,-22-1 229,17 1-5080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0.007"/>
    </inkml:context>
    <inkml:brush xml:id="br0">
      <inkml:brushProperty name="width" value="0.05" units="cm"/>
      <inkml:brushProperty name="height" value="0.05" units="cm"/>
      <inkml:brushProperty name="color" value="#E71224"/>
    </inkml:brush>
  </inkml:definitions>
  <inkml:trace contextRef="#ctx0" brushRef="#br0">0 53 5329,'0'0'2921,"0"0"-873,0 0-431,0 0-313,0 0-136,0 0-552,0 0-64,0 0-432,0 0 88,5 0-88,6 0-192,9 0 176,6 0-80,5 0-24,10-10 0,27-6-816,-12 0-1584,-9 5-2641</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0.340"/>
    </inkml:context>
    <inkml:brush xml:id="br0">
      <inkml:brushProperty name="width" value="0.05" units="cm"/>
      <inkml:brushProperty name="height" value="0.05" units="cm"/>
      <inkml:brushProperty name="color" value="#E71224"/>
    </inkml:brush>
  </inkml:definitions>
  <inkml:trace contextRef="#ctx0" brushRef="#br0">0 0 4113</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0.670"/>
    </inkml:context>
    <inkml:brush xml:id="br0">
      <inkml:brushProperty name="width" value="0.05" units="cm"/>
      <inkml:brushProperty name="height" value="0.05" units="cm"/>
      <inkml:brushProperty name="color" value="#E71224"/>
    </inkml:brush>
  </inkml:definitions>
  <inkml:trace contextRef="#ctx0" brushRef="#br0">0 0 4113,'0'238'4793,"0"-238"-2881,0 0-7,0 0-441,0 0-264,0 0-472,0 0-335,0 0-129,0 0-176,0 0-120,5 0 112,16 0-56,15 6-24,5-6-272,27 0-1193,-12 0-1231,-9 0-3946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5.713"/>
    </inkml:context>
    <inkml:brush xml:id="br0">
      <inkml:brushProperty name="width" value="0.05" units="cm"/>
      <inkml:brushProperty name="height" value="0.05" units="cm"/>
      <inkml:brushProperty name="color" value="#0000FF"/>
    </inkml:brush>
  </inkml:definitions>
  <inkml:trace contextRef="#ctx0" brushRef="#br0">0 0 1144,'0'0'5177,"0"0"-2396,0 0-1006,0 0-371,0 0-239,0 0-173,0 2 88,1 0-969,-1 0 0,1 0 0,-1-1 0,1 1 0,-1 0 0,1-1 0,0 1 0,0-1 0,0 1 0,0-1 0,0 1 0,0-1 1,0 1-1,1-1 0,1 2 0,27 21 413,-19-16-348,88 54 238,-69-44-577,-1 0 0,35 28 0,-63-44 117,1-1 0,-1 0 1,1 1-1,-1-1 0,0 0 1,0 1-1,0-1 0,0 1 1,0 0-1,0-1 0,0 1 0,-1 0 1,1 0-1,0-1 0,-1 1 1,1 0-1,-1 0 0,0 0 0,0 0 1,0 0-1,0 0 0,0-1 1,0 1-1,0 0 0,-1 0 1,1 0-1,-1 0 0,1-1 0,-1 1 1,0 0-1,0 0 0,0-1 1,1 1-1,-2 0 0,1-1 1,0 1-1,0-1 0,0 0 0,-1 1 1,-2 1-1,-79 49 81,48-31-10,-41 32-1,75-52-3,0 0 0,0 0 1,0-1-1,0 1 0,0 0 0,0 0 0,1 0 0,-1 0 0,0 0 1,1 0-1,-1 0 0,1 0 0,-1 0 0,1 1 0,-1-1 0,1 0 1,0 0-1,0 0 0,-1 1 0,1 0 0,0-1 278,0-1 33,0 0-96,0 0-21,0 0-135,0 0 48,0 0-45,0 0 14,0 0 56,0 0 49,0 0-66,0 0 64,0 0-111,0 0 63,0 0-101,0 0-19,223 0 411,-129 0-4162,-85 0-1398</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1.001"/>
    </inkml:context>
    <inkml:brush xml:id="br0">
      <inkml:brushProperty name="width" value="0.05" units="cm"/>
      <inkml:brushProperty name="height" value="0.05" units="cm"/>
      <inkml:brushProperty name="color" value="#E71224"/>
    </inkml:brush>
  </inkml:definitions>
  <inkml:trace contextRef="#ctx0" brushRef="#br0">1 149 8042,'0'0'2607,"0"0"-655,0 0-449,0 0-200,0 0-421,0 0-399,9-5-45,62-6-264,-3 1-60,79-23 0,-49 2-193,9-2-1738,-35 13-3394,-55 15 131</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1.522"/>
    </inkml:context>
    <inkml:brush xml:id="br0">
      <inkml:brushProperty name="width" value="0.05" units="cm"/>
      <inkml:brushProperty name="height" value="0.05" units="cm"/>
      <inkml:brushProperty name="color" value="#E71224"/>
    </inkml:brush>
  </inkml:definitions>
  <inkml:trace contextRef="#ctx0" brushRef="#br0">63 1 6385,'0'0'2453,"0"0"-766,0 0-622,0 0-255,0 0-262,0 0 52,-4 28 96,4-25-679,-23 235 1568,19-146-1159,-17 176 120,17-240-424,-2 44-1,6-71-125,0-1-9,0 0-27,0 0 4,0 0-63,180 3-1242,-6-1-5393,-141-2 276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1.920"/>
    </inkml:context>
    <inkml:brush xml:id="br0">
      <inkml:brushProperty name="width" value="0.05" units="cm"/>
      <inkml:brushProperty name="height" value="0.05" units="cm"/>
      <inkml:brushProperty name="color" value="#E71224"/>
    </inkml:brush>
  </inkml:definitions>
  <inkml:trace contextRef="#ctx0" brushRef="#br0">1 43 5945,'0'0'2301,"0"0"-512,0 0-463,0 0-252,0 0-143,0 0-255,0 0 2,0 0-151,0 0-44,0 0-268,7 0 33,42-2-325,61-9 0,-6-6-2771,-92 15 2196,47-9-4741</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3.631"/>
    </inkml:context>
    <inkml:brush xml:id="br0">
      <inkml:brushProperty name="width" value="0.05" units="cm"/>
      <inkml:brushProperty name="height" value="0.05" units="cm"/>
      <inkml:brushProperty name="color" value="#E71224"/>
    </inkml:brush>
  </inkml:definitions>
  <inkml:trace contextRef="#ctx0" brushRef="#br0">191 2 8738,'0'0'2784,"0"0"-524,0 0-412,0 0-530,0 0-408,0 0-443,-2 0-378,0-1-1,0 1 0,0 0 1,0 0-1,0-1 1,0 1-1,0 1 0,-1-1 1,1 0-1,0 0 1,0 1-1,0-1 0,-2 2 1,-2 3-101,1-1 1,-1 2-1,1-1 0,1 0 1,-1 1-1,1 0 1,-1 0-1,2 0 0,-1 1 1,1 0-1,0-1 1,0 1-1,1 0 0,0 0 1,0 0-1,-1 15 1,-1 11-47,2 0-1,4 52 1,0-29 103,-2 176-1150,-1-225 873,1-1 1,-1 0 0,-1 0 0,1 0 0,-1 1 0,0-2 0,-1 1 0,1 0 0,-1 0 0,0-1 0,-1 1-1,1-1 1,-1 0 0,0 0 0,0 0 0,-1-1 0,1 0 0,-1 1 0,0-2 0,0 1 0,-1 0 0,1-1-1,-1 0 1,-6 2 0,14-6 174,0 1-1,1-1 0,-1 1 0,0-1 0,1 1 1,-1 0-1,1 0 0,-1 0 0,1 0 1,-1 0-1,0 0 0,1 1 0,-1-1 1,1 1-1,-1 0 0,0 0 0,0 0 1,1 0-1,-1 0 0,4 2 0,-2 1 86,0-1-1,-1 1 0,1 0 1,0 0-1,-1 0 0,0 1 1,0-1-1,-1 1 0,4 7 1,0 2 202,-1 0 1,-1 0 0,0 1-1,-1-1 1,0 1 0,-1 0-1,0 16 1,-2 7 378,0 65 558,-15 124 0,11-185-1133,2 54 0,2-75-81,0-20 25,0 1 0,0-1 0,0 0 0,0 1 0,0-1 0,0 1 0,1-1 0,-1 1 0,1-1-1,-1 0 1,1 1 0,-1-1 0,1 0 0,0 1 0,-1-1 0,1 0 0,0 0 0,0 0 0,0 0-1,0 0 1,0 0 0,0 0 0,0 0 0,0 0 0,1 0 0,-1 0 0,0-1 0,0 1-1,1-1 1,1 2 0,3-1-508,1 0-1,-1 0 0,0-1 1,1 0-1,10-1 0,2 1-1945,13 0-6098</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4.158"/>
    </inkml:context>
    <inkml:brush xml:id="br0">
      <inkml:brushProperty name="width" value="0.05" units="cm"/>
      <inkml:brushProperty name="height" value="0.05" units="cm"/>
      <inkml:brushProperty name="color" value="#E71224"/>
    </inkml:brush>
  </inkml:definitions>
  <inkml:trace contextRef="#ctx0" brushRef="#br0">440 8 3577,'0'0'4169,"0"0"-1813,0 0-599,0 0-286,0 0-71,0 0-380,2-8 1060,-3 8-2027,1 1-1,0-1 1,0 0-1,0 0 1,0 0 0,0 0-1,0 0 1,0 0-1,0 0 1,0 0 0,0 0-1,0 0 1,-1 0-1,1 1 1,0-1 0,0 0-1,0 0 1,0 0-1,0 0 1,0 0 0,0 0-1,-1 0 1,1 0-1,0 0 1,0 0 0,0 0-1,0 0 1,0 0-1,0 0 1,0 0 0,-1 0-1,1 0 1,0 0-1,0 0 1,0 0 0,0 0-1,0-1 1,0 1-1,0 0 1,0 0 0,-1 0-1,1 0 1,0 0-1,0 0 1,0 0 0,-257 342 821,110-98-6469,130-212 1106,1-13-2542</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4.627"/>
    </inkml:context>
    <inkml:brush xml:id="br0">
      <inkml:brushProperty name="width" value="0.05" units="cm"/>
      <inkml:brushProperty name="height" value="0.05" units="cm"/>
      <inkml:brushProperty name="color" value="#E71224"/>
    </inkml:brush>
  </inkml:definitions>
  <inkml:trace contextRef="#ctx0" brushRef="#br0">1 1 544,'0'0'5425,"0"0"-2615,0 0-1075,0 0-480,0 0-188,0 0-252,0 0-242,0 0-347,1 4 26,11 54 388,3 0 1,3-2-1,2 0 1,33 66-1,-29-77-859,50 70-1,-48-81-1112,1-1-1,42 39 0,-41-48-2612</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5.762"/>
    </inkml:context>
    <inkml:brush xml:id="br0">
      <inkml:brushProperty name="width" value="0.05" units="cm"/>
      <inkml:brushProperty name="height" value="0.05" units="cm"/>
      <inkml:brushProperty name="color" value="#E71224"/>
    </inkml:brush>
  </inkml:definitions>
  <inkml:trace contextRef="#ctx0" brushRef="#br0">26 0 4641,'0'0'2851,"0"0"-770,0 0-438,0 0-327,0 0-100,0 0-357,0 0-147,0 0-252,0 0-41,0 7 143,-15 261 587,15-252-1166,-1 3 15,2 0 1,0-1-1,0 1 0,6 20 0,-5-33-51,0 0-1,0-1 1,0 1-1,1-1 1,0 1-1,0-1 1,0 0-1,1 0 1,-1 0-1,1-1 1,0 1 0,1-1-1,-1 0 1,1 0-1,0 0 1,9 4-1,-7-5-180,0 0 1,0-1-1,0-1 0,0 1 0,1-1 0,-1 0 0,1-1 1,8 0-1,-12 0 71,0 0 1,0 0-1,0-1 1,0 0-1,0 0 1,0 0 0,7-3-1,-10 4 140,0-1 0,0 1-1,0-1 1,0 0 0,0 1 0,0-1-1,0 0 1,0 0 0,-1 1 0,1-1 0,0 0-1,0 0 1,-1 0 0,1 0 0,0 0-1,-1 0 1,1 0 0,-1-1 0,0 1 0,1 0-1,-1 0 1,0 0 0,0 0 0,1-3-1,-1 3 52,0 1 127,0 0 148,0 0 20,-31 2 315,26 0-626,1 1-1,-1-1 1,1 1-1,0 0 1,0 1-1,0-1 1,1 0-1,-1 1 1,1 0-1,0 0 1,0 0-1,0 0 1,0 1-1,1-1 1,0 1-1,-1 0 1,2-1-1,-3 9 1,-2 6-20,2 0 0,0 0 0,-2 28 0,1 165 105,7-145-70,-4 1 0,-19 125-1,19-183-325,-1 0 0,0-1 0,-1 0 0,0 1 0,-1-1 0,0-1 0,0 1-1,-1-1 1,-12 14 0,-3 1-4645</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7.574"/>
    </inkml:context>
    <inkml:brush xml:id="br0">
      <inkml:brushProperty name="width" value="0.05" units="cm"/>
      <inkml:brushProperty name="height" value="0.05" units="cm"/>
      <inkml:brushProperty name="color" value="#E71224"/>
    </inkml:brush>
  </inkml:definitions>
  <inkml:trace contextRef="#ctx0" brushRef="#br0">118 43 7330,'0'0'2984,"0"0"-593,0 0-205,0 0-460,0 0-306,0 0-365,-3-3-132,-3-6-166,20 28-388,8 20-493,-1 0 1,16 46-1,-29-64 47,-2 0 0,0 0-1,-2 1 1,0 0-1,-1 0 1,-1 27-1,-2-41-47,1-4-7,-1 1 0,0 0 0,0 0 0,-1-1 0,1 1 0,-1 0 0,0 0 0,-2 4 0,1-7 106,1 0 0,-1 0 1,1 0-1,-1 0 1,0-1-1,0 1 1,0 0-1,0-1 1,0 0-1,0 1 1,0-1-1,0 0 1,0 0-1,-1 0 0,1-1 1,0 1-1,-1 0 1,-2-1-1,-13 4-261,0-1 0,0-1 0,-36 0 0,51-2 269,0-1 1,1 0-1,-1 0 0,0 0 1,0 0-1,1 0 0,-1-1 1,0 1-1,1-1 1,-1 1-1,1-1 0,0 0 1,0 0-1,0 0 0,0 0 1,0-1-1,0 1 0,0 0 1,1-1-1,-1 1 0,1-1 1,-1 0-1,1 1 0,-1-5 1,-3-6-10,0-1 0,1 1 0,-3-26 0,3-1 127,2 0 0,4-46 1,0 10 43,-2 73-137,1 0-1,-1 1 1,1-1 0,0 1 0,0-1-1,0 1 1,0 0 0,1-1 0,-1 1-1,1 0 1,-1 0 0,1 0-1,0 0 1,-1 0 0,1 0 0,0 0-1,0 1 1,1-1 0,-1 0 0,0 1-1,0 0 1,5-2 0,58-22 11,-61 24-8,37-10-95,1 3 0,0 1 0,0 2 0,54 0 0,16 4-3074,-75 1 1127,1 0-1998</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8.657"/>
    </inkml:context>
    <inkml:brush xml:id="br0">
      <inkml:brushProperty name="width" value="0.05" units="cm"/>
      <inkml:brushProperty name="height" value="0.05" units="cm"/>
      <inkml:brushProperty name="color" value="#E71224"/>
    </inkml:brush>
  </inkml:definitions>
  <inkml:trace contextRef="#ctx0" brushRef="#br0">0 11 5521,'0'0'2479,"0"0"-717,0 0-442,0 0-478,0 0-119,0 0-174,0 0-90,0 0-98,0 0-42,0 0 30,0 0-88,25-1 832,-4-2-1225,0 0 0,-1 1 0,23 1 0,-41 6-73,-1 0 0,0 0 1,0 0-1,-1 1 0,1-1 0,-1 0 0,0 1 1,-1 7-1,0-5 16,2-3 112,-1 0 1,0 1 0,0-1 0,-1 0 0,0 0 0,0 0 0,0 0 0,-1 0-1,1 0 1,-1 0 0,0-1 0,0 1 0,-1 0 0,0-1 0,1 0 0,-1 0-1,-1 0 1,1 0 0,-1 0 0,1 0 0,-1-1 0,0 0 0,-6 4-1,-16 17 198,26-23-113,0-1-1,-1 1 0,1-1 0,0 1 1,0-1-1,0 0 0,0 1 0,0-1 1,-1 1-1,1-1 0,0 1 0,0-1 1,0 1-1,0-1 0,0 1 0,1-1 1,-1 1-1,0-1 0,0 1 0,0-1 1,0 1-1,0-1 0,1 0 0,-1 1 1,0-1-1,0 1 0,1-1 0,-1 0 1,0 1-1,1-1 0,-1 0 0,1 1 1,3 1-92,1 0 0,0 0 0,-1 0 0,1-1 1,0 1-1,0-1 0,8 0 0,-7 0-182,27 4-2550,2-5-3178</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9.574"/>
    </inkml:context>
    <inkml:brush xml:id="br0">
      <inkml:brushProperty name="width" value="0.05" units="cm"/>
      <inkml:brushProperty name="height" value="0.05" units="cm"/>
      <inkml:brushProperty name="color" value="#E71224"/>
    </inkml:brush>
  </inkml:definitions>
  <inkml:trace contextRef="#ctx0" brushRef="#br0">1 16 5049,'0'0'4206,"0"0"-1997,0 0-729,0 0-82,0 0-419,0 0-319,16-5-173,130 2-833,-53-4-5990,-75 6-465</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6.798"/>
    </inkml:context>
    <inkml:brush xml:id="br0">
      <inkml:brushProperty name="width" value="0.05" units="cm"/>
      <inkml:brushProperty name="height" value="0.05" units="cm"/>
      <inkml:brushProperty name="color" value="#0000FF"/>
    </inkml:brush>
  </inkml:definitions>
  <inkml:trace contextRef="#ctx0" brushRef="#br0">366 0 4697,'0'0'2304,"0"0"-86,0 0-236,0 0-99,0 0-110,0 0-307,0 0-115,0 0-156,-1 9 799,0-4-1870,-2-1-1,1 1 1,0-1 0,-1 0 0,0 0-1,0 0 1,0 0 0,0 0-1,-1-1 1,1 0 0,-6 4-1,-7 9 125,-173 206 185,128-147-1260,53-65 191,-16 17-173,23-25 352,0-1-1,0 0 1,-1 1-1,1-1 1,-1 0 0,1 0-1,-1 0 1,0 0-1,1-1 1,-1 1 0,0 0-1,0-1 1,1 1-1,-5 0 1,6-1-2540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29.902"/>
    </inkml:context>
    <inkml:brush xml:id="br0">
      <inkml:brushProperty name="width" value="0.05" units="cm"/>
      <inkml:brushProperty name="height" value="0.05" units="cm"/>
      <inkml:brushProperty name="color" value="#E71224"/>
    </inkml:brush>
  </inkml:definitions>
  <inkml:trace contextRef="#ctx0" brushRef="#br0">1 0 5657</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0.238"/>
    </inkml:context>
    <inkml:brush xml:id="br0">
      <inkml:brushProperty name="width" value="0.05" units="cm"/>
      <inkml:brushProperty name="height" value="0.05" units="cm"/>
      <inkml:brushProperty name="color" value="#E71224"/>
    </inkml:brush>
  </inkml:definitions>
  <inkml:trace contextRef="#ctx0" brushRef="#br0">1 0 5657,'20'175'2625,"-20"-175"-841,0 0-744,0 0-151,0 0-417,0 0 104,0 0-408,0 0 72,0 0-32,5 0-128,16 5 96,0-5-168,5 0 16,10 0-24,21 0-560,-11 0-1489,1 0-5304</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0.713"/>
    </inkml:context>
    <inkml:brush xml:id="br0">
      <inkml:brushProperty name="width" value="0.05" units="cm"/>
      <inkml:brushProperty name="height" value="0.05" units="cm"/>
      <inkml:brushProperty name="color" value="#E71224"/>
    </inkml:brush>
  </inkml:definitions>
  <inkml:trace contextRef="#ctx0" brushRef="#br0">6 48 6857,'0'0'2645,"0"0"-834,0 0-363,0 0-402,0 0-257,0 0-264,0 0-181,0 0-329,-1 1 0,1 0 0,-1 0 0,1 0 0,-1 0 0,1 0 0,-1-1 0,1 1 0,0 0 0,-1 0 0,1 0 0,0 0 0,0 0-1,0 0 1,0 0 0,0 0 0,0 0 0,0 0 0,0 0 0,0 0 0,0 0 0,1 0 0,-1 0 0,1 1 0,5 25 303,1-1-1,17 37 0,3 15 438,10 69-125,26 222-1,-62-368-601,-2 1-7,1-1 0,0 0 0,0 0 1,0 0-1,1 0 0,-1 0 0,0 1 0,0-1 1,1 0-1,-1 0 0,0 0 0,1 0 1,-1 0-1,1 0 0,0 0 0,-1 0 0,1 0 1,0 0-1,-1 0 0,1-1 0,0 1 0,0 0 1,0 0-1,0-1 0,1 2 0,1-22 601,7-33-443,134-554-2790,-141 597 2162,1 1 0,0-1 0,0 1 0,1 0-1,0 1 1,1-1 0,0 1 0,0 0 0,1 1-1,0-1 1,13-9 0,5-1-4661</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1.707"/>
    </inkml:context>
    <inkml:brush xml:id="br0">
      <inkml:brushProperty name="width" value="0.05" units="cm"/>
      <inkml:brushProperty name="height" value="0.05" units="cm"/>
      <inkml:brushProperty name="color" value="#E71224"/>
    </inkml:brush>
  </inkml:definitions>
  <inkml:trace contextRef="#ctx0" brushRef="#br0">369 73 5553,'0'0'3692,"0"0"-1700,0 0-609,0 0-199,0 0-390,0 0-158,-6-11-280,-15-32-59,19 41-263,1 1-1,-1-1 1,1 1 0,-1-1-1,0 1 1,0 0-1,1 0 1,-1-1-1,0 1 1,0 1-1,0-1 1,0 0-1,0 0 1,-1 1-1,1-1 1,0 1-1,0 0 1,0-1-1,-1 1 1,1 0 0,0 0-1,0 1 1,0-1-1,-1 0 1,1 1-1,-3 0 1,-5 0 17,1-1-56,0 0 0,0 1 1,1 0-1,-1 0 1,0 1-1,0 1 1,0-1-1,-15 8 0,11-3-19,0 1 0,1 1 0,0 0 0,-18 18 0,21-19-41,0 0-1,1 1 1,0 0-1,0 0 1,1 1-1,0-1 1,1 2-1,0-1 0,1 1 1,0-1-1,0 2 1,2-1-1,-1 0 1,1 1-1,1-1 1,0 1-1,0 0 1,1 0-1,1 0 1,0 0-1,2 14 1,-1-23 56,0 0 0,0 0 0,0 0 0,1 0 0,-1 0 0,1 0 0,-1-1 0,1 1 1,0-1-1,0 1 0,0-1 0,1 0 0,-1 1 0,0-1 0,1 0 0,-1-1 0,1 1 0,0 0 1,-1-1-1,5 2 0,-2-1-110,0 0 1,0 0 0,0 0-1,1 0 1,-1-1 0,1 0 0,-1 0-1,1-1 1,-1 0 0,11 0-1,-13-1 112,0 0 0,0 0-1,0 0 1,-1 0 0,1-1-1,-1 1 1,1-1-1,-1 0 1,1 0 0,-1 0-1,0 0 1,0 0 0,0 0-1,3-4 1,27-42-40,-17 24 42,8-10-128,-13 17-37,1 1-1,0 1 1,1-1-1,0 2 1,2 0-1,21-19 1,-34 33 186,-1 0 0,0 0 0,0 0 0,0 0 0,1 0 1,-1 0-1,0 0 0,0 0 0,0 0 0,1 0 0,-1 0 0,0 0 0,0 0 0,0 0 0,1 0 0,-1 0 1,0 0-1,0 0 0,0 0 0,1 0 0,-1 0 0,0 0 0,0 0 0,0 0 0,1 0 0,-1 0 1,0 0-1,0 1 0,0-1 0,0 0 0,1 0 0,-1 0 0,0 0 0,0 0 0,0 1 0,0-1 0,0 0 1,0 0-1,0 0 0,1 0 0,-1 1 0,0-1 0,0 0 0,0 0 0,0 0 0,0 1 0,0-1 0,3 19 192,-2 32-290,-1-39 238,-2 29-94,0-30-65,1 1 0,0 0 0,1 0 0,1-1 0,0 1 0,0 0 0,1-1 0,6 18 1,-7-27-176,0 1 0,1-1 1,-1 0-1,1 0 0,0 0 1,0 0-1,0 0 0,0-1 1,0 1-1,0 0 1,0-1-1,0 0 0,1 1 1,-1-1-1,1 0 0,-1 0 1,1 0-1,-1-1 0,1 1 1,-1-1-1,1 1 0,0-1 1,-1 0-1,6 0 1,8 0-5367</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2.371"/>
    </inkml:context>
    <inkml:brush xml:id="br0">
      <inkml:brushProperty name="width" value="0.05" units="cm"/>
      <inkml:brushProperty name="height" value="0.05" units="cm"/>
      <inkml:brushProperty name="color" value="#E71224"/>
    </inkml:brush>
  </inkml:definitions>
  <inkml:trace contextRef="#ctx0" brushRef="#br0">1 90 4081,'0'0'1719,"0"0"-584,0 0-38,0 0 9,0 0-86,0 0-160,6 11-265,10 16-157,-2 2-1,22 58 0,41 186 296,-82-383-3101,0 57 1825,4-95 0,2 75 204,-1 68 354,1 0 0,-1 0 0,1 0 0,1 0 0,-1 0 0,0 0 0,1 0-1,0 1 1,0-1 0,1 1 0,-1-1 0,1 1 0,0 0 0,0 0 0,0 0 0,1 0 0,-1 1 0,1-1 0,0 1 0,0 0 0,0 0 0,8-4 0,-3 2-202,1 1 0,-1 0 1,1 0-1,-1 1 0,17-4 0,22 2-3340,-47 5-994</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3.371"/>
    </inkml:context>
    <inkml:brush xml:id="br0">
      <inkml:brushProperty name="width" value="0.05" units="cm"/>
      <inkml:brushProperty name="height" value="0.05" units="cm"/>
      <inkml:brushProperty name="color" value="#E71224"/>
    </inkml:brush>
  </inkml:definitions>
  <inkml:trace contextRef="#ctx0" brushRef="#br0">280 2 1136,'0'0'5421,"0"0"-2812,0 0-1057,0 0-401,0 0-331,0 0-316,-11 0-310,9-1-184,-1 1 0,0 0-1,0 0 1,0 0 0,0 0 0,0 0 0,0 1 0,0 0-1,0-1 1,1 1 0,-1 0 0,0 0 0,0 1 0,1-1-1,-1 0 1,1 1 0,-1 0 0,1-1 0,0 1 0,0 0-1,0 0 1,0 0 0,0 1 0,0-1 0,0 0 0,1 1 0,-1-1-1,1 1 1,0 0 0,-1-1 0,1 1 0,1 0 0,-1 0-1,0 0 1,1-1 0,-1 7 0,-7 43 366,3 0 0,2 0 0,6 78 0,0-26-292,-3-102-75,0 0 1,0 0-1,0-1 0,0 1 0,0 0 0,0 0 1,0 0-1,-1 0 0,1 0 0,-1 0 0,1 0 1,-1 0-1,0-1 0,1 1 0,-1 0 0,0 0 1,0-1-1,-1 1 0,1-1 0,0 1 0,0-1 1,-1 1-1,1-1 0,-1 0 0,1 0 0,-1 0 1,0 0-1,1 0 0,-1 0 0,0 0 0,0 0 1,1-1-1,-1 1 0,0 0 0,0-1 0,0 0 0,-3 1 1,-77 13-502,26-12-4141,61 2 4610,0 0-1,-1 1 1,1-1 0,-1 1 0,0 0 0,4 5 0,-7-9 27,6 9 42,1 0 0,-2 1 0,0 0 0,0 0 0,-1 0 1,0 0-1,-1 1 0,0 0 0,-1 0 0,0 0 0,-1 0 0,0 1 0,-1-1 0,-1 18 0,0 420 1549,0-448-1737,0 0 1,0 0-1,0 0 0,1 1 0,-1-1 1,0 0-1,1 0 0,0 0 0,0 0 1,-1 0-1,1 0 0,0 0 0,1 0 1,-1 0-1,0-1 0,0 1 0,1 0 1,-1-1-1,1 1 0,0-1 0,-1 1 0,1-1 1,4 2-1,8 4-4283</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3.940"/>
    </inkml:context>
    <inkml:brush xml:id="br0">
      <inkml:brushProperty name="width" value="0.05" units="cm"/>
      <inkml:brushProperty name="height" value="0.05" units="cm"/>
      <inkml:brushProperty name="color" value="#E71224"/>
    </inkml:brush>
  </inkml:definitions>
  <inkml:trace contextRef="#ctx0" brushRef="#br0">615 0 3425,'0'0'3958,"0"0"-1850,0 0-605,0 0-333,0 0 2,0 0-150,0 18 1286,0-12-2204,-1 0 0,0 0 0,-1 0-1,1 0 1,-1 0 0,0 0 0,0 0-1,-1-1 1,0 1 0,0-1 0,-6 8 0,-49 57 68,30-38-113,-235 258-430,81-108-4780,127-126-172</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4.438"/>
    </inkml:context>
    <inkml:brush xml:id="br0">
      <inkml:brushProperty name="width" value="0.05" units="cm"/>
      <inkml:brushProperty name="height" value="0.05" units="cm"/>
      <inkml:brushProperty name="color" value="#E71224"/>
    </inkml:brush>
  </inkml:definitions>
  <inkml:trace contextRef="#ctx0" brushRef="#br0">0 0 5641,'0'0'2111,"0"0"-576,0 0-228,0 0-375,0 0 1,0 0-25,6 7 308,19 33-229,-1 1 0,-3 1-1,23 58 1,31 63-993,-62-139-151,2-1 0,0 0 0,1-2 0,35 37-1,-23-32-1103,2-1-1,40 26 1,-17-17-3083</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35.569"/>
    </inkml:context>
    <inkml:brush xml:id="br0">
      <inkml:brushProperty name="width" value="0.05" units="cm"/>
      <inkml:brushProperty name="height" value="0.05" units="cm"/>
      <inkml:brushProperty name="color" value="#E71224"/>
    </inkml:brush>
  </inkml:definitions>
  <inkml:trace contextRef="#ctx0" brushRef="#br0">9 1 6977,'0'0'2701,"0"0"-873,0 0-446,0 0-206,0 0-354,0 0-310,0 0-361,1 27 30,6 23 45,-2-1-1,-3 1 1,-1 0-1,-3 0 1,-12 71 0,14-121-226,-4 26-9,2 0 0,0 0 0,1 0 0,2 0 0,5 39 0,-3-57-74,1 0 0,0-1 0,0 1 0,1-1-1,-1 0 1,2 0 0,-1 0 0,1-1 0,0 0-1,0 0 1,1 0 0,0-1 0,0 0 0,0 0-1,1-1 1,-1 0 0,1 0 0,0 0 0,0-1-1,0-1 1,1 1 0,-1-2 0,1 1 0,-1-1-1,13 1 1,-17-2-56,0 0 0,0 0 0,0 0 0,0 0 0,0-1 0,0 1 0,0-1 0,0 0 0,0 0 0,5-3 0,-7 3 118,-1-1 0,0 0 0,1 1 0,-1-1 0,0 0 0,0 0-1,0 0 1,0 0 0,0 0 0,-1 0 0,1 0 0,-1-1 0,1 1 0,-1 0-1,0 0 1,0 0 0,0 0 0,0-1 0,0 1 0,-1-2 0,-25 3 9,22 1 9,0 0 0,0 0 0,0 0 0,0 1 0,1 0 0,-1 0 0,0 0 0,1 0 0,-1 1 0,0-1 0,1 1 0,0 0 0,-1 0 0,1 0 0,0 0 0,0 1 0,0-1 0,0 1 0,1 0 0,-1 0 0,1 0 0,0 0 0,-1 0 0,1 0 0,1 1 0,-1-1 0,0 1 0,1-1 0,0 1 0,0 0 0,0-1 0,-1 6 0,-4 25 44,1 1 1,2 0-1,1-1 0,5 60 0,-1-12 309,0-28-97,0-26-113,-1 1 0,-4 31-1,2-53-129,0 0 0,0-1 0,0 1 0,-1-1 0,0 1 0,0-1 0,-1 0 0,0 0 0,0 0 0,0 0 0,-1 0 0,0-1 0,0 0 0,-6 7 0,6-8-82,-1 1-333,-1 0 1,0 0 0,0 0 0,-14 6 0,-5-4-3415</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46.471"/>
    </inkml:context>
    <inkml:brush xml:id="br0">
      <inkml:brushProperty name="width" value="0.05" units="cm"/>
      <inkml:brushProperty name="height" value="0.05" units="cm"/>
      <inkml:brushProperty name="color" value="#008C3A"/>
    </inkml:brush>
  </inkml:definitions>
  <inkml:trace contextRef="#ctx0" brushRef="#br0">63 0 8042,'0'0'4841,"0"0"-1658,0 0-1006,0 0-306,0 0-390,0 0-298,0 0-299,0 0-238,0 0-19,0 0-279,0 0-11,0 0-248,0 0-42,0 0-13,0 0-73,0 0-41,4 0 4,14 3-107,0 0 1,-1 1 0,1 1-1,-1 1 1,0 1-1,-1 0 1,30 18 0,-28-16-297,-16-8 401,0-1-1,-1 1 1,1 0 0,0 0 0,0 0-1,-1 0 1,1 0 0,-1 0-1,1 1 1,-1-1 0,0 0-1,1 1 1,-1-1 0,0 1 0,0 0-1,0-1 1,0 1 0,0 0-1,0-1 1,-1 1 0,1 0-1,-1 0 1,1 0 0,-1 0-1,0 0 1,1 0 0,-1 0 0,0 0-1,0-1 1,0 1 0,-1 0-1,1 0 1,0 0 0,-1 0-1,1 0 1,-1 0 0,0-1 0,1 1-1,-1 0 1,0 0 0,0-1-1,0 1 1,-1 0 0,1-1-1,0 0 1,-3 3 0,-8 9 44,0 0-1,-1-1 1,-1-1 0,-17 12-1,17-12-409,-68 46-2236,81-56 2499,1-1 40,0 0-55,31 0-29,-22 0 260,-1 1 0,1 0 0,-1 1 0,1 0 0,-1 0 1,0 1-1,0 0 0,0 0 0,10 7 0,-16-8 3,-1-1-1,0 0 1,0 1 0,0-1-1,0 1 1,0 0 0,0-1-1,0 1 1,0 0 0,-1 0-1,1-1 1,-1 1 0,0 0 0,1 0-1,-1 0 1,0 0 0,0 0-1,0 2 1,-1 48 590,0-34-312,1-12-296,0 0 1,0 0-1,0 0 0,-1 1 0,0-1 0,0 0 1,0-1-1,-1 1 0,0 0 0,0 0 0,0-1 1,-1 1-1,0-1 0,0 0 0,0 1 0,-1-2 0,0 1 1,1 0-1,-2-1 0,1 1 0,-1-1 0,1-1 1,-1 1-1,0 0 0,0-1 0,-1 0 0,-7 3 1,6-3-253,0 0 0,1-1-1,-1 0 1,0 0 0,0-1 0,-10 1 0,-23-1-4260,28-1 2187,-13 0-6796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4.044"/>
    </inkml:context>
    <inkml:brush xml:id="br0">
      <inkml:brushProperty name="width" value="0.05" units="cm"/>
      <inkml:brushProperty name="height" value="0.05" units="cm"/>
      <inkml:brushProperty name="color" value="#E71224"/>
    </inkml:brush>
  </inkml:definitions>
  <inkml:trace contextRef="#ctx0" brushRef="#br0">1 239 7210,'242'-199'2891,"-193"159"-484,-47 40-2175,0 1-1,-1-1 1,1 0 0,0 1-1,-1 0 1,1-1 0,0 1-1,-1 0 1,1 0 0,-1 0-1,1 0 1,-1 0-1,1 0 1,-1 0 0,0 0-1,0 1 1,0-1 0,1 1-1,-1-1 1,-1 1 0,1-1-1,0 1 1,0-1 0,0 1-1,0 2 1,15 54-480,-11-38 858,48 221-979,41 480 0,-87-471-3173,-7-208 1780,0 19-2655</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7.260"/>
    </inkml:context>
    <inkml:brush xml:id="br0">
      <inkml:brushProperty name="width" value="0.05" units="cm"/>
      <inkml:brushProperty name="height" value="0.05" units="cm"/>
      <inkml:brushProperty name="color" value="#0000FF"/>
    </inkml:brush>
  </inkml:definitions>
  <inkml:trace contextRef="#ctx0" brushRef="#br0">6 0 4033,'0'0'2140,"0"0"-122,0 0-358,0 0-317,0 0-256,0 0-18,-6 6 7008,7 1-8682,8 7 658,0-1-1,0 0 1,20 20 0,0 0-28,24 39-105,18 22-236,-61-82-811,2 0 0,-1-1 1,1-1-1,1 1 0,16 9 1,-21-16-2711,0-4-3123</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47.506"/>
    </inkml:context>
    <inkml:brush xml:id="br0">
      <inkml:brushProperty name="width" value="0.05" units="cm"/>
      <inkml:brushProperty name="height" value="0.05" units="cm"/>
      <inkml:brushProperty name="color" value="#008C3A"/>
    </inkml:brush>
  </inkml:definitions>
  <inkml:trace contextRef="#ctx0" brushRef="#br0">632 939 1040,'0'0'5315,"0"0"-2288,0 0-963,0 0-3,0 0-258,0 0-324,-12 0-419,-39 2-268,-1 0-158,-97-8-1,135 3-619,-1-1-1,1-1 0,0-1 1,1 0-1,-1 0 0,1-2 0,-18-12 1,4 0-64,1-1 0,-31-31 1,43 36-55,1-1 0,0 0 0,1 0-1,1-1 1,1-1 0,0 0 0,2-1 0,0 1 0,1-1 0,1-1 0,1 1 0,0-1 0,2 0 0,1 0 0,0-1 0,2 1 0,0 0 0,1 0 0,5-25 0,-2 34 90,0 0-1,1 1 1,1 0-1,0 0 1,0 0-1,1 1 1,0 0-1,1 0 1,8-8-1,11-15-55,-17 17 24,2 0 0,-1 2 0,2-1 0,0 2 0,1-1 0,0 2 0,1 0 0,0 1 0,1 0 0,0 1 0,1 1 0,0 1 0,34-12 0,-17 10 36,0 2 1,1 1-1,-1 2 0,61-1 0,-49 5 165,-20 0-73,0 1-1,38 5 0,-55-3-69,0 0-1,0 0 1,0 1-1,-1 0 1,0 1-1,1-1 1,-1 2-1,0-1 1,-1 1-1,15 12 0,3 4 31,-1 2 0,-1 0 0,-1 2 0,33 47 0,-49-60-31,-1 0 1,1 1-1,-2 0 1,0 0-1,0 0 1,-1 0-1,1 26 1,-1 100 174,-5-84-186,4-33 16,-2-1-1,-1 0 1,-1 0-1,0 0 1,-2 0-1,0-1 1,-1 1-1,-1-1 1,-14 30-1,11-32-106,-1 0-1,-1-1 1,-1 0-1,-23 26 1,27-35-385,-1 0 0,0-1 0,0 0 0,0 0 1,-1-1-1,0 0 0,-1 0 0,1-1 0,-18 5 0,-13-2-4023</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58.889"/>
    </inkml:context>
    <inkml:brush xml:id="br0">
      <inkml:brushProperty name="width" value="0.05" units="cm"/>
      <inkml:brushProperty name="height" value="0.05" units="cm"/>
      <inkml:brushProperty name="color" value="#008C3A"/>
    </inkml:brush>
  </inkml:definitions>
  <inkml:trace contextRef="#ctx0" brushRef="#br0">21 70 11426,'0'0'4132,"0"0"-2360,0 0-642,0 0-186,0 0-110,0 0-385,33-10 231,-31 10-675,463-58 405,-403 56-1747,-35 3 519,-27-1 707,0 0-109,0 0 84,0 0 107,0 0 27,0 0 52,-3 3 27,-50 60-40,2 1 0,-69 116 0,57-83-105,-24 38 9,-138 195-1040,222-327 1038,-1 11-262,31-14 407,251-13-1,-161-7-3457,-85 11-1054</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59.491"/>
    </inkml:context>
    <inkml:brush xml:id="br0">
      <inkml:brushProperty name="width" value="0.05" units="cm"/>
      <inkml:brushProperty name="height" value="0.05" units="cm"/>
      <inkml:brushProperty name="color" value="#008C3A"/>
    </inkml:brush>
  </inkml:definitions>
  <inkml:trace contextRef="#ctx0" brushRef="#br0">1 11 7770,'0'0'2674,"0"0"-461,0 0-443,0 0-259,0 0-405,0 0-317,0 0-722,0-1-1,0 1 1,0-1-1,0 1 0,0-1 1,0 1-1,1 0 1,-1-1-1,0 1 1,0-1-1,1 1 1,-1-1-1,0 1 1,0 0-1,1-1 1,-1 1-1,1-1 1,-1 1-1,0 0 0,1 0 1,-1-1-1,1 1 1,-1 0-1,1 0 1,-1-1-1,1 1 1,-1 0-1,0 0 1,1 0-1,-1 0 1,1 0-1,-1 0 0,1 0 1,0 0-1,-1 0 1,1 0-1,38 2-638,-1 2-1,69 15 1,-48-7-901,-5-2-3186</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8:59.988"/>
    </inkml:context>
    <inkml:brush xml:id="br0">
      <inkml:brushProperty name="width" value="0.05" units="cm"/>
      <inkml:brushProperty name="height" value="0.05" units="cm"/>
      <inkml:brushProperty name="color" value="#008C3A"/>
    </inkml:brush>
  </inkml:definitions>
  <inkml:trace contextRef="#ctx0" brushRef="#br0">1 0 2777,'0'0'5938,"0"0"-2967,0 0-1115,0 0-293,0 0-414,0 0-387,72 0 281,40 0-2494,-39 0-2772,-41 0-376</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0.322"/>
    </inkml:context>
    <inkml:brush xml:id="br0">
      <inkml:brushProperty name="width" value="0.05" units="cm"/>
      <inkml:brushProperty name="height" value="0.05" units="cm"/>
      <inkml:brushProperty name="color" value="#008C3A"/>
    </inkml:brush>
  </inkml:definitions>
  <inkml:trace contextRef="#ctx0" brushRef="#br0">21 0 6345</inkml:trace>
  <inkml:trace contextRef="#ctx0" brushRef="#br0" timeOffset="1">21 0 6345,'-21'164'2313,"21"-159"-841,0 1-504,0-1 1,21 0-425,10 1-88,5-6-456,26 0-32,-10 0-824,-6 0-1777</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0.955"/>
    </inkml:context>
    <inkml:brush xml:id="br0">
      <inkml:brushProperty name="width" value="0.05" units="cm"/>
      <inkml:brushProperty name="height" value="0.05" units="cm"/>
      <inkml:brushProperty name="color" value="#008C3A"/>
    </inkml:brush>
  </inkml:definitions>
  <inkml:trace contextRef="#ctx0" brushRef="#br0">621 1 7346,'0'0'3976,"0"0"-2255,0 0 103,0 0-271,0 0-457,0 0-160,0 0-568,0 0 152,-119 132-136,62-63 32,-5 0-264,0 5-32,0-5-120,0-6-56,11-5-688,-11 11-1288,15-21-2673,11-11-3065</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1.406"/>
    </inkml:context>
    <inkml:brush xml:id="br0">
      <inkml:brushProperty name="width" value="0.05" units="cm"/>
      <inkml:brushProperty name="height" value="0.05" units="cm"/>
      <inkml:brushProperty name="color" value="#008C3A"/>
    </inkml:brush>
  </inkml:definitions>
  <inkml:trace contextRef="#ctx0" brushRef="#br0">1 0 8002,'0'0'3895,"0"0"-1469,0 0-566,0 0-511,0 0-381,0 0-308,0 0-294,0 0-132,0 5-127,1 6-40,0-1-1,1 0 1,1-1-1,0 1 1,0 0 0,1-1-1,0 1 1,0-1 0,1 0-1,0-1 1,1 1 0,6 7-1,18 21 37,42 40-1,-62-67-108,11 11-175,1-1-1,1-1 0,48 31 0,33 4-6136,-66-38 457</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1.975"/>
    </inkml:context>
    <inkml:brush xml:id="br0">
      <inkml:brushProperty name="width" value="0.05" units="cm"/>
      <inkml:brushProperty name="height" value="0.05" units="cm"/>
      <inkml:brushProperty name="color" value="#008C3A"/>
    </inkml:brush>
  </inkml:definitions>
  <inkml:trace contextRef="#ctx0" brushRef="#br0">1 1 5657,'0'0'4044,"0"0"-1565,0 0-533,0 0-127,0 0-427,0 0-322,0 0-390,0 0-171,3 2-127,2 1-273,1 0 0,0-1 0,0 1 1,1-1-1,-1 0 0,0-1 0,1 1 0,10 0 1,63 1 66,-42-3-148,181 2-2284,-114-3-3674,-27 1-4777</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2.623"/>
    </inkml:context>
    <inkml:brush xml:id="br0">
      <inkml:brushProperty name="width" value="0.05" units="cm"/>
      <inkml:brushProperty name="height" value="0.05" units="cm"/>
      <inkml:brushProperty name="color" value="#008C3A"/>
    </inkml:brush>
  </inkml:definitions>
  <inkml:trace contextRef="#ctx0" brushRef="#br0">1 0 5577,'0'0'4521,"0"0"-2200,0 0 15,0 0-511,0 0-241,0 0-816,0 0-72,0 0-480,0 0 176,10 0-272,11 5 120,10 1-184,5-6-56,15 0-624,32 0-976,-16 0-2777,1 0-6089</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3.644"/>
    </inkml:context>
    <inkml:brush xml:id="br0">
      <inkml:brushProperty name="width" value="0.05" units="cm"/>
      <inkml:brushProperty name="height" value="0.05" units="cm"/>
      <inkml:brushProperty name="color" value="#008C3A"/>
    </inkml:brush>
  </inkml:definitions>
  <inkml:trace contextRef="#ctx0" brushRef="#br0">1 488 968,'0'0'7194,"0"0"-3975,0 0-1367,0 0-527,0 0-233,0 0-432,4-5-293,27-32-1092,-1-2 1,-2-1-1,38-72 0,28-41-3418,-58 92 2720,-33 60 3997,-1 9-1827,-3 10-435,-3 8 302,-1-1 0,-10 29 1,-7 35 514,12-6-45,0 145 1,10-227-1046,7-1-142,0-1-6,0 0 1,-1-1-1,1 1 0,0-2 0,-1 1 0,0-1 0,1 0 1,-1 0-1,0-1 0,-1 0 0,1 0 0,-1 0 0,1 0 1,-1-1-1,-1 0 0,1 0 0,5-9 0,11-13-935,-2-1 0,19-35 0,-19 29-125,-1-2 1,-2 0 0,-1-1 0,11-43 0,-20 52 1741,-1 0-1,0 0 1,-1-50-1,-11 261 6023,-1 51-4760,6-189-1684,0-31-148,1-1 1,1 1-1,0 0 0,1-1 1,5 28-1,-5-40-55,0 1 0,0-1 0,-1 1 0,1-1 0,0 1 0,0-1 0,1 0 0,-1 1 0,0-1 0,0 0 0,1 0 0,-1 0 0,0 0 0,1 0 0,-1 0 0,1 0 0,0 0 0,-1-1 0,1 1 0,-1 0-1,3-1 1,41 7-3093,-34-7 1612,25 1-4628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8.818"/>
    </inkml:context>
    <inkml:brush xml:id="br0">
      <inkml:brushProperty name="width" value="0.05" units="cm"/>
      <inkml:brushProperty name="height" value="0.05" units="cm"/>
      <inkml:brushProperty name="color" value="#0000FF"/>
    </inkml:brush>
  </inkml:definitions>
  <inkml:trace contextRef="#ctx0" brushRef="#br0">0 111 5401,'0'0'3665,"0"0"-1466,0 0-644,0 0-392,0 0-440,0 0-296,0 0-265,0 0-222,0-13-409,1 2 210,0 0 1,1 0 0,0 0-1,1 0 1,7-18 0,-6 15-234,-4 20 478,-1 0 0,1-1 0,-1 1 0,2 0 1,-1 0-1,1 0 0,0-1 0,0 1 0,0 0 0,1-1 0,0 1 0,0-1 0,1 0 0,-1 1 1,1-1-1,0 0 0,0-1 0,6 8 0,-7-11-174,-1 1 1,1-1-1,0 0 1,-1 1-1,1-1 0,0 0 1,0 0-1,0 0 1,-1 0-1,1 0 0,0-1 1,0 1-1,0 0 1,1-1-1,-1 0 0,0 1 1,0-1-1,0 0 1,0 0-1,3 0 0,4 0-2467</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06.760"/>
    </inkml:context>
    <inkml:brush xml:id="br0">
      <inkml:brushProperty name="width" value="0.05" units="cm"/>
      <inkml:brushProperty name="height" value="0.05" units="cm"/>
      <inkml:brushProperty name="color" value="#008C3A"/>
    </inkml:brush>
  </inkml:definitions>
  <inkml:trace contextRef="#ctx0" brushRef="#br0">1 81 5777,'0'0'4749,"0"0"-1889,0 0-700,0 0-316,0 0-491,0 0-352,0 0-329,0 0-142,0 0-147,0 0-126,0 0-21,0 0-156,0 0 16,0 0-28,0 0-60,7 1 60,29 5-116,0-1-1,0-2 1,1-2-1,47-4 1,1 1-21,-52 2 7,289-10-931,-140 8 435,4-1 19,-46-2 204,-22 3 51,20-10 176,184-7-393,-292 19 371,37 1-41,0-4 0,80-12 0,-41 2-261,-1 5 1,159 7 0,-115 3-797,-5-2-3925,-81 0-2475</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24.439"/>
    </inkml:context>
    <inkml:brush xml:id="br0">
      <inkml:brushProperty name="width" value="0.05" units="cm"/>
      <inkml:brushProperty name="height" value="0.05" units="cm"/>
      <inkml:brushProperty name="color" value="#008C3A"/>
    </inkml:brush>
  </inkml:definitions>
  <inkml:trace contextRef="#ctx0" brushRef="#br0">238 95 3697,'0'0'4358,"0"0"-2101,0 0-949,0 0-211,0 6 4900,6 20-5932,18-1 44,-19-22-94,0 1 0,-1 0 0,0 0 0,0 1 0,0-1 0,3 6 0,11 19 68,-14-25-61,0 1 0,-1 0 1,0 0-1,0 0 0,0 0 0,-1 1 1,0-1-1,0 1 0,0 0 0,-1-1 1,0 1-1,0 0 0,0 0 0,0 7 0,-1-2-10,0 0 0,-1 0 0,0 0 0,-1 0-1,-4 14 1,4-19-118,0 0-1,-1 0 0,0-1 1,-1 1-1,1-1 1,-1 0-1,0 0 1,0 0-1,0 0 0,-10 7 1,7-7 15,-1-1 0,1 1 0,-1-1 0,0-1 0,0 0 0,0 0 0,0 0-1,0-1 1,-1 0 0,1-1 0,-1 0 0,1 0 0,-1-1 0,1 0 0,-1-1 0,0 1 0,-12-4 0,16 2 95,0 1 1,0-1-1,1 0 0,-1 0 1,0-1-1,1 1 0,-1-1 1,1 0-1,0 0 1,0 0-1,-7-8 0,-36-46-28,42 48-16,1-1 1,0 0-1,1 0 1,0 0-1,1 0 1,0 0-1,1-1 0,0 1 1,0 0-1,1-1 1,0 1-1,3-16 1,-2-13 13,0 37 23,-1 1 0,1-1 0,-1 0 0,1 1 1,0-1-1,0 0 0,0 1 0,0-1 0,0 1 0,0-1 1,0 1-1,0 0 0,1-1 0,-1 1 0,0 0 0,1 0 0,-1 0 1,3-1-1,35-21 6,-27 17-32,139-63-325,-30 15-3779,-83 33-367</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25.542"/>
    </inkml:context>
    <inkml:brush xml:id="br0">
      <inkml:brushProperty name="width" value="0.05" units="cm"/>
      <inkml:brushProperty name="height" value="0.05" units="cm"/>
      <inkml:brushProperty name="color" value="#008C3A"/>
    </inkml:brush>
  </inkml:definitions>
  <inkml:trace contextRef="#ctx0" brushRef="#br0">569 0 1872,'0'0'4577,"0"0"-2177,0 0-613,0 0-284,0 0-196,0 0-99,0 0-152,0 0 20,0 0-249,0 0-105,0 0-276,0 9-67,-5 6-340,-1-1-1,0 0 1,-1 0-1,0-1 1,-1 0 0,0 0-1,-1 0 1,-11 10-1,-14 23 19,-290 386-3196,238-323-1013,38-48-1664</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28.089"/>
    </inkml:context>
    <inkml:brush xml:id="br0">
      <inkml:brushProperty name="width" value="0.05" units="cm"/>
      <inkml:brushProperty name="height" value="0.05" units="cm"/>
      <inkml:brushProperty name="color" value="#008C3A"/>
    </inkml:brush>
  </inkml:definitions>
  <inkml:trace contextRef="#ctx0" brushRef="#br0">1 445 9330,'0'0'3019,"0"0"-592,0 0-581,0 0-519,0 0-399,0 0-392,0 0-111,0 0-205,0 0 30,0 0-168,1-13-73,2 4-192,1-1 0,1 1 0,-1 0-1,2 0 1,-1 0 0,1 0 0,1 1 0,-1 0 0,1 1-1,13-11 1,-12 10-129,-8 7 298,1 1 0,-1-1 0,0 1 0,1 0 1,-1 0-1,1-1 0,-1 1 0,1 0 0,-1 0 0,1 0 0,0-1 0,-1 1 1,1 0-1,-1 0 0,1 0 0,-1 0 0,1 0 0,-1 0 0,1 0 0,0 0 1,-1 0-1,1 1 0,-1-1 0,1 0 0,-1 0 0,1 0 0,-1 1 0,1-1 1,-1 0-1,1 0 0,-1 1 0,1-1 0,-1 0 0,0 1 0,1-1 1,-1 1-1,0-1 0,1 1 0,-1-1 0,0 0 0,1 1 0,-1-1 0,0 1 1,0-1-1,1 1 0,-1 0 0,0 0 0,10 23-4,-5-4-5,10 38-27,2-1 1,34 77-1,-50-133-32,-1 0 1,1 0-1,0-1 1,-1 1-1,1 0 0,0 0 1,-1-1-1,1 1 1,0-1-1,0 1 1,-1-1-1,1 1 1,0-1-1,0 1 1,0-1-1,0 0 1,0 1-1,0-1 1,0 0-1,0 0 1,0 0-1,0 0 0,-1 1 1,1-2-1,0 1 1,0 0-1,0 0 1,0 0-1,0 0 1,0 0-1,0-1 1,0 1-1,0 0 1,0-1-1,0 1 1,-1-1-1,1 1 0,0-1 1,0 0-1,-1 1 1,1-1-1,0 0 1,-1 1-1,1-1 1,0 0-1,-1 0 1,1 1-1,-1-1 1,1 0-1,-1 0 1,0 0-1,1 0 1,-1 0-1,0 0 0,0 0 1,1 0-1,-1 0 1,0-1-1,8-50-34,-3 0 1,-1-103-1,-1 8 14,3-54 418,-6 200-259,0 1-26,0 0-3,0 0 83,0 0 75,0 0 21,0 0 54,0 0-102,0 0 60,0 0-127,0 0 56,0 0-25,0 0-91,21 1-78,30 10 73,0-3 0,84 4-1,166-12-3178,-240 0-1119</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29.181"/>
    </inkml:context>
    <inkml:brush xml:id="br0">
      <inkml:brushProperty name="width" value="0.05" units="cm"/>
      <inkml:brushProperty name="height" value="0.05" units="cm"/>
      <inkml:brushProperty name="color" value="#008C3A"/>
    </inkml:brush>
  </inkml:definitions>
  <inkml:trace contextRef="#ctx0" brushRef="#br0">1 12 4305,'0'0'3621,"0"0"-1677,0 0-714,0 0-363,0 0-186,0 0-189,0 9-109,0 49 276,9 228 694,-8-253-1189,-1-32-218,0-1 0,0 0 37,1 0 0,-1 0-1,0 0 1,0-1 0,1 1 0,-1 0-1,0 0 1,0 0 0,1 0 0,-1 0-1,0 0 1,0 0 0,0 0-1,1 0 1,-1-1 0,0 1 0,0 0-1,0 0 1,1 0 0,-1 0-1,0-1 1,0 1 0,0 0 0,0 0-1,1 0 1,-1-1 0,0 1-1,0 0 1,0 0 0,0-1 0,0 1-1,0 0 1,0 0 0,0-1-1,0 1 1,0 0 0,0 0 0,0-1-1,0 1 1,0 0 0,0 0-1,0-1 1,0 1 0,0 0 0,0 0-1,0 0 1,0-1 0,-1 1-1,2-34-177,1 1 0,1-1-1,2 1 1,2 0-1,1 1 1,1 0-1,1 0 1,23-45-1,-31 74 180,0-1-1,0 1 0,1 0 1,-1 0-1,1 0 0,0 0 1,0 1-1,0-1 0,0 1 1,0 0-1,0-1 0,1 1 1,-1 1-1,1-1 0,-1 0 1,1 1-1,0 0 0,4-1 1,5 0-76,1 0 1,-1 1-1,27 2 1,-12 0 87,-28-1 34,0 0 148,0 0 46,0 0 132,0 0-35,0 56 487,10 79 1,-7-114-960,1-1 0,1 0 0,1 0 0,1-1 0,1 1 0,0-1 1,13 19-1,5 5-3019,-5-10-3965</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0.437"/>
    </inkml:context>
    <inkml:brush xml:id="br0">
      <inkml:brushProperty name="width" value="0.05" units="cm"/>
      <inkml:brushProperty name="height" value="0.05" units="cm"/>
      <inkml:brushProperty name="color" value="#008C3A"/>
    </inkml:brush>
  </inkml:definitions>
  <inkml:trace contextRef="#ctx0" brushRef="#br0">228 1 6937,'0'0'2772,"0"0"-592,0 0-365,0 0-168,0 0-448,0 0-331,3 1 1313,-5 13-1730,-23 33-522,-2-2 0,-61 79 0,51-75-374,-14 9-18,50-57 419,1-1 58,0 0-66,0 0 94,0 0-98,0 0 56,0 0-38,0 0 10,0 0 17,0 0 0,0 0-15,0 0-20,0 0 4,0 0-40,0 0 21,120 10 14,0-7 56,135-7-1815,-252 4 1582,1-1 1,0 0-1,-1 0 1,1 0 0,-1-1-1,1 1 1,-1-1-1,0 0 1,0 0 0,0 0-1,5-3 1,-6 3-266,0 0-1,-1 0 1,1 0 0,0 0-1,-1 0 1,1 0 0,-1 0-1,0 0 1,1-1 0,0-2 0,-2-1-3971</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0.873"/>
    </inkml:context>
    <inkml:brush xml:id="br0">
      <inkml:brushProperty name="width" value="0.05" units="cm"/>
      <inkml:brushProperty name="height" value="0.05" units="cm"/>
      <inkml:brushProperty name="color" value="#008C3A"/>
    </inkml:brush>
  </inkml:definitions>
  <inkml:trace contextRef="#ctx0" brushRef="#br0">93 1 4689,'0'0'3005,"0"0"-1045,0 0-608,0 0-411,0 0-99,0 0-372,0 0-109,0 0-143,0 13 376,-1 35-502,-3 0-1,-2-1 0,-2 0 1,-2 0-1,-22 63 1,11-42-4329,10-41-1058</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2.283"/>
    </inkml:context>
    <inkml:brush xml:id="br0">
      <inkml:brushProperty name="width" value="0.05" units="cm"/>
      <inkml:brushProperty name="height" value="0.05" units="cm"/>
      <inkml:brushProperty name="color" value="#008C3A"/>
    </inkml:brush>
  </inkml:definitions>
  <inkml:trace contextRef="#ctx0" brushRef="#br0">513 853 3697,'0'0'4917,"0"0"-2415,0 0-803,0 0-351,0 0-118,0 0-346,-4 1-37,-40 5 256,0-2 1,-80-4 0,60 0-1025,55-1-70,1 1 1,-1-2 0,1 1 0,-1-1-1,1 0 1,-1-1 0,1 0 0,0 0-1,0 0 1,1-1 0,-1-1 0,1 1-1,0-1 1,0 0 0,0-1-1,-5-6 1,3 3-39,0-1 1,1 0-1,1 0 0,0 0 0,0-1 1,1 0-1,1-1 0,0 0 1,0 1-1,-4-20 0,2-10-63,1 0 0,3 0-1,2-82 1,2 52-191,0 65 255,0-1 0,0 1 0,1-1 0,-1 1 0,2-1 0,-1 1-1,0 0 1,1 0 0,4-6 0,40-59-219,-24 38 223,-15 23-37,0 1 1,0 0 0,1 0-1,0 1 1,0 0 0,1 0-1,0 1 1,0 1-1,1-1 1,0 2 0,0 0-1,14-5 1,47-26-379,-65 33 339,0 0 0,0 0 0,0 1 0,0 0 1,1 0-1,-1 1 0,9-1 0,28-7-375,-27 5 430,1 1-1,0 1 1,1 0 0,-1 2-1,0 0 1,22 3 0,19-1-17,-39-3 57,-15 1 5,-1-1 1,0 0-1,1 1 1,-1 0-1,0 0 0,1 0 1,-1 1-1,0 0 1,0-1-1,1 1 0,-1 1 1,0-1-1,0 1 1,0-1-1,4 4 0,117 95 173,-114-88-145,-1 0 1,-1 1 0,0 0 0,-1 1 0,0 0 0,-1 1 0,9 25 0,-2 5 93,11 64 1,-21-79-69,-1-1 0,-3 55 1,0-36-16,-1-43-56,-1 1-1,1-1 1,-1 1-1,1-1 0,-2 0 1,1 0-1,0 0 1,-1 0-1,0 0 1,0 0-1,-1-1 1,1 1-1,-1-1 0,0 0 1,0 0-1,0 0 1,-1-1-1,-6 5 1,-7 4-1081,-1 0 0,0-1 0,-29 12 0,17-11-3109</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3.704"/>
    </inkml:context>
    <inkml:brush xml:id="br0">
      <inkml:brushProperty name="width" value="0.05" units="cm"/>
      <inkml:brushProperty name="height" value="0.05" units="cm"/>
      <inkml:brushProperty name="color" value="#008C3A"/>
    </inkml:brush>
  </inkml:definitions>
  <inkml:trace contextRef="#ctx0" brushRef="#br0">15 64 8058,'0'0'2991,"0"0"-418,0 0-429,0 0-501,0 0-448,0 0-410,-14 0 1031,91 17-1843,2-8 101,1-3 0,88-6 0,-82 0-93,-12-5-237,0-4 1,-1-2 0,118-35 0,-161 38-115,-30 8 283,-1 0 0,1 0 0,0 0 1,0 0-1,0 0 0,-1 0 0,1-1 1,0 1-1,0 0 0,0 0 0,0 0 1,-1-1-1,1 1 0,0 0 0,0 0 0,0 0 1,0-1-1,0 1 0,0 0 0,0 0 1,-1 0-1,1-1 0,0 1 0,0 0 1,0 0-1,0-1 0,0 1 0,0 0 1,0 0-1,0-1 0,0 1 0,0 0 1,1 0-1,-1-1 0,0 1 0,0 0 1,0 0-1,0 0 0,0-1 0,0 1 1,0 0-1,0 0 0,1 0 0,-1-1 1,0 1-1,0 0 0,0 0 0,1 0 1,-1 0-1,0-1 0,-24-5-2140,-31 6-2268,28 0 501</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4.110"/>
    </inkml:context>
    <inkml:brush xml:id="br0">
      <inkml:brushProperty name="width" value="0.05" units="cm"/>
      <inkml:brushProperty name="height" value="0.05" units="cm"/>
      <inkml:brushProperty name="color" value="#008C3A"/>
    </inkml:brush>
  </inkml:definitions>
  <inkml:trace contextRef="#ctx0" brushRef="#br0">65 0 1064,'0'0'1846,"0"0"-751,0 0-224,0 0-131,0 0-168,0 0 17,-10 7 24,-32 21 215,41-27-662,0 0-1,0 0 1,0 1 0,0-1 0,0 0-1,0 0 1,0 1 0,1-1 0,-1 0-1,0 1 1,1-1 0,-1 1 0,1-1-1,-1 1 1,1-1 0,0 1 0,-1-1-1,1 1 1,0-1 0,0 1 0,0-1 0,1 1-1,-1-1 1,0 1 0,0-1 0,1 3-1,0 0 109,-1 430 4778,0-145-8299,0-176-1115,0-86-2239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9.250"/>
    </inkml:context>
    <inkml:brush xml:id="br0">
      <inkml:brushProperty name="width" value="0.05" units="cm"/>
      <inkml:brushProperty name="height" value="0.05" units="cm"/>
      <inkml:brushProperty name="color" value="#0000FF"/>
    </inkml:brush>
  </inkml:definitions>
  <inkml:trace contextRef="#ctx0" brushRef="#br0">0 17 1672,'0'0'5121,"0"0"-2664,0 0-617,0 0-303,0 0-481,0 0 0,0 0-576,0 0 0,0 0-96,0 0-47,0 0 31,4 0-240,4-4 48,4 4-176,4-4-336,-1 0-1633,-3 0-4192</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4.688"/>
    </inkml:context>
    <inkml:brush xml:id="br0">
      <inkml:brushProperty name="width" value="0.05" units="cm"/>
      <inkml:brushProperty name="height" value="0.05" units="cm"/>
      <inkml:brushProperty name="color" value="#008C3A"/>
    </inkml:brush>
  </inkml:definitions>
  <inkml:trace contextRef="#ctx0" brushRef="#br0">1 32 6977,'0'0'3085,"0"0"-882,0 0-566,0 0-514,0 0-374,0 0-446,0 0-122,0 0-105,13 0 60,252 0-260,-258 0-302,1 0 0,-1-1 0,0 0 0,1 0 0,11-4 0,11-12-5264,-22 10-2194</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5.025"/>
    </inkml:context>
    <inkml:brush xml:id="br0">
      <inkml:brushProperty name="width" value="0.05" units="cm"/>
      <inkml:brushProperty name="height" value="0.05" units="cm"/>
      <inkml:brushProperty name="color" value="#008C3A"/>
    </inkml:brush>
  </inkml:definitions>
  <inkml:trace contextRef="#ctx0" brushRef="#br0">1 1 3897</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5.356"/>
    </inkml:context>
    <inkml:brush xml:id="br0">
      <inkml:brushProperty name="width" value="0.05" units="cm"/>
      <inkml:brushProperty name="height" value="0.05" units="cm"/>
      <inkml:brushProperty name="color" value="#008C3A"/>
    </inkml:brush>
  </inkml:definitions>
  <inkml:trace contextRef="#ctx0" brushRef="#br0">1 1 3897,'21'243'4617,"-21"-243"-2793,0 0-223,0 0-633,0 0 32,0 0-496,0 6 176,15-1-16,16 0 41,0-5-185,10 5-360,1-5-160,4 0-456,21 0-1033,-15 0-1743,-11 0-5442</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6.023"/>
    </inkml:context>
    <inkml:brush xml:id="br0">
      <inkml:brushProperty name="width" value="0.05" units="cm"/>
      <inkml:brushProperty name="height" value="0.05" units="cm"/>
      <inkml:brushProperty name="color" value="#008C3A"/>
    </inkml:brush>
  </inkml:definitions>
  <inkml:trace contextRef="#ctx0" brushRef="#br0">559 53 144,'0'0'4270,"0"0"-2192,0 0-698,0 0-105,0 0-169,0 0-223,0 0-204,4-9 5,13-26 119,-12 26 38,-5 9 186,0 0-98,0 0-70,0 0-188,0 0 93,0 0-96,0 0 65,-12 14 475,-282 317-923,85-121-6370,156-157-1795,37-36 1334</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6.442"/>
    </inkml:context>
    <inkml:brush xml:id="br0">
      <inkml:brushProperty name="width" value="0.05" units="cm"/>
      <inkml:brushProperty name="height" value="0.05" units="cm"/>
      <inkml:brushProperty name="color" value="#008C3A"/>
    </inkml:brush>
  </inkml:definitions>
  <inkml:trace contextRef="#ctx0" brushRef="#br0">1 4 3817,'0'0'4139,"0"0"-1926,0 0-722,0 0-279,0 0-141,0 0-244,0 0-781,0 0 1,1-1-1,-1 1 1,0 0-1,1-1 0,-1 1 1,1 0-1,-1-1 1,1 1-1,-1 0 1,0 0-1,1 0 1,-1-1-1,1 1 0,-1 0 1,1 0-1,-1 0 1,1 0-1,0 0 1,-1 0-1,1 0 1,-1 0-1,1 0 0,-1 0 1,1 0-1,-1 1 1,1-1-1,-1 0 1,1 0-1,-1 0 0,0 1 1,1-1-1,0 1 1,10 9 259,-1 1 1,0 1-1,16 23 1,21 25 377,128 113 314,-131-135-1457,0-1-1,63 37 0,-41-41-3968,-44-23 28</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6.971"/>
    </inkml:context>
    <inkml:brush xml:id="br0">
      <inkml:brushProperty name="width" value="0.05" units="cm"/>
      <inkml:brushProperty name="height" value="0.05" units="cm"/>
      <inkml:brushProperty name="color" value="#008C3A"/>
    </inkml:brush>
  </inkml:definitions>
  <inkml:trace contextRef="#ctx0" brushRef="#br0">1 5 5905,'0'0'2497,"0"0"-633,0 0-303,0 0-249,0 0-216,0 0 56,0 0-216,57 0-31,-21 0-353,11 0 104,9 0-536,6 0 88,11 0-208,9 0-72,32 0-928,-21-5-1609,-10 5-3368</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7.556"/>
    </inkml:context>
    <inkml:brush xml:id="br0">
      <inkml:brushProperty name="width" value="0.05" units="cm"/>
      <inkml:brushProperty name="height" value="0.05" units="cm"/>
      <inkml:brushProperty name="color" value="#008C3A"/>
    </inkml:brush>
  </inkml:definitions>
  <inkml:trace contextRef="#ctx0" brushRef="#br0">1 1 6481,'0'0'3281,"0"0"-1216,0 0-105,0 0-688,0 0-248,0 0-607,0 0-1,5 10-136,26-10-16,5 6 112,5-1-320,6-5 16,10 0-72,25 0-368,-14 0-1713,-12 0-2520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8.505"/>
    </inkml:context>
    <inkml:brush xml:id="br0">
      <inkml:brushProperty name="width" value="0.05" units="cm"/>
      <inkml:brushProperty name="height" value="0.05" units="cm"/>
      <inkml:brushProperty name="color" value="#008C3A"/>
    </inkml:brush>
  </inkml:definitions>
  <inkml:trace contextRef="#ctx0" brushRef="#br0">1 477 8858,'0'0'2766,"0"0"-564,0 0-471,0 0-354,0 0-382,0 0-401,0 0-186,0 0-278,0-7-92,1 0-144,1 0 0,0 0 0,0 0 0,1 0 0,-1 0 0,2 1 0,-1-1 0,1 1-1,0 0 1,5-7 0,7-12-325,12-22-347,-1 5-81,-3-2 1,-1-1-1,17-49 0,-42 294 3380,1 88-1890,1-285-633,0 0 1,0 0 0,0 0 0,0 0-1,1-1 1,-1 1 0,1 0-1,0 0 1,0-1 0,0 1 0,0 0-1,0-1 1,1 1 0,-1-1 0,1 1-1,0-1 1,0 0 0,-1 0 0,1 0-1,1 0 1,-1 0 0,4 3 0,-1-3-100,0 1 0,0-1 0,1 0 0,-1-1 0,1 1 0,-1-1 0,1 0 0,-1 0 0,1-1 1,8 0-1,-12 0 48,0-1 1,0 1 0,0-1-1,0 0 1,-1 1 0,1-1 0,0 0-1,0 0 1,-1 0 0,1 0-1,-1 0 1,1-1 0,-1 1 0,1 0-1,-1-1 1,0 1 0,1-1-1,-1 1 1,0-1 0,0 0 0,0 0-1,0-2 1,21-49-403,-17 38 298,50-181-1986,-22 67 791,-21 89 1064,-2 12 532,-2 0 0,-1-1 0,-2 1-1,5-52 1,-10 79 411,0 1-33,0 0-225,0 0-57,0 0-99,0 23 104,0 588 1630,-1-606-2218,1 1 1,0-1-1,0 0 1,1 0 0,0 1-1,0-1 1,0 0-1,0 0 1,1 0 0,0 0-1,0 0 1,4 6-1,3-4-3444</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39.778"/>
    </inkml:context>
    <inkml:brush xml:id="br0">
      <inkml:brushProperty name="width" value="0.05" units="cm"/>
      <inkml:brushProperty name="height" value="0.05" units="cm"/>
      <inkml:brushProperty name="color" value="#008C3A"/>
    </inkml:brush>
  </inkml:definitions>
  <inkml:trace contextRef="#ctx0" brushRef="#br0">0 201 4137,'0'0'4618,"0"0"-2043,0 0-768,0 0-212,0 0-410,0 0-432,0 0-253,7 1 277,0 1-638,28 7 73,0 0 1,1-3-1,62 4 1,2-9-181,33 0-162,211-24 0,-164-3 86,200-34-96,-201 42-27,-75 10 83,105-18 84,-75 0-58,-1 0 2,312-1-40,-317 27-313,95 0 620,-74 0-9242,-143 0 1205</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41.260"/>
    </inkml:context>
    <inkml:brush xml:id="br0">
      <inkml:brushProperty name="width" value="0.05" units="cm"/>
      <inkml:brushProperty name="height" value="0.05" units="cm"/>
      <inkml:brushProperty name="color" value="#008C3A"/>
    </inkml:brush>
  </inkml:definitions>
  <inkml:trace contextRef="#ctx0" brushRef="#br0">388 0 6977,'0'0'3847,"0"0"-1205,0 0-627,0 0-367,0 0-465,0 0-316,0 0-180,0 0-242,-26 0 38,-1 2-560,1 1 1,0 1-1,0 1 1,-43 15-1,-23 5-871,42-12-297,50-13 1224,1 0 1,-1 0-1,0 1 0,0-1 1,0 0-1,0 0 1,0 0-1,0 0 0,0 0 1,0 0-1,0 0 1,1 0-1,-1 0 1,0 0-1,0 0 0,0 1 1,0-1-1,0 0 1,0 0-1,0 0 0,0 0 1,0 0-1,0 0 1,0 0-1,0 1 1,0-1-1,0 0 0,0 0 1,0 0-1,0 0 1,0 0-1,0 0 0,0 0 1,0 1-1,0-1 1,0 0-1,0 0 1,0 0-1,0 0 0,0 0 1,0 0-1,0 0 1,0 1-1,0-1 0,0 0 1,-1 0-1,1 0 1,0 0-1,0 0 1,0 0-1,0 0 0,0 0 1,0 0-1,0 0 1,0 0-1,-1 0 0,1 1 1,0-1-1,0 0 1,0 0-1,0 0 1,0 0-1,0 0 0,0 0 1,-1 0-1,28 2-464,-9-1 474,0 0 1,-1 2-1,1 0 0,-1 1 1,0 1-1,30 12 0,-2 4-255,49 30 0,-81-44 108,0 1-1,0 0 1,0 1-1,-1 0 1,0 1-1,-1 1 0,0 0 1,-1 0-1,10 15 1,-19-24 167,1 0 0,-1 0 0,0 1 1,0-1-1,0 0 0,0 1 0,0-1 1,0 1-1,-1-1 0,1 1 0,-1-1 1,0 1-1,0 0 0,0-1 0,0 1 1,0-1-1,-1 1 0,0 3 0,0-5 29,0 1 1,0 0-1,0 0 0,0-1 0,0 1 1,-1-1-1,1 1 0,-1-1 1,1 0-1,-1 1 0,1-1 0,-1 0 1,0 0-1,1 0 0,-1 0 0,0-1 1,0 1-1,0 0 0,0-1 0,0 1 1,0-1-1,0 0 0,-2 1 0,-73 15 64,55-10-48,-1-1-1,1-2 1,-41 3-1,46-6 125,10 1-138,1-1 1,-1 0 0,0 0-1,0 0 1,0-1-1,0 0 1,1 0 0,-1-1-1,0 0 1,1 0-1,-1 0 1,1-1-1,0 0 1,0 0 0,-7-5-1,1-2-458,0 0 0,-1 2 1,0-1-1,0 2 0,-26-11 0,18 12-2507</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49.789"/>
    </inkml:context>
    <inkml:brush xml:id="br0">
      <inkml:brushProperty name="width" value="0.05" units="cm"/>
      <inkml:brushProperty name="height" value="0.05" units="cm"/>
      <inkml:brushProperty name="color" value="#0000FF"/>
    </inkml:brush>
  </inkml:definitions>
  <inkml:trace contextRef="#ctx0" brushRef="#br0">0 4 2713,'0'0'4865,"0"0"-2481,0 0-327,0 0-289,0 0-504,0 0 0,0 0-535,0 0-65,0 0-480,0 0-56,0 0-128,4 0-48,16 0 40,7 0-272,13 0-64,19 0-1225,-4 0-1007,-8-4-2561</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42.155"/>
    </inkml:context>
    <inkml:brush xml:id="br0">
      <inkml:brushProperty name="width" value="0.05" units="cm"/>
      <inkml:brushProperty name="height" value="0.05" units="cm"/>
      <inkml:brushProperty name="color" value="#008C3A"/>
    </inkml:brush>
  </inkml:definitions>
  <inkml:trace contextRef="#ctx0" brushRef="#br0">641 1 5025,'0'0'2377,"0"0"-496,0 0-486,0 0-373,0 0-214,0 0-211,0 0 53,0 11 744,-1-2-1170,0 1 0,-1-1 1,0 0-1,0 1 1,-1-1-1,0 0 1,-1-1-1,0 1 0,-9 14 1,-57 77 471,44-66-534,-71 86-102,-129 123 0,77-87-5710,111-116-1398</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43.823"/>
    </inkml:context>
    <inkml:brush xml:id="br0">
      <inkml:brushProperty name="width" value="0.05" units="cm"/>
      <inkml:brushProperty name="height" value="0.05" units="cm"/>
      <inkml:brushProperty name="color" value="#008C3A"/>
    </inkml:brush>
  </inkml:definitions>
  <inkml:trace contextRef="#ctx0" brushRef="#br0">6 423 6361,'0'0'3887,"0"0"-1558,0 0-579,0 0-223,0 0-256,0 0-368,-5-13 961,5 6-1944,0-1 0,0 1-1,1 0 1,0-1-1,0 1 1,1 0 0,0 0-1,0 0 1,1 0 0,0 0-1,0 1 1,0-1-1,1 1 1,7-10 0,-10 15 26,0-1 0,0 1 1,1 0-1,-1-1 0,1 1 0,-1 0 1,1 0-1,-1 0 0,1 0 1,0 0-1,-1 0 0,1 1 0,0-1 1,0 1-1,0-1 0,0 1 1,-1-1-1,1 1 0,0 0 0,0 0 1,0 0-1,0 0 0,0 0 1,3 1-1,8 0-49,-12-1 105,1 0 0,-1 1 0,0 0 0,0-1-1,0 1 1,1 0 0,-1 0 0,0-1 0,0 1 0,0 0 0,0 0 0,0 0 0,-1 0-1,1 0 1,0 1 0,0-1 0,-1 0 0,2 2 0,15 34 167,-8-18-86,23 60 229,-25-59-288,1 0 0,1-1-1,12 22 1,-18-40-100,-1 0 0,0 0 0,1 0 1,-1 0-1,1 0 0,-1-1 0,1 1 0,-1-1 1,1 0-1,-1 0 0,1 1 0,0-2 1,-1 1-1,1 0 0,-1 0 0,1-1 0,-1 0 1,1 1-1,-1-1 0,1 0 0,-1 0 0,0 0 1,3-2-1,0-17 25,-1-1 0,-1 1 1,0-1-1,-2 0 0,0 0 0,-5-37 1,2-5 131,0-6 110,0 33-126,7-71 1,-4 102-47,0 0 0,1 0 0,-1 0 0,2 0 0,-1 0 0,0 0 1,1 0-1,0 1 0,0 0 0,0-1 0,7-5 0,-9 9 83,-1 1-54,0 0 13,0 0 70,0 0 53,459 0-463,-413-4-1556,-15-2-2498,-19 5-507</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19:44.854"/>
    </inkml:context>
    <inkml:brush xml:id="br0">
      <inkml:brushProperty name="width" value="0.05" units="cm"/>
      <inkml:brushProperty name="height" value="0.05" units="cm"/>
      <inkml:brushProperty name="color" value="#008C3A"/>
    </inkml:brush>
  </inkml:definitions>
  <inkml:trace contextRef="#ctx0" brushRef="#br0">1 18 4721,'0'0'4148,"0"0"-1936,0 0-818,0 0-134,0 0-224,0 0-309,0 0-354,0 0-137,0 17 93,0 240 911,0-256-1376,0-1-191,0 0-44,0 0-1,0 0 40,0 0 104,4-8-244,1-19 215,2 0 0,0 0 0,2 1 0,0 0 0,2 1-1,1 0 1,1 1 0,23-31 0,-35 53 254,0 0 1,1 1-1,-1-1 0,1 1 0,0-1 1,-1 1-1,1-1 0,0 1 0,0 0 1,0 0-1,0 0 0,0 0 1,0 0-1,0 0 0,0 1 0,1-1 1,-1 1-1,0-1 0,0 1 0,0 0 1,1 0-1,-1 0 0,0 0 0,4 1 1,15-1 2260,-21 4-2088,1 0 1,-1 0-1,1 0 0,0 0 1,0-1-1,1 1 1,2 6-1,7 23 71,30 139-59,-41-168-325,1-1 0,0 0 0,0 0 0,1 1 0,-1-1 0,0 0 0,1 0 0,0-1 0,0 1 0,0 0 0,4 4 0,19 11-4181,-9-12-967</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5.345"/>
    </inkml:context>
    <inkml:brush xml:id="br0">
      <inkml:brushProperty name="width" value="0.05" units="cm"/>
      <inkml:brushProperty name="height" value="0.05" units="cm"/>
      <inkml:brushProperty name="color" value="#008C3A"/>
    </inkml:brush>
  </inkml:definitions>
  <inkml:trace contextRef="#ctx0" brushRef="#br0">1 46 3169,'0'0'2041,"0"0"-220,0 0-328,0 0-228,0 0-290,10-43 5703,-10 42-6509,1 1-1,-1 0 1,1 0-1,-1-1 1,0 1-1,1 0 1,-1 0-1,1 0 1,-1 0-1,1 0 1,-1 0-1,1 0 1,-1 0-1,1 0 1,-1 0-1,1 0 1,-1 0-1,0 0 1,1 0-1,-1 0 1,1 0-1,-1 0 1,1 0-1,-1 1 0,1-1 1,-1 0-1,0 0 1,1 1-1,-1-1 1,0 0-1,1 1 1,-1-1-1,0 0 1,1 1-1,6 20 1597,-7 42-2890,-1-42 1830,1 52-2224,1-71 1460,-1-1-1,1 0 1,0 0 0,1 0-1,-1 0 1,0 0 0,0 0-1,0 0 1,0-1 0,1 1-1,-1 0 1,0-1-1,1 1 1,-1-1 0,1 1-1,-1-1 1,0 0 0,3 1-1,27 5-47,37-2-164,-53-5 220,-1 2 1,1 0-1,0 0 1,0 1 0,-1 1-1,26 9 1,-37-11 30,-1 1 0,1-1 1,-1 1-1,1 0 0,-1 0 0,0 0 1,0 0-1,0 0 0,0 1 0,0-1 1,0 1-1,-1-1 0,1 1 0,-1-1 0,0 1 1,0 0-1,0 0 0,0 0 0,0 0 1,0 0-1,0 5 0,0 7 49,0 1 0,-1-1 0,-2 18 1,1-2 100,1-27-128,0 0 1,-1 1-1,0-1 1,0 0-1,0 0 0,0 0 1,0-1-1,-1 1 1,1 0-1,-1 0 0,0-1 1,-1 1-1,1-1 1,-5 6-1,0-3 12,1 0 0,0 0-1,-1 0 1,0-1 0,-1-1 0,-13 8-1,7-5-303,-1-1-1,0-1 1,1-1 0,-2 0-1,1 0 1,0-2-1,-26 2 1,30-3-310,-20-2-2055,17-7-2276,7-10-961</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5.822"/>
    </inkml:context>
    <inkml:brush xml:id="br0">
      <inkml:brushProperty name="width" value="0.05" units="cm"/>
      <inkml:brushProperty name="height" value="0.05" units="cm"/>
      <inkml:brushProperty name="color" value="#008C3A"/>
    </inkml:brush>
  </inkml:definitions>
  <inkml:trace contextRef="#ctx0" brushRef="#br0">1 90 3425,'0'0'1904,"0"0"-138,0 0-210,0 0-133,0 0-129,0 0 51,0 0 78,0 0-166,0 0 11,0 0-268,0 0-86,0 0-144,0 0 23,0 0-189,0 0-123,0 0-122,0 0-210,0 0 22,0 0-35,8-5-127,114-21-3003,-78 11 1290,0 1-1637,46-9 1,-52 16-1199</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7.245"/>
    </inkml:context>
    <inkml:brush xml:id="br0">
      <inkml:brushProperty name="width" value="0.05" units="cm"/>
      <inkml:brushProperty name="height" value="0.05" units="cm"/>
      <inkml:brushProperty name="color" value="#008C3A"/>
    </inkml:brush>
  </inkml:definitions>
  <inkml:trace contextRef="#ctx0" brushRef="#br0">690 943 5329,'0'0'3764,"0"0"-1301,0 0-493,0 0-305,0 0-367,0 0-374,-15 0-202,-274 5 1543,244-4-2263,18 0 4,0-2-1,-53-6 1,71 5-6,0 0 1,0-1-1,0 0 0,0-1 0,0 1 0,1-2 1,0 1-1,0-1 0,0 0 0,0-1 0,1 0 0,-9-9 1,7 5-33,1-1 1,-1 0-1,2 0 1,-1-1-1,2 0 1,0 0-1,0-1 1,1 0-1,0 0 1,1 0-1,1 0 1,-3-19-1,1-16-57,2 0 0,4-58 0,1 34-329,0 55 402,0 0 1,2-1-1,0 1 1,1 1 0,1-1-1,0 1 1,1 0-1,1 0 1,1 1-1,0 0 1,17-22-1,-12 21-71,1 0 0,0 1-1,1 1 1,1 0-1,0 1 1,0 1 0,2 1-1,-1 0 1,29-11-1,-13 9 63,1 2-1,0 2 0,0 1 0,64-7 1,190 4-141,-283 12 159,0 0 0,-1 0 0,1 0 0,0 1 0,-1 0 0,1 0 0,-1 1 0,0 0 0,0 0 0,8 5 0,50 42 15,-54-42 5,0-1-17,0 0-1,-1 1 1,0-1-1,-1 1 1,1 1-1,-2 0 1,1 0-1,-1 0 0,-1 0 1,1 1-1,-2 0 1,1 0-1,-2 1 1,1-1-1,-1 1 1,-1 0-1,3 19 1,-1 5 93,-2 0 1,-1 1-1,-6 59 0,0-78-65,0 0 0,-2-1 0,0 0 0,-1 0 1,0 0-1,-2-1 0,0 0 0,-18 21 0,4-4 9,10-13-159,-1-1 0,-1 0 0,-1-2 0,0 0 0,-26 18 0,-2-3-2855,-56 28 0,64-38-718</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8.079"/>
    </inkml:context>
    <inkml:brush xml:id="br0">
      <inkml:brushProperty name="width" value="0.05" units="cm"/>
      <inkml:brushProperty name="height" value="0.05" units="cm"/>
      <inkml:brushProperty name="color" value="#008C3A"/>
    </inkml:brush>
  </inkml:definitions>
  <inkml:trace contextRef="#ctx0" brushRef="#br0">10 0 5145,'0'0'5285,"0"0"-1875,0 0-630,0 0-665,0 0-516,0 0-695,0 4-373,-4 13-381,2 0 0,0 1 0,1-1 0,1 1 0,0-1 0,2 1 0,4 26 0,39 126 289,-10-45-1103,-16-25-5709,-18-78 812</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8.705"/>
    </inkml:context>
    <inkml:brush xml:id="br0">
      <inkml:brushProperty name="width" value="0.05" units="cm"/>
      <inkml:brushProperty name="height" value="0.05" units="cm"/>
      <inkml:brushProperty name="color" value="#008C3A"/>
    </inkml:brush>
  </inkml:definitions>
  <inkml:trace contextRef="#ctx0" brushRef="#br0">0 65 6745,'0'0'2898,"0"0"-804,0 0-460,0 0-521,0 0-394,0 0-273,0-1-416,0-1 0,0 1 1,0-1-1,1 0 1,-1 1-1,0-1 1,1 1-1,-1-1 0,1 1 1,-1-1-1,1 1 1,0-1-1,-1 1 0,1-1 1,0 1-1,0 0 1,0 0-1,0-1 0,2 0 1,104-14 660,139-1 1,-215 17-636,-15-1 12,1 1 0,0 0 0,-1 2 0,1 0 0,22 5 0,-34-5-55,1 0 0,-1 1 0,0 0 0,0 0 0,0 0 0,0 0 0,0 1 0,-1-1 0,1 1 0,-1 0 0,0 1 0,0-1 0,-1 1 0,1 0 0,-1 0 0,0 0 0,0 0 0,-1 0 0,3 7 0,-1-1 29,0 0-1,-1 1 1,0-1-1,-1 1 1,0 0 0,-1-1-1,0 1 1,-1 0 0,0 0-1,-1-1 1,0 1-1,-1 0 1,0-1 0,-1 1-1,0-1 1,-1 0-1,0 1 1,-12 18 0,3-10-33,-12 15-50,-45 52 1,59-77-161,1 0 0,-1 0 0,-1-1-1,0 0 1,0-1 0,-1-1 0,0 0 0,-22 9 0,-9-2-2992,-74 15 0,95-24 1195,-39 10-6163</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9.309"/>
    </inkml:context>
    <inkml:brush xml:id="br0">
      <inkml:brushProperty name="width" value="0.05" units="cm"/>
      <inkml:brushProperty name="height" value="0.05" units="cm"/>
      <inkml:brushProperty name="color" value="#008C3A"/>
    </inkml:brush>
  </inkml:definitions>
  <inkml:trace contextRef="#ctx0" brushRef="#br0">0 143 5945,'0'0'4070,"0"0"-1197,0 0-551,0 0-600,0 0-527,0 0-417,0 0-152,9-4-77,25-3-724,0-1 1,-1-2-1,0-1 0,-1-2 0,0-1 0,41-25 0,-13 8-6162,-43 25 892</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9.641"/>
    </inkml:context>
    <inkml:brush xml:id="br0">
      <inkml:brushProperty name="width" value="0.05" units="cm"/>
      <inkml:brushProperty name="height" value="0.05" units="cm"/>
      <inkml:brushProperty name="color" value="#008C3A"/>
    </inkml:brush>
  </inkml:definitions>
  <inkml:trace contextRef="#ctx0" brushRef="#br0">0 0 3649</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0.235"/>
    </inkml:context>
    <inkml:brush xml:id="br0">
      <inkml:brushProperty name="width" value="0.05" units="cm"/>
      <inkml:brushProperty name="height" value="0.05" units="cm"/>
      <inkml:brushProperty name="color" value="#0000FF"/>
    </inkml:brush>
  </inkml:definitions>
  <inkml:trace contextRef="#ctx0" brushRef="#br0">366 0 4977,'0'0'3027,"0"0"-433,0 0-373,0 0-322,0 0-495,0 0-353,-2 0-315,0 1-669,0-1 0,0 0 1,0 0-1,0 1 0,0-1 0,0 1 0,0 0 0,1 0 0,-1-1 1,0 1-1,1 0 0,-1 0 0,0 1 0,1-1 0,0 0 0,-1 0 1,1 1-1,0-1 0,-1 1 0,1-1 0,0 1 0,-1 3 0,-174 212 59,101-143-2014,22-31-2223,32-29-27</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59:59.977"/>
    </inkml:context>
    <inkml:brush xml:id="br0">
      <inkml:brushProperty name="width" value="0.05" units="cm"/>
      <inkml:brushProperty name="height" value="0.05" units="cm"/>
      <inkml:brushProperty name="color" value="#008C3A"/>
    </inkml:brush>
  </inkml:definitions>
  <inkml:trace contextRef="#ctx0" brushRef="#br0">0 0 3649,'37'259'5769,"-37"-259"-2808,0 0-369,0 0-519,0 0-841,0 0-536,0 0-120,0 0-568,20 0 264,6 0-184,15 0-88,1 0 0,9-21-672,22-5-992,-16-1-2921,-11 6-4481</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4.290"/>
    </inkml:context>
    <inkml:brush xml:id="br0">
      <inkml:brushProperty name="width" value="0.05" units="cm"/>
      <inkml:brushProperty name="height" value="0.05" units="cm"/>
      <inkml:brushProperty name="color" value="#008C3A"/>
    </inkml:brush>
  </inkml:definitions>
  <inkml:trace contextRef="#ctx0" brushRef="#br0">497 0 2713,'0'0'5027,"0"0"-2025,0 0-605,0 0-202,0 0-413,0 0-385,0 0-422,0 0-7,0 0-365,0 4-129,-2 5-407,0 0 1,0 0-1,-1-1 1,0 1-1,-1-1 1,0 0-1,0 0 1,-10 14-1,-6 13 44,-219 419 160,66-161-7384,158-271 2766,4-9-1770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4.728"/>
    </inkml:context>
    <inkml:brush xml:id="br0">
      <inkml:brushProperty name="width" value="0.05" units="cm"/>
      <inkml:brushProperty name="height" value="0.05" units="cm"/>
      <inkml:brushProperty name="color" value="#008C3A"/>
    </inkml:brush>
  </inkml:definitions>
  <inkml:trace contextRef="#ctx0" brushRef="#br0">1 1 2657,'0'0'3884,"0"0"-1407,0 0-485,0 0-306,0 0-204,0 0-465,2 2-38,50 57 318,-3 2 0,49 81-1,30 39-1420,-103-150-395,0-2 1,2-1-1,51 41 0,-32-34-2273,-13-11-1631</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5.143"/>
    </inkml:context>
    <inkml:brush xml:id="br0">
      <inkml:brushProperty name="width" value="0.05" units="cm"/>
      <inkml:brushProperty name="height" value="0.05" units="cm"/>
      <inkml:brushProperty name="color" value="#008C3A"/>
    </inkml:brush>
  </inkml:definitions>
  <inkml:trace contextRef="#ctx0" brushRef="#br0">1 0 5825,'0'0'2937,"0"0"-745,0 0-503,0 0 151,0 0-648,0 0-111,0 0-481,36 106-112,-26-64-264,-4-5-224,4 6 0,0-1-88,1-5-1200,-1-5-3625</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5.708"/>
    </inkml:context>
    <inkml:brush xml:id="br0">
      <inkml:brushProperty name="width" value="0.05" units="cm"/>
      <inkml:brushProperty name="height" value="0.05" units="cm"/>
      <inkml:brushProperty name="color" value="#008C3A"/>
    </inkml:brush>
  </inkml:definitions>
  <inkml:trace contextRef="#ctx0" brushRef="#br0">0 111 6145,'0'0'4537,"0"0"-2440,0 0 71,0 0-872,0 0-351,0 0-601,0 0-96,0 0-200,16 0-40,20 0 80,10 0-8,11-16-160,5-5-376,21-11-937,-16 11-1703,-15 0-3346</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7.374"/>
    </inkml:context>
    <inkml:brush xml:id="br0">
      <inkml:brushProperty name="width" value="0.05" units="cm"/>
      <inkml:brushProperty name="height" value="0.05" units="cm"/>
      <inkml:brushProperty name="color" value="#008C3A"/>
    </inkml:brush>
  </inkml:definitions>
  <inkml:trace contextRef="#ctx0" brushRef="#br0">455 1 936,'0'0'5289,"0"0"-2032,0 0-890,0 0-62,0 0-428,0 0-348,0 0-340,0 0-187,0 0-210,0 0-284,-1 14 152,-6 14-566,0 1-1,-3-2 1,0 1-1,-26 48 1,13-28-28,-34 78-483,-75 160 694,57-149-3353,-10-9-4769,73-114 1774</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7.876"/>
    </inkml:context>
    <inkml:brush xml:id="br0">
      <inkml:brushProperty name="width" value="0.05" units="cm"/>
      <inkml:brushProperty name="height" value="0.05" units="cm"/>
      <inkml:brushProperty name="color" value="#008C3A"/>
    </inkml:brush>
  </inkml:definitions>
  <inkml:trace contextRef="#ctx0" brushRef="#br0">0 0 3633,'0'0'2747,"0"0"-426,0 0-441,0 0-194,0 0-227,0 0-79,0 0-249,0 0-154,2 4-382,17 27-81,1 0-1,2-2 1,49 52-1,-39-45-400,0 0-131,1-2 0,3-1 0,0-1-1,2-3 1,66 41 0,-66-49-2315,67 25 1,-69-31-2200,-9-3-3441</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8.612"/>
    </inkml:context>
    <inkml:brush xml:id="br0">
      <inkml:brushProperty name="width" value="0.05" units="cm"/>
      <inkml:brushProperty name="height" value="0.05" units="cm"/>
      <inkml:brushProperty name="color" value="#008C3A"/>
    </inkml:brush>
  </inkml:definitions>
  <inkml:trace contextRef="#ctx0" brushRef="#br0">0 0 1168,'0'0'4548,"0"0"-1679,0 0-502,0 0-422,0 0-190,0 0-369,0 0-320,0 0-239,0 0-302,22 2 403,-16 1-893,18 7-61,0-1 0,1-1 0,34 7 0,-56-15-100,0 1 1,-1-1-1,1 1 1,-1 0 0,1-1-1,-1 1 1,1 0-1,-1 1 1,1-1-1,-1 0 1,0 1-1,0-1 1,0 1-1,0 0 1,0-1-1,0 1 1,0 0 0,0 0-1,-1 0 1,1 1-1,1 1 1,-2 0-34,0 0 1,0 0-1,0 0 1,-1 0-1,1 0 1,-1 0-1,0 0 1,0 0-1,0 0 1,0 0 0,-1 0-1,0 0 1,0-1-1,-2 6 1,-7 15-266,0-1 0,-2 0 0,-1-1 0,-1 0 0,-21 25 0,29-38 399,-45 53 1790,50-61-1100,1-1-166,0 0-32,0 0-141,0 0-38,32 0 466,-9-2-924,1-2-1,-1 0 1,0-2 0,0 0-1,-1-1 1,0-2 0,27-13-1,-18 8-1127,28-12-2748</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09.495"/>
    </inkml:context>
    <inkml:brush xml:id="br0">
      <inkml:brushProperty name="width" value="0.05" units="cm"/>
      <inkml:brushProperty name="height" value="0.05" units="cm"/>
      <inkml:brushProperty name="color" value="#008C3A"/>
    </inkml:brush>
  </inkml:definitions>
  <inkml:trace contextRef="#ctx0" brushRef="#br0">1 185 600,'0'0'1062,"0"0"7,0 0 217,0 0 169,0 0 64,0 0-152,0 0 8211,0 0-4981,18 0-4836,14-1-22,0-1 1,0-2-1,0-2 1,54-16-1,118-54-3738,-141 50 1889,53-22-2810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10.144"/>
    </inkml:context>
    <inkml:brush xml:id="br0">
      <inkml:brushProperty name="width" value="0.05" units="cm"/>
      <inkml:brushProperty name="height" value="0.05" units="cm"/>
      <inkml:brushProperty name="color" value="#008C3A"/>
    </inkml:brush>
  </inkml:definitions>
  <inkml:trace contextRef="#ctx0" brushRef="#br0">1 228 4049,'0'0'5825,"0"0"-3400,0 0 23,0 0-663,0 0-657,0 0-408,0 0-288,0 6 96,15-6-360,21 0 496,11 0-504,15-16 240,10-16-352,11-5-48,5-5-752,41-6-808,-26 11-1025,-10 16-2872</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0.660"/>
    </inkml:context>
    <inkml:brush xml:id="br0">
      <inkml:brushProperty name="width" value="0.05" units="cm"/>
      <inkml:brushProperty name="height" value="0.05" units="cm"/>
      <inkml:brushProperty name="color" value="#0000FF"/>
    </inkml:brush>
  </inkml:definitions>
  <inkml:trace contextRef="#ctx0" brushRef="#br0">0 1 2761,'0'0'4171,"0"0"-1550,0 0-529,0 0-233,0 0-234,0 0-395,0 0-300,0 0-334,0 0-120,1-1-57,3 5-330,38 93 1218,-29-75-1256,0 0 1,2 0-1,0-1 0,1-1 0,22 20 0,-26-28-1323,2-1-1,0 0 1,0-1 0,29 17 0,-30-21-3415,-1-5-2956</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0.297"/>
    </inkml:context>
    <inkml:brush xml:id="br0">
      <inkml:brushProperty name="width" value="0.05" units="cm"/>
      <inkml:brushProperty name="height" value="0.05" units="cm"/>
      <inkml:brushProperty name="color" value="#008C3A"/>
    </inkml:brush>
  </inkml:definitions>
  <inkml:trace contextRef="#ctx0" brushRef="#br0">1 106 11506,'0'0'3609,"0"0"-1562,0 0-608,0 0-144,0 0-367,0 0-309,0 0-67,0 0-89,0 0 60,0 0-139,0 0 73,0 0-169,0 0 26,0 0-155,8 0-43,122-4 108,0-5 0,204-41 0,-301 43-281,22-5-282,1 2 0,96-4 0,-151 14-250,-1 0 1,0 0-167,0 0-59,-5 0-370,-136 1-8285,85 3 2884</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0.740"/>
    </inkml:context>
    <inkml:brush xml:id="br0">
      <inkml:brushProperty name="width" value="0.05" units="cm"/>
      <inkml:brushProperty name="height" value="0.05" units="cm"/>
      <inkml:brushProperty name="color" value="#008C3A"/>
    </inkml:brush>
  </inkml:definitions>
  <inkml:trace contextRef="#ctx0" brushRef="#br0">203 2 416,'0'0'4272,"0"0"-1924,0 0-609,0 0-150,0 0-169,0 0 41,0-1-1148,-1 1-1,1 0 0,-1 0 0,1 0 0,-1 0 0,0 0 0,1 0 0,-1 0 1,1 0-1,-1 0 0,1 0 0,-1 0 0,1 0 0,-1 0 0,1 0 0,-1 0 0,1 1 1,-1-1-1,1 0 0,-1 0 0,1 1 0,-1-1 0,1 0 0,-1 1 0,1-1 0,-1 0 1,1 1-1,-43 229 14,22-107-307,-63 416-1,46-178-3107,37-357 2331,0 18 469,1-15-2488,1 0-3625,-1-7-695</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1.190"/>
    </inkml:context>
    <inkml:brush xml:id="br0">
      <inkml:brushProperty name="width" value="0.05" units="cm"/>
      <inkml:brushProperty name="height" value="0.05" units="cm"/>
      <inkml:brushProperty name="color" value="#008C3A"/>
    </inkml:brush>
  </inkml:definitions>
  <inkml:trace contextRef="#ctx0" brushRef="#br0">0 69 3289,'0'0'4189,"0"0"-1590,0 0-588,0 0-317,0 0-382,0 0-227,0 0-256,0 0-45,0 0-197,0 0 3,0 0-84,0 0-43,0 0-71,0 0-98,0 0-6,0 0-209,0 0-12,0 0-2,3 0-89,42 0-192,-1-3 0,0-1 0,1-2 0,-2-2 0,57-18 0,-89 23-372,40-12-999,-19 11-6506,-31 4 3839</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1.513"/>
    </inkml:context>
    <inkml:brush xml:id="br0">
      <inkml:brushProperty name="width" value="0.05" units="cm"/>
      <inkml:brushProperty name="height" value="0.05" units="cm"/>
      <inkml:brushProperty name="color" value="#008C3A"/>
    </inkml:brush>
  </inkml:definitions>
  <inkml:trace contextRef="#ctx0" brushRef="#br0">88 0 3305,'0'0'2128,"0"0"-334,0 0-59,0 0-163,0 0-139,0 0-141,-21 6 2027,17 4-3219,-1 0 0,2 0 0,-1 0 1,1 1-1,1-1 0,0 1 0,-1 16 0,-3 12 53,-16 78-314,14-67-2422,3-17-2419</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1.983"/>
    </inkml:context>
    <inkml:brush xml:id="br0">
      <inkml:brushProperty name="width" value="0.05" units="cm"/>
      <inkml:brushProperty name="height" value="0.05" units="cm"/>
      <inkml:brushProperty name="color" value="#008C3A"/>
    </inkml:brush>
  </inkml:definitions>
  <inkml:trace contextRef="#ctx0" brushRef="#br0">1 27 5049,'0'0'2431,"0"0"-530,0 0-460,0 0-263,0 0-253,0 0-210,3 0 16,66 1 1256,-14 1-1634,-1-3 1,0-2-1,67-13 1,-79 9-1697,-13 5-3740,-22 2-966</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0:32.330"/>
    </inkml:context>
    <inkml:brush xml:id="br0">
      <inkml:brushProperty name="width" value="0.05" units="cm"/>
      <inkml:brushProperty name="height" value="0.05" units="cm"/>
      <inkml:brushProperty name="color" value="#008C3A"/>
    </inkml:brush>
  </inkml:definitions>
  <inkml:trace contextRef="#ctx0" brushRef="#br0">0 0 7538,'0'0'2904,"0"0"-1023,0 0-433,0 0-160,0 0-328,0 0-575,0 0-17,186 0-360,-129 0-8,15 0-433,-10 0-1375,-20 0-3041</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4.795"/>
    </inkml:context>
    <inkml:brush xml:id="br0">
      <inkml:brushProperty name="width" value="0.05" units="cm"/>
      <inkml:brushProperty name="height" value="0.05" units="cm"/>
      <inkml:brushProperty name="color" value="#008C3A"/>
    </inkml:brush>
  </inkml:definitions>
  <inkml:trace contextRef="#ctx0" brushRef="#br0">724 6 9634,'0'-1'4791,"0"-3"-2792,-3 3 4565,-360 1-6319,341 2-250,0 1-1,1 0 1,0 2 0,-1 0-1,2 2 1,-1 0 0,1 1-1,0 1 1,0 1 0,-30 20-1,41-24-29,8-6 30,0 0-1,0 1 1,0-1-1,0 0 0,0 1 1,1-1-1,-1 1 1,0-1-1,0 1 1,0 0-1,1-1 1,-1 1-1,0 0 0,1-1 1,-1 1-1,1 0 1,-1 0-1,1 0 1,-1-1-1,1 1 0,-1 0 1,1 0-1,0 0 1,-1 0-1,1 0 1,0 0-1,0 2 1,0-2-51,0-1-14,0 0-18,0 1 50,0 0-1,1 1 0,-1-1 1,0 0-1,1 1 1,-1-1-1,1 0 0,0 1 1,-1-1-1,1 0 1,0 0-1,0 0 0,0 0 1,0 0-1,0 0 1,2 2-1,33 20-170,1-2 1,1-2-1,80 30 0,-66-30 83,82 45 0,-131-63 123,-1 0 0,1 1 0,-1-1 0,1 1 0,-1 0 0,0 0 0,0 0 0,1 0 0,-1 0 0,-1 0 0,1 1 0,0-1 1,0 0-1,-1 1 0,0 0 0,1-1 0,-1 1 0,0 0 0,0 0 0,0 0 0,-1-1 0,1 7 0,-1-6 23,-1 1 0,1-1 1,-1 1-1,0-1 0,-1 1 0,1-1 1,-1 1-1,1-1 0,-1 0 0,0 0 1,0 0-1,0 0 0,-1 0 0,1 0 0,-1-1 1,1 1-1,-6 3 0,-11 8 12,-1 0 1,0-2-1,0 0 0,-1-1 0,-1-2 1,0 0-1,-1-1 0,-39 9 0,19-9-945,-43 4-1,-40-7-5895,104-5 1034</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5.397"/>
    </inkml:context>
    <inkml:brush xml:id="br0">
      <inkml:brushProperty name="width" value="0.05" units="cm"/>
      <inkml:brushProperty name="height" value="0.05" units="cm"/>
      <inkml:brushProperty name="color" value="#008C3A"/>
    </inkml:brush>
  </inkml:definitions>
  <inkml:trace contextRef="#ctx0" brushRef="#br0">21 0 4441,'0'0'4023,"0"0"-1261,0 0-492,0 0-269,0 0-590,0 0-469,0 6-303,0 38 398,-10 64-1,6-74-866,2 1 1,2 46 0,0-35-511,-2-31-438,0-9-1352,1-1-3496,1-4-4149</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6.281"/>
    </inkml:context>
    <inkml:brush xml:id="br0">
      <inkml:brushProperty name="width" value="0.05" units="cm"/>
      <inkml:brushProperty name="height" value="0.05" units="cm"/>
      <inkml:brushProperty name="color" value="#008C3A"/>
    </inkml:brush>
  </inkml:definitions>
  <inkml:trace contextRef="#ctx0" brushRef="#br0">1 1 328,'0'0'6758,"0"0"-3426,0 0-1326,0 0-371,0 0-348,0 0-415,0 0-304,16 0 334,-7 0-855,1 1 0,-1 0 1,0 0-1,0 1 0,0 1 1,0-1-1,0 2 0,-1-1 0,1 1 1,-1 0-1,0 1 0,0 0 1,0 0-1,7 8 0,-14-9-142,0 1 1,0 0-1,0 0 0,-1 0 0,0 0 0,0 0 1,-1 0-1,1 0 0,-3 9 0,-3-2-265,-2 0 1,1 0-1,-1-1 0,-1 0 0,0-1 0,-1 1 1,0-2-1,-15 12 0,-10 13-153,35-34 524,-1 0-1,1 0 1,0 0 0,0 1 0,0-1 0,0 0 0,0 0 0,0 0 0,0 1 0,0-1 0,0 0 0,0 0 0,0 0 0,0 1-1,0-1 1,0 0 0,0 0 0,0 1 0,0-1 0,1 0 0,-1 0 0,0 0 0,0 0 0,0 1 0,0-1 0,0 0 0,0 0 0,1 0-1,-1 0 1,0 1 0,0-1 0,0 0 0,0 0 0,1 0 0,-1 0 0,0 0 0,0 0 0,0 0 0,1 1 0,-1-1 0,0 0 0,0 0-1,0 0 1,1 0 0,-1 0 0,0 0 0,0 0 0,0 0 0,1 0 0,-1 0 0,0 0 0,0 0 0,0 0 0,1-1 0,-1 1-1,28 3 361,43-2-1393,-58-1 131,13 0-2530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6.932"/>
    </inkml:context>
    <inkml:brush xml:id="br0">
      <inkml:brushProperty name="width" value="0.05" units="cm"/>
      <inkml:brushProperty name="height" value="0.05" units="cm"/>
      <inkml:brushProperty name="color" value="#008C3A"/>
    </inkml:brush>
  </inkml:definitions>
  <inkml:trace contextRef="#ctx0" brushRef="#br0">724 1 3817,'0'0'2787,"0"0"-472,0 0-522,0 0-262,0 0-123,0 0-57,0 0-275,0 0-209,0 0-270,0 0-116,0 0-61,0 3-96,-1 7-247,-1-1 1,-1 0-1,1 0 1,-2 0-1,1 0 1,-1-1-1,0 1 1,-1-1-1,-10 13 1,0 4 31,-180 296 215,-122 222-2987,206-317-4096,69-143 767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1.163"/>
    </inkml:context>
    <inkml:brush xml:id="br0">
      <inkml:brushProperty name="width" value="0.05" units="cm"/>
      <inkml:brushProperty name="height" value="0.05" units="cm"/>
      <inkml:brushProperty name="color" value="#0000FF"/>
    </inkml:brush>
  </inkml:definitions>
  <inkml:trace contextRef="#ctx0" brushRef="#br0">0 32 2881,'0'0'4329,"0"0"-1700,0 0-681,0 0-209,0 0-475,0 0-315,32 0 906,22 0-1371,12 1-1130,0-2 0,115-18 1,-138 11-2304,-13 3-1937</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7.829"/>
    </inkml:context>
    <inkml:brush xml:id="br0">
      <inkml:brushProperty name="width" value="0.05" units="cm"/>
      <inkml:brushProperty name="height" value="0.05" units="cm"/>
      <inkml:brushProperty name="color" value="#008C3A"/>
    </inkml:brush>
  </inkml:definitions>
  <inkml:trace contextRef="#ctx0" brushRef="#br0">21 23 6465,'0'0'3032,"0"0"-617,0 0-384,0 0-129,0 0-610,0 0-422,17 3-256,1 1-469,-1 0 0,0 1 0,0 1 0,0 1 0,-1 0 0,25 15 0,50 47 192,-83-62-325,-1 0 0,1 1 0,-1 0 0,-1 0 0,1 1 0,-1 0 0,-1 0 1,8 16-1,-11-19-20,0 1 0,-1-1 0,0 1 0,0-1 0,-1 1 0,1 0 0,-1-1 0,-1 1 0,1 0 0,-1-1 0,-1 1 0,1-1 0,-1 1 0,0-1 0,0 0 0,-1 1 0,0-1 0,0 0 0,0-1 0,-1 1 0,-6 7 0,0-6-57,1 0 1,-1-1 0,0 0-1,0-1 1,-1 0 0,0-1 0,0 0-1,0-1 1,0 0 0,-1 0-1,1-2 1,-1 1 0,1-1-1,-1-1 1,1 0 0,-1-1 0,0 0-1,-12-3 1,20 3 64,-1-1-1,1 0 1,-1-1-1,1 1 1,0-1 0,0 1-1,0-1 1,1 0-1,-1-1 1,1 1 0,-1-1-1,1 1 1,0-1-1,0 0 1,1 0 0,-1-1-1,1 1 1,0 0-1,-2-6 1,0-2 2,0 1 1,1-1-1,1 0 0,0 0 0,0 0 1,1-19-1,0 22-7,1 0 1,1 0-1,-1 0 1,1 0-1,1 1 1,0-1-1,0 0 0,1 0 1,0 1-1,1 0 1,-1-1-1,1 1 1,1 1-1,0-1 0,0 1 1,0 0-1,1 0 1,0 0-1,1 1 1,13-12-1,-11 12-16,1-1 0,-1 1 0,1 1 0,1 0 0,-1 0 0,1 1 0,14-4 0,83-14-123,-49 12 100,-38 7-661,1 0 0,-1 2 0,27 1 0,-15 1-3065,-7-1-3943</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8.416"/>
    </inkml:context>
    <inkml:brush xml:id="br0">
      <inkml:brushProperty name="width" value="0.05" units="cm"/>
      <inkml:brushProperty name="height" value="0.05" units="cm"/>
      <inkml:brushProperty name="color" value="#008C3A"/>
    </inkml:brush>
  </inkml:definitions>
  <inkml:trace contextRef="#ctx0" brushRef="#br0">0 0 5009,'0'0'3305,"0"0"-657,0 0-703,0 0-121,0 0-456,0 0-471,0 0-97,0 22-152,0 4-40,0 6-256,0 5-8,0 0-328,0 0 128,0 0-144,0-5-48,0-6-704,0-5-1008,0-5-2737</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39.602"/>
    </inkml:context>
    <inkml:brush xml:id="br0">
      <inkml:brushProperty name="width" value="0.05" units="cm"/>
      <inkml:brushProperty name="height" value="0.05" units="cm"/>
      <inkml:brushProperty name="color" value="#008C3A"/>
    </inkml:brush>
  </inkml:definitions>
  <inkml:trace contextRef="#ctx0" brushRef="#br0">1 0 6513,'0'0'2996,"0"0"-778,0 0-455,0 0-372,0 0-338,0 0-233,10 1 1872,35 5-2619,28 14-1132,-72 27-2622,-1-44 3469,-1 1 1,1 0-1,-1-1 0,1 1 1,-1-1-1,0 1 0,0-1 1,-1 1-1,1-1 0,-1 0 1,1 0-1,-1 0 0,0 1 1,-1-2-1,1 1 0,0 0 1,-1 0-1,1-1 0,-5 3 1,-4 3-404,0-1 0,0 0 0,-24 10 0,8-4 997,27-13-333,0 0 0,0 0 0,0 0-1,0 0 1,0 0 0,0 0-1,1 0 1,-1 0 0,0 0 0,0 0-1,0 0 1,0 0 0,0 0 0,0 0-1,1 1 1,-1-1 0,0 0-1,0 0 1,0 0 0,0 0 0,0 0-1,0 0 1,0 0 0,0 1-1,0-1 1,0 0 0,0 0 0,0 0-1,1 0 1,-1 0 0,0 0-1,0 1 1,0-1 0,0 0 0,0 0-1,0 0 1,0 0 0,0 0-1,0 1 1,0-1 0,0 0 0,-1 0-1,1 0 1,0 0 0,0 0-1,0 0 1,0 1 0,0-1 0,0 0-1,0 0 1,0 0 0,0 0-1,0 0 1,0 0 0,-1 0 0,1 0-1,0 1 1,0-1 0,25 3 656,38-2-1273,-56-1 746,26 0-955,-2 0-1582</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1.184"/>
    </inkml:context>
    <inkml:brush xml:id="br0">
      <inkml:brushProperty name="width" value="0.05" units="cm"/>
      <inkml:brushProperty name="height" value="0.05" units="cm"/>
      <inkml:brushProperty name="color" value="#008C3A"/>
    </inkml:brush>
  </inkml:definitions>
  <inkml:trace contextRef="#ctx0" brushRef="#br0">1 1 6425,'0'0'4124,"0"0"-1754,0 0-567,0 0-479,0 0-286,0 0-389,0 0-173,0 0-136,0 0-80,0 0-37,0 0-142,0 0 46,37 1 631,35 9-600,0-3 1,131-4 0,17 1-261,88 0 102,-1-1-85,70 38 96,349-27-485,-460-16 324,-204 2-620,-36 0-4758,-25 0 914</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2.454"/>
    </inkml:context>
    <inkml:brush xml:id="br0">
      <inkml:brushProperty name="width" value="0.05" units="cm"/>
      <inkml:brushProperty name="height" value="0.05" units="cm"/>
      <inkml:brushProperty name="color" value="#008C3A"/>
    </inkml:brush>
  </inkml:definitions>
  <inkml:trace contextRef="#ctx0" brushRef="#br0">546 10 5521,'0'0'4988,"0"0"-1813,0 0-612,0 0-663,0 0-332,0 0-549,0 0-977,0 0 1,0 0-1,0-1 1,0 1-1,0 0 0,0 0 1,0 0-1,0 0 1,0 0-1,0 0 1,0-1-1,0 1 1,0 0-1,0 0 1,0 0-1,0 0 0,0 0 1,0-1-1,0 1 1,0 0-1,0 0 1,0 0-1,0 0 1,0 0-1,0-1 1,0 1-1,0 0 0,0 0 1,0 0-1,0 0 1,0 0-1,0 0 1,0 0-1,0-1 1,-1 1-1,1 0 1,0 0-1,0 0 0,0 0 1,0 0-1,0 0 1,0 0-1,0 0 1,-1 0-1,1 0 1,0 0-1,0 0 1,0-1-1,0 1 0,0 0 1,-1 0-1,1 0 1,0 0-1,0 0 1,0 0-1,0 0 1,0 1-1,-1-1 1,1 0-1,-56-2 214,34 0-306,0 1 1,0 1-1,0 1 1,0 1-1,1 1 1,-1 1-1,-24 7 1,-25 16-521,42-18 281,0 1-1,1 2 0,0 1 1,1 1-1,-30 21 1,57-34 316,-18 16-778,19-16 724,-1 0 0,0 0 0,0-1 0,0 1 1,1 0-1,-1-1 0,0 1 0,1 0 0,-1-1 1,0 1-1,1-1 0,-1 1 0,1 0 1,-1-1-1,1 1 0,0-1 0,-1 1 0,1-1 1,-1 0-1,1 1 0,0-1 0,-1 1 0,1-1 1,0 0-1,-1 0 0,1 1 0,0-1 1,0 0-1,-1 0 0,1 0 0,0 0 0,0 0 1,0 0-1,216 64-351,-189-54 339,1 1-1,-1 1 0,-1 1 0,0 2 0,-1 0 0,45 36 1,-68-48 25,0 1 0,-1-1 0,1 0 0,0 1 1,-1-1-1,0 1 0,0 0 0,0 0 1,0 0-1,-1 0 0,1 0 0,-1 0 0,1 7 1,1 58-106,-4-45 156,0-20-26,1 0 1,-2 0-1,1 0 0,0-1 1,-1 1-1,0 0 0,0-1 1,0 1-1,0-1 1,-1 0-1,1 1 0,-1-1 1,0 0-1,1-1 0,-2 1 1,-5 4-1,-5 4 20,-1-1 0,-25 13 1,16-13-37,0 0 1,0-2-1,-1 0 1,0-2-1,-1-1 1,1 0-1,-48 0 1,-35-9-2837,88-2-845,8-3-3689</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3.558"/>
    </inkml:context>
    <inkml:brush xml:id="br0">
      <inkml:brushProperty name="width" value="0.05" units="cm"/>
      <inkml:brushProperty name="height" value="0.05" units="cm"/>
      <inkml:brushProperty name="color" value="#008C3A"/>
    </inkml:brush>
  </inkml:definitions>
  <inkml:trace contextRef="#ctx0" brushRef="#br0">22 1 80,'0'0'5196,"0"0"-2161,0 0-849,0 0-436,0 0-241,0 0-315,0 0-190,0 0-269,0 0-90,0 0-197,0 0-147,0 0-123,0 0-111,35 4 300,-30-3-382,0-1 1,0 2-1,0-1 0,0 0 1,0 1-1,-1 0 1,1 0-1,-1 1 1,1-1-1,-1 1 1,6 4-1,-9-2-193,0-1 0,0 0-1,-1 0 1,1 0 0,-1 1 0,0-1 0,0 0-1,-1 0 1,0 5 0,0 4-215,1-9 320,-1 1 0,0-1 0,0 1-1,0-1 1,-1 1 0,1-1-1,-1 0 1,0 0 0,0 0 0,-1 0-1,1 0 1,-1 0 0,0-1-1,0 1 1,0-1 0,-7 6-1,2-2 62,0-1 0,0 0-1,-1 0 1,0-1 0,0 0-1,-18 6 1,27-11 38,0 1 0,0-1 0,0 0 1,0 0-1,0 0 0,0 0 0,1 0 0,-1 0 0,0 0 1,0 0-1,0 1 0,0-1 0,0 0 0,0 0 0,0 0 1,0 0-1,0 0 0,0 0 0,0 0 0,0 1 0,0-1 1,0 0-1,0 0 0,0 0 0,0 0 0,0 0 0,0 0 1,0 0-1,-1 1 0,1-1 0,0 0 0,0 0 0,0 0 1,0 0-1,0 0 0,0 0 0,0 0 0,0 0 0,0 0 1,0 1-1,0-1 0,-1 0 0,1 0 0,0 0 0,0 0 0,25 2 360,55-2-1779,-51 0-1878,2 0-4757</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4.715"/>
    </inkml:context>
    <inkml:brush xml:id="br0">
      <inkml:brushProperty name="width" value="0.05" units="cm"/>
      <inkml:brushProperty name="height" value="0.05" units="cm"/>
      <inkml:brushProperty name="color" value="#008C3A"/>
    </inkml:brush>
  </inkml:definitions>
  <inkml:trace contextRef="#ctx0" brushRef="#br0">21 0 2777,'0'0'4020,"0"0"-1567,0 0-655,0 0-351,0 0-32,0 0-231,0 0-167,0 0-240,0 0-161,0 0-163,0 0-134,26 6 238,-22-4-599,1 1 0,-1-1 0,1 0 0,0-1 0,0 1 0,0-1 0,0 0-1,0 0 1,0-1 0,0 1 0,9-1 0,-15 31-2999,-2-24 2927,0-1-1,-1 0 0,0 0 0,0 0 1,0 0-1,-1-1 0,1 1 0,-1-1 1,-1 0-1,1-1 0,-1 1 1,1-1-1,-9 4 0,-26 24-1026,39-32 1102,1 0 35,0 0-28,0 0 27,0 0 57,0 0 76,0 0 52,0 0-49,0 0-37,0 0-46,0 0-81,0 0 16,0 0 3,0 0-15,0 0 16,42 6-209,71-6-5289,-82 0-1215</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5.448"/>
    </inkml:context>
    <inkml:brush xml:id="br0">
      <inkml:brushProperty name="width" value="0.05" units="cm"/>
      <inkml:brushProperty name="height" value="0.05" units="cm"/>
      <inkml:brushProperty name="color" value="#008C3A"/>
    </inkml:brush>
  </inkml:definitions>
  <inkml:trace contextRef="#ctx0" brushRef="#br0">744 1 4481,'0'0'3695,"0"0"-1337,0 0-509,0 0-425,0 0-126,0 0-108,0 0-264,0 0-172,0 0-206,0 0-26,-1 13 85,-10 15-513,-2 0 0,0-1 0,-2 0 0,0-1 0,-32 39 0,0 2-36,-376 541-2580,308-448-2265,71-98-112</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6.966"/>
    </inkml:context>
    <inkml:brush xml:id="br0">
      <inkml:brushProperty name="width" value="0.05" units="cm"/>
      <inkml:brushProperty name="height" value="0.05" units="cm"/>
      <inkml:brushProperty name="color" value="#008C3A"/>
    </inkml:brush>
  </inkml:definitions>
  <inkml:trace contextRef="#ctx0" brushRef="#br0">77 201 4729,'0'0'2845,"0"0"-680,0 0-572,0 0-392,0 0-55,0 0-97,5 0-115,1 1-796,0 0 1,0 1-1,0 0 1,0 0-1,-1 0 0,1 0 1,-1 1-1,1 0 0,-1 0 1,0 1-1,0-1 1,-1 1-1,1 0 0,-1 1 1,0-1-1,0 1 0,0-1 1,-1 1-1,1 0 1,3 9-1,0-4-93,-1 1-1,-1 0 1,0 1 0,0 0-1,-1-1 1,-1 1 0,0 0-1,-1 1 1,2 21 0,-4-21-9,0 1-1,-1-1 1,-1 0 0,0 0 0,0 0 0,-2 0 0,-4 14-1,5-22-20,0 1-1,0-1 0,0 1 0,0-1 0,-1 0 0,0 0 1,0 0-1,0-1 0,-1 1 0,1-1 0,-1 0 0,0 0 0,0-1 1,-1 0-1,1 1 0,-1-2 0,-6 3 0,9-3-25,0-1 0,0 0 0,0 0 0,0 0-1,0-1 1,0 1 0,-1-1 0,1 1 0,0-1 0,0 0 0,0-1-1,-1 1 1,1 0 0,0-1 0,0 0 0,0 0 0,0 0 0,0 0-1,0 0 1,0 0 0,0-1 0,0 0 0,1 1 0,-1-1 0,1 0-1,-1 0 1,1 0 0,0-1 0,-1 1 0,-1-4 0,-4-13-24,2 0 1,0 0 0,2-1-1,0 0 1,1 0 0,-1-21 0,3-9-68,6-64 1,-2 102 91,0 0 1,1 0-1,0 0 1,1 1-1,0 0 1,1 0-1,0 0 1,15-19-1,-7 10 20,-10 16-22,-1-1-1,1 1 1,0 1-1,0-1 1,1 1 0,-1-1-1,1 1 1,0 0-1,0 1 1,0-1-1,0 1 1,10-3 0,66-13-85,-75 17 100,116-20-246,10 0-2710,-46 5-3225,-48 10-1157</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8.119"/>
    </inkml:context>
    <inkml:brush xml:id="br0">
      <inkml:brushProperty name="width" value="0.05" units="cm"/>
      <inkml:brushProperty name="height" value="0.05" units="cm"/>
      <inkml:brushProperty name="color" value="#008C3A"/>
    </inkml:brush>
  </inkml:definitions>
  <inkml:trace contextRef="#ctx0" brushRef="#br0">9 1 5825,'0'0'2970,"0"0"-675,0 0-596,0 0-270,0 0-157,0 0-252,-8 0 2104,110 0-5301,-102 31 1730,-1-26 396,-1-1 1,1 0-1,-1 1 0,1-1 0,-1 0 0,0 0 1,-1 0-1,1-1 0,-1 1 0,1 0 0,-1-1 0,0 0 1,-6 6-1,-48 37-686,57-46 728,0 0 0,-1 0 0,1 0 1,-1 1-1,1-1 0,0 0 0,-1 0 0,1 0 0,-1 0 0,1 1 1,0-1-1,-1 0 0,1 0 0,0 1 0,0-1 0,-1 0 0,1 0 1,0 1-1,-1-1 0,1 0 0,0 1 0,0-1 0,0 1 0,0-1 0,-1 0 1,1 1-1,0-1 0,0 0 0,0 1 0,0-1 0,0 1 0,0-1 1,0 1-1,0-1 0,0 0 0,0 1 0,0-1 0,0 1 0,0-1 1,0 0-1,0 1 0,0-1 0,1 0 0,-1 1 0,0-1 0,0 1 1,0-1-1,1 0 0,-1 1 0,27 7 19,40-5-444,-64-3 242,24 0-1704,-1 0-1733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2.200"/>
    </inkml:context>
    <inkml:brush xml:id="br0">
      <inkml:brushProperty name="width" value="0.05" units="cm"/>
      <inkml:brushProperty name="height" value="0.05" units="cm"/>
      <inkml:brushProperty name="color" value="#0000FF"/>
    </inkml:brush>
  </inkml:definitions>
  <inkml:trace contextRef="#ctx0" brushRef="#br0">213 3 2681,'0'0'2481,"0"0"-325,0 0-320,0 0-402,0 0-360,0 0-143,-4-3 5851,0 4-7173,-3 4 442,1 1-1,0-1 1,1 1-1,-1 0 1,1 1-1,1-1 1,-6 9-1,0 1-30,-10 12-23,2 0 0,2 2 0,0 0 1,2 0-1,2 2 0,0-1 0,2 2 0,2-1 0,1 1 0,-4 47 0,9-44-303,2 1 0,6 49 0,-3-69-251,0 0 1,1 0 0,1-1-1,1 1 1,0-1 0,1 0-1,10 16 1,25 30-4761</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3:21:49.331"/>
    </inkml:context>
    <inkml:brush xml:id="br0">
      <inkml:brushProperty name="width" value="0.05" units="cm"/>
      <inkml:brushProperty name="height" value="0.05" units="cm"/>
      <inkml:brushProperty name="color" value="#008C3A"/>
    </inkml:brush>
  </inkml:definitions>
  <inkml:trace contextRef="#ctx0" brushRef="#br0">0 1 5097,'0'0'2630,"0"0"-316,0 0-500,0 0-139,0 0-190,0 0-223,13 0 2082,41 1-4376,-52-1 986,0 1-1,0-1 1,1 1-1,-1-1 0,0 1 1,0 0-1,0 0 1,0 0-1,0 0 1,0 0-1,0 1 0,-1-1 1,1 1-1,0-1 1,-1 1-1,1-1 1,-1 1-1,1 0 0,-1 0 1,2 2-1,-2 0-5,0-1 0,0 0-1,-1 1 1,1-1 0,-1 0 0,1 1-1,-1-1 1,0 0 0,-1 1 0,1-1-1,0 1 1,-1-1 0,-1 4 0,0-2 25,-1 0 1,0 0 0,0-1 0,0 1 0,0-1 0,0 0-1,-1 0 1,0-1 0,-8 7 0,-14 16-179,14-12 119,9-11 10,1 0 0,-1 0 0,0 0 0,1 1 0,0-1 0,0 0 0,0 1 0,0 0-1,0-1 1,1 1 0,0 0 0,-1 0 0,1 0 0,1 0 0,-2 8 0,40-12-672,11 0-2436,-27 0-720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11.579"/>
    </inkml:context>
    <inkml:brush xml:id="br0">
      <inkml:brushProperty name="width" value="0.05" units="cm"/>
      <inkml:brushProperty name="height" value="0.05" units="cm"/>
      <inkml:brushProperty name="color" value="#008C3A"/>
    </inkml:brush>
  </inkml:definitions>
  <inkml:trace contextRef="#ctx0" brushRef="#br0">114 0 784,'0'0'4612,"0"0"-1729,0 0-754,0 0-282,0 0-234,0 0-214,0 0-98,0 0-332,-1 7 141,-15 70-913,3 1 1,-3 93-1,10 159-572,6-275 214,1-54 113,-1 0-1,1 0 1,-1 0 0,1 0 0,0-1 0,-1 1 0,1 0 0,0 0 0,0-1 0,0 1 0,-1 0 0,1-1 0,0 1-1,0-1 1,0 1 0,0-1 0,0 1 0,0-1 0,0 0 0,0 0 0,0 1 0,0-1 0,0 0 0,0 0 0,0 0-1,0 0 1,0 0 0,2-1 0,42 1-430,-34-1 357,-6 1 107,1-1 1,-1 0-1,0 0 1,1-1-1,-1 0 1,0 1-1,0-2 1,0 1-1,0-1 1,-1 1-1,1-1 0,-1-1 1,0 1-1,6-6 1,8-8-57,27-36 0,-37 44 67,-3 4 11,0-1-1,0 0 1,0 0-1,-1 0 0,0-1 1,-1 1-1,1-1 0,-1 0 1,0 0-1,-1 0 0,0 0 1,0-1-1,0 1 0,-1-1 1,1-8-1,-3 16-2,1-1 0,0 1 0,0-1 0,-1 0-1,1 1 1,-1-1 0,1 1 0,0-1 0,-1 1 0,1-1 0,-1 1 0,1-1 0,-1 1 0,1-1 0,-1 1 0,0 0-1,1-1 1,-1 1 0,1 0 0,-1 0 0,0-1 0,1 1 0,-1 0 0,0 0 0,1 0 0,-1 0 0,0 0 0,1 0 0,-2 0-1,-25-1 18,23 1-6,-212 0-190,213 0-28,-1 0 1,1 1 0,-1-1 0,1 1 0,-1 0 0,1 0 0,0 0 0,-1 1 0,1-1 0,0 1 0,0-1 0,0 1 0,0 0 0,0 0 0,1 1 0,-1-1 0,0 0-1,1 1 1,0 0 0,-4 5 0,-10 12-3874</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4:00:12.975"/>
    </inkml:context>
    <inkml:brush xml:id="br0">
      <inkml:brushProperty name="width" value="0.05" units="cm"/>
      <inkml:brushProperty name="height" value="0.05" units="cm"/>
      <inkml:brushProperty name="color" value="#008C3A"/>
    </inkml:brush>
  </inkml:definitions>
  <inkml:trace contextRef="#ctx0" brushRef="#br0">704 1019 6905,'0'0'3097,"0"0"-910,0 0-741,0 0-578,0 0-298,0 0-21,-25 2-50,-163 11 646,110-9-776,-132-8 0,204 2-353,-1 0 1,1 0 0,-1 0-1,1-1 1,0 0 0,0 0-1,1 0 1,-1-1-1,0 0 1,1 0 0,0 0-1,0-1 1,0 0 0,1 0-1,-7-9 1,0-1 36,0-1 0,1 0 0,0 0 0,-9-25 0,10 17-33,1-1 0,1 0 1,2 0-1,-5-39 0,4-105-191,6 159 130,1 1 0,0 0 1,1 0-1,0 0 0,1 0 0,-1 0 0,2 0 0,6-13 0,43-65-238,-22 40 101,-16 25 125,2 0-1,0 1 1,1 1 0,1 1 0,1 1 0,1 0 0,0 1 0,1 2 0,1 0-1,0 1 1,1 1 0,44-16 0,-33 15 29,-21 8 4,-1 1-1,2 0 1,-1 1 0,0 0 0,18-1 0,231-10 20,-217 14 36,-19-1 31,53 6 0,-74-3-68,-1 1-1,0-1 1,0 1 0,0 1-1,0-1 1,0 1-1,-1-1 1,1 2-1,-1-1 1,1 0-1,4 6 1,43 49 11,-42-46 3,16 20 39,-1 0 1,31 53-1,-49-71-26,0 0 0,0 1 0,-2-1 0,1 1 0,-2 0 0,0 1 0,-1-1 0,-1 1 0,1 24 0,-1 43 25,-5 99 29,1-170-91,-1 1 1,0-1-1,-1 1 0,-1-1 1,0 0-1,0-1 1,-1 0-1,-1 1 0,0-2 1,0 1-1,-12 12 1,-16 15-1034,-52 46 0,77-75 706,-57 49-2785,4-8-2728</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48.663"/>
    </inkml:context>
    <inkml:brush xml:id="br0">
      <inkml:brushProperty name="width" value="0.05" units="cm"/>
      <inkml:brushProperty name="height" value="0.05" units="cm"/>
      <inkml:brushProperty name="color" value="#E71224"/>
    </inkml:brush>
  </inkml:definitions>
  <inkml:trace contextRef="#ctx0" brushRef="#br0">0 21 3753,'0'0'7465,"0"0"-4197,0 0-1477,0 0-371,0 0-374,0 0-142,0 0-273,0 0-91,0 0-112,0 0-83,0 0-138,0 0-90,0 0-30,0 0-27,0 0 32,0 0-71,0 0 25,0 0-70,17 0-12,769 0 232,-598-10-153,3-1-186,-110 11-180,-80 0 282,0 0 18,4 0 0,-4 0-38,-1 0 9,0 0-95,0 0-2,0 0-84,0 0 23,0 0-118,-1 4 53,-3 4 248,-1 0 0,0 0 0,0-1 0,0 1 0,-1-1 0,0 0 0,0-1 0,-12 10 0,-12 13-2,-743 719-775,476-514 813,282-219-13,14-13 7,-1 0-1,1 0 1,-1 0-1,1-1 1,-1 1-1,0-1 0,0 1 1,0-1-1,0 1 1,0-1-1,-4 1 1,9 2 1119,9-1-847,7-1-284,-1 1-1,0 0 1,0 1-1,33 12 0,17 4 46,5-5 18,146 9-1,77-19 258,-243-5-228,-50 0-255,-3 0-307,0 0-659,-1 0-1297,-5 0-2391</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49.512"/>
    </inkml:context>
    <inkml:brush xml:id="br0">
      <inkml:brushProperty name="width" value="0.05" units="cm"/>
      <inkml:brushProperty name="height" value="0.05" units="cm"/>
      <inkml:brushProperty name="color" value="#E71224"/>
    </inkml:brush>
  </inkml:definitions>
  <inkml:trace contextRef="#ctx0" brushRef="#br0">1 0 224,'0'0'5396,"0"0"-2553,0 0-1102,0 0-516,0 0-253,0 0-106,0 0-153,0 0-94,0 0-57,0 0-57,0 0 175,0 0 28,0 0 135,0 0-33,0 0-69,0 0-203,0 0-168,22 8 240,244 123-141,-252-123-621,1-2 0,0 0 0,0-1 0,1 0 0,25 3 0,-1-3-3278,2-4-4540,-27-1 159</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0.083"/>
    </inkml:context>
    <inkml:brush xml:id="br0">
      <inkml:brushProperty name="width" value="0.05" units="cm"/>
      <inkml:brushProperty name="height" value="0.05" units="cm"/>
      <inkml:brushProperty name="color" value="#E71224"/>
    </inkml:brush>
  </inkml:definitions>
  <inkml:trace contextRef="#ctx0" brushRef="#br0">1 7 7514,'0'0'2760,"0"0"-583,0 0-521,0 0-520,0 0-352,0 0-351,0 0-57,0 0-320,0 0 144,0 0-192,0 0-8,0 0-1153,0-7-1367,7 7-2209</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0.496"/>
    </inkml:context>
    <inkml:brush xml:id="br0">
      <inkml:brushProperty name="width" value="0.05" units="cm"/>
      <inkml:brushProperty name="height" value="0.05" units="cm"/>
      <inkml:brushProperty name="color" value="#E71224"/>
    </inkml:brush>
  </inkml:definitions>
  <inkml:trace contextRef="#ctx0" brushRef="#br0">21 0 3809</inkml:trace>
  <inkml:trace contextRef="#ctx0" brushRef="#br0" timeOffset="1">21 0 3809,'-21'204'5481,"28"-204"-3137,-7 0 137,0 0-345,0 0-871,0 0-105,0 0-440,0 0 16,0 0-400,0 0-48,0 0-136,0 0-136,0 0-16,0 0-1104,0 0-912,0 7-3457</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3.763"/>
    </inkml:context>
    <inkml:brush xml:id="br0">
      <inkml:brushProperty name="width" value="0.05" units="cm"/>
      <inkml:brushProperty name="height" value="0.05" units="cm"/>
      <inkml:brushProperty name="color" value="#E71224"/>
    </inkml:brush>
  </inkml:definitions>
  <inkml:trace contextRef="#ctx0" brushRef="#br0">0 79 6121,'0'0'4880,"0"0"-1847,0 0-647,0 0-567,0 0-451,0 0-373,0 0-406,0 0-115,0 0-253,0 0-61,0 0-119,0 0-57,5 0-18,133 2 18,187-6 77,-253-6-502,108-28 0,-65 12-2507,-108 24-867,-18 2-724,2 1 3723,-23-1-4497</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4.128"/>
    </inkml:context>
    <inkml:brush xml:id="br0">
      <inkml:brushProperty name="width" value="0.05" units="cm"/>
      <inkml:brushProperty name="height" value="0.05" units="cm"/>
      <inkml:brushProperty name="color" value="#E71224"/>
    </inkml:brush>
  </inkml:definitions>
  <inkml:trace contextRef="#ctx0" brushRef="#br0">117 5 3369,'0'0'5280,"0"0"-2413,0 0-709,0 0-401,0 0-472,0 0-573,0-4-189,0 9-550,20 383 731,0-38-269,-20 481-171,-2-782-385,-2 0-1,-11 48 1,10-73-390,-1 0 0,-1-1-1,-1 0 1,-1 0 0,-24 41-1,30-59 108,1 0 0,-1-1 0,-1 0 0,1 1 0,-1-1 0,1 0 0,-1-1 0,0 1 0,-1-1 0,-7 5-1,-8 1-2699</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4.460"/>
    </inkml:context>
    <inkml:brush xml:id="br0">
      <inkml:brushProperty name="width" value="0.05" units="cm"/>
      <inkml:brushProperty name="height" value="0.05" units="cm"/>
      <inkml:brushProperty name="color" value="#E71224"/>
    </inkml:brush>
  </inkml:definitions>
  <inkml:trace contextRef="#ctx0" brushRef="#br0">406 0 7818,'0'0'2824,"0"0"-943,0 0-529,0 0-544,0 0-400,0 0-280,0 0 520,0 148-79,-7-78 47,-28 15-464,-6-8 120,-7 0-192,0-6-80,-7-1-664,-14 0-1017,14-20-679,7-15-2089</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2.985"/>
    </inkml:context>
    <inkml:brush xml:id="br0">
      <inkml:brushProperty name="width" value="0.05" units="cm"/>
      <inkml:brushProperty name="height" value="0.05" units="cm"/>
      <inkml:brushProperty name="color" value="#0000FF"/>
    </inkml:brush>
  </inkml:definitions>
  <inkml:trace contextRef="#ctx0" brushRef="#br0">1 0 4545,'0'0'2726,"0"0"-695,0 0-464,0 0-72,0 0 49,0 0-182,14 18-175,48 59-244,29 48 484,-76-101-1301,-2 1 1,19 47 0,-26-54-133,-1 0 0,-1 0 0,-1 0 1,0 0-1,-1 0 0,-1 1 0,-2 22 1,0-27-314,0-1 1,-1 1 0,-1-1 0,0 0 0,-1 0 0,0 0 0,-1 0 0,0-1 0,-1 1 0,-9 13 0,-17 19-3621</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4.804"/>
    </inkml:context>
    <inkml:brush xml:id="br0">
      <inkml:brushProperty name="width" value="0.05" units="cm"/>
      <inkml:brushProperty name="height" value="0.05" units="cm"/>
      <inkml:brushProperty name="color" value="#E71224"/>
    </inkml:brush>
  </inkml:definitions>
  <inkml:trace contextRef="#ctx0" brushRef="#br0">1 0 7154,'0'0'2576,"0"0"-439,0 0-561,0 0-120,0 0-552,0 0 25,0 0-425,110 71-224,-69-43-72,0 0-200,0 0 72,7-7-80,7 0-936,-7 0-1841,-6-14-2904</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5.152"/>
    </inkml:context>
    <inkml:brush xml:id="br0">
      <inkml:brushProperty name="width" value="0.05" units="cm"/>
      <inkml:brushProperty name="height" value="0.05" units="cm"/>
      <inkml:brushProperty name="color" value="#E71224"/>
    </inkml:brush>
  </inkml:definitions>
  <inkml:trace contextRef="#ctx0" brushRef="#br0">0 57 6385,'0'0'3124,"0"0"-580,0 0-506,0 0-443,0 0-473,0 0-468,0 0-236,0 0-253,0 0-39,2 0-42,109 2 71,117-4-564,-187 0-657,0-2-1,-1-2 1,56-16 0,-23 0-3644</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5.476"/>
    </inkml:context>
    <inkml:brush xml:id="br0">
      <inkml:brushProperty name="width" value="0.05" units="cm"/>
      <inkml:brushProperty name="height" value="0.05" units="cm"/>
      <inkml:brushProperty name="color" value="#E71224"/>
    </inkml:brush>
  </inkml:definitions>
  <inkml:trace contextRef="#ctx0" brushRef="#br0">1 1 6425,'0'0'1897,"0"0"-777,0 0 144,0 0-472,0 0-167,0 0-425,0 0-16,82 232-168,-68-197 0,0-14-16,6 7-800,1-7-1345,-7-14-3880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5.811"/>
    </inkml:context>
    <inkml:brush xml:id="br0">
      <inkml:brushProperty name="width" value="0.05" units="cm"/>
      <inkml:brushProperty name="height" value="0.05" units="cm"/>
      <inkml:brushProperty name="color" value="#E71224"/>
    </inkml:brush>
  </inkml:definitions>
  <inkml:trace contextRef="#ctx0" brushRef="#br0">1 1 120,'114'23'6168,"-91"-18"-3259,-23-5-1276,0 0-675,0 0-307,0 0-199,24 0 689,162 0 1121,419 0-1194,-603 0-1382,-2 2 217,-1 0 1,1 0-1,-1 0 1,0 0-1,1 0 1,-1 0-1,0 0 1,-1 0-1,1 0 1,0-1-1,0 1 1,-1 0-1,1-1 1,-1 1 0,1-1-1,-1 1 1,0-1-1,0 0 1,1 0-1,-4 1 1,2 0-27,-119 70-3062,105-63 2369,-46 26-3393</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6.146"/>
    </inkml:context>
    <inkml:brush xml:id="br0">
      <inkml:brushProperty name="width" value="0.05" units="cm"/>
      <inkml:brushProperty name="height" value="0.05" units="cm"/>
      <inkml:brushProperty name="color" value="#E71224"/>
    </inkml:brush>
  </inkml:definitions>
  <inkml:trace contextRef="#ctx0" brushRef="#br0">0 1 4993,'0'0'4033,"0"0"-2353,0 0-463,0 0-297,0 0-504,0 0-144,0 0 8,0 42-120,0-7 64,0-7-216,0 0-16,0-7-56,0 14-920,0-13-1073,0-1-2408</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6.458"/>
    </inkml:context>
    <inkml:brush xml:id="br0">
      <inkml:brushProperty name="width" value="0.05" units="cm"/>
      <inkml:brushProperty name="height" value="0.05" units="cm"/>
      <inkml:brushProperty name="color" value="#E71224"/>
    </inkml:brush>
  </inkml:definitions>
  <inkml:trace contextRef="#ctx0" brushRef="#br0">55 134 4913,'350'-112'2459,"-281"90"-722,-73 45 471,-14 6-1946,0-1 0,-2-1 0,-29 30 0,21-24-212,-19 25 1,-71 79-267,98-116 156,0-2 0,-1-1 0,-1 0-1,-31 18 1,26-25 194,19-7 2260,32-3-1385,16 1-944,0-3 0,-1-1 0,1-2 1,0-2-1,-1-2 0,48-15 0,12-8-925,-37 14-2852,-57 16 104</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6.784"/>
    </inkml:context>
    <inkml:brush xml:id="br0">
      <inkml:brushProperty name="width" value="0.05" units="cm"/>
      <inkml:brushProperty name="height" value="0.05" units="cm"/>
      <inkml:brushProperty name="color" value="#E71224"/>
    </inkml:brush>
  </inkml:definitions>
  <inkml:trace contextRef="#ctx0" brushRef="#br0">0 57 5601,'0'0'4205,"0"0"-1828,0 0-556,0 0-610,0 0-415,0 0-341,12 0-83,34 0-167,-2 2-45,1-2 0,0-2 0,0-2 0,-1-2 0,71-19 0,-95 18-363,-14 4-223,1 0-1,-1 1 0,1 0 1,0 1-1,-1 0 0,11-1 1,-15 2-3171,-2 0-3131</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7.410"/>
    </inkml:context>
    <inkml:brush xml:id="br0">
      <inkml:brushProperty name="width" value="0.05" units="cm"/>
      <inkml:brushProperty name="height" value="0.05" units="cm"/>
      <inkml:brushProperty name="color" value="#E71224"/>
    </inkml:brush>
  </inkml:definitions>
  <inkml:trace contextRef="#ctx0" brushRef="#br0">0 1 2537,'52'135'5857,"-42"-108"-2754,-10-27-886,0 0-450,0 0-603,0 0-369,0 0-395,0 0-93,3 0-307,70 0 183,94-12 1,-143 9-390,-1-2 0,0 0-1,0-2 1,0 0 0,-1-2-1,0 0 1,40-25 0,-20 6-2328,-41 27 1731,-1 1 152,0 0 180,0 0 222,-20 0 357,5 0 291,13-1-318,0 1-1,0-1 1,-1 1 0,1 0-1,0 0 1,0 0 0,0 0-1,-1 0 1,1 0 0,0 1-1,0-1 1,0 1 0,0-1-1,0 1 1,0 0 0,0 0 0,0 0-1,0 0 1,0 0 0,0 0-1,0 1 1,1-1 0,-1 1-1,1-1 1,-1 1 0,1-1-1,-1 1 1,1 0 0,0 0-1,0 0 1,-2 3 0,-7 26 121,1-1 0,1 1 0,2 0 0,1 1 0,2-1 0,0 38 0,2-29-102,-2 1 0,-18 78-1,19-110-141,-1 0 0,-1 0 0,1 0 0,-2 0 0,1-1 0,-1 0 0,0 0 0,-10 11 0,12-16-40,-1 1 1,1-1 0,-1 1-1,0-1 1,0 0 0,0-1-1,0 1 1,-1-1-1,1 0 1,-1 0 0,1 0-1,-1 0 1,0-1 0,0 0-1,1 0 1,-1 0 0,-8 0-1,-8-1-97,11 1 135,-1-1-1,1 0 0,0-1 0,0 0 0,-18-5 0,24 5 73,1-1 0,-1 0 0,0 0-1,1 0 1,-1 0 0,1-1 0,0 1 0,0-1-1,0 0 1,0 0 0,0 0 0,0 0 0,1-1-1,0 1 1,-1-1 0,1 1 0,0-1-1,-1-5 1,-4-6 251,-14-36 588,20 48-842,0 0 1,1 0 0,-1 0-1,1-1 1,-1 1 0,1 0 0,0 0-1,0 0 1,1-1 0,-1 1-1,1 0 1,-1 0 0,1 0 0,2-5-1,-2 7-32,0 0 0,0 0 0,0 0 0,0 1 0,1-1 0,-1 0 0,0 1-1,1-1 1,-1 1 0,0-1 0,1 1 0,-1-1 0,1 1 0,-1 0 0,0 0 0,1 0 0,-1 0 0,1 0-1,-1 0 1,1 0 0,1 1 0,8-1-22,382-45-336,-228 20-3423,-107 12-1943</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7.907"/>
    </inkml:context>
    <inkml:brush xml:id="br0">
      <inkml:brushProperty name="width" value="0.05" units="cm"/>
      <inkml:brushProperty name="height" value="0.05" units="cm"/>
      <inkml:brushProperty name="color" value="#E71224"/>
    </inkml:brush>
  </inkml:definitions>
  <inkml:trace contextRef="#ctx0" brushRef="#br0">1 0 7922,'0'0'3160,"0"0"-679,0 0-497,0 0-751,0 0-481,0 0-560,0 0-48,0 0-72,0 0-72,7 0 8,20 0-16,-6 0 8,6 0-856,1 7-753,-8 0-1495,-13 0-5482</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8.245"/>
    </inkml:context>
    <inkml:brush xml:id="br0">
      <inkml:brushProperty name="width" value="0.05" units="cm"/>
      <inkml:brushProperty name="height" value="0.05" units="cm"/>
      <inkml:brushProperty name="color" value="#E71224"/>
    </inkml:brush>
  </inkml:definitions>
  <inkml:trace contextRef="#ctx0" brushRef="#br0">56 0 5353,'-55'295'4985,"55"-295"-3080,0 0-473,0 0-440,0 0-520,0 0-176,0 0-184,20 0-40,15 0-72,13 0-752,-7 0-952,-14 0-2601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3.914"/>
    </inkml:context>
    <inkml:brush xml:id="br0">
      <inkml:brushProperty name="width" value="0.05" units="cm"/>
      <inkml:brushProperty name="height" value="0.05" units="cm"/>
      <inkml:brushProperty name="color" value="#0000FF"/>
    </inkml:brush>
  </inkml:definitions>
  <inkml:trace contextRef="#ctx0" brushRef="#br0">0 0 3697,'0'0'4109,"0"0"-1331,0 0-491,0 0-240,0 0-480,0 0-438,0 0-250,0 0-227,0 0-33,0 0-233,0 0-113,0 0-177,20 0 251,-14 0-484,1 1 0,-1 0 0,0 0 0,-1 0 0,1 0 0,0 1 0,0 0 0,-1 1 0,1-1 0,5 4 0,-11-6 40,1 1 1,-1-1-1,1 0 0,-1 1 1,1-1-1,-1 1 1,1-1-1,-1 1 1,0-1-1,1 1 0,-1-1 1,0 1-1,1 0 1,-1-1-1,0 1 1,0-1-1,0 1 0,1 0 1,-1-1-1,0 1 1,0 0-1,0-1 0,0 1 1,0-1-1,0 1 1,0 0-1,-1-1 1,1 1-1,0 0 0,0-1 1,0 1-1,-1-1 1,1 1-1,0-1 1,0 1-1,-1 0 0,1-1 1,-1 1-1,-22 23-136,12-14-275,5-3 223,4-5 219,1-1-1,-1 1 1,1 0-1,-1 0 1,1 0-1,-1 0 1,1 0-1,0 0 0,0 1 1,0-1-1,0 0 1,1 0-1,-2 4 1,2-6 266,0 0 297,0 0 117,0 0-165,0 0-6,0 0 17,0 0-104,81 0-707,-29 0-4527,-31 0-2026</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8.579"/>
    </inkml:context>
    <inkml:brush xml:id="br0">
      <inkml:brushProperty name="width" value="0.05" units="cm"/>
      <inkml:brushProperty name="height" value="0.05" units="cm"/>
      <inkml:brushProperty name="color" value="#E71224"/>
    </inkml:brush>
  </inkml:definitions>
  <inkml:trace contextRef="#ctx0" brushRef="#br0">0 176 6937,'0'0'4385,"0"0"-2072,0 0-593,0 0-543,0 0-649,0 0-104,0 0-232,76 0-8,-21-7-184,6-21-528,36-21-849,-15 0-1535,-13 6-3009</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8.912"/>
    </inkml:context>
    <inkml:brush xml:id="br0">
      <inkml:brushProperty name="width" value="0.05" units="cm"/>
      <inkml:brushProperty name="height" value="0.05" units="cm"/>
      <inkml:brushProperty name="color" value="#E71224"/>
    </inkml:brush>
  </inkml:definitions>
  <inkml:trace contextRef="#ctx0" brushRef="#br0">481 1 7698,'0'0'4129,"0"0"-2401,0 0-224,0 0-584,0 0-311,0 0-97,0 0-296,-165 190-40,104-120-176,-1 0-424,-14 15-1161,8-15-951,20-21-2313</inkml:trace>
  <inkml:trace contextRef="#ctx0" brushRef="#br0" timeOffset="1">303 254 6057,'0'0'2521,"0"0"-505,0 0-847,0 0 183,0 0-280,0 0-144,0 0-264,0 302-288,0-253-71,0-6-297,0-1-8,0-14-97,-7 7-935,0-14-1760,0-7-4970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9.257"/>
    </inkml:context>
    <inkml:brush xml:id="br0">
      <inkml:brushProperty name="width" value="0.05" units="cm"/>
      <inkml:brushProperty name="height" value="0.05" units="cm"/>
      <inkml:brushProperty name="color" value="#E71224"/>
    </inkml:brush>
  </inkml:definitions>
  <inkml:trace contextRef="#ctx0" brushRef="#br0">1 22 7866,'0'0'3937,"0"0"-2433,0 0-152,0 0-600,0 0-136,0 0-392,0 0 33,6 0-185,22 0 120,6 0-88,7 0-104,8 0-72,5-7-617,-12 0-1095,-15 0-2521</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9.591"/>
    </inkml:context>
    <inkml:brush xml:id="br0">
      <inkml:brushProperty name="width" value="0.05" units="cm"/>
      <inkml:brushProperty name="height" value="0.05" units="cm"/>
      <inkml:brushProperty name="color" value="#E71224"/>
    </inkml:brush>
  </inkml:definitions>
  <inkml:trace contextRef="#ctx0" brushRef="#br0">227 1 7738,'-227'323'3056,"227"-323"-1255,14 0-345,-1 0-848,8 0-72,7 0-232,6 0-184,0 0 88,1 0-208,-1 0-144,7 0-712,-13 0-816,-8 0-2193</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0:59.935"/>
    </inkml:context>
    <inkml:brush xml:id="br0">
      <inkml:brushProperty name="width" value="0.05" units="cm"/>
      <inkml:brushProperty name="height" value="0.05" units="cm"/>
      <inkml:brushProperty name="color" value="#E71224"/>
    </inkml:brush>
  </inkml:definitions>
  <inkml:trace contextRef="#ctx0" brushRef="#br0">28 155 4561,'0'0'5753,"0"0"-3800,0 0-25,0 0-600,0 0-648,0 0-223,0 0-409,0 0-24,14 0 88,27 0-16,1 0-96,12 0-16,1-14-320,7-14-697,21-7-879,-22 0-1297,-13 6-3240</inkml:trace>
  <inkml:trace contextRef="#ctx0" brushRef="#br0" timeOffset="1">28 155 7378,'193'-155'2704,"-193"162"-927,0 0-657,0 15-536,0 6-200,0 7-56,0 7 24,0 7-272,0 8 176,-14-8-256,-14 7-544,-6-7-952,-21 7-257,7-13-1263,7-8-1625</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0.280"/>
    </inkml:context>
    <inkml:brush xml:id="br0">
      <inkml:brushProperty name="width" value="0.05" units="cm"/>
      <inkml:brushProperty name="height" value="0.05" units="cm"/>
      <inkml:brushProperty name="color" value="#E71224"/>
    </inkml:brush>
  </inkml:definitions>
  <inkml:trace contextRef="#ctx0" brushRef="#br0">0 9 3545,'0'0'3087,"0"0"-528,0 0-592,0 0-412,0 0-372,0 0-320,5-1-321,17-2-464,0 0 1,1 2 0,36 1 0,-19 1-2093,-39 13-4216,-1 0 602</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0.607"/>
    </inkml:context>
    <inkml:brush xml:id="br0">
      <inkml:brushProperty name="width" value="0.05" units="cm"/>
      <inkml:brushProperty name="height" value="0.05" units="cm"/>
      <inkml:brushProperty name="color" value="#E71224"/>
    </inkml:brush>
  </inkml:definitions>
  <inkml:trace contextRef="#ctx0" brushRef="#br0">110 0 5249,'-110'197'2785,"110"-197"-609,0 0-575,0 0-625,7 0-216,27 0-216,15-7-264,5-14-40,15-7-184,-7 7 40,-7 0-96,-7-1-216,-21 15-824,-27 7-632,0 0-1169,0 0-2616</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0.945"/>
    </inkml:context>
    <inkml:brush xml:id="br0">
      <inkml:brushProperty name="width" value="0.05" units="cm"/>
      <inkml:brushProperty name="height" value="0.05" units="cm"/>
      <inkml:brushProperty name="color" value="#E71224"/>
    </inkml:brush>
  </inkml:definitions>
  <inkml:trace contextRef="#ctx0" brushRef="#br0">2 211 5761,'0'0'2881,"0"0"-405,0 0-366,0 0-455,0 0-588,0 0-345,-1 0-369,332 0 561,-306-1-873,1-2 0,-1 0 0,0-2 0,0 0 0,0-2 0,45-19 1,137-79-2275,-172 86 1077,1-3-1750,-13 7-2201</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1.280"/>
    </inkml:context>
    <inkml:brush xml:id="br0">
      <inkml:brushProperty name="width" value="0.05" units="cm"/>
      <inkml:brushProperty name="height" value="0.05" units="cm"/>
      <inkml:brushProperty name="color" value="#E71224"/>
    </inkml:brush>
  </inkml:definitions>
  <inkml:trace contextRef="#ctx0" brushRef="#br0">0 1 8066,'0'0'3304,"0"0"-815,0 0-601,0 0-903,0 0-385,0 0-544,0 0 112,0 77-168,0-13 232,0 6-160,0 7-56,0 1-16,0-8-48,0 0-552,0 15-1305,0-22-991,0-7-4634</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1.780"/>
    </inkml:context>
    <inkml:brush xml:id="br0">
      <inkml:brushProperty name="width" value="0.05" units="cm"/>
      <inkml:brushProperty name="height" value="0.05" units="cm"/>
      <inkml:brushProperty name="color" value="#E71224"/>
    </inkml:brush>
  </inkml:definitions>
  <inkml:trace contextRef="#ctx0" brushRef="#br0">0 1 6177,'0'0'4721,"0"0"-2992,0 0 255,0 0-656,0 0-191,0 0-705,0 0-64,0 0-240,0 21-32,0 7-8,7 7-80,7-7-16,7 7-352,6 14-792,-13-13-1705,6-8-2424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4.581"/>
    </inkml:context>
    <inkml:brush xml:id="br0">
      <inkml:brushProperty name="width" value="0.05" units="cm"/>
      <inkml:brushProperty name="height" value="0.05" units="cm"/>
      <inkml:brushProperty name="color" value="#E71224"/>
    </inkml:brush>
  </inkml:definitions>
  <inkml:trace contextRef="#ctx0" brushRef="#br0">0 1 8914,'0'0'4673,"0"0"-2369,0 0-719,0 0-425,0 0-440,0 0-208,0 0-512,109 0 96,-87 0-96,7 0-176,5 0-968,-11 0-1585,-12 0-4464</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5.817"/>
    </inkml:context>
    <inkml:brush xml:id="br0">
      <inkml:brushProperty name="width" value="0.05" units="cm"/>
      <inkml:brushProperty name="height" value="0.05" units="cm"/>
      <inkml:brushProperty name="color" value="#0000FF"/>
    </inkml:brush>
  </inkml:definitions>
  <inkml:trace contextRef="#ctx0" brushRef="#br0">0 227 3793,'0'0'4921,"0"0"-2095,0 0-648,0 0-415,0 0-591,0 0-352,2-6-344,2-1-553,1-1 0,1 1 0,-1 0 0,13-12-1,-12 13-165,0-1 0,0 0 0,0 0 0,-1-1 0,0 1 0,4-9 0,-5 4 99,0 0 0,0 0 1,-1 0-1,2-21 0,-5 28 140,4-23 186,-4 27-52,0 1 122,0 0-100,0 0-138,0 9-145,0 173-76,-1-181 166,1 0 0,0 0 0,0 0 0,0 0-1,0 1 1,0-1 0,1 0 0,-1 0-1,0 0 1,0 0 0,1 0 0,-1 0 0,1 0-1,-1 0 1,1 0 0,-1 0 0,1 0 0,0 0-1,-1 0 1,1-1 0,1 2 0,0-1-449,0 0 1,0 0-1,0-1 1,1 1-1,-1-1 1,0 1 0,0-1-1,0 0 1,1 0-1,2 0 1,7 0-3687</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2.109"/>
    </inkml:context>
    <inkml:brush xml:id="br0">
      <inkml:brushProperty name="width" value="0.05" units="cm"/>
      <inkml:brushProperty name="height" value="0.05" units="cm"/>
      <inkml:brushProperty name="color" value="#E71224"/>
    </inkml:brush>
  </inkml:definitions>
  <inkml:trace contextRef="#ctx0" brushRef="#br0">0 120 5601,'309'-120'3313,"-309"120"-1289,0 0-687,0 14-233,0 14-96,0 7-424,0-7-48,0 1-360,0-1-16,0-7-152,0 0-16,0 7-576,0-14-1296,0 0-2017</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2.446"/>
    </inkml:context>
    <inkml:brush xml:id="br0">
      <inkml:brushProperty name="width" value="0.05" units="cm"/>
      <inkml:brushProperty name="height" value="0.05" units="cm"/>
      <inkml:brushProperty name="color" value="#E71224"/>
    </inkml:brush>
  </inkml:definitions>
  <inkml:trace contextRef="#ctx0" brushRef="#br0">364 0 5905,'0'0'4409,"0"0"-2544,0 0 199,0 0-984,0 0-424,0 0-127,0 0-273,-89 162-24,41-99-232,-35 36-248,15-22-1793,-8-7-2424</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2.781"/>
    </inkml:context>
    <inkml:brush xml:id="br0">
      <inkml:brushProperty name="width" value="0.05" units="cm"/>
      <inkml:brushProperty name="height" value="0.05" units="cm"/>
      <inkml:brushProperty name="color" value="#E71224"/>
    </inkml:brush>
  </inkml:definitions>
  <inkml:trace contextRef="#ctx0" brushRef="#br0">1 1 5825,'0'0'4417,"0"0"-2928,0 0-121,0 0-304,0 0 200,0 0 1,0 0-849,13 260-192,-6-204-176,-7-14-24,7 0-24,-7-13-664,0 6-1361,0-7-2024,0-14-3648</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3.110"/>
    </inkml:context>
    <inkml:brush xml:id="br0">
      <inkml:brushProperty name="width" value="0.05" units="cm"/>
      <inkml:brushProperty name="height" value="0.05" units="cm"/>
      <inkml:brushProperty name="color" value="#E71224"/>
    </inkml:brush>
  </inkml:definitions>
  <inkml:trace contextRef="#ctx0" brushRef="#br0">1 23 7282,'0'0'2284,"0"0"-597,0 0-680,0 0-216,0 0 97,0 0-64,63-4 26,207-10-116,186 9 742,-279 7-1343,-158-2-161,-16 0-31,-3 0-310,-11 4-781,-122 62-3736,58-24-1753</inkml:trace>
  <inkml:trace contextRef="#ctx0" brushRef="#br0" timeOffset="1">447 170 5841,'0'0'4029,"0"0"-2007,0 0-474,0 0-254,0 0-190,0 0-320,-10 31-222,-32 97-204,39-117-305,0 0 0,0 0-1,1 1 1,1-1 0,0 1-1,0 0 1,1-1 0,2 17-1,0 11 35,-2-38-108,1 1 0,-1-1 0,0 1 0,1-1 0,-1 1 1,1-1-1,-1 1 0,1-1 0,0 0 0,0 1 0,0-1 1,-1 0-1,1 1 0,0-1 0,1 0 0,-1 0 0,0 0 1,0 0-1,0 0 0,1 0 0,-1-1 0,0 1 0,1 0 1,-1-1-1,1 1 0,-1-1 0,1 1 0,-1-1 0,1 0 1,-1 1-1,1-1 0,2 0 0,0 0-37,0 1 0,1-1 0,-1 0 0,0-1-1,0 1 1,1-1 0,-1 0 0,0 0 0,0 0 0,0 0 0,0-1 0,5-2 0,3-6-99,0-1 1,-1 0 0,0-1-1,-1 0 1,-1-1 0,0 0-1,-1-1 1,12-24 0,-16 30-210,-1 0 1,0 0 0,0 0 0,-1-1 0,2-14 0,-1-23-4095,-3 30-2198</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3.447"/>
    </inkml:context>
    <inkml:brush xml:id="br0">
      <inkml:brushProperty name="width" value="0.05" units="cm"/>
      <inkml:brushProperty name="height" value="0.05" units="cm"/>
      <inkml:brushProperty name="color" value="#E71224"/>
    </inkml:brush>
  </inkml:definitions>
  <inkml:trace contextRef="#ctx0" brushRef="#br0">0 0 6249,'0'0'2153,"0"0"-425,0 0-424,0 0-279,0 0-313,0 0-440,0 0 1048,62 338-992,-48-310-96,0-14-232,-8-14 0,8 0-416,0 0-776,0 0-136,6-28-441,-6-14-823,0-1-2041</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3.797"/>
    </inkml:context>
    <inkml:brush xml:id="br0">
      <inkml:brushProperty name="width" value="0.05" units="cm"/>
      <inkml:brushProperty name="height" value="0.05" units="cm"/>
      <inkml:brushProperty name="color" value="#E71224"/>
    </inkml:brush>
  </inkml:definitions>
  <inkml:trace contextRef="#ctx0" brushRef="#br0">0 23 4241,'160'27'2841,"-158"-26"-2680,0-1 1,-1 0-1,1 1 1,-1-1-1,1 0 1,0 0-1,-1 0 1,1 0-1,-1 0 1,1-1 0,0 1-1,-1 0 1,1-1-1,-1 1 1,1-1-1,-1 1 1,1-1-1,-1 0 1,3-1 0,-4 1-7,0 0 0,1 0 0,-1 0 0,0 0 0,1 0 1,-1 1-1,0-1 0,0 0 0,0 0 0,0 0 1,0 0-1,0 0 0,0 0 0,0 0 0,0 0 0,-1 0 1,0-1-1,1-9 1291,1 10-1352,-1 0 0,1 0 0,1-1-1,-1 1 1,0 0 0,0 0-1,0 0 1,0 1 0,1-1-1,-1 0 1,0 0 0,1 1-1,-1-1 1,1 1 0,-1-1 0,1 1-1,-1-1 1,0 1 0,1 0-1,2 0 1,39 0 280,-24 1-167,635-1 929,-642 0-1137,31 2 15,-42-2-16,0 0 0,0 0 0,0 1 0,0-1 0,0 1-1,0-1 1,0 0 0,0 1 0,0 0 0,0-1 0,0 1 0,0 0 0,0-1 0,0 1-1,-1 0 1,1 0 0,0 0 0,0 0 0,-1-1 0,1 1 0,-1 0 0,1 0 0,-1 0-1,1 1 1,-1-1 0,1 0 0,-1 0 0,0 0 0,0 0 0,0 0 0,1 2 0,-2 0-9,1-1 0,0 0 0,-1 0 0,1 1 0,-1-1 0,1 0 0,-1 0 1,0 0-1,0 0 0,0 0 0,0 0 0,-1 0 0,1 0 0,0 0 0,-1 0 0,1-1 1,-1 1-1,0-1 0,1 1 0,-1-1 0,0 0 0,0 1 0,-2 0 0,-8 4-152,0-1-1,0 0 1,-16 4-1,-1 0-458,-148 44-5843,99-38-378</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4.124"/>
    </inkml:context>
    <inkml:brush xml:id="br0">
      <inkml:brushProperty name="width" value="0.05" units="cm"/>
      <inkml:brushProperty name="height" value="0.05" units="cm"/>
      <inkml:brushProperty name="color" value="#E71224"/>
    </inkml:brush>
  </inkml:definitions>
  <inkml:trace contextRef="#ctx0" brushRef="#br0">1 0 6545,'0'0'1929,"0"0"-89,0 0-271,0 0-297,0 0-280,0 0-232,27 408-232,-20-331-416,-7-6 24,7-1-136,-7 7-752,7-14-1816,-7-13-7771</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4.463"/>
    </inkml:context>
    <inkml:brush xml:id="br0">
      <inkml:brushProperty name="width" value="0.05" units="cm"/>
      <inkml:brushProperty name="height" value="0.05" units="cm"/>
      <inkml:brushProperty name="color" value="#E71224"/>
    </inkml:brush>
  </inkml:definitions>
  <inkml:trace contextRef="#ctx0" brushRef="#br0">173 0 9762,'0'0'2885,"0"0"-1110,0 0-720,0 0-419,0 0-312,0 0-44,-24 60-153,-74 190-9,89-230-114,1 1 0,1 0-1,0 0 1,2 0 0,-4 35-1,6-29-9,2-25-49,1 0 0,-1-1 0,1 1 0,0 0 0,0 0-1,-1 0 1,1 0 0,1 0 0,-1 0 0,0-1 0,0 1 0,1 0-1,-1 0 1,1 0 0,-1 0 0,1-1 0,0 1 0,0 0-1,0-1 1,1 3 0,0-3-96,1 0 0,-1 0 1,1-1-1,-1 1 0,1 0 0,-1-1 0,1 0 0,-1 1 0,1-1 0,-1 0 0,1-1 1,3 1-1,8 0 100,2 0-105,0 0 0,0 0-1,0-2 1,0 0 0,0-1-1,0 0 1,-1-1 0,26-11-1,9-11-922,64-44-1,-96 61 350,-13 11-3500,-5 10 644</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4.824"/>
    </inkml:context>
    <inkml:brush xml:id="br0">
      <inkml:brushProperty name="width" value="0.05" units="cm"/>
      <inkml:brushProperty name="height" value="0.05" units="cm"/>
      <inkml:brushProperty name="color" value="#E71224"/>
    </inkml:brush>
  </inkml:definitions>
  <inkml:trace contextRef="#ctx0" brushRef="#br0">1 1 4353,'0'0'4252,"0"0"-1812,0 0-550,0 0-433,0 0-214,0 0-393,0 0-190,0 3-285,3 44 96,2 0 0,19 83 1,4 22-261,-20-49-1036,-6 117 0,-3-109-3387,-3-70 2086,-13-17-2046</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5.162"/>
    </inkml:context>
    <inkml:brush xml:id="br0">
      <inkml:brushProperty name="width" value="0.05" units="cm"/>
      <inkml:brushProperty name="height" value="0.05" units="cm"/>
      <inkml:brushProperty name="color" value="#E71224"/>
    </inkml:brush>
  </inkml:definitions>
  <inkml:trace contextRef="#ctx0" brushRef="#br0">0 2 5033,'0'0'3794,"0"0"-1553,0 0-764,0 0-410,0 0-572,3 0-240,12 0-250,20-1 0,1 1-1,-1 2 1,1 2-1,53 13 1,-81-15-5,1 1 0,0 0 0,-1 0 0,0 1 0,1 0 0,-2 0 1,1 1-1,0 0 0,-1 1 0,0 0 0,0 0 0,-1 0 0,0 1 0,0 0 0,0 0 1,-1 0-1,0 1 0,0 0 0,-1 0 0,0 0 0,0 1 0,-1-1 0,3 14 0,2 18 86,-3 1-1,-1 0 0,-1 0 0,-3 0 0,-7 68 0,5-100-138,0 1-1,-1 0 1,0-1 0,0 1-1,-1-1 1,0 0-1,-1 0 1,0-1 0,-7 11-1,-6 4-1654,-35 35 0,48-53 1255,-25 26-4582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6.203"/>
    </inkml:context>
    <inkml:brush xml:id="br0">
      <inkml:brushProperty name="width" value="0.05" units="cm"/>
      <inkml:brushProperty name="height" value="0.05" units="cm"/>
      <inkml:brushProperty name="color" value="#0000FF"/>
    </inkml:brush>
  </inkml:definitions>
  <inkml:trace contextRef="#ctx0" brushRef="#br0">0 12 4425,'0'0'3041,"0"0"-625,0 0-608,0 0-71,0 0-665,0 0-216,0 0-432,0 0-232,0 0-64,0 0-128,0 0-8,0-4-624,8 4-544,4-4-1561,-8 0-7001</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5.495"/>
    </inkml:context>
    <inkml:brush xml:id="br0">
      <inkml:brushProperty name="width" value="0.05" units="cm"/>
      <inkml:brushProperty name="height" value="0.05" units="cm"/>
      <inkml:brushProperty name="color" value="#E71224"/>
    </inkml:brush>
  </inkml:definitions>
  <inkml:trace contextRef="#ctx0" brushRef="#br0">0 1 6185,'0'0'3881,"0"0"-2168,0 0-585,0 0-408,0 0-496,0 0-144,0 0 56,14 0 160,14 14 56,6 0-120,7-14 48,-7 0-240,8 0-40,6 0-808,-14 0-872,-6-7-2761</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5.829"/>
    </inkml:context>
    <inkml:brush xml:id="br0">
      <inkml:brushProperty name="width" value="0.05" units="cm"/>
      <inkml:brushProperty name="height" value="0.05" units="cm"/>
      <inkml:brushProperty name="color" value="#E71224"/>
    </inkml:brush>
  </inkml:definitions>
  <inkml:trace contextRef="#ctx0" brushRef="#br0">28 1 4201,'-27'253'4489,"27"-253"-2529,0 0-519,0 0-561,0 0 0,14 0-80,27 0-120,7 0-680,41-42-384,-13 6-1488,-1 1-3393</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6.156"/>
    </inkml:context>
    <inkml:brush xml:id="br0">
      <inkml:brushProperty name="width" value="0.05" units="cm"/>
      <inkml:brushProperty name="height" value="0.05" units="cm"/>
      <inkml:brushProperty name="color" value="#E71224"/>
    </inkml:brush>
  </inkml:definitions>
  <inkml:trace contextRef="#ctx0" brushRef="#br0">0 106 6433,'0'0'4569,"0"0"-2760,0 0 7,0 0-768,0 0-271,0 0-401,0 0-96,14 0 104,20 0-176,7-7 136,7-7-272,0-1-72,7 1-424,0-7-744,-20 0-1657,-8 7-2784</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6.491"/>
    </inkml:context>
    <inkml:brush xml:id="br0">
      <inkml:brushProperty name="width" value="0.05" units="cm"/>
      <inkml:brushProperty name="height" value="0.05" units="cm"/>
      <inkml:brushProperty name="color" value="#E71224"/>
    </inkml:brush>
  </inkml:definitions>
  <inkml:trace contextRef="#ctx0" brushRef="#br0">138 92 7362,'-137'218'2968,"137"-218"-1007,0 0-433,0 0-408,0 0-160,0 0-488,13 0 209,22 0-257,13 0-32,14-14-312,13-22-80,1 1 0,-1-7-592,21-28-689,-20 6-1303,-14 15-2273</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6.825"/>
    </inkml:context>
    <inkml:brush xml:id="br0">
      <inkml:brushProperty name="width" value="0.05" units="cm"/>
      <inkml:brushProperty name="height" value="0.05" units="cm"/>
      <inkml:brushProperty name="color" value="#E71224"/>
    </inkml:brush>
  </inkml:definitions>
  <inkml:trace contextRef="#ctx0" brushRef="#br0">913 0 8706,'0'0'2936,"0"0"-802,0 0-727,0 0-316,0 0-280,0 0-375,-18 67-196,-57 212-183,64-244-31,2 0 0,1 1 0,-5 61-1,11-70-24,0 8-316,1 1 0,4 47 0,-2-79 238,0-1 0,0 0 0,0 0 0,0 0 0,0 0 0,1 0 0,-1-1 0,1 1 0,0 0 0,0-1 0,0 1 0,0-1 0,0 1 0,3 1 0,41 29-1331,-4-3-501,-41-27 1770,-1 0-1,1 0 1,0 0 0,-1 0-1,1 0 1,-1 0-1,0 0 1,0 0-1,0 0 1,-1 0 0,1-1-1,-1 1 1,-1 6-1,2-8 24,-1 2-4,0 0 1,0-1 0,0 1-1,0 0 1,0-1-1,-1 1 1,1-1 0,-1 1-1,0-1 1,-1 3-1,-34 29-2314</inkml:trace>
  <inkml:trace contextRef="#ctx0" brushRef="#br0" timeOffset="1">412 1048 7330,'0'0'2920,"0"0"-361,0 0-470,0 0-594,0 0-542,0 0-355,-10 11-386,-30 34-18,-35 53-1,-29 35-48,86-112-376,-1-1 0,-1 0 0,-43 30 0,27-30-1903,11-16-4001,23-4-1264</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7.164"/>
    </inkml:context>
    <inkml:brush xml:id="br0">
      <inkml:brushProperty name="width" value="0.05" units="cm"/>
      <inkml:brushProperty name="height" value="0.05" units="cm"/>
      <inkml:brushProperty name="color" value="#E71224"/>
    </inkml:brush>
  </inkml:definitions>
  <inkml:trace contextRef="#ctx0" brushRef="#br0">87 0 5329,'-78'230'2823,"69"-189"-1621,13-27-136,-3-13-938,18 30 1462,-3-5-781,1-1 0,1 0 1,31 31-1,-43-49-730,1-1 1,0 0-1,0-1 1,1 0-1,-1 0 1,1 0-1,0-1 1,1 0-1,-1-1 1,1 0-1,-1 0 1,1-1-1,0 0 1,0 0-1,0-1 1,12 0-1,2 0 105,-13-1-119,1 0 0,-1 0 1,1-1-1,13-3 0,-19 3-82,-1-1 1,0 1-1,-1-1 0,1 0 0,0 0 0,0 0 1,-1-1-1,1 1 0,-1-1 0,0 0 0,0 0 1,0 0-1,5-7 0,2-4-398,0 0-1,-1-1 1,-1 0 0,0-1-1,-1 1 1,5-19 0,-7 16-922,-1 0 0,0 0 0,0-20 0,-3 1-4976</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7.502"/>
    </inkml:context>
    <inkml:brush xml:id="br0">
      <inkml:brushProperty name="width" value="0.05" units="cm"/>
      <inkml:brushProperty name="height" value="0.05" units="cm"/>
      <inkml:brushProperty name="color" value="#E71224"/>
    </inkml:brush>
  </inkml:definitions>
  <inkml:trace contextRef="#ctx0" brushRef="#br0">0 0 336</inkml:trace>
  <inkml:trace contextRef="#ctx0" brushRef="#br0" timeOffset="1">0 0 336,'289'28'6810,"-289"-28"-3770,0 0-775,0 0-465,0 0-504,0 0-520,0 0-351,0 0-265,0 0 112,6 0-272,15 7 144,-7-7-144,6 0-328,8 0-1249,-1 0-1119,-6 0-4322</inkml:trace>
  <inkml:trace contextRef="#ctx0" brushRef="#br0" timeOffset="2">653 35 7482,'0'0'3224,"0"0"-759,0 0-281,0 0-823,0 0-857,0 0-352,0 0-152,0 0-48,34 113-1417,-27-113-4120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8.526"/>
    </inkml:context>
    <inkml:brush xml:id="br0">
      <inkml:brushProperty name="width" value="0.05" units="cm"/>
      <inkml:brushProperty name="height" value="0.05" units="cm"/>
      <inkml:brushProperty name="color" value="#E71224"/>
    </inkml:brush>
  </inkml:definitions>
  <inkml:trace contextRef="#ctx0" brushRef="#br0">549 0 8426,'0'0'5193,"0"0"-2497,0 0-671,0 0-257,0 0-575,0 0-633,0 0-400,-34 64-104,-7 6 88,-14 14-88,7 8-64,-7-1 8,0-7-200,0 1-905,0-15-271,-7 8-1168,14-22-1761,7-21-1801</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8.865"/>
    </inkml:context>
    <inkml:brush xml:id="br0">
      <inkml:brushProperty name="width" value="0.05" units="cm"/>
      <inkml:brushProperty name="height" value="0.05" units="cm"/>
      <inkml:brushProperty name="color" value="#E71224"/>
    </inkml:brush>
  </inkml:definitions>
  <inkml:trace contextRef="#ctx0" brushRef="#br0">1 0 568,'0'0'7074,"0"0"-4818,0 0-536,0 0-487,0 0-161,0 0 0,0 0 8,103 70-247,-62-34-297,7 6 48,0 7-400,0-14-48,0-7-72,7 0-128,-7-14-336,7 8-888,-14-15-1529,-20 7-3872</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9.213"/>
    </inkml:context>
    <inkml:brush xml:id="br0">
      <inkml:brushProperty name="width" value="0.05" units="cm"/>
      <inkml:brushProperty name="height" value="0.05" units="cm"/>
      <inkml:brushProperty name="color" value="#E71224"/>
    </inkml:brush>
  </inkml:definitions>
  <inkml:trace contextRef="#ctx0" brushRef="#br0">0 1 5777,'0'0'5080,"0"0"-2358,0 0-795,0 0-647,0 0-436,0 0-425,0 8-107,0-5-280,0 1 0,1 0 1,0 0-1,-1-1 0,1 1 0,0 0 0,1-1 0,-1 1 0,1-1 0,-1 0 0,1 1 0,0-1 1,0 0-1,1 0 0,-1 0 0,1 0 0,-1-1 0,1 1 0,0-1 0,0 1 0,0-1 1,0 0-1,0 0 0,1-1 0,-1 1 0,0 0 0,7 1 0,17 7 122,1-1-1,0-1 1,1-1-1,52 5 1,120-3 409,-78-6-448,-105-2-108,-1 1 0,0 0 0,0 1 0,0 1 0,21 8 0,-34-11-22,0 0-1,0 1 1,0 0-1,0 0 1,-1 0 0,1 0-1,0 0 1,-1 1 0,0 0-1,0-1 1,0 1 0,0 1-1,0-1 1,0 0 0,-1 1-1,0-1 1,1 1 0,-1 0-1,-1-1 1,1 1 0,0 0-1,-1 0 1,0 0 0,0 1-1,0-1 1,0 8 0,-1 8-52,1-11-4,0 0-1,-1 0 0,0 0 0,-1 0 0,0 0 1,0 0-1,-1 0 0,0 0 0,-1 0 1,0-1-1,0 1 0,-1-1 0,0 1 0,0-1 1,-7 8-1,-10 8-765,-1-1 1,-2-1 0,0-1-1,-1-1 1,-1-2 0,-34 20-1,-10 5-3489</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6.543"/>
    </inkml:context>
    <inkml:brush xml:id="br0">
      <inkml:brushProperty name="width" value="0.05" units="cm"/>
      <inkml:brushProperty name="height" value="0.05" units="cm"/>
      <inkml:brushProperty name="color" value="#0000FF"/>
    </inkml:brush>
  </inkml:definitions>
  <inkml:trace contextRef="#ctx0" brushRef="#br0">0 0 1856</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09.546"/>
    </inkml:context>
    <inkml:brush xml:id="br0">
      <inkml:brushProperty name="width" value="0.05" units="cm"/>
      <inkml:brushProperty name="height" value="0.05" units="cm"/>
      <inkml:brushProperty name="color" value="#E71224"/>
    </inkml:brush>
  </inkml:definitions>
  <inkml:trace contextRef="#ctx0" brushRef="#br0">386 0 5153,'0'0'5113,"0"0"-2824,0 0 263,0 0-775,0 0-545,0 0-680,0 0 176,-49 78-448,8-29-16,-14 7-264,0 1-64,-20 6-944,20-7-2049,0-14-4088</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0.050"/>
    </inkml:context>
    <inkml:brush xml:id="br0">
      <inkml:brushProperty name="width" value="0.05" units="cm"/>
      <inkml:brushProperty name="height" value="0.05" units="cm"/>
      <inkml:brushProperty name="color" value="#E71224"/>
    </inkml:brush>
  </inkml:definitions>
  <inkml:trace contextRef="#ctx0" brushRef="#br0">523 1 4425,'0'0'5753,"0"0"-3480,0 0-209,0 0-344,0 0-559,0 0-465,0 0-96,-28 63-352,1-21 64,-14 1-312,-7-1 144,0 14-144,-14-7-64,7 7-600,0-6-648,-14 6-777,21-7-1135,7-14-1681</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0.949"/>
    </inkml:context>
    <inkml:brush xml:id="br0">
      <inkml:brushProperty name="width" value="0.05" units="cm"/>
      <inkml:brushProperty name="height" value="0.05" units="cm"/>
      <inkml:brushProperty name="color" value="#E71224"/>
    </inkml:brush>
  </inkml:definitions>
  <inkml:trace contextRef="#ctx0" brushRef="#br0">1 1 6449,'0'0'3241,"0"0"-952,0 0-33,0 0-504,0 0-215,0 0-617,0 0-288,0 112-16,0-42-216,0 8-16,0-1-384,0 0 96,0 1-96,0-1 0,0-7-920,0 15-536,0-22-865,0-14-4400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1.275"/>
    </inkml:context>
    <inkml:brush xml:id="br0">
      <inkml:brushProperty name="width" value="0.05" units="cm"/>
      <inkml:brushProperty name="height" value="0.05" units="cm"/>
      <inkml:brushProperty name="color" value="#E71224"/>
    </inkml:brush>
  </inkml:definitions>
  <inkml:trace contextRef="#ctx0" brushRef="#br0">0 247 7210,'0'0'4128,"0"0"-2439,0 0-153,0 0-528,0 0-440,0 0-231,0 0 319,117 0-144,-62 0 32,13 0-296,8 0 120,-1-14-360,1-14-8,6-1-88,-13-13-576,13-7-912,-20 0-1329,-14 14-2728</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1.616"/>
    </inkml:context>
    <inkml:brush xml:id="br0">
      <inkml:brushProperty name="width" value="0.05" units="cm"/>
      <inkml:brushProperty name="height" value="0.05" units="cm"/>
      <inkml:brushProperty name="color" value="#E71224"/>
    </inkml:brush>
  </inkml:definitions>
  <inkml:trace contextRef="#ctx0" brushRef="#br0">797 1 5369,'0'0'4849,"0"0"-3008,0 0 223,0 0-480,0 0-375,0 0-633,-275 422-144,207-324-424,-1-7 80,0-6-88,1-8-488,-1-21-761,-7 8-759,15-15-1177,19-21-4360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1.943"/>
    </inkml:context>
    <inkml:brush xml:id="br0">
      <inkml:brushProperty name="width" value="0.05" units="cm"/>
      <inkml:brushProperty name="height" value="0.05" units="cm"/>
      <inkml:brushProperty name="color" value="#E71224"/>
    </inkml:brush>
  </inkml:definitions>
  <inkml:trace contextRef="#ctx0" brushRef="#br0">1 1 4625,'0'0'2785,"0"0"-657,0 0-536,0 0-583,0 0-345,0 0-104,0 0-464,96 232 32,-89-218-128,0-7-296,6-7-568,-6 0-1041,0 0-1359</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2.265"/>
    </inkml:context>
    <inkml:brush xml:id="br0">
      <inkml:brushProperty name="width" value="0.05" units="cm"/>
      <inkml:brushProperty name="height" value="0.05" units="cm"/>
      <inkml:brushProperty name="color" value="#E71224"/>
    </inkml:brush>
  </inkml:definitions>
  <inkml:trace contextRef="#ctx0" brushRef="#br0">1 1 5969,'126'97'2581,"-125"-96"-2463,-1 0 0,1-1 1,0 1-1,0 0 0,0 0 1,0-1-1,0 1 0,0-1 0,0 1 1,0 0-1,0-1 0,0 0 1,0 1-1,0-1 0,0 0 1,1 0-1,-1 1 0,0-1 0,0 0 1,0 0-1,0 0 0,2-1 1,-2-15 3019,0 3-1770,5 10-1320,0 0 1,-1 0-1,1 1 0,0 0 1,1 0-1,-1 1 1,0-1-1,0 1 1,1 1-1,-1-1 1,9 1-1,5-1 70,711-41 2283,-728 52-2618,-4-5 182,1 0 0,-1-1 0,0 1 0,-1 0 0,1-1 0,-1 1 0,1-1 0,-2 1 0,1-1-1,0 0 1,-1 0 0,0 0 0,0 0 0,0 0 0,0-1 0,0 1 0,-6 3 0,-8 7-496,-1-1 1,-31 18-1,-90 43-4730,82-50 94</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2.592"/>
    </inkml:context>
    <inkml:brush xml:id="br0">
      <inkml:brushProperty name="width" value="0.05" units="cm"/>
      <inkml:brushProperty name="height" value="0.05" units="cm"/>
      <inkml:brushProperty name="color" value="#E71224"/>
    </inkml:brush>
  </inkml:definitions>
  <inkml:trace contextRef="#ctx0" brushRef="#br0">83 1 5497,'0'0'3953,"0"0"-2089,0 0-319,0 0-505,0 0 96,0 0 0,0 0 113,21 204-553,-21-127-48,6 7-288,-6-6-128,0 6-72,0-7-104,0-6-56,-6 6-224,-36 15-704,15-8-1617,-7-21-3368</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2.996"/>
    </inkml:context>
    <inkml:brush xml:id="br0">
      <inkml:brushProperty name="width" value="0.05" units="cm"/>
      <inkml:brushProperty name="height" value="0.05" units="cm"/>
      <inkml:brushProperty name="color" value="#E71224"/>
    </inkml:brush>
  </inkml:definitions>
  <inkml:trace contextRef="#ctx0" brushRef="#br0">0 0 8466,'0'0'4017,"0"0"-1825,0 0-135,0 0-761,0 0-384,0 0-720,0 0-40,7 0-104,-7 0-96,7 0-376,7 0-1208,-7 15-2761</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3.332"/>
    </inkml:context>
    <inkml:brush xml:id="br0">
      <inkml:brushProperty name="width" value="0.05" units="cm"/>
      <inkml:brushProperty name="height" value="0.05" units="cm"/>
      <inkml:brushProperty name="color" value="#E71224"/>
    </inkml:brush>
  </inkml:definitions>
  <inkml:trace contextRef="#ctx0" brushRef="#br0">14 0 6993,'-13'296'5002,"13"-296"-2874,0 0-88,0 0-1055,0 0-441,0 0-464,0 0-80,0 0-288,0 0-1609,13 0-2864</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6.879"/>
    </inkml:context>
    <inkml:brush xml:id="br0">
      <inkml:brushProperty name="width" value="0.05" units="cm"/>
      <inkml:brushProperty name="height" value="0.05" units="cm"/>
      <inkml:brushProperty name="color" value="#0000FF"/>
    </inkml:brush>
  </inkml:definitions>
  <inkml:trace contextRef="#ctx0" brushRef="#br0">0 0 1856,'128'53'3880,"-103"-42"-1709,-25-11-567,0 0-485,0 0-256,0 0-283,0 0-124,0 0-1,0 0-41,0 0-86,0 0-190,20 0 108,54-1-4610,-54-2 659</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4.157"/>
    </inkml:context>
    <inkml:brush xml:id="br0">
      <inkml:brushProperty name="width" value="0.05" units="cm"/>
      <inkml:brushProperty name="height" value="0.05" units="cm"/>
      <inkml:brushProperty name="color" value="#E71224"/>
    </inkml:brush>
  </inkml:definitions>
  <inkml:trace contextRef="#ctx0" brushRef="#br0">633 42 10018,'0'0'4736,"0"0"-1977,0 0-710,0 0-651,0 0-383,0 0-337,1-4-262,2-8-262,0-5 67,-6 15-411,0 2-18,-271-7-4698,210 7 3488,63 2 1411,0 0-1,0 0 1,0 0-1,0 0 0,0 0 1,0 0-1,1 0 1,-1 0-1,1 1 1,0-1-1,-1 0 1,1 0-1,0 0 0,0 1 1,0-1-1,1 0 1,-1 0-1,1 3 1,-1 2-34,-48 1017 799,40-912-769,5-66 34,-17 184-207,13-181-379,-2-1 0,-25 78 0,32-119 500,0 0 0,-1 0 0,0-1-1,0 1 1,-1-1 0,1 0 0,-10 11 0,11-15 40,0 0 0,-1 0 0,1 0 0,-1-1 0,1 1 0,-1-1 0,0 0 0,1 0 0,-1 0 0,0 0 0,0 0 0,0-1 0,0 1 0,0-1 0,0 0 0,0 0 0,0 0 0,0 0 0,1 0 0,-1-1 0,-4 0 0,4 0-171,0 0 0,1 0 0,-1 0 0,1 0 0,-1-1 0,1 1-1,0-1 1,0 1 0,-1-1 0,1 0 0,0 0 0,0 0 0,1 0-1,-1 0 1,0 0 0,1-1 0,-1 1 0,0-3 0,-19-29-4101</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4.491"/>
    </inkml:context>
    <inkml:brush xml:id="br0">
      <inkml:brushProperty name="width" value="0.05" units="cm"/>
      <inkml:brushProperty name="height" value="0.05" units="cm"/>
      <inkml:brushProperty name="color" value="#E71224"/>
    </inkml:brush>
  </inkml:definitions>
  <inkml:trace contextRef="#ctx0" brushRef="#br0">14 0 3393,'0'0'6329,"0"0"-3864,0 0 39,0 0-535,0 0-465,0 0-728,0 0-72,-14 0-464,14 0-40,0 0-200,0 0 8,7 0-16,34 0-40,14 7-296,62-7-976,-21 0-2441,0 0-5001</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5.392"/>
    </inkml:context>
    <inkml:brush xml:id="br0">
      <inkml:brushProperty name="width" value="0.05" units="cm"/>
      <inkml:brushProperty name="height" value="0.05" units="cm"/>
      <inkml:brushProperty name="color" value="#E71224"/>
    </inkml:brush>
  </inkml:definitions>
  <inkml:trace contextRef="#ctx0" brushRef="#br0">159 1 7802,'0'0'3043,"0"0"-1021,0 0-521,0 0-527,0 0-325,0 0-385,2 17-38,0-16-231,0 0 0,-1 0 1,1-1-1,0 1 0,0 0 0,0-1 1,0 0-1,0 1 0,-1-1 0,1 0 1,0 0-1,0 0 0,0-1 1,4 0-1,3 1-64,79 1-590,109-3-1259,-134-11 1865,-66 35 416,-10 2-328,-1 0 1,0-1 0,-33 37-1,8-8-8,-184 296 104,146-220-71,42-66-82,25-42 24,0 0-1,-2-1 1,0-1 0,-21 24-1,27-39-18,5-3-34,1 0 74,0 0-54,0 0 86,0 0 1,14-3-63,-6-2-11,1 1 0,0 0-1,0 0 1,0 1 0,0 0 0,1 0-1,-1 1 1,1 0 0,0 1-1,16 0 1,8 2-45,21 1-808,-22-7-3360,-19 0 558</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5.842"/>
    </inkml:context>
    <inkml:brush xml:id="br0">
      <inkml:brushProperty name="width" value="0.05" units="cm"/>
      <inkml:brushProperty name="height" value="0.05" units="cm"/>
      <inkml:brushProperty name="color" value="#E71224"/>
    </inkml:brush>
  </inkml:definitions>
  <inkml:trace contextRef="#ctx0" brushRef="#br0">7 0 3809,'0'0'2358,"0"0"-406,0 0-228,0 0-410,0 0-338,0 0-224,-7 9 3399,7-6-4110,1 0 0,-1 0 0,0 0 0,1-1 0,-1 1 0,1 0 1,0 0-1,0 0 0,0 0 0,1-1 0,-1 1 0,1-1 0,-1 1 0,1-1 1,0 1-1,0-1 0,0 0 0,0 0 0,0 0 0,0 0 0,1 0 0,-1 0 1,1-1-1,-1 1 0,1-1 0,0 0 0,0 0 0,-1 0 0,1 0 0,6 1 1,8 1-365,0 0 0,0-1 1,1-1-1,21-2 0,-19 1-600,34 0-2608</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6.490"/>
    </inkml:context>
    <inkml:brush xml:id="br0">
      <inkml:brushProperty name="width" value="0.05" units="cm"/>
      <inkml:brushProperty name="height" value="0.05" units="cm"/>
      <inkml:brushProperty name="color" value="#E71224"/>
    </inkml:brush>
  </inkml:definitions>
  <inkml:trace contextRef="#ctx0" brushRef="#br0">496 1 5233,'0'0'5201,"0"0"-2700,0 0-942,0 0-495,0 0-305,0 0-180,-36 27-194,-119 92-60,142-108-266,0 1-1,1 0 0,0 0 0,1 1 0,1 1 1,0 0-1,1 0 0,-11 22 0,6-10 88,-24 46 235,-48 122 1,73-159-354,3 0 1,0 1-1,3 0 1,0 0-1,-1 72 0,7-105-112,1 0 0,0 0-1,-1-1 1,1 1-1,1 0 1,-1 0-1,0 0 1,1 0 0,-1-1-1,1 1 1,0 0-1,0 0 1,0-1-1,0 1 1,0-1 0,1 1-1,-1-1 1,1 1-1,-1-1 1,1 0-1,0 0 1,0 0 0,0 0-1,0 0 1,1 0-1,-1-1 1,0 1-1,1-1 1,-1 1 0,1-1-1,0 0 1,-1 0-1,1 0 1,0 0-1,0-1 1,-1 1 0,1-1-1,4 1 1,46 7-3790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7.412"/>
    </inkml:context>
    <inkml:brush xml:id="br0">
      <inkml:brushProperty name="width" value="0.05" units="cm"/>
      <inkml:brushProperty name="height" value="0.05" units="cm"/>
      <inkml:brushProperty name="color" value="#E71224"/>
    </inkml:brush>
  </inkml:definitions>
  <inkml:trace contextRef="#ctx0" brushRef="#br0">0 84 8434,'0'0'3030,"0"0"-675,0 0-708,0 0-599,0 0-576,0 0-166,0-1-150,1-1-158,1 1 0,-1-1 1,0 1-1,0 0 0,1-1 1,-1 1-1,1 0 0,-1 0 0,1 0 1,-1 0-1,1 0 0,0 0 1,-1 0-1,1 1 0,0-1 1,0 1-1,-1-1 0,1 1 1,0-1-1,0 1 0,2 0 0,2-1-24,31-12-351,115-35-1583,-151 48 1945,0 0 0,0 0-1,1 1 1,-1-1 0,0 0-1,0 1 1,1-1 0,-1 1-1,0-1 1,0 1 0,0-1-1,0 1 1,0 0 0,0 0 0,0-1-1,0 1 1,0 0 0,0 0-1,0 0 1,-1 0 0,1 0-1,0 0 1,-1 0 0,1 0-1,-1 1 1,1-1 0,-1 0 0,1 0-1,-1 0 1,0 1 0,0-1-1,1 0 1,-1 1 0,0-1-1,0 2 1,7 59 606,-7-52-609,4 47 375,14 63 1,-13-97-347,0-1 0,2 0 0,1-1-1,0 0 1,22 38 0,-27-55-17,0 1 1,0-1 0,1 0 0,-1 0-1,1 0 1,0-1 0,0 1 0,1-1-1,-1 0 1,1 0 0,0-1 0,-1 1-1,1-1 1,0 0 0,0 0 0,10 1-1,4 1-833,0-2 0,0 0 0,26-2 0,-31 0-168,5-2-2007,-10-10-2039</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7.794"/>
    </inkml:context>
    <inkml:brush xml:id="br0">
      <inkml:brushProperty name="width" value="0.05" units="cm"/>
      <inkml:brushProperty name="height" value="0.05" units="cm"/>
      <inkml:brushProperty name="color" value="#E71224"/>
    </inkml:brush>
  </inkml:definitions>
  <inkml:trace contextRef="#ctx0" brushRef="#br0">598 1 4505,'0'0'2671,"0"0"-596,0 0-500,0 0-338,0 0-173,0 0 59,-11 10-90,9-8-1006,-36 33 1015,-64 44-1,11-22-467,-206 145-572,250-161-3836,38-31-411</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8.358"/>
    </inkml:context>
    <inkml:brush xml:id="br0">
      <inkml:brushProperty name="width" value="0.05" units="cm"/>
      <inkml:brushProperty name="height" value="0.05" units="cm"/>
      <inkml:brushProperty name="color" value="#E71224"/>
    </inkml:brush>
  </inkml:definitions>
  <inkml:trace contextRef="#ctx0" brushRef="#br0">0 1 4369,'0'0'3651,"0"0"-1445,0 0-657,0 0-80,0 0-110,0 0-293,12 15-362,-2-1-600,12 15 109,39 40-1,2-8-80,47 51-39,-99-100-113,0 2 0,-1 0 0,-1 0 0,0 0 0,-1 1 1,11 30-1,-16-35-143,-1-1 0,0 1 0,0-1 1,-1 1-1,0-1 0,-1 1 0,-1 11 0,1-15 27,-1-1 0,0 1-1,0-1 1,-1 1 0,1-1-1,-1 1 1,0-1-1,-1 0 1,1 0 0,-1 0-1,0 0 1,0-1 0,-6 7-1,-40 26-1730,0-1-1952</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8.858"/>
    </inkml:context>
    <inkml:brush xml:id="br0">
      <inkml:brushProperty name="width" value="0.05" units="cm"/>
      <inkml:brushProperty name="height" value="0.05" units="cm"/>
      <inkml:brushProperty name="color" value="#E71224"/>
    </inkml:brush>
  </inkml:definitions>
  <inkml:trace contextRef="#ctx0" brushRef="#br0">0 0 6873,'0'0'4529,"0"0"-2560,0 0-113,0 0-575,0 0-337,0 0-472,0 0 144,41 0-440,-20 0 144,0 0-320,6 0 120,7 0-120,1 0-192,6 0-360,-7 0-728,7 0-361,-13 0-967,-8 0-1921</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19.194"/>
    </inkml:context>
    <inkml:brush xml:id="br0">
      <inkml:brushProperty name="width" value="0.05" units="cm"/>
      <inkml:brushProperty name="height" value="0.05" units="cm"/>
      <inkml:brushProperty name="color" value="#E71224"/>
    </inkml:brush>
  </inkml:definitions>
  <inkml:trace contextRef="#ctx0" brushRef="#br0">96 0 336</inkml:trace>
  <inkml:trace contextRef="#ctx0" brushRef="#br0" timeOffset="1">96 0 336,'-89'183'8562,"82"-176"-5914,7-7-655,0 0-145,0 7-591,0-7-217,0 7-448,0 0 160,7 0-464,20 0-8,8 0-192,6-7-88,7 0-128,41 0-816,-6 0-968,-15-21-2481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7.221"/>
    </inkml:context>
    <inkml:brush xml:id="br0">
      <inkml:brushProperty name="width" value="0.05" units="cm"/>
      <inkml:brushProperty name="height" value="0.05" units="cm"/>
      <inkml:brushProperty name="color" value="#0000FF"/>
    </inkml:brush>
  </inkml:definitions>
  <inkml:trace contextRef="#ctx0" brushRef="#br0">0 8 3065,'0'0'2224,"0"0"-351,0 0-185,0 0-264,0 0-392,0 0-287,0 0 15,0 0-504,4 0-8,4 0-80,4 0 104,0 0-272,3 0 120,1 0-120,4 0-488,11 0-728,-3 0-1569,-5-7-5017</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0.665"/>
    </inkml:context>
    <inkml:brush xml:id="br0">
      <inkml:brushProperty name="width" value="0.05" units="cm"/>
      <inkml:brushProperty name="height" value="0.05" units="cm"/>
      <inkml:brushProperty name="color" value="#E71224"/>
    </inkml:brush>
  </inkml:definitions>
  <inkml:trace contextRef="#ctx0" brushRef="#br0">200 343 3321,'0'0'5214,"0"0"-2400,0 0-720,0 0-219,0 0-268,0 0-389,0 0-268,-1 0-907,1 0-1,0 0 1,-1 0-1,1 0 1,0 0-1,-1 0 0,1 0 1,0 0-1,-1 0 1,1 0-1,0 0 1,-1 0-1,1 0 1,0 0-1,-1 0 0,1 1 1,0-1-1,-1 0 1,1 0-1,0 0 1,0 0-1,-1 1 0,1-1 1,0 0-1,0 0 1,-1 1-1,1-1 1,0 0-1,0 0 1,0 1-1,-1-1 0,1 0 1,0 1-1,0-1 1,0 0-1,0 0 1,0 1-1,0-1 1,-1 0-1,1 1 0,0-1 1,0 0-1,0 1 1,0 0-1,5 3-30,1-1 0,-1 1 0,0-1 0,1 0 0,0 0 0,0 0 0,-1-1 0,1 0 0,1 0 0,7 1-1,72 9-26,-73-11 3,90 6-580,105-9-1,-69 0-442,-120 2 828,1 0 1,0-1 0,0-1-1,0-1 1,-1-1 0,22-6-1,-40 9 237,1 0 0,-1 0-1,0 0 1,1 0 0,-1 0-1,0 0 1,0-1 0,0 1-1,0 0 1,0-1 0,0 1-1,0-1 1,0 1 0,-1-1-1,1 1 1,-1-1-1,1 1 1,-1-1 0,1 0-1,-1 1 1,0-1 0,0 0-1,0 1 1,0-1 0,0 0-1,0 1 1,0-1 0,0 0-1,-1 1 1,1-1 0,-1 1-1,1-1 1,-2-3 0,-1-4-45,-1-1 1,0 1-1,0 0 1,-9-15 0,11 21 12,-120-168-59,108 157 99,0 1 0,-2 0 0,1 2 0,-27-16 1,32 24 27,0 0 0,0 1 0,0 0 0,0 0 0,0 1 1,0 0-1,-1 1 0,1 0 0,0 1 0,-11 2 0,-18-1-39,14-3-17,18 0-7,0 1 1,0-1-1,0 1 1,0 0 0,0 1-1,0 0 1,0 0-1,0 0 1,1 1-1,-1 0 1,0 1-1,1-1 1,-1 1 0,-9 6-1,-19 22 41,0 1 0,3 2-1,1 1 1,-39 57 0,-89 168 257,149-239-271,0 1-1,1 0 1,1 0-1,1 1 0,1 0 1,-5 41-1,3 141 15,8-178-46,0-20 0,0 0 1,0 0-1,1 0 0,0 0 0,1 0 0,0 0 1,0 0-1,0-1 0,1 1 0,0-1 0,0 0 1,0 0-1,1 0 0,0 0 0,0 0 0,1-1 1,0 0-1,0 0 0,0 0 0,0 0 0,1-1 1,-1 0-1,1 0 0,0 0 0,1-1 0,-1 0 1,8 2-1,9 3-6,1-1 1,-1-1-1,1-2 0,0 0 1,1-2-1,41 0 0,-49-2 10,9 1-165,1-1 0,-1-2 1,1-1-1,-1 0 0,49-15 0,7-15-2572,89-50-1,-145 69 1370,93-49-8265</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1.295"/>
    </inkml:context>
    <inkml:brush xml:id="br0">
      <inkml:brushProperty name="width" value="0.05" units="cm"/>
      <inkml:brushProperty name="height" value="0.05" units="cm"/>
      <inkml:brushProperty name="color" value="#E71224"/>
    </inkml:brush>
  </inkml:definitions>
  <inkml:trace contextRef="#ctx0" brushRef="#br0">1 8 4929,'0'0'5249,"0"0"-2960,0 0-177,0 0-344,0 0-663,0 0-121,0 0-528,0 0-88,0 0-272,0 0 88,6 0-120,15 0 56,13 0-120,8 0-232,33 0-520,-13 0-1865,-7-8-3176</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1.797"/>
    </inkml:context>
    <inkml:brush xml:id="br0">
      <inkml:brushProperty name="width" value="0.05" units="cm"/>
      <inkml:brushProperty name="height" value="0.05" units="cm"/>
      <inkml:brushProperty name="color" value="#E71224"/>
    </inkml:brush>
  </inkml:definitions>
  <inkml:trace contextRef="#ctx0" brushRef="#br0">1 29 5129,'0'0'3825,"0"0"-1533,0 0-474,0 0-456,0 0-330,0 0-405,0 0-143,16 0 481,76 2-142,-27 0-1851,89-9 0,-105-4-1698,-6-3-2055</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2.130"/>
    </inkml:context>
    <inkml:brush xml:id="br0">
      <inkml:brushProperty name="width" value="0.05" units="cm"/>
      <inkml:brushProperty name="height" value="0.05" units="cm"/>
      <inkml:brushProperty name="color" value="#E71224"/>
    </inkml:brush>
  </inkml:definitions>
  <inkml:trace contextRef="#ctx0" brushRef="#br0">1 1 1568</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2.475"/>
    </inkml:context>
    <inkml:brush xml:id="br0">
      <inkml:brushProperty name="width" value="0.05" units="cm"/>
      <inkml:brushProperty name="height" value="0.05" units="cm"/>
      <inkml:brushProperty name="color" value="#E71224"/>
    </inkml:brush>
  </inkml:definitions>
  <inkml:trace contextRef="#ctx0" brushRef="#br0">77 1 1568,'51'176'5875,"-40"-141"-2990,-11-35-1442,0 0-326,46 1 1545,-28 1-2514,0 0-115,0 1 0,0 1 0,0 0 0,0 1 0,20 9-1,-37-13-119,1-1-1,-1 1 0,0 0 0,1 0 0,-1-1 1,0 1-1,0 0 0,1 1 0,-1-1 0,0 0 1,0 0-1,0 0 0,0 1 0,-1-1 0,1 0 1,0 1-1,0-1 0,-1 1 0,1-1 1,-1 1-1,1-1 0,-1 1 0,0-1 0,0 1 1,1-1-1,-1 1 0,0-1 0,-1 1 0,1 0 1,0-1-1,-1 3 0,0-1-12,0 0 0,0 1 0,-1-1 0,1 0 0,-1 0 0,0 0 0,0-1 0,0 1-1,0 0 1,0-1 0,-1 1 0,1-1 0,-5 3 0,-190 143-1328,74-38 5079,123-110-3623,0 0 1,0 1-1,0-1 0,0 0 0,-1 0 0,1 0 1,0 0-1,0 0 0,0 0 0,0 1 0,0-1 0,0 0 1,0 0-1,0 0 0,-1 0 0,1 1 0,0-1 1,0 0-1,0 0 0,0 0 0,0 1 0,0-1 0,0 0 1,0 0-1,0 0 0,0 0 0,0 1 0,0-1 1,0 0-1,0 0 0,0 0 0,0 1 0,0-1 0,1 0 1,-1 0-1,0 0 0,0 0 0,0 0 0,0 1 1,0-1-1,0 0 0,0 0 0,1 0 0,-1 0 0,0 0 1,0 1-1,0-1 0,0 0 0,0 0 0,1 0 0,-1 0 1,0 0-1,0 0 0,0 0 0,1 0 0,-1 0 1,0 0-1,0 0 0,0 0 0,0 0 0,1 0 0,-1 0 1,0 0-1,0 0 0,1 0 0,14 1 604,-13-2-691,59 3 503,63-3-712,-109 0-129,1 0 1,-1-2-1,0 1 1,0-2-1,24-9 1,21-19-3505,-9 3-4296</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2.862"/>
    </inkml:context>
    <inkml:brush xml:id="br0">
      <inkml:brushProperty name="width" value="0.05" units="cm"/>
      <inkml:brushProperty name="height" value="0.05" units="cm"/>
      <inkml:brushProperty name="color" value="#E71224"/>
    </inkml:brush>
  </inkml:definitions>
  <inkml:trace contextRef="#ctx0" brushRef="#br0">152 0 3441,'0'0'4321,"0"0"-2297,0 0-200,0 0-567,0 0-289,0 0 408,0 0-368,0 0-63,-48 232-537,34-183 0,7-6-400,0-15 184,0 0-192,1-7 0,-15 14-416,0 0-1489,1-7-3232</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3.431"/>
    </inkml:context>
    <inkml:brush xml:id="br0">
      <inkml:brushProperty name="width" value="0.05" units="cm"/>
      <inkml:brushProperty name="height" value="0.05" units="cm"/>
      <inkml:brushProperty name="color" value="#E71224"/>
    </inkml:brush>
  </inkml:definitions>
  <inkml:trace contextRef="#ctx0" brushRef="#br0">0 1 1376,'0'0'4077,"0"0"-1600,0 0-429,0 0-393,0 0-323,0 0-97,8 14-141,50 84 124,96 126 0,-148-217-1288,1-1 0,-1 1 0,1-1-1,1 0 1,12 7 0,22 5-4560,-28-17-111</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3.759"/>
    </inkml:context>
    <inkml:brush xml:id="br0">
      <inkml:brushProperty name="width" value="0.05" units="cm"/>
      <inkml:brushProperty name="height" value="0.05" units="cm"/>
      <inkml:brushProperty name="color" value="#E71224"/>
    </inkml:brush>
  </inkml:definitions>
  <inkml:trace contextRef="#ctx0" brushRef="#br0">0 1 880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4.122"/>
    </inkml:context>
    <inkml:brush xml:id="br0">
      <inkml:brushProperty name="width" value="0.05" units="cm"/>
      <inkml:brushProperty name="height" value="0.05" units="cm"/>
      <inkml:brushProperty name="color" value="#E71224"/>
    </inkml:brush>
  </inkml:definitions>
  <inkml:trace contextRef="#ctx0" brushRef="#br0">7 1 880,'298'23'4572,"-239"-18"-2144,-59-5-643,0 0-354,0 0-356,0 0-351,0 0-53,0 0-213,-1 1-430,-1 0 0,1 0 0,-1 0 0,1 0 0,-1 1 0,1-1 0,0 0 0,-1 1 0,1-1 0,0 1 0,0-1 0,0 3 0,-2 0 14,-50 77 189,35-50-171,-2-2 0,-27 33 0,13-26-1081,-1-1 1,-60 46 0,53-52-2886</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4.747"/>
    </inkml:context>
    <inkml:brush xml:id="br0">
      <inkml:brushProperty name="width" value="0.05" units="cm"/>
      <inkml:brushProperty name="height" value="0.05" units="cm"/>
      <inkml:brushProperty name="color" value="#E71224"/>
    </inkml:brush>
  </inkml:definitions>
  <inkml:trace contextRef="#ctx0" brushRef="#br0">1 1 5065,'0'0'2742,"0"0"-656,0 0-553,0 0-603,0 0-279,0 0-274,0 0-118,0 0-48,28 15 638,-21-11-760,0 0-1,0-1 0,1 0 1,-1 0-1,1-1 1,-1 1-1,1-2 0,0 1 1,12 0-1,-18-3-73,10 8-3,-11-4-156,0 1 0,-1-1-1,1 1 1,-1-1 0,0 1 0,0-1-1,0 1 1,0-1 0,-1 1 0,1-1-1,-1 1 1,-2 5 0,-3-1 96,1-1 1,-1 0-1,-1 0 0,-11 9 1,-19 21 8,26-25-14,-15 20 186,26-31-135,0 0-1,0-1 1,-1 1 0,1 0 0,0 0-1,0 0 1,0 0 0,0 0 0,0 0-1,0-1 1,0 1 0,0 0-1,0 0 1,1 0 0,-1 0 0,0 0-1,0-1 1,1 1 0,-1 0 0,1 0-1,-1 0 1,1-1 0,-1 1-1,1 0 1,-1-1 0,1 1 0,-1 0-1,1-1 1,0 1 0,0-1 0,-1 1-1,1-1 1,0 1 0,0-1-1,-1 0 1,1 1 0,0-1 0,0 0-1,0 0 1,0 1 0,-1-1-1,3 0 1,11 3-375,1 0 1,0-1-1,0-1 0,0 0 0,1-1 0,14-2 0,11 1-2339,1 1-3054</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7.561"/>
    </inkml:context>
    <inkml:brush xml:id="br0">
      <inkml:brushProperty name="width" value="0.05" units="cm"/>
      <inkml:brushProperty name="height" value="0.05" units="cm"/>
      <inkml:brushProperty name="color" value="#0000FF"/>
    </inkml:brush>
  </inkml:definitions>
  <inkml:trace contextRef="#ctx0" brushRef="#br0">16 0 2801,'0'0'3907,"0"0"-1434,0 0-666,0 0-339,0 0-392,0 0-230,0 0-801,-1 0 0,1 0-1,-1 0 1,1 0 0,0 0 0,-1 0 0,1 0 0,-1 0 0,1 0 0,-1 0 0,1 0 0,0 1 0,-1-1 0,1 0-1,-1 0 1,1 0 0,0 0 0,-1 1 0,1-1 0,0 0 0,-1 0 0,1 1 0,0-1 0,-1 0 0,1 1-1,0-1 1,0 0 0,-1 1 0,1-1 0,0 0 0,0 1 0,0-1 0,-1 1 0,2 50 179,-2 69-3330,-3-91-1659</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5.511"/>
    </inkml:context>
    <inkml:brush xml:id="br0">
      <inkml:brushProperty name="width" value="0.05" units="cm"/>
      <inkml:brushProperty name="height" value="0.05" units="cm"/>
      <inkml:brushProperty name="color" value="#E71224"/>
    </inkml:brush>
  </inkml:definitions>
  <inkml:trace contextRef="#ctx0" brushRef="#br0">0 1 8346,'0'0'4137,"0"0"-2313,0 0-784,0 0-352,0 0-464,0 0-128,0 0-96,0 0-1592,0 0-4121</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6.064"/>
    </inkml:context>
    <inkml:brush xml:id="br0">
      <inkml:brushProperty name="width" value="0.05" units="cm"/>
      <inkml:brushProperty name="height" value="0.05" units="cm"/>
      <inkml:brushProperty name="color" value="#E71224"/>
    </inkml:brush>
  </inkml:definitions>
  <inkml:trace contextRef="#ctx0" brushRef="#br0">0 64 6345,'0'0'3217,"0"0"-1249,0 0-431,0 0-873,0 0 192,0 0-192,0 0-16,151 14-264,-62-7 241,14-7-321,7 0-104,7 0-136,0 0-64,13-28-808,-20-8-2009,-34 15-3480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6.995"/>
    </inkml:context>
    <inkml:brush xml:id="br0">
      <inkml:brushProperty name="width" value="0.05" units="cm"/>
      <inkml:brushProperty name="height" value="0.05" units="cm"/>
      <inkml:brushProperty name="color" value="#E71224"/>
    </inkml:brush>
  </inkml:definitions>
  <inkml:trace contextRef="#ctx0" brushRef="#br0">0 524 7522,'0'0'4058,"0"0"-1455,0 0-797,0 0-634,0 0-491,0 0-344,16-7-27,8-3-259,25-13-139,0 2 1,1 3 0,63-14 0,-50 31-1148,-61 2 1217,-1 0 0,0 0 0,0 0 1,0 0-1,0 0 0,0 0 0,0 1 0,0-1 1,0 0-1,0 1 0,-1-1 0,1 1 1,0-1-1,-1 1 0,1-1 0,0 4 0,9 33 81,-9-36-69,6 39 106,-2-1 0,-2 1 0,-2 50-1,3 37 65,-3-95-156,-1-26-7,0 0 1,0-1-1,0 1 0,1 0 0,0 0 0,0-1 0,4 12 0,-2-18-262,0 1 0,0 0 0,0-1 0,0 1 0,0-1 0,0 0 0,0 0 0,1 0 0,-1 0 0,0-1 0,0 1 0,0-1 0,4-2 0,-3 0 215,-1-1 0,0 0 0,0 0 0,0 0 0,-1-1 0,0 1 0,0-1 0,0 1 0,0-1 0,1-6 0,3-4 9,37-116 104,-6-2 0,30-197-1,-55 267 247,11-31 73,-21 85-354,2 0-1,-1 0 0,2 1 1,-1-1-1,1 1 0,0 0 1,12-15-1,-15 22 5,1-1-1,-1 1 1,0 0-1,1 0 1,-1 0 0,0 0-1,1 0 1,-1 0-1,1 1 1,0-1 0,-1 1-1,1 0 1,4 0-1,45 1 836,-25 1-552,341 12 553,-3 0-447,-180-12-331,227-6-754,-321-7-1200,-31 3-1828</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7.675"/>
    </inkml:context>
    <inkml:brush xml:id="br0">
      <inkml:brushProperty name="width" value="0.05" units="cm"/>
      <inkml:brushProperty name="height" value="0.05" units="cm"/>
      <inkml:brushProperty name="color" value="#E71224"/>
    </inkml:brush>
  </inkml:definitions>
  <inkml:trace contextRef="#ctx0" brushRef="#br0">151 1 8378,'0'0'2856,"0"0"-724,0 0-782,0 0-405,0 0-459,0 0-176,0 3-123,1 1-141,-1-1 0,1 0 0,0 1 0,0-1 0,0 0 0,1 0 0,-1 0 0,1 0 0,-1 0 0,1 0 0,0 0 0,0 0 0,0-1 0,1 1 0,-1-1 0,1 1 0,3 2 0,57 38 133,-36-26-89,-26-15-130,1 0 0,-1 0 0,0 1-1,0-1 1,0 0 0,0 0 0,0 1 0,0-1-1,-1 0 1,1 1 0,-1-1 0,0 1 0,1-1 0,-1 1-1,0-1 1,-1 1 0,1-1 0,-1 4 0,1 1-154,-1-1 1,-1 1 0,1 0 0,-1 0-1,-4 11 1,-4-3 20,-1 1 0,0-2-1,-1 1 1,0-2 0,-20 17 0,-75 58-716,94-79 874,-10 6 510,20-14-394,1 0 1,-1 0-1,1 1 1,0-1-1,-1 0 1,1 1-1,0 0 1,0-1 0,0 1-1,0 0 1,0 0-1,0 0 1,0 0-1,1 1 1,-1-1-1,1 0 1,0 1 0,0-1-1,-1 1 1,0 3-1,2-5 169,0-1 90,3 3-295,-1 0 0,0 0 0,1 0 0,0 0 0,0 0 0,0-1 0,0 1 0,0-1 0,0 0 0,1 0 1,-1 0-1,1 0 0,-1 0 0,1-1 0,0 0 0,-1 0 0,1 0 0,0 0 0,0 0 0,4-1 0,17 2-241,-1 0 0,31-4 0,-18 1-573,63 1-6394,-63 0-2199</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8.043"/>
    </inkml:context>
    <inkml:brush xml:id="br0">
      <inkml:brushProperty name="width" value="0.05" units="cm"/>
      <inkml:brushProperty name="height" value="0.05" units="cm"/>
      <inkml:brushProperty name="color" value="#E71224"/>
    </inkml:brush>
  </inkml:definitions>
  <inkml:trace contextRef="#ctx0" brushRef="#br0">0 0 2457,'0'0'4922,"0"0"-2251,0 0-938,0 0-443,0 0-273,0 0 12,7 1-163,16 5-272,-1 0 0,22 9 0,-26-7-442,0-2 0,0 0-1,0-2 1,0 0 0,37 3-1,-8-6-149,-16 0-101,53-5 0,-75 3-287,1-1 0,-1 0 1,0 0-1,-1-1 0,1 0 0,0 0 1,-1-1-1,0 0 0,0-1 0,8-6 1,7-10-4395</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8.380"/>
    </inkml:context>
    <inkml:brush xml:id="br0">
      <inkml:brushProperty name="width" value="0.05" units="cm"/>
      <inkml:brushProperty name="height" value="0.05" units="cm"/>
      <inkml:brushProperty name="color" value="#E71224"/>
    </inkml:brush>
  </inkml:definitions>
  <inkml:trace contextRef="#ctx0" brushRef="#br0">42 0 6641,'0'0'2817,"0"0"-881,0 0-287,0 0-401,0 0-56,0 0-720,0 0-192,0 310-176,0-268-104,0-7 0,-7 0-432,-7-7-712,8-7-1032,-8-6-2841</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8.709"/>
    </inkml:context>
    <inkml:brush xml:id="br0">
      <inkml:brushProperty name="width" value="0.05" units="cm"/>
      <inkml:brushProperty name="height" value="0.05" units="cm"/>
      <inkml:brushProperty name="color" value="#E71224"/>
    </inkml:brush>
  </inkml:definitions>
  <inkml:trace contextRef="#ctx0" brushRef="#br0">0 0 5521</inkml:trace>
  <inkml:trace contextRef="#ctx0" brushRef="#br0" timeOffset="1">0 0 5521,'137'85'3121,"-137"-50"-569,0 0-575,7 7-385,-7-7-408,7 8-575,-7-8-9,7 0-464,0 0 152,7-14-288,-8 7 0,-6-7-536,0-7-1441,0 1-2512</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29.319"/>
    </inkml:context>
    <inkml:brush xml:id="br0">
      <inkml:brushProperty name="width" value="0.05" units="cm"/>
      <inkml:brushProperty name="height" value="0.05" units="cm"/>
      <inkml:brushProperty name="color" value="#E71224"/>
    </inkml:brush>
  </inkml:definitions>
  <inkml:trace contextRef="#ctx0" brushRef="#br0">69 1 1776,'0'0'8570,"0"0"-5473,0 0-633,0 0-783,0 0-529,0 0-704,0 0-88,0 0-272,-35 98 64,29-49-152,6 1-112,-14 13-928,7-14-2697,0 0-3976</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4.546"/>
    </inkml:context>
    <inkml:brush xml:id="br0">
      <inkml:brushProperty name="width" value="0.05" units="cm"/>
      <inkml:brushProperty name="height" value="0.05" units="cm"/>
      <inkml:brushProperty name="color" value="#E71224"/>
    </inkml:brush>
  </inkml:definitions>
  <inkml:trace contextRef="#ctx0" brushRef="#br0">104 0 6953,'0'0'2668,"0"0"-965,0 0-566,0 0-214,0 0-88,0 0-31,0 0-281,0 0-103,58 12-168,190 35 50,-217-42-239,1-1 0,-1-1 0,48-2 1,-38-2 49,193 1 615,-221-3-446,4-1 242,-15 6-324,-9 5-120,-5 4-80,1 1 0,0 0 0,1 0 0,0 1 0,-8 16 0,-13 16-19,-433 643-342,193-276 297,266-405 66,-33 62 53,37-66-21,1-3 36,0 0 20,0 0 16,0 0 157,0 0-68,0 0-25,17 0-242,145-16-5,-78 10 80,96-19 0,-143 17-891,-1-1 0,0-2 0,-1-1 0,0-2 0,35-19 0,-35 12-3832</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5.065"/>
    </inkml:context>
    <inkml:brush xml:id="br0">
      <inkml:brushProperty name="width" value="0.05" units="cm"/>
      <inkml:brushProperty name="height" value="0.05" units="cm"/>
      <inkml:brushProperty name="color" value="#E71224"/>
    </inkml:brush>
  </inkml:definitions>
  <inkml:trace contextRef="#ctx0" brushRef="#br0">25 1 1008,'0'0'5647,"0"0"-2524,0 0-1053,0 0-206,0 0-349,0 0-230,-5 0-367,4 0-872,1-1 0,-1 1-1,1 0 1,-1 0-1,0 0 1,1 0 0,-1 0-1,0 0 1,1 0-1,-1 0 1,0 0-1,1 1 1,-1-1 0,1 0-1,-1 0 1,0 0-1,1 1 1,-1-1 0,1 0-1,-1 1 1,1-1-1,-1 0 1,1 1 0,-1-1-1,1 1 1,-1-1-1,1 1 1,-1-1 0,1 1-1,0-1 1,-1 1-1,1-1 1,0 1-1,0 0 1,-1-1 0,1 1-1,0-1 1,0 1-1,0 0 1,0-1 0,0 1-1,0 0 1,0 0-1,1 3 15,0 0-1,0-1 1,1 1-1,-1-1 1,1 0-1,0 1 1,0-1-1,4 5 1,55 59 144,-52-58-195,1-1 0,1 0 0,0-1-1,0 0 1,0 0 0,1-2-1,0 1 1,0-1 0,1-1 0,23 5-1,-1-4-1453,0-1-1,58-2 0,-78-2 597,36 0-5955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09:58.693"/>
    </inkml:context>
    <inkml:brush xml:id="br0">
      <inkml:brushProperty name="width" value="0.05" units="cm"/>
      <inkml:brushProperty name="height" value="0.05" units="cm"/>
      <inkml:brushProperty name="color" value="#0000FF"/>
    </inkml:brush>
  </inkml:definitions>
  <inkml:trace contextRef="#ctx0" brushRef="#br0">0 2 4001,'0'0'3117,"0"0"-748,0 0-727,0 0-516,0 0-440,0 0-400,0 5 157,0 137 1153,12-144-3300,6-37 1558,-16 31-24,1 1 1,0 0-1,1 0 1,-1 0-1,7-8 1,25-36 250,-20 46-72,-14 5-3,-1 0 0,1 0-1,-1 0 1,0 0 0,1-1 0,-1 1 0,1 0-1,-1 0 1,0 0 0,1 0 0,-1 0 0,1 0-1,-1 0 1,0 0 0,1 1 0,-1-1 0,0 0 0,1 0-1,-1 0 1,1 0 0,-1 0 0,0 1 0,1-1-1,-1 0 1,0 0 0,1 1 0,-1-1 0,0 0 0,0 0-1,1 1 1,-1-1 0,0 0 0,0 1 0,1-1-1,-1 0 1,0 1 0,1 15 182,1 0 1,4 16-1,0 7 55,-5-34-396,0 0 1,-1 0-1,2 0 0,-1-1 0,0 1 0,1 0 0,0-1 0,0 1 1,1-1-1,-1 1 0,1-1 0,5 7 0,4 1-3442</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6.033"/>
    </inkml:context>
    <inkml:brush xml:id="br0">
      <inkml:brushProperty name="width" value="0.05" units="cm"/>
      <inkml:brushProperty name="height" value="0.05" units="cm"/>
      <inkml:brushProperty name="color" value="#E71224"/>
    </inkml:brush>
  </inkml:definitions>
  <inkml:trace contextRef="#ctx0" brushRef="#br0">0 0 720,'0'0'6127,"0"0"-2929,0 0-1070,0 0-425,0 0-356,0 0-448,0 0-307,0 0-330,0 0-10,0 0-96,4 0 84,29 3-288,0 1 1,0 2-1,-1 1 1,59 21-1,-90-26-65,0-1-1,0 0 0,0 1 1,0 0-1,0-1 0,0 1 1,-1-1-1,1 1 0,0 0 1,-1-1-1,1 1 0,-1 0 1,0 0-1,0-1 1,0 1-1,0 0 0,0 0 1,0 0-1,0 2 0,-3 39-341,1-36 436,1 0 0,-1 0 1,-1-1-1,1 1 0,-1 0 0,0-1 0,-1 0 1,1 0-1,-1 0 0,-6 7 0,-55 56-174,25-29 55,-36 41 680,83-77 1999,33-2-2556,158-2-4164,-142 0-964</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6.731"/>
    </inkml:context>
    <inkml:brush xml:id="br0">
      <inkml:brushProperty name="width" value="0.05" units="cm"/>
      <inkml:brushProperty name="height" value="0.05" units="cm"/>
      <inkml:brushProperty name="color" value="#E71224"/>
    </inkml:brush>
  </inkml:definitions>
  <inkml:trace contextRef="#ctx0" brushRef="#br0">0 1 6913,'0'0'4009,"0"0"-3233,0 0 9,0 0-465,0 0-152,0 0-168,0 0-2729</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3.631"/>
    </inkml:context>
    <inkml:brush xml:id="br0">
      <inkml:brushProperty name="width" value="0.05" units="cm"/>
      <inkml:brushProperty name="height" value="0.05" units="cm"/>
      <inkml:brushProperty name="color" value="#E71224"/>
    </inkml:brush>
  </inkml:definitions>
  <inkml:trace contextRef="#ctx0" brushRef="#br0">511 177 680,'0'0'7774,"0"0"-4335,0 0-1393,0 0-419,0 0-299,-14-14 1613,4 14-2851,1 0 0,-1 1 1,1 0-1,0 0 0,-1 1 0,1 0 1,0 1-1,0 0 0,0 0 1,0 1-1,1 0 0,-1 0 0,1 1 1,0 0-1,0 1 0,1 0 0,0 0 1,-10 11-1,-23 20-80,3 1 0,0 2 0,3 2 0,2 1-1,1 1 1,-42 82 0,65-105-28,1 0 1,1 1-1,0-1 0,2 1 0,1 0 0,0 1 0,2-1 1,0 0-1,3 23 0,-2-11-26,1-27 42,-1 0 0,1 0 0,0 0 0,0 0 0,1-1 0,-1 1 0,2 0 0,-1 0 0,1-1 1,0 0-1,0 1 0,1-1 0,7 9 0,-4-6 1,1-1 0,0 0 0,0-1 0,1 0 0,0 0 0,1-1-1,18 10 1,0-4-18,1-1 0,0-1 0,0-2 0,1-1 0,47 5 0,271 4-513,-333-16 459,-1-1 0,1 0 0,-1-1 0,1 0 0,-1-1 0,0-1 0,0-1 0,0 0 0,0 0 0,-1-1 0,0-1 0,0 0 0,-1-1 0,0 0 0,0-1 0,-1-1 0,15-15 0,-7 4-6,-1 0-1,-1-1 0,-1-1 0,-1 0 0,-1-1 0,-1-1 0,-1 0 0,14-44 1,-15 29 77,-1 0 0,-2-1 0,-2 0 1,-2 0-1,-1-49 0,-2 46 27,1 28 31,-2 0 0,0-1 0,0 1 0,-2-1 0,0 1 0,-1 0 0,0 0 0,-1 0 0,-9-19 0,3 16-4,0 0-1,-2 1 0,0 1 1,-1 0-1,-1 1 1,0 0-1,-33-27 0,35 34-57,0 0 1,-1 0-1,0 1 0,0 1 0,-1 0 0,0 1 0,0 1 0,-1 0 1,1 0-1,-1 2 0,0 0 0,-16-1 0,28 4 3,-18-2-176,0 1 0,0 1 0,-35 5 0,48-3 24,0 0-1,0 0 0,0 1 0,1 0 0,-1 0 0,1 1 0,0 0 0,0 0 0,0 1 0,0 0 0,1 0 0,0 0 0,-7 8 0,-113 146-6837,77-93-15</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4.146"/>
    </inkml:context>
    <inkml:brush xml:id="br0">
      <inkml:brushProperty name="width" value="0.05" units="cm"/>
      <inkml:brushProperty name="height" value="0.05" units="cm"/>
      <inkml:brushProperty name="color" value="#E71224"/>
    </inkml:brush>
  </inkml:definitions>
  <inkml:trace contextRef="#ctx0" brushRef="#br0">1 0 4001,'0'0'4618,"0"0"-1980,0 0-779,0 0-296,0 0-329,0 0-107,0 0-319,0 0-127,0 0-222,0 11 272,0 3-571,2 0 1,0-1-1,0 1 1,1 0-1,1-1 1,7 18-1,41 79 173,-32-69-230,-18-38-127,8 18 99,0 0-1,18 22 0,-24-37-199,0-1 0,1 1 0,0-1 0,0 0 0,0 0 0,0-1 0,1 0 0,0 0 0,0 0 0,0 0 0,1-1 0,6 2 0,53 21-4517,-33-18-62</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4.832"/>
    </inkml:context>
    <inkml:brush xml:id="br0">
      <inkml:brushProperty name="width" value="0.05" units="cm"/>
      <inkml:brushProperty name="height" value="0.05" units="cm"/>
      <inkml:brushProperty name="color" value="#E71224"/>
    </inkml:brush>
  </inkml:definitions>
  <inkml:trace contextRef="#ctx0" brushRef="#br0">1 0 6737,'0'0'2574,"0"0"-484,0 0-524,0 0-407,0 0-272,0 0-207,0 0-295,0 0-41,0 0-18,2 3 31,3 3-304,1-1-1,0 1 1,0-1 0,0 0-1,1-1 1,0 0 0,-1 0-1,1 0 1,1 0 0,-1-1-1,1-1 1,-1 1 0,13 1-1,24 3 8,23 2-292,-66-9 184,0 1 0,0-1-1,-1 1 1,1 0-1,0 0 1,-1-1-1,1 1 1,-1 0-1,1 0 1,-1-1 0,1 1-1,-1 0 1,0 0-1,1 0 1,-1 0-1,0 0 1,0 0-1,1 0 1,-1 0-1,0 0 1,0 0 0,0 0-1,0-1 1,0 1-1,-1 0 1,1 0-1,0 0 1,0 0-1,-1 1 1,1 2-27,-1 0 1,0 0-1,0-1 1,0 1-1,0 0 1,0-1-1,-1 1 0,1-1 1,-3 4-1,-36 39-193,-55 51-1,31-33 162,55-49 637,18-9-148,29-5-81,-27-1-350,54 1-32,92-3-4645,-107-4-1721</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5.327"/>
    </inkml:context>
    <inkml:brush xml:id="br0">
      <inkml:brushProperty name="width" value="0.05" units="cm"/>
      <inkml:brushProperty name="height" value="0.05" units="cm"/>
      <inkml:brushProperty name="color" value="#E71224"/>
    </inkml:brush>
  </inkml:definitions>
  <inkml:trace contextRef="#ctx0" brushRef="#br0">1 35 4017,'0'0'5153,"0"0"-3057,0 0-399,0 0-457,0 0-352,0 0-288,0 0 8,0 0-247,13 0 175,15 0-352,-1 0 144,8 0-328,-1 0-72,7 0-832,7 0-1241,-7-14-2384,-6-7-5233</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5.665"/>
    </inkml:context>
    <inkml:brush xml:id="br0">
      <inkml:brushProperty name="width" value="0.05" units="cm"/>
      <inkml:brushProperty name="height" value="0.05" units="cm"/>
      <inkml:brushProperty name="color" value="#E71224"/>
    </inkml:brush>
  </inkml:definitions>
  <inkml:trace contextRef="#ctx0" brushRef="#br0">1 0 4865</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5.992"/>
    </inkml:context>
    <inkml:brush xml:id="br0">
      <inkml:brushProperty name="width" value="0.05" units="cm"/>
      <inkml:brushProperty name="height" value="0.05" units="cm"/>
      <inkml:brushProperty name="color" value="#E71224"/>
    </inkml:brush>
  </inkml:definitions>
  <inkml:trace contextRef="#ctx0" brushRef="#br0">35 0 4865,'-35'239'3297,"35"-239"-953,0 0-375,0 0-609,0 0-168,0 0-472,0 0-88,0 0-303,0 15 119,0-8-96,7 7-200,14-7-8,-1 0-144,15-7 0,26 0-1056,-6 0-1009,0-21-3176</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2.161"/>
    </inkml:context>
    <inkml:brush xml:id="br0">
      <inkml:brushProperty name="width" value="0.05" units="cm"/>
      <inkml:brushProperty name="height" value="0.05" units="cm"/>
      <inkml:brushProperty name="color" value="#E71224"/>
    </inkml:brush>
  </inkml:definitions>
  <inkml:trace contextRef="#ctx0" brushRef="#br0">639 7 9778,'0'0'3912,"0"0"-1441,0 0-460,0 0-477,0 0-232,0 0-399,-22-7 1312,17 8-2184,0-1-1,0 1 0,0 0 0,0 1 1,0-1-1,0 1 0,0 0 0,0 0 0,0 0 1,1 1-1,-1 0 0,1 0 0,-8 7 0,-5 5-36,-29 36-1,20-21 39,-28 29-60,3 2 0,2 2 0,3 2 0,3 2 1,3 2-1,4 1 0,2 2 0,-30 95 0,53-124-37,2 1 0,2 1 0,1-1 1,3 1-1,5 85 0,-1-116 40,2-1-1,0 0 1,0 0 0,2 0 0,-1-1 0,1 1 0,1-1 0,0 0-1,1-1 1,0 1 0,1-1 0,0-1 0,1 1 0,0-2-1,1 1 1,21 16 0,-3-5-102,1 0-1,1-2 1,1-1-1,0-2 1,44 17 0,-51-25 2,0-1 1,1-1 0,0-2-1,0 0 1,32 1-1,127-10-541,-164 2 582,-1-1 0,1 0 1,-1-1-1,1-2 0,-2 0 0,1 0 0,-1-2 0,0-1 0,-1 0 1,0-1-1,0 0 0,19-19 0,1-4-286,-1-2 0,-2-1 0,53-75 0,-64 79 155,-2-2-1,-1-1 0,-1-1 0,-2 0 0,-2-2 1,16-61-1,-20 48 147,-2-2 1,-2 1 0,-3-1-1,-3-81 1,-1 124 93,-1-1 1,0 1-1,-1 0 1,-1 0-1,1 0 1,-2 0-1,1 1 1,-2-1-1,1 1 1,-8-12-1,0 6 41,0 0-1,-1 0 0,0 1 0,-30-24 1,7 8 62,0 2 0,-2 2 1,-82-44-1,96 59-422,-1 1-1,1 2 1,-1 1-1,-1 0 1,0 2 0,0 1-1,0 1 1,-40 0-1,37 7-2279,8 15-1421</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2.665"/>
    </inkml:context>
    <inkml:brush xml:id="br0">
      <inkml:brushProperty name="width" value="0.05" units="cm"/>
      <inkml:brushProperty name="height" value="0.05" units="cm"/>
      <inkml:brushProperty name="color" value="#E71224"/>
    </inkml:brush>
  </inkml:definitions>
  <inkml:trace contextRef="#ctx0" brushRef="#br0">7 1 4353,'0'0'4633,"0"0"-2385,0 0-135,0 0-473,0 0-352,0 0-615,0 0 23,-7 56 96,41 7 200,8 8-456,6 6-24,0-7-336,-7 1-128,0-1-48,0-14-8,35 1-568,-7-15-1400,-8-14-2929</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0.978"/>
    </inkml:context>
    <inkml:brush xml:id="br0">
      <inkml:brushProperty name="width" value="0.05" units="cm"/>
      <inkml:brushProperty name="height" value="0.05" units="cm"/>
      <inkml:brushProperty name="color" value="#0000FF"/>
    </inkml:brush>
  </inkml:definitions>
  <inkml:trace contextRef="#ctx0" brushRef="#br0">0 1 3185,'0'0'4891,"0"0"-2117,0 0-667,0 0-378,0 0-388,0 0-450,0 0-212,0 0-247,0 0-61,0 0-238,0 0-25,2 0-89,13 5-45,0-1-1,0-1 1,0 0-1,1-1 1,28 0-1,94-2-489,-139 29 255,-6 45 240,6 120-1,2-98 1,14 222 107,-3-129-186,-11-157 146,6 207-1242,-7-239 1528,0 0-39,0 0 82,0 0-97,0 0-13,0 0-75,0 0 1,-6 0 108,-14-1-385,-33-5 0,-9-2-771,3 8-1272,0 0-2262</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3.232"/>
    </inkml:context>
    <inkml:brush xml:id="br0">
      <inkml:brushProperty name="width" value="0.05" units="cm"/>
      <inkml:brushProperty name="height" value="0.05" units="cm"/>
      <inkml:brushProperty name="color" value="#E71224"/>
    </inkml:brush>
  </inkml:definitions>
  <inkml:trace contextRef="#ctx0" brushRef="#br0">1 1 5297,'0'0'4510,"0"0"-1889,0 0-333,0 0-518,0 0-448,0 0-505,0 0-341,0 0-241,0 0-162,5 1 28,10 3-68,-1 1 1,0 0-1,18 11 1,47 16-70,-51-26-439,0-2-1,0-1 1,1-1 0,46-2-1,-26-1-2193,-6 1-2275</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3.563"/>
    </inkml:context>
    <inkml:brush xml:id="br0">
      <inkml:brushProperty name="width" value="0.05" units="cm"/>
      <inkml:brushProperty name="height" value="0.05" units="cm"/>
      <inkml:brushProperty name="color" value="#E71224"/>
    </inkml:brush>
  </inkml:definitions>
  <inkml:trace contextRef="#ctx0" brushRef="#br0">1 1 6177</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33.916"/>
    </inkml:context>
    <inkml:brush xml:id="br0">
      <inkml:brushProperty name="width" value="0.05" units="cm"/>
      <inkml:brushProperty name="height" value="0.05" units="cm"/>
      <inkml:brushProperty name="color" value="#E71224"/>
    </inkml:brush>
  </inkml:definitions>
  <inkml:trace contextRef="#ctx0" brushRef="#br0">1 1 6177,'68'295'2841,"-68"-295"-833,0 0-567,0 0-289,0 7-392,0 0-104,0 7-280,21 0-24,13-7-352,7 7 0,56-14-288,-15 0-984,-7 0-2873</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6.678"/>
    </inkml:context>
    <inkml:brush xml:id="br0">
      <inkml:brushProperty name="width" value="0.05" units="cm"/>
      <inkml:brushProperty name="height" value="0.05" units="cm"/>
      <inkml:brushProperty name="color" value="#E71224"/>
    </inkml:brush>
  </inkml:definitions>
  <inkml:trace contextRef="#ctx0" brushRef="#br0">1 12 3409,'0'0'4097,"0"0"-1668,0 0-699,0 0-227,0 0-185,0 0-226,0 0-180,0-8-44,0 5-720,1 5 777,9 37-976,-2 1 0,-1 0 0,-3 0 0,1 41 0,-5 88-3951,0-97-738</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8.988"/>
    </inkml:context>
    <inkml:brush xml:id="br0">
      <inkml:brushProperty name="width" value="0.05" units="cm"/>
      <inkml:brushProperty name="height" value="0.05" units="cm"/>
      <inkml:brushProperty name="color" value="#E71224"/>
    </inkml:brush>
  </inkml:definitions>
  <inkml:trace contextRef="#ctx0" brushRef="#br0">1 0 7682,'0'0'4407,"0"0"-1772,0 0-722,0 0-632,0 0-414,0 0-312,0 0-101,0 0-240,5 0-6,682 7-753,-686-7 557,-1 0-48,0 0 76,0 0-109,0 0-19,0 0-37,0 0-141,0 0-90,0 0 13,0 0-1,0 0 100,0 0-68,0 0 62,0 0 41,0 0 89,0 0 56,-23 25 207,-131 162 134,-140 225 0,273-379-292,10-14 48,-1-1 0,-1 0 1,-15 16-1,27-34-15,1 0 0,0 0 0,-1 0 0,1 1 0,-1-1 1,1 0-1,0 0 0,-1 1 0,1-1 0,0 0 0,-1 1 0,1-1 0,0 0 0,-1 1 1,1-1-1,0 1 0,0-1 0,0 0 0,-1 1 0,1-1 0,0 1 0,0-1 1,0 1-1,0-1 0,0 1 0,0-1 0,0 1 0,0-1 0,0 0 0,0 1 1,0-1-1,0 1 0,0-1 0,0 1 0,0-1 0,1 1 0,-1-1 0,0 0 0,0 1 1,0-1-1,1 1 0,-1-1 0,0 0 0,1 1 0,-1-1 0,0 0 0,1 1 1,-1-1-1,0 0 0,1 1 0,0-1 0,28 7 983,-15-5-1215,326 92-1956,-307-84 1038,17 5-1792,-14-1-1665</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9.381"/>
    </inkml:context>
    <inkml:brush xml:id="br0">
      <inkml:brushProperty name="width" value="0.05" units="cm"/>
      <inkml:brushProperty name="height" value="0.05" units="cm"/>
      <inkml:brushProperty name="color" value="#E71224"/>
    </inkml:brush>
  </inkml:definitions>
  <inkml:trace contextRef="#ctx0" brushRef="#br0">1 1 4657,'0'0'3932,"0"0"-1285,0 0-672,0 0-379,0 0-440,0 0-405,4 5-448,0 0-1,0 0 0,1 0 1,0 0-1,0-1 1,0 0-1,6 4 0,11 2-266,-1-1 0,2-1 0,-1-1-1,47 8 1,94 2-4479,-107-12-1480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49.765"/>
    </inkml:context>
    <inkml:brush xml:id="br0">
      <inkml:brushProperty name="width" value="0.05" units="cm"/>
      <inkml:brushProperty name="height" value="0.05" units="cm"/>
      <inkml:brushProperty name="color" value="#E71224"/>
    </inkml:brush>
  </inkml:definitions>
  <inkml:trace contextRef="#ctx0" brushRef="#br0">0 0 1424,'0'0'6554,"0"0"-4282,0 0-503,0 0-665,0 0-328,0 0-424,0 0 104,0 106 48,0-64-232,7 7-16,0 0-248,-7-6-8,7 6-56,-7-14-1560,0-7-3713</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0.667"/>
    </inkml:context>
    <inkml:brush xml:id="br0">
      <inkml:brushProperty name="width" value="0.05" units="cm"/>
      <inkml:brushProperty name="height" value="0.05" units="cm"/>
      <inkml:brushProperty name="color" value="#E71224"/>
    </inkml:brush>
  </inkml:definitions>
  <inkml:trace contextRef="#ctx0" brushRef="#br0">0 2 3121,'0'0'2762,"0"0"-590,0 0-390,0 0-338,0 0-374,0 0-212,0 0-148,0 0-86,28 0 1257,-6 0-1628,-2-1-291,0 1-1,0 0 1,0 2 0,0 0 0,0 1-1,-1 1 1,1 1 0,23 9 0,-41-13-74,-1 0 0,1 0 0,0 1-1,-1-1 1,0 0 0,1 1 0,-1-1 0,0 1 0,0 0 0,0-1 0,0 1 0,0 0 0,0 0 0,0 0-1,-1 0 1,1 0 0,-1 0 0,1 0 0,-1 0 0,0 0 0,0 0 0,0 0 0,0 0 0,0 0-1,0 0 1,0 0 0,-1 0 0,1-1 0,-1 1 0,0 3 0,-1 0 75,0 0-1,1 1 1,-2-1-1,1 0 1,-1-1 0,1 1-1,-1 0 1,0-1-1,-6 7 1,-8 4 42,-20 19 52,-51 37 0,87-71 39,1 0 1,0 0 0,0 0 0,-1 0 0,1 0-1,0 0 1,-1 0 0,1 1 0,0-1-1,0 0 1,-1 0 0,1 0 0,0 0-1,0 1 1,0-1 0,-1 0 0,1 0-1,0 1 1,0-1 0,0 0 0,-1 0 0,1 1-1,0-1 1,0 0 0,0 0 0,0 1-1,0-1 1,0 0 0,0 1 0,0-1-1,0 0 1,0 0 0,0 1 0,0-1-1,0 0 1,0 1 0,0-1 0,0 0 0,0 1-1,0-1 1,16 5 1057,40-5-2253,-36 0 1199,103 0-4345,-73 0-1266</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1.118"/>
    </inkml:context>
    <inkml:brush xml:id="br0">
      <inkml:brushProperty name="width" value="0.05" units="cm"/>
      <inkml:brushProperty name="height" value="0.05" units="cm"/>
      <inkml:brushProperty name="color" value="#E71224"/>
    </inkml:brush>
  </inkml:definitions>
  <inkml:trace contextRef="#ctx0" brushRef="#br0">0 64 936,'0'0'7394,"0"0"-3765,0 0-1354,0 0-579,0 0-634,0 0-570,0 0-171,0 0-220,16 0 0,77 4 79,-48 0-760,64-4 1,-98 0 58,0-2 0,0 1 0,0-1 0,0-1 0,0 0 0,-1 0 0,1-1 0,-1 0 0,0-1 0,17-12 0,9-11-5007</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1.444"/>
    </inkml:context>
    <inkml:brush xml:id="br0">
      <inkml:brushProperty name="width" value="0.05" units="cm"/>
      <inkml:brushProperty name="height" value="0.05" units="cm"/>
      <inkml:brushProperty name="color" value="#E71224"/>
    </inkml:brush>
  </inkml:definitions>
  <inkml:trace contextRef="#ctx0" brushRef="#br0">0 233 6449</inkml:trace>
  <inkml:trace contextRef="#ctx0" brushRef="#br0" timeOffset="1">0 233 6449,'303'-232'2897,"-303"232"-777,-7 0-839,0 0-209,7 0-568,0 28 88,0 14-288,0 0 0,0 7-104,0 0-184,-7 1-16,0-1-744,-7-14-1216,1-7-3777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4.011"/>
    </inkml:context>
    <inkml:brush xml:id="br0">
      <inkml:brushProperty name="width" value="0.05" units="cm"/>
      <inkml:brushProperty name="height" value="0.05" units="cm"/>
      <inkml:brushProperty name="color" value="#0000FF"/>
    </inkml:brush>
  </inkml:definitions>
  <inkml:trace contextRef="#ctx0" brushRef="#br0">189 1 4929,'0'0'3603,"0"0"-1502,0 0-402,0 0-80,0 0-449,0 0-228,3 4 2224,-17 2-3054,1-2-1,0 1 0,-25 3 0,-9 4-49,40-10-60,0 0 0,0-1-1,0 0 1,0 0 0,0 0 0,-13-1-1,19 0 25,1 0-29,0 0 55,0 0-32,0 0 67,0 0-91,0 0 25,0 0-29,0 0-53,0 0-18,0 0 46,0 0-71,0 14-355,0 768 232,-4-540 946,5-237-884,1 1 0,-1 0 0,1-1 1,0 1-1,1-1 0,-1 0 0,1 1 0,0-1 1,0 0-1,8 8 0,-4-4-383,19 28-2840,-1-1-2404</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2.249"/>
    </inkml:context>
    <inkml:brush xml:id="br0">
      <inkml:brushProperty name="width" value="0.05" units="cm"/>
      <inkml:brushProperty name="height" value="0.05" units="cm"/>
      <inkml:brushProperty name="color" value="#E71224"/>
    </inkml:brush>
  </inkml:definitions>
  <inkml:trace contextRef="#ctx0" brushRef="#br0">79 14 4385,'0'0'5042,"0"0"-2573,0 0-863,0 0-320,0 0-651,0 0-271,0 0-158,20 0 43,406 0 646,-268-14-1186,-160 25 183,-11 12 129,0-1 0,-1 0 0,-1-1 0,-1-1 0,-20 20 0,13-15-1,-319 395 1,247-301-21,-8 9 0,94-91 117,9-35-107,-1-1 0,1 1-1,0 0 1,0 0 0,0 0 0,0 0-1,0 0 1,0 0 0,0 0-1,1 0 1,-1 0 0,1-1-1,-1 1 1,1 0 0,0 0-1,0-1 1,0 1 0,0 0 0,0-1-1,0 1 1,2 2 0,11 3 53,-1-1 0,1 0 0,0-1 1,0-1-1,1 0 0,-1 0 0,1-2 1,26 2-1,10-2-577,65-6 1,-109 3 230,0 0-1,0 0 1,0 0-1,0-1 1,0 0-1,0 0 1,-1-1-1,1 0 1,-1 0-1,1 0 1,9-8-1,8-12-3498</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2.771"/>
    </inkml:context>
    <inkml:brush xml:id="br0">
      <inkml:brushProperty name="width" value="0.05" units="cm"/>
      <inkml:brushProperty name="height" value="0.05" units="cm"/>
      <inkml:brushProperty name="color" value="#E71224"/>
    </inkml:brush>
  </inkml:definitions>
  <inkml:trace contextRef="#ctx0" brushRef="#br0">1 0 5921,'0'0'2684,"0"0"-409,0 0-524,0 0-331,0 0-176,0 0-196,0 0-259,0 0-79,2 4-148,8 10-397,1 0 1,0 0-1,1-1 0,0 0 0,1-1 1,0-1-1,1 0 0,1 0 0,-1-2 1,31 15-1,-31-17-365,1-2 0,0 0 0,0-1 0,0 0 0,0-1 0,0-1-1,28 1 1,8-3-2739,-9 0-3317</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3.812"/>
    </inkml:context>
    <inkml:brush xml:id="br0">
      <inkml:brushProperty name="width" value="0.05" units="cm"/>
      <inkml:brushProperty name="height" value="0.05" units="cm"/>
      <inkml:brushProperty name="color" value="#E71224"/>
    </inkml:brush>
  </inkml:definitions>
  <inkml:trace contextRef="#ctx0" brushRef="#br0">1 1 6361,'0'0'2880,"0"0"-752,0 0-558,0 0-466,0 0-173,0 0-215,0 0-160,0 0-114,0 0-140,0 0-18,0 0-178,0 0 51,3 0-50,150 0 19,-48 0-2850,-104 0 2670,0 1 1,0-1 0,0 1-1,0 0 1,0-1 0,0 1-1,0 0 1,0 0-1,0 0 1,-1-1 0,1 1-1,0 0 1,-1 0-1,1 0 1,0 1 0,-1-1-1,1 0 1,-1 0-1,0 0 1,1 0 0,-1 0-1,0 1 1,0-1 0,0 0-1,0 0 1,0 0-1,0 1 1,0-1 0,0 2-1,0 1-77,0 1 1,0 0-1,0-1 0,-1 1 0,0 0 0,0-1 0,0 1 0,-2 4 1,-2-2 137,0 0 1,0 0 0,-1-1-1,0 0 1,-1 0 0,-8 7-1,-14 12 34,-108 95 2461,136-119-2408,0 0 1,-1 0-1,1 0 0,0 0 0,0 0 0,0 0 1,0 0-1,1 1 0,-1-1 0,0 0 1,1 1-1,-1-1 0,0 1 0,1-1 0,0 1 1,-1-1-1,1 1 0,0-1 0,0 1 0,0-1 1,0 1-1,0 1 0,0-2-76,1 1-1,0-1 0,0 0 1,-1 0-1,1 1 1,0-1-1,0 0 0,0 0 1,0 0-1,1 0 1,-1 0-1,0 0 0,0-1 1,1 1-1,-1 0 1,0 0-1,1-1 1,1 1-1,6 2-132,0 0 0,0-1 0,1-1-1,-1 1 1,18-1 0,17-1-1628,3 0-1838</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1:54.799"/>
    </inkml:context>
    <inkml:brush xml:id="br0">
      <inkml:brushProperty name="width" value="0.05" units="cm"/>
      <inkml:brushProperty name="height" value="0.05" units="cm"/>
      <inkml:brushProperty name="color" value="#E71224"/>
    </inkml:brush>
  </inkml:definitions>
  <inkml:trace contextRef="#ctx0" brushRef="#br0">42 0 3953,'0'0'3938,"0"0"-1593,0 0-849,0 0-519,0 0-307,0 0-163,0 0-47,0 0-186,0 0 47,9 0 171,158 0-103,-165 0-429,-2 0-108,0 0 0,0 28-891,0-24 1042,-1-1 0,0 1 1,0-1-1,0 0 0,0 1 0,-1-1 0,1 0 1,-1 0-1,0 0 0,0 0 0,-3 4 0,-33 37 134,20-24-100,-111 118 810,127-137-810,1 0 0,0-1 1,0 1-1,0 0 0,0 0 0,0 0 0,1 0 1,-1 0-1,0 0 0,0 0 0,1 0 0,-1 1 1,0-1-1,1 0 0,-1 0 0,1 1 0,0-1 1,-1 0-1,1 0 0,0 1 0,0-1 1,0 0-1,0 1 0,0-1 0,0 0 0,0 1 1,0-1-1,1 0 0,-1 1 0,0-1 0,1 0 1,-1 0-1,1 1 0,0-1 0,-1 0 0,1 0 1,0 0-1,0 0 0,-1 0 0,1 0 0,0 0 1,0 0-1,0 0 0,0 0 0,0-1 0,0 1 1,2 1-1,5 2-92,-1-1 0,1 0 0,-1 0 0,1 0-1,0-1 1,16 2 0,88-1-3866,-57-3-1374</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0.346"/>
    </inkml:context>
    <inkml:brush xml:id="br0">
      <inkml:brushProperty name="width" value="0.05" units="cm"/>
      <inkml:brushProperty name="height" value="0.05" units="cm"/>
      <inkml:brushProperty name="color" value="#E71224"/>
    </inkml:brush>
  </inkml:definitions>
  <inkml:trace contextRef="#ctx0" brushRef="#br0">0 8 4201,'0'0'7363,"0"0"-3486,0 0-1532,0 0-495,9-5 1845,-3 3-6342,-5 2 2451,-1 0-1,1 0 1,0 1-1,0-1 0,-1 0 1,1 1-1,-1-1 1,1 1-1,0-1 0,-1 1 1,1-1-1,-1 1 1,1-1-1,-1 1 0,1-1 1,-1 1-1,0 0 1,1-1-1,-1 1 0,0 0 1,1-1-1,-1 1 1,0 0-1,0 0 0,0 0 1,1 0 49,6 19-5101</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0.884"/>
    </inkml:context>
    <inkml:brush xml:id="br0">
      <inkml:brushProperty name="width" value="0.05" units="cm"/>
      <inkml:brushProperty name="height" value="0.05" units="cm"/>
      <inkml:brushProperty name="color" value="#E71224"/>
    </inkml:brush>
  </inkml:definitions>
  <inkml:trace contextRef="#ctx0" brushRef="#br0">1 1 4153,'0'0'4889,"0"0"-2074,0 0-462,0 0-412,0 0-498,0 0-304,0 0-238,0 0-156,0 0-250,0 0-54,0 0-241,0 0 6,0 10-624,0 37-3151,0-20-994</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2.032"/>
    </inkml:context>
    <inkml:brush xml:id="br0">
      <inkml:brushProperty name="width" value="0.05" units="cm"/>
      <inkml:brushProperty name="height" value="0.05" units="cm"/>
      <inkml:brushProperty name="color" value="#E71224"/>
    </inkml:brush>
  </inkml:definitions>
  <inkml:trace contextRef="#ctx0" brushRef="#br0">0 260 12227,'0'0'4070,"0"0"-1675,0 0-756,0 0-520,0 0-419,0 0-292,4-3-132,14-12-560,0-1 1,-1 0-1,19-25 0,9-9-424,-27 31 436,-4 4-6,0 0 0,0 1 0,2 1 0,0 1 0,29-18 0,-39 30 152,-4 11-4,-2-2 140,87 447 545,-79-421-520,3 11 5,3 0 0,1 0 0,3-1 0,1-1 0,2-1 0,39 59 0,-56-96-71,0-1 1,0 0-1,0 0 1,0 0-1,1 0 1,0-1-1,0 1 0,1-1 1,-1-1-1,1 1 1,-1-1-1,1 0 1,0 0-1,1 0 0,-1-1 1,0 0-1,1-1 1,-1 1-1,1-1 1,-1 0-1,1-1 1,0 0-1,9 0 0,-8 0-155,0 0 1,0 0-1,0 0 0,0-1 0,0-1 0,0 1 0,0-1 0,0 0 0,-1-1 0,1 0 0,-1 0 0,0-1 0,0 0 0,0 0 0,0 0 0,-1-1 1,1 0-1,8-10 0,45-47-3322,-16-1-3048</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2.829"/>
    </inkml:context>
    <inkml:brush xml:id="br0">
      <inkml:brushProperty name="width" value="0.05" units="cm"/>
      <inkml:brushProperty name="height" value="0.05" units="cm"/>
      <inkml:brushProperty name="color" value="#E71224"/>
    </inkml:brush>
  </inkml:definitions>
  <inkml:trace contextRef="#ctx0" brushRef="#br0">7 1111 6937,'0'0'2880,"0"0"-449,0 0-379,0 0-341,0 0-458,0 0-262,-5 1 107,4-5 2035,1 0-3150,0 0-1,1 1 0,-1-1 1,1 0-1,0 1 1,0-1-1,0 1 0,1 0 1,-1-1-1,1 1 1,0 0-1,0 0 1,0 0-1,0 0 0,3-3 1,47-38-90,-29 26 80,134-119-994,210-240 0,-2 1-2681,-352 364 3483,-1 2-169,0-2-1,0 0 1,-1 0-1,19-26 1,-24 35 224,-4 4-5431,-2 5 1429</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3.844"/>
    </inkml:context>
    <inkml:brush xml:id="br0">
      <inkml:brushProperty name="width" value="0.05" units="cm"/>
      <inkml:brushProperty name="height" value="0.05" units="cm"/>
      <inkml:brushProperty name="color" value="#E71224"/>
    </inkml:brush>
  </inkml:definitions>
  <inkml:trace contextRef="#ctx0" brushRef="#br0">69 8 6793,'0'0'2980,"0"0"-592,0 0-438,0 0-448,0 0-469,0 0-306,1-1-685,-1 1 0,0-1 0,1 1 0,-1-1 0,1 1 0,-1-1 0,1 1 0,-1-1 0,1 1 0,-1 0 0,1-1 0,-1 1 0,1 0 0,0-1 0,-1 1 0,1 0 0,-1 0 0,1 0 0,0 0 0,-1-1 0,1 1 0,0 0 0,-1 0 0,1 0 0,0 0 0,0 1 0,154-1-1089,-154 43-559,-1-29 1577,0 0 1,-1 0-1,0 0 1,-1-1-1,-1 1 1,0-1-1,-1 1 1,0-1-1,-1 0 1,0 0-1,-1-1 0,-1 0 1,0 0-1,-1 0 1,0-1-1,-17 19 1,-118 109 386,134-126 163,14-8 170,25-6 320,-8 0-1300,96 1-1016,-38 0-3010,-25 0-2629</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4.514"/>
    </inkml:context>
    <inkml:brush xml:id="br0">
      <inkml:brushProperty name="width" value="0.05" units="cm"/>
      <inkml:brushProperty name="height" value="0.05" units="cm"/>
      <inkml:brushProperty name="color" value="#E71224"/>
    </inkml:brush>
  </inkml:definitions>
  <inkml:trace contextRef="#ctx0" brushRef="#br0">340 0 6969,'0'0'2648,"0"0"-593,0 0-321,0 0-130,0 0-209,0 0-304,-16 1 318,12 1-1355,-1 0 0,1-1 0,0 2 0,0-1 0,-1 0 0,2 1-1,-1 0 1,0 0 0,0 0 0,1 0 0,0 0 0,-4 5 0,-41 55 188,30-38-200,-10 12 0,3 1 1,1 1 0,1 2 0,-21 53 0,32-63-60,2 0 0,1 0 0,1 1 0,2 0-1,1 1 1,-1 55 0,5-64-22,0-18-38,0 1 0,1-1 1,0 1-1,0-1 0,1 1 0,0-1 0,0 1 0,0-1 0,1 0 0,0 1 1,3 6-1,8 4-637,0 0 0,2-1 0,-1-1 0,2 0 0,18 13 0,15 9-4119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5.680"/>
    </inkml:context>
    <inkml:brush xml:id="br0">
      <inkml:brushProperty name="width" value="0.05" units="cm"/>
      <inkml:brushProperty name="height" value="0.05" units="cm"/>
      <inkml:brushProperty name="color" value="#0000FF"/>
    </inkml:brush>
  </inkml:definitions>
  <inkml:trace contextRef="#ctx0" brushRef="#br0">0 1 6753,'0'0'4837,"0"0"-2140,0 0-789,0 0-483,0 0-456,0 0-227,0 0-302,0 0-3,0 0-234,5 0 64,30 12-182,-26-8-51,0 0 0,20 3 1,21-3-827,-38-4 185,0 1 1,22 4 0,-21 1-1316,-9-1-1248,-4 2-1631</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5.451"/>
    </inkml:context>
    <inkml:brush xml:id="br0">
      <inkml:brushProperty name="width" value="0.05" units="cm"/>
      <inkml:brushProperty name="height" value="0.05" units="cm"/>
      <inkml:brushProperty name="color" value="#E71224"/>
    </inkml:brush>
  </inkml:definitions>
  <inkml:trace contextRef="#ctx0" brushRef="#br0">434 557 7786,'0'0'3543,"0"0"-1494,0 0-458,0 0-557,0 0-284,0 0-342,0-4-108,1 2-282,-1 0 1,0 1-1,0-1 0,0 1 1,0-1-1,-1 1 0,1-1 1,0 1-1,-1-1 0,1 1 1,0-1-1,-1 1 0,0 0 1,1-1-1,-1 1 0,0 0 0,-1-2 1,0 1 6,-1 1 1,1 0 0,-1-1-1,0 1 1,0 0 0,1 0 0,-1 1-1,0-1 1,0 1 0,-5-1-1,-41-4 331,-79 3-1,73 3-268,50 0-85,1-1 0,-1 1 0,1 0 1,-1 1-1,1-1 0,0 1 0,0 0 1,0 0-1,0 0 0,0 0 0,0 1 0,0 0 1,1 0-1,0 0 0,-1 0 0,1 0 1,0 1-1,0-1 0,1 1 0,-5 7 0,-5 9-24,1 1-1,-14 38 1,20-46 0,-1 5-5,1 0 0,1 1 1,1 0-1,0 0 0,1 0 0,2 0 0,1 20 1,-1-21-24,0-17 42,0-1 1,0 1-1,0-1 1,1 1-1,-1-1 1,0 1-1,0-1 1,1 1-1,-1-1 1,0 0-1,1 1 0,-1-1 1,1 0-1,-1 1 1,0-1-1,1 0 1,-1 1-1,1-1 1,-1 0-1,1 0 1,-1 1-1,1-1 1,-1 0-1,1 0 0,-1 0 1,1 0-1,-1 0 1,1 0-1,-1 0 1,1 0-1,0 0 1,25 0-382,-15 0 233,-2 0 92,1 1-1,-1-2 0,0 1 1,1-1-1,-1 0 0,0-1 1,0 0-1,0-1 0,0 0 1,0 0-1,0-1 0,-1 0 1,0-1-1,0 1 0,0-1 1,0-1-1,10-10 0,14-16-516,-3-1-1,-1-2 0,-1-1 1,-2-1-1,-1-1 0,21-49 0,-15 21-156,-4-1-1,-2-1 0,15-76 0,-33 108 568,3-61-1,-8 59 3889,-7 129-2686,-3 0 0,-32 136 0,-5-43 125,24-101-844,-18 124 0,39-171-352,1-33-317,0-3-628,0 0-711,0 0-845,0 0-1248</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6.147"/>
    </inkml:context>
    <inkml:brush xml:id="br0">
      <inkml:brushProperty name="width" value="0.05" units="cm"/>
      <inkml:brushProperty name="height" value="0.05" units="cm"/>
      <inkml:brushProperty name="color" value="#E71224"/>
    </inkml:brush>
  </inkml:definitions>
  <inkml:trace contextRef="#ctx0" brushRef="#br0">461 4 9250,'0'0'3035,"0"0"-548,0 0-681,0 0-664,0 0-355,0 0-337,19 0-628,-96-2-455,32 0 282,-79 7 0,115-4 344,5-1 1,0 0 0,0 1 0,1 0 0,-1 0 0,0 0 0,0 0 0,1 0 0,-1 1 0,-6 3 0,9-1-71,0 1 0,1-1 0,-1 1 0,0-1 0,1 1 0,0-1-1,0 1 1,2 6 0,-2-3 94,0 549-20,-1-501-509,-3 0-1,-2 0 1,-3-1 0,-2 0-1,-2 0 1,-32 79 0,44-130 406,-1 0 0,1 0 0,-1-1 0,0 1 0,0-1 0,0 0 0,0 1 0,-1-1 0,1 0 0,-1 0 0,0 0 0,0-1 0,-5 5 0,5-6-301,0 1-1,0-1 1,-1 0-1,1 0 1,0 0 0,0 0-1,-1-1 1,1 1-1,0-1 1,-5 0 0,-5 0-4843</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6.576"/>
    </inkml:context>
    <inkml:brush xml:id="br0">
      <inkml:brushProperty name="width" value="0.05" units="cm"/>
      <inkml:brushProperty name="height" value="0.05" units="cm"/>
      <inkml:brushProperty name="color" value="#E71224"/>
    </inkml:brush>
  </inkml:definitions>
  <inkml:trace contextRef="#ctx0" brushRef="#br0">1 71 4441,'0'0'3066,"0"0"-520,0 0-576,0 0-338,0 0-392,0 0-229,0 0-957,0 0 0,0 0 0,0 0 0,0 0 0,0-1 0,0 1 0,-1 0 0,1 0 0,0 0 0,0-1 0,0 1 0,0 0 0,0 0 0,0 0 0,0 0 0,0-1 0,0 1 0,0 0 0,0 0 0,0 0 0,0-1 0,0 1 0,0 0 0,0 0 0,0 0 0,0 0 0,1-1 0,-1 1 0,0 0 0,0 0 0,0 0 0,0 0 0,0-1 0,0 1 0,0 0 0,1 0 0,-1 0 0,0 0 0,0 0 0,0 0 0,0 0 0,1-1 0,-1 1 0,0 0 0,0 0 0,0 0 0,0 0 0,1 0 0,-1 0 0,0 0-1,0 0 1,0 0 0,1 0 0,-1 0 0,0 0 0,0 0 0,0 0 0,0 0 0,1 0 0,52-1-1209,88-13-1,-12-13-4817,-52 6-2720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7.063"/>
    </inkml:context>
    <inkml:brush xml:id="br0">
      <inkml:brushProperty name="width" value="0.05" units="cm"/>
      <inkml:brushProperty name="height" value="0.05" units="cm"/>
      <inkml:brushProperty name="color" value="#E71224"/>
    </inkml:brush>
  </inkml:definitions>
  <inkml:trace contextRef="#ctx0" brushRef="#br0">0 56 5449,'0'0'3896,"0"0"-1573,0 0-473,0 0-418,0 0-404,0 0-208,0 0-377,0 0-122,0 0-175,0 0-8,9 0-45,11 1-365,-1-2 0,1 0 0,-1-1 1,0-2-1,0 1 0,0-2 0,35-14 1,-21 5-2195,-10 6-1495</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7.400"/>
    </inkml:context>
    <inkml:brush xml:id="br0">
      <inkml:brushProperty name="width" value="0.05" units="cm"/>
      <inkml:brushProperty name="height" value="0.05" units="cm"/>
      <inkml:brushProperty name="color" value="#E71224"/>
    </inkml:brush>
  </inkml:definitions>
  <inkml:trace contextRef="#ctx0" brushRef="#br0">0 0 1072</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7.727"/>
    </inkml:context>
    <inkml:brush xml:id="br0">
      <inkml:brushProperty name="width" value="0.05" units="cm"/>
      <inkml:brushProperty name="height" value="0.05" units="cm"/>
      <inkml:brushProperty name="color" value="#E71224"/>
    </inkml:brush>
  </inkml:definitions>
  <inkml:trace contextRef="#ctx0" brushRef="#br0">117 0 1072,'-117'282'4657,"117"-282"-2464,0 0 23,0 0-631,0 0-289,0 0-304,0 0 56,0 0-480,0 0-32,0 0-328,14 0 137,14 0-241,6 0-104,7 0-56,35 0-1081,-15 0-1127,1-15-3137</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8.062"/>
    </inkml:context>
    <inkml:brush xml:id="br0">
      <inkml:brushProperty name="width" value="0.05" units="cm"/>
      <inkml:brushProperty name="height" value="0.05" units="cm"/>
      <inkml:brushProperty name="color" value="#E71224"/>
    </inkml:brush>
  </inkml:definitions>
  <inkml:trace contextRef="#ctx0" brushRef="#br0">83 1 6913,'0'0'3241,"0"0"-768,0 0-441,0 0-568,0 0-311,0 0-553,0 0-8,0 0-416,-14 63 336,14-14-288,0 7 96,-7 1-272,0-1 40,1-7-88,-8 7-240,0 1-744,0-22-2105,7 0-3968</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8.550"/>
    </inkml:context>
    <inkml:brush xml:id="br0">
      <inkml:brushProperty name="width" value="0.05" units="cm"/>
      <inkml:brushProperty name="height" value="0.05" units="cm"/>
      <inkml:brushProperty name="color" value="#E71224"/>
    </inkml:brush>
  </inkml:definitions>
  <inkml:trace contextRef="#ctx0" brushRef="#br0">8 1 3897,'0'0'4646,"0"0"-2039,0 0-653,0 0-419,0 0-224,0 0-365,9 29-277,32 95-174,-33-104-367,0 0 1,1-1 0,2 0-1,20 30 1,3 2 12,-21-28-111,-1-1 0,-1 2 0,-1-1-1,-1 2 1,0-1 0,-3 1 0,0 0 0,-1 0-1,-1 1 1,0 41 0,-3-38-110,0-20-12,0 0 1,-1 0-1,-1 1 1,1-1-1,-1 0 0,-1 1 1,0-1-1,0 0 0,-6 13 1,-8 8-762,-2-1 1,-1-1 0,-1-1-1,-1-1 1,-31 29-1,-36 30-5559</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9.197"/>
    </inkml:context>
    <inkml:brush xml:id="br0">
      <inkml:brushProperty name="width" value="0.05" units="cm"/>
      <inkml:brushProperty name="height" value="0.05" units="cm"/>
      <inkml:brushProperty name="color" value="#E71224"/>
    </inkml:brush>
  </inkml:definitions>
  <inkml:trace contextRef="#ctx0" brushRef="#br0">1 7 5049,'0'0'4705,"0"0"-2200,0 0 183,0 0-311,0 0-825,0 0-224,0 0-680,0-7-303,0 7-201,0 0-144,0 0 0,0 0 0,0 0-168,6 0-1249,8 0-655,7 0-3513</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19.535"/>
    </inkml:context>
    <inkml:brush xml:id="br0">
      <inkml:brushProperty name="width" value="0.05" units="cm"/>
      <inkml:brushProperty name="height" value="0.05" units="cm"/>
      <inkml:brushProperty name="color" value="#E71224"/>
    </inkml:brush>
  </inkml:definitions>
  <inkml:trace contextRef="#ctx0" brushRef="#br0">1 0 7482</inkml:trace>
  <inkml:trace contextRef="#ctx0" brushRef="#br0" timeOffset="1">1 0 7482,'116'317'3944,"-116"-317"-1847,0 0 55,0 0-567,0 0-953,0 0-136,0 0-392,0 0-8,7 0-96,7 0-320,0 0-1112,-1 14-2977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4.917"/>
    </inkml:context>
    <inkml:brush xml:id="br0">
      <inkml:brushProperty name="width" value="0.05" units="cm"/>
      <inkml:brushProperty name="height" value="0.05" units="cm"/>
      <inkml:brushProperty name="color" value="#E71224"/>
    </inkml:brush>
  </inkml:definitions>
  <inkml:trace contextRef="#ctx0" brushRef="#br0">0 1 8674,'0'0'4025,"0"0"-1889,0 0 9,0 0-1105,0 0-504,0 0-304,0 0-128,137 0-104,-109 0-248,7 0-944,-13 0-3481,-10 0-6850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6.016"/>
    </inkml:context>
    <inkml:brush xml:id="br0">
      <inkml:brushProperty name="width" value="0.05" units="cm"/>
      <inkml:brushProperty name="height" value="0.05" units="cm"/>
      <inkml:brushProperty name="color" value="#0000FF"/>
    </inkml:brush>
  </inkml:definitions>
  <inkml:trace contextRef="#ctx0" brushRef="#br0">0 1 6489</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0.428"/>
    </inkml:context>
    <inkml:brush xml:id="br0">
      <inkml:brushProperty name="width" value="0.05" units="cm"/>
      <inkml:brushProperty name="height" value="0.05" units="cm"/>
      <inkml:brushProperty name="color" value="#E71224"/>
    </inkml:brush>
  </inkml:definitions>
  <inkml:trace contextRef="#ctx0" brushRef="#br0">0 192 9090,'0'0'2966,"0"0"-684,0 0-562,0 0-661,0 0-323,0 0-496,0-7-186,0 5-78,0 0 1,0 0-1,0-1 1,1 1-1,-1 0 1,0 0 0,1-1-1,0 1 1,-1 0-1,1 0 1,0 0 0,0 0-1,0 0 1,0 0-1,1 0 1,0-1 0,3-1-50,-1 1 1,0-1 0,1 1 0,0 0 0,0 0 0,0 1 0,7-3 0,55-25-545,-30 12 60,0 2-1,1 1 1,0 2 0,64-12-1,-100 24 528,1 0 0,0 1 0,-1-1-1,1 1 1,0 0 0,-1 0 0,1 0 0,0 0-1,-1 0 1,1 1 0,0-1 0,-1 1 0,1 0-1,0-1 1,-1 1 0,1 1 0,-1-1-1,1 0 1,-1 1 0,0-1 0,3 3 0,-2 1 29,-1-1 1,1 1 0,-1 0-1,0 0 1,-1 0-1,1 0 1,-1 0 0,0 0-1,0 8 1,1-5 19,16 128 496,2 147-1,-18-210-483,-2-22-6,2 0 1,3-1 0,1 0-1,15 55 1,-20-98-180,1 0 0,0-1 1,0 1-1,1-1 0,0 0 0,0 0 0,0 0 0,1 0 1,0 0-1,0-1 0,0 1 0,1-1 0,0 0 1,0-1-1,0 1 0,0-1 0,1 0 0,0 0 0,0-1 1,0 0-1,0 0 0,0 0 0,1-1 0,-1 1 0,1-2 1,-1 1-1,1-1 0,0 0 0,0 0 0,0-1 0,8 0 1,26 0-2559</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0.966"/>
    </inkml:context>
    <inkml:brush xml:id="br0">
      <inkml:brushProperty name="width" value="0.05" units="cm"/>
      <inkml:brushProperty name="height" value="0.05" units="cm"/>
      <inkml:brushProperty name="color" value="#E71224"/>
    </inkml:brush>
  </inkml:definitions>
  <inkml:trace contextRef="#ctx0" brushRef="#br0">1 1006 4913,'0'0'2481,"0"0"-577,0 0-224,0 0-311,0 0-113,0 0-217,0 0 34,0 0-78,0 0-108,0 0-184,0 0-200,0 0-23,10 0 29,11-2-477,0 0 0,1-1 0,-1-1 1,-1-1-1,1-1 0,-1-1 0,0 0 0,0-2 0,21-12 0,27-20-437,71-54-1,-102 68 199,76-56-1222,-4-6 1,122-128 0,-161 142-1730,110-157 0,-143 168-676,-29 47 646</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2"/>
    </inkml:context>
    <inkml:brush xml:id="br0">
      <inkml:brushProperty name="width" value="0.05" units="cm"/>
      <inkml:brushProperty name="height" value="0.05" units="cm"/>
      <inkml:brushProperty name="color" value="#E71224"/>
    </inkml:brush>
  </inkml:definitions>
  <inkml:trace contextRef="#ctx0" brushRef="#br0">1 14 6361,'0'0'3645,"0"0"-1308,0 0-325,0 0-366,0 0-495,0 0-271,35-7 93,15 8-926,-21 0-47,1-1 0,-1-1-1,30-6 1,-23 6-1241,-38 45 899,-1-34 348,-1 0 1,-1 0-1,0-1 0,0 1 1,-1-1-1,0 0 1,-1-1-1,0 1 0,0-1 1,-11 9-1,-10 14 20,14-15-18,5-7-8,0 1-1,1 0 1,1 0 0,-1 1 0,-5 12-1,5 19 472,8-40-460,0-2-71,0 0 83,0 0-58,0 0 56,116 0-1110,-41 0-2776,-19 0-2597</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2.634"/>
    </inkml:context>
    <inkml:brush xml:id="br0">
      <inkml:brushProperty name="width" value="0.05" units="cm"/>
      <inkml:brushProperty name="height" value="0.05" units="cm"/>
      <inkml:brushProperty name="color" value="#E71224"/>
    </inkml:brush>
  </inkml:definitions>
  <inkml:trace contextRef="#ctx0" brushRef="#br0">289 1 3713,'0'0'5541,"0"0"-2492,0 0-945,0 0-346,0 0-611,0 0-456,-20 11-297,10-5-347,-3 2-5,0 0 0,1 0-1,0 1 1,0 1-1,1 0 1,0 0 0,0 1-1,-16 24 1,1 4 21,-39 78 1,56-97-71,1 1 1,2 0 0,0 0-1,0 0 1,2 1 0,-1 27-1,3 76-475,3-122 370,-1-1 0,0 1 0,1 0 0,-1-1 0,1 1 0,0-1 0,0 1 0,0-1 0,0 0 0,0 1 0,1-1 0,-1 0 0,1 0 0,0 0 0,-1 0 0,1 0 0,0 0 0,0 0 0,0-1 0,0 1 0,3 1 0,4 2-911,0 0-1,0 0 1,1-1 0,13 3-1,24 3-5997</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3.569"/>
    </inkml:context>
    <inkml:brush xml:id="br0">
      <inkml:brushProperty name="width" value="0.05" units="cm"/>
      <inkml:brushProperty name="height" value="0.05" units="cm"/>
      <inkml:brushProperty name="color" value="#E71224"/>
    </inkml:brush>
  </inkml:definitions>
  <inkml:trace contextRef="#ctx0" brushRef="#br0">371 542 8970,'0'0'3131,"0"0"-678,0 0-688,0 0-563,0 0-444,0 0-238,0-3-282,0-6-117,1 7-115,-1 1-1,0-1 1,1 1 0,-1-1-1,0 1 1,0-1-1,0 0 1,0 1-1,0-1 1,-1 1-1,1-1 1,0 1-1,-1-1 1,1 1 0,-1 0-1,1-1 1,-1 1-1,0-1 1,1 1-1,-1 0 1,0 0-1,0-1 1,0 1-1,0 0 1,0 0-1,0 0 1,-1 0 0,1 0-1,0 0 1,0 1-1,-1-1 1,1 0-1,-3 0 1,-22-7-21,-1 1 0,0 1 1,-1 2-1,1 1 0,-1 1 1,0 1-1,-47 5 0,71-3 8,-1 0-1,2 1 0,-1 0 0,0 0 0,0 0 0,0 0 1,1 0-1,-1 1 0,1 0 0,0-1 0,0 1 0,0 1 0,0-1 1,0 0-1,1 1 0,0-1 0,-1 1 0,1 0 0,1-1 1,-1 1-1,0 0 0,1 0 0,0 0 0,0 1 0,-1 4 0,-2 13-118,1-1-1,1 0 0,0 33 1,3-53 96,-1 0 0,1 0 0,-1 0 0,1 0 0,0 0 0,0 0 0,-1 0 0,1 0 0,0-1 0,0 1 0,0 0 0,0-1 0,0 1 1,0 0-1,0-1 0,0 1 0,0-1 0,0 0 0,0 1 0,0-1 0,0 0 0,0 0 0,0 1 0,0-1 0,1 0 0,-1 0 0,0 0 0,1-1 0,44 2-557,-37-1 500,5 0 31,6 0-149,0 0 0,-1-1 0,32-6 0,-43 4 104,0 1 0,0-1 1,0-1-1,-1 1 0,1-1 1,-1-1-1,0 1 0,0-1 0,0-1 1,0 1-1,6-9 0,14-16-324,-1-2 1,-1-1-1,-2-1 0,-2 0 1,-1-2-1,-2-1 0,-1 0 1,-2-1-1,-2 0 0,10-45 1,2 11 225,-20 61 339,0-1 0,0 0 0,-2 0-1,1 0 1,-2 0 0,3-20 0,-5 30 314,0 2 40,0 0 138,0 0 140,0 0-136,0 0 30,0 10 355,-3 27-668,-2-1 0,-1 1 0,-19 62 0,9-37-39,-60 282 842,62-258-2480,3 0-1,2 93 0,9-178-2346,0-1-3304</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4.195"/>
    </inkml:context>
    <inkml:brush xml:id="br0">
      <inkml:brushProperty name="width" value="0.05" units="cm"/>
      <inkml:brushProperty name="height" value="0.05" units="cm"/>
      <inkml:brushProperty name="color" value="#E71224"/>
    </inkml:brush>
  </inkml:definitions>
  <inkml:trace contextRef="#ctx0" brushRef="#br0">522 73 672,'0'0'5823,"0"0"-2699,0 0-1102,0 0-456,0 0-401,0 0-302,0-8-183,0-26-266,0 33-390,0 0 1,0 0 0,0 0-1,0-1 1,-1 1 0,1 0-1,0 0 1,-1 0 0,1 0-1,-1 0 1,1 0 0,-1 0-1,0 0 1,1 0 0,-1 1-1,0-1 1,1 0 0,-1 0-1,0 0 1,0 1 0,0-1-1,0 0 1,0 1 0,0-1-1,0 1 1,0-1 0,0 1-1,0 0 1,0-1 0,-2 1-1,-32-3 285,30 3-275,-37-1 77,21-1-129,0 2-1,-32 4 1,48-4 10,0 1 0,0 0 1,1 1-1,-1-1 0,0 1 0,0 0 0,1 0 0,-1 0 0,1 0 0,0 1 0,0 0 0,0 0 0,0 0 0,0 1 0,-4 5 0,1-1-22,2 1 1,-1 0-1,1 1 0,1-1 1,-1 1-1,2 0 0,-1 0 1,2 0-1,-1 0 0,-1 15 0,1 10-84,4 65 0,0-35 164,1 36-60,1-43 36,-3-1 0,-3 0-1,-18 110 1,8-112-177,-2-1 0,-41 95 0,55-146 78,0 0 1,-1 0 0,1-1 0,-1 1-1,0-1 1,0 1 0,0-1 0,0 0-1,0 0 1,-1 0 0,1 0 0,-1 0-1,1 0 1,-1-1 0,1 1 0,-1-1-1,-4 2 1,-33 2-3641,26-5-291</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4.548"/>
    </inkml:context>
    <inkml:brush xml:id="br0">
      <inkml:brushProperty name="width" value="0.05" units="cm"/>
      <inkml:brushProperty name="height" value="0.05" units="cm"/>
      <inkml:brushProperty name="color" value="#E71224"/>
    </inkml:brush>
  </inkml:definitions>
  <inkml:trace contextRef="#ctx0" brushRef="#br0">1 22 1072,'0'0'5135,"0"0"-2221,0 0-649,0 0-391,0 0-299,0 0-307,11 0 2304,203-5-5324,-70-4-2539,-53 2-1323</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5.031"/>
    </inkml:context>
    <inkml:brush xml:id="br0">
      <inkml:brushProperty name="width" value="0.05" units="cm"/>
      <inkml:brushProperty name="height" value="0.05" units="cm"/>
      <inkml:brushProperty name="color" value="#E71224"/>
    </inkml:brush>
  </inkml:definitions>
  <inkml:trace contextRef="#ctx0" brushRef="#br0">1 36 1376,'0'0'5565,"0"0"-2623,0 0-946,0 0-159,0 0-390,0 0-251,3 0-387,30 0-237,75-2 410,-96 1-2012,0-1-1,0 0 0,0-1 0,0 0 0,-1 0 0,19-9 0,-21 5-3401</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5.360"/>
    </inkml:context>
    <inkml:brush xml:id="br0">
      <inkml:brushProperty name="width" value="0.05" units="cm"/>
      <inkml:brushProperty name="height" value="0.05" units="cm"/>
      <inkml:brushProperty name="color" value="#E71224"/>
    </inkml:brush>
  </inkml:definitions>
  <inkml:trace contextRef="#ctx0" brushRef="#br0">1 1 5049</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5.683"/>
    </inkml:context>
    <inkml:brush xml:id="br0">
      <inkml:brushProperty name="width" value="0.05" units="cm"/>
      <inkml:brushProperty name="height" value="0.05" units="cm"/>
      <inkml:brushProperty name="color" value="#E71224"/>
    </inkml:brush>
  </inkml:definitions>
  <inkml:trace contextRef="#ctx0" brushRef="#br0">70 1 5049,'-69'218'3193,"69"-218"-553,0 0-663,0 0-321,0 0-400,0 0-135,0 0-281,0 0-224,0 0-104,14 0-376,6 0 144,8 0-272,-1 0-16,14 0-440,21-7-1072,-14 0-1689,0 0-4057</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6.345"/>
    </inkml:context>
    <inkml:brush xml:id="br0">
      <inkml:brushProperty name="width" value="0.05" units="cm"/>
      <inkml:brushProperty name="height" value="0.05" units="cm"/>
      <inkml:brushProperty name="color" value="#0000FF"/>
    </inkml:brush>
  </inkml:definitions>
  <inkml:trace contextRef="#ctx0" brushRef="#br0">0 1 6489,'10'185'2778,"-8"-148"-417,0-24 3826,7-1-4262,-7-10-1997,1-1 1,0 1-1,-1-1 0,1 0 1,0 0-1,0 0 0,0-1 0,5 2 1,19 1-735,0-2 0,37-1 0,-24 0-1392,1 0-1831</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6.483"/>
    </inkml:context>
    <inkml:brush xml:id="br0">
      <inkml:brushProperty name="width" value="0.05" units="cm"/>
      <inkml:brushProperty name="height" value="0.05" units="cm"/>
      <inkml:brushProperty name="color" value="#E71224"/>
    </inkml:brush>
  </inkml:definitions>
  <inkml:trace contextRef="#ctx0" brushRef="#br0">160 154 7138,'0'0'4519,"0"0"-1848,0 0-583,0 0-734,0 0-492,0 0-439,0 0-178,-8 0-144,-25-1-51,33 0-53,-1 1-1,1 0 1,-1-1 0,1 1 0,-1 0-1,1-1 1,-1 1 0,1-1 0,-1 1 0,1-1-1,-1 1 1,1-1 0,0 1 0,-1-1-1,1 1 1,0-1 0,-1 0 0,1 1-1,0-1 1,0 1 0,0-1 0,0 0 0,-1 1-1,1-1 1,0 0 0,0 1 0,1-2-1,-1-24-311,0 17 161,0 6 132,0 0 0,0-1 1,1 1-1,-1 0 0,0-1 0,1 1 1,0 0-1,0-1 0,0 1 0,0 0 1,1 0-1,-1 0 0,1 0 0,-1 0 1,1 1-1,3-4 0,-1 2 1,1 0 0,0 1 0,0-1 0,0 1 0,1 0 0,-1 0 0,1 1 0,11-4 0,5 2-10,-1 0 1,1 1-1,0 1 0,0 2 1,0 0-1,23 3 1,17-1 61,-58-2-33,-1 0 0,1 0 0,0 0 0,-1 0 0,1 1-1,-1 0 1,1-1 0,-1 1 0,1 0 0,-1 1 0,0-1 0,1 1 0,-1-1-1,0 1 1,0 0 0,0 0 0,0 1 0,-1-1 0,1 0 0,2 4 0,-2-1 8,0 0 0,-1 0 1,0 0-1,0 0 0,0 1 0,0-1 1,-1 0-1,0 1 0,0-1 1,0 1-1,-1 0 0,0 8 1,0 4 10,1-8-15,-1-1 0,1 0 0,-2 1 0,1-1 0,-1 0 0,-1 1 0,0-1 0,0 0 0,0 0 0,-1 0 0,-1 0 0,0-1 0,0 1 1,-9 12-1,-369 407-609,283-337 437,210-89 3136,137-2-2441,-86 0-5640,-105 0-2101</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27.246"/>
    </inkml:context>
    <inkml:brush xml:id="br0">
      <inkml:brushProperty name="width" value="0.05" units="cm"/>
      <inkml:brushProperty name="height" value="0.05" units="cm"/>
      <inkml:brushProperty name="color" value="#E71224"/>
    </inkml:brush>
  </inkml:definitions>
  <inkml:trace contextRef="#ctx0" brushRef="#br0">0 1 6617,'0'0'3851,"0"0"-1523,0 0-446,0 0-467,0 0-451,0 0-277,13 7 105,67 43-326,-3 4 0,-2 4 0,-2 2 0,103 112 0,-163-158-467,0 0 0,-1 1 1,-1 1-1,0 0 0,-1 1 1,0 0-1,-2 0 0,0 1 1,-1 0-1,-1 0 0,0 1 1,-1 0-1,-2 0 0,0 0 1,1 27-1,-3-25-36,0-9-37,0 0 1,0 0-1,-1 0 1,-1 1-1,0-1 1,-1 0-1,0 0 1,-1-1 0,0 1-1,-10 21 1,-9 0-814,-2-1 0,-2 0 0,-1-2 0,-51 45 0,-18 6-4518</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6.214"/>
    </inkml:context>
    <inkml:brush xml:id="br0">
      <inkml:brushProperty name="width" value="0.05" units="cm"/>
      <inkml:brushProperty name="height" value="0.05" units="cm"/>
      <inkml:brushProperty name="color" value="#E71224"/>
    </inkml:brush>
  </inkml:definitions>
  <inkml:trace contextRef="#ctx0" brushRef="#br0">201 0 3593,'0'0'6663,"0"0"-3528,0 0-1124,0 0-296,0 0-717,0 0-373,0 0-308,2 0-70,339 11 1098,1-1-1011,-273-10-405,-27 7 29,-42 24-132,-2-26 148,0 0-1,0 0 0,0 0 1,-1 0-1,0 0 1,0 0-1,0-1 0,0 1 1,-1-1-1,0 0 0,0 0 1,0 0-1,-6 3 0,-6 9-17,-777 824-2717,776-821 2735,-27 26-12,-30 38 14,73-83 35,1 0-1,0 0 1,0 1-1,-1-1 0,1 0 1,0 1-1,0-1 1,-1 0-1,1 1 1,0-1-1,0 0 0,0 1 1,0-1-1,-1 0 1,1 1-1,0-1 0,0 0 1,0 1-1,0-1 1,0 1-1,0-1 1,0 0-1,0 1 0,0-1 1,0 0-1,0 1 1,1-1-1,-1 1 0,0-1 1,0 0-1,0 1 1,0-1-1,0 0 1,1 1-1,-1-1 0,17 6 163,34-6-101,-37-1-26,97 2 174,146 19 0,-139-7 36,-69-12-7950,-49-1 485</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6.872"/>
    </inkml:context>
    <inkml:brush xml:id="br0">
      <inkml:brushProperty name="width" value="0.05" units="cm"/>
      <inkml:brushProperty name="height" value="0.05" units="cm"/>
      <inkml:brushProperty name="color" value="#E71224"/>
    </inkml:brush>
  </inkml:definitions>
  <inkml:trace contextRef="#ctx0" brushRef="#br0">1 0 6217,'0'0'1807,"0"0"-280,0 0-234,0 0-434,0 0-254,0 0-106,0 0-31,0 0 84,0 0-64,0 0 66,0 0-73,0 0 30,0 0-27,0 0 27,0 0-34,0 0 19,0 0 52,0 0-162,0 0-34,0 0-122,0 0 29,0 0-159,0 0-42,0 0-36,0 0 4,0 0 10,0 0 54,0 0-24,0 0 7,0 0-24,9 0-110,0 0 61,0 1 0,0 1-1,1-1 1,-1 1 0,0 1 0,0 0-1,-1 0 1,15 8 0,67 44 6,-30-15 19,-36-26-554,1-1 1,41 15-1,-51-23-720,0 0 1,1-2 0,22 4-1,-4-6-3141</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7.402"/>
    </inkml:context>
    <inkml:brush xml:id="br0">
      <inkml:brushProperty name="width" value="0.05" units="cm"/>
      <inkml:brushProperty name="height" value="0.05" units="cm"/>
      <inkml:brushProperty name="color" value="#E71224"/>
    </inkml:brush>
  </inkml:definitions>
  <inkml:trace contextRef="#ctx0" brushRef="#br0">1 0 4505,'0'0'2535,"0"0"-364,0 0-365,0 0-542,0 0-111,0 0-144,0 0-62,0 0-212,0 0-95,0 0-105,0 0-146,0 0 7,0 17-72,0 253-1828,0-268-23,0-2-755,0 0-1556,0 0-3388</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8.348"/>
    </inkml:context>
    <inkml:brush xml:id="br0">
      <inkml:brushProperty name="width" value="0.05" units="cm"/>
      <inkml:brushProperty name="height" value="0.05" units="cm"/>
      <inkml:brushProperty name="color" value="#E71224"/>
    </inkml:brush>
  </inkml:definitions>
  <inkml:trace contextRef="#ctx0" brushRef="#br0">16 0 2865,'0'0'4793,"0"0"-2203,0 0-698,0 0-304,0 0-434,0 0-251,0 0-275,0 0-160,0 0-192,0 0-95,4 0-66,20 2 58,1 1 0,0 1 0,39 12 0,18 3-18,-80-19-174,0 1-1,-1-1 1,0 1 0,1 0-1,-1 0 1,1-1-1,-1 1 1,0 0 0,0 0-1,1 0 1,-1 1 0,0-1-1,0 0 1,0 0 0,0 1-1,-1-1 1,1 0 0,0 1-1,0-1 1,-1 1 0,1-1-1,-1 1 1,1-1 0,-1 1-1,0-1 1,0 1 0,1 0-1,-1 2 1,0 0-73,0 0-1,0 1 1,0-1 0,-1 0-1,1 0 1,-1 0 0,0 0 0,0 0-1,0 0 1,-1 0 0,-2 4 0,-16 21-497,-3 0 0,-26 27 0,32-38 190,-126 123-1152,142-141 1595,1 0 1,0 0 0,0 0-1,-1 1 1,1-1-1,0 0 1,0 0 0,0 0-1,-1 1 1,1-1-1,0 0 1,0 0 0,0 0-1,0 1 1,0-1-1,0 0 1,-1 0-1,1 1 1,0-1 0,0 0-1,0 0 1,0 1-1,0-1 1,0 0 0,0 0-1,0 1 1,0-1-1,0 0 1,0 1 0,0-1-1,0 0 1,0 0-1,1 1 1,-1-1 0,0 0-1,0 0 1,0 0-1,0 1 1,0-1 0,0 0-1,1 0 1,-1 1-1,0-1 1,0 0 0,18 5 584,35-5-858,-39 0 472,167 0-2576,-131 0-2457</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8.986"/>
    </inkml:context>
    <inkml:brush xml:id="br0">
      <inkml:brushProperty name="width" value="0.05" units="cm"/>
      <inkml:brushProperty name="height" value="0.05" units="cm"/>
      <inkml:brushProperty name="color" value="#E71224"/>
    </inkml:brush>
  </inkml:definitions>
  <inkml:trace contextRef="#ctx0" brushRef="#br0">1 28 5297,'0'0'1727,"0"0"-241,0 0-201,0 0-404,0 0-185,0 0-99,0 0 97,16 7 837,15 1-1019,1-2-1,0-1 1,0-1 0,0-2 0,62-4 0,-27 0-113,-45 2-392,-1-1 1,0-1 0,42-10-1,-50 9-759,-1-1 1,0-1-1,0 0 0,17-11 0,-14 8-2973</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9.316"/>
    </inkml:context>
    <inkml:brush xml:id="br0">
      <inkml:brushProperty name="width" value="0.05" units="cm"/>
      <inkml:brushProperty name="height" value="0.05" units="cm"/>
      <inkml:brushProperty name="color" value="#E71224"/>
    </inkml:brush>
  </inkml:definitions>
  <inkml:trace contextRef="#ctx0" brushRef="#br0">1 0 6177,'0'0'2145,"0"0"-409,0 0-504,0 0-751,0 0-225,0 0 40,0 0 104,0 155-264,0-92 88,0 1-224,0-8 72,0 0-72,0 7-824,0-20-1257,0-15-3856</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0.479"/>
    </inkml:context>
    <inkml:brush xml:id="br0">
      <inkml:brushProperty name="width" value="0.05" units="cm"/>
      <inkml:brushProperty name="height" value="0.05" units="cm"/>
      <inkml:brushProperty name="color" value="#E71224"/>
    </inkml:brush>
  </inkml:definitions>
  <inkml:trace contextRef="#ctx0" brushRef="#br0">23 1 4201,'0'0'3007,"0"0"-936,0 0-556,0 0-438,0 0-405,0 0-83,6 3 6,4 1-380,0 0 0,0-1 1,0 0-1,1-1 0,-1 0 0,1 0 1,13-1-1,88-2 821,-45-1-569,42 3 2,179-8-78,-220 6 381,-72 1-777,1 1 1,-1 0-1,1 0 1,-1 0-1,1 1 1,0-1-1,-1 1 0,1 0 1,0 0-1,0 0 1,0 0-1,0 0 1,1 1-1,-1-1 0,-3 6 1,-41 53 10,32-41 5,-60 82-6,-218 277-475,249-332 318,-2-1 1,-99 74 0,104-96 58,33-18 245,13-2 107,23-1 150,-18-2-477,71 17 419,-56-11-242,1-2 1,35 5-1,86-4 55,-52-4-4338,-71-2-2145</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0.997"/>
    </inkml:context>
    <inkml:brush xml:id="br0">
      <inkml:brushProperty name="width" value="0.05" units="cm"/>
      <inkml:brushProperty name="height" value="0.05" units="cm"/>
      <inkml:brushProperty name="color" value="#E71224"/>
    </inkml:brush>
  </inkml:definitions>
  <inkml:trace contextRef="#ctx0" brushRef="#br0">1 0 4545,'0'0'2791,"0"0"-716,0 0-437,0 0-498,0 0-180,0 0-193,0 0-89,0 0-71,0 0 21,15 3 689,39 24-252,-38-18-951,0-1 0,0-1 1,25 9-1,86 9-739,-44-14-3168,-32-4-2055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0.021"/>
    </inkml:context>
    <inkml:brush xml:id="br0">
      <inkml:brushProperty name="width" value="0.05" units="cm"/>
      <inkml:brushProperty name="height" value="0.05" units="cm"/>
      <inkml:brushProperty name="color" value="#0000FF"/>
    </inkml:brush>
  </inkml:definitions>
  <inkml:trace contextRef="#ctx0" brushRef="#br0">5 29 5009,'0'0'2931,"0"0"-646,0 0-525,0 0-338,0 0-253,0 0-374,0 0-777,0 0 0,0 0 0,0 0 0,0 0 0,0 0 0,0 0 0,0 0 0,-1 0 0,1 0 0,0 0 0,0 0 0,0 0 0,0 0 0,0 0 0,0 0 0,0 0 0,0 0 0,-1 0 0,1 0 0,0 0 0,0 0 0,0 0 0,0 0 0,0 0 0,0 0 0,0 0 0,-1 0 0,1 0 0,0 0 0,0 0 0,0 0 0,0 0 0,0 0 0,0 0 0,0 0 0,0 0 0,0 0 0,0 1 0,0-1 0,-1 0 0,1 0 0,0 0 0,0 0 0,0 0 0,0 0 0,0 0 0,0 0 0,0 0 0,0 1 0,0-1 0,0 0 0,0 0 0,0 0 0,0 0 0,0 0 0,0 0 0,0 0 0,0 0 0,0 1 0,0-1 0,0 213 1089,0-235-1400,0 1 1,1 0-1,1-1 1,1 1-1,1 0 1,1 0-1,1 0 1,12-27-1,-17 46 279,0 0-1,-1 1 0,1-1 1,1 1-1,-1-1 1,0 1-1,0-1 1,0 1-1,1 0 0,-1 0 1,1 0-1,-1-1 1,1 1-1,-1 1 0,1-1 1,0 0-1,-1 0 1,4 0-1,1 0-47,-1 0 1,0 0-1,1 1 0,-1 0 1,6 1-1,6-1-47,-16 1 106,1-1-1,-1 1 0,0-1 1,0 1-1,1-1 1,-1 1-1,0 0 1,0-1-1,0 1 1,0 0-1,0 0 1,0 0-1,0 0 1,0 0-1,0 0 1,0 0-1,-1 0 1,1 0-1,0 0 1,-1 1-1,1-1 1,-1 0-1,1 0 1,-1 1-1,0-1 1,0 0-1,1 3 1,5 44 407,-5-41-202,1 15-12,-2-6-117,2 0 0,0-1 0,1 1 0,0-1 0,6 15 0,-8-27-114,1 0 0,0 0-1,-1 0 1,1-1 0,0 1-1,1-1 1,2 4 0,12 6-3172,-10-9-485</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1.825"/>
    </inkml:context>
    <inkml:brush xml:id="br0">
      <inkml:brushProperty name="width" value="0.05" units="cm"/>
      <inkml:brushProperty name="height" value="0.05" units="cm"/>
      <inkml:brushProperty name="color" value="#E71224"/>
    </inkml:brush>
  </inkml:definitions>
  <inkml:trace contextRef="#ctx0" brushRef="#br0">51 1 5673,'0'0'3705,"0"0"-1599,0 0-533,0 0-580,0 0-341,0 0-323,0 0-129,15 1 59,10 3-75,-13-2-89,0 0-1,0 1 0,22 7 0,-33-9-115,0 0 0,-1 0 0,1 1 0,0-1-1,0 0 1,-1 0 0,1 1 0,-1-1 0,1 0-1,-1 1 1,1-1 0,-1 0 0,0 1-1,0-1 1,1 1 0,-1-1 0,0 1 0,0-1-1,-1 0 1,1 1 0,0-1 0,0 1 0,-1 1-1,1-3 18,0 8-11,-1 0 0,0 0 0,0 0 0,0-1 0,-1 1 0,0 0 0,0-1 0,-1 0 0,0 1 0,-1-1 0,1 0 0,-1 0 0,-1-1 0,1 1 0,-1-1 0,-9 10 0,-95 110-101,109-126 116,-1 1-1,1-1 0,0 0 1,-1 0-1,1 1 1,0-1-1,0 0 0,0 1 1,-1-1-1,1 0 1,0 1-1,0-1 0,0 0 1,0 1-1,0-1 1,-1 0-1,1 1 0,0-1 1,0 1-1,0-1 1,0 0-1,0 1 0,0-1 1,0 1-1,0-1 1,1 0-1,-1 1 0,0-1 1,0 0-1,0 1 1,0-1-1,0 0 0,1 1 1,-1-1-1,0 0 1,0 1-1,0-1 0,1 0 1,-1 1-1,0-1 1,1 0-1,-1 0 0,0 0 1,0 1-1,1-1 1,-1 0-1,0 0 0,1 0 1,-1 1-1,1-1 1,17 5 126,21-1-59,1-2 0,56-4 0,-13-1-1452,-20 3-2196</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2.703"/>
    </inkml:context>
    <inkml:brush xml:id="br0">
      <inkml:brushProperty name="width" value="0.05" units="cm"/>
      <inkml:brushProperty name="height" value="0.05" units="cm"/>
      <inkml:brushProperty name="color" value="#E71224"/>
    </inkml:brush>
  </inkml:definitions>
  <inkml:trace contextRef="#ctx0" brushRef="#br0">1 0 5673,'0'0'2510,"0"0"-559,0 0-481,0 0-447,0 0-260,0 0-217,0 0-107,0 0-174,16 0 450,21 3-433,0 2 0,0 1-1,0 1 1,38 14 0,-72-20-307,-1 0 0,1 1 1,-1-1-1,1 0 1,-1 1-1,1-1 0,-1 1 1,0 0-1,0 0 0,0 0 1,0 0-1,0 0 1,0 0-1,-1 1 0,1-1 1,-1 0-1,1 1 0,-1 0 1,0-1-1,0 1 1,0 0-1,0-1 0,-1 1 1,1 0-1,-1 0 1,0-1-1,1 1 0,-1 0 1,0 0-1,-1 0 0,1 0 1,-1-1-1,1 1 1,-1 0-1,0 0 0,0-1 1,0 1-1,0 0 1,0-1-1,-1 1 0,1-1 1,-1 0-1,1 1 0,-1-1 1,0 0-1,0 0 1,-2 2-1,-97 93-134,91-82 663,26-14 73,0-2-792,207 3-3126,-160 3-1469</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3.296"/>
    </inkml:context>
    <inkml:brush xml:id="br0">
      <inkml:brushProperty name="width" value="0.05" units="cm"/>
      <inkml:brushProperty name="height" value="0.05" units="cm"/>
      <inkml:brushProperty name="color" value="#E71224"/>
    </inkml:brush>
  </inkml:definitions>
  <inkml:trace contextRef="#ctx0" brushRef="#br0">1 1 40,'0'0'5995,"0"0"-3272,0 0-1029,0 0-311,0 0-378,0 0-119,2 4-30,1 0-736,1 0-1,0 0 1,-1-1 0,1 1 0,1-1 0,-1 0-1,0 0 1,1 0 0,-1-1 0,1 0 0,0 0-1,0 0 1,0 0 0,0-1 0,0 0-1,0 0 1,0 0 0,8 0 0,24 2 284,51 0 1,-76-3-332,38 2-42,49-2-754,-92-1 190,0 0 0,0 0 0,-1 0 0,1-1 0,-1 0 0,1 0 0,-1 0 0,0-1 0,0 0 0,0-1 0,8-4 0,1-6-5174</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3.638"/>
    </inkml:context>
    <inkml:brush xml:id="br0">
      <inkml:brushProperty name="width" value="0.05" units="cm"/>
      <inkml:brushProperty name="height" value="0.05" units="cm"/>
      <inkml:brushProperty name="color" value="#E71224"/>
    </inkml:brush>
  </inkml:definitions>
  <inkml:trace contextRef="#ctx0" brushRef="#br0">1 1 5129</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3.969"/>
    </inkml:context>
    <inkml:brush xml:id="br0">
      <inkml:brushProperty name="width" value="0.05" units="cm"/>
      <inkml:brushProperty name="height" value="0.05" units="cm"/>
      <inkml:brushProperty name="color" value="#E71224"/>
    </inkml:brush>
  </inkml:definitions>
  <inkml:trace contextRef="#ctx0" brushRef="#br0">1 268 5129,'177'-223'2754,"-141"178"-630,-36 45-590,0 11 243,10 207 1762,0 1-3331,-2-156-5593,-2-53-1150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4.307"/>
    </inkml:context>
    <inkml:brush xml:id="br0">
      <inkml:brushProperty name="width" value="0.05" units="cm"/>
      <inkml:brushProperty name="height" value="0.05" units="cm"/>
      <inkml:brushProperty name="color" value="#E71224"/>
    </inkml:brush>
  </inkml:definitions>
  <inkml:trace contextRef="#ctx0" brushRef="#br0">1 0 3873,'0'0'4473,"0"0"-2761,0 0-39,0 0-353,0 0-144,0 0-320,0 0-168,0 0-408,27 49-80,-20-49-39,7 0-161,6 0-65,1 0-2183,0 0-3249</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4.672"/>
    </inkml:context>
    <inkml:brush xml:id="br0">
      <inkml:brushProperty name="width" value="0.05" units="cm"/>
      <inkml:brushProperty name="height" value="0.05" units="cm"/>
      <inkml:brushProperty name="color" value="#E71224"/>
    </inkml:brush>
  </inkml:definitions>
  <inkml:trace contextRef="#ctx0" brushRef="#br0">1 0 8106,'0'0'2512,"0"0"-607,0 0-457,0 0-480,0 0-592,0 0-200,0 0-80,6 0-88,1 0-8,7 0-520,0 0-1176,-1 0-2529</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5.135"/>
    </inkml:context>
    <inkml:brush xml:id="br0">
      <inkml:brushProperty name="width" value="0.05" units="cm"/>
      <inkml:brushProperty name="height" value="0.05" units="cm"/>
      <inkml:brushProperty name="color" value="#E71224"/>
    </inkml:brush>
  </inkml:definitions>
  <inkml:trace contextRef="#ctx0" brushRef="#br0">1 0 6225,'0'0'4681,"0"0"-2904,0 0-385,0 0-448,0 0-624,0 0-320,0 0 8,6 0-8,1 0-80,14 0-1176,-7 0-832,6 0-2641</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5.548"/>
    </inkml:context>
    <inkml:brush xml:id="br0">
      <inkml:brushProperty name="width" value="0.05" units="cm"/>
      <inkml:brushProperty name="height" value="0.05" units="cm"/>
      <inkml:brushProperty name="color" value="#E71224"/>
    </inkml:brush>
  </inkml:definitions>
  <inkml:trace contextRef="#ctx0" brushRef="#br0">1 14 4673,'0'0'4969,"0"0"-2880,0 0 255,0 0-904,0 0-383,0 0-545,0 0-168,0 0-336,7 0-8,6 0-200,1 0-1209,0-7-1255,-7 0-9371</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6.248"/>
    </inkml:context>
    <inkml:brush xml:id="br0">
      <inkml:brushProperty name="width" value="0.05" units="cm"/>
      <inkml:brushProperty name="height" value="0.05" units="cm"/>
      <inkml:brushProperty name="color" value="#E71224"/>
    </inkml:brush>
  </inkml:definitions>
  <inkml:trace contextRef="#ctx0" brushRef="#br0">1 21 5457,'0'0'2641,"0"0"-886,0 0-242,0 0-270,0 0-265,0 0-211,15 0-91,273 8 2058,-189-6-2539,-33 0-685,81-8-1,-145 6 290,0 0-1,0 0 1,0-1 0,0 1-1,0-1 1,-1 1-1,1-1 1,0 0-1,0 0 1,0 0-1,0 0 1,-1 0-1,1 0 1,-1 0 0,1-1-1,-1 1 1,1-1-1,1-1 1,-1-6-3524</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0.492"/>
    </inkml:context>
    <inkml:brush xml:id="br0">
      <inkml:brushProperty name="width" value="0.05" units="cm"/>
      <inkml:brushProperty name="height" value="0.05" units="cm"/>
      <inkml:brushProperty name="color" value="#0000FF"/>
    </inkml:brush>
  </inkml:definitions>
  <inkml:trace contextRef="#ctx0" brushRef="#br0">0 28 3633,'0'0'3905,"0"0"-1533,0 0-674,0 0-362,0 0-238,0 0-230,0 0-267,0 0-54,0 0-125,0 0 12,0 0-179,13 0 214,12 0-352,47-1-1767,-61 0 463,0-1 1,0 0-1,-1 0 0,17-6 1,2-4-5601</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6.603"/>
    </inkml:context>
    <inkml:brush xml:id="br0">
      <inkml:brushProperty name="width" value="0.05" units="cm"/>
      <inkml:brushProperty name="height" value="0.05" units="cm"/>
      <inkml:brushProperty name="color" value="#E71224"/>
    </inkml:brush>
  </inkml:definitions>
  <inkml:trace contextRef="#ctx0" brushRef="#br0">22 0 3385,'0'0'5177,"0"0"-3017,0 0-135,0 0-113,0 0-816,0 0-303,0 0-297,0 22-152,0 13 128,0 14-400,0 7 112,0 0-184,-7 29-104,0-15-1432,0-14-2793</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7.854"/>
    </inkml:context>
    <inkml:brush xml:id="br0">
      <inkml:brushProperty name="width" value="0.05" units="cm"/>
      <inkml:brushProperty name="height" value="0.05" units="cm"/>
      <inkml:brushProperty name="color" value="#E71224"/>
    </inkml:brush>
  </inkml:definitions>
  <inkml:trace contextRef="#ctx0" brushRef="#br0">14 0 8634,'0'0'3022,"0"0"-880,0 0-397,0 0-691,0 0-479,0 0-343,5 2-48,42 23 95,-17-8-172,1-1 0,1-1 0,1-2-1,66 17 1,-20-16 140,133 3 1,83-16-164,-130-3-433,-163 2 287,-2 0-60,0 0 20,0 0-52,0 0 64,0 0-105,-4 23-159,-16 4 320,-1-2 0,-39 37 0,5-6 40,-120 136-349,-305 315-1659,281-299-89,183-193 1829,5-3 379,8 0 2865,33-12-2646,243 3 888,-1 1-3965,-231-6-473,-11-10-2183</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28.353"/>
    </inkml:context>
    <inkml:brush xml:id="br0">
      <inkml:brushProperty name="width" value="0.05" units="cm"/>
      <inkml:brushProperty name="height" value="0.05" units="cm"/>
      <inkml:brushProperty name="color" value="#E71224"/>
    </inkml:brush>
  </inkml:definitions>
  <inkml:trace contextRef="#ctx0" brushRef="#br0">7 0 6745,'0'0'2673,"0"0"-777,0 0-311,0 0-337,0 0-536,0 0-40,0 0-248,-6 7 121,26 14-49,8 7-80,13-7-40,0 1-296,7-1 144,7-7-224,14-7 0,20-7-1072,-7 0-1145,-13 0-3184</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30.865"/>
    </inkml:context>
    <inkml:brush xml:id="br0">
      <inkml:brushProperty name="width" value="0.05" units="cm"/>
      <inkml:brushProperty name="height" value="0.05" units="cm"/>
      <inkml:brushProperty name="color" value="#E71224"/>
    </inkml:brush>
  </inkml:definitions>
  <inkml:trace contextRef="#ctx0" brushRef="#br0">3 2 4689,'0'0'4734,"0"0"-2064,0 0-581,0 0-341,0 0-681,0 0-330,-2 0 238,6 0-804,31 0 29,-16-1-263,-1 0 0,1 2 0,-1 0 0,22 5 0,-39-6-2,0 0 0,0 0-1,0 1 1,0-1-1,0 0 1,0 0 0,0 1-1,0-1 1,0 0-1,0 1 1,0-1 0,-1 1-1,1-1 1,0 1 0,0-1-1,-1 1 1,1 0-1,0 0 1,-1-1 0,1 1-1,0 0 1,-1 0-1,1-1 1,-1 1 0,1 0-1,-1 0 1,0 0-1,1 0 1,-1 0 0,0 0-1,0 0 1,1 0 0,-1 0-1,0 0 1,0 0-1,0 0 1,0 0 0,0 0-1,-1 0 1,1 0-1,0 0 1,-1 1 0,1 12-335,0-11 391,-1 0 0,1 1 0,-1-1 0,0 0 0,0 1 0,0-1-1,-1 0 1,1 0 0,-1 0 0,1 0 0,-1 0 0,0-1 0,0 1 0,-5 4 0,-42 37 202,12-13-134,15-11-50,16-15-4,1 0 1,-1 0-1,1 0 1,0 1-1,-7 9 0,11-11-25,1 0 2,0-3-16,0-1 44,0 0-53,0 0 115,0 0 35,0 0-19,0 0 58,0 0-28,0 0 19,0 0-57,0 0-20,0 0-17,0 0-86,0 0 34,0 0-37,0 2 47,1 0-1,-1-1 0,1 0 0,-1 1 0,1-1 0,-1 1 0,1-1 0,0 1 0,0-1 0,-1 0 0,1 0 0,0 1 0,0-1 0,0 0 0,1 0 0,-1 0 0,0 0 0,0 0 0,0 0 0,1-1 0,-1 1 0,1 0 0,-1-1 0,0 1 0,1-1 0,-1 1 0,1-1 0,-1 0 0,1 1 0,-1-1 0,1 0 0,0 0 0,1 0 0,68-1-166,-45 0-165,30 1-1722,-1 0-2555</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56.813"/>
    </inkml:context>
    <inkml:brush xml:id="br0">
      <inkml:brushProperty name="width" value="0.05" units="cm"/>
      <inkml:brushProperty name="height" value="0.05" units="cm"/>
      <inkml:brushProperty name="color" value="#E71224"/>
    </inkml:brush>
  </inkml:definitions>
  <inkml:trace contextRef="#ctx0" brushRef="#br0">365 1 9570,'0'0'2702,"0"0"-588,0 0-331,0 0-406,0 0-590,0 0-92,0 0-72,0 0-31,0 0-113,0 0-16,0 0-127,0 0-22,-11 10 186,-23 29-452,2 1 0,1 2-1,2 0 1,2 3 0,2 0-1,2 1 1,2 1 0,2 2-1,2-1 1,-13 65 0,7 2-36,4 1 0,6 0 0,3 169 0,9-264-15,2 0 1,0-1 0,1 1 0,2-1 0,0 1 0,1-1 0,9 24-1,-10-35 2,0 0-1,1-1 0,0 0 0,1 0 0,-1 0 0,1 0 0,1-1 1,0 0-1,0-1 0,0 1 0,1-1 0,0-1 0,0 1 0,0-1 0,1-1 1,-1 0-1,14 5 0,6-2 18,0-1 1,0-1-1,0-1 0,0-2 1,1 0-1,54-6 1,-66 3-16,0 0-7,0-2-1,0 0 1,0-1-1,-1-1 1,1 0 0,-1-1-1,-1-1 1,1 0-1,-1-1 1,0-1 0,15-11-1,3-6-29,0-1 0,-2-2 0,39-45 0,-32 27-83,-1-1 1,-3-1 0,-1-3-1,45-97 1,-60 106 47,-1-1 0,-2 0 0,-2-1 0,-2 0 0,-2-1 0,5-82 0,-14 107 71,2-8 19,-2-1 1,-5-46 0,3 66-13,0 0 1,-1 1 0,0-1 0,0 1 0,-1-1-1,0 1 1,-1 0 0,0 1 0,0-1 0,-1 1 0,-9-10-1,-6-4 49,-2 1 0,-1 0-1,0 2 1,-1 1-1,-1 1 1,-1 2 0,0 0-1,-1 2 1,-38-13-1,23 11-67,-1 3-1,-1 1 0,1 3 1,-1 1-1,-83 0 0,87 6-243,24-1 206,0 2 0,0 0 0,-1 2-1,-22 3 1,35-4-235,0 1 0,0-1 0,0 1 0,1 0 0,-1 1 0,1-1 0,-1 1-1,1 0 1,0 0 0,0 0 0,0 0 0,0 1 0,0-1 0,1 1 0,0 0 0,0 0-1,0 1 1,0-1 0,-2 6 0,-3 11-4983</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2:57.404"/>
    </inkml:context>
    <inkml:brush xml:id="br0">
      <inkml:brushProperty name="width" value="0.05" units="cm"/>
      <inkml:brushProperty name="height" value="0.05" units="cm"/>
      <inkml:brushProperty name="color" value="#E71224"/>
    </inkml:brush>
  </inkml:definitions>
  <inkml:trace contextRef="#ctx0" brushRef="#br0">0 1 9130,'0'0'2567,"0"0"-198,0 0-526,0 0-604,0 0-404,0 0-221,13 2-75,-10-1-499,6 0 76,-1 0 1,0 1-1,0 1 0,0-1 0,0 1 1,-1 1-1,1-1 0,-1 1 1,0 1-1,10 7 0,33 31 693,78 60 377,66 56-885,-67-52-5550,-98-84-579</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1.855"/>
    </inkml:context>
    <inkml:brush xml:id="br0">
      <inkml:brushProperty name="width" value="0.05" units="cm"/>
      <inkml:brushProperty name="height" value="0.05" units="cm"/>
      <inkml:brushProperty name="color" value="#E71224"/>
    </inkml:brush>
  </inkml:definitions>
  <inkml:trace contextRef="#ctx0" brushRef="#br0">1 1 9026,'0'0'3121,"0"0"-649,0 0-543,0 0-585,0 0-576,0 0-128,0 0-136,0 0-152,0 0 40,0 0-280,0 0-8,0 0-8,0 0-192,0 0-352,0 0-1312,0 0-2817,6 7-6593</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2.918"/>
    </inkml:context>
    <inkml:brush xml:id="br0">
      <inkml:brushProperty name="width" value="0.05" units="cm"/>
      <inkml:brushProperty name="height" value="0.05" units="cm"/>
      <inkml:brushProperty name="color" value="#E71224"/>
    </inkml:brush>
  </inkml:definitions>
  <inkml:trace contextRef="#ctx0" brushRef="#br0">1 43 2761,'0'0'3788,"0"0"-1410,0 0-377,0 0-298,0 0-179,0 0-240,0 0-139,0 0-267,0 0-68,0 0-165,0 0-62,0 0-131,0 0-157,0 0-32,0 0-118,0 0 36,0 0-83,0 0 27,0 0-34,0 0-68,0 0 3,0 0 57,16 0-10,69 1 81,-1-4 1,142-22-1,-193 19-161,0 1-1,1 2 1,51 2 0,-84 1 55,-1 0-82,0 0 61,0 0-91,0 0-88,0 0-297,0 0-364,0 0-607,-8 0-5866,-4 0-855</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13.920"/>
    </inkml:context>
    <inkml:brush xml:id="br0">
      <inkml:brushProperty name="width" value="0.05" units="cm"/>
      <inkml:brushProperty name="height" value="0.05" units="cm"/>
      <inkml:brushProperty name="color" value="#E71224"/>
    </inkml:brush>
  </inkml:definitions>
  <inkml:trace contextRef="#ctx0" brushRef="#br0">0 0 1136,'0'0'4232,"0"0"-1764,0 0-523,0 0-426,0 0-323,0 0-109,0 0-94,0 0-148,0 0-83,0 0-191,0 0-45,0 0-192,0 0-64,0 0-93,0 0-26,0 0-42,0 0-42,0 0 13,0 0-28,0 0-16,0 0 29,0 0 3,15 0 6,340 0 354,-245 0-3225,-137 2-462,0 3-3203</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49.146"/>
    </inkml:context>
    <inkml:brush xml:id="br0">
      <inkml:brushProperty name="width" value="0.05" units="cm"/>
      <inkml:brushProperty name="height" value="0.05" units="cm"/>
      <inkml:brushProperty name="color" value="#E71224"/>
    </inkml:brush>
  </inkml:definitions>
  <inkml:trace contextRef="#ctx0" brushRef="#br0">215 36 5513,'0'0'2417,"0"0"-394,0 0-431,0 0-324,0 0-167,0 0-114,0-5-30,0-24 1368,0 28-1687,0 1-142,0 0-39,0 0-131,0 0-87,0 0-12,0 0-91,0 0-67,0 0-57,0 0 28,0 0-76,0 0 44,0 0-44,0 0-17,0 0-42,-2 6 3,-36 90 155,-65 118-1,33-81-208,70-133 133,0 0 0,0 0 0,0 0 0,0 0 0,-1 0 0,1 1 0,0-1 0,0 0 0,0 0 0,0 0 0,0 1 0,0-1 0,0 0 0,0 0 0,0 0 1,0 0-1,0 1 0,0-1 0,0 0 0,0 0 0,0 0 0,0 1 0,0-1 0,0 0 0,0 0 0,0 0 0,0 0 0,0 1 0,0-1 0,0 0 0,0 0 0,0 0 0,0 0 0,1 1 0,-1-1 0,0 0 1,0 0-1,0 0 0,0 0 0,0 0 0,1 1 0,-1-1 0,0 0 0,0 0 0,0 0 0,0 0 0,1 0 0,-1 0 0,0 0 0,0 0 0,16 1-143,21-9 167,1-9-72,-1-2 0,49-33 0,-47 27-129,17-11-78,-2-2 0,-2-3 0,79-81 0,-128 119 234,-1 0 0,1 0 0,-1 0 1,0 0-1,0-1 0,0 0 0,-1 1 1,1-1-1,-1 0 0,0 1 0,0-1 1,-1 0-1,1 0 0,-1 0 0,1 0 1,-1 0-1,0 0 0,-1 0 0,0-4 1,1 7 3,0 1 54,0 0-53,0 0 12,0 0-74,0 0-54,0 0-45,0 0-14,0 0 24,0 0-159,0 0-274,-14 0-2146,1 0 66</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0.865"/>
    </inkml:context>
    <inkml:brush xml:id="br0">
      <inkml:brushProperty name="width" value="0.05" units="cm"/>
      <inkml:brushProperty name="height" value="0.05" units="cm"/>
      <inkml:brushProperty name="color" value="#0000FF"/>
    </inkml:brush>
  </inkml:definitions>
  <inkml:trace contextRef="#ctx0" brushRef="#br0">0 0 2985,'0'0'4393,"0"0"-2265,0 0-464,0 0-159,0 0-561,0 0-160,0 0-440,0 48 296,0-16-112,0-1-224,0 9-55,0-4-241,0 3-16,0-3-97,0 4-1335,0-12-1712,0-8-4954</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1.384"/>
    </inkml:context>
    <inkml:brush xml:id="br0">
      <inkml:brushProperty name="width" value="0.05" units="cm"/>
      <inkml:brushProperty name="height" value="0.05" units="cm"/>
      <inkml:brushProperty name="color" value="#E71224"/>
    </inkml:brush>
  </inkml:definitions>
  <inkml:trace contextRef="#ctx0" brushRef="#br0">91 35 7594,'0'0'2838,"0"0"-359,0 0-240,0 0-728,0 0-535,0 0-409,0 0-118,0 0-233,0 0-45,0 0-83,0 0-71,0 0-39,0 0-56,0 0 40,0 0-36,0 0 9,0 16 53,0 10 17,-7 165 219,5-168-222,-2 1-1,-1-1 0,-1 0 1,0-1-1,-20 43 0,10-40-144,1-2-192,15-23 306,0 0-1,-1 0 1,1 1 0,0-1 0,0 0-1,0 0 1,-1 0 0,1 1 0,0-1-1,0 0 1,0 0 0,-1 0 0,1 1-1,0-1 1,0 0 0,0 0 0,0 1-1,0-1 1,0 0 0,0 0 0,0 1-1,0-1 1,0 0 0,0 1-1,0-1 1,0 0 0,0 0 0,0 1-1,0-1 1,0 0 0,0 0 0,0 1-1,0-1 1,0 0 0,0 0 0,0 1-1,0-1 1,1 0 0,-1 0 0,0 1-1,0-1 1,0 0 0,0 0 0,1 1-1,12-3-2,0-1-1,-1 0 1,1 0-1,-1-1 1,0-1-1,0 0 0,0-1 1,14-9-1,11-4-10,-20 11-35,-1-1 0,0-1 0,0-1 0,-1 0 0,23-23 0,57-73-1132,-11 10-354,-82 92 1353,0 0 0,-1 0 0,0 0-1,1-1 1,-2 1 0,1 0 0,-1 0-1,1-1 1,-1 1 0,-1 0 0,-1-8-1,2-4-1498,0-30-2052,0 26 890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4.489"/>
    </inkml:context>
    <inkml:brush xml:id="br0">
      <inkml:brushProperty name="width" value="0.05" units="cm"/>
      <inkml:brushProperty name="height" value="0.05" units="cm"/>
      <inkml:brushProperty name="color" value="#E71224"/>
    </inkml:brush>
  </inkml:definitions>
  <inkml:trace contextRef="#ctx0" brushRef="#br0">8 303 5249,'0'0'5385,"0"0"-2597,0 0-703,0 0-254,0 0-530,0 0-284,-1-14-433,-1 1-474,0-7 46,0 1 0,1 0 0,3-36 0,0 50-163,0 1 0,0 0 0,0-1-1,0 1 1,1 0 0,0 0 0,0 1 0,0-1 0,0 1 0,0-1 0,1 1 0,0 0 0,-1 0 0,8-4-1,63-35-244,-68 39 221,11-6-143,1 1 1,0 0-1,1 1 0,-1 1 0,1 1 0,1 0 0,-1 2 0,1 0 0,32 0 0,-49 3 160,0 1 0,0-1 0,0 1 0,-1 0 0,1 0 0,0 0 0,-1 0 0,1 1-1,-1-1 1,1 1 0,-1-1 0,0 1 0,1 0 0,-1 0 0,0 0 0,0 0 0,0 0-1,-1 0 1,1 1 0,2 3 0,28 60-84,-29-58 66,21 54 48,-3 1 0,19 97 0,7 137 120,-39-237-130,1-4 44,30 106-1,-38-159-99,0 0 0,1 0 0,-1 0 0,1 0 0,-1 0 0,1 0 0,0-1 1,0 1-1,0-1 0,1 1 0,-1-1 0,1 0 0,-1 0 0,1 0 0,0 0 0,-1 0 0,1 0 0,0-1 0,0 0 0,0 1 0,1-1 1,-1 0-1,0-1 0,0 1 0,0 0 0,1-1 0,-1 0 0,0 0 0,1 0 0,-1 0 0,0 0 0,6-2 0,1 0-173,-1 0 1,0 0-1,0-1 0,0 0 0,0-1 0,0 0 0,-1 0 0,0-1 0,0 0 0,9-7 0,41-49-1845,3-8-814</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5.120"/>
    </inkml:context>
    <inkml:brush xml:id="br0">
      <inkml:brushProperty name="width" value="0.05" units="cm"/>
      <inkml:brushProperty name="height" value="0.05" units="cm"/>
      <inkml:brushProperty name="color" value="#E71224"/>
    </inkml:brush>
  </inkml:definitions>
  <inkml:trace contextRef="#ctx0" brushRef="#br0">1 1667 5937,'0'0'2896,"0"0"-852,0 0-461,0 0-411,0 0-340,0 0-254,15 0 14,-4 0-534,3 1 68,-1-1-1,0 0 1,0-1 0,1-1 0,-1 0-1,0 0 1,-1-2 0,24-8 0,42-31 109,-2-4 1,96-77 0,127-134-161,412-471-1238,-481 481 423,-54 53-440,-197 201-758,10-4 1420,-6 11-1156,-3 1-877</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5.887"/>
    </inkml:context>
    <inkml:brush xml:id="br0">
      <inkml:brushProperty name="width" value="0.05" units="cm"/>
      <inkml:brushProperty name="height" value="0.05" units="cm"/>
      <inkml:brushProperty name="color" value="#E71224"/>
    </inkml:brush>
  </inkml:definitions>
  <inkml:trace contextRef="#ctx0" brushRef="#br0">7 1 7482,'0'0'2064,"0"0"-518,0 0-287,0 0-554,0 0-267,0 0-241,28 0 118,-16 1-267,-1 1 1,1 0-1,-1 1 1,0 0 0,14 6-1,16 5 42,-40-14-90,1 0-1,-1 1 1,0-1 0,1 0 0,-1 1-1,0 0 1,1-1 0,-1 1-1,0 0 1,0 0 0,0 0 0,0-1-1,1 1 1,-1 1 0,-1-1-1,1 0 1,0 0 0,0 0-1,0 0 1,0 0 0,-1 1 0,1-1-1,0 2 1,1 36-57,-3-20 85,1-14-24,-1 0 1,0-1-1,0 1 0,0 0 1,0-1-1,-1 1 0,0-1 1,0 0-1,0 0 0,0 1 1,-6 6-1,-41 46-105,13-16-97,21-22 19,3-5 73,2 1-1,-16 27 1,19-31-227,0 3 1526,8-14-1167,-1 1 1,0-1 0,0 1-1,1-1 1,-1 0 0,1 1-1,-1-1 1,0 0 0,1 1-1,-1-1 1,0 0 0,1 1-1,-1-1 1,1 0 0,-1 0-1,1 0 1,-1 1 0,1-1 0,-1 0-1,1 0 1,-1 0 0,1 0-1,-1 0 1,1 0 0,-1 0-1,1 0 1,-1 0 0,1 0-1,-1 0 1,1 0 0,0-1-1,214 1 360,-123 0-6460,-71 0-1445</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6.631"/>
    </inkml:context>
    <inkml:brush xml:id="br0">
      <inkml:brushProperty name="width" value="0.05" units="cm"/>
      <inkml:brushProperty name="height" value="0.05" units="cm"/>
      <inkml:brushProperty name="color" value="#E71224"/>
    </inkml:brush>
  </inkml:definitions>
  <inkml:trace contextRef="#ctx0" brushRef="#br0">401 1 6889,'0'0'2686,"0"0"-541,0 0-323,0 0-521,0 0-310,0 0-268,-8 0-30,-10 0-423,-54 2 725,67-2-972,0 1-1,0 0 0,-1 0 0,1 1 0,0 0 0,0 0 1,0 0-1,0 0 0,1 1 0,-1-1 0,-7 7 0,-10 12-15,1 1-1,1 0 1,1 2-1,1 0 1,2 1-1,0 1 0,1 0 1,-17 46-1,19-37-15,3 1-1,0 1 0,3 0 0,1 0 0,1 0 0,2 58 1,2-48-51,0-25 43,0 1 0,2-1 0,6 37 0,-5-52-73,0 1-1,1 0 0,-1 0 1,2-1-1,-1 0 0,1 1 1,0-1-1,0 0 0,1-1 1,0 1-1,0-1 1,1 0-1,12 10 0,4 1-920,1-1 0,1-1 0,26 12 0,6-4-2757</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7.569"/>
    </inkml:context>
    <inkml:brush xml:id="br0">
      <inkml:brushProperty name="width" value="0.05" units="cm"/>
      <inkml:brushProperty name="height" value="0.05" units="cm"/>
      <inkml:brushProperty name="color" value="#E71224"/>
    </inkml:brush>
  </inkml:definitions>
  <inkml:trace contextRef="#ctx0" brushRef="#br0">453 570 1256,'0'0'5860,"0"0"-3133,0 0-980,0 0 90,0 0-406,0 0-274,0 0-296,0 0-233,0 0-238,0 0-129,-15 0 127,0-1-342,0 0 0,-1-2-1,1 1 1,-20-8 0,19 5-65,0 1 0,1 1 0,-1 0 0,-24 0 0,19 3-34,15-1 44,0 0 0,1 1 0,-1 0 0,0 0 0,0 0 0,1 1 0,-1-1-1,0 2 1,1-1 0,-1 0 0,1 1 0,-1 0 0,1 1 0,0-1 0,0 1 0,0 0 0,0 0 0,-4 4 0,-2 4-12,1 1 0,1 1-1,0-1 1,0 1 0,1 1 0,1 0 0,0 0-1,1 0 1,1 0 0,-7 29 0,5-6-89,2 1 1,2 0 0,1 47-1,3-84 64,1 0 0,-1 0-1,0 0 1,1 0 0,-1-1 0,1 1-1,0 0 1,-1 0 0,1-1 0,-1 1-1,1-1 1,0 0 0,-1 1 0,1-1-1,0 0 1,0 0 0,-1 0 0,1 0-1,0 0 1,2-1 0,42-1-469,-39 0 477,0 0 0,0 0-1,0 0 1,-1-1-1,1 1 1,-1-2 0,0 1-1,0-1 1,0 0-1,0 0 1,10-10-1,55-63-385,-57 60 299,16-20-479,-1-2 0,-3-1 0,-1-1 0,-2-2 0,22-55 0,-19 30-697,-3 0 0,24-128 1,-43 164 1205,-1-1-1,-2-45 1,-1 51 1304,0 26-758,0 1-134,0 0 134,0 0 30,0 11 437,-3 18-749,0 0 0,-2 0 0,-15 51 0,3-10 180,2-7-32,-56 279 1201,58-251-1186,-5 169 1,17-246-437,0-13 71,1 0 0,-1 0 1,1-1-1,0 1 0,0 0 0,-1 0 1,1-1-1,0 1 0,0 0 0,0 0 1,0 0-1,0 0 0,0-1 0,0 1 1,0 0-1,0 0 0,0 0 1,1 0-1,-1-1 0,0 1 0,0 0 1,1 0-1,-1-1 0,0 1 0,1 0 1,-1-1-1,1 1 0,-1 0 1,1-1-1,0 1 0,-1 0 0,1-1 1,-1 1-1,1-1 0,0 1 0,0-1 1,-1 0-1,1 1 0,0-1 0,0 0 1,-1 1-1,1-1 0,0 0 1,0 0-1,0 0 0,-1 0 0,1 0 1,0 0-1,1 0 0,56 0-3205,-30 0 321</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8.241"/>
    </inkml:context>
    <inkml:brush xml:id="br0">
      <inkml:brushProperty name="width" value="0.05" units="cm"/>
      <inkml:brushProperty name="height" value="0.05" units="cm"/>
      <inkml:brushProperty name="color" value="#E71224"/>
    </inkml:brush>
  </inkml:definitions>
  <inkml:trace contextRef="#ctx0" brushRef="#br0">529 0 7418,'0'0'1745,"0"0"-84,0 0-414,0 0-371,0 0-329,0 0-62,-7 0-148,-232 0 254,238 1-589,-1-1 0,1 1 0,0 0 0,0-1-1,-1 1 1,1 0 0,0 0 0,0 0 0,0 0 0,0 0-1,0 0 1,0 0 0,1 1 0,-1-1 0,0 0 0,1 0-1,-1 1 1,0-1 0,1 0 0,-1 1 0,1-1 0,0 0-1,0 1 1,-1 2 0,-7 42 97,7-37-89,-4 38-12,0 67 1,4-42-8,-12 136 23,-8 0 0,-51 207 1,72-413-19,-7 31-105,-1 0 0,-1 0 1,-21 46-1,29-77 8,0 0-1,0-1 1,0 1 0,0-1 0,0 1-1,-1 0 1,1-1 0,0 0 0,-1 1-1,1-1 1,-1 0 0,1 0 0,-1 0 0,1 0-1,-1 0 1,0 0 0,0 0 0,1-1-1,-1 1 1,0 0 0,-2-1 0,-26 2-4390,27-2 3941,-12 0-5580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3:58.621"/>
    </inkml:context>
    <inkml:brush xml:id="br0">
      <inkml:brushProperty name="width" value="0.05" units="cm"/>
      <inkml:brushProperty name="height" value="0.05" units="cm"/>
      <inkml:brushProperty name="color" value="#E71224"/>
    </inkml:brush>
  </inkml:definitions>
  <inkml:trace contextRef="#ctx0" brushRef="#br0">0 1 936,'0'0'5195,"0"0"-2528,0 0-637,0 0-426,0 0-216,0 0-285,0 0-232,0 0-340,0 0-168,0 0-66,11 0 27,265 0-852,-91 0-3833,-107 0-729</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1.151"/>
    </inkml:context>
    <inkml:brush xml:id="br0">
      <inkml:brushProperty name="width" value="0.05" units="cm"/>
      <inkml:brushProperty name="height" value="0.05" units="cm"/>
      <inkml:brushProperty name="color" value="#E71224"/>
    </inkml:brush>
  </inkml:definitions>
  <inkml:trace contextRef="#ctx0" brushRef="#br0">183 120 8210,'0'0'2754,"0"0"-378,0 0-453,0 0-629,0 0-489,0 0-386,0 0-107,0 0-180,1 9 446,13 33-15,-10-33-509,-1 1 1,1 0 0,-2-1-1,0 1 1,0 0 0,1 14-1,-3 20 102,-2 64 213,0-97-349,1-1 0,-2 0 0,1 1 0,-1-1 0,-1-1 0,0 1 1,0 0-1,-7 10 0,-12 12-114,-1 0 1,-1-2 0,-42 37-1,24-24-446,86-59-3700,9-4 4321,296-141-76,-340 158-12,18-9 12,43-28 1,-62 35-48,0 0-1,-1 0 1,1 0-1,-1-1 1,-1 0-1,1 0 1,-1-1 0,0 0-1,-1 0 1,8-13-1,-3-3 25,-1-1 0,-1 1 0,-1-1-1,-1 0 1,2-28 0,-1-126-344,-6 168 288,0 9-19,0 1 0,0-1 1,0 0-1,0 0 0,0 0 1,1 1-1,-1-1 0,0 0 1,0 0-1,1 1 1,-1-1-1,1 0 0,-1 1 1,0-1-1,1 0 0,-1 1 1,1-1-1,0 0 0,-1 1 1,2-1-1,10-5-6822,-12 6 2406</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2.004"/>
    </inkml:context>
    <inkml:brush xml:id="br0">
      <inkml:brushProperty name="width" value="0.05" units="cm"/>
      <inkml:brushProperty name="height" value="0.05" units="cm"/>
      <inkml:brushProperty name="color" value="#E71224"/>
    </inkml:brush>
  </inkml:definitions>
  <inkml:trace contextRef="#ctx0" brushRef="#br0">1 0 8122,'0'0'2674,"0"0"-379,0 0-439,0 0-568,0 0-526,0 0-374,16 0 137,-11 1-472,0 0 0,0 0 0,0 0 0,0 0 0,0 1 0,0 0 0,-1 0 0,1 0 0,-1 1 0,1 0 0,-1-1 0,4 5 0,53 47 265,-44-37-247,16 14 58,-2 1 0,54 71 0,-73-85-109,-1 0 0,-1 1 0,-1 0 0,0 1 1,-1 0-1,-1 0 0,-1 1 0,4 29 0,-4-9-84,-2 0-1,-2 0 1,-1 0-1,-9 69 0,1-85-188,0-2-1,-2 1 1,0-1-1,-2 0 0,0-1 1,-2 0-1,-22 29 0,23-33-298,-28 34-2135,6-25-2285,19-19-1108</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09.198"/>
    </inkml:context>
    <inkml:brush xml:id="br0">
      <inkml:brushProperty name="width" value="0.05" units="cm"/>
      <inkml:brushProperty name="height" value="0.05" units="cm"/>
      <inkml:brushProperty name="color" value="#0000FF"/>
    </inkml:brush>
  </inkml:definitions>
  <inkml:trace contextRef="#ctx0" brushRef="#br0">0 0 3137,'0'0'5644,"0"0"-2693,0 0-832,0 0-460,0 0-319,0 0-429,0 0-196,0 0-256,0 0-150,6 5-10,7 0-239,-1-1 0,1 0 0,0 0 0,0-2 0,0 1 0,17 0 0,-15-2-17,78 7 45,112-6 0,-113-3-362,25-5-1178,-2 0-6090,-98 6 1373</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6.815"/>
    </inkml:context>
    <inkml:brush xml:id="br0">
      <inkml:brushProperty name="width" value="0.05" units="cm"/>
      <inkml:brushProperty name="height" value="0.05" units="cm"/>
      <inkml:brushProperty name="color" value="#E71224"/>
    </inkml:brush>
  </inkml:definitions>
  <inkml:trace contextRef="#ctx0" brushRef="#br0">1 0 5337,'0'0'6594,"0"0"-4538,0 0 184,0 0-535,0 0-441,0 0-360,0 0-392,0 14-23,0-14-369,0 0-48,0 0 96,0 0-304,0 7 136,0 0-905,7 7-1103,6 0-2993,8-6-4337</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7.524"/>
    </inkml:context>
    <inkml:brush xml:id="br0">
      <inkml:brushProperty name="width" value="0.05" units="cm"/>
      <inkml:brushProperty name="height" value="0.05" units="cm"/>
      <inkml:brushProperty name="color" value="#E71224"/>
    </inkml:brush>
  </inkml:definitions>
  <inkml:trace contextRef="#ctx0" brushRef="#br0">0 1 6809,'0'0'3873,"0"0"-2144,0 0-161,0 0-304,0 0-824,0 0-48,0 0-320,0 14 48,0-14-80,0 0-40,0 14-656,0-7-1720,0 0-5586</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8.738"/>
    </inkml:context>
    <inkml:brush xml:id="br0">
      <inkml:brushProperty name="width" value="0.05" units="cm"/>
      <inkml:brushProperty name="height" value="0.05" units="cm"/>
      <inkml:brushProperty name="color" value="#E71224"/>
    </inkml:brush>
  </inkml:definitions>
  <inkml:trace contextRef="#ctx0" brushRef="#br0">722 1 10722,'0'0'3006,"0"0"-613,0 0-419,0 0-722,0 0-387,0 0-399,0 0-181,0 0-163,0 0-96,0 0 6,0 0 27,0 0-47,0 0 24,-10 0-347,-233 0-2023,239 0 2324,1 0 0,0 0-1,-1 0 1,1 1-1,0-1 1,-1 1 0,1 0-1,0 0 1,-1 0-1,1 0 1,0 1 0,0-1-1,0 1 1,0 0-1,0 0 1,1 0 0,-1 0-1,1 0 1,-1 1-1,1-1 1,0 1 0,0-1-1,0 1 1,0 0-1,0 0 1,0 0 0,1 0-1,0 0 1,-1 0-1,1 1 1,0-1 0,1 0-1,-2 5 1,-11 724-155,-49-8 209,39-548-29,-1 24-580,-67 263 0,91-459 566,-1 0 1,0 0 0,0-1 0,0 1 0,-1 0 0,0-1 0,1 1-1,-1-1 1,0 1 0,-1-1 0,1 0 0,-1 0 0,1 0-1,-1 0 1,-3 3 0,1-4-39,0 0 0,-1-1 0,1 1 0,0-1 0,0 0-1,-1 0 1,1-1 0,0 1 0,-1-1 0,-6-1 0,10 1-145,-1 0 0,1 0 0,-1 0 0,1-1 0,0 1 0,-1-1 0,1 0 0,0 1 0,-1-1 0,1 0 0,0 0 0,0-1 0,0 1 0,0 0 0,0-1 0,0 1 0,0-1 0,0 0 0,0 1 0,1-1 0,-1 0 0,1 0 0,0 0 0,-2-4 0,-19-39-5792</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9.101"/>
    </inkml:context>
    <inkml:brush xml:id="br0">
      <inkml:brushProperty name="width" value="0.05" units="cm"/>
      <inkml:brushProperty name="height" value="0.05" units="cm"/>
      <inkml:brushProperty name="color" value="#E71224"/>
    </inkml:brush>
  </inkml:definitions>
  <inkml:trace contextRef="#ctx0" brushRef="#br0">12 1 4001,'0'0'4173,"0"0"-1727,0 0-289,0 0-192,0 0-448,0 0-519,-8 0-56,4 0-922,6 0 193,9 1-205,0 1 1,-1 0-1,1 1 0,-1 0 1,0 0-1,0 1 1,0 1-1,12 7 0,38 15 28,3-8-20,0-2 0,1-3 0,125 11 0,197-15-4463,-351-10 3476,81 0-5657</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09.952"/>
    </inkml:context>
    <inkml:brush xml:id="br0">
      <inkml:brushProperty name="width" value="0.05" units="cm"/>
      <inkml:brushProperty name="height" value="0.05" units="cm"/>
      <inkml:brushProperty name="color" value="#E71224"/>
    </inkml:brush>
  </inkml:definitions>
  <inkml:trace contextRef="#ctx0" brushRef="#br0">430 0 9522,'0'0'3908,"0"0"-1704,0 0-644,0 0-686,0 0-410,0 0-209,-43 42-126,-141 140-16,170-166-105,1 0 0,0 1-1,1 0 1,1 1 0,0 1-1,2-1 1,0 2-1,1-1 1,-10 40 0,7-23 15,-10 36-1,-19 111 1,34-143-59,2 0-1,2 0 1,1 0 0,8 63 0,-7-100 26,1 1-1,0 0 1,0 0-1,0-1 0,1 1 1,-1-1-1,1 1 0,0-1 1,0 1-1,0-1 0,0 0 1,0 0-1,1 0 1,0 0-1,-1-1 0,4 3 1,0 0-17,1-1 0,-1 0 1,1-1-1,0 0 1,0 0-1,0 0 0,13 2 1,8 0-95,1-1 0,0-1 0,38-3-1,-53 0 64,5 0-45,0 0 0,0-2 0,0 0 0,-1-2 0,1 0-1,-1-1 1,0 0 0,0-2 0,-1 0 0,0-1 0,0-1 0,-1 0-1,0-1 1,21-17 0,7-8-421,-1-1-1,-1-3 0,71-85 1,-98 104 397,0 0 1,-1-1-1,-2-1 1,0 0 0,-1-1-1,-1 0 1,-2-1-1,0 0 1,-1 0 0,-2-1-1,4-32 1,-7 34 119,-1 0-1,-1-1 1,-1 1 0,-1 0 0,-5-23-1,5 36 36,-1 0-1,0 1 0,-1-1 0,0 1 0,0 0 1,-1 0-1,0 1 0,-1-1 0,0 1 0,0 0 1,0 1-1,-1-1 0,-13-9 0,3 4 32,-1 1-1,0 0 1,0 2-1,-1 0 0,0 1 1,-1 1-1,0 0 1,-23-4-1,-61-6-1088,-3 14-3299,78 4-709</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0.568"/>
    </inkml:context>
    <inkml:brush xml:id="br0">
      <inkml:brushProperty name="width" value="0.05" units="cm"/>
      <inkml:brushProperty name="height" value="0.05" units="cm"/>
      <inkml:brushProperty name="color" value="#E71224"/>
    </inkml:brush>
  </inkml:definitions>
  <inkml:trace contextRef="#ctx0" brushRef="#br0">0 1 5777,'0'0'2687,"0"0"-338,0 0-377,0 0-189,0 0-478,0 0-412,0 0-445,3 15 56,17 14-330,1-1 0,2-1-1,30 30 1,-1-1-90,-10-13-195,74 57-1,-104-90-86,-1-1-92,20 13-1769,-4-18-2475,-26-4 895</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1.485"/>
    </inkml:context>
    <inkml:brush xml:id="br0">
      <inkml:brushProperty name="width" value="0.05" units="cm"/>
      <inkml:brushProperty name="height" value="0.05" units="cm"/>
      <inkml:brushProperty name="color" value="#E71224"/>
    </inkml:brush>
  </inkml:definitions>
  <inkml:trace contextRef="#ctx0" brushRef="#br0">161 148 5369,'0'0'3734,"0"0"-1440,0 0-606,0 0-363,0 0-608,0 0-337,0 0-180,0 4-34,1 60 324,1-14-141,-6 64 0,2-108-331,0 1-1,0 0 1,-1-1 0,0 0-1,0 0 1,0 0 0,-1 0-1,1 0 1,-2 0 0,1-1-1,-10 10 1,-61 49-131,74-62 5,-1-1 1,0 0-1,1 0 1,-1 0-1,0 0 1,0 0-1,0 0 1,0 0-1,0-1 1,0 1-1,0-1 1,0 1-1,0-1 1,0 0-1,-4 0 1,6 0 62,0 0 0,0 0 0,0 0 0,0 0 0,-1 0 0,1 0 0,0 0 0,0 0 0,0 0 0,0 0 0,0 0 0,0-1 0,0 1 0,-1 0 0,1 0 0,0 0 0,0 0 0,0 0 0,0 0 0,0 0 0,0-1 0,0 1 0,0 0 0,0 0 0,0 0 0,0 0 0,0 0 0,0-1 0,0 1 0,0 0 0,0 0 0,0 0 0,0 0 0,0 0 0,0-1 0,0 1 0,0 0 0,0 0 0,0 0 0,0 0 0,0 0 0,0 0 0,0-1 0,1 1 0,-1 0 0,0 0 0,0 0 0,0 0 0,0 0 0,0 0 0,0 0 0,0 0 0,1 0 0,-1 0 0,0-1 0,0 1 0,0 0 1,22-12-882,77-20 822,-74 26 60,-1-1 0,0-2 1,0 0-1,33-19 0,-44 19-33,1-1-1,-2 0 1,1 0-1,-1-1 1,-1-1-1,0 0 1,-1-1-1,0 0 1,-1-1-1,0 1 1,-1-2-1,7-18 1,0-5-1494,-3-1 0,0 0 0,9-71 1,-15 83-386,-6 26 1655,0 1 217,0 0-109,0 0-285,0 0-274</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2.384"/>
    </inkml:context>
    <inkml:brush xml:id="br0">
      <inkml:brushProperty name="width" value="0.05" units="cm"/>
      <inkml:brushProperty name="height" value="0.05" units="cm"/>
      <inkml:brushProperty name="color" value="#E71224"/>
    </inkml:brush>
  </inkml:definitions>
  <inkml:trace contextRef="#ctx0" brushRef="#br0">296 1 5905,'0'0'3028,"0"0"-824,0 0-242,0 0-243,0 0-488,0 0-204,0 0-306,0 0-77,0 0-209,0 0 64,0 0-66,-4 3-14,-14 21-304,1 0 0,0 1 1,2 1-1,-21 49 0,19-39-95,-100 237 37,104-235-113,2 0 0,1 1 0,3 0 0,1 0 0,-2 61 0,8-10-1529,0-87 1471,1-1 0,-1 1 0,0-1 1,1 0-1,0 1 0,0-1 0,-1 1 1,1-1-1,0 0 0,1 0 0,-1 0 1,0 0-1,1 0 0,-1 0 0,1 0 1,0 0-1,-1 0 0,1-1 0,0 1 1,0-1-1,0 1 0,0-1 0,0 0 1,1 0-1,2 2 0,6 1-864,1 0 0,0 0 0,22 3 0,-31-6 633,52 7-6334</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3.105"/>
    </inkml:context>
    <inkml:brush xml:id="br0">
      <inkml:brushProperty name="width" value="0.05" units="cm"/>
      <inkml:brushProperty name="height" value="0.05" units="cm"/>
      <inkml:brushProperty name="color" value="#E71224"/>
    </inkml:brush>
  </inkml:definitions>
  <inkml:trace contextRef="#ctx0" brushRef="#br0">0 150 5265,'0'0'4846,"0"0"-2473,0 0-790,0 0-404,0 0-670,0 0-247,1-23-342,1 19 50,-1 0 0,1 0 0,0 1 1,0-1-1,1 0 0,-1 1 0,1-1 1,0 1-1,0 0 0,0 0 0,0 0 1,0 0-1,1 1 0,5-4 0,60-33-432,-60 34 324,0 0 26,0 1 1,1-1 0,0 2-1,-1-1 1,1 2 0,20-4-1,-27 6 67,1-1 1,-1 1-1,1 1 0,0-1 0,-1 0 1,1 1-1,-1 0 0,1 0 0,-1 0 1,1 0-1,-1 0 0,0 1 0,0 0 1,0-1-1,0 1 0,0 1 0,0-1 1,0 0-1,0 0 0,-1 1 0,1 0 1,-1-1-1,4 6 0,19 35 220,-1 1-1,-2 1 0,15 49 1,11 21-77,-38-94-295,-2-1 300,1 0 0,2-1 0,0 0-1,21 28 1,-29-43-282,1 0-1,0 0 0,-1 0 1,2-1-1,-1 1 1,0-1-1,1 0 0,-1-1 1,1 1-1,0-1 0,0 0 1,0 0-1,0 0 0,0-1 1,0 1-1,0-1 1,1-1-1,-1 1 0,0-1 1,1 0-1,-1 0 0,1 0 1,9-3-1,-1-6-2276,-6-16-2686</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3.532"/>
    </inkml:context>
    <inkml:brush xml:id="br0">
      <inkml:brushProperty name="width" value="0.05" units="cm"/>
      <inkml:brushProperty name="height" value="0.05" units="cm"/>
      <inkml:brushProperty name="color" value="#E71224"/>
    </inkml:brush>
  </inkml:definitions>
  <inkml:trace contextRef="#ctx0" brushRef="#br0">446 0 2721,'0'0'4259,"0"0"-1948,0 0-632,0 0-528,0 0-344,0 0-295,0 0-112,0 0 27,0 0-92,-8 12 498,-13 27-443,-1 0 0,-2-2 1,-53 62-1,41-54-865,-2-3 0,-2-1 0,-2-2-1,-79 57 1,105-93-4062,15-3-489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1.345"/>
    </inkml:context>
    <inkml:brush xml:id="br0">
      <inkml:brushProperty name="width" value="0.05" units="cm"/>
      <inkml:brushProperty name="height" value="0.05" units="cm"/>
      <inkml:brushProperty name="color" value="#0000FF"/>
    </inkml:brush>
  </inkml:definitions>
  <inkml:trace contextRef="#ctx0" brushRef="#br0">0 0 5977,'0'0'2265,"0"0"-537,0 0-224,0 0-359,0 0-289,0 0-104,0 0-272,0 84 80,0-53-368,0 5 96,4 4-288,0 3 152,-4 1-152,0 12-216,0-13-1640,0-11-3521</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4.067"/>
    </inkml:context>
    <inkml:brush xml:id="br0">
      <inkml:brushProperty name="width" value="0.05" units="cm"/>
      <inkml:brushProperty name="height" value="0.05" units="cm"/>
      <inkml:brushProperty name="color" value="#E71224"/>
    </inkml:brush>
  </inkml:definitions>
  <inkml:trace contextRef="#ctx0" brushRef="#br0">1 0 2681,'0'0'5389,"0"0"-2798,0 0-757,0 0-366,0 0-488,0 0-206,6 4 91,29 19-580,-1 1 0,-1 2 0,-1 1 0,-1 2 1,-1 1-1,-2 1 0,44 63 0,-65-81-271,-1-1 0,0 1 0,-1-1 1,0 2-1,-1-1 0,-1 0 0,0 1 0,2 19 1,-3-8-162,-2 0 0,0 0 1,-7 46-1,3-57 25,1 0 1,-2 0-1,0 0 0,-1 0 1,0-1-1,-1 0 0,-1-1 1,0 1-1,0-1 0,-1-1 1,-16 16-1,-14 11-3555,-71 55 0,106-89 3157,-34 26-6982</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4.504"/>
    </inkml:context>
    <inkml:brush xml:id="br0">
      <inkml:brushProperty name="width" value="0.05" units="cm"/>
      <inkml:brushProperty name="height" value="0.05" units="cm"/>
      <inkml:brushProperty name="color" value="#E71224"/>
    </inkml:brush>
  </inkml:definitions>
  <inkml:trace contextRef="#ctx0" brushRef="#br0">0 0 7394,'0'0'3952,"0"0"-2207,0 0-25,0 0-536,0 0-719,0 0 351,0 0-376,138 0-56,-90 0-216,7 0-72,-1 0 8,8 0-104,-7 0-56,-7 0-760,-7 0-593,-13 0-1263,-14 0-1881</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4.816"/>
    </inkml:context>
    <inkml:brush xml:id="br0">
      <inkml:brushProperty name="width" value="0.05" units="cm"/>
      <inkml:brushProperty name="height" value="0.05" units="cm"/>
      <inkml:brushProperty name="color" value="#E71224"/>
    </inkml:brush>
  </inkml:definitions>
  <inkml:trace contextRef="#ctx0" brushRef="#br0">1 43 9522,'0'0'2689,"0"0"-505,0 0-280,0 0-935,0 0-449,0 0-104,0 0-192,89 7 0,-34-7-216,7 0-16,13 0-464,35 0-944,-14-28-1553,-20 7-3392</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5.658"/>
    </inkml:context>
    <inkml:brush xml:id="br0">
      <inkml:brushProperty name="width" value="0.05" units="cm"/>
      <inkml:brushProperty name="height" value="0.05" units="cm"/>
      <inkml:brushProperty name="color" value="#E71224"/>
    </inkml:brush>
  </inkml:definitions>
  <inkml:trace contextRef="#ctx0" brushRef="#br0">1 346 9234,'0'0'4412,"0"0"-2240,0 0-682,0 0-481,0 0-583,2-18-238,-1 11-178,-1-1-21,1-1 0,1 1 0,0-1 0,0 1 0,0 0 0,1 0 0,0 0 0,1 0 0,0 0 0,0 1 0,0-1 0,1 1 0,0 0 0,7-6 0,9-10-71,2 1 0,0 1 0,1 1 0,1 1 0,1 1-1,1 1 1,0 2 0,43-19 0,-66 33 83,0-1-1,0 1 0,0 0 1,-1 0-1,1 0 0,0 1 1,0-1-1,0 1 0,0 0 0,0 0 1,0 0-1,0 1 0,0 0 1,0-1-1,0 1 0,0 1 1,0-1-1,0 0 0,-1 1 1,1 0-1,-1 0 0,1 0 1,5 4-1,0 4 28,-1 0 0,0 0 0,0 1 0,-1 0 0,0 0 0,5 13 0,-3-8-54,33 66 290,47 130 0,13 95 494,-12-30-475,-72-232-264,1-1 0,3 0-1,34 50 1,-54-89-74,0-1 0,0 0 0,1 0 0,-1 0 0,1 0 0,0-1 0,0 1 0,1-1-1,-1 1 1,1-1 0,-1 0 0,1-1 0,0 1 0,0-1 0,1 1 0,-1-1 0,0-1 0,1 1 0,-1 0 0,1-1 0,-1 0 0,1 0 0,0-1 0,5 1 0,-9-1 2,0 0 0,0 0 1,0 0-1,0 0 0,0 0 1,0 0-1,0 0 0,0-1 1,0 1-1,0 0 0,-1-1 0,1 1 1,0-1-1,0 1 0,0-1 1,0 1-1,0-1 0,-1 1 1,1-1-1,0 0 0,-1 0 1,1 1-1,1-2 0,8-17-944,-1 1 0,-1-1 0,0 0-1,8-37 1,0-21-6282</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6.126"/>
    </inkml:context>
    <inkml:brush xml:id="br0">
      <inkml:brushProperty name="width" value="0.05" units="cm"/>
      <inkml:brushProperty name="height" value="0.05" units="cm"/>
      <inkml:brushProperty name="color" value="#E71224"/>
    </inkml:brush>
  </inkml:definitions>
  <inkml:trace contextRef="#ctx0" brushRef="#br0">1030 3 6689,'0'0'2716,"0"0"-565,0 0-275,0 0-166,0 0-296,0 0-252,0 0-312,0 0-214,0 0-112,0-2 64,-11 11-453,-59 72 144,-73 109 0,119-157-260,-234 332-85,-145 200-1621,368-519-82,-47 48 1,78-90 30,4-4-549,0 0-1856</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6.765"/>
    </inkml:context>
    <inkml:brush xml:id="br0">
      <inkml:brushProperty name="width" value="0.05" units="cm"/>
      <inkml:brushProperty name="height" value="0.05" units="cm"/>
      <inkml:brushProperty name="color" value="#E71224"/>
    </inkml:brush>
  </inkml:definitions>
  <inkml:trace contextRef="#ctx0" brushRef="#br0">0 71 7298,'0'0'2880,"0"0"-574,0 0-268,0 0-566,0 0-397,0 0-322,0 0-100,3 0-279,56 0 204,29 1-320,0-3 0,169-27-1,-236 25-550,38-9-2585,106-9 1,-108 20-2329</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7.451"/>
    </inkml:context>
    <inkml:brush xml:id="br0">
      <inkml:brushProperty name="width" value="0.05" units="cm"/>
      <inkml:brushProperty name="height" value="0.05" units="cm"/>
      <inkml:brushProperty name="color" value="#E71224"/>
    </inkml:brush>
  </inkml:definitions>
  <inkml:trace contextRef="#ctx0" brushRef="#br0">1 1 4417,'0'0'3773,"0"0"-1833,0 0-485,0 0-256,0 0-227,0 0-160,2 4-90,2 1-638,-1-1-1,1 1 1,1-1 0,-1 0 0,0-1-1,1 1 1,0-1 0,0 0 0,0 0-1,0 0 1,0-1 0,1 1-1,-1-2 1,1 1 0,0 0 0,7 0-1,25 6 102,46 3 0,-66-9-126,43 4-51,-61-4-118,1 1 0,-1-1 0,1 1 0,-1-1-1,0 0 1,0 1 0,0-1 0,0 1-1,0-1 1,-1 3 0,-1 1 56,-1-1 0,0 0-1,0 0 1,0 0 0,0-1 0,-1 1-1,1-1 1,-1 0 0,-1 0 0,1 0 0,0-1-1,-1 1 1,-5 3 0,-14 12-39,-156 156-1037,179-174 1128,0 0-1,0 1 1,0-1-1,0 0 1,0 0 0,0 0-1,0 1 1,0-1-1,0 0 1,1 1-1,-1-1 1,0 1-1,1-1 1,0 1-1,-1-1 1,1 1 0,0-1-1,-1 2 1,1-1 35,0-2 88,0 0-51,0 0 58,0 0-44,4 0 42,54 1 393,-15 0-482,52-5-1,-82 3-363,-1-1 0,0 0 0,1-1 0,-1-1 0,-1 0 0,1 0 0,0-1 0,19-12 0,12-17-3280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7.834"/>
    </inkml:context>
    <inkml:brush xml:id="br0">
      <inkml:brushProperty name="width" value="0.05" units="cm"/>
      <inkml:brushProperty name="height" value="0.05" units="cm"/>
      <inkml:brushProperty name="color" value="#E71224"/>
    </inkml:brush>
  </inkml:definitions>
  <inkml:trace contextRef="#ctx0" brushRef="#br0">7 1 2777,'0'0'5729,"0"0"-3993,0 0-288,0 0 177,0 0-273,0 0-344,0 0-440,-7 288-119,7-225-449,0 1 56,0 13-56,0-14-1361,0-21-3000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18.804"/>
    </inkml:context>
    <inkml:brush xml:id="br0">
      <inkml:brushProperty name="width" value="0.05" units="cm"/>
      <inkml:brushProperty name="height" value="0.05" units="cm"/>
      <inkml:brushProperty name="color" value="#E71224"/>
    </inkml:brush>
  </inkml:definitions>
  <inkml:trace contextRef="#ctx0" brushRef="#br0">212 106 3081,'0'0'4595,"0"0"-2356,0 0-742,0 0-220,0 0-184,0 0-120,0 6-155,2 98 652,-5 143-928,1-239-547,0 0 0,0 0 0,-1 0 0,0-1 0,-1 1 0,0-1 0,0 0 0,0 0 0,-1 0 0,0-1 0,-8 9 0,-12 17-50,-7 14-918,-71 76-1,109-122-2397,23-7 3273,-10 2 61,3 2 102,-1 0 0,1-2 1,-1 0-1,0-1 0,-1-2 0,1 0 0,-1-1 0,-1-1 0,0 0 0,29-23 0,-25 13-31,-2-2-1,0 0 0,-2-2 0,0 0 1,-2-1-1,-1-1 0,0 0 0,-2-1 1,-2-1-1,0 0 0,-2-1 0,10-41 0,4-10-223,-15 58 55,-2-1 0,-1 0 0,0-1 0,-2 1 0,2-35 0,-2 44 51,-1 5-4454,-3 9 844</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0.085"/>
    </inkml:context>
    <inkml:brush xml:id="br0">
      <inkml:brushProperty name="width" value="0.05" units="cm"/>
      <inkml:brushProperty name="height" value="0.05" units="cm"/>
      <inkml:brushProperty name="color" value="#E71224"/>
    </inkml:brush>
  </inkml:definitions>
  <inkml:trace contextRef="#ctx0" brushRef="#br0">1 1 1240,'0'0'5004,"0"0"-2745,0 0-752,0 0-267,0 0-226,0 0-117,0 0-108,0 0 55,0 0-133,0 0 34,0 0-70,0 0 45,0 0-170,0 0-24,0 0-120,0 0-134,0 0-28,0 0-136,0 0 20,0 0-56,0 0-79,0 0 35,9 0-161,94 10 147,-72-5-45,47 1 1,173-6-3675,-249 0 2445,-2 0-92,0 0-251,-4 0-1395,-13 0-3612</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2.113"/>
    </inkml:context>
    <inkml:brush xml:id="br0">
      <inkml:brushProperty name="width" value="0.05" units="cm"/>
      <inkml:brushProperty name="height" value="0.05" units="cm"/>
      <inkml:brushProperty name="color" value="#0000FF"/>
    </inkml:brush>
  </inkml:definitions>
  <inkml:trace contextRef="#ctx0" brushRef="#br0">1 4 800,'0'0'5113,"0"0"-2145,0 0-1072,0 0-362,0 0-263,0 0-337,0 0-902,0 0 0,0 0-1,0 0 1,0 0 0,-1 0-1,1 0 1,0 0 0,0 0-1,0 0 1,0-1 0,0 1-1,0 0 1,0 0 0,0 0-1,0 0 1,0 0 0,0 0-1,0 0 1,0-1 0,0 1-1,0 0 1,0 0 0,0 0-1,0 0 1,0 0 0,0 0-1,0 0 1,0-1 0,0 1 0,0 0-1,1 0 1,-1 0 0,0 0-1,0 0 1,0 0 0,0 0-1,0 0 1,0 0 0,0 0-1,0-1 1,0 1 0,0 0-1,1 0 1,-1 0 0,0 0-1,0 0 1,0 0 0,0 0-1,0 0 1,0 0 0,0 0-1,0 0 1,1 0 0,-1 0-1,0 0 1,0 0 0,0 0-1,0 0 1,0 0 0,0 0-1,0 0 1,1 0 0,-1 0-1,0 0 1,0 0 0,0 0-1,393 0 497,-392 0-809,-1 2 137,0-1 0,0 0 0,0 0 1,0 0-1,0 0 0,0 0 0,0 0 0,0 0 1,0 0-1,-1 1 0,1-1 0,-1 1 0,-4 3-225,0 0 0,0-1 0,-1 0 0,1 0 0,-1-1 0,-12 6 0,0 0-625,-14 11-2670,0-3-4110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0.500"/>
    </inkml:context>
    <inkml:brush xml:id="br0">
      <inkml:brushProperty name="width" value="0.05" units="cm"/>
      <inkml:brushProperty name="height" value="0.05" units="cm"/>
      <inkml:brushProperty name="color" value="#E71224"/>
    </inkml:brush>
  </inkml:definitions>
  <inkml:trace contextRef="#ctx0" brushRef="#br0">15 1 6665,'0'0'2265,"0"0"-462,0 0-429,0 0-300,0 0-531,0 0-176,0 15-55,0 417 947,-14-312-7131,14-118-653</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0.903"/>
    </inkml:context>
    <inkml:brush xml:id="br0">
      <inkml:brushProperty name="width" value="0.05" units="cm"/>
      <inkml:brushProperty name="height" value="0.05" units="cm"/>
      <inkml:brushProperty name="color" value="#E71224"/>
    </inkml:brush>
  </inkml:definitions>
  <inkml:trace contextRef="#ctx0" brushRef="#br0">0 1 6889,'0'0'5194,"0"0"-2970,0 0-232,0 0-511,0 0-873,0 0-256,0 0-352,0 0 0,7 0-208,14 0-904,-1 0-769,1 0-4024</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2.586"/>
    </inkml:context>
    <inkml:brush xml:id="br0">
      <inkml:brushProperty name="width" value="0.05" units="cm"/>
      <inkml:brushProperty name="height" value="0.05" units="cm"/>
      <inkml:brushProperty name="color" value="#E71224"/>
    </inkml:brush>
  </inkml:definitions>
  <inkml:trace contextRef="#ctx0" brushRef="#br0">111 282 3633,'0'0'6064,"0"0"-3245,0 0-867,0 0-270,0 0-642,0 0-390,0 0-323,0 0-117,0 0-112,6 0-44,32 2-6,1 3-1,57 13 0,41 6 38,98-12-181,-53-4-40,-50-7-169,-132-35 74,-1 24 224,-1 0 0,0-1 0,0 1 0,-1 0 0,0 1-1,-1-1 1,0 1 0,-1-1 0,0 1 0,-9-13 0,2 5 45,-1 0 0,-1 0 0,0 1 0,-18-15 0,18 20 4,1 1 0,-2 0 0,1 1-1,-1 1 1,-1 0 0,1 1 0,-1 1 0,0 0 0,-1 1 0,-23-4-1,-9 3 94,1 2 0,-65 3 0,67 1-155,38 0 23,-1 1 0,1-1-1,-1 1 1,1 1 0,0-1-1,-1 1 1,1 1 0,0 0-1,0 0 1,-9 5 0,6 0-1,-1 0 0,1 0 0,1 1 1,0 1-1,-14 16 0,-2 5-14,1 1 1,2 1-1,2 0 0,1 2 1,-22 52-1,29-56 0,2 0 0,1 0-1,2 1 1,1 0 0,1 0 0,2 1-1,0 33 1,3-33-47,4 47-29,-2-74 87,1 0-1,-1 0 0,1-1 0,0 1 0,0-1 1,1 1-1,-1-1 0,1 0 0,0 0 1,1 0-1,4 6 0,9 6 3,0-1 0,1 0-1,0-1 1,2-2 0,-1 1 0,2-2 0,-1-1 0,2-1-1,-1 0 1,1-2 0,1 0 0,0-2 0,24 5 0,29 0-32,1-4 0,125-2 0,-172-5-25,-16 0-84,-1-1 1,1-1 0,-1 0 0,1 0 0,-1-2 0,0 1 0,0-2 0,21-9-1,-2-4-1470,56-42-1,-77 52 1080,67-49-6138</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3.188"/>
    </inkml:context>
    <inkml:brush xml:id="br0">
      <inkml:brushProperty name="width" value="0.05" units="cm"/>
      <inkml:brushProperty name="height" value="0.05" units="cm"/>
      <inkml:brushProperty name="color" value="#E71224"/>
    </inkml:brush>
  </inkml:definitions>
  <inkml:trace contextRef="#ctx0" brushRef="#br0">1 22 4657,'0'0'5801,"0"0"-4152,0 0 367,0 0-400,0 0-407,0 0-641,0 0-104,6 0-336,36 0 144,-1 0-224,21 0 48,-1 0-96,8 0-728,34 0-1033,-14-7-2391,-13-7-4442</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6.250"/>
    </inkml:context>
    <inkml:brush xml:id="br0">
      <inkml:brushProperty name="width" value="0.05" units="cm"/>
      <inkml:brushProperty name="height" value="0.05" units="cm"/>
      <inkml:brushProperty name="color" value="#E71224"/>
    </inkml:brush>
  </inkml:definitions>
  <inkml:trace contextRef="#ctx0" brushRef="#br0">1 1 7282,'0'0'4697,"0"0"-2345,0 0-71,0 0-1201,0 0-408,0 0-568,0 0 48,20 0-152,-6 0-968,0 0-3761</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7.106"/>
    </inkml:context>
    <inkml:brush xml:id="br0">
      <inkml:brushProperty name="width" value="0.05" units="cm"/>
      <inkml:brushProperty name="height" value="0.05" units="cm"/>
      <inkml:brushProperty name="color" value="#E71224"/>
    </inkml:brush>
  </inkml:definitions>
  <inkml:trace contextRef="#ctx0" brushRef="#br0">2 1 6489,'0'0'3920,"0"0"-1797,0 0-337,0 0-141,0 0-548,0 0-388,0 0-271,0 0-229,-2 1 0,9 6-190,6-1-9,0 0 1,1 0-1,-1-1 0,1-1 1,0-1-1,16 3 1,98 9 41,-102-12-50,1152 28-479,-848-33-2316,-160 2-3994,-106 0-983</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7.769"/>
    </inkml:context>
    <inkml:brush xml:id="br0">
      <inkml:brushProperty name="width" value="0.05" units="cm"/>
      <inkml:brushProperty name="height" value="0.05" units="cm"/>
      <inkml:brushProperty name="color" value="#E71224"/>
    </inkml:brush>
  </inkml:definitions>
  <inkml:trace contextRef="#ctx0" brushRef="#br0">1 0 4137,'0'0'3583,"0"0"-1768,0 0-549,0 0-390,0 0-116,0 0-112,35 0-34,226 0 362,335 0 2586,-596 24-3638,0-13 38,-1 1 0,-1-1 0,1 0 0,-2 0-1,0 0 1,0 0 0,-1 0 0,0-1 0,-1 1-1,-7 11 1,-8 9-2174,-45 52 0,57-73 1368,-32 34-5756</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8.219"/>
    </inkml:context>
    <inkml:brush xml:id="br0">
      <inkml:brushProperty name="width" value="0.05" units="cm"/>
      <inkml:brushProperty name="height" value="0.05" units="cm"/>
      <inkml:brushProperty name="color" value="#E71224"/>
    </inkml:brush>
  </inkml:definitions>
  <inkml:trace contextRef="#ctx0" brushRef="#br0">144 1 5193,'0'0'2370,"0"0"-534,0 0-370,0 0-608,0 0-273,0 0 66,0 30 398,1-4-870,-1 87 722,-15 114 0,-37 69-257,-9 79-595,44-123-5305,17-207-2401</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28.942"/>
    </inkml:context>
    <inkml:brush xml:id="br0">
      <inkml:brushProperty name="width" value="0.05" units="cm"/>
      <inkml:brushProperty name="height" value="0.05" units="cm"/>
      <inkml:brushProperty name="color" value="#E71224"/>
    </inkml:brush>
  </inkml:definitions>
  <inkml:trace contextRef="#ctx0" brushRef="#br0">296 0 7354,'0'0'2455,"0"0"-564,0 0-119,0 0-241,0 0-409,0 0-217,0 0-283,-9 12 219,-39 68-661,4 3 0,3 1-1,-51 157 1,77-194-474,2 2-1,2 0 1,2 0-1,-5 99 1,14-147 199,0 0 0,0 0 0,0 0 0,1 0 0,-1 0 1,0 0-1,0 0 0,0 0 0,1-1 0,-1 1 0,1 0 0,-1 0 1,1 0-1,-1 0 0,1 0 0,-1-1 0,1 1 0,-1 0 0,1 0 0,0-1 1,0 1-1,-1 0 0,1-1 0,0 1 0,0-1 0,0 1 0,0-1 0,0 0 1,-1 1-1,1-1 0,0 0 0,2 1 0,33-1-1281,-24-1 644,44 1-3111,-1 0-3135</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2.490"/>
    </inkml:context>
    <inkml:brush xml:id="br0">
      <inkml:brushProperty name="width" value="0.05" units="cm"/>
      <inkml:brushProperty name="height" value="0.05" units="cm"/>
      <inkml:brushProperty name="color" value="#E71224"/>
    </inkml:brush>
  </inkml:definitions>
  <inkml:trace contextRef="#ctx0" brushRef="#br0">4 0 3137,'0'0'2894,"0"0"-619,0 0-447,0 0-365,0 0-384,0 0 33,-3 6 4047,10 1-5083,11 1-72,1-1 0,-1 0 1,1-2-1,0 0 0,0-1 1,35 2-1,126-3-567,-113-4-15,-26 1-227,13 0-1018,-18 0-4776,-35 0-1766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2.456"/>
    </inkml:context>
    <inkml:brush xml:id="br0">
      <inkml:brushProperty name="width" value="0.05" units="cm"/>
      <inkml:brushProperty name="height" value="0.05" units="cm"/>
      <inkml:brushProperty name="color" value="#0000FF"/>
    </inkml:brush>
  </inkml:definitions>
  <inkml:trace contextRef="#ctx0" brushRef="#br0">0 0 4905</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3.203"/>
    </inkml:context>
    <inkml:brush xml:id="br0">
      <inkml:brushProperty name="width" value="0.05" units="cm"/>
      <inkml:brushProperty name="height" value="0.05" units="cm"/>
      <inkml:brushProperty name="color" value="#E71224"/>
    </inkml:brush>
  </inkml:definitions>
  <inkml:trace contextRef="#ctx0" brushRef="#br0">48 1 5569,'0'0'2369,"0"0"-488,0 0-358,0 0-448,0 0-344,0 0-355,0 0 30,3 1-20,11 5-291,-1 1 0,0 1 0,0 0-1,-1 0 1,0 1 0,-1 1 0,11 11-1,-10-9-9,1-1 1,0 0-1,0-1 0,1-1 0,26 14 0,-38-22-121,0 0 0,-1-1 1,1 1-1,-1 0 0,1 0 1,-1 0-1,0 0 0,1 0 1,-1 0-1,0 0 0,0 1 1,0-1-1,0 0 0,0 1 1,0-1-1,0 1 0,0-1 1,0 1-1,-1-1 1,1 1-1,-1-1 0,1 1 1,-1 0-1,1-1 0,-1 1 1,0 0-1,0-1 0,0 1 1,0 0-1,0 0 0,0-1 1,-1 1-1,1 0 0,0-1 1,-1 1-1,0 0 0,1-1 1,-2 3-1,-2 3-159,1 0 0,0-1 0,-1 0 0,-1 0 0,1 0 0,-1-1-1,-8 9 1,-18 14-171,-11 11 154,-2-2 1,-65 42 0,89-60 501,20-19-261,-1 1 1,1-1-1,0 0 0,0 1 1,0-1-1,0 0 0,0 1 0,0-1 1,0 1-1,0-1 0,0 0 1,1 1-1,-1-1 0,0 1 1,0-1-1,0 0 0,0 1 1,0-1-1,1 0 0,-1 1 1,0-1-1,0 0 0,1 1 0,-1-1 1,0 0-1,0 1 0,1-1 1,-1 0-1,0 0 0,1 0 1,-1 1-1,0-1 0,1 0 1,0 0-1,6 3 221,0-1 0,0 0 1,1-1-1,13 2 0,-10-2-558,1 1 254,6 1-232,0-1-1,1 0 1,-1-1-1,0-2 1,1 1 0,23-5-1,-22-7-2529,-11-2-3024</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3.710"/>
    </inkml:context>
    <inkml:brush xml:id="br0">
      <inkml:brushProperty name="width" value="0.05" units="cm"/>
      <inkml:brushProperty name="height" value="0.05" units="cm"/>
      <inkml:brushProperty name="color" value="#E71224"/>
    </inkml:brush>
  </inkml:definitions>
  <inkml:trace contextRef="#ctx0" brushRef="#br0">34 0 4609,'0'0'2056,"0"0"-791,0 0-113,0 0-192,0 0 216,0 0-399,0 0 295,-7 127-288,7-78 184,-6 0-480,6 1-40,0-1-280,0 0-160,0-7 64,0 1-72,-7 6-136,0-7-1288,0-7-1377</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4.705"/>
    </inkml:context>
    <inkml:brush xml:id="br0">
      <inkml:brushProperty name="width" value="0.05" units="cm"/>
      <inkml:brushProperty name="height" value="0.05" units="cm"/>
      <inkml:brushProperty name="color" value="#E71224"/>
    </inkml:brush>
  </inkml:definitions>
  <inkml:trace contextRef="#ctx0" brushRef="#br0">44 7 160,'0'0'4637,"0"0"-2631,0 0-534,0 0-142,0 0-339,0 0-305,5 10-84,7 12-373,-3-6 95,0 1 0,-2 0 0,0 0 0,0 1 1,5 27-1,-6-6 25,-3 0 0,0 0 0,-3 0 0,-6 59 0,0-80-335,0 0 0,-1 0-1,0 0 1,-2-1-1,-20 31 1,-7 16-148,22-37-444,11-24-353,6-18 479,-1 11 435,-1 1 0,1 0 0,0 0 0,0 0 0,0 0 1,1 0-1,-1 0 0,0 1 0,1-1 0,0 1 0,0-1 0,4-2 1,48-26-262,-6 3-71,-34 17 334,0-1 1,-1 0-1,-1-1 0,0-1 1,0 0-1,-1 0 0,-1-2 1,-1 1-1,0-1 0,-1-1 1,13-31-1,5-17 27,-15 38-8,0-1 0,-2-1 0,12-54 0,-13 44 39,-6 30-43,-1 0 0,0-1-1,0 0 1,0-11-1,-2 20-29,0-6-2532,0 7-1626</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5.869"/>
    </inkml:context>
    <inkml:brush xml:id="br0">
      <inkml:brushProperty name="width" value="0.05" units="cm"/>
      <inkml:brushProperty name="height" value="0.05" units="cm"/>
      <inkml:brushProperty name="color" value="#E71224"/>
    </inkml:brush>
  </inkml:definitions>
  <inkml:trace contextRef="#ctx0" brushRef="#br0">56 1 6081,'0'0'2471,"0"0"-513,0 0-312,0 0-364,0 0-205,0 0-213,0 0-165,0 0-103,0 0-300,0 0 0,0 0-41,0 3-72,2 6-132,1-1 0,0 0 0,0 0-1,1 0 1,0 0 0,0-1 0,1 0 0,0 0 0,0 0 0,13 12 0,14 23 13,-5 2-12,37 83 1,-56-108-42,-1 1 1,0 1-1,-2-1 0,0 1 1,-2 0-1,0 0 1,-1 22-1,0 7-2,-1-33-15,0 0 1,-1 0-1,0 0 1,-2 0-1,0 0 0,-1 0 1,-1 0-1,-7 22 1,-9-2-351,-3 0 0,-1-1 0,-1-1 0,-42 44 1,59-70 131,-12 13-2816,-34 31 1,39-44-1545</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6.599"/>
    </inkml:context>
    <inkml:brush xml:id="br0">
      <inkml:brushProperty name="width" value="0.05" units="cm"/>
      <inkml:brushProperty name="height" value="0.05" units="cm"/>
      <inkml:brushProperty name="color" value="#E71224"/>
    </inkml:brush>
  </inkml:definitions>
  <inkml:trace contextRef="#ctx0" brushRef="#br0">117 0 2785,'0'0'6937,"0"0"-5145,0 0-111,0 0 159,0 0-439,0 0-489,-34 443-360,13-309-152,8-15-88,-8 8-144,7-14-112,8-1-112,-1-14 8,7 8-472,0-36-1641,0-13-4048</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7.738"/>
    </inkml:context>
    <inkml:brush xml:id="br0">
      <inkml:brushProperty name="width" value="0.05" units="cm"/>
      <inkml:brushProperty name="height" value="0.05" units="cm"/>
      <inkml:brushProperty name="color" value="#E71224"/>
    </inkml:brush>
  </inkml:definitions>
  <inkml:trace contextRef="#ctx0" brushRef="#br0">1 0 1408,'0'0'3638,"0"0"-1528,0 0-264,0 0-314,0 0-421,0 0-292,0 0-195,0 0-112,0 0-129,0 0 14,0 0-73,0 0 41,0 0-139,0 0-4,0 0-120,0 0 10,0 0-38,15 1 236,64 11-39,0-3-1,125-3 0,16 1-232,40 7-254,-146-14-1814,0 0-4284,-73 0 399</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48.567"/>
    </inkml:context>
    <inkml:brush xml:id="br0">
      <inkml:brushProperty name="width" value="0.05" units="cm"/>
      <inkml:brushProperty name="height" value="0.05" units="cm"/>
      <inkml:brushProperty name="color" value="#E71224"/>
    </inkml:brush>
  </inkml:definitions>
  <inkml:trace contextRef="#ctx0" brushRef="#br0">28 0 4049,'0'0'2464,"0"0"-686,0 0-208,0 0-406,0 0-256,0 0-352,8 0-106,18 0 458,-22 0 686,-21 0-848,-30 0-473,46 0-244,1 0-70,0 0-37,0 0-14,0 0-15,0 0 15,32 0 115,-24 0-3024,-14 0-1658</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3.965"/>
    </inkml:context>
    <inkml:brush xml:id="br0">
      <inkml:brushProperty name="width" value="0.05" units="cm"/>
      <inkml:brushProperty name="height" value="0.05" units="cm"/>
      <inkml:brushProperty name="color" value="#E71224"/>
    </inkml:brush>
  </inkml:definitions>
  <inkml:trace contextRef="#ctx0" brushRef="#br0">48 1 4905,'0'0'2937,"0"0"-619,0 0-418,0 0-92,0 0-350,0 0-222,0 0 1739,0 17-2936,5 223 407,-4 156-212,-5-347-239,-3 0 0,-2-1 0,-17 52 0,24-90-355,0 1-1,0 0 0,1 0 1,0 16-1,1-26-764,0-1-544,0 0-725,0 0-2120,0 0-3417</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58.036"/>
    </inkml:context>
    <inkml:brush xml:id="br0">
      <inkml:brushProperty name="width" value="0.05" units="cm"/>
      <inkml:brushProperty name="height" value="0.05" units="cm"/>
      <inkml:brushProperty name="color" value="#E71224"/>
    </inkml:brush>
  </inkml:definitions>
  <inkml:trace contextRef="#ctx0" brushRef="#br0">0 12 5617,'0'0'2077,"0"0"-450,0 0-146,0 0-368,0 0-303,15-7 4354,45 5-4572,-33 0-536,0 2-1,-1 0 1,1 2 0,46 9 0,-6 7 74,1-4 1,1-2-1,-1-3 1,93-1-1,67-8-115,88 0 102,-108 0-6933,-206 0 1794</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4:59.159"/>
    </inkml:context>
    <inkml:brush xml:id="br0">
      <inkml:brushProperty name="width" value="0.05" units="cm"/>
      <inkml:brushProperty name="height" value="0.05" units="cm"/>
      <inkml:brushProperty name="color" value="#E71224"/>
    </inkml:brush>
  </inkml:definitions>
  <inkml:trace contextRef="#ctx0" brushRef="#br0">144 183 8306,'0'0'2624,"0"0"-810,0 0-110,0 0-465,0 0-520,0 0-295,0 0-130,0 0-52,0 0-86,0 0 48,0 0-133,0 0 6,0 0-47,0 0 10,0-21 161,2 16-198,1-1-1,-1 0 1,1 1-1,0-1 1,0 1-1,1 0 1,-1 0-1,1 0 0,0 1 1,1-1-1,7-6 1,-4 3-26,1 0 25,0 0-1,1 1 1,-1 0 0,1 1-1,1 0 1,-1 0 0,1 1-1,0 0 1,0 1 0,0 0 0,22-3-1,2 1 114,0 2 0,57 2 0,-89 2-99,-1 0 0,0 0 0,1 0 0,-1 1-1,0-1 1,1 1 0,-1 0 0,0-1 0,0 1-1,0 0 1,1 1 0,-1-1 0,0 0 0,0 0-1,-1 1 1,1-1 0,0 1 0,2 3 0,-1-1 7,0 1 0,0-1 0,0 1 0,-1 0 0,0-1 0,0 1 0,0 0-1,1 6 1,1 8 33,-1 0 0,-1 1-1,0 31 1,-1-2-21,-3 62 57,1-99-99,0 0 0,-1 0 0,-1 0 0,0 0 0,-1-1 0,-10 22 0,-31 44-303,-4-2 0,-2-3 0,-4-2-1,-3-2 1,-100 90 0,94-106-817,59-48 1038,0-1 0,0 0-1,-1 0 1,1 0 0,-1-1 0,0 0-1,1 0 1,-1-1 0,0 1 0,0-1-1,-7 0 1,12-1 106,1 0 154,0 0 4,0 0 171,0 0 42,0 0-15,21-7-25,287 7 993,-90 0-3637,-181 0-1574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2.984"/>
    </inkml:context>
    <inkml:brush xml:id="br0">
      <inkml:brushProperty name="width" value="0.05" units="cm"/>
      <inkml:brushProperty name="height" value="0.05" units="cm"/>
      <inkml:brushProperty name="color" value="#0000FF"/>
    </inkml:brush>
  </inkml:definitions>
  <inkml:trace contextRef="#ctx0" brushRef="#br0">3 0 4905,'-3'86'2473,"5"-67"1399,2-17 589,0 1-5002,17 39 912,-17-31-275,1 0-1,1-1 0,0 1 1,12 15-1,3-3-219,0-2 0,33 25 0,53 28-4157,-105-74 4229,-1 1 1,0-1-1,0 1 0,0-1 1,0 1-1,0 0 0,0-1 1,-1 1-1,1 0 0,0 0 1,0-1-1,0 1 0,-1 0 1,1 0-1,0 0 0,-1 0 1,1 0-1,-1 0 0,1 0 1,-1 0-1,0 1 0,1-1 1,-1 0-1,0 0 0,0 0 1,0 0-1,0 0 0,0 0 1,0 1-1,0-1 0,0 0 1,0 0-1,0 0 1,-1 0-1,1 0 0,0 0 1,-1 1-1,1-1 0,-1 0 1,1 0-1,-1 0 0,0 0 1,-1 1-1,-3 4 87,-1 0 0,0-1 0,-1 1 0,1-2 0,-9 6 0,4-2-118,-15 13 284,1 1 1,1 1-1,1 1 0,-33 45 0,49-60-108,1 1-1,0 0 1,0 1 0,1-1-1,0 1 1,1 0 0,-4 15-1,8-25 14,0-1-1,0 1 1,1-1-1,-1 0 1,0 1-1,0-1 0,0 1 1,1-1-1,-1 1 1,0-1-1,0 0 1,1 1-1,-1-1 0,0 0 1,1 1-1,-1-1 1,0 0-1,1 1 1,-1-1-1,0 0 0,1 0 1,-1 1-1,1-1 1,-1 0-1,1 0 1,-1 0-1,1 0 1,-1 0-1,1 0 0,-1 1 1,0-1-1,1 0 1,-1 0-1,1 0 1,-1 0-1,2-1 0,26 1-471,-18 0 717,362-4-1101,-372-12-4093,0 0-2776</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0.093"/>
    </inkml:context>
    <inkml:brush xml:id="br0">
      <inkml:brushProperty name="width" value="0.05" units="cm"/>
      <inkml:brushProperty name="height" value="0.05" units="cm"/>
      <inkml:brushProperty name="color" value="#E71224"/>
    </inkml:brush>
  </inkml:definitions>
  <inkml:trace contextRef="#ctx0" brushRef="#br0">1 29 7114,'0'0'2903,"0"0"-688,0 0-485,0 0-314,0 0-488,0 0-290,0 0-262,2 0-115,234 10 866,4 1-1112,-215-11-314,64-4-770,-81 3 502,0-1 1,0 0-1,-1-1 1,1 1-1,0-2 1,-1 1-1,0-1 0,10-6 1,-1-4-4064</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0.969"/>
    </inkml:context>
    <inkml:brush xml:id="br0">
      <inkml:brushProperty name="width" value="0.05" units="cm"/>
      <inkml:brushProperty name="height" value="0.05" units="cm"/>
      <inkml:brushProperty name="color" value="#E71224"/>
    </inkml:brush>
  </inkml:definitions>
  <inkml:trace contextRef="#ctx0" brushRef="#br0">43 1 4505,'0'0'3094,"0"0"-856,0 0-487,0 0-539,0 0-481,0 0-308,0 0-179,0 0-43,15 0 146,-2 1-275,1 0-1,-1 1 1,0 1 0,-1 0 0,25 10-1,-24-9-61,2-1 115,-15-3-53,0 4-44,0-3-72,0 20-773,-1-13 711,0-1 0,-1 1 0,0-1 1,0 1-1,0-1 0,-1 0 0,0 0 0,-1 0 1,1-1-1,-1 1 0,0-1 0,-1 1 0,0-2 1,0 1-1,-7 6 0,-14 20-66,-34 31 92,32-36 94,28-27-15,-16 18 1599,28-14 751,8-1-2912,27 3-244,81 0-1,-95-6-1372,-10 0-1937</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1.804"/>
    </inkml:context>
    <inkml:brush xml:id="br0">
      <inkml:brushProperty name="width" value="0.05" units="cm"/>
      <inkml:brushProperty name="height" value="0.05" units="cm"/>
      <inkml:brushProperty name="color" value="#E71224"/>
    </inkml:brush>
  </inkml:definitions>
  <inkml:trace contextRef="#ctx0" brushRef="#br0">48 8 1384,'0'0'3829,"0"0"-1770,0 0-648,0 0-120,0 0-411,0 0-222,-14-7 4356,16 106-5180,0-31 191,-11 115 0,8-174-65,-6 18-1242,7-26 1065,-1 0-1,1-1 0,-1 1 0,1-1 0,-1 1 1,1-1-1,-1 0 0,1 1 0,-1-1 1,1 1-1,-1-1 0,0 0 0,1 0 0,-1 1 1,1-1-1,-1 0 0,0 0 0,1 0 1,-1 0-1,0 1 0,1-1 0,-2 0 0,-5 0-4668</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2.987"/>
    </inkml:context>
    <inkml:brush xml:id="br0">
      <inkml:brushProperty name="width" value="0.05" units="cm"/>
      <inkml:brushProperty name="height" value="0.05" units="cm"/>
      <inkml:brushProperty name="color" value="#E71224"/>
    </inkml:brush>
  </inkml:definitions>
  <inkml:trace contextRef="#ctx0" brushRef="#br0">68 36 5097,'0'0'2729,"0"0"-701,0 0-588,0 0-443,0 0-403,0 0-148,0 9-95,13 142 559,-10-120-674,-2 0-1,0 0 1,-6 46-1,3-69-237,-1-1 1,1 1-1,-1-1 1,0 0-1,-1 0 0,0 0 1,0 0-1,0-1 1,-1 0-1,-7 8 0,-22 36-2180,39-54 2024,1 0 0,0 1 0,0 0 0,1 0 0,-1 0 0,1 1 0,-1 0 0,1 0 0,0 1 0,7-1 0,59-20 397,-59 14-228,0 0 1,0-1 0,-1-1-1,0-1 1,0 0 0,-1 0 0,-1-1-1,0-1 1,-1 0 0,0 0 0,-1-1-1,0 0 1,-1-1 0,9-24 0,13-35-14,-20 44-28,2 0 0,32-54 0,-38 77-26,-5 6 38,-1 1 37,0 0 42,0-16-1867,0 11-255</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05.460"/>
    </inkml:context>
    <inkml:brush xml:id="br0">
      <inkml:brushProperty name="width" value="0.05" units="cm"/>
      <inkml:brushProperty name="height" value="0.05" units="cm"/>
      <inkml:brushProperty name="color" value="#E71224"/>
    </inkml:brush>
  </inkml:definitions>
  <inkml:trace contextRef="#ctx0" brushRef="#br0">0 0 1872,'0'0'3800,"0"0"-1850,0 0-558,0 0-173,0 0-340,0 0-220,0 0-158,0 0 48,0 0-52,0 0 75,0 0-88,0 0-25,0 0-153,0 0-126,0 0-36,0 0-78,0 0 59,0 0-45,0 0 121,0 0-59,29 0 6,54 11 51,-62-7-169,-1-1 1,25 0 0,60 4 75,114 0 33,-206-6-199,0 1 0,-1 0 0,1 0 0,14 6 0,-16-5-81,1 0 0,0 0 0,0-1 1,13 1-1,-24-3 157,-1 0 0,0 0-3,6 0 87,-5 0-5237,-1 0-2507</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19.391"/>
    </inkml:context>
    <inkml:brush xml:id="br0">
      <inkml:brushProperty name="width" value="0.05" units="cm"/>
      <inkml:brushProperty name="height" value="0.05" units="cm"/>
      <inkml:brushProperty name="color" value="#E71224"/>
    </inkml:brush>
  </inkml:definitions>
  <inkml:trace contextRef="#ctx0" brushRef="#br0">0 106 9402,'0'0'3595,"0"0"-1298,0 0-497,0 0-381,0 0-499,0 0-230,0 0-273,0 0 122,0 0-151,0 0-77,0 0-110,9 0 129,28 0-297,110 1 421,0-6 0,157-26 0,-210 19-663,-64 9 11,0 0-1,0-2 1,-1-1 0,40-14-1,-68 19 131,0 1-1,-1 0 1,1 0-1,0-1 1,0 1-1,-1 0 1,1-1-1,0 1 1,-1 0-1,1-1 1,0 1-1,-1-1 1,1 0-1,0 1 1,-1-1-1,1 1 1,-1-1-1,1 0 1,-1 0-1,1 0 1,0-8-5011,-1 8 359</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19.984"/>
    </inkml:context>
    <inkml:brush xml:id="br0">
      <inkml:brushProperty name="width" value="0.05" units="cm"/>
      <inkml:brushProperty name="height" value="0.05" units="cm"/>
      <inkml:brushProperty name="color" value="#E71224"/>
    </inkml:brush>
  </inkml:definitions>
  <inkml:trace contextRef="#ctx0" brushRef="#br0">62 1 392,'0'0'6383,"0"0"-3345,0 0-1289,0 0-411,0 0-250,0 0-362,-1 23-73,-6 153 682,0-18-377,-33 333 151,34-383-1337,33-108 202,54 2 87,-46 1-181,-1-3 1,1 0-1,42-8 0,-68 7-79,0-2 0,0 0-1,-1 0 1,1 0 0,-1-1 0,1 0-1,-1-1 1,-1 0 0,15-12 0,29-35-4624,-36 35 446</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0.408"/>
    </inkml:context>
    <inkml:brush xml:id="br0">
      <inkml:brushProperty name="width" value="0.05" units="cm"/>
      <inkml:brushProperty name="height" value="0.05" units="cm"/>
      <inkml:brushProperty name="color" value="#E71224"/>
    </inkml:brush>
  </inkml:definitions>
  <inkml:trace contextRef="#ctx0" brushRef="#br0">0 99 5977,'0'0'3153,"0"0"-1169,0 0-79,0 0-833,0 0-160,0 0-384,0 0-104,0 0-72,14 0 161,20 0 127,7 0-272,7 0-32,0 0-328,7 0-16,42-21-856,-22-14-697,1-8-3160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0.953"/>
    </inkml:context>
    <inkml:brush xml:id="br0">
      <inkml:brushProperty name="width" value="0.05" units="cm"/>
      <inkml:brushProperty name="height" value="0.05" units="cm"/>
      <inkml:brushProperty name="color" value="#E71224"/>
    </inkml:brush>
  </inkml:definitions>
  <inkml:trace contextRef="#ctx0" brushRef="#br0">261 1 6025,'0'0'3085,"0"0"-753,0 0-202,0 0-151,0 0-476,0 0-500,-1 6-291,-46 167 633,19-76-877,-16 56-128,-52 212-80,80-290-297,4 0 0,-5 144 0,17-92-674,0-124 628,0 1-1,0-1 1,1 0-1,-1 1 1,1-1-1,-1 0 1,1 0-1,0 1 1,0-1-1,0 0 1,1 0-1,-1 0 1,1 0-1,0 0 1,0-1-1,0 1 1,0 0-1,0-1 1,0 0-1,1 1 1,-1-1-1,1 0 1,0 0-1,0 0 1,0-1-1,-1 1 1,2-1-1,-1 0 1,0 1-1,5 0 1,8 1-732,1 0 1,-1-1-1,1-1 0,-1 0 1,18-3-1,-5 2-1444,41 0-5621</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1.673"/>
    </inkml:context>
    <inkml:brush xml:id="br0">
      <inkml:brushProperty name="width" value="0.05" units="cm"/>
      <inkml:brushProperty name="height" value="0.05" units="cm"/>
      <inkml:brushProperty name="color" value="#E71224"/>
    </inkml:brush>
  </inkml:definitions>
  <inkml:trace contextRef="#ctx0" brushRef="#br0">166 31 5113,'0'0'5540,"0"0"-2322,0 0-906,0 0-637,0 0-798,0 0-208,-5 14-273,-31 86-243,5 2-1,4 0 1,5 2 0,4 1-1,5 0 1,1 162-1,11-241-148,1-13-16,-1 0-1,2 0 1,0 0 0,0 0-1,5 15 1,-5-24 2,1 0 1,-1-1-1,1 1 0,0 0 1,0 0-1,1-1 0,-1 1 1,1-1-1,-1 0 0,1 1 1,0-2-1,1 1 0,-1 0 1,0 0-1,1-1 0,0 0 0,-1 0 1,1 0-1,7 3 0,4-1-66,-1 0-1,1-1 1,0-1-1,0 0 1,-1-1-1,1 0 1,20-2-1,-1 0-75,-20 0 117,-1-1-1,0 0 1,1-1-1,-1-1 1,0 0-1,0 0 1,-1-1-1,1-1 0,-1 0 1,-1-1-1,1 0 1,-1-1-1,0 0 1,-1-1-1,14-14 1,9-12-4,-1-1 1,-2-1-1,28-47 0,-34 49-13,-2-1 0,-1-2-1,-2 0 1,-2-1 0,-1 0-1,-2-2 1,-2 0-1,-1 0 1,-3-1 0,6-71-1,-13 100 27,0-14 24,0-1 0,-2 1 0,-1-1 0,-6-31 0,7 52-34,-1-1-1,0 1 1,-1 0 0,0 0-1,0 0 1,0 1-1,-1-1 1,0 1 0,0 0-1,-1 0 1,0 0 0,0 0-1,0 1 1,0 0-1,-1 0 1,0 0 0,0 1-1,0 0 1,-1 0 0,-8-4-1,-5 2-539,0 1 0,0 0 0,0 2 0,-1 0 0,1 1-1,-1 1 1,1 1 0,-29 3 0,43-2 10,-1-1 0,1 1 0,0 0 0,-1 0 1,-9 5-1,-21 18-5722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5.262"/>
    </inkml:context>
    <inkml:brush xml:id="br0">
      <inkml:brushProperty name="width" value="0.05" units="cm"/>
      <inkml:brushProperty name="height" value="0.05" units="cm"/>
      <inkml:brushProperty name="color" value="#E71224"/>
    </inkml:brush>
  </inkml:definitions>
  <inkml:trace contextRef="#ctx0" brushRef="#br0">0 316 7562,'0'0'2688,"0"0"-199,0 0-265,0 0-671,0 0-633,0 0-392,0 0-288,200-76-240,-126-11-880,-12 11-1841,-10 0-4384</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4.388"/>
    </inkml:context>
    <inkml:brush xml:id="br0">
      <inkml:brushProperty name="width" value="0.05" units="cm"/>
      <inkml:brushProperty name="height" value="0.05" units="cm"/>
      <inkml:brushProperty name="color" value="#0000FF"/>
    </inkml:brush>
  </inkml:definitions>
  <inkml:trace contextRef="#ctx0" brushRef="#br0">1 1 5281,'0'0'3066,"0"0"-715,0 0-550,0 0-440,0 0-360,0 0-153,0 0-200,0 0-28,6 0 49,225 0 439,-130 0-9768,-101 0 4183</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2.123"/>
    </inkml:context>
    <inkml:brush xml:id="br0">
      <inkml:brushProperty name="width" value="0.05" units="cm"/>
      <inkml:brushProperty name="height" value="0.05" units="cm"/>
      <inkml:brushProperty name="color" value="#E71224"/>
    </inkml:brush>
  </inkml:definitions>
  <inkml:trace contextRef="#ctx0" brushRef="#br0">0 0 3017,'0'0'4325,"0"0"-1789,0 0-905,0 0-368,0 0-192,0 0 119,7 16-85,6 11-579,1 0 1,2 0-1,0-2 0,1 0 1,24 25-1,-25-33-480,0-1-1,1-1 1,1 0 0,1-1-1,0-1 1,0-1 0,1-1-1,43 17 1,56 8-6091,-95-23 745</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3.155"/>
    </inkml:context>
    <inkml:brush xml:id="br0">
      <inkml:brushProperty name="width" value="0.05" units="cm"/>
      <inkml:brushProperty name="height" value="0.05" units="cm"/>
      <inkml:brushProperty name="color" value="#E71224"/>
    </inkml:brush>
  </inkml:definitions>
  <inkml:trace contextRef="#ctx0" brushRef="#br0">99 78 7226,'0'0'2765,"0"0"-348,0 0-293,0 0-590,0 0-355,0 0-380,0 0-737,-1 1 0,0-1-1,1 0 1,-1 1 0,1-1 0,0 1 0,-1-1 0,1 1 0,-1-1 0,1 1 0,0-1-1,-1 1 1,1-1 0,0 1 0,-1 0 0,1-1 0,0 1 0,0-1 0,0 1-1,0 0 1,0-1 0,-1 1 0,1 0 0,0-1 0,0 1 0,1 0 0,-1-1-1,0 1 1,0 0 0,1 55 66,0-14 40,-1 0-1,-9 54 1,7-83-211,0-1 1,-1 0-1,-1 0 1,0 0-1,-1 0 1,0 0-1,0-1 0,-1 0 1,-1 0-1,0-1 1,-1 1-1,-9 9 1,7-11-1054,10-9 985,0 0 0,0 0 0,0 1 1,0-1-1,1 0 0,-1 0 0,0 0 1,0 0-1,0 0 0,0 0 0,0 0 0,0 0 1,0 0-1,0 0 0,0 0 0,0 0 1,0 0-1,0 0 0,0 0 0,0 1 0,0-1 1,0 0-1,0 0 0,0 0 0,0 0 1,0 0-1,0 0 0,0 0 0,0 0 1,0 0-1,0 0 0,23-1 67,6 0 52,0-2 0,0-1 0,-1-1 0,1-1 1,-1-2-1,40-16 0,-62 21-60,1 0 0,-1 0-1,0-1 1,0 0 0,0 0 0,-1 0 0,1-1 0,-1 0 0,0 0-1,-1-1 1,1 1 0,-1-1 0,0 0 0,-1 0 0,1 0-1,-1-1 1,0 1 0,-1-1 0,4-13 0,1-10-415,-1-1-1,-2 0 1,0-43 0,1-2-192,2 0-4892,-6 61 1051</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3.910"/>
    </inkml:context>
    <inkml:brush xml:id="br0">
      <inkml:brushProperty name="width" value="0.05" units="cm"/>
      <inkml:brushProperty name="height" value="0.05" units="cm"/>
      <inkml:brushProperty name="color" value="#E71224"/>
    </inkml:brush>
  </inkml:definitions>
  <inkml:trace contextRef="#ctx0" brushRef="#br0">0 0 120,'0'0'6192,"0"0"-2906,0 0-1198,0 0-372,0 0-552,0 0-383,0 0-210,3 2-147,37 30 141,-2 1 1,-1 2-1,-2 2 0,31 41 0,-53-63-542,-1 0-1,0 1 1,-1 1-1,-1 0 1,-1 0-1,0 1 1,-1 0-1,-1 1 1,-1 0-1,0 0 1,-2 0-1,0 0 1,-1 1-1,0 37 0,-2-26-371,-2 0-1,-8 45 0,7-63 74,-2 0 0,0 0 0,0 0 0,-1-1 0,-1 0 0,0 0 0,-1 0-1,-12 17 1,-65 67-3862,51-61 709,-10 15-4975</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4.369"/>
    </inkml:context>
    <inkml:brush xml:id="br0">
      <inkml:brushProperty name="width" value="0.05" units="cm"/>
      <inkml:brushProperty name="height" value="0.05" units="cm"/>
      <inkml:brushProperty name="color" value="#E71224"/>
    </inkml:brush>
  </inkml:definitions>
  <inkml:trace contextRef="#ctx0" brushRef="#br0">0 71 8386,'0'0'2618,"0"0"-430,0 0-730,0 0-481,0 0-210,0 0-17,18 0-269,381 0 1314,-381 0-2470,0-1 0,0-1 0,33-7 0,-46 8 363,0-1 0,0 1 0,0-1 0,0 0 0,0 0 0,0 0 0,-1-1 0,1 1 0,-1-1 1,0 0-1,0-1 0,0 1 0,0-1 0,0 0 0,-1 0 0,0 0 0,4-6 0,-6 8-6688</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4.707"/>
    </inkml:context>
    <inkml:brush xml:id="br0">
      <inkml:brushProperty name="width" value="0.05" units="cm"/>
      <inkml:brushProperty name="height" value="0.05" units="cm"/>
      <inkml:brushProperty name="color" value="#E71224"/>
    </inkml:brush>
  </inkml:definitions>
  <inkml:trace contextRef="#ctx0" brushRef="#br0">0 29 3953,'0'0'5697,"0"0"-3841,0 0 433,0 0-657,0 0-792,0 0-191,0 0-289,35 28-64,6-28-288,14 0-8,6 0-24,29 0-464,-8-21-1449,-6-14-2552</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5.690"/>
    </inkml:context>
    <inkml:brush xml:id="br0">
      <inkml:brushProperty name="width" value="0.05" units="cm"/>
      <inkml:brushProperty name="height" value="0.05" units="cm"/>
      <inkml:brushProperty name="color" value="#E71224"/>
    </inkml:brush>
  </inkml:definitions>
  <inkml:trace contextRef="#ctx0" brushRef="#br0">159 177 10050,'0'0'2997,"0"0"-555,0 0-807,0 0-614,0 0-486,0 0-42,5 1-140,-1 1-325,0 0 1,-1 0 0,0 0 0,1 1-1,-1-1 1,0 1 0,0 0 0,-1 0-1,1 0 1,0 0 0,-1 0-1,0 1 1,0-1 0,0 1 0,0-1-1,-1 1 1,1 0 0,-1 0 0,0 0-1,0 0 1,0 5 0,5 14 125,-2 1 0,3 36 0,-6 130-147,-2-174-54,0 0 0,-1-1-1,-1 1 1,-1-1 0,0 1 0,-1-1 0,0 0-1,-1-1 1,-16 27 0,4-12-406,-1-2-1,-1 0 1,-40 41-1,58-66 383,-1 0-1,1 0 1,0 0-1,-1 0 0,1-1 1,-1 1-1,1-1 1,-1 1-1,0-1 1,0 0-1,0 0 0,0 0 1,0 0-1,0-1 1,0 1-1,0-1 1,0 0-1,0 1 0,0-1 1,-4-1-1,6 1-108,1 0 8,-1-3 170,1 1 0,0-1-1,0 0 1,1 1 0,-1-1 0,0 1-1,1-1 1,0 1 0,-1-1 0,1 1-1,0-1 1,0 1 0,1 0-1,-1-1 1,0 1 0,1 0 0,-1 0-1,5-4 1,-2 3-11,1 0 0,0 1 0,0-1 0,0 1-1,0 0 1,0 0 0,1 1 0,4-1 0,16-3-39,0 1-1,0 2 1,0 0 0,34 4 0,-37-1 86,0 0 1,1-2-1,-1 0 1,0-2-1,-1-1 0,27-7 1,-25 1 26,0-1 1,-1-1-1,0-1 1,-1-1 0,0-1-1,-1-1 1,-1-1-1,0-1 1,-2-1-1,0 0 1,-1-1-1,-1-1 1,15-25-1,9-21-308,-2-2 0,-4-1 0,27-82 0,-51 127-210,-1 0 0,-2 0 1,5-31-1,-7-4-4465,-5 59 1854</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7.322"/>
    </inkml:context>
    <inkml:brush xml:id="br0">
      <inkml:brushProperty name="width" value="0.05" units="cm"/>
      <inkml:brushProperty name="height" value="0.05" units="cm"/>
      <inkml:brushProperty name="color" value="#E71224"/>
    </inkml:brush>
  </inkml:definitions>
  <inkml:trace contextRef="#ctx0" brushRef="#br0">1 1 7850,'0'0'2634,"0"0"-409,0 0-303,0 0-456,0 0-346,0 0-221,0 6-371,3 29-235,2 1 0,1 0 0,2-1 0,1-1 0,25 60 0,4 18 33,82 435 85,-69-285-324,-51-257-89,1 2-45,0 0 0,1 0 1,-1-1-1,1 1 0,1-1 0,-1 1 1,1-1-1,0 0 0,0 0 1,1 0-1,5 6 0,-8-11-2,0-1-1,0 1 1,0-1 0,0 0-1,0 1 1,0-1-1,0 0 1,0 0 0,1 0-1,-1 0 1,0 0 0,0 0-1,0 0 1,0 0-1,0-1 1,0 1 0,0 0-1,0-1 1,0 1-1,0-1 1,0 1 0,0-1-1,0 1 1,0-1 0,0 0-1,0 1 1,0-1-1,0 0 1,-1 0 0,1 1-1,0-1 1,-1 0 0,1 0-1,0-1 1,7-22-1,-1 0 1,-1 0-1,3-30 1,4-15 17,206-776-3220,-179 744 281,-26 67-424,-6 12-3524</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8.177"/>
    </inkml:context>
    <inkml:brush xml:id="br0">
      <inkml:brushProperty name="width" value="0.05" units="cm"/>
      <inkml:brushProperty name="height" value="0.05" units="cm"/>
      <inkml:brushProperty name="color" value="#E71224"/>
    </inkml:brush>
  </inkml:definitions>
  <inkml:trace contextRef="#ctx0" brushRef="#br0">344 50 800,'0'0'5833,"0"0"-2816,0 0-993,0 0-330,0 0-414,0 0-346,0-6-186,0-4-729,0 8 60,0 1 0,0-1 0,0 1 0,0-1 0,0 0-1,0 1 1,0-1 0,0 0 0,-1 1 0,1-1 0,-1 1-1,1-1 1,-2-1 0,1 2-33,-1 0 0,1 0 0,0 0-1,-1 0 1,1 0 0,-1 1 0,0-1 0,1 0 0,-1 1-1,0-1 1,1 1 0,-1 0 0,0 0 0,1-1 0,-1 1-1,0 0 1,1 1 0,-3-1 0,-5-1-38,1 1 1,-1 1-1,0-1 1,1 1-1,-1 0 1,1 1-1,-1 0 1,1 1 0,0-1-1,-1 2 1,1-1-1,1 1 1,-1 0-1,1 1 1,-1 0-1,1 0 1,1 0-1,-1 1 1,1 0-1,-6 8 1,-3 2-42,1 1 1,1 0-1,0 1 0,1 1 1,1 0-1,1 0 1,1 1-1,1 0 1,1 1-1,0 0 1,1 0-1,2 1 1,0-1-1,-1 29 1,5-49-147,0-1-12,16 0-554,-5-1 721,0-1 0,-1 0 1,1 0-1,-1-1 1,1-1-1,-1 0 1,0 0-1,0-1 1,-1 0-1,0 0 0,0-1 1,0 0-1,0-1 1,-1 0-1,0-1 1,13-16-1,-3 4-62,-2-1 0,-1-1 0,-1 0-1,0-1 1,19-48 0,-20 43 52,-9 22 31,-1 0-1,-1 1 1,1-1 0,-1 0-1,0-1 1,0 1 0,-1 0-1,2-9 1,-3 14-40,0 1-13,0 0-14,0 0-173,0 11-300,2 12 595,1 0-1,1 0 1,2 0 0,0-1-1,12 28 1,4 20-55,-19-61-211,9 27-770,1-16-3325,-6-13-717</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8.589"/>
    </inkml:context>
    <inkml:brush xml:id="br0">
      <inkml:brushProperty name="width" value="0.05" units="cm"/>
      <inkml:brushProperty name="height" value="0.05" units="cm"/>
      <inkml:brushProperty name="color" value="#E71224"/>
    </inkml:brush>
  </inkml:definitions>
  <inkml:trace contextRef="#ctx0" brushRef="#br0">0 1 6145,'0'0'2090,"0"0"-366,0 0-237,0 0-297,0 0 13,0 0-111,18 41-362,59 130-166,-67-151-458,-1 1 1,-1 1-1,6 26 1,1 1 12,-8-32-113,-1 1 0,0-1 0,-1 1-1,-1 0 1,2 28 0,-4-37-512,0-12-406,1-20 247,-4-15 631,1-1 1,2 1 0,2 0-1,1 0 1,2 0 0,16-53-1,-17 75 22,-2 6-30,-1 0 0,1 1 0,1 0-1,-1-1 1,8-9 0,-9 16 29,-1 1 1,0-1-1,1 1 0,-1 0 0,1-1 1,0 1-1,0 1 0,0-1 1,0 0-1,0 1 0,0-1 1,0 1-1,0 0 0,1 0 1,-1 0-1,0 1 0,1-1 0,-1 1 1,0 0-1,5 0 0,12 0-289,32 0-111,-21-8-4660,-25 2-206</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29.339"/>
    </inkml:context>
    <inkml:brush xml:id="br0">
      <inkml:brushProperty name="width" value="0.05" units="cm"/>
      <inkml:brushProperty name="height" value="0.05" units="cm"/>
      <inkml:brushProperty name="color" value="#E71224"/>
    </inkml:brush>
  </inkml:definitions>
  <inkml:trace contextRef="#ctx0" brushRef="#br0">164 1 7578,'0'0'3694,"0"0"-1296,0 0-355,0 0-551,0 0-350,0 0-104,-2 10 237,-15 32-1193,-12 29-60,3 1-1,2 0 1,4 2-1,-12 84 1,23-65-646,5 150 1,4-236 431,1 1 0,0-1 0,0 0 0,1 0 0,-1 0 0,2 0 0,-1 0 0,1 0 0,0 0 0,0-1 0,1 0 0,0 1 0,6 5 0,3 3-1473,1-1-1,1-1 0,26 19 1,8 4-5947</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4.948"/>
    </inkml:context>
    <inkml:brush xml:id="br0">
      <inkml:brushProperty name="width" value="0.05" units="cm"/>
      <inkml:brushProperty name="height" value="0.05" units="cm"/>
      <inkml:brushProperty name="color" value="#0000FF"/>
    </inkml:brush>
  </inkml:definitions>
  <inkml:trace contextRef="#ctx0" brushRef="#br0">39 0 3809,'0'0'2687,"0"0"-640,0 0-358,0 0-452,0 0-230,0 0-163,0 0-807,0 0 0,0 0 0,-1 0-1,1 0 1,0 0 0,-1 0 0,1 0 0,0 0 0,0 0-1,-1 1 1,1-1 0,0 0 0,-1 0 0,1 0 0,0 0-1,0 0 1,-1 0 0,1 1 0,0-1 0,0 0-1,0 0 1,-1 0 0,1 1 0,0-1 0,0 0 0,0 0-1,-1 1 1,1-1 0,0 0 0,0 0 0,0 1 0,0-1-1,0 0 1,0 0 0,0 1 0,0 48 826,1-3-107,-10 91 0,-2-68-173,-2 117 1,33-186-1268,44-3-486,-4 2-6121,-54 1 1985</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0.322"/>
    </inkml:context>
    <inkml:brush xml:id="br0">
      <inkml:brushProperty name="width" value="0.05" units="cm"/>
      <inkml:brushProperty name="height" value="0.05" units="cm"/>
      <inkml:brushProperty name="color" value="#E71224"/>
    </inkml:brush>
  </inkml:definitions>
  <inkml:trace contextRef="#ctx0" brushRef="#br0">262 80 5825,'0'0'5703,"0"0"-2516,0 0-974,0 0-526,0 0-703,0 0-296,-10 16-208,-22 38-390,3 2 0,-31 80-1,30-43-148,3 1 0,4 1-1,5 1 1,3 1 0,-2 170-1,17-262 3,0 1 0,0-1 0,0 1 0,1-1-1,0 1 1,0-1 0,0 0 0,1 1 0,0-1-1,0 0 1,3 6 0,-2-8-2,-1 0 1,1 0-1,0 0 1,0-1-1,0 1 1,0-1-1,0 0 1,0 0-1,1 0 1,-1 0-1,1 0 0,-1-1 1,1 1-1,0-1 1,0 0-1,6 0 1,8 3-13,0 0 1,0-2 0,0 0 0,1-1-1,-1-1 1,0-1 0,1 0 0,-1-2-1,0 0 1,0-1 0,0 0 0,-1-2-1,0 0 1,0-1 0,0-1 0,0 0-1,-2-1 1,23-16 0,-3-7-138,0-1 0,-3-2 0,0-1 0,-3-2 0,-1-1 0,-1 0 0,-3-3 0,-1 0 1,31-82-1,-43 86 43,-2-2 0,-1 1 0,-2-1 0,-2 0 0,-2-1 1,-4-60-1,2 41 157,0 49 20,0 1 0,0-1 0,-1 0 0,-1 1 1,1-1-1,-2 1 0,1 0 0,-2 0 0,1 0 0,-1 0 0,-1 0 0,0 1 0,0 0 1,-1 0-1,0 0 0,0 1 0,-1 0 0,0 0 0,0 0 0,-1 1 0,0 0 0,-1 1 0,1 0 1,-1 0-1,-1 1 0,-10-5 0,2 5-324,-1 0-1,0 2 1,0 0 0,0 1 0,0 1 0,0 1 0,-27 3-1,43-3 266,-4 1-316,-1-1 0,1 1 0,0 0 0,-1 1-1,-12 4 1,-29 24-3214</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0.690"/>
    </inkml:context>
    <inkml:brush xml:id="br0">
      <inkml:brushProperty name="width" value="0.05" units="cm"/>
      <inkml:brushProperty name="height" value="0.05" units="cm"/>
      <inkml:brushProperty name="color" value="#E71224"/>
    </inkml:brush>
  </inkml:definitions>
  <inkml:trace contextRef="#ctx0" brushRef="#br0">1 0 4929,'0'0'3297,"0"0"-1225,0 0 73,0 0-193,0 0-8,0 0-839,0 0-169,130 148-392,-95-106-296,-1 0-104,0 0-144,7-6 0,1-1-648,6-7-808,-7 0-2833,-14-7-5601</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1.475"/>
    </inkml:context>
    <inkml:brush xml:id="br0">
      <inkml:brushProperty name="width" value="0.05" units="cm"/>
      <inkml:brushProperty name="height" value="0.05" units="cm"/>
      <inkml:brushProperty name="color" value="#E71224"/>
    </inkml:brush>
  </inkml:definitions>
  <inkml:trace contextRef="#ctx0" brushRef="#br0">67 42 3449,'0'0'3937,"0"0"-1904,0 0-798,0 0-187,0 0-30,0 0-91,1 16-146,26 130 726,-23-115-1225,-1-1 0,-3 59-1,0-42-127,-1-43-147,0-1-1,1 1 0,-1 0 0,-1-1 1,1 0-1,0 1 0,-1-1 0,0 0 1,0 1-1,0-1 0,0 0 0,0 0 1,0-1-1,-1 1 0,0 0 0,1-1 1,-1 1-1,-3 1 0,-57 35-677,76-35-2398,14-4 3224,1-5-215,-16 4 71,-1-1 0,1-1 0,-1 0 0,0 0 1,13-7-1,-12 3-1,0 0 0,-1-2 0,0 1 0,0-2 0,-1 1 0,0-1 0,-1-1 0,0 0 0,0 0 0,-2 0 0,1-1 0,-1-1-1,10-24 1,1-12-1218,-2 0-1,13-71 0,-24 98 526,2-19-1355,-6 10-1612</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2.239"/>
    </inkml:context>
    <inkml:brush xml:id="br0">
      <inkml:brushProperty name="width" value="0.05" units="cm"/>
      <inkml:brushProperty name="height" value="0.05" units="cm"/>
      <inkml:brushProperty name="color" value="#E71224"/>
    </inkml:brush>
  </inkml:definitions>
  <inkml:trace contextRef="#ctx0" brushRef="#br0">1 1 6241,'0'0'2849,"0"0"-759,0 0-258,0 0-396,0 0-159,0 0-321,28 32-197,95 111-313,-94-106-338,-1 0 1,-2 1-1,23 45 0,-31-51-72,-5-9-68,0 2 1,-1 0-1,-2 0 1,-1 1-1,-1 0 0,0 1 1,-3-1-1,0 2 1,-1-1-1,-1 30 1,-3-45-47,1 0-30,0 0 1,-1 0 0,-1 0-1,0 0 1,0 0 0,-1 0-1,-1 0 1,0-1 0,-1 1-1,0-1 1,0 0 0,-12 19-1,-3-3-927,-1-1 0,-34 35-1,-17 8-4001,67-65 4592,-45 41-7165</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2.822"/>
    </inkml:context>
    <inkml:brush xml:id="br0">
      <inkml:brushProperty name="width" value="0.05" units="cm"/>
      <inkml:brushProperty name="height" value="0.05" units="cm"/>
      <inkml:brushProperty name="color" value="#E71224"/>
    </inkml:brush>
  </inkml:definitions>
  <inkml:trace contextRef="#ctx0" brushRef="#br0">0 1 5817,'0'0'2307,"0"0"-458,0 0-497,0 0-338,0 0-50,0 0 95,22 1-243,162 18 827,-19-17-1051,-88-3-837,-73 1-73,0 0-1,0-1 1,-1 0 0,1 1 0,0-1 0,0 0 0,0-1 0,-1 1 0,1-1 0,6-4 0,0 1-2093,-8 4-3078</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3.295"/>
    </inkml:context>
    <inkml:brush xml:id="br0">
      <inkml:brushProperty name="width" value="0.05" units="cm"/>
      <inkml:brushProperty name="height" value="0.05" units="cm"/>
      <inkml:brushProperty name="color" value="#E71224"/>
    </inkml:brush>
  </inkml:definitions>
  <inkml:trace contextRef="#ctx0" brushRef="#br0">0 71 6601,'0'0'2574,"0"0"-481,0 0-382,0 0-347,0 0-341,0 0-208,0 0-350,0 0-83,0 0-129,4 0 16,82 0 66,123-2-983,-197 1 230,0 0-1,-1-1 1,1 0-1,-1-1 1,1-1-1,-1 0 1,0 0-1,0-1 1,13-8-1,31-17-4279</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4.291"/>
    </inkml:context>
    <inkml:brush xml:id="br0">
      <inkml:brushProperty name="width" value="0.05" units="cm"/>
      <inkml:brushProperty name="height" value="0.05" units="cm"/>
      <inkml:brushProperty name="color" value="#E71224"/>
    </inkml:brush>
  </inkml:definitions>
  <inkml:trace contextRef="#ctx0" brushRef="#br0">63 339 2921,'0'0'6516,"0"0"-3246,0 0-958,0 0-787,0 0-632,0 0-428,-5-5-95,3 3-387,0 0 1,0-1 0,0 1-1,0-1 1,1 1-1,-1-1 1,1 0 0,0 1-1,0-1 1,0 0-1,0 0 1,0 0-1,0 0 1,1 0 0,-1 0-1,1 0 1,0 0-1,0 0 1,0-1-1,1 1 1,-1 0 0,1 0-1,-1 0 1,1 0-1,0 0 1,0 1-1,0-1 1,1 0 0,-1 0-1,1 1 1,-1-1-1,1 1 1,0-1 0,3-2-1,22-22-2,2 1 1,0 2-1,1 1 0,2 2 0,0 0 0,1 2 0,1 2 1,1 1-1,44-13 0,-65 26 70,0 0 1,1 1-1,0 1 0,0 0 0,15 1 1,-9 1 36,-20-2-81,0 1 1,0 0-1,0 0 0,-1 0 1,1 1-1,0-1 0,0 0 1,0 0-1,0 0 0,-1 1 1,1-1-1,0 0 0,0 1 1,-1-1-1,1 0 0,0 1 1,-1-1-1,1 1 0,0-1 1,-1 1-1,1 0 0,-1-1 1,1 1-1,-1 0 0,1-1 0,-1 1 1,1 0-1,-1-1 0,1 3 1,0 23 183,-1-16-162,2 46 197,-1-37-209,0-1 0,0 1 0,-2 0 1,-1-1-1,0 1 0,-1-1 0,-7 21 0,-7-3-145,-3 0 0,-1-1 0,-2-1 0,-42 49 0,33-41-184,-31 34-1643,-3-3 1,-134 115-1,158-153 1687,41-33 395,1-2 150,0 0 228,0 0 63,0 0-159,0 0-216,165 2 2078,185-6-90,-341 4-2231,0-2 0,0 1 1,0-2-1,0 1 1,0-1-1,-1 0 1,0-1-1,1 0 1,-1 0-1,0-1 0,-1 0 1,13-10-1,-6 3-1655,-1-1 0,21-27 0,-11 10-7617</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5.010"/>
    </inkml:context>
    <inkml:brush xml:id="br0">
      <inkml:brushProperty name="width" value="0.05" units="cm"/>
      <inkml:brushProperty name="height" value="0.05" units="cm"/>
      <inkml:brushProperty name="color" value="#E71224"/>
    </inkml:brush>
  </inkml:definitions>
  <inkml:trace contextRef="#ctx0" brushRef="#br0">69 1 5337,'0'0'2311,"0"0"-330,0 0-534,0 0-400,0 0-135,0 0-31,0 0-103,0 0-190,0 0-76,0 0-444,1 0 1,-1 1-1,1-1 0,-1 0 0,0 1 1,0-1-1,1 0 0,-1 1 0,0-1 1,1 0-1,-1 1 0,0-1 0,0 0 1,0 1-1,0-1 0,1 1 0,-1-1 1,0 1-1,0-1 0,0 1 0,0-1 1,0 0-1,0 1 0,0-1 0,0 1 1,0-1-1,0 1 0,0-1 0,0 0 1,-1 1-1,1-1 0,0 1 0,0 0 1,-70 26 89,67-26-172,3-1-48,0 0-54,0 0-95,0 0-23,15-7 182,8-3 93,-18 7-37,0 0-1,1 1 0,-1 0 1,1 0-1,0 0 0,-1 1 1,1 0-1,0 0 0,8 0 0,-13 1-144,-1 0-578,0 0-1005,0 0-1514,0 0-2997</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36.190"/>
    </inkml:context>
    <inkml:brush xml:id="br0">
      <inkml:brushProperty name="width" value="0.05" units="cm"/>
      <inkml:brushProperty name="height" value="0.05" units="cm"/>
      <inkml:brushProperty name="color" value="#E71224"/>
    </inkml:brush>
  </inkml:definitions>
  <inkml:trace contextRef="#ctx0" brushRef="#br0">96 282 6105,'0'0'5017,"0"0"-2311,0 0-633,0 0-686,0 0-580,0 0-129,12 11-98,5 5-354,0 1 0,-1 1-1,-1 0 1,-1 1-1,18 30 1,-18-22-157,-1 0 1,-1 1-1,-1 1 0,-1 0 0,-2 0 0,-1 1 1,-1 0-1,-2 0 0,1 34 0,-5-39-17,0 0 0,-7 37-1,5-52-64,-1-1 0,1 0 0,-1-1-1,-1 1 1,0 0 0,0-1 0,-1 0-1,0 0 1,-11 13 0,-15 14-576,-2-2 1,-2-1-1,0-2 0,-44 28 1,77-57 488,-1 0 1,1 0-1,-1 1 1,0-1-1,1-1 1,-1 1-1,0 0 1,0-1-1,1 1 1,-1-1-1,0 0 1,-5 0-1,7 0-65,1 0-93,0 0 78,0 0 72,0 0 120,0 0 4,0 0-16,2-3-1,1 0 1,-1 0-1,1 0 0,0 1 0,-1-1 0,1 1 0,1-1 0,-1 1 1,3-1-1,5-5-9,4-3 67,1 2 1,0 0 0,0 0 0,28-9 0,34-19 247,-39 14-201,0-2 0,-2-2 0,-1-1 0,-1-1 0,-1-3 0,-2 0 0,38-51 0,-15 9-92,67-121-1,-114 178-91,-1 0 0,-1 0 0,0-1 0,-1 1 0,-1-1 0,-1 0 0,2-23 0,-4-131-799,-3 86-444,2 49-445,0 13-3123,0 22-2157</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5.390"/>
    </inkml:context>
    <inkml:brush xml:id="br0">
      <inkml:brushProperty name="width" value="0.05" units="cm"/>
      <inkml:brushProperty name="height" value="0.05" units="cm"/>
      <inkml:brushProperty name="color" value="#0000FF"/>
    </inkml:brush>
  </inkml:definitions>
  <inkml:trace contextRef="#ctx0" brushRef="#br0">532 424 7178,'0'0'4475,"0"0"-1957,0 0-611,0 0-307,0 0-331,0 0-409,0 0-195,0 0-313,0 0-38,0 0-202,0 0 61,-10 0 13,-276-7-1577,278 7 1360,1 0 1,-1 1-1,1 0 1,0 0-1,0 1 1,-1 0-1,1 1 1,0-1-1,1 1 1,-1 0-1,0 1 1,1 0-1,-9 6 1,6-2-2,0 0 1,1 1-1,0-1 1,1 2 0,0-1-1,0 1 1,-10 20 0,7-9 3,1 0 0,2 1 0,0 0 0,1 1 0,1-1 0,1 1 0,1 0 0,0 29 0,2-8-43,0-21 43,1-1 0,3 29 0,-2-49 24,0 1 0,1 0 0,-1-1 0,0 1-1,1-1 1,-1 1 0,1-1 0,0 0-1,0 1 1,0-1 0,0 0 0,0 0-1,1 0 1,-1-1 0,0 1 0,1-1 0,0 1-1,-1-1 1,4 2 0,0-1-8,1 1 0,-1-1 0,1 0-1,-1 0 1,1-1 0,0 1 0,8-1 0,-4-1-36,2 1-51,1-2 1,-1 1 0,0-2-1,19-3 1,-27 3 89,0 0 1,0 0 0,0 0-1,-1 0 1,1-1-1,-1 0 1,1 0-1,-1 0 1,0-1-1,0 1 1,0-1 0,-1 0-1,1 0 1,3-6-1,14-23-77,-1-1 0,-2-1 0,26-68 0,25-120-816,-16 43-407,38-82-247,-88 248 1737,4-13-549,-4 24 1176,-2 16 1458,-4 38-2057,-18 90 1,3-27 278,-16 458 792,34-218-1088,1-354-276,0 1-1,0-1 0,0 0 1,1 0-1,-1 1 1,0-1-1,0 0 1,0 0-1,0-1 1,0 1-1,0 0 0,1 0 1,-1 0-1,0-1 1,0 1-1,0-1 1,0 1-1,0-1 0,0 1 1,0-1-1,0 1 1,0-1-1,0 0 1,-1 0-1,1 1 1,1-2-1,8-20-1490,-1-1-1,11-42 1,-5 2-4623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5.413"/>
    </inkml:context>
    <inkml:brush xml:id="br0">
      <inkml:brushProperty name="width" value="0.05" units="cm"/>
      <inkml:brushProperty name="height" value="0.05" units="cm"/>
      <inkml:brushProperty name="color" value="#0000FF"/>
    </inkml:brush>
  </inkml:definitions>
  <inkml:trace contextRef="#ctx0" brushRef="#br0">0 24 1088,'0'0'4564,"0"0"-1793,0 0-645,0 0-252,0 0-333,0 0-308,0 0-260,0 0-347,0 0-100,0 0-152,0 0 29,0 0-210,2 0-56,29 0-569,-8 1-916,1-1 1,-1-1-1,43-8 1,-18-6-3138</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6.052"/>
    </inkml:context>
    <inkml:brush xml:id="br0">
      <inkml:brushProperty name="width" value="0.05" units="cm"/>
      <inkml:brushProperty name="height" value="0.05" units="cm"/>
      <inkml:brushProperty name="color" value="#0000FF"/>
    </inkml:brush>
  </inkml:definitions>
  <inkml:trace contextRef="#ctx0" brushRef="#br0">240 81 4001,'0'0'4969,"0"0"-2377,0 0-462,0 0-356,0 0-534,0 0-422,0-37 423,0 35-1249,0 0 0,0 1-1,-1-1 1,1 0 0,-1 0-1,0 0 1,0 0 0,1 0-1,-1 1 1,0-1 0,0 0-1,-1 1 1,1-1 0,0 1-1,0-1 1,-1 1 0,1 0-1,-1-1 1,1 1 0,-1 0-1,0 0 1,1 0 0,-1 0-1,0 0 1,0 1 0,0-1-1,0 1 1,1-1 0,-1 1-1,0-1 1,0 1 0,-4 0-1,-11-2-213,-1 1-1,1 1 1,-18 2-1,4-1-195,28-1 408,0 0 1,1 1-1,-1-1 0,0 1 0,1-1 0,-1 1 0,1 0 0,-1 0 0,1 0 0,-1 0 1,1 0-1,0 0 0,0 1 0,-1-1 0,1 1 0,0 0 0,0-1 0,1 1 0,-1 0 0,0 0 1,0 0-1,1 0 0,0 1 0,-1-1 0,1 0 0,0 1 0,0-1 0,0 1 0,0-1 1,0 5-1,-2 7-58,0 0 1,2 1-1,0-1 1,1 21 0,0-22 60,1 5 16,1-1 1,0 1 0,6 17 0,5 47 69,-4 438 9,-10-398-97,1-91-307,-1 0 0,-1-1 1,-2 1-1,-15 58 0,18-84-64,1-5 255,0 0-1,0 0 0,0 1 0,0-1 1,0 0-1,-1 0 0,1 1 0,0-1 1,0 0-1,0 0 0,0 0 0,0 0 1,0 1-1,-1-1 0,1 0 0,0 0 1,0 0-1,0 0 0,0 1 0,-1-1 1,1 0-1,0 0 0,0 0 0,0 0 1,-1 0-1,1 0 0,0 0 0,0 0 1,0 0-1,-1 0 0,1 0 0,0 1 1,0-1-1,-1-1 0,1 1 0,0 0 1,0 0-1,-1 0 0,1 0 0,0 0 1,0 0-1,0 0 0,-1 0 0,1 0 1,0 0-1,-6 0-2947</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6.510"/>
    </inkml:context>
    <inkml:brush xml:id="br0">
      <inkml:brushProperty name="width" value="0.05" units="cm"/>
      <inkml:brushProperty name="height" value="0.05" units="cm"/>
      <inkml:brushProperty name="color" value="#0000FF"/>
    </inkml:brush>
  </inkml:definitions>
  <inkml:trace contextRef="#ctx0" brushRef="#br0">0 1 3929,'0'0'2291,"0"0"-488,0 0-237,0 0-281,0 0-350,0 0-45,0 0-107,0 0-107,0 0-4,0 0-165,0 0 27,0 0-86,0 0 19,0 0-179,0 0 22,10 7 262,15 2-498,-1-1 0,1-1 0,1-1 1,-1-2-1,1 0 0,0-2 0,34 0 0,-42-2-330,83 0-885,-38 0-3999,-52 0-735</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7.126"/>
    </inkml:context>
    <inkml:brush xml:id="br0">
      <inkml:brushProperty name="width" value="0.05" units="cm"/>
      <inkml:brushProperty name="height" value="0.05" units="cm"/>
      <inkml:brushProperty name="color" value="#0000FF"/>
    </inkml:brush>
  </inkml:definitions>
  <inkml:trace contextRef="#ctx0" brushRef="#br0">1 64 5217,'0'0'2403,"0"0"-422,0 0-462,0 0-335,0 0-236,0 0 24,5 0-9,72 1 770,110-3-1137,-175 0-996,1-1 1,-1-1-1,1 0 1,-1 0-1,0-1 0,-1-1 1,15-8-1,-3 2-2020,-7 4-2205</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7.521"/>
    </inkml:context>
    <inkml:brush xml:id="br0">
      <inkml:brushProperty name="width" value="0.05" units="cm"/>
      <inkml:brushProperty name="height" value="0.05" units="cm"/>
      <inkml:brushProperty name="color" value="#0000FF"/>
    </inkml:brush>
  </inkml:definitions>
  <inkml:trace contextRef="#ctx0" brushRef="#br0">1 0 5697</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7.842"/>
    </inkml:context>
    <inkml:brush xml:id="br0">
      <inkml:brushProperty name="width" value="0.05" units="cm"/>
      <inkml:brushProperty name="height" value="0.05" units="cm"/>
      <inkml:brushProperty name="color" value="#0000FF"/>
    </inkml:brush>
  </inkml:definitions>
  <inkml:trace contextRef="#ctx0" brushRef="#br0">14 0 5697,'-14'267'2521,"21"-267"-945,0 0 88,6 0-207,8 0-241,7 7-520,-1-7-272,7 0-192,1 0-216,6 0-16,28 0-576,-8 0-1016,-13-21-3537</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5:58.423"/>
    </inkml:context>
    <inkml:brush xml:id="br0">
      <inkml:brushProperty name="width" value="0.05" units="cm"/>
      <inkml:brushProperty name="height" value="0.05" units="cm"/>
      <inkml:brushProperty name="color" value="#0000FF"/>
    </inkml:brush>
  </inkml:definitions>
  <inkml:trace contextRef="#ctx0" brushRef="#br0">131 233 3209,'0'0'5434,"0"0"-3076,0 0-998,0 0-366,0 0-173,0 0 61,0 0-133,8 20-234,59 163 553,-61-158-964,-1 1-1,-1-1 1,-1 1-1,-2 0 1,-1 0 0,0 0-1,-6 34 1,4-52-103,0 0 1,0 0 0,0 0 0,-1-1-1,0 1 1,-1-1 0,0 1 0,0-1-1,0 0 1,-9 10 0,-3 1-75,0 0 0,-24 19 0,36-33 6,-1 0 0,-1-1 0,1 0 0,0 0 0,-1-1 0,1 1 0,-1-1 0,0 0 0,0-1 0,0 1 0,0-1 0,0 0 0,0-1 0,0 1 0,0-1 0,-7-1 0,12 1-75,1 0 94,0-2 38,1 0 1,-1 1-1,1-1 0,-1 0 0,1 1 0,-1-1 0,1 1 1,0-1-1,0 1 0,0-1 0,0 1 0,0 0 0,0-1 0,0 1 1,1 0-1,-1 0 0,0 0 0,1 0 0,-1 0 0,0 0 1,1 0-1,-1 0 0,1 1 0,0-1 0,-1 0 0,1 1 1,0 0-1,-1-1 0,1 1 0,0 0 0,-1 0 0,3 0 1,71-2-436,-54 3 391,11-1 61,-1-1 0,44-8-1,-63 7-1,1-2 0,-1 1 0,0-2 0,0 1 0,0-2 1,-1 1-1,0-2 0,16-11 0,9-12 18,-3-1 0,0-2 1,53-71-1,-75 90-46,2-4 25,-1 0-1,0-1 0,-2 0 0,0-1 1,-1 0-1,-2-1 0,0 0 0,-1 0 1,0 0-1,1-24 0,1-28-1654,-3-121 0,-6 143-537,1 51-729</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3.327"/>
    </inkml:context>
    <inkml:brush xml:id="br0">
      <inkml:brushProperty name="width" value="0.05" units="cm"/>
      <inkml:brushProperty name="height" value="0.05" units="cm"/>
      <inkml:brushProperty name="color" value="#0000FF"/>
    </inkml:brush>
  </inkml:definitions>
  <inkml:trace contextRef="#ctx0" brushRef="#br0">0 78 8618,'0'0'3662,"0"0"-1166,0 0-484,0 0-400,0 0-493,0 0-195,0 0-349,0 0 12,0 0-113,0 0-36,0-1-181,0 0-251,0 0 0,1 1-1,-1-1 1,0 0 0,0 1 0,1-1-1,-1 1 1,0-1 0,1 1 0,-1-1-1,0 1 1,1-1 0,-1 1 0,1-1-1,-1 1 1,1-1 0,-1 1 0,1 0-1,-1-1 1,1 1 0,-1 0 0,1-1-1,0 1 1,-1 0 0,1 0 0,-1 0-1,1-1 1,0 1 0,-1 0 0,2 0-1,21-1-97,-19 1 53,21-5-622,0 0-1,-1-1 1,25-10 0,-17 5-1367,18-9-3901</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4.424"/>
    </inkml:context>
    <inkml:brush xml:id="br0">
      <inkml:brushProperty name="width" value="0.05" units="cm"/>
      <inkml:brushProperty name="height" value="0.05" units="cm"/>
      <inkml:brushProperty name="color" value="#0000FF"/>
    </inkml:brush>
  </inkml:definitions>
  <inkml:trace contextRef="#ctx0" brushRef="#br0">7 15 1040,'0'0'8314,"0"0"-5233,0 0-441,0 0-479,0 0-849,0 0-424,0 0-248,-7 0-456,7 0-104,0 0 24,0 0-208,0 0 232,7 0-256,27 0-144,15-7-680,-1 0-952,-14 7-2937</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5.754"/>
    </inkml:context>
    <inkml:brush xml:id="br0">
      <inkml:brushProperty name="width" value="0.05" units="cm"/>
      <inkml:brushProperty name="height" value="0.05" units="cm"/>
      <inkml:brushProperty name="color" value="#0000FF"/>
    </inkml:brush>
  </inkml:definitions>
  <inkml:trace contextRef="#ctx0" brushRef="#br0">605 823 8162,'0'0'4410,"0"0"-1809,0 0-458,0 0-650,0 0-467,0 0-478,0-3-155,0 1-381,1 0-1,-1 0 0,0 0 0,0 0 0,0 0 0,-1 0 0,1 0 0,0 0 0,-1 0 0,1 0 0,-1 0 1,0 0-1,0 0 0,0 0 0,0 0 0,0 1 0,0-1 0,0 0 0,0 1 0,-1-1 0,1 1 1,0-1-1,-1 1 0,-3-2 0,-38-33-531,33 26 374,0 1 1,-1 0 0,0 1-1,-1 0 1,0 1-1,0 0 1,0 1 0,-1 0-1,-18-5 1,-3 4-119,-1 3 0,0 1 0,-52 1 0,72 2 276,10 1-19,-1 0 0,1 0 0,-1 1 0,1 0-1,0 0 1,0 0 0,0 0 0,0 1 0,0 0 0,0 0 0,1 0 0,-1 0 0,1 1 0,0 0 0,0 0 0,1 0 0,-1 0-1,1 0 1,-1 1 0,2 0 0,-4 4 0,-8 17-37,1-1 0,-16 45 0,27-65 30,-9 30-22,2 0-1,1 1 0,2-1 0,1 1 0,2 1 0,3 58 0,0-93 32,0 0 1,1 0-1,0 0 1,-1 0-1,1 0 0,0 0 1,0 0-1,0 0 1,0 0-1,0 0 1,0-1-1,1 1 1,-1 0-1,1-1 1,-1 1-1,1-1 0,-1 1 1,1-1-1,0 0 1,0 0-1,0 0 1,0 0-1,-1 0 1,1 0-1,1 0 1,-1-1-1,0 1 0,0-1 1,0 1-1,0-1 1,0 0-1,4 0 1,13 2-141,0-1-1,35-3 1,-27 1-112,-14 0 217,-1 0 1,1-1-1,-1-1 0,0 0 1,0 0-1,0-1 0,0-1 1,-1 0-1,0-1 0,0 0 1,0 0-1,-1-1 0,1-1 0,-2 1 1,13-14-1,5-7-37,-1 0-1,-2-2 1,36-57 0,-24 24-80,-2 0 1,-4-2-1,-2-1 0,-4-2 1,-2 0-1,-3-1 1,-3-1-1,-4-1 1,5-89-1,-16-3 362,-1 162 59,0 1-31,0 0 143,0 34-182,-3 558 2671,0-226-3621,3-121-5806,0-238 517</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6.315"/>
    </inkml:context>
    <inkml:brush xml:id="br0">
      <inkml:brushProperty name="width" value="0.05" units="cm"/>
      <inkml:brushProperty name="height" value="0.05" units="cm"/>
      <inkml:brushProperty name="color" value="#0000FF"/>
    </inkml:brush>
  </inkml:definitions>
  <inkml:trace contextRef="#ctx0" brushRef="#br0">0 199 5577,'0'0'3692,"0"0"-1893,0 0-530,0 0-112,0 0-360,0 0-115,12 9-305,-1-1-291,1-1 0,0 0 0,0 0 0,1-1 0,-1-1 0,2 0 0,-1-1 0,0 0 0,1-1 0,25 3-1,106-6-191,-141 0 99,0-1 0,0 1 1,0-1-1,-1 0 0,1 0 0,0 0 1,0-1-1,-1 1 0,1-1 0,0 0 1,-1 0-1,0 0 0,1 0 0,-1-1 1,0 1-1,0-1 0,0 0 0,-1 0 1,1 0-1,-1 0 0,1 0 0,-1-1 1,0 1-1,-1-1 0,1 1 0,0-1 1,1-7-1,2-4 15,-2 0-1,1 0 1,-2-1 0,0 0-1,0-27 1,-2 38 4,0 1-1,0-1 1,0 1-1,-1-1 1,1 1-1,-1-1 1,0 1-1,-1-1 0,1 1 1,-4-6-1,4 8 0,-1 0-1,0 0 0,1 0 1,-1 1-1,0-1 0,0 1 1,0-1-1,0 1 0,0 0 1,0 0-1,-1 0 0,1 0 1,0 0-1,-1 0 0,1 1 1,0-1-1,-1 1 0,1-1 1,-1 1-1,1 0 1,0 0-1,-4 1 0,-28-2 238,19 0-205,-1 0-1,1 2 0,-16 2 0,26-2-47,0 0 0,0 0-1,1 0 1,-1 1-1,0 0 1,1 0 0,0 0-1,-1 1 1,1-1-1,0 1 1,0 0-1,1 0 1,-8 7 0,-3 7 2,1 0 0,0 1 0,1 1 0,1 0 0,0 0 0,2 1-1,0 1 1,-9 34 0,10-17-82,1 0-1,2 0 0,1 0 0,2 45 0,2-82 43,1 0-1,-1 0 0,0 0 0,0 0 1,1 0-1,-1 0 0,1 0 0,-1 0 1,1 0-1,-1 0 0,1 0 0,0-1 1,-1 1-1,1 0 0,0 0 0,0 0 1,0-1-1,0 1 0,-1 0 0,1-1 1,0 1-1,0-1 0,0 1 0,0-1 1,0 0-1,0 1 0,0-1 0,1 0 1,-1 0-1,0 0 0,0 1 0,1-1 1,42 0-1213,-34 0 777,42 0-2316,2 0-1470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5.894"/>
    </inkml:context>
    <inkml:brush xml:id="br0">
      <inkml:brushProperty name="width" value="0.05" units="cm"/>
      <inkml:brushProperty name="height" value="0.05" units="cm"/>
      <inkml:brushProperty name="color" value="#0000FF"/>
    </inkml:brush>
  </inkml:definitions>
  <inkml:trace contextRef="#ctx0" brushRef="#br0">133 2 1216,'0'0'5695,"0"0"-2784,0 0-1044,0 0-276,0 0-361,0 0-409,-4-1-78,3 1-717,0 0 0,0 0 0,0-1 1,0 1-1,0 0 0,0 0 0,0 0 0,0 1 0,0-1 0,0 0 0,0 0 0,0 1 1,0-1-1,0 0 0,0 1 0,0-1 0,0 1 0,0-1 0,0 1 0,0-1 0,1 1 0,-1 0 1,-1 1-1,0 1 0,-1 1 1,1-1 0,0 1 0,0 0-1,1-1 1,-2 6 0,-21 71 263,3 1 1,-12 102 0,26-126-504,3 1 1,3 64-1,1-116-131,0-1-1,1 1 0,-1 0 1,1-1-1,1 1 0,-1-1 1,1 0-1,0 0 1,0 1-1,0-1 0,1 0 1,0 0-1,5 7 0,16 10-4846</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7.087"/>
    </inkml:context>
    <inkml:brush xml:id="br0">
      <inkml:brushProperty name="width" value="0.05" units="cm"/>
      <inkml:brushProperty name="height" value="0.05" units="cm"/>
      <inkml:brushProperty name="color" value="#0000FF"/>
    </inkml:brush>
  </inkml:definitions>
  <inkml:trace contextRef="#ctx0" brushRef="#br0">351 46 6185,'0'0'2646,"0"0"-792,0 0-490,0 0-538,0 0-206,0 0-219,7-8 2224,-7 6-2584,-1 0 0,1 0 1,-1 1-1,1-1 0,-1 0 0,0 1 1,1-1-1,-1 1 0,0-1 0,0 1 1,0-1-1,-1 1 0,1 0 0,0-1 1,0 1-1,-1 0 0,1 0 1,-1 0-1,1 0 0,-1 0 0,1 0 1,-1 0-1,0 1 0,1-1 0,-1 1 1,0-1-1,1 1 0,-1-1 0,0 1 1,0 0-1,1 0 0,-4 0 0,-13-1-5,0 0-1,-27 2 0,19 1 50,17-3-86,-1 2 0,0-1 0,1 1 0,0 1 0,-1 0 0,1 0 0,0 1 0,0 0 0,-13 6 0,16-5-8,0 0 1,0 0-1,0 1 0,1 0 1,-1 0-1,1 0 1,1 0-1,-1 1 0,1 0 1,0 0-1,0 0 1,0 0-1,-4 11 1,3-5-32,1 1 0,-1 0 0,2 0 0,0 0 0,0 0 0,1 0 0,1 0 1,0 15-1,1-25 5,-1-1-1,1 0 1,0 0 0,0 0 0,0 1-1,1-1 1,-1 0 0,0 0 0,1 0 0,-1 0-1,1 0 1,0 0 0,0 1 0,0-1 0,0-1-1,1 4 1,1-4-14,-1 0 1,0 0-1,1-1 1,-1 1-1,0 0 1,1-1-1,-1 0 0,1 1 1,-1-1-1,1 0 1,-1 0-1,4-1 0,7 1-117,19 0-360,-9 1 217,-1-2-1,29-3 0,-42 2 283,-1 0-1,0 0 0,0 0 1,-1-1-1,1 0 1,0-1-1,-1 0 1,0 0-1,13-10 0,-9 2 47,0 0 0,-1-2 0,0 1 0,-1-1 0,-1 0 0,9-21-1,-18 195 400,-24 175-1,24-329-415,-5 44 58,-23 86 1,25-122-54,-1 0-1,0-1 0,-1 0 0,0 0 1,-1 0-1,-1 0 0,0-1 0,0 0 1,-2-1-1,-18 19 0,24-27-122,-1 0-1,0 0 0,0 0 1,0-1-1,0 1 0,0-1 0,-1 0 1,1-1-1,-1 1 0,1-1 1,-1 0-1,-10 0 0,14-1-20,-1 1-1,0-1 1,1-1-1,-1 1 1,0 0-1,1 0 1,-1-1-1,1 0 1,-1 1-1,1-1 1,-1 0-1,1 0 1,-1-1-1,1 1 1,0 0-1,-1-1 1,1 1-1,0-1 1,0 0-1,0 0 1,1 0-1,-1 0 1,0 0-1,1 0 0,-1 0 1,1 0-1,0-1 1,-1 1-1,1-1 1,-1-3-1,-25-172-4927,19 87 2175</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7.672"/>
    </inkml:context>
    <inkml:brush xml:id="br0">
      <inkml:brushProperty name="width" value="0.05" units="cm"/>
      <inkml:brushProperty name="height" value="0.05" units="cm"/>
      <inkml:brushProperty name="color" value="#0000FF"/>
    </inkml:brush>
  </inkml:definitions>
  <inkml:trace contextRef="#ctx0" brushRef="#br0">0 0 2865,'0'0'3555,"0"0"-1541,0 0-458,0 0-540,0 0-261,0 0 9,5 12 373,21 56-432,-4 2 0,-2 0 0,-3 1 0,11 115 1,-22-15-2728,-6-216 1955,1 0 1,3-1 0,2 1-1,17-70 1,-2 45 113,54-118 1,-74 185-49,1 1 1,-1-1-1,0 0 1,1 1 0,-1 0-1,1-1 1,0 1-1,0 0 1,0 0 0,0 0-1,0 0 1,0 0-1,0 0 1,1 1 0,-1-1-1,1 1 1,3-2-1,18-3-5778,-24 6 726</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8.237"/>
    </inkml:context>
    <inkml:brush xml:id="br0">
      <inkml:brushProperty name="width" value="0.05" units="cm"/>
      <inkml:brushProperty name="height" value="0.05" units="cm"/>
      <inkml:brushProperty name="color" value="#0000FF"/>
    </inkml:brush>
  </inkml:definitions>
  <inkml:trace contextRef="#ctx0" brushRef="#br0">1 170 4625,'0'0'2362,"0"0"-781,0 0-134,0 0-453,0 0-337,0 0-248,19 9 12,63 28 4,-74-34-366,-1 0 0,0-1-1,0 0 1,1-1 0,0 0-1,-1 0 1,1 0 0,-1-1-1,1 0 1,13-2-1,9 0 171,-17 2-183,-9 1-27,-1-1 0,0 0 0,0 0 1,1 0-1,-1 0 0,0 0 0,0-1 0,0 1 0,1-1 0,-1 0 0,0 0 0,0 0 0,0 0 0,0-1 0,0 1 0,0-1 0,-1 0 0,1 0 0,-1 0 0,1 0 0,3-4 0,1-2 6,0-1 0,0-1 0,-1 1-1,0-1 1,0 0 0,-1 0 0,-1-1-1,0 0 1,0 0 0,-1 0 0,0 0-1,-1 0 1,-1 0 0,1-1 0,-2-18-1,0 29-23,-1 0 0,1 0 0,0 0 1,-1 0-1,0 0 0,1 0 0,-1 1 0,0-1 0,1 0 0,-1 0 0,0 0 0,0 1 0,0-1 0,1 0 0,-1 1 0,0-1 0,0 1 0,0-1 0,0 1 0,0 0 0,0-1 0,0 1 0,0 0 0,-1 0 0,1-1 0,0 1 0,0 0 0,0 0 0,0 0 0,-1 1 0,-43-2 43,36 2-40,-87-1-33,91 1 27,-1 0 0,1 0-1,0 1 1,0-1 0,0 1 0,0 0 0,0 1-1,1-1 1,-1 1 0,1 0 0,0 0 0,-1 1-1,1-1 1,1 1 0,-1 0 0,0 0-1,1 0 1,-4 6 0,-7 11 53,0 0 1,-15 34-1,20-35 94,2-1-1,1 1 0,0-1 1,1 2-1,1-1 1,1 0-1,1 1 1,1 0-1,2 31 0,0-50-137,-1 0 0,0 0 0,1 0 0,-1 1 0,1-1 0,0 0-1,0 0 1,0 0 0,0 0 0,0 0 0,0 0 0,0 0-1,1-1 1,-1 1 0,1 0 0,-1-1 0,1 1 0,0-1 0,0 1-1,-1-1 1,1 0 0,0 0 0,0 0 0,4 2 0,58 16-364,-26-13-432,0-2-1,0-1 1,50-3-1,-40 0-976,8 0-2907</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08.776"/>
    </inkml:context>
    <inkml:brush xml:id="br0">
      <inkml:brushProperty name="width" value="0.05" units="cm"/>
      <inkml:brushProperty name="height" value="0.05" units="cm"/>
      <inkml:brushProperty name="color" value="#0000FF"/>
    </inkml:brush>
  </inkml:definitions>
  <inkml:trace contextRef="#ctx0" brushRef="#br0">22 208 6953,'0'0'2208,"0"0"-469,0 0-258,0 0-410,0 0-309,0 0-150,2 14-277,-1-6-271,8 32 119,-8-38-173,-1 0 0,1-1 0,0 1-1,0 0 1,0-1 0,0 1 0,0-1-1,1 0 1,-1 1 0,0-1 0,1 0-1,-1 0 1,1 1 0,-1-1-1,1-1 1,0 1 0,-1 0 0,1 0-1,0 0 1,-1-1 0,1 1 0,0-1-1,3 1 1,32 2 250,0-1 0,-1-1 0,67-8 0,-93 4-285,-1-1 0,1 1 0,-1-1 0,0-1 0,0 0 0,0 0 0,-1-1 0,1 0 0,-1 0 0,-1-1 0,1 0 0,-1-1 0,-1 1 0,1-1 0,-1-1 0,-1 1 0,0-1 0,0 0 0,0 0 0,-1 0 0,0-1 0,-1 0 0,0 1 0,-1-1 0,0 0 0,1-12 0,-3 5 39,1 11-22,-1 1-1,0-1 1,-1 1-1,1-1 1,-1 1-1,-1-7 1,1 11 5,1 0 0,-1-1 1,0 1-1,0 0 0,1-1 1,-1 1-1,0 0 0,0 0 0,0 0 1,0 0-1,-1 0 0,1 0 1,0 0-1,0 0 0,0 0 0,-1 1 1,1-1-1,-1 0 0,1 1 1,0-1-1,-1 1 0,1 0 1,-1-1-1,1 1 0,-4 0 0,-13-2 58,0 0-1,-1 1 0,1 2 0,0 0 1,-31 5-1,39-4-53,1 1 0,-1 1-1,0-1 1,1 1 0,0 1 0,0 0 0,0 0 0,1 1 0,0 0 0,0 0 0,-12 12-1,4-1 48,0 2-1,1-1 0,1 2 0,1 0 0,1 0 0,0 1 0,2 1 0,0-1 0,2 2 0,0 0 0,1 0 0,2 0 0,0 0 0,2 1 0,0 0 1,1 42-1,2-59-57,0 2 0,0-1 1,0 0-1,1 0 0,0 0 1,0 0-1,4 10 0,-4-15-46,0-1 0,1 1 1,0 0-1,-1-1 0,1 1 0,0-1 0,0 1 1,0-1-1,1 0 0,-1 0 0,0 0 0,1 0 1,-1 0-1,1-1 0,0 1 0,0-1 0,-1 1 0,1-1 1,0 0-1,6 1 0,13 2-1050,0-1 0,-1-1 0,32-2 0,2 0-2766</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0.772"/>
    </inkml:context>
    <inkml:brush xml:id="br0">
      <inkml:brushProperty name="width" value="0.05" units="cm"/>
      <inkml:brushProperty name="height" value="0.05" units="cm"/>
      <inkml:brushProperty name="color" value="#0000FF"/>
    </inkml:brush>
  </inkml:definitions>
  <inkml:trace contextRef="#ctx0" brushRef="#br0">63 2 2921,'0'0'2747,"0"0"-573,0 0-187,0 0-534,0 0-250,0 0-114,0 0-81,0 0-187,0 0-163,0 0-69,0 0-142,-1 0-422,1 0 0,-1-1 0,1 1 0,0 0 0,-1 0 0,1 0 0,-1 0 0,1 0 0,0 0 0,-1 0 0,1 0 0,-1 0 0,1 0 0,-1 0 0,1 0 0,0 0 0,-1 0 0,1 0 0,-1 1 0,1-1 0,0 0 0,-1 0 0,1 0 0,-1 1 0,1-1 0,0 0 0,-1 0 0,1 1 0,0-1 0,-1 0 0,1 1 0,0-1 0,0 0 0,-1 1 0,1 0 0,-8 23 75,1 0 0,1 0 0,-5 45-1,9-54-110,-5 36-75,0 72 0,7-122 65,0 0 0,1 0 0,-1 0 0,1 0 0,-1-1 0,1 1 0,-1 0 0,1 0 0,-1 0 0,1-1 0,-1 1-1,1 0 1,0-1 0,0 1 0,-1 0 0,1-1 0,0 1 0,0-1 0,0 1 0,0-1 0,0 0 0,-1 1 0,1-1 0,0 0 0,0 0 0,0 0-1,0 1 1,0-1 0,0 0 0,0 0 0,1-1 0,40 2-700,-31-1 409,8 0-51,-5 0 181,0 0 1,0-1 0,0 0-1,16-4 1,-24 4 161,-1-1-1,0 0 1,1-1 0,-1 1 0,0-1-1,0 0 1,-1 0 0,1-1 0,0 1 0,-1-1-1,0 0 1,0 0 0,5-8 0,-3 4 3,0-1 0,0 0-1,-1-1 1,0 1 0,-1-1 0,0 0 0,0 0 0,-1 0 0,3-17 0,-3-2 63,-1-1-1,-1-31 1,-1 35 52,0 26-82,-1-1 1,1 0 0,0 0 0,-1 0-1,1 0 1,-1 0 0,1 0 0,-1 1-1,0-1 1,1 0 0,-1 0 0,0 1-1,1-1 1,-1 0 0,0 1 0,0-1 0,0 1-1,1-1 1,-1 1 0,0-1 0,0 1-1,0 0 1,0-1 0,0 1 0,0 0-1,-2-1 1,-28-3 165,28 3-168,-107-1 205,63 3-578,46-1-87,1 0-689,0 0-990,0 0-1804</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1.294"/>
    </inkml:context>
    <inkml:brush xml:id="br0">
      <inkml:brushProperty name="width" value="0.05" units="cm"/>
      <inkml:brushProperty name="height" value="0.05" units="cm"/>
      <inkml:brushProperty name="color" value="#0000FF"/>
    </inkml:brush>
  </inkml:definitions>
  <inkml:trace contextRef="#ctx0" brushRef="#br0">371 31 5233,'0'0'4236,"0"0"-1862,0 0-515,0 0-484,0 0-435,0 0-383,-3-4-214,1 2-333,1 0-1,0 0 1,-1 1 0,0-1 0,1 1 0,-1-1-1,0 1 1,0 0 0,0 0 0,0 0-1,0 0 1,0 0 0,0 0 0,0 0-1,-3 0 1,-42-2-209,27 3-4,16-1 162,0 0-1,-1 1 1,1 0-1,-1 0 1,1 0-1,0 1 1,-1-1-1,1 1 1,0 0-1,0 0 0,-1 1 1,1-1-1,0 1 1,0 0-1,0 0 1,1 0-1,-1 0 1,-5 5-1,1 2-6,0 0-1,1 0 1,0 1 0,0 0-1,1 0 1,1 1 0,0 0-1,0-1 1,1 2 0,0-1-1,-3 21 1,2 4-84,2-1 0,2 57 0,1-49 8,2-30 109,0 1 0,0 0 0,1-1 0,1 1 0,0-1 0,1 0 0,1 0 0,0-1 0,0 0 0,16 22 0,-14-23 15,0 1 1,-1 0 0,-1 0 0,0 1 0,0 0 0,-2 0-1,1 0 1,-2 1 0,0-1 0,3 27 0,-4-3 27,-1-26 0,0 0-1,0 1 1,-2-1 0,1 0 0,-1 1 0,-4 16 0,3-25-73,0 0 0,0 0 1,-1 0-1,1 0 0,-1 0 1,0-1-1,1 1 1,-1-1-1,0 0 0,-1 0 1,1 0-1,0 0 1,-6 2-1,-50 17-1975,44-17 849,0-1 0,-1 0 0,-24 0 0,4-3-3148</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1.636"/>
    </inkml:context>
    <inkml:brush xml:id="br0">
      <inkml:brushProperty name="width" value="0.05" units="cm"/>
      <inkml:brushProperty name="height" value="0.05" units="cm"/>
      <inkml:brushProperty name="color" value="#0000FF"/>
    </inkml:brush>
  </inkml:definitions>
  <inkml:trace contextRef="#ctx0" brushRef="#br0">8 42 4929,'0'0'2008,"0"0"-375,0 0 103,0 0-712,0 0-39,0 0-385,0 0-24,-7 0-208,7 0 48,20 0 216,8 0-328,13 0 0,7 0-304,7 0 0,7 0-464,34-7-368,-20-7-1496,-15-7-4202</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3.692"/>
    </inkml:context>
    <inkml:brush xml:id="br0">
      <inkml:brushProperty name="width" value="0.05" units="cm"/>
      <inkml:brushProperty name="height" value="0.05" units="cm"/>
      <inkml:brushProperty name="color" value="#0000FF"/>
    </inkml:brush>
  </inkml:definitions>
  <inkml:trace contextRef="#ctx0" brushRef="#br0">55 0 784,'0'0'1738,"0"0"38,0 0-114,0 0-132,0 0-229,0 0 27,-8 0-219,-38 0 836,45 0-934,1 0-2,0 0-183,0 0 44,0 0-174,0 0-46,0 0-254,0 0-32,16 0-3,435 14 869,-350-14-3321,-99 0 1168,-2 0-494,0 0-299,-23 2-4427,-9 3-1481</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4.005"/>
    </inkml:context>
    <inkml:brush xml:id="br0">
      <inkml:brushProperty name="width" value="0.05" units="cm"/>
      <inkml:brushProperty name="height" value="0.05" units="cm"/>
      <inkml:brushProperty name="color" value="#0000FF"/>
    </inkml:brush>
  </inkml:definitions>
  <inkml:trace contextRef="#ctx0" brushRef="#br0">83 0 1136</inkml:trace>
  <inkml:trace contextRef="#ctx0" brushRef="#br0" timeOffset="1">83 0 1136,'-6'36'2395,"3"-23"-893,1 0 0,1-1 0,-1 20 0,-1-7 1963,0 1-3007,-2 186 1867,-44 302 1,41-408-1597,8-62-5058,0-22-938,0-22-2179</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4.479"/>
    </inkml:context>
    <inkml:brush xml:id="br0">
      <inkml:brushProperty name="width" value="0.05" units="cm"/>
      <inkml:brushProperty name="height" value="0.05" units="cm"/>
      <inkml:brushProperty name="color" value="#0000FF"/>
    </inkml:brush>
  </inkml:definitions>
  <inkml:trace contextRef="#ctx0" brushRef="#br0">0 57 5153,'0'0'3666,"0"0"-1613,0 0-645,0 0-378,0 0-542,0 0-151,0 0-229,2-1 45,7-2-119,-1 1-1,1 0 0,0 0 0,0 1 0,-1 1 0,1-1 0,0 1 0,0 1 0,9 1 0,42-1-84,-43-3-78,-1-1-1,1-1 1,-1 0-1,0-1 1,-1-1-1,22-10 1,-33 14-45,0-3 93,-3 4 80,-1 1 54,0 0 151,0 0-8,0 0 117,0 0-57,0 0 102,0 0-10,0 0-21,0 0-151,-7 114-13,1-4-4970,6-95 619</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6.417"/>
    </inkml:context>
    <inkml:brush xml:id="br0">
      <inkml:brushProperty name="width" value="0.05" units="cm"/>
      <inkml:brushProperty name="height" value="0.05" units="cm"/>
      <inkml:brushProperty name="color" value="#0000FF"/>
    </inkml:brush>
  </inkml:definitions>
  <inkml:trace contextRef="#ctx0" brushRef="#br0">405 0 6409,'0'0'4049,"0"0"-1406,0 0-582,0 0-562,0 0-424,0 0-504,-12 13-150,-32 39-118,-46 71 1,-85 165-128,104-161-3402,63-113-440,3-8-999</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4.821"/>
    </inkml:context>
    <inkml:brush xml:id="br0">
      <inkml:brushProperty name="width" value="0.05" units="cm"/>
      <inkml:brushProperty name="height" value="0.05" units="cm"/>
      <inkml:brushProperty name="color" value="#0000FF"/>
    </inkml:brush>
  </inkml:definitions>
  <inkml:trace contextRef="#ctx0" brushRef="#br0">0 1 3137</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5.157"/>
    </inkml:context>
    <inkml:brush xml:id="br0">
      <inkml:brushProperty name="width" value="0.05" units="cm"/>
      <inkml:brushProperty name="height" value="0.05" units="cm"/>
      <inkml:brushProperty name="color" value="#0000FF"/>
    </inkml:brush>
  </inkml:definitions>
  <inkml:trace contextRef="#ctx0" brushRef="#br0">0 115 3137,'322'-94'3919,"-280"82"-2988,-11 3 1074,-27 11-380,-3 4-1294,6 14 223,0-1 0,-1 1 0,-1 0 0,-1 1 0,3 32 0,2 5-216,53 225-315,-61-281-172,-1 0 30,1 0 0,-1 0 0,0-1 0,1 1 1,-1 0-1,0 0 0,0 0 0,0 0 0,0 0 0,-1-1 0,0 5 1,2-6-77,0 0 188,-1 0 0,0 0-1,0 0 1,1 0 0,-1 0 0,0 0 0,0 0-1,1 0 1,-1 0 0,0 0 0,0-1 0,1 1-1,-1 0 1,0 0 0,0 0 0,1 0 0,-1 0 0,0 0-1,0-1 1,0 1 0,0 0 0,1 0 0,-1 0-1,0-1 1,0 1 0,0 0 0,0 0 0,1 0-1,-1-1 1,0 1 0,0 0 0,0 0 0,0-1-1,0 1 1,0 0 0,0 0 0,0-1 0,0 1 0,0 0-1,0 0 1,0-1 0,0 1 0,0 0 0,0 0-1,0-1 1,0 1 0,0 0 0,-1-1 0,1-2-58,0-279-781,0 273 840,1 0 1,0-1-1,0 1 0,1 1 0,0-1 1,0 0-1,1 0 0,0 1 1,1-1-1,6-11 0,-7 15-3,1 0 0,-1 1 0,1-1 1,0 1-1,0 0 0,0 0 0,0 0 0,1 0 0,-1 1 0,1 0 0,0 0 1,0 0-1,0 1 0,1-1 0,-1 1 0,1 0 0,5 0 0,1-1-144,3 0-425,0 0-1,1 1 1,15 0-1,-22 2-2400,4 0-3080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5.527"/>
    </inkml:context>
    <inkml:brush xml:id="br0">
      <inkml:brushProperty name="width" value="0.05" units="cm"/>
      <inkml:brushProperty name="height" value="0.05" units="cm"/>
      <inkml:brushProperty name="color" value="#0000FF"/>
    </inkml:brush>
  </inkml:definitions>
  <inkml:trace contextRef="#ctx0" brushRef="#br0">0 151 744,'0'0'4771,"0"0"-2876,0 0-536,0 0-237,0 0-376,0 0-263,0 0-194,23 4-29,22 5-137,1-2 0,59 1-1,-102-8-152,0 0-1,1 0 1,-1 0-1,0 0 0,0 0 1,0-1-1,1 1 1,-1-1-1,0 0 0,0 0 1,0 0-1,0 0 1,0-1-1,0 1 1,0-1-1,3-3 0,-4 3-4,0-1-1,-1 0 1,1 0-1,-1 0 1,1 0-1,-1 0 1,0-1-1,-1 1 1,1 0-1,0 0 1,-1-1 0,0 1-1,0 0 1,0-7-1,0-13-7,1 17 66,-1-1 1,0 0 0,0 1-1,0-1 1,-1 1-1,-2-8 1,2 12 10,1 0-1,-1 1 1,0-1 0,0 0-1,0 1 1,0-1 0,0 1-1,-1-1 1,1 1 0,0-1-1,-1 1 1,1 0 0,-1 0-1,1 0 1,-1-1 0,1 2-1,-1-1 1,0 0 0,0 0-1,1 0 1,-1 1 0,0-1 0,0 1-1,0 0 1,-3-1 0,4 1-23,-55-3 1298,54 3-1282,0 0 0,0 0 1,0 0-1,-1 1 0,1-1 0,0 1 0,0-1 0,0 1 0,0 0 0,0 0 0,0 0 0,0 0 1,1 0-1,-1 1 0,0-1 0,0 0 0,1 1 0,-1-1 0,1 1 0,-1 0 0,1-1 0,0 1 1,-2 3-1,-3 12 17,0 0 0,2 1 0,0 0 0,0 0 1,-1 33-1,5 101 271,2-77-533,22-72-1595,47-4-1607,-42-5-750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6.067"/>
    </inkml:context>
    <inkml:brush xml:id="br0">
      <inkml:brushProperty name="width" value="0.05" units="cm"/>
      <inkml:brushProperty name="height" value="0.05" units="cm"/>
      <inkml:brushProperty name="color" value="#0000FF"/>
    </inkml:brush>
  </inkml:definitions>
  <inkml:trace contextRef="#ctx0" brushRef="#br0">1 86 1464,'0'0'4691,"0"3"-914,6 17-2381,-4-16-1265,0 0 0,-1 0-1,1 0 1,1 0 0,-1 0 0,1 0 0,-1 0 0,1-1 0,0 0 0,0 1 0,1-1 0,-1 0-1,0 0 1,1-1 0,0 1 0,0-1 0,0 0 0,0 0 0,6 2 0,4 0-20,-1-2 0,1 0 0,0-1 0,0 0 0,16-1 1,-30 0-109,11 0 1,-3 0 5,0 0 1,0 0-1,0 0 0,0-1 1,-1-1-1,11-2 1,-15 3-34,-1 0 0,1-1 0,0 1 0,-1-1 0,0 0 0,1 0 1,-1 0-1,0 0 0,0 0 0,0 0 0,0 0 0,0-1 0,-1 1 0,1-1 1,-1 1-1,1-1 0,-1 0 0,0 0 0,0 1 0,1-7 0,2-8-117,0-1 0,-2 1 0,0-1 0,0-23 0,-3 40 135,0 0 0,1 0 0,-1 0 0,0 0 0,0 0-1,0 0 1,0 0 0,0 0 0,0 0 0,0 1 0,0-1 0,0 0 0,0 1 0,0-1 0,0 0 0,0 1 0,-1 0 0,1-1 0,0 1 0,0 0-1,-1-1 1,1 1 0,0 0 0,-1 0 0,1 0 0,0 0 0,-3 1 0,-55-1 191,40 1-45,13 0-122,0 0 1,0 0 0,0 1 0,0 0 0,0 0-1,1 0 1,-1 1 0,1-1 0,-1 1 0,1 1-1,0-1 1,0 1 0,1 0 0,-1 0 0,1 0-1,0 1 1,0-1 0,0 1 0,0 0 0,1 0-1,-4 9 1,-6 9 107,2 0-1,0 1 0,-13 45 0,19-45-83,1 1 0,1-1 0,1 1 1,2 42-1,0-36-75,0-29 13,0 0 0,1 1 0,-1-1-1,0 0 1,1 1 0,-1-1 0,1 0 0,0 0 0,0 0 0,0 0 0,0 0 0,0 0 0,0 0 0,0 0-1,1 0 1,-1 0 0,1 0 0,-1-1 0,1 1 0,0-1 0,0 1 0,-1-1 0,1 0 0,0 0 0,0 1 0,0-1-1,1-1 1,-1 1 0,0 0 0,0 0 0,0-1 0,3 1 0,9 1-303,0 0-1,0-2 1,0 1 0,19-3-1,-4 1-552,26 1-1996</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7.344"/>
    </inkml:context>
    <inkml:brush xml:id="br0">
      <inkml:brushProperty name="width" value="0.05" units="cm"/>
      <inkml:brushProperty name="height" value="0.05" units="cm"/>
      <inkml:brushProperty name="color" value="#0000FF"/>
    </inkml:brush>
  </inkml:definitions>
  <inkml:trace contextRef="#ctx0" brushRef="#br0">326 643 4729,'0'0'3658,"0"0"-1412,0 0-540,0 0-290,0 0-484,0 0-106,0 0-334,0 0-8,0 0-155,0 0-125,-4 0-80,-20 0-70,8-1-26,-1 1 0,-31 5 1,41-3-37,0-1 0,1 1 1,-1 1-1,1-1 1,0 1-1,-1 1 0,1-1 1,1 1-1,-1 0 1,-8 7-1,1 1-18,1 0 1,0 1-1,1 1 0,0 0 0,1 0 1,0 1-1,1 0 0,1 1 1,1 0-1,0 0 0,1 1 0,1 0 1,0 0-1,2 0 0,-1 0 1,2 1-1,0 30 0,2-35 13,-1-12 6,1 0 0,0 0-1,-1 0 1,1 0 0,0 0 0,0 0 0,0 0-1,0 0 1,0 0 0,0-1 0,0 1 0,0 0-1,0 0 1,0 0 0,1 0 0,-1 0 0,0 0 0,0 0-1,1 0 1,-1 0 0,1 0 0,-1-1 0,1 1-1,-1 0 1,1 0 0,0-1 0,-1 1 0,1 0-1,0-1 1,0 1 0,-1-1 0,1 1 0,0 0-1,0-1 1,0 0 0,0 1 0,0-1 0,0 0-1,-1 1 1,1-1 0,0 0 0,0 0 0,0 0-1,0 0 1,0 0 0,0 0 0,0 0 0,0 0-1,0 0 1,0 0 0,0-1 0,1 1-1,8 0-37,-1 0-26,0 1 0,1-1 0,-1 0 0,0-1 0,0 0 0,0 0 0,0-1 0,0 0 0,0-1 0,-1 0 0,1 0 0,-1-1 0,1 0 0,-1-1 0,7-5 0,8-9-491,-2-1 0,0 0 0,-1-2-1,-1 0 1,-1-2 0,-2 0 0,0 0 0,-1-2 0,-2 0 0,14-36 0,-11 15-172,-1-1 0,-3 0 1,-2-1-1,-2 0 1,2-67-1,26-206 4384,-26 301-3136,-3 12 669,-4 10 2624,-3 127-1537,-28 216 1,8-230-1827,4-32-608,4 1 0,-2 101 0,14-183-718,0-1-865,0 0-919,2 0-1470,3 0-1992</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7.921"/>
    </inkml:context>
    <inkml:brush xml:id="br0">
      <inkml:brushProperty name="width" value="0.05" units="cm"/>
      <inkml:brushProperty name="height" value="0.05" units="cm"/>
      <inkml:brushProperty name="color" value="#0000FF"/>
    </inkml:brush>
  </inkml:definitions>
  <inkml:trace contextRef="#ctx0" brushRef="#br0">9 30 4305,'0'0'2111,"0"0"-397,0 0-134,0 0-450,0 0-30,0 0 72,0 14 20,0 39-369,-6 238 1755,4-154-2362,3-78-365,-1-58 116,1 0 1,0-1 0,0 1 0,-1 0-1,1 0 1,0-1 0,0 1-1,0-1 1,0 1 0,0-1 0,0 1-1,0-1 1,0 0 0,0 1-1,0-1 1,0 0 0,0 0 0,0 0-1,0 0 1,0 0 0,1 0-1,-1 0 1,2 0 0,37-1-491,-31 1 437,-4 1 49,1-1 0,-1 0 1,1 0-1,-1-1 0,1 1 1,-1-1-1,0 0 0,1-1 1,-1 1-1,0-1 0,0 0 1,0-1-1,0 1 0,0-1 1,-1 0-1,1 0 0,-1 0 1,0-1-1,0 1 1,0-1-1,0 0 0,0 0 1,-1-1-1,6-8 0,4-7-96,-1 1 0,0-2-1,-1 0 1,-1 0 0,-2-1 0,0 0-1,-1-1 1,5-27 0,-4-3 174,-2-1 1,-2-77-1,-5 128-1,0 0 0,1 0 0,-1 0 0,0 0 0,0 0 0,-1 0 0,1 0 0,-1 0 0,1 1 0,-1-1 0,0 0 0,0 1 0,0 0 0,0-1 0,-1 1 0,1 0 0,-1 0 0,1 0-1,-1 1 1,0-1 0,1 1 0,-1-1 0,0 1 0,0 0 0,0 0 0,0 0 0,-6-1 0,-45-7-1322,6 10-6386,48-1 1103</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6:18.875"/>
    </inkml:context>
    <inkml:brush xml:id="br0">
      <inkml:brushProperty name="width" value="0.05" units="cm"/>
      <inkml:brushProperty name="height" value="0.05" units="cm"/>
      <inkml:brushProperty name="color" value="#0000FF"/>
    </inkml:brush>
  </inkml:definitions>
  <inkml:trace contextRef="#ctx0" brushRef="#br0">0 1 1304,'0'0'1805,"0"0"71,0 0-106,0 0-2,0 0-265,0 0-284,1 36-293,5 230 921,-7-234-1624,0-23-184,0 0 0,1 0 0,0 0 0,0 0 0,1 0 0,0 0 0,1 0 0,3 11 0,-5-19-41,0-1-1,0 1 0,1-1 1,-1 1-1,0-1 1,0 1-1,1-1 0,-1 1 1,0-1-1,1 1 0,-1-1 1,0 1-1,1-1 0,-1 0 1,1 1-1,-1-1 0,1 0 1,-1 1-1,0-1 0,1 0 1,0 0-1,-1 1 0,1-1 1,-1 0-1,1 0 0,-1 0 1,1 0-1,-1 0 0,1 0 1,0 0-1,-1 0 0,1 0 1,15-14 65,8-33 73,-22 43-156,16-39 25,-8 17 4,1 0 1,1 0-1,1 1 0,1 0 0,1 2 1,28-34-1,-41 56 4,0 0 0,-1-1 0,1 1-1,0 0 1,0 0 0,0 0 0,0 0 0,0 1 0,0-1 0,0 1 0,0-1 0,0 1 0,1-1-1,-1 1 1,0 0 0,0 0 0,0 0 0,0 1 0,1-1 0,-1 0 0,0 1 0,0-1 0,0 1-1,0 0 1,0 0 0,0 0 0,0 0 0,0 0 0,0 0 0,-1 0 0,1 0 0,0 1 0,-1-1 0,1 1-1,-1 0 1,1-1 0,-1 1 0,0 0 0,2 2 0,7 40 289,-1 0 1,-2 0-1,1 60 1,-6-104-380,0 1 0,0-1 0,-1 0 0,1 0 0,0 0 0,0 0 0,0 0 1,-1 0-1,1 0 0,0 0 0,0-1 0,0 1 0,3-2 0,7-13 25,-1 0-1,0 0 0,-1-1 1,12-25-1,-13 24 27,0 0 0,1 0 0,1 1 0,19-22 0,-27 37 42,0-1 0,0 1 0,0-1 1,0 1-1,0 0 0,0 0 0,0 1 0,1-1 1,-1 1-1,0-1 0,0 1 0,1 0 0,-1 0 1,0 0-1,1 1 0,-1-1 0,0 1 0,0 0 1,0 0-1,1 0 0,-1 0 0,0 1 0,0-1 1,-1 1-1,1 0 0,5 3 0,1 15 164,-2-1 0,0 1 0,-1 1-1,-1-1 1,-1 1 0,-1 0 0,0 22 0,1-11-126,3 56 111,-6-50-4259,-1-37 149</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01.489"/>
    </inkml:context>
    <inkml:brush xml:id="br0">
      <inkml:brushProperty name="width" value="0.05" units="cm"/>
      <inkml:brushProperty name="height" value="0.05" units="cm"/>
      <inkml:brushProperty name="color" value="#0000FF"/>
    </inkml:brush>
  </inkml:definitions>
  <inkml:trace contextRef="#ctx0" brushRef="#br0">0 42 2593,'0'0'3756,"0"0"-1647,0 0-393,0 0-388,0 0-217,0 0-150,7-15 5012,-1 12-5983,1 0-1,-1 0 1,1 0 0,0 1-1,0 0 1,0 1-1,0 0 1,0 0 0,0 0-1,0 1 1,10 0 0,303-6-5463,-237 5 1165</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03.361"/>
    </inkml:context>
    <inkml:brush xml:id="br0">
      <inkml:brushProperty name="width" value="0.05" units="cm"/>
      <inkml:brushProperty name="height" value="0.05" units="cm"/>
      <inkml:brushProperty name="color" value="#0000FF"/>
    </inkml:brush>
  </inkml:definitions>
  <inkml:trace contextRef="#ctx0" brushRef="#br0">0 36 4249,'0'0'1880,"0"0"-125,0 0-341,0 0-404,0 0-204,0 0-129,0 0 21,0 0-64,0 0-19,0 0-177,0 0 52,0 0-115,0 0-13,0 0-86,0 0-33,0 0-4,0 0-78,0 0 25,0 0-108,0 0 53,0 0-70,0 0 50,0 0-24,0 0-25,0 0 6,0 0-17,0 0-44,0 0 25,0 0-67,0 0 27,29 0 40,111 2 49,183-6-4126,-239-9 1794,-7-7-1910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39.313"/>
    </inkml:context>
    <inkml:brush xml:id="br0">
      <inkml:brushProperty name="width" value="0.05" units="cm"/>
      <inkml:brushProperty name="height" value="0.05" units="cm"/>
      <inkml:brushProperty name="color" value="#E71224"/>
    </inkml:brush>
  </inkml:definitions>
  <inkml:trace contextRef="#ctx0" brushRef="#br0">11 0 6873,'0'0'2704,"0"0"-617,0 0-608,0 0-520,0 0-435,0 0-137,-11 0 2,11 0 3522,9 1-3905,0 1 0,-1-1-1,1 1 1,-1 1 0,1-1-1,12 8 1,-11-6-41,0 0 1,0-1 0,0 0 0,19 3-1,157-3-2044,-107-4-2048,-49 1 66</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6.811"/>
    </inkml:context>
    <inkml:brush xml:id="br0">
      <inkml:brushProperty name="width" value="0.05" units="cm"/>
      <inkml:brushProperty name="height" value="0.05" units="cm"/>
      <inkml:brushProperty name="color" value="#0000FF"/>
    </inkml:brush>
  </inkml:definitions>
  <inkml:trace contextRef="#ctx0" brushRef="#br0">1 0 4561,'0'0'2833,"0"0"-582,0 0-688,0 0-404,0 0-463,0 0-168,4 7 93,76 149 2643,-47-88-2974,55 86 1,-80-142-960,1-1-1,0 0 0,1-1 1,1 0-1,-1-1 0,14 9 1,0-4-3539</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40.245"/>
    </inkml:context>
    <inkml:brush xml:id="br0">
      <inkml:brushProperty name="width" value="0.05" units="cm"/>
      <inkml:brushProperty name="height" value="0.05" units="cm"/>
      <inkml:brushProperty name="color" value="#E71224"/>
    </inkml:brush>
  </inkml:definitions>
  <inkml:trace contextRef="#ctx0" brushRef="#br0">0 1 5737,'0'0'2435,"0"0"-666,0 0-278,0 0-418,0 0-291,0 0-81,4 0-79,4 0-312,10 0 55,1 0 1,-1 1 0,0 1 0,0 0 0,23 7-1,-28-5-363,0-2-1,0 1 0,0-2 0,22 1 1,-22-2-32,0 0 0,0 2 0,-1-1 0,21 7 1,-32-8 6,0 1 1,0 0 0,0 0 0,-1 0-1,1 1 1,0-1 0,-1 0-1,1 0 1,0 0 0,-1 0 0,1 1-1,-1-1 1,0 0 0,1 1-1,-1-1 1,0 0 0,0 1 0,0-1-1,0 0 1,0 1 0,0 1 0,-4 32-425,-1-25 428,0 1 0,-1-1 0,0 0 0,0-1 0,-1 1 0,0-1-1,-1-1 1,0 1 0,0-2 0,-1 1 0,-19 12 0,-25 26-88,25-18 63,1 1 0,2 1-1,-38 58 1,63-87 96,-1-1 0,1 1 0,-1-1 0,1 1 0,0-1 0,0 1 0,-1 0 0,1-1 0,0 1 0,0-1 0,0 1 0,0 0 0,0-1 0,0 1 0,0 0 0,0-1 0,0 1 0,0 0 0,0-1 0,0 1 0,0 0 0,0-1 0,1 1 0,-1 0 0,0-1 0,0 1 0,1-1 0,-1 1 0,0-1 0,1 1 0,-1-1 0,1 1 0,-1-1 0,2 2 0,27 8 566,47-6-674,-68-4 124,28 1-455,11 0-1551,-14-5-2545,2-8-3776</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41.010"/>
    </inkml:context>
    <inkml:brush xml:id="br0">
      <inkml:brushProperty name="width" value="0.05" units="cm"/>
      <inkml:brushProperty name="height" value="0.05" units="cm"/>
      <inkml:brushProperty name="color" value="#E71224"/>
    </inkml:brush>
  </inkml:definitions>
  <inkml:trace contextRef="#ctx0" brushRef="#br0">83 1 2657,'0'0'1988,"0"0"-360,0 0-311,0 0-146,0 0-167,0 0-41,-6 0 280,5 5 5607,-4 84-7182,-4 1 0,-23 92 0,10-58-4037,14-65-1077</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41.760"/>
    </inkml:context>
    <inkml:brush xml:id="br0">
      <inkml:brushProperty name="width" value="0.05" units="cm"/>
      <inkml:brushProperty name="height" value="0.05" units="cm"/>
      <inkml:brushProperty name="color" value="#E71224"/>
    </inkml:brush>
  </inkml:definitions>
  <inkml:trace contextRef="#ctx0" brushRef="#br0">0 0 6105,'0'0'3666,"0"0"-1592,0 0-247,0 0-380,0 0-397,0 0-406,0 0-124,0 0-235,1 0-250,0 0 0,0 1 0,-1-1 0,1 0 0,0 0 0,-1 0 0,1 1 0,0-1-1,-1 0 1,1 0 0,0 1 0,-1-1 0,1 1 0,-1-1 0,1 1 0,-1-1 0,1 1-1,-1-1 1,1 1 0,-1-1 0,1 1 0,-1-1 0,0 1 0,1 1 0,17 33 468,25 70 0,-28-64-404,33 63 0,-19-52-387,48 61 0,-62-93-1670,2-1 0,1 0 0,23 18 1,-26-23-5338</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42.582"/>
    </inkml:context>
    <inkml:brush xml:id="br0">
      <inkml:brushProperty name="width" value="0.05" units="cm"/>
      <inkml:brushProperty name="height" value="0.05" units="cm"/>
      <inkml:brushProperty name="color" value="#E71224"/>
    </inkml:brush>
  </inkml:definitions>
  <inkml:trace contextRef="#ctx0" brushRef="#br0">337 1 5553,'0'0'2007,"0"0"-138,0 0-274,0 0-439,0 0-184,0 0-217,0 0-23,0 0-206,0 0-61,0 0-132,0 0-2,0 0 7,0 0-32,0 0 28,0 0-38,0 0 65,0 0-50,0 0 38,0 0-137,0 0 14,0 0-72,0 0 10,0 0-26,0 0-61,0 0 115,0 6-98,-1 0-77,0 1 0,0-1 0,0 1 0,-1-1 0,0 1 0,-1-1 0,0 0 1,1 0-1,-7 8 0,-41 60-130,27-41-176,-78 95-2362,25-47-2629,15-17-3275</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53.630"/>
    </inkml:context>
    <inkml:brush xml:id="br0">
      <inkml:brushProperty name="width" value="0.05" units="cm"/>
      <inkml:brushProperty name="height" value="0.05" units="cm"/>
      <inkml:brushProperty name="color" value="#008C3A"/>
    </inkml:brush>
  </inkml:definitions>
  <inkml:trace contextRef="#ctx0" brushRef="#br0">1 163 1360,'0'0'5702,"0"0"-2727,0 0-927,0 0-290,0 0-351,0 0-402,0 0-232,0 0-267,0 0 57,0 0-108,0 0 1,0 0-123,0 0-24,0 0-15,0 0-110,0 0 30,0 0-128,0 0 57,0 0-56,0 0 9,0 0-56,16-7 17,188-98 234,-162 83-308,-37 19 18,1-1 0,0 1 1,-1 0-1,1 1 0,12-4 1,-17 6 7,0-1-23,1 0 1,-1 0 0,0 0-1,1 1 1,-1-1-1,1 1 1,-1-1-1,1 1 1,0-1 0,-1 1-1,1 0 1,-1-1-1,1 1 1,0 0-1,-1 0 1,1 0-1,1 1 1,34-1-151,-36 0 187,1 0-75,-1 0-16,2 1 61,0 0 0,0 1 0,0-1 0,0 1 0,0 0 0,0-1 0,0 1-1,-1 1 1,1-1 0,-1 0 0,1 1 0,-1-1 0,0 1 0,0-1 0,0 1 0,3 6 0,2 0 28,17 21 61,-14-20-65,-1 0 0,-1 1 0,0 0 1,-1 0-1,0 1 0,9 19 0,-5-4 0,1-1 0,2 0 1,1-1-1,25 34 1,-9-12-51,12 38 47,38 47 19,-77-125-13,3 1 3,13-7-45,-18-1 20,-1 0-21,2 0-46,0 1 0,-1-1 0,1 1-1,-1-1 1,1 0 0,0 0 0,-1 0 0,1 0 0,0-1-1,-1 1 1,1-1 0,-1 0 0,1 1 0,-1-1-1,1 0 1,-1-1 0,0 1 0,1 0 0,-1-1 0,0 1-1,0-1 1,0 0 0,0 1 0,0-1 0,3-4 0,10-11-1086,0 1 0,13-22 0,-15 20-677,7-10-2514,-5 6-2571</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54.711"/>
    </inkml:context>
    <inkml:brush xml:id="br0">
      <inkml:brushProperty name="width" value="0.05" units="cm"/>
      <inkml:brushProperty name="height" value="0.05" units="cm"/>
      <inkml:brushProperty name="color" value="#008C3A"/>
    </inkml:brush>
  </inkml:definitions>
  <inkml:trace contextRef="#ctx0" brushRef="#br0">488 1 6617,'0'0'2596,"0"0"-644,0 0-465,0 0-568,0 0-139,0 0-264,4-1 3770,-3 11-2953,-5-1-1317,-1 0 0,1 0 1,-1-1-1,-12 15 0,-9 15 21,-92 140 77,5-10-140,79-113-59,-29 55-352,56-97 433,-1 0 1,0-1 0,-11 12-1,17-20 7,0-1 1,-1 0-1,1 0 0,-1 0 0,0-1 0,0 1 0,0-1 1,-1 1-1,1-1 0,0 0 0,-1 0 0,1-1 0,-1 1 1,0-1-1,-5 2 0,9-3-134,0 0-1,0 0 1,0 0-1,-1 0 1,1 0-1,0 0 1,0 0 0,-1 0-1,1 0 1,0 0-1,0 0 1,-1 0 0,1 0-1,0 0 1,0 0-1,0 0 1,-1 0-1,1 0 1,0 0 0,0 1-1,0-1 1,-1 0-1,1 0 1,0 0-1,0 0 1,0 0 0,0 1-1,-1-1 1,1 0-1,0 0 1,0 0 0,0 1-1,0-1 1,0 0-1,0 0 1,0 0-1,0 1 1,0-1 0,0 0-1,-1 0 1,1 1-1,0-1 1,0 0 0,0 0-1,1 1 1,-1-7-3821</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57.662"/>
    </inkml:context>
    <inkml:brush xml:id="br0">
      <inkml:brushProperty name="width" value="0.05" units="cm"/>
      <inkml:brushProperty name="height" value="0.05" units="cm"/>
      <inkml:brushProperty name="color" value="#008C3A"/>
    </inkml:brush>
  </inkml:definitions>
  <inkml:trace contextRef="#ctx0" brushRef="#br0">0 191 4977,'0'0'2449,"0"0"-488,0 0-591,0 0-455,0 0-143,0 0-87,0 0-131,0 0-169,0 0 73,0 0-111,0 0 45,0 0-46,0 0 86,0 0-29,0 0 11,0 0 24,0 0-126,0 0-13,0 0-184,0 0 70,0 0-102,0 0 28,0 0-58,0 0 38,0 0-50,0 0-5,0 0 24,2-16 5,3 12-54,-1-1 0,0 1 0,1 0 0,0 0 0,0 0 0,0 0 0,1 1 0,-1 0 0,1 0 0,6-2 0,-5 2 0,0 0 0,-1 0 0,1-1 0,-1 0 0,1 0 0,-1-1 0,-1 0 0,1 0 0,5-6 0,-7 6-10,1 0 0,-1 0 0,1 1 0,1-1 0,-1 1 0,1 1 0,-1-1 0,1 1 0,0 0 0,7-3 0,3-2-61,-12 6 76,3-2-63,1 0 1,-1 1-1,1-1 0,0 2 0,0-1 1,0 1-1,0 0 0,1 1 1,12-1-1,-17 3 41,1 0 0,-1 0 0,0 0 0,0 1 0,0-1 0,0 1-1,0 0 1,0 1 0,5 2 0,7 5-16,-12-7 25,1 1-1,-1-1 1,0 1-1,0 0 1,-1 0-1,1 0 1,-1 1-1,0-1 1,0 1-1,3 7 1,0 0-7,0 0 1,-1 0-1,5 18 1,-2-3 81,21 48 1,-18-50 6,15 52 1,-11-5 68,-9-40-52,1 0 0,13 35 0,15 54 12,-8-29-103,-13-42 8,2-1 0,23 48-1,-12-58-68,-22-33 69,1 1 0,-2-1 1,1 1-1,-1 0 0,6 14 0,-8-18-7,22 47 38,-23-48-51,0 0 1,0 0 0,1 0-1,-1 0 1,1 0-1,-1 0 1,1-1 0,0 1-1,-1-1 1,1 1 0,0-1-1,0 0 1,0 1-1,0-1 1,1 0 0,-1 0-1,0-1 1,0 1 0,1 0-1,3 0 1,-5-1 1,0 0 50,7 0-43,0 1 0,-1 0 0,1 1-1,-1 0 1,1 0 0,12 5 0,-15-4 3,1-1 0,0 0 0,0 0 0,-1-1 0,1 0 0,9 1 0,-14-2-6,21 0-386,-20 0 334,-1 1 1,0-1-1,0 0 1,1 1-1,-1-1 0,0 0 1,0 0-1,1 0 0,-1 0 1,0 0-1,0 0 0,1 0 1,-1 0-1,0 0 1,0-1-1,1 1 0,-1-1 1,0 1-1,0 0 0,0-1 1,0 0-1,1 1 0,-1-1 1,1-1-1,-1-57-2783,-1 18-94</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7:58.932"/>
    </inkml:context>
    <inkml:brush xml:id="br0">
      <inkml:brushProperty name="width" value="0.05" units="cm"/>
      <inkml:brushProperty name="height" value="0.05" units="cm"/>
      <inkml:brushProperty name="color" value="#008C3A"/>
    </inkml:brush>
  </inkml:definitions>
  <inkml:trace contextRef="#ctx0" brushRef="#br0">873 0 2369,'0'0'2033,"0"0"-362,0 0-314,0 0-208,0 0-53,0 0-311,0 0-160,0 0-89,0 0 26,0 0 7,0 0-38,0 0 97,0 0 36,0 0 135,0 0-158,0 0 45,0 0-113,0 0-35,0 0-91,0 0-34,0 0-49,0 0-96,0 0 56,0 0-142,0 0 67,0 0-158,-7 27 233,-9-4-268,-2 0 1,-28 27-1,28-31-33,0 0-1,1 2 1,-16 24 0,1 10-47,-58 86 72,-42 62 16,-51 43-43,46-51-42,113-160 14,-27 57 0,9-14-11,36-59 534,4-14-1345,2-11-5380,0-17 2847,0 1-2047</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00.965"/>
    </inkml:context>
    <inkml:brush xml:id="br0">
      <inkml:brushProperty name="width" value="0.05" units="cm"/>
      <inkml:brushProperty name="height" value="0.05" units="cm"/>
      <inkml:brushProperty name="color" value="#008C3A"/>
    </inkml:brush>
  </inkml:definitions>
  <inkml:trace contextRef="#ctx0" brushRef="#br0">0 1 1776,'0'0'1854,"0"0"-579,0 0-143,0 0-149,0 0-199,0 0-30,0 0-41,0 0 152,0 0-187,0 1-787,0 14 7687,3-10-6869,15 17-591,0 1 0,-1 1 0,-2 0 1,0 1-1,-2 1 0,13 32 0,-13-32-91,0 0 1,23 30-1,-24-37-8,14 1-7,-3-4 28,-1 5-46,-14-15 11,-1 1 1,1 0-1,-1 1 1,0 0-1,8 13 1,-11-12-23,-1-4 23,0 1 0,0 0 0,0-1 0,0 1 0,1-1 0,7 8 0,-11-13-80,1 0-1,-1 0 1,0 0-1,0 0 1,0 0-1,1 0 1,-1 1-1,0-1 1,0 0 0,1 0-1,-1 0 1,0 0-1,0 0 1,0 0-1,1 0 1,-1 0-1,0 0 1,0 0-1,1 0 1,-1 0-1,0 0 1,0 0-1,0-1 1,1 1-1,-1 0 1,0 0 0,0 0-1,0 0 1,1 0-1,-1 0 1,0 0-1,0-1 1,0 1-1,1 0 1,-1 0-1,0 0 1,0-1-1,0 1 1,0 0-1,0 0 1,0 0-1,0-1 1,1 1-1,-1 0 1,0 0 0,0 0-1,0-1 1,0 1-1,0 0 1,0 0-1,0-1 1,0 1-1,0 0 1,0 0-1,0 0 1,0-1-1,0 1 1,0 0-1,-1 0 1,1-1-1,0 1 1,0 0 0,0-1-1,0-17-2160,0 17 1660,0-20-4751</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02.647"/>
    </inkml:context>
    <inkml:brush xml:id="br0">
      <inkml:brushProperty name="width" value="0.05" units="cm"/>
      <inkml:brushProperty name="height" value="0.05" units="cm"/>
      <inkml:brushProperty name="color" value="#008C3A"/>
    </inkml:brush>
  </inkml:definitions>
  <inkml:trace contextRef="#ctx0" brushRef="#br0">0 452 1816,'0'0'2397,"0"0"-489,0 0-235,0 0-208,0 0-412,0 0-304,0 0-246,0 0-119,0 0 8,0 0-92,0 0 123,0 0 22,0 0 181,0 0-36,0 0 37,0 0-137,0 0-114,0 0-39,0 0-2,0 0 88,0 0-134,0 0 43,0 0-144,0 0 58,0 0-102,0 0 9,0 0 15,0 0-32,0 0 7,0 0-79,0 0 65,0 0-6,0 0 18,0 0-78,0 0 37,0 0-29,0 0-15,0 0 101,0 0-73,0 0 85,0 0-71,0 0 27,0 0-32,0 0-49,7-20 124,-1 13-156,-1 0 0,1 1 0,1 0 1,13-10-1,-1 0 17,9-8-21,196-183 84,-222 206-104,0-1-40,-1 0 0,0 0 1,0 0-1,0 0 0,0 0 0,0 0 0,0-1 1,0 1-1,-1 0 0,2-5 0,7-17 17,-7 21 26,0 0 0,-1-1 0,1 1 0,-1-1 0,0 1 0,0-1 0,0 1 0,-1-1 0,1 0 0,-1-6 0,0 9-38,0 1 67,0 0-48,0 0 56,0 0-44,1-6 37,-1 5-25,0 1 0,0-1 1,0 0-1,0 1 0,0-1 0,0 0 0,0 1 0,0-1 0,1 0 0,-1 1 0,0-1 1,0 0-1,0 1 0,1-1 0,-1 1 0,0-1 0,1 0 0,-1 1 0,0-1 1,1 1-1,-1-1 0,1 1 0,0-1 0,2-4-334,8-11 776,-11 17-506,0-1 0,0 0 0,1 0 0,-1 0 0,0 0 0,0 0 0,0 0 1,0 0-1,0 1 0,0-1 0,0 0 0,0 0 0,1 0 0,-1 0 1,0 0-1,0 0 0,0 0 0,0 0 0,0 0 0,0 0 0,1 0 0,-1 0 1,0 0-1,0 0 0,0 0 0,0 0 0,1 0 0,-1 0 0,0 0 1,0 0-1,0 0 0,0 0 0,0 0 0,1 0 0,-1 0 0,0 0 1,0 0-1,0 0 0,0 0 0,0 0 0,0 0 0,1 0 0,-1 0 0,0 0 1,0-1-1,0 1 0,0 0 0,0 0 0,0 0 0,0 0 0,0 0 1,0 0-1,1-1 0,-1 1 0,0 0 0,0 0 0,0 0 0,0 0 0,0 0 1,0-1-1,0 1 0,0 0 0,0 0 0,0 0 0,0 0 0,-15 7-3302,-5-6 591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7.465"/>
    </inkml:context>
    <inkml:brush xml:id="br0">
      <inkml:brushProperty name="width" value="0.05" units="cm"/>
      <inkml:brushProperty name="height" value="0.05" units="cm"/>
      <inkml:brushProperty name="color" value="#0000FF"/>
    </inkml:brush>
  </inkml:definitions>
  <inkml:trace contextRef="#ctx0" brushRef="#br0">0 150 16,'0'0'5198,"0"0"-2413,0 0-929,0 0-409,0 0-272,0 0-165,0 0-203,0 0-751,1 0 1,-1 0-1,0 0 1,0 0 0,1 0-1,-1 0 1,0 0-1,1 0 1,-1 0 0,0 0-1,1 0 1,-1 0-1,0 0 1,0 0-1,1 0 1,-1 0 0,0 0-1,1 0 1,-1-1-1,0 1 1,0 0 0,1 0-1,-1 0 1,0 0-1,0-1 1,0 1-1,1 0 1,4-10 42,0 0 0,0-1 0,-1 1-1,-1-1 1,4-15 0,-4 11-229,2 1-1,9-24 0,-11 36-1372,0 9 732,0 27 646,3 17 553,-3-41-391,17 41 200,-18-47-267,0-1 0,0 0 0,0 0 0,0 0 0,1 0 0,-1 0 0,1-1-1,0 1 1,0-1 0,0 1 0,0-1 0,4 2 0,-5-3-488,1-1 0,0 1 0,0-1-1,-1 0 1,1 0 0,0 0 0,0 0 0,2 0 0,2-1-1480,-2 1-2315</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6.063"/>
    </inkml:context>
    <inkml:brush xml:id="br0">
      <inkml:brushProperty name="width" value="0.05" units="cm"/>
      <inkml:brushProperty name="height" value="0.05" units="cm"/>
      <inkml:brushProperty name="color" value="#0000FF"/>
    </inkml:brush>
  </inkml:definitions>
  <inkml:trace contextRef="#ctx0" brushRef="#br0">7 0 1816,'0'0'3817,"0"0"-1484,0 0-266,0 0-299,0 0-61,0 0-56,-6 0 1505,8 0-439,2260 0-3118,-2137 11 342,-2 0 13,103-4-48,-18 0 36,-2 11 106,-111-7-43,282 47-113,-94-12 19,-64-33 93,-54-6-64,442 4 27,-371-14 30,396 3 109,-559-3-134,120-21 0,-39 2-17,-20 7 10,198-12-621,-265 27-917,96-13 0,-132 8-686,-1-1-1,57-21 0,-25 1-5163</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7.016"/>
    </inkml:context>
    <inkml:brush xml:id="br0">
      <inkml:brushProperty name="width" value="0.05" units="cm"/>
      <inkml:brushProperty name="height" value="0.05" units="cm"/>
      <inkml:brushProperty name="color" value="#0000FF"/>
    </inkml:brush>
  </inkml:definitions>
  <inkml:trace contextRef="#ctx0" brushRef="#br0">0 0 4601,'0'0'2946,"0"0"-560,0 0-288,0 0-393,0 0-515,0 0-377,0 0-279,0 0-15,28 0 808,-16 2-1210,0 0 0,0 0 0,0 1 0,0 1 1,-1 0-1,1 0 0,-1 1 0,0 1 0,15 9 1,35 16-20,-12-13-57,63 13-1,8 3-41,-119-33-4,1 1 0,-1-1-1,1 1 1,-1 0-1,1-1 1,-1 1-1,0 0 1,0 0 0,0 0-1,0 0 1,0 0-1,0 0 1,0 0-1,-1 0 1,1 0 0,-1 0-1,1 1 1,-1-1-1,0 0 1,0 0-1,0 0 1,0 1 0,0-1-1,-1 0 1,1 0-1,-2 3 1,1 4 9,0-1 0,-1 0 0,0 0 0,0 0 0,-8 16 0,-21 24-287,-66 75-1,48-63-521,-18 15-1256,17-31-2567,24-29-737</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7.692"/>
    </inkml:context>
    <inkml:brush xml:id="br0">
      <inkml:brushProperty name="width" value="0.05" units="cm"/>
      <inkml:brushProperty name="height" value="0.05" units="cm"/>
      <inkml:brushProperty name="color" value="#0000FF"/>
    </inkml:brush>
  </inkml:definitions>
  <inkml:trace contextRef="#ctx0" brushRef="#br0">0 137 472,'0'0'6882,"0"0"-3770,0 0-1402,0 0-306,0 0-618,0 0-352,7-2-287,13-4-165,0 0 0,-1-2 0,0 0 0,0-2 0,-1 0-1,24-17 1,41-23-174,-80 49 207,-1-1-1,1 1 1,-1 0-1,1 0 1,-1 0-1,1 1 1,0-1-1,-1 1 0,1-1 1,0 1-1,0 0 1,-1 0-1,1 0 1,0 0-1,0 1 0,-1-1 1,1 1-1,0-1 1,-1 1-1,1 0 1,-1 0-1,1 0 1,-1 1-1,1-1 0,-1 0 1,0 1-1,0 0 1,0-1-1,4 5 1,2 4 97,0 0 0,-1 0 0,0 1 0,0 0 0,5 14 1,-3-7-126,74 169 421,6 10 22,-86-189-410,2-1 0,-1 0 0,1 0 0,0 0 0,1 0 0,6 6 0,-9-11-270,0 1-1,0-1 1,0 0 0,0 0-1,1 0 1,-1 0 0,1-1-1,-1 0 1,1 1 0,0-1-1,-1 0 1,1-1 0,0 1-1,0-1 1,4 1 0,-5-3-1632,-3-3-697</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8.126"/>
    </inkml:context>
    <inkml:brush xml:id="br0">
      <inkml:brushProperty name="width" value="0.05" units="cm"/>
      <inkml:brushProperty name="height" value="0.05" units="cm"/>
      <inkml:brushProperty name="color" value="#0000FF"/>
    </inkml:brush>
  </inkml:definitions>
  <inkml:trace contextRef="#ctx0" brushRef="#br0">460 1 4241,'0'0'2403,"0"0"-152,0 0-454,0 0-292,0 0-70,0 0-68,-1 4-257,-3 10-804,-1 0 0,0 0 0,-1-1 0,-1 1 0,-14 20 0,-53 64-105,26-36-60,16-21-319,-2-1 1,-42 37-1,-28 17-4355,61-58-1086</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48.583"/>
    </inkml:context>
    <inkml:brush xml:id="br0">
      <inkml:brushProperty name="width" value="0.05" units="cm"/>
      <inkml:brushProperty name="height" value="0.05" units="cm"/>
      <inkml:brushProperty name="color" value="#0000FF"/>
    </inkml:brush>
  </inkml:definitions>
  <inkml:trace contextRef="#ctx0" brushRef="#br0">0 2182 3185,'0'0'1691,"0"0"-168,0 0-266,0 0-240,0 0-263,0 0-92,0 0-162,0 0-41,0 0-57,0 0-28,0 0 141,0 0-22,0 0 66,0 0-35,0 0 105,0 0-186,0 0-81,0 0-117,0 0-113,0 0 16,0 0-12,0 0-57,0 0 23,0 0-27,0 0 0,0 0-32,0 0 51,0 0-38,0 0-40,0 0-10,0 0 34,0 0-51,0 0 83,0 0-19,0 0-13,0 0 56,0 0-33,0 0-27,0 0-43,0 0 62,0 0-96,0 0 109,0 0-50,21-7 60,4-21-53,0-2-1,-3-1 1,0-1 0,-2-1 0,17-38 0,-31 59-27,7-14 11,-1 0 0,13-43 0,-22 62-10,0 0-1,0 0 1,1 0-1,0 0 0,0 1 1,1 0-1,6-8 1,12-16 44,35-73-60,43-69 75,-80 142-39,30-31-1,13-18-17,-11 9-33,-26 36 48,26-42 0,19-30-35,-48 73 38,0-1-1,19-41 1,-30 53-37,1 0-1,29-36 1,-25 35 36,25-40 0,-37 50-18,1 1-1,0 0 0,1 1 0,1 0 1,0 0-1,14-13 0,-14 15-9,1-1-1,-1 1 1,0-2 0,12-19-1,11-12 24,104-106-55,-86 89 72,-42 47-30,1 0 1,0 1-1,1 0 1,0 1-1,1 0 1,0 1-1,1 0 1,16-10-1,-3 4-30,-20 12 26,1-1 1,-1 1-1,1 0 0,-1 1 1,12-4-1,-11 4 8,1-1 0,-1 0 0,0 0-1,0 0 1,9-6 0,-11 6-6,0 0-1,1 0 1,-1 0 0,0 1 0,1 0 0,-1 0-1,1 1 1,0-1 0,0 1 0,0 0 0,9-1-1,-6 1 12,0 0-1,0-1 1,0 0-1,0 0 1,12-6-1,24-5 129,8 0 181,33-1 235,325 7 1024,-391 6-1572,-11 1 6,-1-1 1,1 1-1,0 0 0,-1 1 1,1 0-1,0 0 1,-1 0-1,1 1 0,-1 0 1,0 1-1,1 0 0,-1 0 1,0 0-1,8 7 1,102 53 172,-95-47-161,-1 1-1,34 37 1,-50-48-23,26 19 22,-27-22-25,1 0 0,-1 1 1,1-1-1,-1 1 0,0 0 0,0 1 1,-1-1-1,6 10 0,-3-5 38,-1 0 1,2 0-1,-1-1 0,12 12 1,-11-12-9,0 0 1,0 1 0,0 0-1,7 14 1,6 16 46,44 60 1,-48-79-40,8 12-9,0 11 47,56 76 0,-43-66-69,-7-11 72,60 67 0,6-11-27,-69-65-25,-22-26-10,1 1 0,0-1-1,0 0 1,1-1 0,12 10 0,7 5 26,42 42 0,-47-41-41,1-1 0,38 28 0,-26-20 8,-29-23-1,0-1 0,0-1-1,1 1 1,-1-1 0,12 7 0,168 101 83,-137-85-108,36 16-21,-68-37 55,-11-5-8,0 0 0,-1 1 0,1-1 1,-1 1-1,1 0 0,-1 0 0,0 0 0,0 1 0,0 0 0,0-1 0,5 6 0,-6-4-9,1 0 0,-1 0-1,1-1 1,0 0 0,0 0 0,0 0-1,1 0 1,-1-1 0,0 1-1,1-1 1,7 2 0,24 15 23,35 18-71,-51-29 68,-1 1 1,21 14-1,-1 1-16,2-2 0,48 19-1,-81-38-1,137 54-282,-70-36 250,-52-16 42,-20-4-16,0-1 1,0 1-1,0-1 1,0 1-1,0 0 1,0 1-1,0-1 1,0 0-1,0 1 1,-1-1-1,5 4 1,1 0 2,0 0 0,1-1 0,-1 1 1,1-2-1,0 1 0,1-1 0,-1-1 1,0 1-1,1-2 0,13 2 0,36 9-6,113 29-57,-139-37 25,-27-4 11,-1 1 0,1-1 0,0 1 0,0 0 0,-1 1 0,11 3 0,-10-3 21,0-1 0,0 0-1,0-1 1,0 1 0,0-1-1,0 0 1,0 0 0,7-2 0,9 0-42,19 4 19,41 7 0,-41-4 39,42 1-1,-42 0-214,13 2-43,-53-8 265,54 0-473,-42-1 437,-11 1 16,1-1 1,-1 1-1,0 0 1,0-1-1,0 1 0,1 0 1,-1 0-1,0 1 1,0-1-1,1 0 0,-1 1 1,0-1-1,0 1 1,0 0-1,0 0 0,0 0 1,3 1-1,-5 0-38,1-2 0,0-1 41,0 1-1,0 0 1,-1 0 0,1 0-1,0 0 1,0 1-1,-1-1 1,1 0-1,0 0 1,0 0 0,0 0-1,-1 1 1,1-1-1,0 0 1,-1 1 0,1-1-1,0 1 1,-1-1-1,1 1 1,0-1 0,-1 1-1,1 0 1,0 0 2,0-1 0,0 1 0,0 0 0,-1 0 0,1-1 1,0 1-1,0-1 0,0 1 0,0-1 0,0 1 0,0-1 0,1 0 1,-1 1-1,0-1 0,0 0 0,0 0 0,0 0 0,0 0 0,0 0 1,0 0-1,2 0 0,5 0 79,-2 0-3250,0 0-1527</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7.200"/>
    </inkml:context>
    <inkml:brush xml:id="br0">
      <inkml:brushProperty name="width" value="0.05" units="cm"/>
      <inkml:brushProperty name="height" value="0.05" units="cm"/>
      <inkml:brushProperty name="color" value="#0000FF"/>
    </inkml:brush>
  </inkml:definitions>
  <inkml:trace contextRef="#ctx0" brushRef="#br0">1 28 1944,'0'0'1753,"0"0"-165,0 0-228,0 0-261,0 0-116,0 0-11,0 0-46,0 0-35,0 0-159,0 0 7,0 0-78,0 0 29,0 0-181,0 0-6,0 0-100,0 0-33,0 0-12,0 0-157,0 0-35,0 0-85,0 0-56,0 0 7,0 0-30,35 0-93,685 0-4442,0 0 3940,-637-14 456,48 0-2238,-98 14 291,-25 0-354</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8.100"/>
    </inkml:context>
    <inkml:brush xml:id="br0">
      <inkml:brushProperty name="width" value="0.05" units="cm"/>
      <inkml:brushProperty name="height" value="0.05" units="cm"/>
      <inkml:brushProperty name="color" value="#0000FF"/>
    </inkml:brush>
  </inkml:definitions>
  <inkml:trace contextRef="#ctx0" brushRef="#br0">0 0 7114,'0'0'2672,"0"0"-663,0 0-353,0 0-512,0 0-608,0 0-160,0 0-176,0 0-192,0 0 24,0 0 88,0 7-240,0 0-64,0 15-816,0-1-1200,0-7-1953</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8.428"/>
    </inkml:context>
    <inkml:brush xml:id="br0">
      <inkml:brushProperty name="width" value="0.05" units="cm"/>
      <inkml:brushProperty name="height" value="0.05" units="cm"/>
      <inkml:brushProperty name="color" value="#0000FF"/>
    </inkml:brush>
  </inkml:definitions>
  <inkml:trace contextRef="#ctx0" brushRef="#br0">0 0 488,'0'359'5617,"0"-359"-3920,0 0-465,0 0-56,0 0-696,0 7-64,0-7-408,0 7 128,7 0-136,0-7-48,0 7-576,6 14-648,-6-7-560,0-7-3177</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8.770"/>
    </inkml:context>
    <inkml:brush xml:id="br0">
      <inkml:brushProperty name="width" value="0.05" units="cm"/>
      <inkml:brushProperty name="height" value="0.05" units="cm"/>
      <inkml:brushProperty name="color" value="#0000FF"/>
    </inkml:brush>
  </inkml:definitions>
  <inkml:trace contextRef="#ctx0" brushRef="#br0">1 0 5217,'0'0'1977,"0"0"-265,0 0-520,0 0-552,0 0-528,0 0 32,0 0-144,0 36-8,0-22-1216,0-7-3865</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9.099"/>
    </inkml:context>
    <inkml:brush xml:id="br0">
      <inkml:brushProperty name="width" value="0.05" units="cm"/>
      <inkml:brushProperty name="height" value="0.05" units="cm"/>
      <inkml:brushProperty name="color" value="#0000FF"/>
    </inkml:brush>
  </inkml:definitions>
  <inkml:trace contextRef="#ctx0" brushRef="#br0">1 0 6177,'41'373'2209,"-41"-373"-601,0 0-752,0 0-440,0 7-408,0 7 80,0 0-88,0 7-728,7-14-1784</inkml:trace>
  <inkml:trace contextRef="#ctx0" brushRef="#br0" timeOffset="1">69 718 4585,'0'0'2625,"0"0"-1401,0 0-88,0 0-824,0 0-120,0 0-192,0 0-656,0 49-2313</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7.849"/>
    </inkml:context>
    <inkml:brush xml:id="br0">
      <inkml:brushProperty name="width" value="0.05" units="cm"/>
      <inkml:brushProperty name="height" value="0.05" units="cm"/>
      <inkml:brushProperty name="color" value="#0000FF"/>
    </inkml:brush>
  </inkml:definitions>
  <inkml:trace contextRef="#ctx0" brushRef="#br0">0 0 4121,'0'0'2632,"0"0"-487,0 0-505,0 0-223,0 0-353,0 0-8,0 0-168,0 0-120,0 0 1,0 0-305,0 0-48,4 0-408,0 0 56,4 0-64,4 0-1097,-4 0-2767,-1 0-6363</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9.443"/>
    </inkml:context>
    <inkml:brush xml:id="br0">
      <inkml:brushProperty name="width" value="0.05" units="cm"/>
      <inkml:brushProperty name="height" value="0.05" units="cm"/>
      <inkml:brushProperty name="color" value="#0000FF"/>
    </inkml:brush>
  </inkml:definitions>
  <inkml:trace contextRef="#ctx0" brushRef="#br0">0 1 3225,'14'288'2960,"-14"-288"-1047,0 0-905,0 7-360,0 7-496,0 0-152,0 0-656,0 0-2065</inkml:trace>
  <inkml:trace contextRef="#ctx0" brushRef="#br0" timeOffset="1">14 669 2537,'0'0'4048,"0"0"-2255,0 0-185,0 0-808,0 0-512,0 0-288,0 0-392,0 70-2016</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59.784"/>
    </inkml:context>
    <inkml:brush xml:id="br0">
      <inkml:brushProperty name="width" value="0.05" units="cm"/>
      <inkml:brushProperty name="height" value="0.05" units="cm"/>
      <inkml:brushProperty name="color" value="#0000FF"/>
    </inkml:brush>
  </inkml:definitions>
  <inkml:trace contextRef="#ctx0" brushRef="#br0">0 1 3513,'14'253'5361,"-14"-253"-3785,0 0-504,0 0-1072,0 0-632,0 0-2008</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25.935"/>
    </inkml:context>
    <inkml:brush xml:id="br0">
      <inkml:brushProperty name="width" value="0.05" units="cm"/>
      <inkml:brushProperty name="height" value="0.05" units="cm"/>
      <inkml:brushProperty name="color" value="#0000FF"/>
    </inkml:brush>
  </inkml:definitions>
  <inkml:trace contextRef="#ctx0" brushRef="#br0">0 331 5473,'0'0'4213,"0"0"-1536,0 0-306,0 0-464,0 0-535,7-5 2802,0 3-4199,-4 2 12,1 0 0,-1 0 1,0 0-1,0 0 0,0 1 0,0 0 1,0-1-1,0 1 0,0 0 0,0 1 0,0-1 1,0 0-1,0 1 0,-1 0 0,1 0 0,-1-1 1,4 4-1,-3 0 1,1-1 1,-1 0-1,-1 1 1,1 0-1,-1 0 1,0-1-1,0 1 1,0 0-1,2 10 1,1 18-44,0-1 1,-2 1-1,-2 60 0,-2-53-780,-26-18-400,7-7 616,16-17 340,8-11 222,0 7 49,1 0 0,-1-1 0,1 2 0,0-1 0,1 0 0,-1 1 0,1 0 0,0 1-1,0-1 1,12-5 0,0 0-6,1 0 0,31-10-1,-37 16 5,0-1 0,0-1-1,0 1 1,-1-2 0,0 0-1,0 0 1,-1-1 0,15-14-1,-18 14-16,-1-1-1,0 0 0,-1 0 0,0-1 0,0 1 1,-1-1-1,0-1 0,0 1 0,-1-1 0,4-21 1,1-13-459,-3 0 0,-2 0 0,-2-56 0,12-11-4723,-14 110 3802,0 2-1095,0 0-2183</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26.869"/>
    </inkml:context>
    <inkml:brush xml:id="br0">
      <inkml:brushProperty name="width" value="0.05" units="cm"/>
      <inkml:brushProperty name="height" value="0.05" units="cm"/>
      <inkml:brushProperty name="color" value="#0000FF"/>
    </inkml:brush>
  </inkml:definitions>
  <inkml:trace contextRef="#ctx0" brushRef="#br0">12 1 2865,'0'0'2746,"0"0"-750,0 0-244,0 0-453,0 0-291,0 0-166,-11 0 152,11 0 4895,199 0-6088,-67 0-3326,-130 0 1994,-2 0-598,0 0-596</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28.016"/>
    </inkml:context>
    <inkml:brush xml:id="br0">
      <inkml:brushProperty name="width" value="0.05" units="cm"/>
      <inkml:brushProperty name="height" value="0.05" units="cm"/>
      <inkml:brushProperty name="color" value="#0000FF"/>
    </inkml:brush>
  </inkml:definitions>
  <inkml:trace contextRef="#ctx0" brushRef="#br0">95 2 2577,'0'0'2377,"0"0"-414,0 0-257,0 0-169,0 0-229,0 0-16,13 0 3892,47 0-5294,-40-1 131,27 2-216,-45-1 187,-1 0 0,0 1-1,0-1 1,0 0 0,0 1 0,0-1-1,1 1 1,-1-1 0,0 1-1,0 0 1,0-1 0,0 1-1,0 0 1,-1 0 0,1 0 0,0 0-1,0 0 1,-1 0 0,1 0-1,0 0 1,-1 0 0,1 0-1,-1 0 1,1 0 0,-1 0 0,1 0-1,-1 0 1,0 1 0,0-1-1,0 0 1,0 0 0,0 2-1,7 80-175,-7-73 169,-1-1 0,0 1-1,-1-1 1,0 1-1,0-1 1,-1 0 0,0 0-1,-1 0 1,0-1 0,0 1-1,-1-1 1,0 0-1,-1 0 1,-8 9 0,-30 41-616,-94 92 0,122-134 612,10-10 230,0 0 589,21-4-273,33-1-559,0-2 0,0-2-1,0-2 1,-1-2 0,49-14 0,10-12-4724,-69 25 38</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39.715"/>
    </inkml:context>
    <inkml:brush xml:id="br0">
      <inkml:brushProperty name="width" value="0.05" units="cm"/>
      <inkml:brushProperty name="height" value="0.05" units="cm"/>
      <inkml:brushProperty name="color" value="#0000FF"/>
    </inkml:brush>
  </inkml:definitions>
  <inkml:trace contextRef="#ctx0" brushRef="#br0">28 1 7394,'0'0'2531,"0"0"-677,0 0-305,0 0-398,0 0-395,0 0-97,0 0-259,0 0-6,0 0-225,0 0-25,0 0-35,0 0-53,1 2-82,5 16 65,0-1 0,-2 1 1,0 0-1,2 30 0,0-5 37,1 20 5,-3-1 0,-5 72 1,-1-43-42,2 1223 152,-13-830-149,-1 3 46,7 11 23,0-257-147,0 25 70,-6 55-833,13-319-130,0-2-587,-2-1-1165,-3-5-2425</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40.545"/>
    </inkml:context>
    <inkml:brush xml:id="br0">
      <inkml:brushProperty name="width" value="0.05" units="cm"/>
      <inkml:brushProperty name="height" value="0.05" units="cm"/>
      <inkml:brushProperty name="color" value="#0000FF"/>
    </inkml:brush>
  </inkml:definitions>
  <inkml:trace contextRef="#ctx0" brushRef="#br0">234 0 3753,'0'0'2300,"0"0"-438,0 0-131,0 0-469,0 0-253,0 0-119,0 0-157,0 0-85,0 0-186,0 0 7,0 0-166,0 0 73,0 0-75,-2 17 293,-6 11-538,-1 0 1,-2-1 0,-1 0-1,-1 0 1,-1-2-1,-20 30 1,32-53-61,-46 67-1857,40-59 606,0-1 0,0 0 0,-1-1 0,-18 15 0,6-14-3253</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40.881"/>
    </inkml:context>
    <inkml:brush xml:id="br0">
      <inkml:brushProperty name="width" value="0.05" units="cm"/>
      <inkml:brushProperty name="height" value="0.05" units="cm"/>
      <inkml:brushProperty name="color" value="#0000FF"/>
    </inkml:brush>
  </inkml:definitions>
  <inkml:trace contextRef="#ctx0" brushRef="#br0">1 0 2697</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8:41.227"/>
    </inkml:context>
    <inkml:brush xml:id="br0">
      <inkml:brushProperty name="width" value="0.05" units="cm"/>
      <inkml:brushProperty name="height" value="0.05" units="cm"/>
      <inkml:brushProperty name="color" value="#0000FF"/>
    </inkml:brush>
  </inkml:definitions>
  <inkml:trace contextRef="#ctx0" brushRef="#br0">1 106 2697,'82'-105'2424,"-82"105"-576,0 0 137,7 0-329,0 0-319,0 0-9,6 0 64,1 0-512,7 28 209,-1 7-513,8 0-56,-8 1-496,8 6 120,6-7-144,0 0-80,28 0-840,-14-7-1833,0-14-2904</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3.682"/>
    </inkml:context>
    <inkml:brush xml:id="br0">
      <inkml:brushProperty name="width" value="0.05" units="cm"/>
      <inkml:brushProperty name="height" value="0.05" units="cm"/>
      <inkml:brushProperty name="color" value="#0000FF"/>
    </inkml:brush>
  </inkml:definitions>
  <inkml:trace contextRef="#ctx0" brushRef="#br0">289 25 8546,'0'0'3186,"0"0"-487,0 0-528,0 0-578,0 0-278,1-4-349,3-10-92,-3 11-242,2 3 971,-8 0-1612,-41-2-466,26 1 322,0 0 0,-1 1 0,-26 5 0,44-4 134,1-1 0,-1 1 0,1 0 0,0 0 0,-1 1 0,1-1 0,0 0 0,0 1 0,0 0 0,0-1 0,0 1 1,0 0-1,1 0 0,-1 0 0,0 0 0,1 0 0,0 0 0,-1 1 0,1-1 0,0 0 0,0 1 0,0-1 0,1 1 0,-1-1 0,1 1 0,-1-1 0,1 4 0,-2 11-51,1-1-1,1 1 0,2 21 0,0-4 131,-2 960-908,0-990 761,0 0-1,0 0 1,0 0 0,-1 0-1,1 0 1,-1 0-1,0 0 1,-1 0 0,1 0-1,-1 0 1,1 0-1,-5 5 1,5-7-98,-1-1 1,1 1-1,-1-1 0,1 1 1,-1-1-1,0 0 1,0 0-1,1 0 0,-1 0 1,0 0-1,0-1 0,0 1 1,0 0-1,0-1 0,0 1 1,0-1-1,0 0 1,0 0-1,0 0 0,0 0 1,0 0-1,0 0 0,0 0 1,0-1-1,0 1 0,-3-2 1,-9-9-2831,0-19-1630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8.466"/>
    </inkml:context>
    <inkml:brush xml:id="br0">
      <inkml:brushProperty name="width" value="0.05" units="cm"/>
      <inkml:brushProperty name="height" value="0.05" units="cm"/>
      <inkml:brushProperty name="color" value="#0000FF"/>
    </inkml:brush>
  </inkml:definitions>
  <inkml:trace contextRef="#ctx0" brushRef="#br0">0 36 1304,'0'0'4279,"0"0"-1768,0 0-570,0 0-548,0 0-126,0 0-210,0 0-214,0 0-403,0 0-226,3 0-96,16 0-81,135-5-963,-129 2-1321,-1-1 0,29-8 1,-16 0-4700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4.184"/>
    </inkml:context>
    <inkml:brush xml:id="br0">
      <inkml:brushProperty name="width" value="0.05" units="cm"/>
      <inkml:brushProperty name="height" value="0.05" units="cm"/>
      <inkml:brushProperty name="color" value="#0000FF"/>
    </inkml:brush>
  </inkml:definitions>
  <inkml:trace contextRef="#ctx0" brushRef="#br0">2 0 5249,'0'0'2565,"0"0"-189,0 0-259,0 0-341,0 0-508,0 0-308,-1 3-749,1 0 0,-1 1 0,1-1 0,0 0 0,0 1 0,1-1 0,-1 0 0,0 0 0,1 0 0,0 1 0,0-1 0,0 0 0,2 3 0,8-2-186,1 0-1,0-1 1,1-1-1,-1 0 0,0 0 1,1-1-1,-1-1 0,1 0 1,12-2-1,7 1-6,389 1-9201,-363 0 3472</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5.551"/>
    </inkml:context>
    <inkml:brush xml:id="br0">
      <inkml:brushProperty name="width" value="0.05" units="cm"/>
      <inkml:brushProperty name="height" value="0.05" units="cm"/>
      <inkml:brushProperty name="color" value="#0000FF"/>
    </inkml:brush>
  </inkml:definitions>
  <inkml:trace contextRef="#ctx0" brushRef="#br0">165 0 4641,'0'0'2834,"0"0"-551,0 0-296,0 0-503,0 0-331,0 0-324,0 0-147,0 0-208,0 0-76,0 0 9,0 0-139,0 0 52,0 0-91,0 0 118,0 0-72,0 0 38,-21 1 414,16 1-713,1 0 0,-1 0 1,1 1-1,0-1 0,0 1 1,0 0-1,0 0 0,0 1 1,1-1-1,0 1 0,-1-1 1,1 1-1,1 0 0,-1 0 1,-3 8-1,-33 70 82,29-55-143,2 0 0,1 1-1,1 1 1,1-1 0,1 1-1,2 0 1,2 42 0,0-69 4,1 1 0,-1-1 1,1 0-1,0 1 0,-1-1 1,1 0-1,1 0 0,-1 1 1,0-1-1,0 0 0,1 0 1,-1-1-1,1 1 0,0 0 1,-1 0-1,1-1 1,0 1-1,0-1 0,0 1 1,0-1-1,0 0 0,0 0 1,1 0-1,-1 0 0,0 0 1,1-1-1,-1 1 0,0-1 1,1 1-1,2-1 0,13 3-535,-1-1 0,35 0-1,-49-2 513,59 0-2232,-6 0-1604</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6.137"/>
    </inkml:context>
    <inkml:brush xml:id="br0">
      <inkml:brushProperty name="width" value="0.05" units="cm"/>
      <inkml:brushProperty name="height" value="0.05" units="cm"/>
      <inkml:brushProperty name="color" value="#0000FF"/>
    </inkml:brush>
  </inkml:definitions>
  <inkml:trace contextRef="#ctx0" brushRef="#br0">0 1 1768,'0'0'2869,"0"0"-691,0 0-332,0 0-182,0 0-180,0 0-178,2 9 905,9 10-1451,1-1 0,24 30 0,14 20-334,-23-28-497,56 66 0,-29-49-4461,-40-43-496</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6.882"/>
    </inkml:context>
    <inkml:brush xml:id="br0">
      <inkml:brushProperty name="width" value="0.05" units="cm"/>
      <inkml:brushProperty name="height" value="0.05" units="cm"/>
      <inkml:brushProperty name="color" value="#0000FF"/>
    </inkml:brush>
  </inkml:definitions>
  <inkml:trace contextRef="#ctx0" brushRef="#br0">295 2 3369,'0'0'2228,"0"0"-333,0 0-62,0 0-420,0 0-191,0 0-125,-1-1-943,0 1 0,0 0 0,0 0 0,0 0 0,-1 0-1,1 0 1,0 0 0,0 0 0,0 0 0,0 0-1,-1 1 1,1-1 0,0 0 0,0 1 0,0-1-1,0 1 1,-1 0 0,-55 64-153,-82 123 1,89-115-3212,22-37-1527</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39:57.397"/>
    </inkml:context>
    <inkml:brush xml:id="br0">
      <inkml:brushProperty name="width" value="0.05" units="cm"/>
      <inkml:brushProperty name="height" value="0.05" units="cm"/>
      <inkml:brushProperty name="color" value="#0000FF"/>
    </inkml:brush>
  </inkml:definitions>
  <inkml:trace contextRef="#ctx0" brushRef="#br0">1 1 5753,'0'0'2998,"0"0"-628,0 0-264,0 0-423,0 0-591,0 0-276,16 0 187,-9 0-938,1 1 0,-1 1-1,0 0 1,1 0 0,-1 0 0,0 1-1,0 0 1,-1 0 0,1 1-1,-1 0 1,1 0 0,9 9 0,12 10 50,33 38 0,-41-40-33,-4-4-58,-1 0 1,24 35-1,-34-44-92,-1-1-1,0 1 0,0 0 0,-1 0 1,0 0-1,0 0 0,-1 1 0,0-1 0,0 1 1,0 14-1,-2-21 41,1 21-673,-2 0 0,-5 34 0,4-48 145,-1 0 0,1 0 0,-2-1 0,1 1 0,-1-1 0,-1 0 0,1 0 0,-12 14 0,-38 42-7312</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3.655"/>
    </inkml:context>
    <inkml:brush xml:id="br0">
      <inkml:brushProperty name="width" value="0.05" units="cm"/>
      <inkml:brushProperty name="height" value="0.05" units="cm"/>
      <inkml:brushProperty name="color" value="#0000FF"/>
    </inkml:brush>
  </inkml:definitions>
  <inkml:trace contextRef="#ctx0" brushRef="#br0">858 7 6601,'0'0'4087,"0"0"-1559,0 0-437,0 0-542,6-6 64,-5 8 2021,-1 1-3618,0 1 0,-1-1-1,0 0 1,0 0 0,0 0-1,0 0 1,0 0 0,0 0 0,-1 0-1,0 0 1,1 0 0,-1-1-1,0 1 1,0-1 0,-1 1-1,-2 2 1,-12 15 35,-603 794-93,441-581-1477,178-231 1393,-17 27-675,14-9-3122,4-19-44,0-1-1139</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4.197"/>
    </inkml:context>
    <inkml:brush xml:id="br0">
      <inkml:brushProperty name="width" value="0.05" units="cm"/>
      <inkml:brushProperty name="height" value="0.05" units="cm"/>
      <inkml:brushProperty name="color" value="#0000FF"/>
    </inkml:brush>
  </inkml:definitions>
  <inkml:trace contextRef="#ctx0" brushRef="#br0">0 1 6329,'0'0'2805,"0"0"-566,0 0-173,0 0-527,0 0-334,0 0-446,0 0-225,3 14 22,3 4-333,2 0 0,0 0 0,1 0 1,1-1-1,20 27 0,-5-7 112,94 128 300,171 183 0,-243-294-580,31 27-724,118 98-1,-193-176 452,1-1 0,-1 1 0,0 0-1,0 0 1,-1 1 0,1-1 0,2 5 0,-1 8-3070,-4-4-1393</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4.837"/>
    </inkml:context>
    <inkml:brush xml:id="br0">
      <inkml:brushProperty name="width" value="0.05" units="cm"/>
      <inkml:brushProperty name="height" value="0.05" units="cm"/>
      <inkml:brushProperty name="color" value="#0000FF"/>
    </inkml:brush>
  </inkml:definitions>
  <inkml:trace contextRef="#ctx0" brushRef="#br0">1 1 2633,'0'0'4942,"0"0"-2339,0 0-838,0 0-362,0 0-581,0 0-267,5 2-201,13 4-99,1 0 1,-1-2 0,1 0 0,0-1 0,26 1 0,106-4 648,-76-1-582,-26 1-249,-1 2 23,0-3 0,1-2 0,86-16 0,-80 12-6388,-67 7 1058</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5.949"/>
    </inkml:context>
    <inkml:brush xml:id="br0">
      <inkml:brushProperty name="width" value="0.05" units="cm"/>
      <inkml:brushProperty name="height" value="0.05" units="cm"/>
      <inkml:brushProperty name="color" value="#0000FF"/>
    </inkml:brush>
  </inkml:definitions>
  <inkml:trace contextRef="#ctx0" brushRef="#br0">1 703 3953,'0'0'5401,"0"0"-2535,0 0-855,0 0-500,0 0-755,0 0-405,0 0-252,9-1-51,-3-1-41,0-1 1,-1 0-1,1 0 0,-1 0 1,1-1-1,-1 0 1,0 0-1,0 0 1,5-6-1,41-49-11,-47 54-16,25-34-176,-1-1-1,-2-1 0,-2-1 0,-2-1 1,-2-1-1,-2-1 0,14-54 1,-25 62 1281,-8 57-1065,-2 0 1,0 0-1,-6 20 0,-9 53-37,11 184 146,7-198-111,0-75-31,0 0 0,0 0 1,0 0-1,0 0 0,1 0 1,0-1-1,-1 1 0,1 0 0,1 0 1,-1-1-1,1 1 0,-1 0 1,1-1-1,0 0 0,0 1 0,0-1 1,1 0-1,-1 0 0,1 0 0,0-1 1,0 1-1,0 0 0,0-1 1,0 0-1,1 0 0,-1 0 0,0 0 1,1-1-1,0 1 0,-1-1 0,1 0 1,0 0-1,0 0 0,-1 0 1,1-1-1,5 1 0,-6-1-14,0 1 0,0-1 0,1 0-1,-1 0 1,0 0 0,0 0 0,0-1 0,0 1-1,0-1 1,0 0 0,0 1 0,0-1 0,-1-1-1,1 1 1,0 0 0,0-1 0,-1 1 0,1-1-1,-1 0 1,1 0 0,-1 0 0,0 0 0,0-1-1,0 1 1,0 0 0,0-1 0,-1 1 0,1-1-1,-1 0 1,1 1 0,-1-1 0,2-6 0,36-79-1632,-4-2 0,-4-1 0,27-136 0,-49 181 441,-3 0 0,0-48 0,-5 13 2074,-1 80 277,0 1-6,0 0-129,0 0-260,-1 6-124,-11 53-117,-6 32 566,-12 137-1,30 21 103,1-241-1165,1 1 0,-1-1 0,1 0 0,0 0 0,1 0 0,0 0 0,0 0 0,1-1 0,0 1 0,0-1 0,1 0-1,0 0 1,0 0 0,1-1 0,-1 0 0,1 0 0,1 0 0,8 5 0,-8-6-357,1 0-1,0-1 1,0 0 0,0 0 0,0-1 0,12 3 0,0-4-3136,-19-2-692</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7.204"/>
    </inkml:context>
    <inkml:brush xml:id="br0">
      <inkml:brushProperty name="width" value="0.05" units="cm"/>
      <inkml:brushProperty name="height" value="0.05" units="cm"/>
      <inkml:brushProperty name="color" value="#0000FF"/>
    </inkml:brush>
  </inkml:definitions>
  <inkml:trace contextRef="#ctx0" brushRef="#br0">2 387 2497,'0'0'6149,"0"0"-2860,0 0-886,0 0-443,0 0-712,0 0-357,0-1-861,0 1-1,0 0 0,-1-1 1,1 1-1,0 0 0,0-1 0,0 1 1,0 0-1,0-1 0,0 1 1,0-1-1,0 1 0,0 0 1,0-1-1,0 1 0,0-1 1,0 1-1,0 0 0,0-1 0,0 1 1,0 0-1,0-1 0,0 1 1,1-1-1,-1 1 0,0 0 1,0-1-1,0 1 0,1 0 1,-1 0-1,0-1 0,1 1 0,-1 0 1,0-1-1,0 1 0,1 0 1,-1 0-1,1 0 0,-1-1 1,0 1-1,1 0 0,-1 0 1,1 0-1,3 0-29,136 0 33,238-28 1,29-23-36,-118 18-8,-115 12 34,145-22-3,74-34-7,-293 57-16,-34 9-9,73-1-1,9-2 0,-29-6 8,-62 9 0,1 3 0,72-2 0,-29 3-1165,-57 2-169,-34 4 518,-11 0-88,-38 1-4075</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8.830"/>
    </inkml:context>
    <inkml:brush xml:id="br0">
      <inkml:brushProperty name="width" value="0.05" units="cm"/>
      <inkml:brushProperty name="height" value="0.05" units="cm"/>
      <inkml:brushProperty name="color" value="#0000FF"/>
    </inkml:brush>
  </inkml:definitions>
  <inkml:trace contextRef="#ctx0" brushRef="#br0">263 0 3169,'0'0'4299,"0"0"-1486,0 0-454,0 0-463,0 0-401,0 0-572,0 0-341,-1 1-356,-3 2-197,0 1-1,0-1 0,0 1 1,1 0-1,-1 0 0,1 1 0,0-1 1,-4 9-1,-3 2 27,-173 265-1832,166-257-1158,1-9-2087</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8.052"/>
    </inkml:context>
    <inkml:brush xml:id="br0">
      <inkml:brushProperty name="width" value="0.05" units="cm"/>
      <inkml:brushProperty name="height" value="0.05" units="cm"/>
      <inkml:brushProperty name="color" value="#0000FF"/>
    </inkml:brush>
  </inkml:definitions>
  <inkml:trace contextRef="#ctx0" brushRef="#br0">106 43 4849,'0'0'3138,"0"0"-651,0 0-346,0 0-582,0 0-474,0 0-403,2 6-197,10 17-166,2 0 0,0-1 0,1-1 0,2 0 0,27 28 0,1 3-36,4 5-198,47 62-53,-93-112-28,0 1 1,0-1-1,-1 1 0,0 0 0,0 0 1,-1 0-1,0 0 0,0 0 1,-1 0-1,0 0 0,-1 0 0,1 0 1,-4 10-1,3-13-13,-1-1 0,1 0 0,-1 0-1,0 0 1,-1 0 0,1-1 0,-1 1 0,1-1 0,-1 1-1,0-1 1,0 0 0,-1 0 0,1 0 0,-1-1-1,1 1 1,-1-1 0,0 0 0,0 0 0,0 0 0,-7 2-1,-1 1-14,1-1-1,-1 0 0,0-1 0,0 0 0,0-1 0,-19 1 0,-22-2-5,-66-3-20,115 1 42,1 1 0,-1-1 0,0 0 0,1 0 0,-1-1-1,1 1 1,-1-1 0,1 1 0,0-1 0,-1 0 0,1 0 0,0 0-1,0-1 1,1 1 0,-1-1 0,0 0 0,1 0 0,0 0 0,-1 0-1,1 0 1,0 0 0,1 0 0,-1-1 0,1 1 0,-1-1-1,1 1 1,0-1 0,-1-6 0,-1-10-8,0-1-1,2 1 1,0-1-1,3-24 1,-1 10 26,-2 1-40,0 22 19,0-1-1,1 1 0,1-1 0,0 1 1,0 0-1,1-1 0,1 1 0,0 0 1,0 0-1,2 0 0,7-17 0,1 6 10,21-29-4,-30 51-11,0 0-1,0 0 0,-1 0 0,1 0 1,0 1-1,0 0 0,0 0 0,0 0 0,0 0 1,6 2-1,4-1 41,335-1 173,-337-1-201,-1 0-1,0 0 0,1-1 0,-1 0 0,0-1 0,0-1 0,20-8 0,0-4-1417,37-25-1,-23 12-2732,-3 7-2675</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8.793"/>
    </inkml:context>
    <inkml:brush xml:id="br0">
      <inkml:brushProperty name="width" value="0.05" units="cm"/>
      <inkml:brushProperty name="height" value="0.05" units="cm"/>
      <inkml:brushProperty name="color" value="#0000FF"/>
    </inkml:brush>
  </inkml:definitions>
  <inkml:trace contextRef="#ctx0" brushRef="#br0">1 36 3105,'0'0'4879,"0"0"-2121,0 0-727,0 0-429,0 0-695,0 0-330,31 0 688,97 0-709,232-28 1,-313 22-2069,-18 5-3081,-27 1-706</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9.155"/>
    </inkml:context>
    <inkml:brush xml:id="br0">
      <inkml:brushProperty name="width" value="0.05" units="cm"/>
      <inkml:brushProperty name="height" value="0.05" units="cm"/>
      <inkml:brushProperty name="color" value="#0000FF"/>
    </inkml:brush>
  </inkml:definitions>
  <inkml:trace contextRef="#ctx0" brushRef="#br0">0 0 5777,'0'0'3281,"0"0"-1169,0 0-159,0 0-993,0 0-240,0 0-376,0 0 160,62 0-272,-21 0-88,7 0-16,14 0-128,48 0-104,-21 0-1664,-6 0-2673</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49.988"/>
    </inkml:context>
    <inkml:brush xml:id="br0">
      <inkml:brushProperty name="width" value="0.05" units="cm"/>
      <inkml:brushProperty name="height" value="0.05" units="cm"/>
      <inkml:brushProperty name="color" value="#0000FF"/>
    </inkml:brush>
  </inkml:definitions>
  <inkml:trace contextRef="#ctx0" brushRef="#br0">0 90 7458,'0'0'3946,"0"0"-1696,0 0-639,0 0-480,0 0-651,0 0-187,8 0-138,58 0 228,10 2-180,0-4 0,0-2 0,94-19 0,-131 14-169,140-38 9,-157 41-64,-16 8-129,-26 19-184,1-2 383,-82 96-723,5 4-1,6 4 1,5 3 0,-82 167-1,147-251 389,13-25-110,0-1 0,-1-1-1,0 1 1,-1-1-1,-23 27 1,33-43 404,-1 1-1,1 0 1,-1 0-1,1 0 1,0 0 0,-1 0-1,1 0 1,-1 0 0,1 0-1,-1 0 1,1 0 0,-1 0-1,1 0 1,-1 1-1,1-1 1,-1 0 0,1 0-1,-1 1 1,1-1 0,-1 0-1,1 0 1,-1 1 0,1-1-1,-1 1 1,0-1 0,1 0-1,-1 1 1,0-1-1,1 1 1,-1-1 0,0 1-1,1-1 1,-1 1 0,0-1-1,0 1 1,0-1 0,0 1-1,1-1 1,-1 1-1,0-1 1,0 1 0,0-1-1,0 1 1,0-1 0,0 1-1,0 0 1,-1-1 0,1 1-1,0-1 1,0 1-1,0-1 1,0 1 0,-1-1-1,1 1 1,0-1 0,0 1-1,-1-1 1,1 0 0,0 1-1,-1-1 1,1 1 0,-1-1-1,1 0 1,-1 1-1,1-1 1,0 0 0,-1 1-1,1-1 1,-2 0 0,50-2 749,-43 2-858,66-11 1495,75-20 0,-20 2-617,-77 20-681,85-29 0,-131 38-327,0-1 1,0 0-1,-1 0 1,1-1 0,0 1-1,-1 0 1,1-1-1,-1 0 1,0 1 0,1-1-1,-1 0 1,2-3-1,-2-3-4295</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0:50.471"/>
    </inkml:context>
    <inkml:brush xml:id="br0">
      <inkml:brushProperty name="width" value="0.05" units="cm"/>
      <inkml:brushProperty name="height" value="0.05" units="cm"/>
      <inkml:brushProperty name="color" value="#0000FF"/>
    </inkml:brush>
  </inkml:definitions>
  <inkml:trace contextRef="#ctx0" brushRef="#br0">35 0 4585,'0'0'4570,"0"0"-1945,0 0-553,0 0-395,0 0-570,0 0-315,-6 0-247,-17 0-213,17 0-50,6 0-174,0 0 70,0 0-95,0 0 53,0 0-57,15 2 202,53 21-114,-54-17-132,1 0-1,-1-2 0,18 5 0,138 12-3676,-120-14-741</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1.487"/>
    </inkml:context>
    <inkml:brush xml:id="br0">
      <inkml:brushProperty name="width" value="0.05" units="cm"/>
      <inkml:brushProperty name="height" value="0.05" units="cm"/>
      <inkml:brushProperty name="color" value="#0000FF"/>
    </inkml:brush>
  </inkml:definitions>
  <inkml:trace contextRef="#ctx0" brushRef="#br0">818 1 5193,'0'0'2229,"0"0"-634,0 0-418,0 0-42,0 0-104,0 0-20,0 0-159,0 0-88,0 0-44,0 0-92,-21 2 1337,15 2-1847,0 1-1,0 0 1,1 0 0,-1 1 0,1 0-1,0 0 1,-5 8 0,-11 12 28,-167 181 266,-286 342-2047,431-483-741,23-19-3694,19-39 592</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1.936"/>
    </inkml:context>
    <inkml:brush xml:id="br0">
      <inkml:brushProperty name="width" value="0.05" units="cm"/>
      <inkml:brushProperty name="height" value="0.05" units="cm"/>
      <inkml:brushProperty name="color" value="#0000FF"/>
    </inkml:brush>
  </inkml:definitions>
  <inkml:trace contextRef="#ctx0" brushRef="#br0">0 0 5601,'0'0'2087,"0"0"-520,0 0-109,0 0-375,0 0-347,0 0-249,8 39 249,-2-9-562,6 31 227,3 0 0,35 92-1,-17-77-170,3-2-1,4-1 0,2-1 1,4-3-1,102 118 1,-93-129-2160,92 77 1,-133-127-1295,-6-7-2888</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2.289"/>
    </inkml:context>
    <inkml:brush xml:id="br0">
      <inkml:brushProperty name="width" value="0.05" units="cm"/>
      <inkml:brushProperty name="height" value="0.05" units="cm"/>
      <inkml:brushProperty name="color" value="#0000FF"/>
    </inkml:brush>
  </inkml:definitions>
  <inkml:trace contextRef="#ctx0" brushRef="#br0">0 1 3729,'0'0'4257,"0"0"-2617,0 0 56,0 0-367,0 0-193,0 0-688,0 0-72,14 0-72,0 28 48,0 7 0,-1 0-96,1 7-24,-7-6-232,7 6 112,-7 0-112,-7 7-464,0-7-1696,0-14-2169</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2.768"/>
    </inkml:context>
    <inkml:brush xml:id="br0">
      <inkml:brushProperty name="width" value="0.05" units="cm"/>
      <inkml:brushProperty name="height" value="0.05" units="cm"/>
      <inkml:brushProperty name="color" value="#0000FF"/>
    </inkml:brush>
  </inkml:definitions>
  <inkml:trace contextRef="#ctx0" brushRef="#br0">1 0 40,'0'0'6937,"0"0"-4552,0 0-489,0 0-183,0 0-897,0 0-200,0 0-440,0 0 144,0 0-216,27 7 248,15 0-200,6 0-144,0 0-8,27-7-632,-13 0-1840,-7 0-5650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3.738"/>
    </inkml:context>
    <inkml:brush xml:id="br0">
      <inkml:brushProperty name="width" value="0.05" units="cm"/>
      <inkml:brushProperty name="height" value="0.05" units="cm"/>
      <inkml:brushProperty name="color" value="#0000FF"/>
    </inkml:brush>
  </inkml:definitions>
  <inkml:trace contextRef="#ctx0" brushRef="#br0">2 767 7378,'0'0'2229,"0"0"-586,0 0-362,0 0-516,0 0-482,0 0-92,0 0-184,-1 0 1,1 1-1,0-1 0,0 0 1,0 0-1,0 0 1,0 0-1,0 0 1,0 1-1,0-1 1,0 0-1,0 0 1,0 0-1,0 0 1,0 1-1,0-1 1,0 0-1,0 0 1,0 0-1,0 0 0,0 0 1,0 1-1,0-1 1,0 0-1,0 0 1,0 0-1,0 0 1,0 0-1,0 1 1,0-1-1,1 0 1,-1 0-1,0 0 1,0 0-1,0 0 0,0 0 1,0 0-1,0 1 1,1-1-1,-1 0 1,0 0-1,0 0 1,0 0-1,0 0 1,0 0-1,1 0 1,-1 0-1,0 0 1,0 0-1,0 0 1,0 0-1,0 0 0,1 0 1,-1 0-1,3 1 14,1 0 0,-1 0-1,0-1 1,1 1 0,-1-1-1,1 0 1,-1 0-1,0 0 1,1 0 0,-1-1-1,0 1 1,1-1 0,-1 0-1,0 0 1,1 0-1,-1-1 1,0 1 0,0-1-1,0 1 1,0-1 0,-1 0-1,1 0 1,0 0-1,-1-1 1,1 1 0,3-5-1,5-7 16,-1-1 1,-1 0-1,0 0 0,8-18 0,-6 11 0,9-24-153,-2-1 0,-1-1 0,-3-1 0,-2 0-1,7-64 1,-2 18-258,-11 276 1226,-8-96-589,0-49-162,1 1 1,2 0-1,1-1 1,8 40-1,-8-68-93,0 0 0,1 0 0,-1 0 0,2-1 0,-1 1 0,1-1 0,0 0 0,0 0 0,7 7 0,-8-10-13,0-1 0,0-1 1,1 1-1,-1 0 0,1-1 0,-1 1 0,1-1 1,0 0-1,0-1 0,0 1 0,0-1 0,0 1 1,0-1-1,1 0 0,-1-1 0,0 1 0,9-1 1,-4 1-115,0-1 0,0-1 0,1 1 0,-1-2 1,18-3-1,-24 3 84,1 0 0,-1 0 0,1 0 0,-1 0 0,0 0 0,0-1 0,0 0 0,0 1 0,0-1 0,0 0 0,-1 0 0,0-1 0,1 1 0,-1 0 0,-1-1 0,3-4 0,15-35-546,-2 0 1,-3-1 0,-1-1-1,9-57 1,10-186-1227,-31 125 2224,-1 162 122,0 1 11,0 0 41,0 6-135,0 761 2392,-1-761-3005,1-1 0,0 1 0,0-1 0,0 1-1,1-1 1,-1 1 0,1-1 0,1 0 0,-1 1 0,1-1 0,0 0 0,0 0 0,0 0 0,1 0 0,-1 0 0,7 8 0,6 2-4079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5.595"/>
    </inkml:context>
    <inkml:brush xml:id="br0">
      <inkml:brushProperty name="width" value="0.05" units="cm"/>
      <inkml:brushProperty name="height" value="0.05" units="cm"/>
      <inkml:brushProperty name="color" value="#E71224"/>
    </inkml:brush>
  </inkml:definitions>
  <inkml:trace contextRef="#ctx0" brushRef="#br0">1 23 10066,'0'0'4649,"0"0"-2584,0 0-761,0 0-440,0 0-408,0 0 88,0 0-352,159-5 56,-113 5-240,-1 0-8,1 0 0,0 0-536,-1 0-816,-11-6-1385,-17-6-3624</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9.244"/>
    </inkml:context>
    <inkml:brush xml:id="br0">
      <inkml:brushProperty name="width" value="0.05" units="cm"/>
      <inkml:brushProperty name="height" value="0.05" units="cm"/>
      <inkml:brushProperty name="color" value="#0000FF"/>
    </inkml:brush>
  </inkml:definitions>
  <inkml:trace contextRef="#ctx0" brushRef="#br0">0 1 3393,'0'0'3790,"0"0"-1620,0 0-853,0 0-373,0 0-233,0 0 191,3 9 117,6 17-449,1 0 0,2 0 0,0-1 0,2 0 0,1-1 0,23 28 1,123 134-4645,-142-166 2750,6 9-3049</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4.495"/>
    </inkml:context>
    <inkml:brush xml:id="br0">
      <inkml:brushProperty name="width" value="0.05" units="cm"/>
      <inkml:brushProperty name="height" value="0.05" units="cm"/>
      <inkml:brushProperty name="color" value="#0000FF"/>
    </inkml:brush>
  </inkml:definitions>
  <inkml:trace contextRef="#ctx0" brushRef="#br0">1 78 4001,'0'0'4797,"0"0"-2373,0 0-619,0 0-412,0 0-655,0 0-335,19 0 437,97 9-391,1 2-66,345-9 322,-255-3-470,316-35 252,-231 9-382,514-6 15,-458 31-3728,-353 4 1308,-26 9-1635,-15-3-4067</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5.272"/>
    </inkml:context>
    <inkml:brush xml:id="br0">
      <inkml:brushProperty name="width" value="0.05" units="cm"/>
      <inkml:brushProperty name="height" value="0.05" units="cm"/>
      <inkml:brushProperty name="color" value="#0000FF"/>
    </inkml:brush>
  </inkml:definitions>
  <inkml:trace contextRef="#ctx0" brushRef="#br0">215 99 7298,'0'0'3028,"0"0"-657,0 0-570,0 0-768,0 0-467,0 0-384,42 17 155,-25-7-230,0 1 0,-1 1 0,-1 0 0,0 1 0,0 0 1,-2 2-1,20 24 0,-26-29-59,1 1 0,-1 0 0,-1 1 0,0 0 1,0 0-1,-1 0 0,-1 1 0,0-1 0,-1 1 0,0 0 0,-1 0 0,1 19 1,-3 1 20,2-19-39,-2 0 0,0 0 0,0 1 0,-1-1 0,-1 0 0,-1 0 0,0 0 0,0 0 0,-1-1 1,-11 23-1,7-23-30,-1 0 0,0 0 0,-1 0 0,0-1 0,-17 14 0,22-21-7,0-1 0,-1 1 0,0-1 0,0-1 0,0 1 0,0-1 0,-1 0 0,1 0 0,-1-1 0,0 0 0,1 0-1,-1-1 1,0 1 0,-10-1 0,-7 0 1,14-1-4,0 0 0,0 0-1,0-1 1,-12-2-1,19 2 3,-1 0-1,0 0 0,1-1 0,-1 0 0,1 1 0,-1-1 0,1 0 1,0-1-1,0 1 0,0-1 0,0 1 0,0-1 0,0 0 0,-2-4 1,-9-15-25,1 0 0,0 0 0,2-1 0,1 0 0,1-1 0,1 0 0,1-1 0,-7-47 0,5-3-36,0-131 0,8 181 93,1 17-44,-1 0 1,1 0-1,0 0 0,1 0 0,0 0 0,1 0 0,2-11 0,-3 17 8,1 0-1,-1-1 1,1 1 0,-1 0 0,1 0 0,0 0-1,-1 0 1,1 0 0,0 0 0,1 1-1,-1-1 1,0 1 0,0-1 0,1 1-1,-1 0 1,0 0 0,1 0 0,0 0-1,-1 0 1,1 1 0,-1-1 0,1 1 0,0 0-1,-1-1 1,1 1 0,0 0 0,3 1-1,114 1-37,-49 1 27,1-3 0,-1-3 0,79-14 0,-97 2-641,-42 10-139,0 2 0,0 0 0,1 0-1,-1 1 1,17-1 0,-26 3-7525</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6.996"/>
    </inkml:context>
    <inkml:brush xml:id="br0">
      <inkml:brushProperty name="width" value="0.05" units="cm"/>
      <inkml:brushProperty name="height" value="0.05" units="cm"/>
      <inkml:brushProperty name="color" value="#0000FF"/>
    </inkml:brush>
  </inkml:definitions>
  <inkml:trace contextRef="#ctx0" brushRef="#br0">150 5 4457,'0'0'2657,"0"0"-606,0 0-336,0 0-335,0 0-186,0 0-324,4-5 296,-4 6-1109,0-1 0,0 0-1,0 0 1,0 0 0,0 0 0,0 0 0,0 0 0,0 0-1,0 0 1,0 0 0,0 0 0,0 0 0,0 0 0,0 0 0,0 0-1,0 0 1,1 0 0,-1 0 0,0 0 0,0 0 0,0 0 0,0 0-1,0 0 1,0 1 0,0-1 0,0 0 0,0 0 0,0 0-1,0 0 1,0 0 0,0 0 0,0 0 0,0 0 0,1 0 0,-1-1-1,0 1 1,0 0 0,0 0 0,0 0 0,-41 101 827,24-63-812,-12 41 0,9-4-27,4 0 1,3 0-1,-5 112 0,16 233-54,3-390-24,0-1-1,2 1 1,1-1 0,2 0-1,0 0 1,2-1 0,2 0-1,0 0 1,2-1 0,0 0-1,26 38 1,-3-16-649,2-1 1,2-2 0,47 43-1,10-2-3105</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39.750"/>
    </inkml:context>
    <inkml:brush xml:id="br0">
      <inkml:brushProperty name="width" value="0.05" units="cm"/>
      <inkml:brushProperty name="height" value="0.05" units="cm"/>
      <inkml:brushProperty name="color" value="#0000FF"/>
    </inkml:brush>
  </inkml:definitions>
  <inkml:trace contextRef="#ctx0" brushRef="#br0">7 0 5601,'0'0'2383,"0"0"-125,0 0-64,0 0-276,0 0-317,0 0-496,0 0-1048,0 0 1,-1 0 0,1 0 0,0 0-1,0 1 1,-1-1 0,1 0 0,0 0-1,-1 0 1,1 0 0,0 0 0,0 0-1,-1 0 1,1 1 0,0-1-1,0 0 1,0 0 0,-1 0 0,1 0-1,0 1 1,0-1 0,0 0 0,-1 0-1,1 1 1,0-1 0,0 0 0,0 0-1,0 1 1,0-1 0,0 0 0,-1 0-1,1 1 1,0-1 0,0 0-1,0 1 1,0-1 0,0 0 0,0 0-1,0 1 1,0-1 0,0 0 0,0 1-1,1-1 1,-1 0 0,0 0 0,0 1-1,0-1 1,0 0 0,0 0 0,1 1-1,0 4-43,1 0-1,0-1 0,0 1 1,0-1-1,0 1 0,1-1 1,0 0-1,0 1 0,0-2 1,0 1-1,8 6 0,5 8 17,260 347 571,-228-289-571,-3 3 0,-3 1 0,31 90 0,-61-137-15,-3 0 1,-1 1-1,8 66 0,-9 101-29,-9-179-57,0 0 0,-2 0 0,0-1-1,-1 1 1,-2-1 0,0 0 0,-1-1 0,-1 1 0,-1-2 0,-1 1 0,0-1 0,-21 25 0,-18 17-1135,-2-2 0,-60 53 0,99-100 872,-86 78-4064,8-28-2545</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0.459"/>
    </inkml:context>
    <inkml:brush xml:id="br0">
      <inkml:brushProperty name="width" value="0.05" units="cm"/>
      <inkml:brushProperty name="height" value="0.05" units="cm"/>
      <inkml:brushProperty name="color" value="#0000FF"/>
    </inkml:brush>
  </inkml:definitions>
  <inkml:trace contextRef="#ctx0" brushRef="#br0">0 0 3809,'0'0'4325,"0"0"-1834,0 0-547,0 0-169,0 0-698,0 0-341,0 0-353,0 0-154,4 0-73,183 0 564,-186 0-720,-1 0 1,1 1-1,-1-1 0,1 0 1,-1 0-1,1 1 0,-1-1 0,0 0 1,1 1-1,-1-1 0,1 0 1,-1 1-1,0-1 0,1 1 0,-1-1 1,0 1-1,1-1 0,-1 1 1,0-1-1,0 1 0,0-1 0,1 1 1,-1-1-1,0 1 0,0-1 1,0 1-1,0-1 0,0 1 0,0-1 1,0 1-1,0 0 0,0 26-19,-1-16-32,-1 4-40,-1-1-1,-1 1 1,0 0 0,-1-1 0,-1 0-1,0 0 1,-1-1 0,-16 25 0,8-12-31,-17 24-167,22-36 208,2 0 0,-1 0 0,2 1 0,-9 20 0,16-35 62,0 1 0,0-1-1,0 0 1,0 1 0,-1-1-1,1 1 1,0-1 0,0 1-1,0-1 1,0 1 0,0-1-1,0 1 1,0-1 0,0 1-1,1-1 1,-1 1 0,0-1-1,0 1 1,0-1 0,0 1-1,1-1 1,-1 0 0,0 1-1,0-1 1,1 1 0,-1-1-1,0 0 1,1 1 0,-1-1-1,0 0 1,1 1 0,-1-1-1,1 0 1,-1 0 0,0 1-1,1-1 1,-1 0-1,1 0 1,-1 0 0,1 1-1,-1-1 1,1 0 0,-1 0-1,1 0 1,28 0 127,-19-1-139,303 1-3355,-273 0 1792,38 0-4435</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0.977"/>
    </inkml:context>
    <inkml:brush xml:id="br0">
      <inkml:brushProperty name="width" value="0.05" units="cm"/>
      <inkml:brushProperty name="height" value="0.05" units="cm"/>
      <inkml:brushProperty name="color" value="#0000FF"/>
    </inkml:brush>
  </inkml:definitions>
  <inkml:trace contextRef="#ctx0" brushRef="#br0">1 163 7314,'0'0'3024,"0"0"-537,0 0-804,0 0-650,0 0-567,0 0-162,4 0-197,67 0 20,27 1 472,126-15 0,-197 11-975,0-1 0,0-2-1,-1-1 1,0-1-1,0-1 1,-1-1-1,0-1 1,0-2-1,34-23 1,-30 10-2783,-13 10-2476</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1.308"/>
    </inkml:context>
    <inkml:brush xml:id="br0">
      <inkml:brushProperty name="width" value="0.05" units="cm"/>
      <inkml:brushProperty name="height" value="0.05" units="cm"/>
      <inkml:brushProperty name="color" value="#0000FF"/>
    </inkml:brush>
  </inkml:definitions>
  <inkml:trace contextRef="#ctx0" brushRef="#br0">0 0 6553,'0'0'3265,"0"0"-1376,0 0-433,0 0-880,0 0-336,0 0 80,0 0-88,0 232-136,0-148-96,27 36-704,-6-29-2161,7-6-6713</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2.255"/>
    </inkml:context>
    <inkml:brush xml:id="br0">
      <inkml:brushProperty name="width" value="0.05" units="cm"/>
      <inkml:brushProperty name="height" value="0.05" units="cm"/>
      <inkml:brushProperty name="color" value="#0000FF"/>
    </inkml:brush>
  </inkml:definitions>
  <inkml:trace contextRef="#ctx0" brushRef="#br0">420 6 928,'0'0'3724,"0"0"-1763,0 0-467,0 0-10,0 0-301,0 0-225,10-5 682,-7 7 4910,-3 5-6475,-1 1 0,-1-1 1,1 1-1,-1-1 0,-1 0 1,1 0-1,-8 13 1,-33 56 131,18-36-165,-87 152 68,-36 64-1974,78-101-5695,57-133 3780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2.618"/>
    </inkml:context>
    <inkml:brush xml:id="br0">
      <inkml:brushProperty name="width" value="0.05" units="cm"/>
      <inkml:brushProperty name="height" value="0.05" units="cm"/>
      <inkml:brushProperty name="color" value="#0000FF"/>
    </inkml:brush>
  </inkml:definitions>
  <inkml:trace contextRef="#ctx0" brushRef="#br0">1 1 4961,'0'0'2614,"0"0"-626,0 0-430,0 0-575,0 0-215,0 0 16,17 19 208,-5-5-828,11 13 189,-1 1-1,35 58 1,177 280-372,-132-213-8154,-75-115 1831</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3.754"/>
    </inkml:context>
    <inkml:brush xml:id="br0">
      <inkml:brushProperty name="width" value="0.05" units="cm"/>
      <inkml:brushProperty name="height" value="0.05" units="cm"/>
      <inkml:brushProperty name="color" value="#0000FF"/>
    </inkml:brush>
  </inkml:definitions>
  <inkml:trace contextRef="#ctx0" brushRef="#br0">0 1 5777,'0'0'2653,"0"0"-569,0 0-398,0 0-534,0 0-424,0 0-300,0 0-174,0 0-62,0 1-179,1 0-1,-1 0 1,0 1 0,0-1-1,0 0 1,1 0 0,-1 0-1,1 0 1,-1 1 0,1-1-1,-1 0 1,1 0 0,-1 0-1,1 0 1,1 2 0,22 4 26,1-1 0,-1-1 0,1 0 0,-1-2 0,38 0 0,-62-3-44,1 0-1,0 0 0,0 0 0,-1 1 0,1-1 1,0 0-1,0 0 0,-1 1 0,1-1 1,0 0-1,-1 1 0,1-1 0,-1 1 1,1-1-1,0 1 0,-1-1 0,1 1 0,-1 0 1,1-1-1,-1 1 0,0 0 0,1-1 1,-1 1-1,0 0 0,1-1 0,-1 1 1,0 0-1,0 0 0,0-1 0,1 1 0,-1 0 1,0 0-1,0-1 0,0 1 0,0 0 1,0 0-1,0-1 0,-1 1 0,1 0 1,-1 1-1,1 1-3,0-2-96,1 5-155,0 1 1,-1-1 0,0 0 0,-1 0 0,0 1 0,-1 5 0,-6-2 235,0 0 0,-1-1 0,0 0 1,-12 9-1,-19 18-33,21-15-213,0 1 0,-24 38 0,42-59 248,0 0 0,1 1 0,-1-1 0,0 0 0,1 1 0,-1-1 0,1 1 0,-1-1 0,1 1 0,0-1 0,0 0 0,-1 1 0,1-1 0,0 1 0,1 1 0,-2 16-144,10-18-69,3 2-223,-1-1 0,1-1 0,0 0 0,16-2 0,-10 1-1496,11 0-4234</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19.835"/>
    </inkml:context>
    <inkml:brush xml:id="br0">
      <inkml:brushProperty name="width" value="0.05" units="cm"/>
      <inkml:brushProperty name="height" value="0.05" units="cm"/>
      <inkml:brushProperty name="color" value="#0000FF"/>
    </inkml:brush>
  </inkml:definitions>
  <inkml:trace contextRef="#ctx0" brushRef="#br0">1 4 4945,'0'0'2847,"0"0"-554,0 0-326,0 0-233,0 0-194,0 0-485,9 0 204,120 1 429,14 0-2767,-2-3-4806,-84-2 330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4.406"/>
    </inkml:context>
    <inkml:brush xml:id="br0">
      <inkml:brushProperty name="width" value="0.05" units="cm"/>
      <inkml:brushProperty name="height" value="0.05" units="cm"/>
      <inkml:brushProperty name="color" value="#0000FF"/>
    </inkml:brush>
  </inkml:definitions>
  <inkml:trace contextRef="#ctx0" brushRef="#br0">0 42 5193,'0'0'4809,"0"0"-3313,0 0-135,0 0-441,0 0-744,0 0 176,0 0-280,55 0 112,0 0-184,7 0 152,14 0-152,33 0-1224,-19-21-1233,-15 0-5568</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5.327"/>
    </inkml:context>
    <inkml:brush xml:id="br0">
      <inkml:brushProperty name="width" value="0.05" units="cm"/>
      <inkml:brushProperty name="height" value="0.05" units="cm"/>
      <inkml:brushProperty name="color" value="#0000FF"/>
    </inkml:brush>
  </inkml:definitions>
  <inkml:trace contextRef="#ctx0" brushRef="#br0">1 732 7618,'0'0'2680,"0"0"-506,0 0-395,0 0-735,0 0-392,0 0-334,0 0-51,0 0-202,0-3-37,2-5-16,0 1 0,0 0 0,1 0 0,0 1 0,0-1 0,0 0 0,1 1 0,0 0 0,9-11 0,4-7 37,32-62-319,-5-2 0,45-123-1,-67 148-94,-21 61 316,-1 2 65,0 0-79,0 0-1,0 4 20,-7 610 753,7-613-709,1 0-1,-1-1 0,1 1 1,0-1-1,-1 1 0,1 0 1,-1-1-1,1 0 0,0 1 1,-1-1-1,1 1 0,0-1 1,0 0-1,-1 1 0,1-1 1,0 0-1,0 0 0,-1 0 0,1 0 1,0 0-1,0 1 0,0-1 1,-1-1-1,1 1 0,1 0 1,31 0-121,-23-1 65,-6 1 38,-1 0 0,1 0 0,0-1 0,0 0 0,0 0 0,-1 0 0,1 0 1,0 0-1,-1-1 0,0 0 0,1 0 0,-1 0 0,0 0 0,0 0 0,0 0 0,0-1 1,4-4-1,3-5-57,-2 1 0,1-2 1,9-18-1,-4 7-127,23-45-846,-3-2-1,-3-1 1,-3-1 0,25-103 0,-47 143 991,-2 0-1,-1 0 1,-1-59 0,-2 65 753,0 26-86,0 1 76,0 0-87,0 0 66,-7 13 317,-3 38-938,2 1 0,3 1 0,2-1 1,6 81-1,-1-31-21,-2-76 1,-1-13-42,0 0 1,1 1-1,1-1 0,0 0 0,1 1 0,0-1 0,1 0 1,0 0-1,1-1 0,1 1 0,12 23 0,23 32-2609,-27-46-960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5.953"/>
    </inkml:context>
    <inkml:brush xml:id="br0">
      <inkml:brushProperty name="width" value="0.05" units="cm"/>
      <inkml:brushProperty name="height" value="0.05" units="cm"/>
      <inkml:brushProperty name="color" value="#0000FF"/>
    </inkml:brush>
  </inkml:definitions>
  <inkml:trace contextRef="#ctx0" brushRef="#br0">1 15 6345,'0'0'3018,"0"0"-1045,0 0-374,0 0-559,0 0-317,0 0-176,14 6 9,53 16-327,0-2 0,1-3 0,1-3 0,119 9 0,302-12 156,-359-12-240,559-26 288,-451 1-745,334-32 596,-196 43-5821,-322 15-518</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7.004"/>
    </inkml:context>
    <inkml:brush xml:id="br0">
      <inkml:brushProperty name="width" value="0.05" units="cm"/>
      <inkml:brushProperty name="height" value="0.05" units="cm"/>
      <inkml:brushProperty name="color" value="#0000FF"/>
    </inkml:brush>
  </inkml:definitions>
  <inkml:trace contextRef="#ctx0" brushRef="#br0">79 71 5249,'0'0'4940,"0"0"-2760,0 0-694,0 0-264,0 0-318,0 0-453,19 34-154,65 111-149,-65-111-116,1-2 10,-1 0-1,-2 2 1,22 63 0,-35-82-4,-1 1 1,-1-1-1,-1 1 1,0 0-1,-2 26 1,0-9 79,2-29-108,-2-1-1,1 1 1,0-1 0,-1 0-1,0 1 1,1-1-1,-1 1 1,-1-1 0,1 0-1,0 0 1,-1 0-1,0 0 1,0 0 0,0 0-1,0 0 1,0 0 0,0-1-1,-1 1 1,1-1-1,-1 0 1,0 1 0,1-1-1,-1-1 1,0 1 0,0 0-1,-1-1 1,1 1-1,-4 0 1,-1 1-9,0-1 0,-1-1-1,1 1 1,-1-1 0,1-1 0,-1 1 0,0-1 0,1-1-1,-1 0 1,-12-3 0,16 2-3,0 0 0,0 0-1,1-1 1,-1 1 0,1-1 0,-1-1 0,1 1-1,0 0 1,0-1 0,1 0 0,-1 0-1,1 0 1,0-1 0,0 1 0,0-1 0,1 1-1,-4-7 1,-4-13-16,0 0 1,-7-26-1,6 0-3,2 0 1,3 0-1,1 0 0,3-1 1,5-53-1,-3 25-35,0 75 46,0 1 0,0-1 0,0 0 0,1 0 0,-1 1 0,1-1 0,0 0 0,0 1 0,0-1 0,1 1 0,-1-1 0,1 1 0,0 0 0,0 0 0,0 0 0,0 0 0,1 0 0,-1 0 0,1 0 0,-1 1 0,1-1 0,0 1 0,0 0 0,0 0 0,1 0 0,-1 0 0,0 0 0,1 1 0,-1-1 0,1 1 0,-1 0 0,1 0 0,0 1 0,-1-1 0,5 1 0,39-7-62,0 3 1,1 2 0,61 5 0,-10 0 69,-20-1-34,32 0-283,-41-9-2672,-35-5-790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7.796"/>
    </inkml:context>
    <inkml:brush xml:id="br0">
      <inkml:brushProperty name="width" value="0.05" units="cm"/>
      <inkml:brushProperty name="height" value="0.05" units="cm"/>
      <inkml:brushProperty name="color" value="#0000FF"/>
    </inkml:brush>
  </inkml:definitions>
  <inkml:trace contextRef="#ctx0" brushRef="#br0">255 1 3713,'0'0'2492,"0"0"-363,0 0-289,0 0-505,0 0-495,0 0 27,0 20 40,0-3-681,1 22 262,-3-1 0,-7 54 0,-76 288 1360,55-254-1477,-12 61-183,8 1 0,-18 356 0,51-479-189,1 183-11,3-207-38,2 1 1,1-1 0,22 76-1,-12-73-83,2-1 0,1-2-1,3 0 1,1-1 0,33 43 0,-13-26-575,3-2 0,76 69 0,45 18-2506,-13-37-3161</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8.469"/>
    </inkml:context>
    <inkml:brush xml:id="br0">
      <inkml:brushProperty name="width" value="0.05" units="cm"/>
      <inkml:brushProperty name="height" value="0.05" units="cm"/>
      <inkml:brushProperty name="color" value="#0000FF"/>
    </inkml:brush>
  </inkml:definitions>
  <inkml:trace contextRef="#ctx0" brushRef="#br0">0 1 8010,'0'0'2950,"0"0"-631,0 0-752,0 0-458,0 0-230,0 0-109,21 40-278,2 6-370,0 3 52,3-1 1,2-1 0,39 49-1,10 4-64,-7-10 102,97 162 1,-149-218-188,-1 0 0,-2 1 0,-1 1 0,-2 1 0,-1-1 0,-2 2 0,-2-1 0,5 76 0,-10-62-125,-9 77 0,4-107 20,0 0 0,-2-1 0,-1 0 0,0 1 0,-1-2 0,-15 29 0,6-20-255,-1-1-1,-2-1 0,0 0 1,-2-2-1,-27 26 1,-68 47-4974,32-43-2884</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9.076"/>
    </inkml:context>
    <inkml:brush xml:id="br0">
      <inkml:brushProperty name="width" value="0.05" units="cm"/>
      <inkml:brushProperty name="height" value="0.05" units="cm"/>
      <inkml:brushProperty name="color" value="#0000FF"/>
    </inkml:brush>
  </inkml:definitions>
  <inkml:trace contextRef="#ctx0" brushRef="#br0">1 0 5761,'0'0'4046,"0"0"-1844,0 0-353,0 0-433,0 0-543,0 0-374,30 6 31,-14-4-380,42 10 117,-56-12-265,0 1-1,0-1 1,-1 1 0,1 0-1,0-1 1,-1 1-1,1 0 1,-1 0-1,1 0 1,-1 0 0,1 1-1,-1-1 1,0 0-1,0 1 1,1-1-1,-1 0 1,0 1-1,0 0 1,0-1 0,-1 1-1,1-1 1,0 1-1,-1 0 1,1 0-1,-1-1 1,1 1 0,-1 3-1,1 29-73,0-24 52,0 0 0,-1 1 0,0-1-1,-1 0 1,0 1 0,-1-1 0,0 0 0,0 0 0,-1 0 0,0 0 0,-6 11 0,-4-1-10,7-11 11,1-1 1,0 0 0,1 1-1,0 0 1,-6 19 0,10-28 1,0 0 1,0 1 0,0-1 0,0 0-1,0 1 1,0-1 0,0 0 0,0 1-1,1-1 1,-1 0 0,0 1 0,0-1-1,0 0 1,0 1 0,1-1 0,-1 0-1,0 0 1,0 1 0,1-1 0,-1 0-1,0 0 1,1 1 0,-1-1 0,0 0-1,1 0 1,-1 0 0,0 0 0,1 1-1,-1-1 1,0 0 0,1 0 0,-1 0-1,0 0 1,1 0 0,-1 0 0,0 0-1,1 0 1,-1 0 0,1 0 0,21 1 94,-14-1-125,211 6-1369,-150-6-191,0 0-1325</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9.505"/>
    </inkml:context>
    <inkml:brush xml:id="br0">
      <inkml:brushProperty name="width" value="0.05" units="cm"/>
      <inkml:brushProperty name="height" value="0.05" units="cm"/>
      <inkml:brushProperty name="color" value="#0000FF"/>
    </inkml:brush>
  </inkml:definitions>
  <inkml:trace contextRef="#ctx0" brushRef="#br0">0 99 4729,'0'0'4961,"0"0"-3505,0 0 177,0 0-609,0 0-408,0 0-56,0 0-368,138 0 216,-97 0-328,14 0 160,-7-7-184,7-7 48,-14 0-104,-7-7-456,-20 7-1120,0-7-1161,-14 14-6225</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49.819"/>
    </inkml:context>
    <inkml:brush xml:id="br0">
      <inkml:brushProperty name="width" value="0.05" units="cm"/>
      <inkml:brushProperty name="height" value="0.05" units="cm"/>
      <inkml:brushProperty name="color" value="#0000FF"/>
    </inkml:brush>
  </inkml:definitions>
  <inkml:trace contextRef="#ctx0" brushRef="#br0">0 380 1632,'234'-379'6610,"-234"379"-5194,0 14-280,0 42 33,0 7-65,0 8-576,7 6-272,-1-7-128,8 1-112,0-1-32,0 0-160,6 15-1288,-13-22 407,0-14-6240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0.202"/>
    </inkml:context>
    <inkml:brush xml:id="br0">
      <inkml:brushProperty name="width" value="0.05" units="cm"/>
      <inkml:brushProperty name="height" value="0.05" units="cm"/>
      <inkml:brushProperty name="color" value="#0000FF"/>
    </inkml:brush>
  </inkml:definitions>
  <inkml:trace contextRef="#ctx0" brushRef="#br0">0 1 7890,'0'0'2912,"0"0"-775,0 0-745,0 0-480,0 0-600,0 0-64,0 0-248,62 35-32,-35-35-432,1 0-2288,-8 0-6098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0.964"/>
    </inkml:context>
    <inkml:brush xml:id="br0">
      <inkml:brushProperty name="width" value="0.05" units="cm"/>
      <inkml:brushProperty name="height" value="0.05" units="cm"/>
      <inkml:brushProperty name="color" value="#0000FF"/>
    </inkml:brush>
  </inkml:definitions>
  <inkml:trace contextRef="#ctx0" brushRef="#br0">0 1 4641,'0'0'2835,"0"0"-568,0 0-557,0 0-299,0 0-160,0 0-160,2 4-28,6 11-635,0-1-1,1-1 1,0 0 0,12 13 0,-6-8-209,23 39 1,-30-43-196,-2 1 1,0 1-1,0-1 1,-1 1 0,-1 0-1,3 28 1,-2 100-397,-5-131 250,0-2-125,0 0-1,-2-1 1,1 1-1,-1 0 1,-1-1-1,-6 18 1,-1-6-1344,0-2 1,-15 22-1,-3 3-4861</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0.717"/>
    </inkml:context>
    <inkml:brush xml:id="br0">
      <inkml:brushProperty name="width" value="0.05" units="cm"/>
      <inkml:brushProperty name="height" value="0.05" units="cm"/>
      <inkml:brushProperty name="color" value="#0000FF"/>
    </inkml:brush>
  </inkml:definitions>
  <inkml:trace contextRef="#ctx0" brushRef="#br0">1 7 5089,'0'0'5417,"0"0"-3744,0 0-273,0 0-256,0 0-840,0 0 88,0 0-336,7 0 128,13 0-184,22 0-240,-8 0-1080,0-7-3489</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1.170"/>
    </inkml:context>
    <inkml:brush xml:id="br0">
      <inkml:brushProperty name="width" value="0.05" units="cm"/>
      <inkml:brushProperty name="height" value="0.05" units="cm"/>
      <inkml:brushProperty name="color" value="#0000FF"/>
    </inkml:brush>
  </inkml:definitions>
  <inkml:trace contextRef="#ctx0" brushRef="#br0">1 0 9314,'0'0'3105,"0"0"-1025,0 0-736,0 0-1032,0 0-15,0 0-233,0 0-64,68 0 0,-33 0-1009,-8 0-2191</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1.675"/>
    </inkml:context>
    <inkml:brush xml:id="br0">
      <inkml:brushProperty name="width" value="0.05" units="cm"/>
      <inkml:brushProperty name="height" value="0.05" units="cm"/>
      <inkml:brushProperty name="color" value="#0000FF"/>
    </inkml:brush>
  </inkml:definitions>
  <inkml:trace contextRef="#ctx0" brushRef="#br0">0 0 10242,'0'0'3033,"0"0"-913,0 0-959,0 0-625,0 0-360,0 0-160,0 0-16,103 0-56,-55 0-1289,-7 0-4208</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2.817"/>
    </inkml:context>
    <inkml:brush xml:id="br0">
      <inkml:brushProperty name="width" value="0.05" units="cm"/>
      <inkml:brushProperty name="height" value="0.05" units="cm"/>
      <inkml:brushProperty name="color" value="#0000FF"/>
    </inkml:brush>
  </inkml:definitions>
  <inkml:trace contextRef="#ctx0" brushRef="#br0">1 0 824,'0'0'5265,"0"0"-2439,0 0-788,0 0-200,0 0-225,0 0-339,15 1 1399,-11 2-2503,0 0 1,-1 0 0,1 0 0,0 0 0,-1 0 0,0 1-1,1 0 1,-2-1 0,1 1 0,3 6 0,14 16 329,-12-18-453,1 0 1,0-1 0,0-1 0,0 0-1,1 0 1,-1-1 0,1 0 0,1 0-1,-1-1 1,1-1 0,0 0-1,18 3 1,8-1-275,0-3 0,56-2-1,-34-1-660,-48 0 364,0 0-1,-1-1 0,1 0 1,0-1-1,-1 0 0,0-1 1,0 0-1,0-1 0,0 1 1,-1-2-1,13-8 0,8-8-4109</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3.159"/>
    </inkml:context>
    <inkml:brush xml:id="br0">
      <inkml:brushProperty name="width" value="0.05" units="cm"/>
      <inkml:brushProperty name="height" value="0.05" units="cm"/>
      <inkml:brushProperty name="color" value="#0000FF"/>
    </inkml:brush>
  </inkml:definitions>
  <inkml:trace contextRef="#ctx0" brushRef="#br0">0 0 5217,'0'0'2745,"0"0"-993,0 0 104,0 0-319,0 0-113,0 0-592,0 0-176,41 162-223,-27-113-265,0 0-40,-1 0-128,1 15-80,0-15-1881,-14-14-3984</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4.551"/>
    </inkml:context>
    <inkml:brush xml:id="br0">
      <inkml:brushProperty name="width" value="0.05" units="cm"/>
      <inkml:brushProperty name="height" value="0.05" units="cm"/>
      <inkml:brushProperty name="color" value="#0000FF"/>
    </inkml:brush>
  </inkml:definitions>
  <inkml:trace contextRef="#ctx0" brushRef="#br0">96 7 1696,'0'0'4889,"0"0"-2180,0 0-665,0 0 29,0 0-99,0 0-461,0 0-1481,0-1 0,0 1-1,0 0 1,0 0 0,0 0-1,0 0 1,0 0 0,0-1-1,-1 1 1,1 0 0,0 0-1,0 0 1,0 0 0,0-1-1,0 1 1,0 0 0,0 0-1,0 0 1,0 0 0,0-1 0,1 1-1,-1 0 1,0 0 0,0 0-1,0 0 1,0 0 0,0-1-1,0 1 1,0 0 0,0 0-1,0 0 1,0 0 0,1 0-1,-1 0 1,0-1 0,0 1-1,0 0 1,0 0 0,0 0-1,0 0 1,1 0 0,-1 0-1,0 0 1,0 0 0,0 0-1,0 0 1,1 0 0,-1 0 0,0 0-1,0 0 1,0 0 0,0 0-1,1 0 1,-1 0 0,0 0-1,0 0 1,0 0 0,0 0-1,0 0 1,1 0 0,-1 0-1,0 0 1,0 0 0,0 0-1,0 0 1,0 1 0,1-1-1,-1 0 1,1 14 107,-1 0 0,-1 0 0,0-1 0,0 1 0,-1 0 0,-1-1 0,-1 1 1,-7 19-1,-6 30 75,-5 59-43,-9 178 0,21 128-105,10-391-87,2-1 1,1 1 0,2-1-1,14 57 1,-12-72-128,1 0 0,0 0 0,2-1-1,0 0 1,1-1 0,1 0 0,1-1 0,23 27 0,-29-38-89,0-1 0,0 1 0,0-1 0,1 0 0,0-1 0,0 0 0,0 0 0,1-1 0,0 0 0,12 4 1,-2-3-1246,0-1 1,0-1 0,37 2 0,14-4-6102</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5.041"/>
    </inkml:context>
    <inkml:brush xml:id="br0">
      <inkml:brushProperty name="width" value="0.05" units="cm"/>
      <inkml:brushProperty name="height" value="0.05" units="cm"/>
      <inkml:brushProperty name="color" value="#0000FF"/>
    </inkml:brush>
  </inkml:definitions>
  <inkml:trace contextRef="#ctx0" brushRef="#br0">763 1 3673,'0'0'5504,"0"0"-2601,0 0-725,0 0-377,0 0-534,0 0-277,-20 21-355,-203 254 44,149-173-633,-193 278-475,173-248-1169,25-53-6150,53-63 280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5.369"/>
    </inkml:context>
    <inkml:brush xml:id="br0">
      <inkml:brushProperty name="width" value="0.05" units="cm"/>
      <inkml:brushProperty name="height" value="0.05" units="cm"/>
      <inkml:brushProperty name="color" value="#0000FF"/>
    </inkml:brush>
  </inkml:definitions>
  <inkml:trace contextRef="#ctx0" brushRef="#br0">1 1 3241,'0'0'5307,"0"0"-2630,0 0-697,0 0-417,0 0-454,0 0-532,9 14 21,-5-8-533,134 220 1699,13 54-1225,-110-204-585,83 116 0,5-32-7628,-94-123-1403</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1:58.952"/>
    </inkml:context>
    <inkml:brush xml:id="br0">
      <inkml:brushProperty name="width" value="0.05" units="cm"/>
      <inkml:brushProperty name="height" value="0.05" units="cm"/>
      <inkml:brushProperty name="color" value="#0000FF"/>
    </inkml:brush>
  </inkml:definitions>
  <inkml:trace contextRef="#ctx0" brushRef="#br0">1 1 3345,'0'0'1485,"0"0"-295,0 0-319,0 0-136,0 0-71,0 0 39,0 0 78,0 0-33,0 0 67,0 0-1,0 0-38,0 0-287,0 0-89,0 16 268,0 311 1544,7-257-2102,-6-69-126,-1-1 0,1 0 0,0 0 0,0 1 1,0-1-1,0 0 0,0 0 0,0 0 0,-1 0 0,1 0 0,0 0 0,0 0 0,0-1 0,0 1 0,0 0 0,-1 0 0,1-1 0,0 1 0,0-1 0,0 1 0,0-1 1,2-13-41,0 0 0,-1 1 0,0-29 0,3-19-159,-3 47 180,1-6-112,0 0 0,1 0 1,1 0-1,1 0 0,1 1 1,11-23-1,23-28-449,-40 69 580,-1 0 0,1 1 0,-1-1 0,1 0 0,0 1 0,-1-1 0,1 0 0,0 1 0,-1-1 0,1 1 0,0-1 0,0 1 0,0 0 0,-1-1 0,1 1 0,0 0 0,0-1 0,0 1 0,0 0 0,0 0 0,0 0 0,-1 0 0,1 0 0,0 0 0,0 0 0,0 0 0,0 0-1,0 0 1,0 0 0,1 1 0,1 0-138,58-1 258,-61 0-97,1 0 0,-1 0 0,1 0 0,0 1 0,-1-1 0,1 0 0,-1 1 0,1-1 0,-1 0 0,1 1 0,-1-1 0,1 1 0,-1-1 0,1 0 0,-1 1 0,0-1 0,1 1 0,-1-1 0,0 1 0,1 0 0,-1-1 0,0 1-1,1-1 1,-1 1 0,0 0 0,0-1 0,0 1 0,0-1 0,0 2 0,3 25 262,-3-17-143,33 246 957,-32-243-1157,0 1 0,1-1 0,7 24 0,6-8-5952,-8-20-1823</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0.255"/>
    </inkml:context>
    <inkml:brush xml:id="br0">
      <inkml:brushProperty name="width" value="0.05" units="cm"/>
      <inkml:brushProperty name="height" value="0.05" units="cm"/>
      <inkml:brushProperty name="color" value="#0000FF"/>
    </inkml:brush>
  </inkml:definitions>
  <inkml:trace contextRef="#ctx0" brushRef="#br0">1 0 7738,'0'0'2568,"0"0"-1039,0 0 7,0 0-504,0 0-464,0 0-104,0 0-112,0 0 160,0 0-375,20 7 183,8 7-240,6-7 56,7 0-128,7-7 96,0 0-104,35 0-1033,-14 0-1111,-14-7-2353</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1.734"/>
    </inkml:context>
    <inkml:brush xml:id="br0">
      <inkml:brushProperty name="width" value="0.05" units="cm"/>
      <inkml:brushProperty name="height" value="0.05" units="cm"/>
      <inkml:brushProperty name="color" value="#0000FF"/>
    </inkml:brush>
  </inkml:definitions>
  <inkml:trace contextRef="#ctx0" brushRef="#br0">0 0 4729,'0'0'2477,"0"0"-360,0 0-416,0 0-149,0 0-222,0 0-173,6 0-254,9 1-769,-1 1 0,1 0 0,-1 1 0,1 0 0,-1 1 0,0 1 0,-1 0 0,20 10 0,-33-15-186,1 1 1,-1-1 0,1 0-1,-1 1 1,1-1-1,-1 0 1,0 1 0,1-1-1,-1 1 1,0-1 0,1 1-1,-1-1 1,0 1 0,1-1-1,-1 1 1,0-1-1,0 1 1,0 0 0,0-1-1,0 1 1,1-1 0,-1 1-1,0-1 1,0 1-1,0 0 1,-1-1 0,1 1-1,0-1 1,0 1 0,0-1-1,0 1 1,0 0 0,-1-1-1,1 1 1,0-1-1,-1 1 1,0 0 0,-16 18 88,11-14-80,-12 12 74,12-11-36,-1-1 0,2 1 0,-1 0 0,0 0 0,1 0 0,0 1 0,1 0 0,-7 13 1,11-19 3,0-1 1,0 0-1,0 0 1,0 1 0,0-1-1,0 0 1,0 0 0,0 0-1,0 1 1,0-1-1,0 0 1,0 0 0,0 1-1,0-1 1,0 0 0,0 0-1,1 1 1,-1-1-1,0 0 1,0 0 0,0 0-1,0 1 1,1-1 0,-1 0-1,0 0 1,0 0-1,0 0 1,1 0 0,-1 1-1,0-1 1,0 0-1,0 0 1,1 0 0,-1 0-1,0 0 1,0 0 0,1 0-1,15 3-4,19-5-241,-24-1-518,0 0-1,-1 0 1,15-7-1,3-2-3078</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1.105"/>
    </inkml:context>
    <inkml:brush xml:id="br0">
      <inkml:brushProperty name="width" value="0.05" units="cm"/>
      <inkml:brushProperty name="height" value="0.05" units="cm"/>
      <inkml:brushProperty name="color" value="#0000FF"/>
    </inkml:brush>
  </inkml:definitions>
  <inkml:trace contextRef="#ctx0" brushRef="#br0">1 549 4489,'0'0'2372,"0"0"-814,0 0-287,0 0-379,0 0-176,0 0 22,14-3-179,-3 2-454,-5 1-77,-1 0 0,0-1 0,0 0 0,0 0 0,0 0 1,0 0-1,0-1 0,0 0 0,0 0 0,0 0 1,-1-1-1,1 1 0,-1-1 0,0 0 0,1-1 0,-2 1 1,6-6-1,4-10 51,0 0 0,-2-1 0,-1-1 0,0 0 0,-1 0 0,11-44 0,16-136 65,-34 190-133,-1-16-46,-1 17 119,0 16 499,0 492 1235,0-486-1802,0-1-1,1 0 1,0 0 0,1 0-1,0 0 1,4 11 0,-5-19-21,0 0 1,0-1 0,0 1-1,1-1 1,-1 1 0,1-1-1,-1 1 1,1-1 0,0 0-1,0 0 1,0 0-1,0 0 1,0 0 0,0 0-1,0-1 1,1 1 0,-1-1-1,1 0 1,-1 1 0,1-1-1,-1 0 1,1 0 0,0-1-1,0 1 1,-1-1 0,1 1-1,5-1 1,-2 1-22,-1-1 1,1 0 0,-1-1 0,1 1-1,-1-1 1,1 0 0,-1-1-1,0 1 1,0-1 0,0 0-1,7-3 1,-7 0 0,0 1 1,0-1-1,-1 1 1,1-1-1,-1 0 1,0-1-1,0 1 0,-1-1 1,4-7-1,39-75-874,-4-1-1,-4-2 1,27-102-1,-58 168 761,-2-1 0,-1 0 0,-1 0 0,0-47 0,-3 72 334,0 1 245,0 0 234,0 0-171,0 13 249,-14 346 139,13-278-785,3 97-98,-1-176-200,-1 1 0,1 0-1,0 0 1,0 0 0,0-1 0,0 1-1,0 0 1,0-1 0,1 1 0,-1-1-1,1 1 1,0-1 0,0 0 0,0 0-1,0 1 1,0-2 0,0 1 0,0 0-1,1 0 1,-1-1 0,1 1 0,-1-1-1,1 0 1,3 2 0,9-1-5704</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1.836"/>
    </inkml:context>
    <inkml:brush xml:id="br0">
      <inkml:brushProperty name="width" value="0.05" units="cm"/>
      <inkml:brushProperty name="height" value="0.05" units="cm"/>
      <inkml:brushProperty name="color" value="#0000FF"/>
    </inkml:brush>
  </inkml:definitions>
  <inkml:trace contextRef="#ctx0" brushRef="#br0">0 0 6081,'0'0'2756,"0"0"-609,0 0-623,0 0-430,0 0-272,0 0-212,0 5-183,0-3-379,0 0 1,0 0 0,0 0 0,0 0 0,1 0 0,-1 0 0,1 0-1,-1 0 1,1 0 0,0-1 0,-1 1 0,1 0 0,0 0-1,2 3 1,0-3 14,0 1-1,0-1 0,0 0 1,0 0-1,1 0 0,-1 0 1,0 0-1,8 2 0,19 6 142,1-1 0,1-1 0,-1-2 0,55 4 0,136-5 206,-169-5-369,993 0-13,-602 0-7399,-362 0 2442</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3.025"/>
    </inkml:context>
    <inkml:brush xml:id="br0">
      <inkml:brushProperty name="width" value="0.05" units="cm"/>
      <inkml:brushProperty name="height" value="0.05" units="cm"/>
      <inkml:brushProperty name="color" value="#0000FF"/>
    </inkml:brush>
  </inkml:definitions>
  <inkml:trace contextRef="#ctx0" brushRef="#br0">154 0 6057,'0'0'1967,"0"0"-384,0 0-194,0 0-472,0 0-199,0 0-304,14 47-79,49 147-67,-51-159-123,1 0-1,18 32 0,-8-17 55,-20-41-130,0 0-1,-1 0 0,-1 0 0,1 0 1,-2 1-1,1-1 0,-1 0 0,0 1 1,-1-1-1,-4 18 0,4-25-66,0 0-1,-1-1 1,1 1-1,0 0 1,-1-1 0,1 1-1,-1-1 1,0 0-1,1 0 1,-1 1-1,0-1 1,0 0-1,0-1 1,0 1 0,0 0-1,0 0 1,0-1-1,0 1 1,0-1-1,0 0 1,0 0-1,-3 1 1,-58-1-31,40-1-12,18 0 38,0 1 0,0 0 0,0-1 1,0 0-1,0 0 0,1-1 0,-1 1 1,0-1-1,1 0 0,-1 0 1,1-1-1,0 1 0,0-1 0,-5-3 1,2-1 6,1 1-1,0-1 1,0 0 0,0 0 0,1-1 0,-1 0-1,-3-8 1,-2-9 14,1 0 0,1-1 0,1 0-1,-6-30 1,10 27-26,1-1 0,1 1 0,3-44-1,-1 21-83,1 49 85,-1 1 0,0 0 0,0 0 0,1 0-1,-1 1 1,1-1 0,-1 0 0,1 0 0,0 0 0,0 0 0,0 0 0,0 1 0,0-1 0,0 0 0,1 1-1,-1-1 1,0 1 0,1-1 0,2-1 0,1 0-2,0 0-1,0 0 1,0 0 0,0 1-1,1 0 1,11-3-1,1 1-17,1 1 0,0 0 0,29 1 0,333 2-58,-221 0-4545,-110 0-440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3.724"/>
    </inkml:context>
    <inkml:brush xml:id="br0">
      <inkml:brushProperty name="width" value="0.05" units="cm"/>
      <inkml:brushProperty name="height" value="0.05" units="cm"/>
      <inkml:brushProperty name="color" value="#0000FF"/>
    </inkml:brush>
  </inkml:definitions>
  <inkml:trace contextRef="#ctx0" brushRef="#br0">0 1 8218,'0'0'2391,"0"0"-336,0 0-97,0 0-387,0 0-318,0 0-384,39 44-183,127 147-244,-3 13 65,-112-136-399,-19-26-66,-1 2 0,24 50 0,-45-75-45,-1 1 0,0 0 0,-2 0 1,-1 1-1,0 0 0,-1 0 0,3 43 1,-8-60-1,1 21-77,0 0 1,-6 48-1,3-63 15,0 0-1,-1 0 0,0-1 1,-1 1-1,0 0 1,0-1-1,-1 0 0,-1 0 1,1-1-1,-10 12 1,-22 19-1163,-2-1-1,-67 50 1,22-23-3868</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04.340"/>
    </inkml:context>
    <inkml:brush xml:id="br0">
      <inkml:brushProperty name="width" value="0.05" units="cm"/>
      <inkml:brushProperty name="height" value="0.05" units="cm"/>
      <inkml:brushProperty name="color" value="#0000FF"/>
    </inkml:brush>
  </inkml:definitions>
  <inkml:trace contextRef="#ctx0" brushRef="#br0">0 1 4809,'0'0'5113,"0"0"-2379,0 0-938,0 0-477,0 0-664,0 0-152,12 0-98,13 0-225,1 2-1,0 0 1,-1 2-1,26 8 1,51 23-41,-101-35-141,-1 1 0,1-1 0,0 1 0,-1 0 0,1-1 0,0 1 0,-1 0 0,1 0 0,-1 0 0,1-1 0,-1 1 0,1 0 0,-1 0 0,0 0 0,0 0 0,1 0 0,-1 0 0,0 0 0,0-1 0,0 1 0,0 0 0,0 2 0,0 29-226,-1-19 47,0-6 153,0 0 1,-1 0 0,0 0-1,0-1 1,0 1 0,-1-1-1,0 1 1,0-1 0,-1 0-1,0 0 1,0 0-1,0-1 1,-1 0 0,-9 10-1,-21 29-133,21-28 94,12-15 36,0 1 0,0 0 0,1 0 0,-1 0 0,0 0 0,1 0-1,0 0 1,-1 0 0,1 0 0,0 1 0,0-1 0,0 1 0,-1 3 0,3-5 26,-1 0-1,0-1 0,1 1 1,-1 0-1,1 0 0,-1-1 1,1 1-1,-1 0 0,1-1 1,0 1-1,-1 0 0,1-1 1,0 1-1,-1-1 0,1 1 1,0-1-1,0 0 0,0 1 1,-1-1-1,1 0 0,0 1 1,0-1-1,0 0 0,0 0 1,0 0-1,-1 0 0,1 0 1,0 0-1,1 0 1,33 1-211,-30-1 160,187 0-3161,-123 0-933</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38.794"/>
    </inkml:context>
    <inkml:brush xml:id="br0">
      <inkml:brushProperty name="width" value="0.05" units="cm"/>
      <inkml:brushProperty name="height" value="0.05" units="cm"/>
      <inkml:brushProperty name="color" value="#0000FF"/>
    </inkml:brush>
  </inkml:definitions>
  <inkml:trace contextRef="#ctx0" brushRef="#br0">1 0 9482,'0'0'3873,"0"0"-2017,0 0-215,0 0 39,0 0-728,0 0-424,0 0-416,0 0 56,0 0-120,0 0-48,0 0-480,0 21-2664,0 14-5706</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1.450"/>
    </inkml:context>
    <inkml:brush xml:id="br0">
      <inkml:brushProperty name="width" value="0.05" units="cm"/>
      <inkml:brushProperty name="height" value="0.05" units="cm"/>
      <inkml:brushProperty name="color" value="#0000FF"/>
    </inkml:brush>
  </inkml:definitions>
  <inkml:trace contextRef="#ctx0" brushRef="#br0">529 107 1776,'0'0'5648,"0"0"-2826,0 0-757,0 0-218,0 0-356,0 0-316,0-6-299,1 4-788,-1 1 0,0-1 0,0 0 0,0 0 0,0 1 0,-1-1 0,1 0 0,0 1 0,-1-1 0,1 1 0,-1-1 0,1 0 0,-1 1 0,0-1 0,-1-1 0,0 1 28,0 1 0,0 0 0,0 0 0,0 0 0,0 1 0,0-1 0,0 0 0,-1 1 0,1 0-1,0-1 1,0 1 0,0 0 0,-1 0 0,-3 1 0,-16-2 433,7 1-357,0 0-1,1 1 0,-1 0 1,-18 4-1,27-3-189,0 1-1,0-1 1,0 1 0,0 0-1,0 0 1,1 0 0,0 1-1,-1 0 1,1 0-1,1 1 1,-1-1 0,-7 10-1,-19 28-26,1 0 0,3 2-1,1 1 1,-27 69 0,25-44-21,4 2 1,-23 105-1,34-91-19,4 0 0,3 149-1,5-222 45,2 0-1,-1 0 1,2-1 0,0 1-1,0 0 1,1-1-1,1 1 1,7 17-1,-6-22 10,0 0 0,0 1 0,1-2 0,0 1 0,0-1 0,1 0-1,0 0 1,0-1 0,1 0 0,0 0 0,0-1 0,9 5 0,0-1 6,0-1-1,1 0 1,0-2 0,0 0 0,1-1 0,0 0 0,26 1 0,5-2-56,85-5-1,-123 1 53,0-2 0,0 0-1,0 0 1,-1-1 0,1-1-1,-1 0 1,1 0 0,-1-1-1,-1-1 1,16-9 0,-9 3-18,-1-1 0,0 0 0,-2-1 0,1-1 0,20-27 0,-6 0-77,-2-2-1,-2 0 1,-2-2 0,20-57-1,-20 36-15,-4 1-1,-2-2 1,-3-1-1,-4 0 1,-2 0-1,-4-1 1,-2 1-1,-9-85 0,5 142 114,1 0 0,-2 1 0,1-1 0,-2 1 0,1 0 0,-2 0 0,1 0 0,-1 0 0,-1 1 0,0 0 0,-1 0 0,1 1 0,-2-1 0,1 2 0,-2-1 0,1 1 0,-1 0 0,0 1 0,0 0 0,-1 0 0,-11-5 0,0 1-135,-1 1 1,0 1-1,0 1 1,-1 1-1,0 1 1,0 1-1,0 1 1,0 1-1,-40 0 1,56 3 4,-11 0-643,1 0 0,-31 5 0,42-3 435,0 0 0,0 0 0,0 0 0,0 1 1,0 0-1,0 0 0,1 0 0,-1 1 0,1 0 0,-5 4 0,-32 29-4006</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1.954"/>
    </inkml:context>
    <inkml:brush xml:id="br0">
      <inkml:brushProperty name="width" value="0.05" units="cm"/>
      <inkml:brushProperty name="height" value="0.05" units="cm"/>
      <inkml:brushProperty name="color" value="#0000FF"/>
    </inkml:brush>
  </inkml:definitions>
  <inkml:trace contextRef="#ctx0" brushRef="#br0">1 1 6465,'0'0'2772,"0"0"-441,0 0-227,0 0-486,0 0-435,0 0-463,30 0 384,-27 0-1059,1 1 0,-1 0 0,0 0 0,1 0 0,-1 0 0,0 1 1,0-1-1,1 1 0,-1 0 0,-1 0 0,1 0 0,4 4 0,40 39 378,-24-21-221,-18-19-182,305 301 67,-290-283-1325,33 51 0,-12-4-3305,-18-20-123</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3.126"/>
    </inkml:context>
    <inkml:brush xml:id="br0">
      <inkml:brushProperty name="width" value="0.05" units="cm"/>
      <inkml:brushProperty name="height" value="0.05" units="cm"/>
      <inkml:brushProperty name="color" value="#0000FF"/>
    </inkml:brush>
  </inkml:definitions>
  <inkml:trace contextRef="#ctx0" brushRef="#br0">0 93 3345,'0'0'2646,"0"0"-675,0 0-239,0 0-428,0 0-253,0 0-128,0 0-253,0 0-192,0 0-156,0 12 490,10 139 869,1 10-1340,-10-156-349,4-3-3,-4-2-37,-1 0 15,5-28-134,2-134-999,-4 133 887,-3 21 231,0 0 0,1 0 0,0 1 0,0-1-1,1 0 1,0 0 0,0 1 0,1 0 0,-1-1 0,2 1-1,-1 0 1,1 0 0,0 1 0,7-9 0,1 2 31,-1 2 4,0 0 0,22-17 0,-15 11 0,-10 11 59,-5 31 242,1 30-83,3 0 0,2 0 0,3-1 0,24 71-1,-28-105-786,0 0 0,1 0-1,0-1 1,2 0 0,14 20-1,2-9-4124</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4.277"/>
    </inkml:context>
    <inkml:brush xml:id="br0">
      <inkml:brushProperty name="width" value="0.05" units="cm"/>
      <inkml:brushProperty name="height" value="0.05" units="cm"/>
      <inkml:brushProperty name="color" value="#0000FF"/>
    </inkml:brush>
  </inkml:definitions>
  <inkml:trace contextRef="#ctx0" brushRef="#br0">0 71 3649,'0'0'5225,"0"0"-3625,0 0-207,0 0-369,0 0-456,0 0-552,0 0 216,28-7-176,13 7 328,14-7-288,7 0 72,7 0-168,-1-7 0,15 0-808,-15 6-1088,-13 1-2561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3.648"/>
    </inkml:context>
    <inkml:brush xml:id="br0">
      <inkml:brushProperty name="width" value="0.05" units="cm"/>
      <inkml:brushProperty name="height" value="0.05" units="cm"/>
      <inkml:brushProperty name="color" value="#0000FF"/>
    </inkml:brush>
  </inkml:definitions>
  <inkml:trace contextRef="#ctx0" brushRef="#br0">189 4 3065,'0'0'2624,"0"0"-314,0 0-354,0 0-343,0 0-326,0 0-111,0 0-1021,0 0-1,0 0 1,0-1-1,0 1 1,0 0-1,0 0 1,-1 0-1,1-1 1,0 1 0,0 0-1,0 0 1,0 0-1,0 0 1,0-1-1,0 1 1,-1 0-1,1 0 1,0 0 0,0 0-1,0 0 1,0 0-1,0 0 1,-1-1-1,1 1 1,0 0-1,0 0 1,0 0 0,-1 0-1,1 0 1,0 0-1,0 0 1,0 0-1,0 0 1,-1 0-1,1 0 1,0 0 0,-183 0-234,182 0 16,1 0-54,0 0-11,0 0 40,0 0 65,0 0-2,0 0-33,0 0 93,0 0-91,0 0 67,0 0-49,0 0-4,0 0-16,0 0-26,8 484-368,19 52-131,-19-460 366,-8-76 223,0 1 0,0-1-1,0 1 1,0 0 0,0-1 0,0 1-1,0-1 1,1 1 0,-1-1 0,0 1-1,0 0 1,0-1 0,0 1 0,1-1-1,-1 1 1,0-1 0,1 1 0,-1-1-1,0 1 1,1-1 0,-1 1 0,1-1-1,-1 0 1,0 1 0,1-1 0,-1 0-1,1 1 1,-1-1 0,1 0 0,0 1-1,-1-1 1,1 0 0,-1 0 0,2 1-1,-2-1 10,0 0-15,0 0-52,0 0 89,28 0 381,-18 1-557,0 0 1,0 1-1,0 0 0,-1 1 0,15 6 1,12 3-997,12-3-1598,-1-1-1589</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44.754"/>
    </inkml:context>
    <inkml:brush xml:id="br0">
      <inkml:brushProperty name="width" value="0.05" units="cm"/>
      <inkml:brushProperty name="height" value="0.05" units="cm"/>
      <inkml:brushProperty name="color" value="#0000FF"/>
    </inkml:brush>
  </inkml:definitions>
  <inkml:trace contextRef="#ctx0" brushRef="#br0">0 0 5969,'0'0'1649,"0"0"-17,0 0-544,0 0-416,0 0-360,0 0 217,0 0-41,76 14-72,-35-14-104,14 0-200,21 0-112,-8 0-624,-13 0-2161</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2.960"/>
    </inkml:context>
    <inkml:brush xml:id="br0">
      <inkml:brushProperty name="width" value="0.05" units="cm"/>
      <inkml:brushProperty name="height" value="0.05" units="cm"/>
      <inkml:brushProperty name="color" value="#0000FF"/>
    </inkml:brush>
  </inkml:definitions>
  <inkml:trace contextRef="#ctx0" brushRef="#br0">817 6 2833,'0'0'6892,"0"0"-3347,0 0-1073,0 0-564,0 0-361,1-5-25,-4 6 1970,-168 153-3443,-94 144-854,25 22-1386,206-274 1754,13-16-821,-24 44 0,13 0-5587,25-53 2493</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3.478"/>
    </inkml:context>
    <inkml:brush xml:id="br0">
      <inkml:brushProperty name="width" value="0.05" units="cm"/>
      <inkml:brushProperty name="height" value="0.05" units="cm"/>
      <inkml:brushProperty name="color" value="#0000FF"/>
    </inkml:brush>
  </inkml:definitions>
  <inkml:trace contextRef="#ctx0" brushRef="#br0">0 0 6001,'0'0'2303,"0"0"-569,0 0-284,0 0-299,0 0-167,0 0-225,0 3-103,2 5-479,-1 1-1,1 0 1,1-1-1,0 0 1,0 1 0,0-1-1,1 0 1,0-1 0,1 1-1,0-1 1,0 0 0,8 9-1,12 19 232,73 101 489,159 169-1,-154-188-860,-16-24-172,37 44-1916,-111-119 662,-1-1 1,-1 2 0,14 29-1,-16-19-2425</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3.840"/>
    </inkml:context>
    <inkml:brush xml:id="br0">
      <inkml:brushProperty name="width" value="0.05" units="cm"/>
      <inkml:brushProperty name="height" value="0.05" units="cm"/>
      <inkml:brushProperty name="color" value="#0000FF"/>
    </inkml:brush>
  </inkml:definitions>
  <inkml:trace contextRef="#ctx0" brushRef="#br0">1 0 5249,'0'0'2289,"0"0"-242,0 0-439,0 0-389,0 0-220,0 0-352,1 1-580,0-1-1,0 1 1,0-1 0,0 1 0,-1 0 0,1-1 0,0 1 0,0 0 0,0-1-1,-1 1 1,1 0 0,0 0 0,-1 0 0,1 0 0,-1 0 0,1 0-1,-1 0 1,1 0 0,-1 0 0,1 1 0,15 41 381,-1 1 0,-2 0 1,11 79-1,-17-70-3056,-1 70 0,-6-85-2325</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4.310"/>
    </inkml:context>
    <inkml:brush xml:id="br0">
      <inkml:brushProperty name="width" value="0.05" units="cm"/>
      <inkml:brushProperty name="height" value="0.05" units="cm"/>
      <inkml:brushProperty name="color" value="#0000FF"/>
    </inkml:brush>
  </inkml:definitions>
  <inkml:trace contextRef="#ctx0" brushRef="#br0">1 29 3713,'0'0'4817,"0"0"-2833,0 0 337,0 0-577,0 0-328,0 0-727,0 0-153,0 0-384,14 0-16,20 0 48,0 0-104,14 0 120,7 0-144,14 0-112,0 0-248,27 0-792,-7 0-1833,-13-28-3320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4.807"/>
    </inkml:context>
    <inkml:brush xml:id="br0">
      <inkml:brushProperty name="width" value="0.05" units="cm"/>
      <inkml:brushProperty name="height" value="0.05" units="cm"/>
      <inkml:brushProperty name="color" value="#0000FF"/>
    </inkml:brush>
  </inkml:definitions>
  <inkml:trace contextRef="#ctx0" brushRef="#br0">605 0 2921,'0'0'4149,"0"0"-1458,0 0-593,0 0-87,0 0-340,0 0-250,0 0-457,-15 9 325,-17 23-1155,1 2 1,1 1 0,2 1-1,-45 75 1,16-23-156,-32 49-151,-28 40-1319,90-142-986,-36 36 0,42-51-2007,0-10-2570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5.210"/>
    </inkml:context>
    <inkml:brush xml:id="br0">
      <inkml:brushProperty name="width" value="0.05" units="cm"/>
      <inkml:brushProperty name="height" value="0.05" units="cm"/>
      <inkml:brushProperty name="color" value="#0000FF"/>
    </inkml:brush>
  </inkml:definitions>
  <inkml:trace contextRef="#ctx0" brushRef="#br0">1 1 4033,'0'0'2843,"0"0"-666,0 0-268,0 0-355,0 0-258,0 0-301,3 0-272,0 0-620,0 1-1,0-1 1,0 1 0,0 0-1,0 0 1,-1 1-1,1-1 1,0 0 0,-1 1-1,1 0 1,-1-1 0,0 1-1,0 0 1,1 0-1,-1 0 1,0 1 0,-1-1-1,4 5 1,34 59 777,-20-32-463,136 192 471,-23-36-3525,-117-166 68,-2 0 0,13 30 0,-11-16-4351</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5.863"/>
    </inkml:context>
    <inkml:brush xml:id="br0">
      <inkml:brushProperty name="width" value="0.05" units="cm"/>
      <inkml:brushProperty name="height" value="0.05" units="cm"/>
      <inkml:brushProperty name="color" value="#0000FF"/>
    </inkml:brush>
  </inkml:definitions>
  <inkml:trace contextRef="#ctx0" brushRef="#br0">1 22 7930,'0'0'2515,"0"0"-348,0 0-527,0 0-430,0 0-521,0 0-263,23 2 190,42 8-427,0-3-1,133-4 1,-111-4-647,-47 1-745,0-2 0,0-2-1,51-11 1,-12-6-5588</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6.757"/>
    </inkml:context>
    <inkml:brush xml:id="br0">
      <inkml:brushProperty name="width" value="0.05" units="cm"/>
      <inkml:brushProperty name="height" value="0.05" units="cm"/>
      <inkml:brushProperty name="color" value="#0000FF"/>
    </inkml:brush>
  </inkml:definitions>
  <inkml:trace contextRef="#ctx0" brushRef="#br0">0 128 4945,'0'0'3992,"0"0"-2151,0 0-408,0 0-60,0 0-467,0 0-139,0 3-291,1-1-450,-1-1 0,0 1 0,0 0 0,1 0 0,-1-1 0,1 1 0,0 0 0,-1-1 0,1 1 0,0-1 0,0 1 0,0-1 0,0 0 0,0 1 0,0-1 0,1 0 0,-1 1 0,0-1 0,1 0 0,-1 0 0,0 0 0,1 0 0,0-1 0,-1 1 0,1 0 0,-1-1 0,3 2 0,58 11 272,-40-10-133,130 14 414,1-6 0,178-10 0,-157-2-351,846-78 395,-344 11-654,-18 39-977,-112 7-6597,-374 9-534</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2:59.505"/>
    </inkml:context>
    <inkml:brush xml:id="br0">
      <inkml:brushProperty name="width" value="0.05" units="cm"/>
      <inkml:brushProperty name="height" value="0.05" units="cm"/>
      <inkml:brushProperty name="color" value="#0000FF"/>
    </inkml:brush>
  </inkml:definitions>
  <inkml:trace contextRef="#ctx0" brushRef="#br0">124 89 4561,'0'0'4700,"0"0"-2339,0 0-647,0 0-217,0 0-569,0 0-283,0 0-235,9 2 159,-1 3-466,-1 0 0,0 1 0,-1 0 0,1 0 0,-1 1 0,0-1 0,-1 1 0,0 1 0,0-1 0,7 16 0,4 9 213,16 45-1,-19-33-193,-1 1 0,-2 0 0,-2 0 0,-2 1 0,-2 0 0,-3 68 0,0-102-94,-1-9-23,0-1 0,0 0 0,0 0 0,0 1 0,0-1 0,0 0 0,-1 0 0,1 1 0,-1-1 0,1 0 0,-2 3 0,0-4-3,1 0 0,0 0-1,-1 0 1,1 0 0,-1 0-1,1-1 1,-1 1 0,1-1-1,-1 1 1,0-1 0,1 1-1,-1-1 1,0 0 0,1 0-1,-1 0 1,0 0 0,1 0-1,-3 0 1,-2 0-4,-5 0 11,0 0 1,0-1 0,0 0 0,-13-3-1,20 3-13,0-1 0,-1 0 0,1 0 0,0 0-1,0 0 1,0-1 0,1 1 0,-1-1 0,0 0 0,1 0-1,0 0 1,-5-7 0,-8-11-45,1-1-1,0 0 1,2-2 0,1 1 0,1-2-1,1 1 1,1-1 0,1-1-1,-8-46 1,6-2-399,3 0 0,3-89 1,5 160 434,-1 0 0,1 0 0,0 0 0,0 0 0,0 0 1,0 1-1,0-1 0,0 0 0,1 0 0,-1 1 0,1-1 1,0 1-1,0 0 0,0-1 0,0 1 0,0 0 0,0 0 1,1 0-1,-1 1 0,1-1 0,-1 0 0,1 1 0,0 0 1,-1 0-1,1 0 0,0 0 0,6-1 0,8-3-15,0 1 0,1 1 0,23-1-1,-40 4 29,85-5-26,122 10 0,-180-2 73,0 2 0,49 14 0,-49-11-1977,1-1 0,35 4 0,-29-9-4726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5.160"/>
    </inkml:context>
    <inkml:brush xml:id="br0">
      <inkml:brushProperty name="width" value="0.05" units="cm"/>
      <inkml:brushProperty name="height" value="0.05" units="cm"/>
      <inkml:brushProperty name="color" value="#0000FF"/>
    </inkml:brush>
  </inkml:definitions>
  <inkml:trace contextRef="#ctx0" brushRef="#br0">103 1 640,'0'0'3906,"0"0"-1547,0 0-593,0 0-244,0 0-385,0 0-135,0 0-197,0 0-52,0 0 20,0 0-349,0 0-184,5 4-13,20 4-102,46 10 0,8 3-152,-79-21 14,1 1 1,-1-1 0,1 1-1,-1 0 1,1-1 0,-1 1-1,0 0 1,1 0-1,-1-1 1,0 1 0,1 0-1,-1 0 1,0-1 0,0 1-1,0 0 1,0 0 0,0 0-1,0 0 1,0 1 0,0 22-349,-1-16 299,1 24 62,8 310 0,3-47 226,-7-147-108,1 91-172,-1-184-438,-4-55 526,0 0 26,0 0 11,0 0-34,0 0 35,0 0-25,0 0 76,0 0 3,0 0-50,0 0 126,0 0-20,-3 0 96,-81 0-469,-1 0-1379,20 0-2254,-17 0-6084</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0.790"/>
    </inkml:context>
    <inkml:brush xml:id="br0">
      <inkml:brushProperty name="width" value="0.05" units="cm"/>
      <inkml:brushProperty name="height" value="0.05" units="cm"/>
      <inkml:brushProperty name="color" value="#0000FF"/>
    </inkml:brush>
  </inkml:definitions>
  <inkml:trace contextRef="#ctx0" brushRef="#br0">223 0 6529,'0'0'2785,"0"0"-858,0 0-133,0 0-330,0 0-492,0 0-109,0 0-231,0 0 131,0 5-29,-2 22-543,-1 0 1,-2 0 0,-1-1-1,-1 1 1,-13 31-1,-5 23-120,-70 295 34,72-262-37,-9 159 0,27 232-648,7-477 391,2-1 0,1 1 0,1-1 0,1 0 0,1 0 0,2-1 0,0 0 0,18 30 0,9 4-1609,2-1 1,49 54 0,22 17-3388</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1.626"/>
    </inkml:context>
    <inkml:brush xml:id="br0">
      <inkml:brushProperty name="width" value="0.05" units="cm"/>
      <inkml:brushProperty name="height" value="0.05" units="cm"/>
      <inkml:brushProperty name="color" value="#0000FF"/>
    </inkml:brush>
  </inkml:definitions>
  <inkml:trace contextRef="#ctx0" brushRef="#br0">1 1 3369,'0'0'3833,"0"0"-1402,0 0-159,0 0 122,0 0-452,0 0-479,32 45-326,105 144-300,-67-93-114,-4 2 1,95 191 0,-139-240-701,-1 1 0,-3 1 1,-2 1-1,-3 0 1,-1 1-1,-3 0 1,-2 1-1,-1 88 0,-6-79-212,-10 72-1,6-106 4,-2 0 1,-1-1-1,-1 0 1,-20 45-1,6-27-717,-3-1 0,-2-2-1,-1 0 1,-3-2 0,-1-1-1,-1-2 1,-48 41 0,-16 4-4629</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2.274"/>
    </inkml:context>
    <inkml:brush xml:id="br0">
      <inkml:brushProperty name="width" value="0.05" units="cm"/>
      <inkml:brushProperty name="height" value="0.05" units="cm"/>
      <inkml:brushProperty name="color" value="#0000FF"/>
    </inkml:brush>
  </inkml:definitions>
  <inkml:trace contextRef="#ctx0" brushRef="#br0">0 1 4545,'0'0'4213,"0"0"-2021,0 0-302,0 0-295,0 0-329,0 0-419,28 0 594,-15 0-1210,6-1-96,0 1-1,0 1 1,0 1 0,0 1-1,29 7 1,-46-8-154,-1 0-1,0 0 1,0-1-1,0 1 1,0 0-1,0 0 1,0 0 0,-1 0-1,1 1 1,-1-1-1,1 0 1,-1 0-1,0 0 1,0 0 0,0 0-1,0 1 1,0-1-1,0 0 1,-1 0-1,0 3 1,0 7-230,1 6 120,-2 1 1,0-1-1,-2 1 1,0-1-1,0 0 1,-2 0 0,0 0-1,-1-1 1,-11 19-1,16-32 100,-2 3-18,0 1 0,0-1-1,1 1 1,0 0 0,1 1-1,-1-1 1,2 0 0,-2 10 0,3-16-4,0-2 64,0 0-59,0 0 35,0 0 8,46 0-9,-16 1-330,0-1 1,0-1-1,0-2 0,49-11 1,-8-12-3199</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2.757"/>
    </inkml:context>
    <inkml:brush xml:id="br0">
      <inkml:brushProperty name="width" value="0.05" units="cm"/>
      <inkml:brushProperty name="height" value="0.05" units="cm"/>
      <inkml:brushProperty name="color" value="#0000FF"/>
    </inkml:brush>
  </inkml:definitions>
  <inkml:trace contextRef="#ctx0" brushRef="#br0">0 78 6833,'0'0'4833,"0"0"-2576,0 0-449,0 0-351,0 0-753,0 0-48,0 0-520,21 21 200,13-7-216,1-7-8,13 0 40,7-7-144,7 0-16,-1 0-312,1-14-224,7-28-888,-21 0-1161,-14 14-2976</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3.095"/>
    </inkml:context>
    <inkml:brush xml:id="br0">
      <inkml:brushProperty name="width" value="0.05" units="cm"/>
      <inkml:brushProperty name="height" value="0.05" units="cm"/>
      <inkml:brushProperty name="color" value="#0000FF"/>
    </inkml:brush>
  </inkml:definitions>
  <inkml:trace contextRef="#ctx0" brushRef="#br0">1 0 7938,'0'0'2784,"0"0"-431,0 0-657,0 0-560,0 0-527,0 0 151,0 0-272,0 239 80,7-140-448,6-1-120,-6 1-376,7 13-1088,-7-27-2641,-7-15-4697</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4.061"/>
    </inkml:context>
    <inkml:brush xml:id="br0">
      <inkml:brushProperty name="width" value="0.05" units="cm"/>
      <inkml:brushProperty name="height" value="0.05" units="cm"/>
      <inkml:brushProperty name="color" value="#0000FF"/>
    </inkml:brush>
  </inkml:definitions>
  <inkml:trace contextRef="#ctx0" brushRef="#br0">585 1 7330,'0'0'3843,"0"0"-1572,0 0-300,0 0-390,0 0-384,0 0-145,0 9-245,-2 13-565,0 0-1,-1 0 0,-1-1 1,-1 1-1,-11 27 0,-50 114 134,32-84-281,-45 102-1147,-149 252 0,213-407-79,-37 45 1,-3-19-4887,32-36-883</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4.423"/>
    </inkml:context>
    <inkml:brush xml:id="br0">
      <inkml:brushProperty name="width" value="0.05" units="cm"/>
      <inkml:brushProperty name="height" value="0.05" units="cm"/>
      <inkml:brushProperty name="color" value="#0000FF"/>
    </inkml:brush>
  </inkml:definitions>
  <inkml:trace contextRef="#ctx0" brushRef="#br0">1 1 6313,'0'0'2637,"0"0"-457,0 0-291,0 0-465,0 0-398,0 0 77,19 26-10,-2-3-869,9 12 115,-2 1 0,-1 1 0,20 46 0,0 10-126,5-3 1,3-1-1,87 112 0,-116-176-515,1-2 0,30 24 1,-5-3-2044,-3 4-3889,-30-27-411</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5.122"/>
    </inkml:context>
    <inkml:brush xml:id="br0">
      <inkml:brushProperty name="width" value="0.05" units="cm"/>
      <inkml:brushProperty name="height" value="0.05" units="cm"/>
      <inkml:brushProperty name="color" value="#0000FF"/>
    </inkml:brush>
  </inkml:definitions>
  <inkml:trace contextRef="#ctx0" brushRef="#br0">0 0 5193,'0'0'2373,"0"0"-673,0 0-166,0 0-217,0 0-132,0 0-365,10 9-238,-8-8-559,6 5 49,-1 0 0,1 0 0,1-1 0,-1 0 1,1 0-1,-1-1 0,1 0 0,1-1 0,-1 0 0,11 2 1,4-3 93,-17-2-134,-1 0-1,0 1 1,0-1-1,1 1 1,-1 0-1,0 0 1,0 1-1,0 0 0,0 0 1,-1 0-1,11 7 1,-15-7-36,0 1 0,0-1 0,0 1 0,-1 0 0,1-1 1,-1 1-1,0 0 0,0-1 0,0 1 0,0 0 0,0-1 0,-1 4 0,0 8-147,1-5 118,0-1-1,0 0 0,0 1 0,-1-1 0,0 1 0,-1-1 0,0 0 1,0 0-1,-1 0 0,0 0 0,0 0 0,-8 12 0,-63 118-106,73-136 135,0 0 0,0 0 0,0 0 0,0 0 0,1 0-1,-1 1 1,1-1 0,-1 0 0,1 0 0,0 1 0,0-1-1,0 0 1,0 3 0,-1 19-180,17-24 417,3 0-188,9 1-160,1-2 0,36-6-1,-55 6-475,-1-2 0,0 1 0,1-2-1,-1 1 1,0-1 0,9-6 0,19-12-6351</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5.476"/>
    </inkml:context>
    <inkml:brush xml:id="br0">
      <inkml:brushProperty name="width" value="0.05" units="cm"/>
      <inkml:brushProperty name="height" value="0.05" units="cm"/>
      <inkml:brushProperty name="color" value="#0000FF"/>
    </inkml:brush>
  </inkml:definitions>
  <inkml:trace contextRef="#ctx0" brushRef="#br0">1 36 6913,'0'0'3145,"0"0"-1136,0 0-209,0 0-736,0 0-200,0 0-255,0 0 23,89 0-496,-55 14 136,1-14-272,13 0 184,0 0-184,27 0-720,-13-21-1553,-14-7-3368</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6.129"/>
    </inkml:context>
    <inkml:brush xml:id="br0">
      <inkml:brushProperty name="width" value="0.05" units="cm"/>
      <inkml:brushProperty name="height" value="0.05" units="cm"/>
      <inkml:brushProperty name="color" value="#0000FF"/>
    </inkml:brush>
  </inkml:definitions>
  <inkml:trace contextRef="#ctx0" brushRef="#br0">440 0 3529,'0'0'2282,"0"0"-638,0 0-140,0 0-342,0 0-173,0 0-151,1 0-732,-1 1-1,1-1 1,-1 0 0,1 1-1,-1-1 1,1 1 0,-1-1 0,1 1-1,-1-1 1,1 0 0,-1 1-1,0 0 1,1-1 0,-1 1 0,0-1-1,0 1 1,1-1 0,-1 1-1,0 0 1,0-1 0,0 1-1,0-1 1,0 1 0,0 0 0,0-1-1,0 1 1,0 0 0,0-1-1,0 1 1,0-1 0,0 1 0,0 0-1,-1 0 1,0 16 212,0 1 1,-2-1-1,0 1 1,-1-1-1,-1 0 1,0 0 0,-14 28-1,-69 111-104,65-118-81,-143 197-245,95-141-999,44-63-821,5-19-2665,14-11-1711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6.183"/>
    </inkml:context>
    <inkml:brush xml:id="br0">
      <inkml:brushProperty name="width" value="0.05" units="cm"/>
      <inkml:brushProperty name="height" value="0.05" units="cm"/>
      <inkml:brushProperty name="color" value="#0000FF"/>
    </inkml:brush>
  </inkml:definitions>
  <inkml:trace contextRef="#ctx0" brushRef="#br0">1 187 2833,'0'0'5315,"0"0"-2401,0 0-941,0 0-394,0 0-450,0 0-272,0 0-416,0 0-120,0 0-162,0-5-60,1-1-190,0 1 1,1-1 0,0 0 0,0 1-1,0 0 1,1-1 0,0 1-1,0 0 1,5-6 0,8-15-734,-2 2 79,-10 17 400,0 1 1,0-1-1,-1 0 1,0 1-1,0-1 0,-1-1 1,1 1-1,0-8 1,-3 14 268,0 1 20,0 0 109,0 0-13,0 25 95,0 178 1338,0-201-1466,0 0-1,0 0 0,0 0 1,0-1-1,0 1 0,1 0 1,-1 0-1,0-1 0,1 1 1,0 0-1,-1-1 1,1 1-1,0-1 0,0 1 1,0 0-1,0-1 0,0 0 1,0 1-1,0-1 0,0 0 1,3 2-1,-2-2-270,1 1 0,0-1 0,-1 0 0,1 0 0,0 0 0,0-1 0,0 1 0,0-1 0,0 0 0,-1 1 0,6-2 0,1-1-3236,-1-7-2988</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6.526"/>
    </inkml:context>
    <inkml:brush xml:id="br0">
      <inkml:brushProperty name="width" value="0.05" units="cm"/>
      <inkml:brushProperty name="height" value="0.05" units="cm"/>
      <inkml:brushProperty name="color" value="#0000FF"/>
    </inkml:brush>
  </inkml:definitions>
  <inkml:trace contextRef="#ctx0" brushRef="#br0">0 0 4481,'0'0'2520,"0"0"-574,0 0-205,0 0 112,0 0-215,0 0-124,13 34-366,41 111-243,-20-53 220,57 107 0,-64-152-2144,1-2-1,3-1 1,47 53-1,-51-64-3401,-11-9-3347</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6.975"/>
    </inkml:context>
    <inkml:brush xml:id="br0">
      <inkml:brushProperty name="width" value="0.05" units="cm"/>
      <inkml:brushProperty name="height" value="0.05" units="cm"/>
      <inkml:brushProperty name="color" value="#0000FF"/>
    </inkml:brush>
  </inkml:definitions>
  <inkml:trace contextRef="#ctx0" brushRef="#br0">1 0 6809,'0'0'3953,"0"0"-1960,0 0 39,0 0-440,0 0-807,0 0-49,0 0-280,75 78-112,-20-57 0,7-14-280,20 0-64,1-7-48,40 0-512,-20 0-1561,-13 0-3840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7.857"/>
    </inkml:context>
    <inkml:brush xml:id="br0">
      <inkml:brushProperty name="width" value="0.05" units="cm"/>
      <inkml:brushProperty name="height" value="0.05" units="cm"/>
      <inkml:brushProperty name="color" value="#0000FF"/>
    </inkml:brush>
  </inkml:definitions>
  <inkml:trace contextRef="#ctx0" brushRef="#br0">2 0 6673,'0'0'4003,"0"0"-1395,0 0-435,0 0-538,0 0-446,0 0-454,-1 4-197,1-3-526,-1 0 1,1 0-1,0 0 1,0 0 0,0 0-1,0 0 1,0 0 0,0 0-1,0 0 1,1 0 0,-1 0-1,0 0 1,1 0 0,-1 0-1,0 0 1,1 0 0,-1-1-1,1 1 1,0 0 0,-1 0-1,1 0 1,-1 0 0,1-1-1,0 1 1,0 0-1,0-1 1,-1 1 0,1-1-1,0 1 1,0-1 0,0 1-1,0-1 1,2 1 0,44 14 171,-31-11-154,46 10 101,0-2 0,108 5-1,130-12-91,-207-5 2,579-3-38,744 7-1853,-1211 4-523,-72 4-2353,-29 2-2989</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8.644"/>
    </inkml:context>
    <inkml:brush xml:id="br0">
      <inkml:brushProperty name="width" value="0.05" units="cm"/>
      <inkml:brushProperty name="height" value="0.05" units="cm"/>
      <inkml:brushProperty name="color" value="#0000FF"/>
    </inkml:brush>
  </inkml:definitions>
  <inkml:trace contextRef="#ctx0" brushRef="#br0">191 155 4913,'0'0'4300,"0"0"-2173,0 0-566,0 0-479,0 0-369,0 0-402,1 3 123,5 7-240,1 0 1,0-1-1,0 0 0,1 0 1,1-1-1,9 9 1,-6-6-5,0 0 1,19 26-1,-17-16-38,0 0 0,11 25 0,-21-36-87,0 0-1,-1 0 0,0 0 0,-1 1 0,0-1 0,0 1 0,-1 20 1,0-17-18,-2 0 0,1 0 0,-2 0 0,-5 25 0,5-34-50,1 0 0,-2-1 0,1 1 0,-1 0 0,1-1 0,-1 0-1,0 1 1,-1-1 0,1 0 0,-1-1 0,0 1 0,0-1 0,0 0 0,0 1 0,0-2-1,-7 4 1,-1-1-34,0 0 0,-1-1 0,1 0 0,-1-1 0,0-1 0,0 0 0,0-1 0,0 0 0,-1-1 0,1 0 0,0-1 0,-23-5 0,32 5 10,1-1 1,-1 0-1,0 0 1,1 0-1,-1 0 1,1 0-1,0-1 1,0 1-1,0-1 1,0 0-1,0 0 1,0 0-1,1 0 1,-4-7-1,-25-54-78,24 48 84,-1-10-46,1 0 1,1 0-1,1-1 1,1 0 0,2 0-1,1 0 1,4-52-1,-2 8 3,-1 66 53,0 1 1,1-1 0,-1 1 0,1-1-1,0 1 1,0-1 0,0 1 0,1 0 0,-1 0-1,1 0 1,0-1 0,0 2 0,1-1-1,-1 0 1,6-6 0,-3 6-7,0-1 1,0 1-1,0 1 1,1-1-1,-1 1 1,1 0-1,0 0 1,0 0-1,0 1 1,10-3-1,44-8-34,0 3-1,1 3 1,83-1-1,58-5 43,28-21-2796,-178 27-3239</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09.506"/>
    </inkml:context>
    <inkml:brush xml:id="br0">
      <inkml:brushProperty name="width" value="0.05" units="cm"/>
      <inkml:brushProperty name="height" value="0.05" units="cm"/>
      <inkml:brushProperty name="color" value="#0000FF"/>
    </inkml:brush>
  </inkml:definitions>
  <inkml:trace contextRef="#ctx0" brushRef="#br0">229 0 6729,'0'0'2637,"0"0"-597,0 0-317,0 0-296,0 0-574,0 0-303,-13 41-143,-1 3-265,-14 44 249,-19 108-1,-7 153-62,15 2 0,7 413 0,32-759-344,-1 22-116,1 1 1,1-1-1,1 0 0,2 0 1,0 0-1,2 0 0,15 42 1,-5-35-623,3 0-1,0-1 1,2-1 0,1-1 0,31 32 0,28 18-3923</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0.394"/>
    </inkml:context>
    <inkml:brush xml:id="br0">
      <inkml:brushProperty name="width" value="0.05" units="cm"/>
      <inkml:brushProperty name="height" value="0.05" units="cm"/>
      <inkml:brushProperty name="color" value="#0000FF"/>
    </inkml:brush>
  </inkml:definitions>
  <inkml:trace contextRef="#ctx0" brushRef="#br0">0 1 5841,'0'0'3572,"0"0"-1345,0 0-104,0 0-276,0 0-232,0 0-428,10 23-159,-2-4-847,3 6 50,1 0-1,1 0 1,1-1-1,22 28 1,1-3-138,-3 1 0,-2 1 1,-3 2-1,-2 1 1,-2 2-1,-2 0 0,-3 1 1,-3 1-1,-2 1 0,-3 0 1,-2 1-1,3 112 0,-12-112-168,0 19 33,-16 134-1,11-187-207,-2 1-1,0-1 0,-2-1 0,-1 1 1,-1-1-1,-1-1 0,-1 0 1,-30 45-1,24-45-683,-1-2 1,-25 24 0,-19 7-4330,6-14-4957</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1.038"/>
    </inkml:context>
    <inkml:brush xml:id="br0">
      <inkml:brushProperty name="width" value="0.05" units="cm"/>
      <inkml:brushProperty name="height" value="0.05" units="cm"/>
      <inkml:brushProperty name="color" value="#0000FF"/>
    </inkml:brush>
  </inkml:definitions>
  <inkml:trace contextRef="#ctx0" brushRef="#br0">0 1 808,'0'0'7592,"0"0"-3889,0 0-1467,0 0-556,0 0-561,0 0-477,15 8 166,-2-1-692,1-1 0,-1 0-1,1-2 1,0 1 0,1-1 0,22 2-1,40 12-76,-75-16-93,-1 0-1,0 0 0,0-1 1,0 1-1,0 0 0,0 0 0,-1 0 1,1 0-1,0 0 0,-1 0 1,0 1-1,1-1 0,-1 0 0,0 0 1,0 0-1,0 0 0,0 0 1,-1 0-1,1 0 0,-1 4 0,0 6-197,0 2 188,0 0 0,-1 1 0,-1-1 0,0 0 0,-1-1 0,-1 1 0,0-1 0,-1 1 0,0-1 0,-1-1 0,-10 16 0,-12 45 257,52-73-46,234 0-2865,-201 0-1250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1.515"/>
    </inkml:context>
    <inkml:brush xml:id="br0">
      <inkml:brushProperty name="width" value="0.05" units="cm"/>
      <inkml:brushProperty name="height" value="0.05" units="cm"/>
      <inkml:brushProperty name="color" value="#0000FF"/>
    </inkml:brush>
  </inkml:definitions>
  <inkml:trace contextRef="#ctx0" brushRef="#br0">1 50 6833,'0'0'4193,"0"0"-2344,0 0 303,0 0-864,0 0-287,0 0-305,0 0-128,82 35-344,-47-35-160,6 0 72,7 0-72,7 0-128,7 0-144,-7-7-544,13-28-1353,-20 13-1967,-20 1-4258</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1.861"/>
    </inkml:context>
    <inkml:brush xml:id="br0">
      <inkml:brushProperty name="width" value="0.05" units="cm"/>
      <inkml:brushProperty name="height" value="0.05" units="cm"/>
      <inkml:brushProperty name="color" value="#0000FF"/>
    </inkml:brush>
  </inkml:definitions>
  <inkml:trace contextRef="#ctx0" brushRef="#br0">0 0 5553,'0'0'2529,"0"0"-385,0 0 25,0 0-569,0 0-632,0 0-608,0 415-240,0-338-120,0-6 0,0 13-400,0-21-16,0-13-2328</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2.308"/>
    </inkml:context>
    <inkml:brush xml:id="br0">
      <inkml:brushProperty name="width" value="0.05" units="cm"/>
      <inkml:brushProperty name="height" value="0.05" units="cm"/>
      <inkml:brushProperty name="color" value="#0000FF"/>
    </inkml:brush>
  </inkml:definitions>
  <inkml:trace contextRef="#ctx0" brushRef="#br0">0 0 8186,'0'0'4153,"0"0"-2081,0 0-488,0 0-375,0 0-641,0 0-24,0 0-392,41 28-32,-34-14-120,0-7 0,7-7-400,0 7-1537,-7-7-3704</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6.585"/>
    </inkml:context>
    <inkml:brush xml:id="br0">
      <inkml:brushProperty name="width" value="0.05" units="cm"/>
      <inkml:brushProperty name="height" value="0.05" units="cm"/>
      <inkml:brushProperty name="color" value="#0000FF"/>
    </inkml:brush>
  </inkml:definitions>
  <inkml:trace contextRef="#ctx0" brushRef="#br0">0 0 184,'0'0'5617,"0"0"-3384,0 0-1,0 0-599,0 0-97,0 0-496,0 0-24,0 0-280,0 0-127,0 0-385,0 0-152,0 0-72,4 0-128,12 0-24,-4 0-1553,0 0-1511</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2.743"/>
    </inkml:context>
    <inkml:brush xml:id="br0">
      <inkml:brushProperty name="width" value="0.05" units="cm"/>
      <inkml:brushProperty name="height" value="0.05" units="cm"/>
      <inkml:brushProperty name="color" value="#0000FF"/>
    </inkml:brush>
  </inkml:definitions>
  <inkml:trace contextRef="#ctx0" brushRef="#br0">0 0 7906,'0'0'2896,"0"0"-287,0 0-825,0 0-575,0 0-937,0 0 8,0 0-280,28 64-16,-8-64-921,-6 0-1287,-7 0-3457</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3.157"/>
    </inkml:context>
    <inkml:brush xml:id="br0">
      <inkml:brushProperty name="width" value="0.05" units="cm"/>
      <inkml:brushProperty name="height" value="0.05" units="cm"/>
      <inkml:brushProperty name="color" value="#0000FF"/>
    </inkml:brush>
  </inkml:definitions>
  <inkml:trace contextRef="#ctx0" brushRef="#br0">1 1 4545,'0'0'6233,"0"0"-3408,0 0-801,0 0-783,0 0-681,0 0-400,0 0-40,27 21-120,-6-21-176,-8 0-1833,1 0-4016</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4.171"/>
    </inkml:context>
    <inkml:brush xml:id="br0">
      <inkml:brushProperty name="width" value="0.05" units="cm"/>
      <inkml:brushProperty name="height" value="0.05" units="cm"/>
      <inkml:brushProperty name="color" value="#0000FF"/>
    </inkml:brush>
  </inkml:definitions>
  <inkml:trace contextRef="#ctx0" brushRef="#br0">33 1 1632,'0'0'2472,"0"0"-592,0 0-373,0 0-329,0 0-160,0 0-237,-5 20 63,-13 62 133,15-75-282,2 0 0,-1 0 0,1 0 0,0 0 0,0 0 0,1 1 0,0-1 0,0 0 0,1 0 0,0 0-1,2 10 1,-1-16-666,-1 1-1,0-1 0,1 1 0,0-1 0,-1 0 0,1 1 0,0-1 0,0 0 1,0 0-1,0 0 0,0 0 0,0-1 0,0 1 0,0 0 0,0-1 0,0 1 1,0-1-1,3 0 0,46 3 59,-48-3-70,63 1 80,-35 1-252,-1-1-1,0-2 1,1-1 0,-1-1-1,0-1 1,41-13-1,127-70-5287,-152 65 1883,-8 6-1848</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4.510"/>
    </inkml:context>
    <inkml:brush xml:id="br0">
      <inkml:brushProperty name="width" value="0.05" units="cm"/>
      <inkml:brushProperty name="height" value="0.05" units="cm"/>
      <inkml:brushProperty name="color" value="#0000FF"/>
    </inkml:brush>
  </inkml:definitions>
  <inkml:trace contextRef="#ctx0" brushRef="#br0">0 0 2457,'0'0'6537,"0"0"-4673,0 0-71,0 0-41,0 0-632,0 0-528,0 0-360,0 352-31,7-275-201,14-7 0,0 22-1385,-8-29-1575,1-7-7579</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5.438"/>
    </inkml:context>
    <inkml:brush xml:id="br0">
      <inkml:brushProperty name="width" value="0.05" units="cm"/>
      <inkml:brushProperty name="height" value="0.05" units="cm"/>
      <inkml:brushProperty name="color" value="#0000FF"/>
    </inkml:brush>
  </inkml:definitions>
  <inkml:trace contextRef="#ctx0" brushRef="#br0">762 0 800,'0'0'7678,"0"0"-3765,0 0-1470,0 0-413,0 0-629,0 0-239,-1 3-319,-10 17-133,-27 37 1,-1 0-585,-98 177-119,-120 199 232,67-154-3046,123-183-1316,45-65 88</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5.844"/>
    </inkml:context>
    <inkml:brush xml:id="br0">
      <inkml:brushProperty name="width" value="0.05" units="cm"/>
      <inkml:brushProperty name="height" value="0.05" units="cm"/>
      <inkml:brushProperty name="color" value="#0000FF"/>
    </inkml:brush>
  </inkml:definitions>
  <inkml:trace contextRef="#ctx0" brushRef="#br0">1 1 5153,'0'0'3506,"0"0"-1528,0 0-198,0 0-243,0 0-313,0 0-241,4 3-8,21 21-347,-1 2 0,-2 0 1,0 1-1,28 49 0,-38-59-453,248 444 899,-146-244-1107,-92-176-84,92 184-4011,-104-189-527,-3-13-2673</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6.641"/>
    </inkml:context>
    <inkml:brush xml:id="br0">
      <inkml:brushProperty name="width" value="0.05" units="cm"/>
      <inkml:brushProperty name="height" value="0.05" units="cm"/>
      <inkml:brushProperty name="color" value="#0000FF"/>
    </inkml:brush>
  </inkml:definitions>
  <inkml:trace contextRef="#ctx0" brushRef="#br0">0 0 4545,'0'0'2116,"0"0"-106,0 0-272,0 0-218,0 0-253,0 0-145,9 39-390,29 123-197,-32-140-358,-1 0 0,-1 1 0,-1 0 1,1 42-1,-4-56-160,0-10-32,0 1 0,0-1 0,0 1 0,0 0 0,0-1 0,0 1 0,0-1 1,0 1-1,0-1 0,1 1 0,-1 0 0,0-1 0,0 1 0,0 0 1,1-1-1,-1 1 0,0 0 0,0-1 0,1 1 0,-1 0 0,0-1 0,1 1 1,-1 0-1,0 0 0,1-1 0,-1 1 0,1 0 0,-1 0 0,0 0 1,1 0-1,-1-1 0,1 1 0,-1 0 0,0 0 0,1 0 0,-1 0 0,1 0 1,-1 0-1,1 0 0,-1 0 0,0 0 0,1 0 0,-1 1 0,1-1 1,-1 0-1,1 0 0,-1 0 0,0 0 0,1 1 0,-1-1 0,0 0 1,1 0-1,-1 1 0,0-1 0,1 0 0,-1 1 0,0-1 0,0 0 0,1 1 1,-1-1-1,0 0 0,0 1 0,1-1 0,-1 0 0,0 1 0,0-1 1,0 1-1,22-166-1762,-19 150 1696,1 0 0,0 0-1,1 0 1,1 0 0,0 1-1,14-22 1,-18 34 68,-1 0-1,1 1 1,0-1 0,0 1 0,0 0 0,0-1-1,0 1 1,0 0 0,0 0 0,0 0 0,1 0-1,-1 1 1,0-1 0,1 1 0,-1-1 0,0 1-1,5 0 1,51 1 212,-34 0 200,-20 0-361,0-1 0,0 1 0,0 0 0,-1 0 0,1 0 0,0 0 0,0 1 0,-1 0 0,1 0 0,-1 0 0,1 0 0,-1 0 0,0 0 0,0 1 0,0 0 0,0-1 0,0 1 1,-1 1-1,1-1 0,-1 0 0,0 0 0,0 1 0,3 6 0,4 11 54,0-1 1,-2 1-1,6 27 1,-7-25-4,-3-9-493,-1-1 0,-1 1-1,0-1 1,-1 18 0,0-18-1442,0 8-4237</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7.172"/>
    </inkml:context>
    <inkml:brush xml:id="br0">
      <inkml:brushProperty name="width" value="0.05" units="cm"/>
      <inkml:brushProperty name="height" value="0.05" units="cm"/>
      <inkml:brushProperty name="color" value="#0000FF"/>
    </inkml:brush>
  </inkml:definitions>
  <inkml:trace contextRef="#ctx0" brushRef="#br0">1 8 8858,'0'0'2696,"0"0"-167,0 0-625,0 0-423,0 0-585,0 0-256,0 0-80,0 0-280,13 14 48,15-7-320,6 7 32,0-7 80,21 0-240,0-7-176,21 0-488,34 0-992,-14-28-2721,-14 0-2945</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7.689"/>
    </inkml:context>
    <inkml:brush xml:id="br0">
      <inkml:brushProperty name="width" value="0.05" units="cm"/>
      <inkml:brushProperty name="height" value="0.05" units="cm"/>
      <inkml:brushProperty name="color" value="#0000FF"/>
    </inkml:brush>
  </inkml:definitions>
  <inkml:trace contextRef="#ctx0" brushRef="#br0">495 0 6345,'0'0'3064,"0"0"-640,0 0-370,0 0-503,0 0-269,0 0-444,-30 38-269,-95 121-252,90-115-168,-40 70 1,38-54-134,-18 34-64,37-61-750,-1-1 0,-1-1 0,-44 51 0,55-74-1780,2-7-1345</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8.095"/>
    </inkml:context>
    <inkml:brush xml:id="br0">
      <inkml:brushProperty name="width" value="0.05" units="cm"/>
      <inkml:brushProperty name="height" value="0.05" units="cm"/>
      <inkml:brushProperty name="color" value="#0000FF"/>
    </inkml:brush>
  </inkml:definitions>
  <inkml:trace contextRef="#ctx0" brushRef="#br0">1 0 6313,'0'0'1949,"0"0"-62,0 0 51,0 0-89,0 0-396,0 0-288,15 45-319,49 141-103,-52-153-567,1 0 0,2-1 1,2 0-1,21 31 1,1-1-90,4 13-237,49 86-217,-43-48-4438,-41-90-831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7.135"/>
    </inkml:context>
    <inkml:brush xml:id="br0">
      <inkml:brushProperty name="width" value="0.05" units="cm"/>
      <inkml:brushProperty name="height" value="0.05" units="cm"/>
      <inkml:brushProperty name="color" value="#0000FF"/>
    </inkml:brush>
  </inkml:definitions>
  <inkml:trace contextRef="#ctx0" brushRef="#br0">1 0 1016,'0'0'4529,"0"0"-1944,0 0-636,0 0-342,0 0-404,0 0-173,0 0-215,0 0-122,0 0-307,0 0-74,-1 1-288,1 1-1,0-1 1,1 0 0,-1 0 0,0 0-1,0 0 1,0 0 0,1 1 0,-1-1-1,0 0 1,1 0 0,-1 0 0,1 0-1,0 0 1,0 1 0,7 1-259,-1-1 0,1 0 0,0 0 0,-1-1 0,1 0 0,0 0 0,0-1 0,0 0 0,15-2 0,3 1-2778,-9 1-1928</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8.562"/>
    </inkml:context>
    <inkml:brush xml:id="br0">
      <inkml:brushProperty name="width" value="0.05" units="cm"/>
      <inkml:brushProperty name="height" value="0.05" units="cm"/>
      <inkml:brushProperty name="color" value="#0000FF"/>
    </inkml:brush>
  </inkml:definitions>
  <inkml:trace contextRef="#ctx0" brushRef="#br0">0 1 6129,'0'0'3137,"0"0"-921,0 0 225,0 0-529,0 0-423,0 0-601,0 0-200,21 70-472,6-56 152,21-7-288,14 0 184,7 0-264,6-7-48,35 0-592,-20 0-1208,-15-7-3113</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19.538"/>
    </inkml:context>
    <inkml:brush xml:id="br0">
      <inkml:brushProperty name="width" value="0.05" units="cm"/>
      <inkml:brushProperty name="height" value="0.05" units="cm"/>
      <inkml:brushProperty name="color" value="#0000FF"/>
    </inkml:brush>
  </inkml:definitions>
  <inkml:trace contextRef="#ctx0" brushRef="#br0">3 1 8386,'0'0'3163,"0"0"-378,0 0-670,0 0-540,0 0-527,0 0-233,-3 0 565,22 0-1297,13 2-33,1 2 1,-1 1-1,46 13 1,39 8 43,687 33 319,-685-55-373,1301 19 701,-813-23-2904,-262-1-1153,-220 1-1986</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20.307"/>
    </inkml:context>
    <inkml:brush xml:id="br0">
      <inkml:brushProperty name="width" value="0.05" units="cm"/>
      <inkml:brushProperty name="height" value="0.05" units="cm"/>
      <inkml:brushProperty name="color" value="#0000FF"/>
    </inkml:brush>
  </inkml:definitions>
  <inkml:trace contextRef="#ctx0" brushRef="#br0">138 106 4153,'0'0'5837,"0"0"-2731,0 0-1209,0 0-519,0 0-535,0 0-44,9 22-284,58 140 105,-51-125-555,-2 1 1,-1 1-1,-2 0 0,-2 1 1,-2 0-1,-1 1 1,-3-1-1,0 51 0,-3-81-42,-5 35 48,5-43-70,-1 0-1,0-1 1,1 1-1,-1-1 1,0 1 0,0 0-1,-1-1 1,1 0 0,0 1-1,0-1 1,-1 0-1,1 1 1,-1-1 0,1 0-1,-1 0 1,1 0 0,-1 0-1,0-1 1,1 1-1,-1 0 1,0-1 0,-2 1-1,-5 1-25,0 0 1,0-1-1,0 0 0,0-1 0,0 0 0,0 0 0,-12-2 1,16 1-11,0 0 1,1 0 0,-1 0 0,1-1 0,-1 1 0,1-1-1,0 0 1,0 0 0,0-1 0,0 1 0,0-1-1,0 0 1,1 0 0,-1 0 0,-4-6 0,-5-11-69,1 0 0,1-1 1,1 0-1,1-1 0,0 0 1,2 0-1,1-1 0,0 0 0,-2-29 1,0-29-192,3-108 1,5 160 234,0 28 51,1-1 0,-1 1 0,0 0 0,1-1 0,-1 1 0,1 0 0,-1 0 0,1-1 0,-1 1 0,1 0 0,0 0 0,0 0 0,0 0 0,-1 0 0,1 0-1,0 0 1,0 0 0,0 0 0,1 0 0,-1 0 0,0 0 0,0 1 0,0-1 0,1 1 0,-1-1 0,0 1 0,1-1 0,-1 1 0,0 0 0,1-1 0,-1 1 0,3 0-1,56-1-90,-41 2 72,501-1-109,-504 0 64,0-1 0,0-1 0,0 0 0,0-1 0,0-1 0,-1-1 0,18-6 0,2-6-1333,54-33-1,-50 27-435,45-28-6364</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21.281"/>
    </inkml:context>
    <inkml:brush xml:id="br0">
      <inkml:brushProperty name="width" value="0.05" units="cm"/>
      <inkml:brushProperty name="height" value="0.05" units="cm"/>
      <inkml:brushProperty name="color" value="#0000FF"/>
    </inkml:brush>
  </inkml:definitions>
  <inkml:trace contextRef="#ctx0" brushRef="#br0">256 1 4961,'0'0'2475,"0"0"-408,0 0-469,0 0-166,0 0-330,0 0-223,1 0-673,0 0 0,0 0-1,0 0 1,1 0 0,-1 0 0,0 1 0,0-1 0,0 0 0,0 1-1,0-1 1,0 1 0,0-1 0,0 1 0,0-1 0,0 1 0,0 0 0,0-1-1,0 2 1,-3 37 145,-2-1 0,-1 1 0,-3-1 1,-1 0-1,-1-1 0,-27 61 0,28-72-268,-34 97-65,5 3 0,6 0 0,5 2-1,6 1 1,6 1 0,1 152 0,14-236-10,-2 27-215,4 1-1,21 133 0,-17-180 54,1 0 1,2 0-1,0-1 0,2-1 0,0 0 0,2 0 0,1-1 0,1-1 0,1 0 0,0-1 0,28 27 0,21 11-1551,3-3-1,134 86 0,-38-42-6157</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22.308"/>
    </inkml:context>
    <inkml:brush xml:id="br0">
      <inkml:brushProperty name="width" value="0.05" units="cm"/>
      <inkml:brushProperty name="height" value="0.05" units="cm"/>
      <inkml:brushProperty name="color" value="#0000FF"/>
    </inkml:brush>
  </inkml:definitions>
  <inkml:trace contextRef="#ctx0" brushRef="#br0">0 1 4929,'0'0'2465,"0"0"-217,0 0-114,0 0-366,0 0-201,0 0-340,0 0-295,0 0-86,2 4-103,5 18-318,2-1 1,0 0-1,2-1 1,24 36-1,2 5-54,32 63-68,61 157 0,-110-228-302,-2 1 0,-2 1 0,-3 1 0,-2 0 0,6 109 0,-15-95-161,-12 131 1,6-175-52,-1 1 0,-2-1 1,0 0-1,-2-1 0,0 1 1,-2-2-1,-1 1 0,-17 26 1,-84 96-2764,29-53-2180,-1-6-4312</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23.156"/>
    </inkml:context>
    <inkml:brush xml:id="br0">
      <inkml:brushProperty name="width" value="0.05" units="cm"/>
      <inkml:brushProperty name="height" value="0.05" units="cm"/>
      <inkml:brushProperty name="color" value="#0000FF"/>
    </inkml:brush>
  </inkml:definitions>
  <inkml:trace contextRef="#ctx0" brushRef="#br0">1 1 7818,'0'0'2767,"0"0"-697,0 0-475,0 0-531,0 0-371,0 0-258,0 0-410,0 1 0,-1 0 0,1-1-1,0 1 1,0-1 0,0 1 0,0 0-1,0-1 1,0 1 0,0 0 0,0-1 0,0 1-1,1-1 1,-1 1 0,0 0 0,0-1-1,0 1 1,1-1 0,-1 1 0,0 0 0,1-1-1,-1 1 1,1 0 0,5 3 8,0 0 0,0-1 0,1 1 0,-1-1 0,1-1 1,0 1-1,-1-1 0,1 0 0,0-1 0,0 0 0,0 0 0,11 0 0,-9 0-16,1 0 0,-1 1 0,1 0 0,-1 0 0,13 6 0,-21-4-119,0 1-1,0 0 0,0-1 1,-1 1-1,0 0 1,0-1-1,0 1 1,-1-1-1,-1 6 1,-1 1 68,0-1 0,-2-1 1,1 1-1,-1-1 0,0 1 1,-1-1-1,0-1 0,-13 15 0,-20 31 19,24-33-26,13-20 41,0 1-1,1 0 0,-1 0 1,0 0-1,1 1 0,0-1 1,-1 0-1,1 0 1,0 1-1,0-1 0,0 1 1,1-1-1,-2 5 0,2-6-37,0-1-24,0 0 60,0 0-52,0 0 88,0 0-25,136 0-4268,-93 0-615</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2.995"/>
    </inkml:context>
    <inkml:brush xml:id="br0">
      <inkml:brushProperty name="width" value="0.05" units="cm"/>
      <inkml:brushProperty name="height" value="0.05" units="cm"/>
      <inkml:brushProperty name="color" value="#E71224"/>
    </inkml:brush>
  </inkml:definitions>
  <inkml:trace contextRef="#ctx0" brushRef="#br0">111 225 56,'0'0'1564,"0"0"-391,0 0-248,0 0-235,0 0-2,0 0-108,0 0-81,0 0-237,-7-21 272,5 19-459,1 0 0,-1 0 0,0 1 0,0-1 1,0 1-1,0-1 0,0 1 0,0 0 0,-1-1 0,1 1 1,0 0-1,-1 1 0,1-1 0,-1 0 0,1 1 0,-4-1 0,5 1-74,0-1 0,0 1 0,0 0-1,0-1 1,0 1 0,0-1 0,0 1-1,0-1 1,0 1 0,0-1 0,0 0 0,1 1-1,-1-1 1,0 0 0,1 0 0,-1 1-1,0-1 1,1 0 0,-2-2 0,2 2-17,-1 0 1,1 0 0,-1 0-1,0 0 1,1 1 0,-1-1 0,0 0-1,0 0 1,0 0 0,1 1 0,-1-1-1,0 0 1,0 1 0,0-1 0,0 1-1,0-1 1,0 1 0,0 0 0,0-1-1,-2 1 1,2 0 94,1 0 0,-1 1 0,0-1 0,0 0 0,0 0 0,0 0 0,1 0 0,-1 0 0,0 0 0,0 0 0,0 0 0,0 0-1,0-1 1,1 1 0,-1 0 0,0 0 0,0-1 0,0 1 0,1-1 0,-1 1 0,0 0 0,1-1 0,-1 0 0,0 1 0,1-1 0,-1 1 0,1-1 0,-1 0 0,0 1 0,1-1 0,0 0 0,-1 1 0,1-1 0,-1 0 0,1 0-1,0 0 1,0 1 0,-1-1 0,1 0 0,0 0 0,0 0 0,0 0 0,0-1 0,0 1 377,0 1 148,0 0-10,0 0 113,0 0-167,0 0 77,0 0-63,0 0 6,0 0 29,0 0-71,0 0 30,0 0-185,0 0 89,0 0-159,0 0 22,0 0-134,0 0-9,0 0-102,0 0-58,0 9 10,1-1-7,1 0 0,0 0 0,1 0-1,-1-1 1,1 1 0,1-1 0,0 0 0,0 0 0,0 0-1,1 0 1,0-1 0,0 0 0,0 0 0,1 0 0,0 0-1,8 5 1,-11-10-41,1 0 0,-1 0 0,0 0 1,0-1-1,0 1 0,0-1 0,1 0 0,-1 0 0,0 0 0,0 0 0,1-1 0,-1 1 0,0-1 0,0 0 0,0 0 0,0 0 0,0 0 0,0 0 1,0-1-1,0 1 0,-1-1 0,1 0 0,0 0 0,-1 0 0,1 0 0,2-4 0,12-22-101,0-1-1,-3-1 0,0 0 1,-2-1-1,15-57 1,-27 88 119,0 0 0,0 0 1,0-1-1,-1 1 0,1 0 1,0-1-1,1 1 1,-1 0-1,0 0 0,0-1 1,0 1-1,0 0 0,0-1 1,0 1-1,0 0 1,0 0-1,0-1 0,1 1 1,-1 0-1,0 0 1,0-1-1,0 1 0,0 0 1,1 0-1,-1 0 0,0-1 1,0 1-1,1 0 1,-1 0-1,0 0 0,0 0 1,1 0-1,-1-1 0,0 1 1,0 0-1,1 0 1,-1 0-1,0 0 0,1 0 1,-1 0-1,0 0 0,0 0 1,1 0-1,-1 0 1,0 0-1,1 0 0,-1 0 1,0 0-1,1 1 0,11 15-73,8 31 178,-11-15 130,-6-20-176,1 1 0,0-1 0,1 0 0,0 0 1,7 12-1,-11-23-68,0 0 0,0 0 0,0 0 1,-1 0-1,1-1 0,0 1 0,0 0 1,0 0-1,1-1 0,-1 1 1,0 0-1,0-1 0,0 1 0,0-1 1,1 0-1,-1 1 0,0-1 0,0 0 1,1 0-1,-1 1 0,0-1 0,0 0 1,1-1-1,-1 1 0,0 0 0,1 0 1,-1 0-1,0-1 0,0 1 0,0-1 1,1 1-1,-1-1 0,0 1 0,0-1 1,0 0-1,0 1 0,0-1 1,0 0-1,1-1 0,3-2-42,0 0-1,0 0 1,0-1-1,-1 0 1,1 0 0,3-5-1,3-6-35,1 1-1,0 1 1,19-17-1,-9 9-87,-19 22 148,-1-1 0,1 0 0,0 1 0,0 0 0,-1-1 0,1 1 1,0 0-1,0 0 0,0 1 0,3 0 0,2-1-24,-5 1 58,0-1 1,0 1-1,-1-1 0,1 1 1,0 0-1,-1 0 1,1 0-1,0 1 1,-1-1-1,0 0 0,1 1 1,-1 0-1,0 0 1,0-1-1,0 1 0,0 1 1,3 3-1,31 49 51,-17-25-2,-17-28-63,-1 0 0,1 0 0,0 0 0,0-1 0,0 1 0,0 0 0,0-1 0,0 0 0,1 1 0,-1-1 0,0 0 0,1 0 0,-1 0 0,1 0 0,-1-1 0,1 1 0,-1-1 0,1 1 0,-1-1 0,1 0 0,0 0 1,-1 0-1,1-1 0,-1 1 0,1 0 0,0-1 0,4-1 0,-3 0-23,0 0 1,0 0-1,0 0 1,-1 0-1,1 0 1,-1-1-1,1 0 0,-1 0 1,0 0-1,0 0 1,0 0-1,4-7 1,-5 6 6,0 1-1,1 0 1,-1 0 0,0 0 0,1 1 0,0-1-1,0 1 1,0-1 0,0 1 0,0 0 0,0 0 0,0 0-1,1 0 1,-1 1 0,1-1 0,-1 1 0,1 0-1,-1 0 1,1 1 0,4-1 0,-6 1 26,1 0 0,-1 1 0,0-1-1,1 1 1,-1 0 0,1-1 0,-1 1 0,0 1 0,0-1 0,1 0 0,-1 0 0,0 1 0,0-1 0,0 1-1,-1 0 1,1-1 0,0 1 0,-1 0 0,4 4 0,24 49 255,-21-39-199,-7-14-95,0 0 0,-1 0 0,1 0 1,1 0-1,-1 0 0,0 0 0,0 0 1,1-1-1,-1 1 0,1 0 0,-1-1 1,1 1-1,0-1 0,0 0 0,0 1 1,-1-1-1,1 0 0,0 0 0,0 0 1,1-1-1,-1 1 0,0 0 0,0-1 1,0 1-1,0-1 0,1 0 0,-1 0 1,0 0-1,0 0 0,1 0 0,-1 0 1,0-1-1,0 1 0,0-1 0,0 1 1,1-1-1,-1 0 0,0 0 0,0 0 1,2-1-1,30-25-444,-30 23 445,0 0 1,0 0-1,1 1 0,0-1 1,-1 1-1,1 0 0,0 1 1,1-1-1,-1 1 0,0 0 0,1 0 1,-1 0-1,1 1 0,0 0 1,-1 0-1,11 0 0,-7 1 161,-6-1-79,-1 1 0,1 0 0,0 0 0,0 0-1,0 0 1,-1 0 0,1 1 0,0-1 0,0 1 0,-1 0 0,1 0 0,-1 0-1,1 0 1,0 0 0,-1 1 0,0-1 0,5 4 0,-6-4-94,0 0-1,0-1 1,0 1 0,1 0 0,-1-1 0,0 1 0,1 0-1,-1-1 1,0 0 0,1 1 0,-1-1 0,0 0 0,1 0-1,-1 1 1,1-1 0,-1 0 0,1-1 0,1 1-1,3 0-2275,-5 0-3771</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4.664"/>
    </inkml:context>
    <inkml:brush xml:id="br0">
      <inkml:brushProperty name="width" value="0.05" units="cm"/>
      <inkml:brushProperty name="height" value="0.05" units="cm"/>
      <inkml:brushProperty name="color" value="#E71224"/>
    </inkml:brush>
  </inkml:definitions>
  <inkml:trace contextRef="#ctx0" brushRef="#br0">1 112 2841,'0'0'5001,"0"0"-2319,0 0-487,0 0-362,0 0-392,0 0-593,2 36 756,1-32-1584,1 0 1,-1-1-1,1 1 0,0-1 0,0 0 0,1 0 1,-1-1-1,1 1 0,4 1 0,-4-2-8,0 0-1,0 1 0,-1 0 0,1 0 1,-1 0-1,0 0 0,1 1 0,-2-1 1,6 6-1,-7-6-30,0 0 1,0-1-1,0 1 0,0-1 0,1 0 1,-1 0-1,1 0 0,0 0 0,0 0 1,0-1-1,0 1 0,0-1 0,0 1 1,0-1-1,0 0 0,0-1 0,0 1 1,1 0-1,-1-1 0,0 0 1,1 0-1,-1 0 0,0 0 0,0 0 1,1-1-1,5-1 0,-2 0-28,0 0-1,0 0 1,0-1-1,0 0 1,0 0-1,-1 0 1,0-1-1,0 0 1,0 0-1,8-8 1,50-60-81,-42 46 77,1 0 1,47-39 0,-69 63 40,0 1 0,1 0 0,-1 0 0,1 0 0,-1 0-1,1 0 1,-1 0 0,1 0 0,-1 0 0,1 0 0,0 1 0,-1-1 0,1 1 0,0-1 0,0 1-1,-1 0 1,1 0 0,0 0 0,0 0 0,0 0 0,-1 0 0,1 0 0,0 0 0,0 1 0,-1-1-1,1 1 1,0-1 0,0 1 0,-1 0 0,1-1 0,-1 1 0,1 0 0,-1 0 0,1 0 0,-1 1-1,1-1 1,-1 0 0,2 3 0,3 4 62,-1 1 1,0 0-1,0 0 0,-1 1 0,5 17 0,3 3 17,-5-16-56,17 30 77,-22-42-99,0-1-1,-1 1 1,1 0 0,0-1 0,0 1 0,0-1 0,0 0 0,0 0 0,0 0-1,1 0 1,-1 0 0,0 0 0,0 0 0,1-1 0,-1 1 0,1-1 0,-1 0-1,4 0 1,-1 0-79,0 0-1,0 0 0,-1-1 0,1 0 0,0 0 0,-1 0 1,1-1-1,-1 1 0,0-1 0,1 0 0,-1 0 1,5-4-1,40-40-790,-31 27 731,-14 16 137,0 1 0,1 0 1,-1 0-1,1 0 0,-1 0 0,1 0 1,0 1-1,0 0 0,-1 0 1,1 0-1,0 1 0,0 0 1,0 0-1,0 0 0,0 0 1,0 1-1,9 2 0,-9-2-174,1 0 0,0 0 0,-1 0 0,1-1 1,0 0-1,-1 0 0,1-1 0,-1 1 0,1-1 0,0 0 0,-1-1 0,0 0 0,1 1 0,-1-2 0,10-4 0,4-8-1101,0 0 0,31-16 0,-21 16-1204</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6.243"/>
    </inkml:context>
    <inkml:brush xml:id="br0">
      <inkml:brushProperty name="width" value="0.05" units="cm"/>
      <inkml:brushProperty name="height" value="0.05" units="cm"/>
      <inkml:brushProperty name="color" value="#E71224"/>
    </inkml:brush>
  </inkml:definitions>
  <inkml:trace contextRef="#ctx0" brushRef="#br0">1 49 4337,'0'0'4414,"0"0"-1765,0 0-463,0 0-306,0 0-654,0 0-364,0 0-359,0 0-25,8 13 243,8 2-564,1-1-1,1-1 1,31 17-1,-28-17-83,-15-10-129,1-1 0,-1 1 0,1-1 1,0 0-1,0 0 0,0-1 0,0 0 0,0-1 0,0 1 0,0-1 1,13-2-1,4 2-452,-20-1 454,0 1 1,0-1-1,0 0 0,0 0 0,0-1 0,0 1 0,0-1 0,0 0 0,0 0 1,-1 0-1,1 0 0,-1-1 0,0 1 0,4-5 0,47-50-583,-26 24 413,-17 21 131,-9 10 83,-1-1-1,1 1 1,0 0-1,0-1 1,1 1-1,-1 0 1,0 0-1,1 0 1,-1 1-1,1-1 1,-1 1-1,1-1 1,0 1-1,0 0 1,0 0-1,3-1 1,-5 2 94,1 0-31,0 0 0,1 1 1,-1-1-1,0 0 0,0 1 0,0 0 1,0-1-1,0 1 0,0 0 0,0 0 1,2 1-1,24 25 215,-24-22-258,0-1 1,0 1 0,0-1-1,1 0 1,0 0 0,10 5-1,-5-4-243,1-1-1,0 0 1,-1-1-1,1 0 1,0-1-1,20 2 1,-23-3-59,0-1 0,-1 0 0,1 0 0,0-1 0,-1 0 0,1 0 0,-1-1 0,1 0 0,-1 0 0,0-1 0,8-4 0,-5 3 119,-1-1 0,0 2 0,1-1-1,0 1 1,0 0 0,0 1 0,0 0 0,0 1 0,0 0 0,0 1-1,13 0 1,-6 3-1590,-8 8-1823</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9.260"/>
    </inkml:context>
    <inkml:brush xml:id="br0">
      <inkml:brushProperty name="width" value="0.05" units="cm"/>
      <inkml:brushProperty name="height" value="0.05" units="cm"/>
      <inkml:brushProperty name="color" value="#0000FF"/>
    </inkml:brush>
  </inkml:definitions>
  <inkml:trace contextRef="#ctx0" brushRef="#br0">0 1 3649,'0'0'4881,"0"0"-2341,0 0-758,0 0-256,0 0-361,0 0-335,77 7 1444,31 9-2096,180 3 0,-188-19-1104,23 0-6238,-105 0 1380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7.474"/>
    </inkml:context>
    <inkml:brush xml:id="br0">
      <inkml:brushProperty name="width" value="0.05" units="cm"/>
      <inkml:brushProperty name="height" value="0.05" units="cm"/>
      <inkml:brushProperty name="color" value="#0000FF"/>
    </inkml:brush>
  </inkml:definitions>
  <inkml:trace contextRef="#ctx0" brushRef="#br0">1 0 312</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39.689"/>
    </inkml:context>
    <inkml:brush xml:id="br0">
      <inkml:brushProperty name="width" value="0.05" units="cm"/>
      <inkml:brushProperty name="height" value="0.05" units="cm"/>
      <inkml:brushProperty name="color" value="#0000FF"/>
    </inkml:brush>
  </inkml:definitions>
  <inkml:trace contextRef="#ctx0" brushRef="#br0">1 0 5433,'0'0'3752,"0"0"-1707,0 0-52,0 0-318,0 0-472,0 0-443,0 0-199,0 0-158,3 0-188,25 2-58,0 2 1,0 0-1,38 12 1,44 7-76,-20-16-990,119-5 1,-109-3-2736,-14 1-4762</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40.961"/>
    </inkml:context>
    <inkml:brush xml:id="br0">
      <inkml:brushProperty name="width" value="0.05" units="cm"/>
      <inkml:brushProperty name="height" value="0.05" units="cm"/>
      <inkml:brushProperty name="color" value="#0000FF"/>
    </inkml:brush>
  </inkml:definitions>
  <inkml:trace contextRef="#ctx0" brushRef="#br0">491 147 5673,'0'0'3760,"0"0"-1713,0 0-195,0 0-303,0 0-351,0 0-385,0 0-39,-9 10 685,-25 27-1312,2 3-1,2 0 1,1 2 0,2 1-1,-31 69 1,-83 245-70,130-328-41,-15 42-57,4 0 0,2 1 1,4 2-1,3-1 0,-7 141 1,19-161-9,0-29-21,0-1 1,2 1 0,6 40-1,-5-57 39,-1 0-1,1 0 0,1 0 0,-1-1 0,1 1 0,1-1 0,-1 0 0,1 0 1,0 0-1,0-1 0,1 1 0,-1-1 0,1 0 0,1 0 0,-1-1 0,11 8 1,0-3-48,1 0 0,-1-2 0,2 0 1,-1 0-1,1-2 0,0 0 0,0-1 1,22 2-1,21-1-168,67-3 0,-86-2 197,-23-1 15,1 0-1,-1-2 1,0 0-1,0-1 1,0 0 0,0-2-1,0 0 1,-1-1-1,19-11 1,-13 4-42,-1 0 0,-1-1 0,0-2 1,-1 0-1,-1-1 0,20-23 0,-15 11-69,-1-1 0,-1-2-1,-2 0 1,-1-1 0,-1 0-1,-3-2 1,0 0 0,-3-1 0,12-49-1,-12 16 92,-3 0 0,-4-1 0,-2 1-1,-11-124 1,3 166 65,-1 1 1,-1-1-1,-2 1 0,-1 1 0,-1 0 0,-1 0 1,-1 1-1,-2 0 0,-22-31 0,-14-13 289,-103-108 0,124 146-235,-2 1 0,-65-49 0,87 71-188,0 2 0,-1 0-1,0 0 1,-1 1 0,1 0 0,-1 0-1,0 1 1,0 1 0,0 0 0,-1 0-1,1 1 1,0 1 0,-1 0 0,0 0-1,-21 3 1,30-2-91,0 1 0,1 0 1,-1 0-1,0 0 0,0 0 0,1 0 0,-1 1 1,0-1-1,1 1 0,0-1 0,-3 3 0,-24 34-4087</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41.422"/>
    </inkml:context>
    <inkml:brush xml:id="br0">
      <inkml:brushProperty name="width" value="0.05" units="cm"/>
      <inkml:brushProperty name="height" value="0.05" units="cm"/>
      <inkml:brushProperty name="color" value="#0000FF"/>
    </inkml:brush>
  </inkml:definitions>
  <inkml:trace contextRef="#ctx0" brushRef="#br0">1 0 6585,'0'0'2808,"0"0"-482,0 0-337,0 0-498,0 0-328,0 0-428,0 0-94,0 0-266,0 5-95,1 8-162,0 1 0,1-1 0,1 0 0,0 0 0,1 0 0,0 0 0,1-1 0,8 16 0,61 96 507,-53-91-525,17 23-454,2-2 0,3-2 0,1-2 0,3-2-1,2-2 1,92 68 0,-66-61-4784,-17-4-4424</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56.408"/>
    </inkml:context>
    <inkml:brush xml:id="br0">
      <inkml:brushProperty name="width" value="0.05" units="cm"/>
      <inkml:brushProperty name="height" value="0.05" units="cm"/>
      <inkml:brushProperty name="color" value="#E71224"/>
    </inkml:brush>
  </inkml:definitions>
  <inkml:trace contextRef="#ctx0" brushRef="#br0">1 0 3609,'0'0'3537,"0"0"-1572,0 0-412,0 0-101,0 0-262,0 0-233,0 0-178,0 0 6,0 0-226,0 0-4,0 0-167,0 0 7,0 0-91,0 0-80,0 0-4,0 0-48,0 0 32,0 0-133,0 0 29,0 0-8,0 0-76,0 11 41,0 351 929,0-166-3352,14-468 990,-13 261 1247,1 0 0,0 0 0,0 1 0,1-1 0,0 1 0,0-1 0,2 1 0,-1 0 0,1 1 0,0-1 0,1 1 0,0 0 0,8-8 0,-11 14 102,0 1-1,0 0 1,1 0 0,-1 0 0,0 0-1,1 0 1,-1 1 0,1-1 0,0 1-1,0 0 1,-1 0 0,1 0 0,0 1 0,0-1-1,0 1 1,0 0 0,0 0 0,-1 1-1,5 0 1,7-1 20,37 0 56,-51 0-16,-1 0-1,0 0-50,0 0 50,0 0 1,0 0 4,0 0 1,0 0 106,0 499 1938,0-496-2226,0 0 1,0 1 0,0-1 0,1 0 0,-1 0-1,1 0 1,0 0 0,0 0 0,0 0 0,0 0-1,0 0 1,1 0 0,-1 0 0,1 0 0,0-1-1,-1 1 1,1-1 0,1 1 0,-1-1 0,0 0-1,1 0 1,-1 0 0,4 2 0,7-2-2814</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57.139"/>
    </inkml:context>
    <inkml:brush xml:id="br0">
      <inkml:brushProperty name="width" value="0.05" units="cm"/>
      <inkml:brushProperty name="height" value="0.05" units="cm"/>
      <inkml:brushProperty name="color" value="#E71224"/>
    </inkml:brush>
  </inkml:definitions>
  <inkml:trace contextRef="#ctx0" brushRef="#br0">12 7 3121,'0'0'2293,"0"0"-260,0 0-315,0 0-257,0 0-340,0 0-103,-11 11 151,11-8 2586,128 11-2968,70-14-2853,-197 0 1928,-1 0 1,1 0-1,0 0 0,0-1 0,-1 1 0,1 0 1,0 0-1,-1-1 0,1 1 0,0 0 0,-1-1 0,1 1 1,-1-1-1,1 1 0,-1-1 0,1 1 0,0-1 1,-1 0-1,0 1 0,1-1 0,-1 1 0,1-1 1,-1 0-1,0 1 0,0-1 0,1 0 0,-1 0 1,0 1-1,0-1 0,0 0 0,0 1 0,0-1 1,1 0-1,-2 0 0,1 1 0,0-1 0,0 0 0,0-1 1,0-11-2969</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3:57.825"/>
    </inkml:context>
    <inkml:brush xml:id="br0">
      <inkml:brushProperty name="width" value="0.05" units="cm"/>
      <inkml:brushProperty name="height" value="0.05" units="cm"/>
      <inkml:brushProperty name="color" value="#E71224"/>
    </inkml:brush>
  </inkml:definitions>
  <inkml:trace contextRef="#ctx0" brushRef="#br0">62 1 3065,'0'0'2563,"0"0"-747,0 0-343,0 0-396,0 0-347,0 0-162,-4 1-116,2-1-386,1 1 1,-1-1-1,1 1 1,-1-1-1,1 1 1,0 0-1,-1-1 1,1 1-1,0 0 0,0 0 1,0 0-1,0 0 1,0 0-1,0 0 1,0 0-1,0 1 1,0-1-1,0 0 1,0 0-1,1 1 1,-1-1-1,0 0 0,0 4 1,-2 40 2275,3-33-2044,-14 200 1515,0 74-1597,14-285-265,0-1-8,0 0-120,0 0-38,0 0-289,0 0-316,0 0-680,0 0-1234,0 0-2417</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0.006"/>
    </inkml:context>
    <inkml:brush xml:id="br0">
      <inkml:brushProperty name="width" value="0.05" units="cm"/>
      <inkml:brushProperty name="height" value="0.05" units="cm"/>
      <inkml:brushProperty name="color" value="#E71224"/>
    </inkml:brush>
  </inkml:definitions>
  <inkml:trace contextRef="#ctx0" brushRef="#br0">14 60 2825,'0'0'1369,"0"0"-265,0 0-246,0 0-123,-11 19 9550,8-9-11160,3 409 2530,3-465-1838,2-1-1,18-71 1,-12 63 82,-8 39 57,1-1-1,1 1 1,0-1-1,1 1 1,1 1-1,0-1 1,2 1-1,12-18 1,-12 21 14,1 1 0,0 1 0,12-10-1,3-4 24,-23 24-28,0-1-1,1 0 1,-1 1 0,0-1 0,1 1 0,-1-1-1,0 1 1,1 0 0,-1 0 0,1 0-1,-1 1 1,5 0 0,15 0 67,-21 0-7,1 0 0,0-1-1,-1 1 1,1 0 0,-1 0 0,0 0-1,1 0 1,-1 0 0,0 1-1,0-1 1,1 0 0,-1 0-1,0 1 1,0-1 0,-1 1-1,1-1 1,0 1 0,0-1-1,-1 1 1,1 0 0,-1-1-1,1 1 1,-1 0 0,0-1-1,0 1 1,1 0 0,-1-1-1,0 1 1,-1 2 0,3 70 545,-3-57-380,1 243 689,0-258-882,0 0 1,1 0 0,-1 0-1,0 0 1,1-1 0,-1 1-1,1 0 1,0 0 0,-1 0-1,1-1 1,0 1 0,0 0-1,0-1 1,0 1 0,0-1-1,1 1 1,-1-1 0,0 0-1,1 1 1,-1-1 0,1 0-1,-1 0 1,1 0 0,0 0-1,0 0 1,-1-1 0,1 1-1,0 0 1,0-1 0,2 1-1,6 1-878,0 0 1,0-1-1,0 0 0,13-1 0,-20 0 383,11 0-4152</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3.364"/>
    </inkml:context>
    <inkml:brush xml:id="br0">
      <inkml:brushProperty name="width" value="0.05" units="cm"/>
      <inkml:brushProperty name="height" value="0.05" units="cm"/>
      <inkml:brushProperty name="color" value="#E71224"/>
    </inkml:brush>
  </inkml:definitions>
  <inkml:trace contextRef="#ctx0" brushRef="#br0">0 1 1776,'0'0'7083,"0"0"-3599,0 0-1189,0 0-588,0 0-792,8 9-394,94 138 343,-48-64-826,-10-16-1067,-19-24-4822,-24-41 1927,-1-2-1226</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3.808"/>
    </inkml:context>
    <inkml:brush xml:id="br0">
      <inkml:brushProperty name="width" value="0.05" units="cm"/>
      <inkml:brushProperty name="height" value="0.05" units="cm"/>
      <inkml:brushProperty name="color" value="#E71224"/>
    </inkml:brush>
  </inkml:definitions>
  <inkml:trace contextRef="#ctx0" brushRef="#br0">0 163 4417,'121'-123'2669,"-97"98"-698,-24 25-562,0 0-570,11 0 141,285-13 1042,-247 12-2097,-48 1-451,-2 13 313,0 0 0,-1 0 0,-1 0 0,0 0 1,0-1-1,-1 1 0,-1-1 0,0 0 0,-1 0 0,-14 22 1,-6 3 234,-56 61 0,71-85-122,-92 80 2074,132-93-1947,187 0-1616,-183-3-1620,-16-8-3119</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4.147"/>
    </inkml:context>
    <inkml:brush xml:id="br0">
      <inkml:brushProperty name="width" value="0.05" units="cm"/>
      <inkml:brushProperty name="height" value="0.05" units="cm"/>
      <inkml:brushProperty name="color" value="#E71224"/>
    </inkml:brush>
  </inkml:definitions>
  <inkml:trace contextRef="#ctx0" brushRef="#br0">1 0 3393,'0'0'5617,"0"0"-4273,0 0-304,0 0 81,0 0-289,0 0 120,0 0-536,117 162-96,-97-127-320,1 7-200,-1 1-1120,-6-1-649,-7-14-2800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5.927"/>
    </inkml:context>
    <inkml:brush xml:id="br0">
      <inkml:brushProperty name="width" value="0.05" units="cm"/>
      <inkml:brushProperty name="height" value="0.05" units="cm"/>
      <inkml:brushProperty name="color" value="#E71224"/>
    </inkml:brush>
  </inkml:definitions>
  <inkml:trace contextRef="#ctx0" brushRef="#br0">0 134 7498,'0'0'2624,"0"0"-583,0 0-33,0 0-800,0 0-480,0 0-319,0 0-329,302-87-80,-250 64-505,-18 5-1335,-6 12-2785</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7.813"/>
    </inkml:context>
    <inkml:brush xml:id="br0">
      <inkml:brushProperty name="width" value="0.05" units="cm"/>
      <inkml:brushProperty name="height" value="0.05" units="cm"/>
      <inkml:brushProperty name="color" value="#0000FF"/>
    </inkml:brush>
  </inkml:definitions>
  <inkml:trace contextRef="#ctx0" brushRef="#br0">1 0 312,'1'53'1503,"1"-3"253,-2-2 8019,28-48-8865,80 0-3601,-90 0-1128</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4.624"/>
    </inkml:context>
    <inkml:brush xml:id="br0">
      <inkml:brushProperty name="width" value="0.05" units="cm"/>
      <inkml:brushProperty name="height" value="0.05" units="cm"/>
      <inkml:brushProperty name="color" value="#E71224"/>
    </inkml:brush>
  </inkml:definitions>
  <inkml:trace contextRef="#ctx0" brushRef="#br0">1 79 544,'262'-7'5848,"-225"6"-3677,64-10-1,103-36-348,-165 37-1485,-37 10-307,-2-1-26,1 1 0,-1 0-1,0 0 1,1 0 0,-1-1-1,0 1 1,1 0 0,-1 0-1,0 0 1,1 0 0,-1 0-1,0 0 1,1 0 0,-1 0-1,1 0 1,-1 0 0,0 0 0,1 0-1,-1 0 1,0 0 0,1 0-1,-1 0 1,0 0 0,1 0-1,-1 0 1,0 0 0,1 1-1,-1-1 1,0 0 0,1 0 0,-1 0-1,0 1 1,1-1 0,-1 0-1,0 0 1,0 1 0,1-1-1,-1 0 1,0 1 0,0-1-1,0 0 1,0 1 0,1-1 0,-1 0-1,0 1 1,0-1 0,0 0-1,0 1 1,0-1 0,0 1-1,0-1 1,0 0 0,0 1-1,-2 10 7,0-1-1,0 0 0,-2 0 0,1 0 1,-1 0-1,0-1 0,-1 1 0,0-1 0,-1 0 1,0-1-1,-12 15 0,-10 17-24,-24 39-239,-4-2-1,-96 102 0,125-145 215,25-32 106,2-2-60,0 0-111,0 0-43,4 0 36,5 0 172,1-1 0,-1-1 0,1 1 0,-1-2 0,0 1 0,0-2 0,0 1 0,0-1 0,0 0 0,9-7-1,13-10 184,38-31-1,-49 35-230,-2 2-292,0-1 0,0-1 1,-2 0-1,0-1 0,-2-1 0,14-21 0,-5-2-3187</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4.993"/>
    </inkml:context>
    <inkml:brush xml:id="br0">
      <inkml:brushProperty name="width" value="0.05" units="cm"/>
      <inkml:brushProperty name="height" value="0.05" units="cm"/>
      <inkml:brushProperty name="color" value="#E71224"/>
    </inkml:brush>
  </inkml:definitions>
  <inkml:trace contextRef="#ctx0" brushRef="#br0">1 0 6969,'0'0'2229,"0"0"-595,0 0 18,0 0 116,0 0-522,0 0-268,22 72-389,75 230-238,-10 5-155,-78-275-218,16 45-32,-22-71-67,-1 0-1,1-1 0,0 0 0,1 0 0,-1 0 1,1 0-1,0 0 0,0-1 0,0 1 1,9 5-1,-12-9 12,1 0 1,-1 0 0,1 0-1,-1 0 1,1-1-1,0 1 1,0-1 0,-1 1-1,1-1 1,0 1-1,0-1 1,-1 0 0,1 0-1,0 0 1,0 0-1,0 0 1,-1 0 0,1-1-1,0 1 1,0 0-1,-1-1 1,1 0 0,0 1-1,-1-1 1,1 0-1,-1 0 1,1 0 0,-1 0-1,1 0 1,-1 0-1,0 0 1,3-3 0,4-5 153,-1 0 0,0-1 0,0 1 0,6-14 0,7-8-179,-4 9 223,-6 8-76,1 0 0,25-24 0,-32 34 67,0 1 0,0 0 0,1 0 0,-1 0 0,0 1 0,1 0 0,0-1 0,0 2 0,-1-1 0,1 0 0,0 1 0,0 0-1,0 0 1,10 0 0,-14 1-37,0 0-1,0 0 1,0 0-1,0 0 0,1 0 1,-1 0-1,0 0 1,0 1-1,0-1 1,0 0-1,0 1 0,0-1 1,0 0-1,0 1 1,0-1-1,0 1 1,0 0-1,0-1 0,0 1 1,-1 0-1,1 0 1,0-1-1,0 1 0,1 2 1,3 28 446,-4-16-479,5 111-48,-13-45-2847,-5-53-120,-1-11-1799</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5.374"/>
    </inkml:context>
    <inkml:brush xml:id="br0">
      <inkml:brushProperty name="width" value="0.05" units="cm"/>
      <inkml:brushProperty name="height" value="0.05" units="cm"/>
      <inkml:brushProperty name="color" value="#E71224"/>
    </inkml:brush>
  </inkml:definitions>
  <inkml:trace contextRef="#ctx0" brushRef="#br0">124 0 1016,'0'0'7290,"0"0"-5170,0 0-215,0 0-593,0 0-448,0 0-360,0 0-128,0 204-72,0-126-232,0-1 32,-14 7-56,-6-6-96,-8-15-584,8-7-456,-1-14-616,7-21-441,7-13-839,7-8-1753</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5.699"/>
    </inkml:context>
    <inkml:brush xml:id="br0">
      <inkml:brushProperty name="width" value="0.05" units="cm"/>
      <inkml:brushProperty name="height" value="0.05" units="cm"/>
      <inkml:brushProperty name="color" value="#E71224"/>
    </inkml:brush>
  </inkml:definitions>
  <inkml:trace contextRef="#ctx0" brushRef="#br0">0 0 808,'0'0'3664,"0"0"-1875,0 0-383,0 0 104,0 0 183,0 0-70,8 45-321,47 284 477,40 561-1222,-82-730-4616,-12-114-547</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6.025"/>
    </inkml:context>
    <inkml:brush xml:id="br0">
      <inkml:brushProperty name="width" value="0.05" units="cm"/>
      <inkml:brushProperty name="height" value="0.05" units="cm"/>
      <inkml:brushProperty name="color" value="#E71224"/>
    </inkml:brush>
  </inkml:definitions>
  <inkml:trace contextRef="#ctx0" brushRef="#br0">0 0 3137,'0'0'3168,"0"0"-1727,0 0-9,0 0-288,0 0-112,0 0-495,0 0-105,185 64-328,-150-57-56,6-7-48,-7 0-664,-6 0-569,-8 0-3288</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6.365"/>
    </inkml:context>
    <inkml:brush xml:id="br0">
      <inkml:brushProperty name="width" value="0.05" units="cm"/>
      <inkml:brushProperty name="height" value="0.05" units="cm"/>
      <inkml:brushProperty name="color" value="#E71224"/>
    </inkml:brush>
  </inkml:definitions>
  <inkml:trace contextRef="#ctx0" brushRef="#br0">0 0 5537,'0'422'2905,"0"-422"-1193,0 0 193,14 0-505,13 0-24,8 0-592,6 0-152,0 0-383,7 0-89,0 0-120,0 0-40,0-14-977,-20-7-1887,-8 14-3466</inkml:trace>
  <inkml:trace contextRef="#ctx0" brushRef="#br0" timeOffset="1">89 696 6569,'0'0'2745,"0"0"-1289,0 0 129,0 0-457,0 0-80,0 0-368,0 0-208,145 0-192,-104 0-176,7 0-104,0-7-400,0-21-1000,-14 7-1617,-13 7-5624</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6.712"/>
    </inkml:context>
    <inkml:brush xml:id="br0">
      <inkml:brushProperty name="width" value="0.05" units="cm"/>
      <inkml:brushProperty name="height" value="0.05" units="cm"/>
      <inkml:brushProperty name="color" value="#E71224"/>
    </inkml:brush>
  </inkml:definitions>
  <inkml:trace contextRef="#ctx0" brushRef="#br0">0 120 7818,'138'-119'2136,"-138"126"-744,0 21 137,0 21-145,27 7-608,-6 1-624,-1 6-56,-6-7-96,0-6-136,-14 6-1384,0-14-1049,0-7-5944</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7.045"/>
    </inkml:context>
    <inkml:brush xml:id="br0">
      <inkml:brushProperty name="width" value="0.05" units="cm"/>
      <inkml:brushProperty name="height" value="0.05" units="cm"/>
      <inkml:brushProperty name="color" value="#E71224"/>
    </inkml:brush>
  </inkml:definitions>
  <inkml:trace contextRef="#ctx0" brushRef="#br0">1 99 6793,'0'0'2473,"0"0"-1425,0 0 248,0 0-303,0 0-217,0 0-576,0 0 152,199-7-352,-151-22-144,14 1-912,-21 7-1673,-7 7-4904</inkml:trace>
  <inkml:trace contextRef="#ctx0" brushRef="#br0" timeOffset="1">1 99 5753,'82'323'3961,"-75"-323"-2393,27-14-47,14-21-601,1-7-640,33-29-280,-13 8-568,-8 0-1945</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7.437"/>
    </inkml:context>
    <inkml:brush xml:id="br0">
      <inkml:brushProperty name="width" value="0.05" units="cm"/>
      <inkml:brushProperty name="height" value="0.05" units="cm"/>
      <inkml:brushProperty name="color" value="#E71224"/>
    </inkml:brush>
  </inkml:definitions>
  <inkml:trace contextRef="#ctx0" brushRef="#br0">0 0 9210,'0'0'4310,"0"0"-2439,0 0-794,0 0-389,0 0-230,0 0-60,6 48-234,22 153-31,-27-192-126,0 0 0,1 0-1,0 0 1,0 0 0,1 0-1,0 0 1,1-1 0,0 1 0,0-1-1,11 14 1,-1-2-14,-11-15-18,0 0 0,0-1 0,1 1 0,0 0 0,0-1 0,0 0 0,0 0 0,1 0 0,-1-1 0,1 1 0,0-1 0,0 0 0,9 3 0,-3-2-208,0-2 0,1 0 1,-1 0-1,0-1 0,1 0 1,13-1-1,-16 1 217,0-1 0,1 0 0,-1 0-1,0-1 1,1-1 0,-1 1 0,0-1 0,0-1 0,0 0 0,0 0 0,-1 0 0,1-1 0,-1-1 0,0 0 0,9-6-1,-3 0 22,41-28 40,-50 36-58,-1 1 1,1-1-1,0 1 1,0 0-1,0 0 1,0 0-1,0 1 1,1 0-1,8-1 0,-13 14-25,1 71 1005,-1 69-303,-3-132-644,0 0 0,-1 0 1,0-1-1,-2 1 0,-10 26 0,5-22-92,0-1 0,-1 0 1,-2-1-1,-15 22 0,24-38-202,-1-1 1,1 1 0,-1-1 0,0-1-1,0 1 1,0-1 0,0 0-1,-1 0 1,0 0 0,0-1 0,0 1-1,0-2 1,-1 1 0,1-1-1,-1 0 1,1 0 0,-1-1-1,0 1 1,-11-1 0,-11-1-3677</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8.161"/>
    </inkml:context>
    <inkml:brush xml:id="br0">
      <inkml:brushProperty name="width" value="0.05" units="cm"/>
      <inkml:brushProperty name="height" value="0.05" units="cm"/>
      <inkml:brushProperty name="color" value="#E71224"/>
    </inkml:brush>
  </inkml:definitions>
  <inkml:trace contextRef="#ctx0" brushRef="#br0">1 578 5265,'0'0'2313,"0"0"-205,0 0-581,0 0-241,0 0-347,0 0-241,15 0-308,175 0 634,-189 0-1028,-1 0 3,0 0-74,0 0-258,0 0 21,-1 2 272,1-1 1,0 0 0,0 1 0,-1-1 0,1 1 0,0-1 0,0 0 0,0 1 0,0-1 0,1 0 0,-1 1 0,0-1 0,1 0-1,-1 1 1,1-1 0,-1 0 0,1 0 0,-1 1 0,2 1 0,12-4 60,-1-1-1,1 0 1,-1 0 0,0-2 0,0 1-1,0-2 1,0 0 0,-1 0 0,1-1-1,11-8 1,19-14 250,52-44-1,-76 58-237,54-46 102,-2-3 0,106-121 0,-171 177-189,0 1 0,-1-1 1,0 1-1,0-2 0,-1 1 0,0 0 0,0-1 1,-1 0-1,0 0 0,0 0 0,-1 0 0,0 0 1,0 0-1,0-15 0,-2 23 21,0-1-1,0 1 1,0-1 0,-1 1-1,1-1 1,0 1 0,0-1-1,0 1 1,-1 0 0,1-1-1,0 1 1,-1-1 0,1 1-1,0 0 1,-1-1 0,1 1-1,-1 0 1,1 0 0,-1-1-1,1 1 1,0 0 0,-1 0-1,1 0 1,-1-1 0,1 1-1,-1 0 1,1 0 0,-1 0-1,1 0 1,-1 0 0,1 0-1,-1 0 1,-21 0-290,16 1 182,-24-2-235,18 1 276,-1 0-1,1 0 1,-1 1-1,-16 3 1,25-3 98,0 1 1,0-1 0,0 1-1,0 0 1,0 0 0,0 0 0,0 1-1,1-1 1,-1 1 0,1 0-1,0 0 1,0 0 0,0 0-1,0 1 1,-4 6 0,-1 3 129,1 1-1,1-1 1,0 1 0,1 0 0,1 1-1,0-1 1,1 1 0,-3 25-1,3 13 743,3 58 1,1-49-538,-1-40-263,-1-14-14,1 1 0,0 0 0,1-1 0,0 1 0,3 12 0,-3-18-57,0-1 0,0 1 1,0-1-1,1 1 0,-1-1 0,1 0 1,-1 1-1,1-1 0,0 0 0,0 0 0,0 0 1,0 0-1,0 0 0,0-1 0,1 1 1,-1-1-1,1 1 0,-1-1 0,1 0 0,5 1 1,32 18-567,-33-15 520,-1-2 0,1 1 0,0-1 0,0 0 0,0-1 0,1 1 0,12 1 0,232 5-2496,-219-13 357,-10-14-1870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8.156"/>
    </inkml:context>
    <inkml:brush xml:id="br0">
      <inkml:brushProperty name="width" value="0.05" units="cm"/>
      <inkml:brushProperty name="height" value="0.05" units="cm"/>
      <inkml:brushProperty name="color" value="#0000FF"/>
    </inkml:brush>
  </inkml:definitions>
  <inkml:trace contextRef="#ctx0" brushRef="#br0">1 0 5945,'0'0'2929,"0"0"-929,0 0-487,0 0-337,0 0-752,0 0 184,0 0-352,0 0-48,27 100-104,-19-57-104,-4-7-1136,0-4-3217</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8.478"/>
    </inkml:context>
    <inkml:brush xml:id="br0">
      <inkml:brushProperty name="width" value="0.05" units="cm"/>
      <inkml:brushProperty name="height" value="0.05" units="cm"/>
      <inkml:brushProperty name="color" value="#E71224"/>
    </inkml:brush>
  </inkml:definitions>
  <inkml:trace contextRef="#ctx0" brushRef="#br0">0 1 4521,'0'0'2344,"0"0"-383,0 0-369,0 0-560,0 0-719,0 0-313,0 0-1153</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8.825"/>
    </inkml:context>
    <inkml:brush xml:id="br0">
      <inkml:brushProperty name="width" value="0.05" units="cm"/>
      <inkml:brushProperty name="height" value="0.05" units="cm"/>
      <inkml:brushProperty name="color" value="#E71224"/>
    </inkml:brush>
  </inkml:definitions>
  <inkml:trace contextRef="#ctx0" brushRef="#br0">1 1 7434,'0'0'2608,"0"0"-583,0 0-305,0 0-736,0 0-360,0 0-416,0 0-64,82 140-32,-68-118-112,6-1-304,-6-7-1520,-7-7-2689</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9.160"/>
    </inkml:context>
    <inkml:brush xml:id="br0">
      <inkml:brushProperty name="width" value="0.05" units="cm"/>
      <inkml:brushProperty name="height" value="0.05" units="cm"/>
      <inkml:brushProperty name="color" value="#E71224"/>
    </inkml:brush>
  </inkml:definitions>
  <inkml:trace contextRef="#ctx0" brushRef="#br0">1 64 6185,'336'-63'2593,"-322"63"-705,0 21-167,-1 7-617,8 0-624,-7 0-224,6-7-208,-6-7-96,14-7-968,-8 0-1241,-6-7-3912</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19.492"/>
    </inkml:context>
    <inkml:brush xml:id="br0">
      <inkml:brushProperty name="width" value="0.05" units="cm"/>
      <inkml:brushProperty name="height" value="0.05" units="cm"/>
      <inkml:brushProperty name="color" value="#E71224"/>
    </inkml:brush>
  </inkml:definitions>
  <inkml:trace contextRef="#ctx0" brushRef="#br0">0 21 7218,'0'0'2960,"0"0"-575,0 0-705,0 0-888,0 0-568,0 0-160,0 0-64,69 134-1472,-62-127-1345,0-7-5720</inkml:trace>
  <inkml:trace contextRef="#ctx0" brushRef="#br0" timeOffset="1">0 21 7058,'303'-21'3304,"-297"57"-1343,8-1-841,-7 14-728,7 14-392,-7-14-1456,-1 1-4170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0.749"/>
    </inkml:context>
    <inkml:brush xml:id="br0">
      <inkml:brushProperty name="width" value="0.05" units="cm"/>
      <inkml:brushProperty name="height" value="0.05" units="cm"/>
      <inkml:brushProperty name="color" value="#E71224"/>
    </inkml:brush>
  </inkml:definitions>
  <inkml:trace contextRef="#ctx0" brushRef="#br0">1 50 6409,'0'0'4233,"0"0"-1880,0 0-454,0 0-564,0 0-518,0 0-462,23 0 231,59 1-260,-33 1-248,0-2-1,-1-2 0,1-2 0,68-14 0,-88 9-90,-16 5-31,1 0 1,0 0-1,0 2 0,0-1 1,27 0-1,-35 27-84,-3 25 99,-4 69-1,0-41 142,1-64-103,0 0 0,0 0 0,-1 1 0,-1-1 0,0 0-1,-1 0 1,-1 0 0,0-1 0,0 1 0,-11 18 0,1-4-535,-2-1 1,-1-1 0,-31 38-1,41-56 281,0 0 0,-1 0-1,1-1 1,-1 0 0,0 0-1,-1 0 1,0-1 0,0-1-1,0 1 1,0-2 0,0 1-1,-1-1 1,0 0 0,-15 1-1,-3-3-3505</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1.078"/>
    </inkml:context>
    <inkml:brush xml:id="br0">
      <inkml:brushProperty name="width" value="0.05" units="cm"/>
      <inkml:brushProperty name="height" value="0.05" units="cm"/>
      <inkml:brushProperty name="color" value="#E71224"/>
    </inkml:brush>
  </inkml:definitions>
  <inkml:trace contextRef="#ctx0" brushRef="#br0">193 1 6665,'0'0'2601,"0"0"-953,0 0 129,0 0-73,0 0-760,0 0-368,-48 400-200,34-315-127,0-15 7,-6-7-232,6-6 24,0-8-48,1-14 0,-1-14-601,7 0-407,-7-21-840,1 0-465,6 0-3088</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1.407"/>
    </inkml:context>
    <inkml:brush xml:id="br0">
      <inkml:brushProperty name="width" value="0.05" units="cm"/>
      <inkml:brushProperty name="height" value="0.05" units="cm"/>
      <inkml:brushProperty name="color" value="#E71224"/>
    </inkml:brush>
  </inkml:definitions>
  <inkml:trace contextRef="#ctx0" brushRef="#br0">0 0 1688,'0'0'5682,"0"0"-3402,0 0-376,0 0-287,0 0-401,0 0-840,0 0 64,55 380-432,-48-338 96,0-7-104,0-13-104,0-8-552,-7-14-624,0 0-633,6 0-1295,-6 0-2225</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1.764"/>
    </inkml:context>
    <inkml:brush xml:id="br0">
      <inkml:brushProperty name="width" value="0.05" units="cm"/>
      <inkml:brushProperty name="height" value="0.05" units="cm"/>
      <inkml:brushProperty name="color" value="#E71224"/>
    </inkml:brush>
  </inkml:definitions>
  <inkml:trace contextRef="#ctx0" brushRef="#br0">0 0 5025,'22'25'1100,"2"1"301,-8 1 4516,7-27-4002,261 0 421,-283 0-2333,0-1-1,1 1 0,-1 0 1,1 0-1,-1 0 0,1 0 0,-1 1 1,0-1-1,1 0 0,-1 1 1,1-1-1,-1 1 0,0-1 0,0 1 1,1-1-1,-1 1 0,0 0 1,0 0-1,0 0 0,1 0 1,-1 0-1,0 0 0,0 0 0,-1 0 1,1 0-1,1 1 0,-1 2 5,0 0 0,0-1-1,-1 1 1,0 0 0,1-1-1,-1 1 1,0 0 0,-1 4-1,0 10-29,2-2-16,-2 0 0,0-1 0,-1 1 0,0 0 0,-1-1 0,-1 0 0,0 0 0,-1 0 0,-1 0 0,0-1 0,-1 0 0,-1 0 0,0 0 0,-11 13 0,-111 136-208,117-143 248,12-19-13,1-1 3,2 0-26,19 1 56,-13-1-51,1 1 0,-1-2 0,0 1 0,1-1 0,-1 0 0,14-4 0,103-47-1955,-112 45 1508,56-27-2408</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2.378"/>
    </inkml:context>
    <inkml:brush xml:id="br0">
      <inkml:brushProperty name="width" value="0.05" units="cm"/>
      <inkml:brushProperty name="height" value="0.05" units="cm"/>
      <inkml:brushProperty name="color" value="#E71224"/>
    </inkml:brush>
  </inkml:definitions>
  <inkml:trace contextRef="#ctx0" brushRef="#br0">1 0 7154,'0'0'2775,"0"0"-616,0 0-251,0 0-457,0 0-523,0 0-193,46 12-271,144 36-90,-118-31-246,-65-17-107,-1 2 0,1-1 1,-1 1-1,1 0 0,-1 0 0,1 1 0,-1 0 1,0 0-1,0 0 0,5 5 0,-10-7-23,1 1 0,-1-1 0,0 1 0,-1-1 0,1 1 0,0 0 0,0-1 0,-1 1 0,1 0 0,-1 0 0,1-1 0,-1 1 0,0 0 0,0 0 0,1 0 0,-1 0 0,-1 2 0,-3 33-330,2-31 301,-1 1-1,1-1 1,-1-1 0,-1 1-1,1 0 1,-1-1 0,0 1-1,0-1 1,-8 8-1,-52 43-696,41-37 207,11-10 255,11-9 226,-1 1-1,1 0 1,-1 0 0,1 0 0,-1 0-1,1 0 1,0 0 0,0 1 0,0-1-1,-1 0 1,1 1 0,0-1 0,1 1-1,-1-1 1,0 1 0,0-1-1,1 1 1,-1 0 0,1-1 0,-1 1-1,1 0 1,-1 2 0,1-3-65,0-1 93,0 0 1,0 1 0,0-1 0,0 0-1,0 0 1,-1 1 0,1-1 0,0 0-1,0 0 1,0 1 0,0-1 0,0 0-1,0 0 1,0 1 0,0-1 0,0 0 0,0 1-1,0-1 1,0 0 0,0 0 0,0 1-1,0-1 1,0 0 0,0 0 0,0 1-1,1-1 1,-1 0 0,0 0 0,0 1-1,0-1 1,0 0 0,0 0 0,1 0 0,-1 1-1,0-1 1,0 0 0,0 0 0,1 0-1,-1 0 1,0 1 0,0-1 0,1 0-1,-1 0 1,1 0 0,11 12 59,6-2 0,-1 1 1,0 0-1,-1 2 0,0-1 1,-1 2-1,-1 0 0,0 1 0,-1 0 1,0 1-1,-1 1 0,-1 0 1,-1 0-1,-1 1 0,0 0 0,-1 1 1,-1 0-1,0 0 0,-2 1 1,0-1-1,-2 1 0,0 0 0,-1 1 1,-1 19-1,0-8-26,-1-8 16,0 0 0,-5 33 0,3-49-33,1 0-1,-1-1 1,-1 1-1,0 0 0,0-1 1,0 0-1,-1 0 1,0 0-1,0 0 1,-1-1-1,-6 8 0,2-3-192,-2 0-1,1 0 0,-1-1 1,-1-1-1,1 0 0,-2 0 0,1-1 1,-1-1-1,0 0 0,-1-1 1,0 0-1,0-1 0,0 0 1,0-2-1,-1 1 0,0-2 0,-20 2 1,-7-4-3124,13 0-3390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3.693"/>
    </inkml:context>
    <inkml:brush xml:id="br0">
      <inkml:brushProperty name="width" value="0.05" units="cm"/>
      <inkml:brushProperty name="height" value="0.05" units="cm"/>
      <inkml:brushProperty name="color" value="#E71224"/>
    </inkml:brush>
  </inkml:definitions>
  <inkml:trace contextRef="#ctx0" brushRef="#br0">1 149 6009,'0'0'4397,"0"0"-1846,0 0-614,0 0-580,0 0-335,0 0-184,2 32-1,0 5-622,1 11 66,1 1 1,13 53-1,20 122 570,-19-100-657,-12-101-266,-6-23 51,0 0 0,0 0-1,0 0 1,1 0 0,-1 1-1,0-1 1,0 0 0,0 0-1,0 0 1,1 0 0,-1 0-1,0 0 1,0 0-1,0 0 1,1 0 0,-1 0-1,0 0 1,0 0 0,0 0-1,1 0 1,-1 0 0,0 0-1,0 0 1,0 0-1,1 0 1,-1 0 0,0 0-1,0 0 1,0 0 0,0 0-1,1 0 1,-1 0 0,0 0-1,0 0 1,0-1-1,0 1 1,1 0 0,-1 0-1,0 0 1,0 0 0,0 0-1,0-1 1,0 1 0,0 0-1,1 0 1,-1 0 0,0 0-1,0-1 1,0 1-1,0 0 1,0 0 0,0 0-1,0-1 1,0 1 0,0 0-1,0 0 1,0 0 0,0-1-1,6-29-520,2-45 0,5-33-62,6 28-289,44-120 0,-51 170 708,1 0 0,1 1 0,2 1 0,0 1 0,2 0 0,43-48 0,-57 70 189,0 1 0,0 0-1,1 1 1,-1-1 0,1 1-1,0 0 1,0 0 0,1 0-1,-1 1 1,0 0 0,1 0-1,0 0 1,-1 1 0,1-1-1,0 1 1,0 1 0,-1-1-1,1 1 1,0 0 0,7 1 0,-11 0 27,0 0 0,0 0 1,0-1-1,0 1 0,0 1 0,0-1 1,-1 0-1,1 0 0,0 1 1,-1-1-1,1 0 0,-1 1 1,0 0-1,1-1 0,-1 1 1,0 0-1,0 0 0,0 0 1,0-1-1,0 1 0,0 4 1,19 51 625,-18-49-492,7 33 306,-2 1 0,-2 0 0,-2 0 0,-1 0 0,-5 47 1,1-3-219,0-42-148,1-19-73,1-1-1,2 26 0,-2-44-45,1-1 0,0 0-1,0 1 1,1-1 0,-1 0-1,1 0 1,0 0 0,0 0-1,1 0 1,0 0 0,-1-1-1,1 1 1,1-1 0,6 7-1,-7-9-94,0 1-1,0-1 1,1 0-1,-1-1 1,1 1-1,-1-1 1,1 0-1,0 1 1,0-1-1,-1-1 1,1 1-1,6 0 1,49-3-1622,-42 0 974,-11 2 62,1 0 0,0-1 1,0 0-1,-1-1 1,1 0-1,9-3 0,39-32-9231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29.261"/>
    </inkml:context>
    <inkml:brush xml:id="br0">
      <inkml:brushProperty name="width" value="0.05" units="cm"/>
      <inkml:brushProperty name="height" value="0.05" units="cm"/>
      <inkml:brushProperty name="color" value="#0000FF"/>
    </inkml:brush>
  </inkml:definitions>
  <inkml:trace contextRef="#ctx0" brushRef="#br0">0 16 776,'0'0'4038,"0"0"-1777,0 0-578,0 0-484,0 0-332,0 0-223,0 13 1908,4 183 816,-3-196-3380,-1 1 0,0-1 1,1 0-1,-1 0 0,0 0 1,1 0-1,-1 0 0,1 1 1,-1-1-1,0 0 0,1 0 1,-1 0-1,1 0 0,-1 0 1,0 0-1,1 0 0,-1 0 1,1-1-1,-1 1 0,0 0 1,1 0-1,-1 0 0,0 0 1,1 0-1,-1-1 0,0 1 1,1 0-1,1-7-24,-1 0 0,-1 1-1,1-1 1,-1-9 0,0-11-43,17-83 63,-16 108-2,-1 0 1,0 0-1,1 0 1,-1 0-1,1 0 1,0 1-1,-1-1 1,1 0-1,0 1 1,0-1-1,0 0 1,1 1-1,-1-1 1,0 1-1,0 0 0,1-1 1,-1 1-1,1 0 1,-1 0-1,1 0 1,2-1-1,1 0-64,0 1-1,0-1 1,0 1-1,1 0 1,-1 1 0,7-1-1,10-1-8,-23 39 75,0-15-108,1 0-1,1 0 1,4 27 0,-4-44 31,0 0 0,0 0 0,0 0 0,1-1 0,0 1 0,0 0 0,0-1 0,1 1 0,-1-1 0,1 0 0,0 0 0,0 0 0,1 0 0,-1-1 0,1 1 0,0-1 0,-1 0 0,2 0 0,5 4 0,10 1-4095</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4.730"/>
    </inkml:context>
    <inkml:brush xml:id="br0">
      <inkml:brushProperty name="width" value="0.05" units="cm"/>
      <inkml:brushProperty name="height" value="0.05" units="cm"/>
      <inkml:brushProperty name="color" value="#E71224"/>
    </inkml:brush>
  </inkml:definitions>
  <inkml:trace contextRef="#ctx0" brushRef="#br0">0 193 10002,'0'0'3525,"0"0"-1627,0 0-797,0 0-483,0 0-72,0 0-257,20 2-88,3 2-168,-2-1 15,0 0-1,1-2 0,37-1 1,-49-2-54,0 0 1,0 0 0,0-1-1,-1 0 1,1 0-1,-1-1 1,0-1 0,0 0-1,0 0 1,0 0 0,8-9-1,-4 4-492,-1-1 0,0 0-1,0-1 1,-1-1 0,-1 0-1,10-16 1,-18 27 89,0-1 1,-1 0-1,1 0 1,-1 0-1,1-1 1,-1 1 0,0 0-1,0 0 1,-1-1-1,1 1 1,-1 0-1,1-1 1,-1-5-1,0 8-752,-1 0 1205,0 1-1,0 0 1,0-1 0,0 1 0,0 0 0,-1 0 0,1 0 0,0 0 0,0 0 0,0 0 0,0 0-1,0 0 1,0 0 0,0 0 0,0 1 0,0-1 0,0 0 0,0 1 0,0-1 0,0 0-1,0 1 1,0 0 0,0-1 0,0 1 0,0-1 0,1 1 0,-1 0 0,0 0 0,-1 1 0,-15 29 1065,3 12 150,2 2 1,3-1 0,-7 69-1,3 143 1328,9-143-2131,3 176-489,10-290-1315,-5 0 1261,-1-1 1,1 0 0,-1 1 0,1-1 0,-1 0-1,0-1 1,0 1 0,0-1 0,0 1-1,0-1 1,0 0 0,-1 0 0,0 0 0,1 0-1,-1 0 1,3-8 0,6-6-247,114-184-3780,-69 96 139</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5.218"/>
    </inkml:context>
    <inkml:brush xml:id="br0">
      <inkml:brushProperty name="width" value="0.05" units="cm"/>
      <inkml:brushProperty name="height" value="0.05" units="cm"/>
      <inkml:brushProperty name="color" value="#E71224"/>
    </inkml:brush>
  </inkml:definitions>
  <inkml:trace contextRef="#ctx0" brushRef="#br0">0 1 1120,'0'0'6504,"0"0"-3236,0 0-866,0 0-309,0 0-416,0 0-494,48 3-303,153 13-369,-6-7 82,-159-9-533,-35 0-73,0 0 0,0 0-1,0 0 1,0 1 0,0-1 0,0 0 0,0 1-1,1-1 1,-2 1 0,1-1 0,0 1 0,0-1 0,0 1-1,0 0 1,0 0 0,0-1 0,-1 1 0,1 0-1,0 0 1,0 0 0,-1 0 0,1 0 0,-1-1-1,1 1 1,-1 0 0,1 1 0,-1-1 0,0 0 0,1 0-1,-1 0 1,0 0 0,0 0 0,0 0 0,0 2-1,0 0-96,0 1 0,0 0-1,0 0 1,0-1-1,-1 1 1,0 0-1,1-1 1,-2 1 0,1 0-1,-3 6 1,-18 25-768,-50 61 1,-10 15-146,54-63 1121,3 1 1,2 1-1,2 1 1,2 1-1,3 0 1,2 2-1,2 0 0,2 0 1,3 1-1,3-1 1,2 61-1,1-79 127,3 51 202,-2-81-425,1 0-1,1-1 1,-1 1-1,1-1 1,-1 1-1,2-1 0,-1 0 1,1 0-1,-1 0 1,1 0-1,1 0 1,5 6-1,0-1-168,10 5-1093,0-12-2722,-11-3-1240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5.580"/>
    </inkml:context>
    <inkml:brush xml:id="br0">
      <inkml:brushProperty name="width" value="0.05" units="cm"/>
      <inkml:brushProperty name="height" value="0.05" units="cm"/>
      <inkml:brushProperty name="color" value="#E71224"/>
    </inkml:brush>
  </inkml:definitions>
  <inkml:trace contextRef="#ctx0" brushRef="#br0">0 4 3777,'0'0'4471,"0"0"-2549,0 0-788,0 0 11,0 0-211,0 0-139,30 0-154,221 0 371,-188-2-899,-34 1-77,0 0 1,48 6-1,-75-4-33,0 0-1,0 0 1,-1-1 0,1 1 0,0 0-1,0 1 1,0-1 0,-1 0 0,1 0 0,0 1-1,-1-1 1,0 1 0,1-1 0,-1 1-1,0 0 1,1-1 0,-1 1 0,0 0 0,-1 0-1,1 0 1,0 0 0,0 0 0,-1 0 0,1 0-1,-1 0 1,0 0 0,1 3 0,1 65 140,-3-52-110,2 41 77,0-8 33,-6 55 0,4-91-505,-2 1 0,0-1 0,0 0 0,-2 0 0,0-1 0,0 1 0,-2-1 0,-7 13 1,-4-5-2353,3-6-1633</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5.899"/>
    </inkml:context>
    <inkml:brush xml:id="br0">
      <inkml:brushProperty name="width" value="0.05" units="cm"/>
      <inkml:brushProperty name="height" value="0.05" units="cm"/>
      <inkml:brushProperty name="color" value="#E71224"/>
    </inkml:brush>
  </inkml:definitions>
  <inkml:trace contextRef="#ctx0" brushRef="#br0">0 85 3089,'0'0'4894,"0"0"-2324,0 0-779,0 0-336,0 0-559,0 0-240,0 0-130,4 0 54,157 0 741,-156 0-1402,0 0-1,0-1 0,0 0 0,-1 0 1,1 0-1,0-1 0,-1 1 0,1-1 1,-1 0-1,0-1 0,1 1 0,-1-1 0,7-6 1,-8 6-323,1 0 0,-1 0 1,0-1-1,0 1 1,0-1-1,-1 0 0,1 0 1,-1 0-1,2-5 0,-2-6-3759</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6.245"/>
    </inkml:context>
    <inkml:brush xml:id="br0">
      <inkml:brushProperty name="width" value="0.05" units="cm"/>
      <inkml:brushProperty name="height" value="0.05" units="cm"/>
      <inkml:brushProperty name="color" value="#E71224"/>
    </inkml:brush>
  </inkml:definitions>
  <inkml:trace contextRef="#ctx0" brushRef="#br0">0 0 1296,'48'141'5986,"-48"-141"-3858,0 0-480,0 0-279,21 0-401,7 0-160,-1 0-176,0 0-528,1 0 64,6 0-168,-6-14-1136,-1 0-1473,-20 7-5344</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6.578"/>
    </inkml:context>
    <inkml:brush xml:id="br0">
      <inkml:brushProperty name="width" value="0.05" units="cm"/>
      <inkml:brushProperty name="height" value="0.05" units="cm"/>
      <inkml:brushProperty name="color" value="#E71224"/>
    </inkml:brush>
  </inkml:definitions>
  <inkml:trace contextRef="#ctx0" brushRef="#br0">0 50 4017,'0'0'4001,"0"0"-1777,0 0-455,0 0-344,0 0-433,0 0-355,21 0-21,7 1-464,122-3 415,-139 0-544,0 0 1,-1-1-1,0 0 1,1-1-1,11-6 1,-15 6 7,1 1 0,0-1 0,0 1 1,0 1-1,0 0 0,0 0 0,0 0 0,0 1 0,1 0 0,8 1 1,-19 12 440,-6 8-385,-2 0 1,0-1-1,0 0 1,-2 0 0,-24 29-1,-82 83-995,108-121 536,-46 44-1814,13-29-3080,28-22-690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6.908"/>
    </inkml:context>
    <inkml:brush xml:id="br0">
      <inkml:brushProperty name="width" value="0.05" units="cm"/>
      <inkml:brushProperty name="height" value="0.05" units="cm"/>
      <inkml:brushProperty name="color" value="#E71224"/>
    </inkml:brush>
  </inkml:definitions>
  <inkml:trace contextRef="#ctx0" brushRef="#br0">0 0 4641</inkml:trace>
  <inkml:trace contextRef="#ctx0" brushRef="#br0" timeOffset="1">0 0 4641,'316'148'3945,"-295"-148"-1721,-1 28 273,1 0-1049,6 0-560,1 0-600,6-7-184,28-7-104,-14-7-1224,-7-7-1872</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27.328"/>
    </inkml:context>
    <inkml:brush xml:id="br0">
      <inkml:brushProperty name="width" value="0.05" units="cm"/>
      <inkml:brushProperty name="height" value="0.05" units="cm"/>
      <inkml:brushProperty name="color" value="#E71224"/>
    </inkml:brush>
  </inkml:definitions>
  <inkml:trace contextRef="#ctx0" brushRef="#br0">0 1 6857,'0'0'1137,"0"0"-1137,0 0-304</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7.481"/>
    </inkml:context>
    <inkml:brush xml:id="br0">
      <inkml:brushProperty name="width" value="0.05" units="cm"/>
      <inkml:brushProperty name="height" value="0.05" units="cm"/>
      <inkml:brushProperty name="color" value="#E71224"/>
    </inkml:brush>
  </inkml:definitions>
  <inkml:trace contextRef="#ctx0" brushRef="#br0">371 1 2937,'0'0'4774,"0"0"-2313,0 0-648,0 0 81,0 0-291,0 0-300,0 0-370,0 0-48,0 0-228,0 0-81,0 0-196,0 0-108,0 0-70,0 0-69,0 0-41,0 0 90,-2 10 92,-12 18-339,0-1-1,-2-1 0,-33 43 1,8-11-526,38-54 507,-118 167-3630,32-66-4511,67-83 2595</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7.809"/>
    </inkml:context>
    <inkml:brush xml:id="br0">
      <inkml:brushProperty name="width" value="0.05" units="cm"/>
      <inkml:brushProperty name="height" value="0.05" units="cm"/>
      <inkml:brushProperty name="color" value="#E71224"/>
    </inkml:brush>
  </inkml:definitions>
  <inkml:trace contextRef="#ctx0" brushRef="#br0">0 1 5153,'0'0'1776,"0"0"-199,0 0-73,0 0-80,0 0-127,0 0-193,0 0-352,69 218-272,-55-169-152,-8 0-328,1 1 128,0-1-128,-7-7-80,7 0-856,-7 0-720,0-13-1281,0-1-4312</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0.687"/>
    </inkml:context>
    <inkml:brush xml:id="br0">
      <inkml:brushProperty name="width" value="0.05" units="cm"/>
      <inkml:brushProperty name="height" value="0.05" units="cm"/>
      <inkml:brushProperty name="color" value="#E71224"/>
    </inkml:brush>
  </inkml:definitions>
  <inkml:trace contextRef="#ctx0" brushRef="#br0">0 44 2601,'0'0'1829,"0"0"-364,0 0-367,0 0-187,0 0-97,0 0 35,0 0-144,0 0 27,0 0-79,0 0 103,0 0-130,0 0-38,0 0-27,0 0 30,4 0 2809,11 4-2975,-13-2-400,-1 0-1,1-1 1,-1 1 0,1-1 0,0 1-1,0-1 1,-1 0 0,1 0-1,0 0 1,0 0 0,0 0-1,0 0 1,1-1 0,-1 1 0,0 0-1,0-1 1,0 0 0,5 1-1,8-1-324,1 0 0,0-1 0,-1-1-1,1-1 1,15-3 0,-28 5 357,0 0 1,1 0 0,-1 1-1,1-1 1,-1 1 0,1 0-1,0 0 1,-1 0 0,1 0-1,-1 1 1,6 1 0,-4-1-33,-1 0 0,1 0 0,-1-1 0,1 0 0,-1 0 0,1 0 0,7-1 0,3 0-102,-1 0-70,0 0 1,-1 0-1,1-2 1,25-7-1,-28 8 25,0 1 0,1 0 0,-1 0 0,18 2 0,-9-1 283,-18 0-94,-1 0 0,1 1 1,-1-1-1,1 1 0,-1-1 0,0 1 1,1 0-1,-1-1 0,0 1 0,0 0 1,1 0-1,-1 0 0,0 0 0,1 1 1,-1-1-49,1 1 0,-1-1 0,0 0 0,0 0 1,1 0-1,-1 0 0,0-1 0,1 1 0,-1 0 0,1-1 1,-1 1-1,1-1 0,0 1 0,2 0 0,83-3-484,-26 0-447,60 6-1,-109-2 980,0 0-1,17 6 1,-21-5 192,1-1 1,0 0-1,0 0 1,0-1-1,10 1 1,-4-2-164,30 0-17,70-8-1,-88 5-127,-1 2 1,43 2-1,-49 1 102,0-1 1,0-1-1,0-1 0,0-1 0,0 0 1,23-7-1,12-10-108,-36 11-13,1 1-1,0 1 1,0 1 0,0 0-1,1 2 1,26-2-1,57 5-197,-73 11 331,88-4-28,-84-7-122,-1 2 0,60 10-1,-59 0-46,-34-12 123,28 0 188,-19-1-162,1 0 1,-1 0-1,0-1 1,1-1-1,-1 1 1,0-2-1,0 1 1,12-7-1,-13 5 8,0 2 0,0-1 0,14-2 0,2 3-7588,-25 3 1350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8.146"/>
    </inkml:context>
    <inkml:brush xml:id="br0">
      <inkml:brushProperty name="width" value="0.05" units="cm"/>
      <inkml:brushProperty name="height" value="0.05" units="cm"/>
      <inkml:brushProperty name="color" value="#E71224"/>
    </inkml:brush>
  </inkml:definitions>
  <inkml:trace contextRef="#ctx0" brushRef="#br0">1 1 6905,'0'0'2369,"0"0"-1153,0 0-360,0 0 17,0 0-153,0 0-320,0 0-72,34 344-272,-27-273 48,7-15-24,-7-7-160,6-7-328,-6-7-560,-7-6-1353,7-22-3480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8.544"/>
    </inkml:context>
    <inkml:brush xml:id="br0">
      <inkml:brushProperty name="width" value="0.05" units="cm"/>
      <inkml:brushProperty name="height" value="0.05" units="cm"/>
      <inkml:brushProperty name="color" value="#E71224"/>
    </inkml:brush>
  </inkml:definitions>
  <inkml:trace contextRef="#ctx0" brushRef="#br0">1 1 6009,'0'0'1906,"0"0"-367,0 0-431,0 0-205,0 0-120,0 0-31,6 2-112,20 11-94,-14-7-386,-1-1 0,1 0 0,0 0 1,1-1-1,20 4 0,184 0 787,-215-8-941,0 0 1,0 1-1,0-1 1,0 0-1,0 1 0,-1-1 1,1 1-1,0 0 0,0-1 1,0 1-1,-1 0 0,1 0 1,0 0-1,-1 1 0,1-1 1,-1 0-1,0 0 0,1 1 1,-1-1-1,0 1 0,0-1 1,0 1-1,0 0 1,0-1-1,0 1 0,0 0 1,0 0-1,-1-1 0,1 1 1,-1 0-1,0 0 0,1 0 1,-1 3-1,2 10 121,-1 0 0,-1 0 0,-3 24-1,2-4 29,1-17-213,-1 0 0,0 0 0,-2 0 0,0 0 1,-1 0-1,0 0 0,-9 20 0,7-25-575,0-1 0,-1 1 0,-1-1 0,0 0 0,-17 19 0,-9 5-3799,5-7-2463</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8.874"/>
    </inkml:context>
    <inkml:brush xml:id="br0">
      <inkml:brushProperty name="width" value="0.05" units="cm"/>
      <inkml:brushProperty name="height" value="0.05" units="cm"/>
      <inkml:brushProperty name="color" value="#E71224"/>
    </inkml:brush>
  </inkml:definitions>
  <inkml:trace contextRef="#ctx0" brushRef="#br0">3 78 4305,'0'0'3073,"0"0"-972,0 0-451,0 0-275,0 0-280,0 0-448,-3 0 411,8 0-736,25 1 20,-21 0-416,1 0 0,-1-1 1,1 0-1,0 0 0,-1-1 0,1 0 0,-1-1 0,0 0 0,1 0 1,-1-1-1,11-5 0,34-38-4804,-38 31-901</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9.277"/>
    </inkml:context>
    <inkml:brush xml:id="br0">
      <inkml:brushProperty name="width" value="0.05" units="cm"/>
      <inkml:brushProperty name="height" value="0.05" units="cm"/>
      <inkml:brushProperty name="color" value="#E71224"/>
    </inkml:brush>
  </inkml:definitions>
  <inkml:trace contextRef="#ctx0" brushRef="#br0">1 1 3881</inkml:trace>
  <inkml:trace contextRef="#ctx0" brushRef="#br0" timeOffset="1">1 1 3881,'20'239'2568,"-20"-239"-1255,0 0 239,0 0-440,0 7-424,0-7 17,7 0-145,14 0-96,-1 0-272,8 0 32,-1 0-216,1 0-16,-1 0-120,7-42-1240,-6 7-1601,-7 7-5113</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39.609"/>
    </inkml:context>
    <inkml:brush xml:id="br0">
      <inkml:brushProperty name="width" value="0.05" units="cm"/>
      <inkml:brushProperty name="height" value="0.05" units="cm"/>
      <inkml:brushProperty name="color" value="#E71224"/>
    </inkml:brush>
  </inkml:definitions>
  <inkml:trace contextRef="#ctx0" brushRef="#br0">0 106 1744,'0'0'4705,"0"0"-3648,0 0 271,0 0-216,0 0-256,0 0-64,0 0 233,0 0-145,28 35-104,-1-35 120,8 0-472,6 0 56,7 0-464,7 0-16,7-7-152,20-49-1256,-20 14-2417,-7 7-4008</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46.665"/>
    </inkml:context>
    <inkml:brush xml:id="br0">
      <inkml:brushProperty name="width" value="0.05" units="cm"/>
      <inkml:brushProperty name="height" value="0.05" units="cm"/>
      <inkml:brushProperty name="color" value="#E71224"/>
    </inkml:brush>
  </inkml:definitions>
  <inkml:trace contextRef="#ctx0" brushRef="#br0">1 0 4017</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0.782"/>
    </inkml:context>
    <inkml:brush xml:id="br0">
      <inkml:brushProperty name="width" value="0.05" units="cm"/>
      <inkml:brushProperty name="height" value="0.05" units="cm"/>
      <inkml:brushProperty name="color" value="#E71224"/>
    </inkml:brush>
  </inkml:definitions>
  <inkml:trace contextRef="#ctx0" brushRef="#br0">0 0 5041</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7.562"/>
    </inkml:context>
    <inkml:brush xml:id="br0">
      <inkml:brushProperty name="width" value="0.05" units="cm"/>
      <inkml:brushProperty name="height" value="0.05" units="cm"/>
      <inkml:brushProperty name="color" value="#E71224"/>
    </inkml:brush>
  </inkml:definitions>
  <inkml:trace contextRef="#ctx0" brushRef="#br0">639 0 6649,'0'0'2797,"0"0"-645,0 0-140,0 0-565,0 0-330,0 0-350,0 0-164,0 0-160,0 0-138,0 0 15,0 0-131,0 0 49,0 0-130,0 0 88,0 0-91,0 28 775,-1-23-870,0 0-1,-1-1 0,1 1 0,-1-1 0,0 1 1,0-1-1,0 0 0,-1 0 0,1 0 1,-1 0-1,0 0 0,0-1 0,-1 1 0,1-1 1,-1 0-1,1 0 0,-6 3 0,-11 13-28,-115 132-513,-144 214 0,220-285-884,32-41-55,-14 18-4631,13-26-3248</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8.045"/>
    </inkml:context>
    <inkml:brush xml:id="br0">
      <inkml:brushProperty name="width" value="0.05" units="cm"/>
      <inkml:brushProperty name="height" value="0.05" units="cm"/>
      <inkml:brushProperty name="color" value="#E71224"/>
    </inkml:brush>
  </inkml:definitions>
  <inkml:trace contextRef="#ctx0" brushRef="#br0">1 0 4081,'0'0'2520,"0"0"-386,0 0-356,0 0-167,0 0-231,0 0-37,0 0-1266,1 0 1,0 0-1,-1 1 0,1-1 1,-1 0-1,1 0 0,0 0 1,-1 0-1,1 0 0,-1 1 1,1-1-1,-1 0 0,1 1 0,0-1 1,-1 0-1,1 1 0,-1-1 1,0 1-1,1-1 0,-1 0 1,1 1-1,-1-1 0,0 1 1,1 0-1,-1-1 0,0 1 0,1-1 1,-1 1-1,0-1 0,1 2 1,58 123 1625,74 143-515,-107-223-1268,2-2 0,1-1 1,65 70-1,6-17-2061,-30-36-2204,-27-23-479</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8.699"/>
    </inkml:context>
    <inkml:brush xml:id="br0">
      <inkml:brushProperty name="width" value="0.05" units="cm"/>
      <inkml:brushProperty name="height" value="0.05" units="cm"/>
      <inkml:brushProperty name="color" value="#E71224"/>
    </inkml:brush>
  </inkml:definitions>
  <inkml:trace contextRef="#ctx0" brushRef="#br0">0 1 4113,'0'0'3150,"0"0"-758,0 0-635,0 0-412,0 0-494,0 0-88,0 0-152,3 2 126,5 5-538,0-1 0,0 0 1,1 0-1,0-1 0,1 0 0,-1 0 0,1-1 0,0-1 0,17 5 0,-1-2-77,1-1 0,44 3 0,230-6-1342,-167-3-4071,-55 1-3409</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1.701"/>
    </inkml:context>
    <inkml:brush xml:id="br0">
      <inkml:brushProperty name="width" value="0.05" units="cm"/>
      <inkml:brushProperty name="height" value="0.05" units="cm"/>
      <inkml:brushProperty name="color" value="#E71224"/>
    </inkml:brush>
  </inkml:definitions>
  <inkml:trace contextRef="#ctx0" brushRef="#br0">8 1 1360,'0'0'3674,"0"0"-1214,0 0-480,0 0-256,0 0-263,0 0-45,0 0-1257,0 0-1,0 0 1,-1 0-1,1 0 1,0 0 0,0 0-1,-1 0 1,1 0 0,0 0-1,0 0 1,-1 0-1,1 0 1,0 0 0,-1 0-1,1 0 1,0 0-1,0 0 1,-1 0 0,1 0-1,0 0 1,0 0-1,-1 1 1,1-1 0,0 0-1,0 0 1,-1 0 0,1 0-1,0 1 1,0-1-1,0 110-410,0-64-8135,0-41 3378</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4:59.881"/>
    </inkml:context>
    <inkml:brush xml:id="br0">
      <inkml:brushProperty name="width" value="0.05" units="cm"/>
      <inkml:brushProperty name="height" value="0.05" units="cm"/>
      <inkml:brushProperty name="color" value="#E71224"/>
    </inkml:brush>
  </inkml:definitions>
  <inkml:trace contextRef="#ctx0" brushRef="#br0">0 190 6617,'0'0'2568,"0"0"-721,0 0-286,0 0-299,0 0-218,0 0-228,3 0-188,62 0 765,-13 2-1068,0-2-1,0-3 1,0-2-1,77-17 1,217-104-2692,-342 125 1840,0 0 0,-1-1 1,1 0-1,0 0 0,-1 0 1,1 0-1,-1 0 0,0-1 1,0 0-1,5-5 0,-5 0-6222</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0.237"/>
    </inkml:context>
    <inkml:brush xml:id="br0">
      <inkml:brushProperty name="width" value="0.05" units="cm"/>
      <inkml:brushProperty name="height" value="0.05" units="cm"/>
      <inkml:brushProperty name="color" value="#E71224"/>
    </inkml:brush>
  </inkml:definitions>
  <inkml:trace contextRef="#ctx0" brushRef="#br0">372 1 3833,'0'0'5144,"0"0"-2449,0 0-648,0 0-552,0 0-640,0 0-380,-10 43 151,-56 273 255,47-225-973,-3-1-1,-4-1 1,-72 158 0,87-226-792,-1-1-1,-1 0 1,0-1-1,-2-1 0,-23 24 1,10-18-3641</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0.575"/>
    </inkml:context>
    <inkml:brush xml:id="br0">
      <inkml:brushProperty name="width" value="0.05" units="cm"/>
      <inkml:brushProperty name="height" value="0.05" units="cm"/>
      <inkml:brushProperty name="color" value="#E71224"/>
    </inkml:brush>
  </inkml:definitions>
  <inkml:trace contextRef="#ctx0" brushRef="#br0">1 0 5449,'0'0'2433,"0"0"-425,0 0-224,0 0-215,0 0-33,0 0-488,0 0-47,48 225-497,-41-140-16,0-1-488,0-6 120,-7-1-112,7-14-16,-1-7-328,-6 1-1033,0-15-1471,0-21-3602</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1.136"/>
    </inkml:context>
    <inkml:brush xml:id="br0">
      <inkml:brushProperty name="width" value="0.05" units="cm"/>
      <inkml:brushProperty name="height" value="0.05" units="cm"/>
      <inkml:brushProperty name="color" value="#E71224"/>
    </inkml:brush>
  </inkml:definitions>
  <inkml:trace contextRef="#ctx0" brushRef="#br0">1 7 4809,'0'0'4245,"0"0"-2339,0 0-703,0 0-241,0 0-187,0 0-107,25-1-30,190-5 390,-79 6-746,-134 35-575,-3-29 265,0-1-1,1 0 1,-1 0-1,-1 0 0,1 0 1,-1 0-1,0 0 1,0 0-1,-1 0 0,1-1 1,-4 5-1,-40 50-211,20-28-66,20-24 205,1 0 0,-1 0 0,2 0 0,-1 1 1,1 0-1,1 0 0,-1 0 0,1 0 0,1 1 0,-1-1 0,1 1 0,1 0 0,0-1 1,0 1-1,1 0 0,0 11 0,1-19 89,0 1 0,-1 0 0,1 0 1,0-1-1,0 1 0,0 0 0,0-1 0,0 1 1,0-1-1,1 0 0,-1 1 0,0-1 0,1 0 1,-1 0-1,1 1 0,-1-1 0,1-1 0,0 1 1,0 0-1,-1 0 0,1-1 0,0 1 0,3 0 1,55 16 139,-45-14-54,6 2 89,0 2 1,36 15 0,-51-20-125,-1 1 1,0 0 0,0 0 0,-1 0-1,1 0 1,-1 1 0,1-1 0,-1 1-1,0 0 1,0 1 0,-1-1 0,1 1-1,-1 0 1,0-1 0,0 1 0,2 7-1,0 9 48,0 2 1,-2-1-1,0 0 0,-1 1 0,-2-1 0,0 1 0,-6 36 0,5-53-146,0 0 1,-1 0-1,0 0 1,0 0 0,0 0-1,-1 0 1,0-1-1,0 1 1,0-1 0,-1 0-1,1 0 1,-1 0-1,-1-1 1,1 1 0,-1-1-1,1 0 1,-1 0-1,0-1 1,-1 1 0,1-1-1,-1 0 1,1-1-1,-1 1 1,0-1 0,0 0-1,0-1 1,0 1-1,-9 0 1,-1-2-46,11 1 77,1-1-1,0 0 1,0 0 0,0-1 0,0 1-1,0-1 1,-6-1 0,8 1 25,1 0 0,0 0 0,-1 0 0,1 0 0,0 0 0,-1 0 0,1-1 0,0 1 0,0 0-1,0-1 1,0 1 0,0 0 0,1-1 0,-1 1 0,0-1 0,1 0 0,-1 1 0,1-1 0,-1 1 0,1-1 0,0-2 0,-5-19-21,2 0-1,1-1 1,1-43 0,2 58 15,-1 1 1,1 0-1,1 0 0,-1-1 1,1 1-1,1 0 1,0 0-1,0 1 1,0-1-1,1 0 1,0 1-1,1 0 1,9-12-1,1 4-37,1 1 0,0 1-1,1 1 1,0 0-1,1 1 1,0 1-1,29-11 1,-10 7-1652,49-12-1,-17 11-3708</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1.585"/>
    </inkml:context>
    <inkml:brush xml:id="br0">
      <inkml:brushProperty name="width" value="0.05" units="cm"/>
      <inkml:brushProperty name="height" value="0.05" units="cm"/>
      <inkml:brushProperty name="color" value="#E71224"/>
    </inkml:brush>
  </inkml:definitions>
  <inkml:trace contextRef="#ctx0" brushRef="#br0">0 134 6705,'0'0'2121,"0"0"-1305,0 0-40,0 0 152,0 0-135,0 0 143,0 0-288,261 0 200,-185 0-544,-1-7-32,-6-14-224,-14 0-48,-7-7-448,-7 7-1048,-20-1-817,-14 8-4800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1.929"/>
    </inkml:context>
    <inkml:brush xml:id="br0">
      <inkml:brushProperty name="width" value="0.05" units="cm"/>
      <inkml:brushProperty name="height" value="0.05" units="cm"/>
      <inkml:brushProperty name="color" value="#E71224"/>
    </inkml:brush>
  </inkml:definitions>
  <inkml:trace contextRef="#ctx0" brushRef="#br0">227 1 7074,'0'0'3896,"0"0"-2471,0 0 511,0 0-824,0 0-87,0 0-377,0 0-456,-7 415-24,-6-310-112,-8-7-72,-6-6 16,-1-8-304,1-13-833,-14-8-927,6-14-2201,8-21-4689</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2.262"/>
    </inkml:context>
    <inkml:brush xml:id="br0">
      <inkml:brushProperty name="width" value="0.05" units="cm"/>
      <inkml:brushProperty name="height" value="0.05" units="cm"/>
      <inkml:brushProperty name="color" value="#E71224"/>
    </inkml:brush>
  </inkml:definitions>
  <inkml:trace contextRef="#ctx0" brushRef="#br0">1 0 6369,'0'0'2233,"0"0"-313,0 0-375,0 0-545,0 0-376,0 0-560,27 408 136,-27-344-104,0-15-192,0-14-464,7-7-592,0-14-1561,-7-7-3392</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2.596"/>
    </inkml:context>
    <inkml:brush xml:id="br0">
      <inkml:brushProperty name="width" value="0.05" units="cm"/>
      <inkml:brushProperty name="height" value="0.05" units="cm"/>
      <inkml:brushProperty name="color" value="#E71224"/>
    </inkml:brush>
  </inkml:definitions>
  <inkml:trace contextRef="#ctx0" brushRef="#br0">1 183 5417,'0'0'1560,"0"0"-423,0 0 55,0 0-488,0 0-40,0 0-344,0 0-72,281-84-112,-240 63-136,7-15-128,-13 15-1720,-8 0-3937</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2.912"/>
    </inkml:context>
    <inkml:brush xml:id="br0">
      <inkml:brushProperty name="width" value="0.05" units="cm"/>
      <inkml:brushProperty name="height" value="0.05" units="cm"/>
      <inkml:brushProperty name="color" value="#E71224"/>
    </inkml:brush>
  </inkml:definitions>
  <inkml:trace contextRef="#ctx0" brushRef="#br0">1 197 3489,'194'-177'4565,"-166"159"-3373,-27 18-1167,-1 0-1,1-1 0,-1 1 0,0 0 1,1 0-1,-1 0 0,1 0 0,-1 0 1,0 0-1,1 0 0,-1 0 0,1 0 1,-1 0-1,1 0 0,-1 0 0,0 0 0,1 0 1,-1 0-1,1 0 0,-1 0 0,0 0 1,1 1-1,-1-1 0,1 0 0,-1 0 1,0 0-1,1 1 0,-1-1 0,0 0 1,1 1-1,-1 1 46,1 0 1,-1 1 0,1-1-1,-1 0 1,0 0 0,0 0-1,0 1 1,0-1 0,-1 0-1,1 0 1,-1 4 0,-1 5 283,1 63 557,4 0-1,17 105 1,-7-124-849,-8-34-68,0 2 1,-1-1 0,2 32-1,-6-53-12,0 0-1,0 0 0,0 0 1,0 0-1,0 0 0,0 0 0,0 0 1,1 0-1,-1 0 0,0 0 1,1 0-1,-1-1 0,1 1 1,-1 0-1,1 0 0,-1 0 0,1-1 1,-1 1-1,1 0 0,0 0 1,-1-1-1,1 1 0,0-1 0,0 1 1,-1-1-1,3 2 0,-1-2-52,0 1 0,1 0 0,-1-1 0,1 0 0,-1 0 0,0 1 0,1-2 0,-1 1 0,0 0 0,5-1 0,2-1-89,-1 0 0,0-1 0,0 0-1,0 0 1,0-1 0,8-5 0,89-71-3439,-57 44-894</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3.251"/>
    </inkml:context>
    <inkml:brush xml:id="br0">
      <inkml:brushProperty name="width" value="0.05" units="cm"/>
      <inkml:brushProperty name="height" value="0.05" units="cm"/>
      <inkml:brushProperty name="color" value="#E71224"/>
    </inkml:brush>
  </inkml:definitions>
  <inkml:trace contextRef="#ctx0" brushRef="#br0">1 21 8914,'0'0'2945,"0"0"-505,0 0-640,0 0-719,0 0-585,0 0-256,0 0 160,48 7-344,-14-7 136,7 0-176,0 0-32,14 0-1248,-14-14-2641,-6 0-4873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2.029"/>
    </inkml:context>
    <inkml:brush xml:id="br0">
      <inkml:brushProperty name="width" value="0.05" units="cm"/>
      <inkml:brushProperty name="height" value="0.05" units="cm"/>
      <inkml:brushProperty name="color" value="#E71224"/>
    </inkml:brush>
  </inkml:definitions>
  <inkml:trace contextRef="#ctx0" brushRef="#br0">0 1 2961</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3.628"/>
    </inkml:context>
    <inkml:brush xml:id="br0">
      <inkml:brushProperty name="width" value="0.05" units="cm"/>
      <inkml:brushProperty name="height" value="0.05" units="cm"/>
      <inkml:brushProperty name="color" value="#E71224"/>
    </inkml:brush>
  </inkml:definitions>
  <inkml:trace contextRef="#ctx0" brushRef="#br0">1 0 3729,'99'211'4713,"-72"-168"-2826,-27-43-1849,1 1 1,-1-1-1,0 0 1,0 0-1,1 1 1,-1-1-1,0 0 0,1 0 1,-1 1-1,0-1 1,1 0-1,-1 0 1,1 0-1,-1 0 1,0 0-1,1 0 0,-1 0 1,0 0-1,1 0 1,-1 0-1,1 0 1,-1 0-1,0 0 0,1 0 1,-1 0-1,1 0 1,-1 0-1,0 0 1,1 0-1,-1 0 1,0-1-1,1 1 0,0 0 1,5-2 725,100 2 3135,53 0-3520,-158 0-390,0 0 0,0 0 0,0 0 0,0 0 0,0 0 1,-1 1-1,1-1 0,0 0 0,0 0 0,0 1 0,-1-1 0,1 1 0,0-1 0,0 1 0,-1-1 0,1 1 0,0-1 0,-1 1 0,1 0 0,-1-1 0,1 1 0,-1 0 0,1 0 0,-1-1 0,1 2 1,5 29-279,-12 33-33,-5-30 261,-1-1 0,-2-1 0,-1 0 0,-37 58-1,23-41 2,18-29 25,5-12 3,0 1 0,1 0 0,0 0 0,1 1 0,0-1-1,0 1 1,1 0 0,1 0 0,0 0 0,-2 18 0,34-27 29,5 0 253,-21 0-238,0 0 1,0-1-1,0-1 0,0 0 0,0-1 1,14-4-1,-1-5-570,-1 0 0,38-23 0,-30 15-1242,29-12-4559</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4.163"/>
    </inkml:context>
    <inkml:brush xml:id="br0">
      <inkml:brushProperty name="width" value="0.05" units="cm"/>
      <inkml:brushProperty name="height" value="0.05" units="cm"/>
      <inkml:brushProperty name="color" value="#E71224"/>
    </inkml:brush>
  </inkml:definitions>
  <inkml:trace contextRef="#ctx0" brushRef="#br0">1 310 8490,'0'0'2504,"0"0"-735,0 0-481,0 0-528,0 0-344,0 0 120,0 0-80,151-7-207,-89-21 71,6-7-320,-6-8 0,-7 1-144,0-21-1097,-14 14-1215,-13 7-2721</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4.569"/>
    </inkml:context>
    <inkml:brush xml:id="br0">
      <inkml:brushProperty name="width" value="0.05" units="cm"/>
      <inkml:brushProperty name="height" value="0.05" units="cm"/>
      <inkml:brushProperty name="color" value="#E71224"/>
    </inkml:brush>
  </inkml:definitions>
  <inkml:trace contextRef="#ctx0" brushRef="#br0">22 1 5097,'0'0'4294,"0"0"-1832,0 0-424,-4 62-483,-9 204-667,8 23 72,6-190-737,-1-91-220,0 0-1,1 1 1,0-1-1,0 0 1,0 0 0,1 0-1,1 0 1,5 14-1,-7-19-22,1-1-1,0 1 0,0 0 0,0-1 1,0 1-1,0-1 0,1 1 1,-1-1-1,1 0 0,-1 0 0,1 0 1,0-1-1,0 1 0,0 0 0,0-1 1,0 0-1,0 0 0,0 0 1,0 0-1,1 0 0,-1-1 0,0 0 1,1 1-1,4-1 0,1 0-171,0 0-1,-1 0 1,1-1 0,0 0-1,-1-1 1,13-3-1,-17 3 127,0 0 0,0 0 0,0-1-1,-1 1 1,1-1 0,-1 0 0,1 0 0,-1 0-1,0-1 1,0 1 0,-1-1 0,1 0 0,3-7-1,9-17-102,-2-1 0,0 0 0,-2-1 0,-2 0 0,0-1 0,-2 0 0,-2-1-1,-1 1 1,-1-1 0,-2-48 0,-1 78 154,0 0 0,0 0 0,-1 0 0,1 1 0,-1-1 0,1 0 0,-1 0 0,0 0 1,0 1-1,0-1 0,0 0 0,0 1 0,0-1 0,0 1 0,-1-1 0,1 1 0,0 0 0,-1-1 0,1 1 0,-1 0 0,1 0 0,-1 0 0,0 0 0,0 0 0,1 1 0,-1-1 0,0 0 0,0 1 1,0-1-1,0 1 0,-3-1 0,-9-1-86,0 1 1,0 0 0,-20 2-1,15-1 6,7 0-101,9 0 59,-1-1 1,1 1 0,-1 0-1,1-1 1,-1 1 0,1 1-1,-1-1 1,1 1 0,0-1 0,-1 1-1,1 0 1,0 0 0,-1 0-1,1 1 1,0-1 0,0 1-1,0 0 1,0 0 0,0 0-1,1 0 1,-1 0 0,1 0-1,-1 1 1,1 0 0,-4 4-1,-1 2-1930</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5.032"/>
    </inkml:context>
    <inkml:brush xml:id="br0">
      <inkml:brushProperty name="width" value="0.05" units="cm"/>
      <inkml:brushProperty name="height" value="0.05" units="cm"/>
      <inkml:brushProperty name="color" value="#E71224"/>
    </inkml:brush>
  </inkml:definitions>
  <inkml:trace contextRef="#ctx0" brushRef="#br0">15 1 6737,'0'0'3541,"0"0"-1610,0 0-281,0 0-602,0 0-570,0 0-278,-2 63-119,-7 194-128,6-194 28,2-40-16,6-17-236,-4-6 222,10 2-344,-1 0-1,1-1 1,-1-1 0,1 0 0,0 0 0,-1-1 0,16-3 0,-17 2 280,-1 0 1,1-1-1,-1 0 0,0-1 1,1 0-1,-1 0 0,-1 0 1,1-1-1,-1-1 0,8-6 1,13-13 43,28-33 1,-5 5 74,-37 39 25,-11 9 20,1 1-1,-1 1 1,1-1 0,0 0-1,0 1 1,0 0 0,0 0-1,0 0 1,1 0 0,-1 1-1,1 0 1,8-3 0,-11 5 721,-2 0 402,0 3 87,-1 19-882,0 0-1,-1 0 0,-1 0 1,0-1-1,-2 1 1,-1-1-1,-15 36 0,-28 61-282,-64 144 686,85-206-2036,-3-1 1,-55 77-1,65-106-2345,6-15-2412</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5.381"/>
    </inkml:context>
    <inkml:brush xml:id="br0">
      <inkml:brushProperty name="width" value="0.05" units="cm"/>
      <inkml:brushProperty name="height" value="0.05" units="cm"/>
      <inkml:brushProperty name="color" value="#E71224"/>
    </inkml:brush>
  </inkml:definitions>
  <inkml:trace contextRef="#ctx0" brushRef="#br0">0 1 7138,'0'0'2800,"0"0"-639,0 0-161,0 0-672,0 0-528,0 0-63,0 0-529,199 239 64,-144-218-272,7 0-360,14-21-1585,-8 0-2240,-20 0-6065</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5.710"/>
    </inkml:context>
    <inkml:brush xml:id="br0">
      <inkml:brushProperty name="width" value="0.05" units="cm"/>
      <inkml:brushProperty name="height" value="0.05" units="cm"/>
      <inkml:brushProperty name="color" value="#E71224"/>
    </inkml:brush>
  </inkml:definitions>
  <inkml:trace contextRef="#ctx0" brushRef="#br0">1 0 8362,'0'0'2600,"0"0"-887,0 0-585,0 0-600,0 0-528,0 0-608,0 0-2553</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7.399"/>
    </inkml:context>
    <inkml:brush xml:id="br0">
      <inkml:brushProperty name="width" value="0.05" units="cm"/>
      <inkml:brushProperty name="height" value="0.05" units="cm"/>
      <inkml:brushProperty name="color" value="#E71224"/>
    </inkml:brush>
  </inkml:definitions>
  <inkml:trace contextRef="#ctx0" brushRef="#br0">222 3 3201,'0'0'2252,"0"0"-430,0 0-42,0 0-170,0 0 44,0 0-25,0-2 4608,0 7-5084,-1 1-1163,0 1 0,0 0 0,0-1 0,-1 1 0,0-1 0,-1 1 0,1-1 0,-6 9 0,-34 53-395,22-37-76,-115 192-6741,135-222 7222,-1 0-1,1 0 1,-1 0-1,1 0 1,0 0-1,-1 1 1,1-1-1,0 0 1,0 0-1,0 0 1,0 1-1,0-1 1,0 0-1,0 0 1,0 0-1,0 1 1,1-1-1,-1 0 1,0 0 0,1 0-1,-1 0 1,2 2-1,18 26 784,-7-13-391,6 19 128,-1 1-1,-2 0 0,-1 1 0,-2 0 1,12 60-1,23 200 94,-46-276-587,0-5-293,27 248 501,-25-153-7044,-4-107-37</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7.863"/>
    </inkml:context>
    <inkml:brush xml:id="br0">
      <inkml:brushProperty name="width" value="0.05" units="cm"/>
      <inkml:brushProperty name="height" value="0.05" units="cm"/>
      <inkml:brushProperty name="color" value="#E71224"/>
    </inkml:brush>
  </inkml:definitions>
  <inkml:trace contextRef="#ctx0" brushRef="#br0">1 106 5721,'0'0'3740,"0"0"-1968,0 0-214,0 0-383,0 0-407,0 0-384,0 0-29,4 0 55,16 0-104,19 1-103,0-2-1,-1-1 1,1-2-1,-1-1 0,47-14 1,-15-5-132,-44 13-77,2 2-1,-1 1 0,1 1 1,0 1-1,0 1 1,32-1-1,-59 6 7,0 1 1,-1-1-1,1 0 0,0 1 1,0-1-1,-1 0 0,1 1 1,0-1-1,-1 1 0,1-1 1,-1 1-1,1-1 0,0 1 1,-1 0-1,1-1 0,-1 1 1,1 0-1,-1-1 0,0 1 0,1 0 1,-1-1-1,0 1 0,1 0 1,-1 0-1,0-1 0,0 3 1,6 26 57,-5-22-52,11 117 397,-8 230 0,-7-182-427,5-108-33,-1-24-1521,-5 64-1,-3-88-1543,-5-8-2441</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8.179"/>
    </inkml:context>
    <inkml:brush xml:id="br0">
      <inkml:brushProperty name="width" value="0.05" units="cm"/>
      <inkml:brushProperty name="height" value="0.05" units="cm"/>
      <inkml:brushProperty name="color" value="#E71224"/>
    </inkml:brush>
  </inkml:definitions>
  <inkml:trace contextRef="#ctx0" brushRef="#br0">1 191 7882,'0'0'2728,"0"0"-967,0 0-217,0 0-568,0 0-544,0 0-200,0 0-64,0 0-120,0 0-24,27-7 32,1 0 272,13-7-328,0-7 0,1-8-96,6-13-936,-7 0-1024,-7 14-1937</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8.515"/>
    </inkml:context>
    <inkml:brush xml:id="br0">
      <inkml:brushProperty name="width" value="0.05" units="cm"/>
      <inkml:brushProperty name="height" value="0.05" units="cm"/>
      <inkml:brushProperty name="color" value="#E71224"/>
    </inkml:brush>
  </inkml:definitions>
  <inkml:trace contextRef="#ctx0" brushRef="#br0">1 71 1696,'7'105'6258,"-7"-105"-4282,0 0-440,0 0-15,20 0-201,8 0-240,6 0-472,1-7-320,6-21-119,0 0-169,7 0-81,7-7-1007,-21 0-992,-6 20-3721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2.349"/>
    </inkml:context>
    <inkml:brush xml:id="br0">
      <inkml:brushProperty name="width" value="0.05" units="cm"/>
      <inkml:brushProperty name="height" value="0.05" units="cm"/>
      <inkml:brushProperty name="color" value="#E71224"/>
    </inkml:brush>
  </inkml:definitions>
  <inkml:trace contextRef="#ctx0" brushRef="#br0">0 28 2961,'56'-23'2389,"-45"18"-489,-11 5-400,0 0-299,0 0-403,0 0-117,1 8-135,0 0 0,0-1 0,1 1 0,0-1 0,6 14-1,5 19-180,-6 17-423,-6-20-3894,-1-24-2795</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8.845"/>
    </inkml:context>
    <inkml:brush xml:id="br0">
      <inkml:brushProperty name="width" value="0.05" units="cm"/>
      <inkml:brushProperty name="height" value="0.05" units="cm"/>
      <inkml:brushProperty name="color" value="#E71224"/>
    </inkml:brush>
  </inkml:definitions>
  <inkml:trace contextRef="#ctx0" brushRef="#br0">0 310 7218,'0'0'2512,"0"0"-1320,0 0 201,0 0-353,0 0-352,0 0-440,0 0-64,220-70-184,-97-15-1432,-20 8-953,-6 0-5961</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9.178"/>
    </inkml:context>
    <inkml:brush xml:id="br0">
      <inkml:brushProperty name="width" value="0.05" units="cm"/>
      <inkml:brushProperty name="height" value="0.05" units="cm"/>
      <inkml:brushProperty name="color" value="#E71224"/>
    </inkml:brush>
  </inkml:definitions>
  <inkml:trace contextRef="#ctx0" brushRef="#br0">0 0 5281,'0'0'6289,"0"0"-4064,0 0-593,0 0-287,0 0-729,0 0 184,0 0-456,35 281-144,-8-203-184,1-15 24,-1 0-40,-6-20-896,-1-15-809,-6-14-2311,-7-7-2754</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9.532"/>
    </inkml:context>
    <inkml:brush xml:id="br0">
      <inkml:brushProperty name="width" value="0.05" units="cm"/>
      <inkml:brushProperty name="height" value="0.05" units="cm"/>
      <inkml:brushProperty name="color" value="#E71224"/>
    </inkml:brush>
  </inkml:definitions>
  <inkml:trace contextRef="#ctx0" brushRef="#br0">1 0 8442,'0'0'1659,"0"0"-451,0 0-318,0 0-204,0 0-101,0 0-67,30 0-42,223 0 462,12 0-338,-262 0-596,-1 1-1,1-1 1,0 1 0,-1-1-1,1 1 1,-1 0-1,1 0 1,-1 0 0,1 0-1,-1 1 1,0-1 0,0 0-1,0 1 1,0 0-1,0 0 1,0-1 0,0 1-1,0 0 1,0 0-1,-1 1 1,1-1 0,-1 0-1,0 0 1,0 1 0,0-1-1,0 1 1,0-1-1,0 1 1,0-1 0,-1 1-1,1 3 1,2 12 50,-1 0 1,-1 0 0,-2 28-1,1-26-11,2 49 72,0-29-38,-4 61 0,1-90-162,-1 0-1,0 0 1,0 0-1,-1 0 1,-1-1-1,1 1 1,-2-1-1,1 0 0,-2 0 1,-7 12-1,-4-1-1501,-1 0-1,-21 19 1,5-11-5773</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09.861"/>
    </inkml:context>
    <inkml:brush xml:id="br0">
      <inkml:brushProperty name="width" value="0.05" units="cm"/>
      <inkml:brushProperty name="height" value="0.05" units="cm"/>
      <inkml:brushProperty name="color" value="#E71224"/>
    </inkml:brush>
  </inkml:definitions>
  <inkml:trace contextRef="#ctx0" brushRef="#br0">0 345 5721,'0'0'4377,"0"0"-2969,0 0 65,0 0-377,0 0-568,0 0 0,0 0-448,0 0 136,14-14-136,20 6 128,14-13-200,0-14-8,0 0-80,7-7-280,7-35-648,-14 20-1176,-7 1-2001</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0.199"/>
    </inkml:context>
    <inkml:brush xml:id="br0">
      <inkml:brushProperty name="width" value="0.05" units="cm"/>
      <inkml:brushProperty name="height" value="0.05" units="cm"/>
      <inkml:brushProperty name="color" value="#E71224"/>
    </inkml:brush>
  </inkml:definitions>
  <inkml:trace contextRef="#ctx0" brushRef="#br0">1 1 7042,'0'0'2272,"0"0"-280,0 0 9,0 0-889,0 0-472,27 415-472,-13-324 112,-7-6-224,-7-8 24,0-7-80,0-7-16,0-13-336,0-8-392,0-14-184,0-7-656,0 0-209,0-7-615,0-7-409</inkml:trace>
  <inkml:trace contextRef="#ctx0" brushRef="#br0" timeOffset="1">28 1020 360,'0'0'3137,"0"0"-633,0 0-711,0 0-289,0 0-352,0 0 16,0 0 137,-7 7-281,7-7-264,21 0-520,0 0 120,13 0-360,7 0-24,28-42-1032,-7-7-1176,-7 0-7306</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0.530"/>
    </inkml:context>
    <inkml:brush xml:id="br0">
      <inkml:brushProperty name="width" value="0.05" units="cm"/>
      <inkml:brushProperty name="height" value="0.05" units="cm"/>
      <inkml:brushProperty name="color" value="#E71224"/>
    </inkml:brush>
  </inkml:definitions>
  <inkml:trace contextRef="#ctx0" brushRef="#br0">1 0 9826,'0'0'2433,"0"0"-1233,0 0-104,0 0-104,0 0-392,0 0-247,0 0-129,116 15-224,-74-15-56,-8 0-1185,14 0-455,-20 0-569,-8 0-1823</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0.859"/>
    </inkml:context>
    <inkml:brush xml:id="br0">
      <inkml:brushProperty name="width" value="0.05" units="cm"/>
      <inkml:brushProperty name="height" value="0.05" units="cm"/>
      <inkml:brushProperty name="color" value="#E71224"/>
    </inkml:brush>
  </inkml:definitions>
  <inkml:trace contextRef="#ctx0" brushRef="#br0">15 0 4625,'-14'380'2384,"14"-380"-847,0 0-169,21 0-176,20 0-191,7 0-249,14 0-168,-1-28-96,8 0-112,-7-7-304,7-7-72,-1-1-400,-13 1-960,-14 14-2585</inkml:trace>
  <inkml:trace contextRef="#ctx0" brushRef="#br0" timeOffset="1">193 535 9210,'0'0'2689,"0"0"-361,0 0-488,0 0-631,0 0-673,-48 387-416,41-296 8,0-7-72,-6 1-112,-1-8-192,-13 0-848,-1-13-1601,7-22-1976</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1.199"/>
    </inkml:context>
    <inkml:brush xml:id="br0">
      <inkml:brushProperty name="width" value="0.05" units="cm"/>
      <inkml:brushProperty name="height" value="0.05" units="cm"/>
      <inkml:brushProperty name="color" value="#E71224"/>
    </inkml:brush>
  </inkml:definitions>
  <inkml:trace contextRef="#ctx0" brushRef="#br0">0 240 6009,'0'0'2201,"0"0"-233,0 0-415,0 0-201,0 0-352,0 0-112,0 0-472,323-99-56,-275 78-352,0-7-8,-14 0-424,1 0-304,-22 7-1304,-6 7-2017</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1.544"/>
    </inkml:context>
    <inkml:brush xml:id="br0">
      <inkml:brushProperty name="width" value="0.05" units="cm"/>
      <inkml:brushProperty name="height" value="0.05" units="cm"/>
      <inkml:brushProperty name="color" value="#E71224"/>
    </inkml:brush>
  </inkml:definitions>
  <inkml:trace contextRef="#ctx0" brushRef="#br0">0 1 744,'0'0'5857,"0"0"-4048,0 0 223,0 0-655,0 0-409,0 0-656,0 0-96,14 309-216,-14-267-40,0-7-200,0-14-752,0 1-185,0-8-1183,0-14-3265</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1.881"/>
    </inkml:context>
    <inkml:brush xml:id="br0">
      <inkml:brushProperty name="width" value="0.05" units="cm"/>
      <inkml:brushProperty name="height" value="0.05" units="cm"/>
      <inkml:brushProperty name="color" value="#E71224"/>
    </inkml:brush>
  </inkml:definitions>
  <inkml:trace contextRef="#ctx0" brushRef="#br0">0 48 4905,'212'-46'2443,"-210"46"-2386,-1-1 0,1 1 0,-1 0 0,1-1 0,0 1 0,-1 0 0,1 0 0,-1 0 0,1 1 0,0-1 0,-1 0 0,1 1 0,-1-1 0,1 1 0,-1-1 0,1 1 0,-1 0 0,0-1 0,1 1 0,-1 0 0,0 0 0,1 0 0,-1 0 0,0 0 0,0 0 0,0 1 0,0-1 0,0 0 0,0 1 0,1 0 0,-2 2 58,1 0 1,0-1-1,-1 1 0,0 0 1,0 0-1,0-1 0,0 1 1,0 0-1,-2 4 0,0 7 238,2-7-258,1 41 421,-10 74 0,6-106-551,0 0 1,-2 0-1,0 0 0,0 0 1,-2-1-1,0 0 0,-18 29 0,8-21 11,0-1 0,-30 31 0,47-54 61,0 1 0,0-1 0,0 1 0,1-1 0,-1 0 1,0 1-1,0-1 0,1 0 0,-1 1 0,0-1 0,1 0 0,-1 0 0,0 1 0,1-1 0,-1 0 0,1 0 0,-1 1 0,0-1 0,1 0 0,-1 0 0,1 0 0,-1 0 0,1 0 0,-1 0 0,0 0 0,1 0 0,-1 0 0,1 0 0,-1 0 0,1 0 0,-1 0 0,1 0 0,-1 0 0,0 0 0,1 0 0,-1-1 0,1 1 0,0 0 0,25-3-122,-6-6 80,-1-2-1,0 0 0,0-1 1,-1-1-1,22-20 0,1 0-501,6-3-1445,-10 1-2287</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2.950"/>
    </inkml:context>
    <inkml:brush xml:id="br0">
      <inkml:brushProperty name="width" value="0.05" units="cm"/>
      <inkml:brushProperty name="height" value="0.05" units="cm"/>
      <inkml:brushProperty name="color" value="#E71224"/>
    </inkml:brush>
  </inkml:definitions>
  <inkml:trace contextRef="#ctx0" brushRef="#br0">319 0 6665,'0'0'2525,"0"0"-414,0 0-308,0 0-221,0 0-237,0 0-270,0 0-202,0 0-217,0 0-86,0 0-197,0 0 49,-1 1-195,-4 3-190,2-1 1,-1 1-1,0 0 1,1 0-1,0 0 1,-1 0-1,2 1 0,-1 0 1,0-1-1,-1 7 1,-5 5 43,-114 178 203,-15 27-382,136-219-102,1 0 0,0 1 0,0-1 0,0 0 0,0 1 0,1-1-1,-1 0 1,0 1 0,1 4 0,0-6-737,0-1-306,0 0-651,0 0-573,0 0-1271</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2.278"/>
    </inkml:context>
    <inkml:brush xml:id="br0">
      <inkml:brushProperty name="width" value="0.05" units="cm"/>
      <inkml:brushProperty name="height" value="0.05" units="cm"/>
      <inkml:brushProperty name="color" value="#E71224"/>
    </inkml:brush>
  </inkml:definitions>
  <inkml:trace contextRef="#ctx0" brushRef="#br0">1 64 3777,'0'0'1655,"0"0"-251,0 0-69,0 0-231,0 0-268,0 0-122,37-6-233,115-20-95,-65 7-1,-74 16-79,1 0-1,0 0 1,0 1 0,25 1 0,-38 1 275,-1 0-22,0 0 41,0 0-151,-1 13-350,1 0-1,-2 0 0,0 0 0,-1-1 1,0 1-1,-1-1 0,0 1 0,-1-1 1,0 0-1,-1-1 0,0 1 0,-1-1 1,0 0-1,-14 15 0,-85 108-2505,28-53-3626,43-50 301</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2.612"/>
    </inkml:context>
    <inkml:brush xml:id="br0">
      <inkml:brushProperty name="width" value="0.05" units="cm"/>
      <inkml:brushProperty name="height" value="0.05" units="cm"/>
      <inkml:brushProperty name="color" value="#E71224"/>
    </inkml:brush>
  </inkml:definitions>
  <inkml:trace contextRef="#ctx0" brushRef="#br0">1 1 5473</inkml:trace>
  <inkml:trace contextRef="#ctx0" brushRef="#br0" timeOffset="1">1 1 5473,'69'63'3097,"-62"-63"-1089,6 28 649,8 0-913,6 8-352,1-1-567,13 0-329,7-7-128,7-7-360,14-7-8,27-14-296,-7 0-1665,-13 0-3352</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3.728"/>
    </inkml:context>
    <inkml:brush xml:id="br0">
      <inkml:brushProperty name="width" value="0.05" units="cm"/>
      <inkml:brushProperty name="height" value="0.05" units="cm"/>
      <inkml:brushProperty name="color" value="#E71224"/>
    </inkml:brush>
  </inkml:definitions>
  <inkml:trace contextRef="#ctx0" brushRef="#br0">151 1 5193,'0'0'5092,"0"0"-2209,0 0-906,0 0-521,0 0-665,0 0-234,0 0-210,0 28 196,0-13-460,0 38 198,3 0 1,9 60 0,27 252 673,-11-68-866,-24-274-801,-2-25-1200,-11-38 333,-10 0 1501,-1 0 1,-2 2 0,-2 1 0,-2 1 0,-58-64 0,82 98 130,0 1 1,0-1-1,1 1 1,-1-1-1,0 1 1,0 0-1,-1 0 1,1 0-1,0 0 1,0 0 0,0 0-1,-1 1 1,1-1-1,-3 0 1,4 1 250,1 0-72,0 0 16,0 0 9,0 0-121,0-22-109,1 19-19,-1 1 0,1-1-1,-1 0 1,1 0 0,0 0 0,0 1 0,0-1-1,0 0 1,1 1 0,-1-1 0,1 1 0,-1 0 0,1 0-1,0-1 1,0 1 0,0 0 0,0 0 0,0 0 0,1 1-1,-1-1 1,3-1 0,10-5 3,0 0 1,26-10-1,-3 2 60,0 0 98,0 1 0,68-17 0,-6 2-8,-69 22-143,1 1 0,0 1-1,1 2 1,-1 1 0,1 2 0,33 2-1,-24-1 34,-41 0-79,-1 0 103,0 0-1,0 0 73,0 0 120,0 0-84,0 11 38,1 18-140,-2 0 0,-1 1 0,-1-1 0,-2 0 0,-1-1 0,-1 1 0,-1-1 0,-19 42 0,-3-10-159,-2-2 0,-75 102 0,-98 92-2750,199-245 2663,-112 129-4937</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4.682"/>
    </inkml:context>
    <inkml:brush xml:id="br0">
      <inkml:brushProperty name="width" value="0.05" units="cm"/>
      <inkml:brushProperty name="height" value="0.05" units="cm"/>
      <inkml:brushProperty name="color" value="#E71224"/>
    </inkml:brush>
  </inkml:definitions>
  <inkml:trace contextRef="#ctx0" brushRef="#br0">1 299 720,'0'0'7418,"0"0"-4228,0 0-1525,0 0-576,0 0-545,0 0-416,1-6 1,0 1-107,1-1 0,1 0-1,-1 1 1,1 0 0,0-1 0,0 1-1,0 1 1,1-1 0,0 0 0,5-4-1,55-50-114,-17 15-464,-34 30 341,-1-1-1,14-24 0,-1 3 98,-16 19 17,-5 10 468,-2 26-245,1 52-88,18 94-1,-4-38 29,4 231-120,-18-325 45,1-3-5364,-4-29-96</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15.118"/>
    </inkml:context>
    <inkml:brush xml:id="br0">
      <inkml:brushProperty name="width" value="0.05" units="cm"/>
      <inkml:brushProperty name="height" value="0.05" units="cm"/>
      <inkml:brushProperty name="color" value="#E71224"/>
    </inkml:brush>
  </inkml:definitions>
  <inkml:trace contextRef="#ctx0" brushRef="#br0">1 204 4457,'0'0'2725,"0"0"-621,0 0-442,0 0-333,0 0-179,0 0-163,0 0-142,0 0-226,0 0-72,0 0-230,0 0-103,0 0-116,2 0-39,21-1 165,-1-1 1,0-1-1,0-1 1,-1-1-1,32-11 1,105-50 148,-91 36-333,2-3 4,25-10-1604,-91 42-2051,-3 1-3918</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48.867"/>
    </inkml:context>
    <inkml:brush xml:id="br0">
      <inkml:brushProperty name="width" value="0.05" units="cm"/>
      <inkml:brushProperty name="height" value="0.05" units="cm"/>
      <inkml:brushProperty name="color" value="#0000FF"/>
    </inkml:brush>
  </inkml:definitions>
  <inkml:trace contextRef="#ctx0" brushRef="#br0">1286 198 9114,'0'0'4550,"0"0"-1939,0 0-678,0 0-327,0 0-537,0 0-313,0-3-141,0 0-583,-1 0 1,0 0-1,1 0 1,-1 1-1,0-1 0,-1 0 1,1 1-1,0-1 0,-1 1 1,1-1-1,-1 1 1,0 0-1,0 0 0,0 0 1,0 0-1,0 0 0,-4-2 1,-50-34 87,37 27-39,-6-3-76,0 0-1,-1 2 1,-1 2-1,0 0 0,0 1 1,-1 2-1,0 1 1,-33-3-1,-31 2-127,-110 5 1,105 3 5,75 0 91,0 0 1,0 2 0,0 0-1,0 2 1,1 0 0,-25 10 0,2 3-50,-76 44 1,108-55 44,-1 0 0,2 1 0,-1 1 0,1-1 0,1 2-1,-1 0 1,2 0 0,-1 1 0,1 0 0,1 1 0,0-1 0,1 2 0,0-1-1,1 1 1,0 0 0,1 0 0,0 1 0,2-1 0,-1 1 0,2 0 0,-1 0 0,2 0-1,0 26 1,0-12-45,1 27-97,1-52 163,-1 0 1,1 0 0,0 0-1,0 0 1,0 0 0,0 0-1,0-1 1,1 1-1,-1 0 1,1-1 0,-1 1-1,1-1 1,0 0 0,0 1-1,4 2 1,18 12-5,0-2 1,1 0 0,0-2-1,1-1 1,0 0 0,41 10-1,176 35 53,-212-51-12,94 17 28,136 30 27,-199-37-79,-2 2 1,68 31-1,-113-42 5,0 0 0,-1 1-1,0 0 1,-1 1 0,0 1 0,0 0-1,17 19 1,-24-22 10,0 0 1,-1 0-1,0 0 0,0 1 1,-1 0-1,0 0 0,0 0 0,-1 0 1,0 0-1,-1 1 0,0 0 1,0-1-1,-1 1 0,0 0 1,0 9-1,0 0 62,-2-1 1,0 1-1,-6 28 1,5-39-67,-1 1 1,1-1-1,-1 0 1,-1 1 0,0-2-1,0 1 1,0 0 0,-1-1-1,1 0 1,-10 9-1,-13 11 44,-2-2-1,0-1 1,-1-1-1,-2-1 1,-61 29-1,48-30-37,-1-1 0,0-3 0,-94 21 0,76-30-384,1-2-1,-1-3 0,-83-8 1,147 6 360,-13-2-306,0 0 0,0-1 1,0-1-1,0 0 1,0 0-1,1-1 0,0-1 1,0 0-1,0-1 1,1 0-1,0-1 0,-12-11 1,-4 0-1124,-23-17-3139</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49.684"/>
    </inkml:context>
    <inkml:brush xml:id="br0">
      <inkml:brushProperty name="width" value="0.05" units="cm"/>
      <inkml:brushProperty name="height" value="0.05" units="cm"/>
      <inkml:brushProperty name="color" value="#0000FF"/>
    </inkml:brush>
  </inkml:definitions>
  <inkml:trace contextRef="#ctx0" brushRef="#br0">0 0 7402,'0'0'2712,"0"0"-581,0 0-438,0 0-310,0 0-493,0 0-216,15 0 14,387 20 1467,-401-20-2162,1 0 0,-1 0-1,1 0 1,-1 1 0,1-1-1,-1 0 1,1 1 0,-1-1-1,1 1 1,-1-1 0,0 1-1,1 0 1,-1-1 0,0 1 0,0 0-1,1 0 1,-1 0 0,2 2-1,-2-1-70,-1 1 1,1-1-1,-1 0 0,0 1 0,1-1 0,-1 1 0,0-1 1,0 0-1,-1 1 0,1-1 0,0 0 0,-2 4 0,0 2 27,0-1 0,0 1 0,-1-1 0,-1 0-1,1 0 1,-1 0 0,0 0 0,0-1 0,-11 12 0,-59 57-77,35-38-54,-3 8-30,20-20 151,0-2 0,-30 24 0,52-47 73,0 0 1,0 0-1,-1 0 0,1 0 1,0 0-1,0 1 0,0-1 0,0 0 1,-1 0-1,1 0 0,0 0 1,0 0-1,0 1 0,0-1 1,0 0-1,-1 0 0,1 0 0,0 1 1,0-1-1,0 0 0,0 0 1,0 0-1,0 1 0,0-1 1,0 0-1,0 0 0,0 0 1,0 1-1,0-1 0,0 0 0,0 0 1,0 0-1,0 1 0,0-1 1,0 0-1,0 0 0,0 1 1,0-1-1,0 0 0,0 0 0,1 0 1,-1 1-1,0-1 0,0 0 1,0 0-1,0 0 0,0 0 1,1 0-1,-1 1 0,0-1 0,0 0 1,0 0-1,0 0 0,1 0 1,-1 0-1,0 0 0,0 0 1,0 0-1,1 1 0,-1-1 0,0 0 1,0 0-1,1 0 0,-1 0 1,30 4 355,53-3-230,-65-1-86,219 0-2005,-160 0-2274</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0.144"/>
    </inkml:context>
    <inkml:brush xml:id="br0">
      <inkml:brushProperty name="width" value="0.05" units="cm"/>
      <inkml:brushProperty name="height" value="0.05" units="cm"/>
      <inkml:brushProperty name="color" value="#0000FF"/>
    </inkml:brush>
  </inkml:definitions>
  <inkml:trace contextRef="#ctx0" brushRef="#br0">0 35 4337,'0'0'5657,"0"0"-4001,0 0-87,0 0-177,0 0-736,0 0 24,0 0-143,151 0-65,-89 0 104,0 0-336,7 0 72,-1 0-304,1 0-16,-14 0-16,-14-14-800,-7 0-1337,-27 7-3560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0.464"/>
    </inkml:context>
    <inkml:brush xml:id="br0">
      <inkml:brushProperty name="width" value="0.05" units="cm"/>
      <inkml:brushProperty name="height" value="0.05" units="cm"/>
      <inkml:brushProperty name="color" value="#0000FF"/>
    </inkml:brush>
  </inkml:definitions>
  <inkml:trace contextRef="#ctx0" brushRef="#br0">0 1 3121,'0'0'6657,"0"0"-5273,0 0 473,0 0-617,0 0-400,0 0-192,0 0-64,138 21-207,-83-21-81,13 7-208,-6-7-88,20 0-376,-13 0-1833,-21 0-3080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0.878"/>
    </inkml:context>
    <inkml:brush xml:id="br0">
      <inkml:brushProperty name="width" value="0.05" units="cm"/>
      <inkml:brushProperty name="height" value="0.05" units="cm"/>
      <inkml:brushProperty name="color" value="#0000FF"/>
    </inkml:brush>
  </inkml:definitions>
  <inkml:trace contextRef="#ctx0" brushRef="#br0">1 29 784,'0'0'7450,"0"0"-5170,0 0-279,0 0-193,0 0-848,0 0-296,0 0-280,0 0-119,0 0-9,13 0-72,15 0 112,6 0-208,1 0 72,13 0-160,27 0-416,-13 0-1745,0-28-3552</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3.457"/>
    </inkml:context>
    <inkml:brush xml:id="br0">
      <inkml:brushProperty name="width" value="0.05" units="cm"/>
      <inkml:brushProperty name="height" value="0.05" units="cm"/>
      <inkml:brushProperty name="color" value="#E71224"/>
    </inkml:brush>
  </inkml:definitions>
  <inkml:trace contextRef="#ctx0" brushRef="#br0">20 3 1480,'0'0'2901,"0"0"-809,0 0-686,0 0-288,0 0-178,0 0-143,-3-1-110,2 1-462,1-1-1,-1 1 1,0 0 0,1 0-1,-1 0 1,1 0 0,-1 0-1,0 0 1,1-1 0,-1 1-1,0 1 1,1-1 0,-1 0-1,0 0 1,1 0 0,-1 0-1,1 0 1,-1 1 0,0-1-1,0 1 1,-1 6 2623,1 2-3963,2-2 1205,0 0 1,0 0-1,0 0 1,1 0-1,0 0 1,0-1-1,1 1 1,3 6-1,33 52 199,-26-44-244,13 17-75,2-2 0,1-1 0,41 37 0,-65-67-236,0-1-1,0 1 1,0-1 0,1-1-1,6 5 1,6-3-4349,-15-6 2305,-3-2-641</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1.952"/>
    </inkml:context>
    <inkml:brush xml:id="br0">
      <inkml:brushProperty name="width" value="0.05" units="cm"/>
      <inkml:brushProperty name="height" value="0.05" units="cm"/>
      <inkml:brushProperty name="color" value="#0000FF"/>
    </inkml:brush>
  </inkml:definitions>
  <inkml:trace contextRef="#ctx0" brushRef="#br0">1 85 7218,'0'0'2625,"0"0"-596,0 0-226,0 0-519,0 0-674,0 0-269,6 0-145,143 13 1095,2 1-527,419-12 283,-308-3-904,-106-7-367,283-51 1,-160 16-7451,-238 41 677</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2.638"/>
    </inkml:context>
    <inkml:brush xml:id="br0">
      <inkml:brushProperty name="width" value="0.05" units="cm"/>
      <inkml:brushProperty name="height" value="0.05" units="cm"/>
      <inkml:brushProperty name="color" value="#0000FF"/>
    </inkml:brush>
  </inkml:definitions>
  <inkml:trace contextRef="#ctx0" brushRef="#br0">0 123 1632,'0'0'7387,"0"0"-4285,0 0-1355,0 0-368,0 0-600,0 0-52,7 37-110,25 119-157,23 25 185,-25-94-479,-23-64-142,19 54 8,-25-75-42,-1-2-41,0 0-66,0 0-50,0 0-152,0-6 6,16-319-1835,-11 286 2084,2 1 0,1-1-1,2 1 1,2 1 0,1 0-1,25-47 1,-36 81 54,-1 0 0,1 0-1,0 0 1,1 0 0,-1 1 0,0-1 0,1 1-1,-1 0 1,1-1 0,0 1 0,0 1 0,0-1-1,0 0 1,0 1 0,0-1 0,0 1 0,0 0-1,1 0 1,-1 0 0,1 0 0,-1 1 0,0 0-1,1-1 1,-1 1 0,1 0 0,-1 1 0,1-1-1,-1 1 1,0-1 0,7 3 0,-8-2 39,1 0 0,-1-1 0,0 1 0,0 0 0,0 0 0,0 1 0,0-1 0,0 0 0,-1 1 0,1-1 0,0 1 0,-1 0 0,1-1 0,-1 1 0,1 0 0,-1 0 0,2 3 0,18 43 332,-14-31-215,11 35 222,-2 1-1,-3 1 1,-2 1-1,-2-1 1,2 64-1,-8-80-291,-1-17-110,-2-12 55,1 0-1,0 0 0,0 0 0,1 0 1,3 10-1,-4-17-111,0 1 0,0-1 0,0 0 0,1 0-1,-1 0 1,0 0 0,1 0 0,-1-1 0,1 1 0,0 0 0,0-1 0,-1 1 0,1-1 0,0 0 0,0 1 0,0-1 0,1 0 0,-1 0 0,0 0 0,0-1 0,0 1 0,1-1-1,-1 1 1,5 0 0,76-1-4262,-47-6 93</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2.966"/>
    </inkml:context>
    <inkml:brush xml:id="br0">
      <inkml:brushProperty name="width" value="0.05" units="cm"/>
      <inkml:brushProperty name="height" value="0.05" units="cm"/>
      <inkml:brushProperty name="color" value="#0000FF"/>
    </inkml:brush>
  </inkml:definitions>
  <inkml:trace contextRef="#ctx0" brushRef="#br0">1 120 6553,'0'0'2441,"0"0"-769,0 0-255,0 0-345,0 0-280,0 0 72,0 0-336,130 0-40,-75 0-368,-7 0 160,7 0-272,0-14-8,7-28-992,-7 14-1240,-14-7-2545</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3.295"/>
    </inkml:context>
    <inkml:brush xml:id="br0">
      <inkml:brushProperty name="width" value="0.05" units="cm"/>
      <inkml:brushProperty name="height" value="0.05" units="cm"/>
      <inkml:brushProperty name="color" value="#0000FF"/>
    </inkml:brush>
  </inkml:definitions>
  <inkml:trace contextRef="#ctx0" brushRef="#br0">14 0 9010,'0'0'2889,"0"0"-457,0 0-864,0 0-239,0 0-713,0 0-408,0 415-168,0-323-40,0 13-640,0-14-2273,-13-13-5889</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3.627"/>
    </inkml:context>
    <inkml:brush xml:id="br0">
      <inkml:brushProperty name="width" value="0.05" units="cm"/>
      <inkml:brushProperty name="height" value="0.05" units="cm"/>
      <inkml:brushProperty name="color" value="#0000FF"/>
    </inkml:brush>
  </inkml:definitions>
  <inkml:trace contextRef="#ctx0" brushRef="#br0">1 0 3065,'0'0'8521,"0"0"-6656,0 0-449,0 0-664,0 0-424,0 0-176,0 0-104,34 373-48,-13-239-1400,-15-22-3161</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4.173"/>
    </inkml:context>
    <inkml:brush xml:id="br0">
      <inkml:brushProperty name="width" value="0.05" units="cm"/>
      <inkml:brushProperty name="height" value="0.05" units="cm"/>
      <inkml:brushProperty name="color" value="#0000FF"/>
    </inkml:brush>
  </inkml:definitions>
  <inkml:trace contextRef="#ctx0" brushRef="#br0">0 1 7258,'0'0'2612,"0"0"-918,0 0-95,0 0-263,0 0-166,0 0-338,46 29-87,-46-29-745,202 121 622,-186-113-524,0 0 1,1-1 0,0 0-1,0-2 1,0 0 0,1-1-1,0-1 1,0 0 0,0-2-1,22 0 1,2 1 128,477 4 1252,-479-9-1438,-1-2 0,46-12 0,-64 14-45,-44 6-471,-17 4-651,0 2 0,-60 22 0,4 4-3260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4.812"/>
    </inkml:context>
    <inkml:brush xml:id="br0">
      <inkml:brushProperty name="width" value="0.05" units="cm"/>
      <inkml:brushProperty name="height" value="0.05" units="cm"/>
      <inkml:brushProperty name="color" value="#0000FF"/>
    </inkml:brush>
  </inkml:definitions>
  <inkml:trace contextRef="#ctx0" brushRef="#br0">1 0 8794,'0'0'2395,"0"0"-369,0 0-352,0 0-300,0 0-452,0 0-257,35 34-328,115 109-63,-119-114-211,1-2 0,1-1 0,66 38 0,-66-45-28,40 32 0,-46-32-184,-24-18 96,1 1 0,0 0 0,-1 0 0,0 1 1,1-1-1,-1 1 0,0 0 0,0-1 0,0 2 0,-1-1 0,1 0 0,-1 0 0,1 1 1,-1-1-1,0 1 0,0 0 0,-1-1 0,1 1 0,-1 0 0,0 0 0,0 0 0,0 0 0,-1 0 1,1 5-1,-1-2-25,0 1 0,0-1 0,0 0 0,-1 0 0,0 0 0,-1 0 0,0 0 0,0 0 0,0 0 0,-1-1 0,0 1 1,0-1-1,0 1 0,-1-1 0,-7 8 0,-188 220-236,-2 1 1108,198-231-697,0 1 0,0-1 1,1 0-1,0 1 0,0 0 0,0 0 1,0-1-1,1 1 0,0 0 1,0 0-1,0 0 0,0 1 0,1-1 1,0 0-1,1 8 0,-1-12 93,331 13 1006,-327-14-1189,48 1 40,0-2 0,0-2 0,0-2 0,89-21 1,-105 16-575,0-2 1,-1-2 0,65-35 0,-87 41-2708,-11 1-3467</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6.795"/>
    </inkml:context>
    <inkml:brush xml:id="br0">
      <inkml:brushProperty name="width" value="0.05" units="cm"/>
      <inkml:brushProperty name="height" value="0.05" units="cm"/>
      <inkml:brushProperty name="color" value="#0000FF"/>
    </inkml:brush>
  </inkml:definitions>
  <inkml:trace contextRef="#ctx0" brushRef="#br0">680 1 9194,'0'0'2930,"0"0"-503,0 0-362,0 0-574,0 0-250,0 0-274,-4 4-322,-243 399 491,100-149-1318,129-226-96,-114 170-1765,109-168-387,-1-2 1,-32 30-1,27-35-3193</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7.132"/>
    </inkml:context>
    <inkml:brush xml:id="br0">
      <inkml:brushProperty name="width" value="0.05" units="cm"/>
      <inkml:brushProperty name="height" value="0.05" units="cm"/>
      <inkml:brushProperty name="color" value="#0000FF"/>
    </inkml:brush>
  </inkml:definitions>
  <inkml:trace contextRef="#ctx0" brushRef="#br0">1 1 4793,'0'0'2694,"0"0"-974,0 0-282,0 0-44,0 0 233,0 0-136,27 57-275,90 189-277,-57-116-259,-20-40-231,60 96 1,-86-164-479,1-1-1,1 0 1,0-1 0,2 0 0,0-2 0,39 31 0,27 5-2663,-44-32-1412,-10-1-2026</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7.730"/>
    </inkml:context>
    <inkml:brush xml:id="br0">
      <inkml:brushProperty name="width" value="0.05" units="cm"/>
      <inkml:brushProperty name="height" value="0.05" units="cm"/>
      <inkml:brushProperty name="color" value="#0000FF"/>
    </inkml:brush>
  </inkml:definitions>
  <inkml:trace contextRef="#ctx0" brushRef="#br0">0 162 3121,'0'0'4033,"0"0"-1818,0 0-603,0 0-296,0 0-386,0 0-470,5-1-129,0-1-286,0 1 0,-1-1 0,1 0 0,0-1 0,-1 1 0,0-1 1,1 0-1,-1 0 0,0 0 0,-1 0 0,7-7 0,32-50 106,-34 47-271,1-1 1,19-22 0,-27 35 22,-1 1 53,0 0 71,0 0-7,0 0-10,0 0 41,0 0 108,0 0-106,0 0 7,0 0 17,0 0-134,0 0-11,0 0-24,0 0-84,7 5-57,4 20 446,-2 0 1,6 30-1,-11-38-186,0 0 0,1 0-1,1-1 1,1 1 0,0-1 0,1-1 0,0 1-1,1-1 1,15 17 0,-22-30-223,1 0 0,0 0 1,0-1-1,-1 1 0,1-1 0,0 0 0,0 1 1,0-2-1,0 1 0,0 0 0,1 0 1,-1-1-1,0 0 0,0 0 0,0 0 1,0 0-1,7-1 0,4 1-2307,1 0-3347</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4.064"/>
    </inkml:context>
    <inkml:brush xml:id="br0">
      <inkml:brushProperty name="width" value="0.05" units="cm"/>
      <inkml:brushProperty name="height" value="0.05" units="cm"/>
      <inkml:brushProperty name="color" value="#E71224"/>
    </inkml:brush>
  </inkml:definitions>
  <inkml:trace contextRef="#ctx0" brushRef="#br0">0 121 5089,'0'0'3754,"0"0"-1515,0 0-340,0 0-550,0 0-336,0 0-286,0-6 161,1 1-902,-1 1 0,1-1 0,0 0 1,0 1-1,1 0 0,0-1 0,-1 1 0,1 0 0,1-1 0,-1 1 0,5-5 0,4-5-1006,22-23 0,-26 31 510,-6 14 56,-1-1 361,-1 27 363,-1-14 141,4 33 1,-2-49-386,0 1-1,1-1 1,0 1-1,0-1 1,0 0 0,1 0-1,0 0 1,-1 0 0,1 0-1,1 0 1,-1 0 0,1 0-1,3 3 1,-5-6-218,1 1 0,0-1 0,0 0 0,0 0 0,0 0 0,0 0 0,0-1 0,0 1 0,0-1 0,1 1 0,-1-1 0,0 0 0,0 1 0,1-1 1,-1 0-1,0-1 0,4 1 0,3-1-1302,-1 1-837</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8.101"/>
    </inkml:context>
    <inkml:brush xml:id="br0">
      <inkml:brushProperty name="width" value="0.05" units="cm"/>
      <inkml:brushProperty name="height" value="0.05" units="cm"/>
      <inkml:brushProperty name="color" value="#0000FF"/>
    </inkml:brush>
  </inkml:definitions>
  <inkml:trace contextRef="#ctx0" brushRef="#br0">1 0 3593,'0'0'5921,"0"0"-3929,0 0 457,0 0-729,0 0-775,0 0-577,0 0-24,0 0-344,20 0 0,1 0-432,0 0-3825</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8.666"/>
    </inkml:context>
    <inkml:brush xml:id="br0">
      <inkml:brushProperty name="width" value="0.05" units="cm"/>
      <inkml:brushProperty name="height" value="0.05" units="cm"/>
      <inkml:brushProperty name="color" value="#0000FF"/>
    </inkml:brush>
  </inkml:definitions>
  <inkml:trace contextRef="#ctx0" brushRef="#br0">1 99 7034,'0'0'3144,"0"0"-1007,0 0-33,0 0-784,0 0-663,0 0-89,0 0-264,6 0 240,22 0-376,6 0 80,7 0-160,14 0-88,7 0-88,48-28-1168,-21-14-2833,-13 14-7250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9.114"/>
    </inkml:context>
    <inkml:brush xml:id="br0">
      <inkml:brushProperty name="width" value="0.05" units="cm"/>
      <inkml:brushProperty name="height" value="0.05" units="cm"/>
      <inkml:brushProperty name="color" value="#0000FF"/>
    </inkml:brush>
  </inkml:definitions>
  <inkml:trace contextRef="#ctx0" brushRef="#br0">598 0 5145,'0'0'4385,"0"0"-2489,0 0 601,0 0-401,0 0-695,0 0-137,0 0-496,-165 239-104,110-168-496,0-1 0,0-7-160,0 0-16,7-13-208,7-1-744,-14-7-272,21-14-1121,0-14-2360</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9.447"/>
    </inkml:context>
    <inkml:brush xml:id="br0">
      <inkml:brushProperty name="width" value="0.05" units="cm"/>
      <inkml:brushProperty name="height" value="0.05" units="cm"/>
      <inkml:brushProperty name="color" value="#0000FF"/>
    </inkml:brush>
  </inkml:definitions>
  <inkml:trace contextRef="#ctx0" brushRef="#br0">1 1 1168,'0'0'5808,"0"0"-2886,0 0-883,0 0-232,0 0-224,0 0-233,14 25-193,89 162 498,-76-142-1365,2 0-1,2-2 1,40 42-1,-48-60-617,1-2-1,1 0 1,1-2-1,1-1 1,58 33-1,-49-38-2921,-8-7-2798</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5:59.918"/>
    </inkml:context>
    <inkml:brush xml:id="br0">
      <inkml:brushProperty name="width" value="0.05" units="cm"/>
      <inkml:brushProperty name="height" value="0.05" units="cm"/>
      <inkml:brushProperty name="color" value="#0000FF"/>
    </inkml:brush>
  </inkml:definitions>
  <inkml:trace contextRef="#ctx0" brushRef="#br0">0 63 6937,'0'0'2689,"0"0"-937,0 0-47,0 0-697,0 0-120,0 0-32,0 0 33,76 0-145,-21 0-168,7 7-64,13 0-296,7 0 8,8-7-216,-1 0-16,21-7-1256,-21-35-2777,-20 7-7322</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0.767"/>
    </inkml:context>
    <inkml:brush xml:id="br0">
      <inkml:brushProperty name="width" value="0.05" units="cm"/>
      <inkml:brushProperty name="height" value="0.05" units="cm"/>
      <inkml:brushProperty name="color" value="#0000FF"/>
    </inkml:brush>
  </inkml:definitions>
  <inkml:trace contextRef="#ctx0" brushRef="#br0">211 1 4625,'0'0'2259,"0"0"-78,0 0-300,0 0-320,0 0-154,0 0-219,7 30 3429,-9-6-4346,-1 0 0,-1-1 0,-1 1 0,-2-1 0,0-1 1,-11 26-1,-6 19-94,-11 42-196,5 2-1,4 1 1,6 1 0,4 1-1,0 138 1,14-194-176,0-37-14,1-1-1,1 1 1,1 0-1,1 0 1,1-1-1,0 1 0,8 21 1,-2-19-391,2-1 0,1 0 1,1 0-1,27 34 0,40 37-4329,14-6-4221</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1.586"/>
    </inkml:context>
    <inkml:brush xml:id="br0">
      <inkml:brushProperty name="width" value="0.05" units="cm"/>
      <inkml:brushProperty name="height" value="0.05" units="cm"/>
      <inkml:brushProperty name="color" value="#0000FF"/>
    </inkml:brush>
  </inkml:definitions>
  <inkml:trace contextRef="#ctx0" brushRef="#br0">1 1 4705,'0'0'6023,"0"0"-3087,0 0-1275,0 0-262,0 0-334,0 0-266,32 39-328,105 128-137,35 59-28,-148-188-307,-2 0 1,-1 1-1,22 61 0,-34-70-121,0 2 0,-3-1 1,0 1-1,-2 0 0,-1 0 0,-2 0 0,-4 43 0,2-59-59,0-1-1,-1 0 0,-1 0 0,-1 0 0,0 0 1,-1-1-1,0 0 0,-1 0 0,-14 24 1,-4-3-1167,-1 0 1,-33 34 0,26-32-707,-51 58-5345</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2.317"/>
    </inkml:context>
    <inkml:brush xml:id="br0">
      <inkml:brushProperty name="width" value="0.05" units="cm"/>
      <inkml:brushProperty name="height" value="0.05" units="cm"/>
      <inkml:brushProperty name="color" value="#0000FF"/>
    </inkml:brush>
  </inkml:definitions>
  <inkml:trace contextRef="#ctx0" brushRef="#br0">0 0 5961,'0'0'3944,"0"0"-1605,0 0-629,0 0-543,0 0-386,0 0-245,10 0-216,81 9 42,-80-7-327,1 0 1,-1 1 0,1 1-1,-1 0 1,0 0-1,18 10 1,-27-11-58,0 0 0,-1-1 0,0 1 0,0 0 0,0 0 0,0 0 0,0 0 0,0 0 0,-1 0 0,0 0 0,1 0 0,-1 0 0,0 0 0,-1 0 0,1 0 0,0 0 0,-2 4 0,1 9-158,1-8 84,-1 0 1,0 0-1,-1 1 1,0-1-1,-1-1 1,1 1-1,-1 0 1,-1-1-1,-6 12 1,-49 67-456,31-48 349,21-27 192,4-8 15,1 0 0,-1 0 0,1 0 0,0 0 0,1 1 0,-1-1 0,1 1 0,-1-1 0,1 1 0,0 0 0,-1 6 0,18-10 179,187 0-2591,-154 0-1799</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4.329"/>
    </inkml:context>
    <inkml:brush xml:id="br0">
      <inkml:brushProperty name="width" value="0.05" units="cm"/>
      <inkml:brushProperty name="height" value="0.05" units="cm"/>
      <inkml:brushProperty name="color" value="#0000FF"/>
    </inkml:brush>
  </inkml:definitions>
  <inkml:trace contextRef="#ctx0" brushRef="#br0">0 435 7618,'0'0'2738,"0"0"-441,0 0-258,0 0-705,0 0-560,0 0-492,0-15 29,1-8-333,1 1 0,1 0 1,1 0-1,11-35 0,37-86-587,-19 57-392,-15 45 130,-18 41 860,0 0-1,0 0 1,0-1-1,0 1 1,0 0-1,0 0 1,0 0-1,0 0 1,0-1-1,0 1 1,0 0 0,1 0-1,-1 0 1,0 0-1,0 0 1,0-1-1,0 1 1,0 0-1,0 0 1,1 0 0,-1 0-1,0 0 1,0 0-1,0 0 1,0 0-1,1 0 1,-1 0-1,0 0 1,0-1 0,0 1-1,0 0 1,1 0-1,-1 0 1,0 0-1,0 0 1,0 0-1,0 0 1,1 0-1,-1 1 1,0-1 0,0 0-1,0 0 1,1 0-1,-1 0 1,0 0-1,0 0 1,0 0-1,0 0 1,0 0 0,1 1-1,2 21-55,-3 366 1328,0-386-1258,0 1 1,1 0 0,0 0 0,-1-1 0,1 1-1,0-1 1,1 1 0,-1-1 0,0 1-1,1-1 1,-1 1 0,1-1 0,0 0 0,0 0-1,0 0 1,0 0 0,0 0 0,0 0-1,0-1 1,1 1 0,-1-1 0,0 0 0,1 1-1,0-1 1,-1 0 0,1 0 0,0-1 0,-1 1-1,1-1 1,4 1 0,11 2-684,1 0 0,0-1 0,23-2 0,-36 0 199,29 0-3174</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4.698"/>
    </inkml:context>
    <inkml:brush xml:id="br0">
      <inkml:brushProperty name="width" value="0.05" units="cm"/>
      <inkml:brushProperty name="height" value="0.05" units="cm"/>
      <inkml:brushProperty name="color" value="#0000FF"/>
    </inkml:brush>
  </inkml:definitions>
  <inkml:trace contextRef="#ctx0" brushRef="#br0">1 0 5329,'0'0'2729,"0"0"-521,0 0-231,0 0-721,0 0-208,0 0-288,0 0 8,14 0-407,-7 0-33,-1 0-232,15 0-96,0 0-224,-8 0-3625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6.265"/>
    </inkml:context>
    <inkml:brush xml:id="br0">
      <inkml:brushProperty name="width" value="0.05" units="cm"/>
      <inkml:brushProperty name="height" value="0.05" units="cm"/>
      <inkml:brushProperty name="color" value="#E71224"/>
    </inkml:brush>
  </inkml:definitions>
  <inkml:trace contextRef="#ctx0" brushRef="#br0">1 234 4257,'0'0'4425,"0"0"-2497,0 0-287,0 0-361,0 0-680,0 0-160,0 0-320,222-93 72,-177 75-192,-5-5-48,6 0-656,-1-6-728,-5 5-849,-11 1-2744</inkml:trace>
  <inkml:trace contextRef="#ctx0" brushRef="#br0" timeOffset="1">251 71 3697,'0'0'4369,"0"0"-2497,0 0-232,0 0-431,0 0-81,0 0-456,0 0-280,0 233-168,0-186-224,-5 0-48,-13-1-544,1 1-56,-5-12-728,-1 0-201,0-6-1263,6-11-2809</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4.497"/>
    </inkml:context>
    <inkml:brush xml:id="br0">
      <inkml:brushProperty name="width" value="0.05" units="cm"/>
      <inkml:brushProperty name="height" value="0.05" units="cm"/>
      <inkml:brushProperty name="color" value="#E71224"/>
    </inkml:brush>
  </inkml:definitions>
  <inkml:trace contextRef="#ctx0" brushRef="#br0">4 0 4065,'0'0'2416,"0"0"-679,0 0-209,0 0-536,0 0-376,0 0 73,0 0-257,-4 0 216,4 0-48,0 0 216,0 0-512,0 0 0,0 0-232,0 0-72,0 0-680,0 0-1688,0 0-5242</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5.216"/>
    </inkml:context>
    <inkml:brush xml:id="br0">
      <inkml:brushProperty name="width" value="0.05" units="cm"/>
      <inkml:brushProperty name="height" value="0.05" units="cm"/>
      <inkml:brushProperty name="color" value="#0000FF"/>
    </inkml:brush>
  </inkml:definitions>
  <inkml:trace contextRef="#ctx0" brushRef="#br0">1 78 4993,'0'0'4601,"0"0"-3081,0 0 409,0 0-665,0 0-480,0 0-432,0 0 8,20-7 16,8 7-159,6 0 31,-6 0-248,6 0 152,0 0-144,1-7-16,-1-14-481,-6 7-911,-15-7-1752,1 14-5778</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5.550"/>
    </inkml:context>
    <inkml:brush xml:id="br0">
      <inkml:brushProperty name="width" value="0.05" units="cm"/>
      <inkml:brushProperty name="height" value="0.05" units="cm"/>
      <inkml:brushProperty name="color" value="#0000FF"/>
    </inkml:brush>
  </inkml:definitions>
  <inkml:trace contextRef="#ctx0" brushRef="#br0">1 1 6001</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5.883"/>
    </inkml:context>
    <inkml:brush xml:id="br0">
      <inkml:brushProperty name="width" value="0.05" units="cm"/>
      <inkml:brushProperty name="height" value="0.05" units="cm"/>
      <inkml:brushProperty name="color" value="#0000FF"/>
    </inkml:brush>
  </inkml:definitions>
  <inkml:trace contextRef="#ctx0" brushRef="#br0">21 1 6001,'-21'239'3281,"21"-239"-921,0 0-375,0 0-881,0 0-312,0 0-488,0 0 40,14 0-216,13 0 89,1 0-209,6 0-16,21-14-209,-7 0-1991,-7-7-4033</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6.218"/>
    </inkml:context>
    <inkml:brush xml:id="br0">
      <inkml:brushProperty name="width" value="0.05" units="cm"/>
      <inkml:brushProperty name="height" value="0.05" units="cm"/>
      <inkml:brushProperty name="color" value="#0000FF"/>
    </inkml:brush>
  </inkml:definitions>
  <inkml:trace contextRef="#ctx0" brushRef="#br0">0 1 5369,'0'0'4769,"0"0"-2864,0 0 295,0 0-760,0 0-231,0 0-465,0 0-152,0 0-448,0 309 0,0-252-144,0 20-384,0-21-1489,0-14-5304</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07.097"/>
    </inkml:context>
    <inkml:brush xml:id="br0">
      <inkml:brushProperty name="width" value="0.05" units="cm"/>
      <inkml:brushProperty name="height" value="0.05" units="cm"/>
      <inkml:brushProperty name="color" value="#0000FF"/>
    </inkml:brush>
  </inkml:definitions>
  <inkml:trace contextRef="#ctx0" brushRef="#br0">1 29 280,'0'0'4216,"0"0"-2163,0 0-447,0 0 28,0 0-225,0 0-86,8 29 2666,34 121-2429,-3-14-1266,-36-120-273,-2-9-30,0 0-1,0-1 1,1 1 0,0-1 0,0 0 0,0 0 0,1 1 0,6 9 0,-7-14-173,-2-2-67,1 0-143,-1 0 340,1 0 0,-1 0 0,1 0-1,-1 0 1,0 0 0,1 0-1,-1 0 1,1 0 0,-1 0 0,0 0-1,1 0 1,-1 0 0,1 0-1,-1 0 1,0-1 0,1 1 0,-1 0-1,0 0 1,1 0 0,-1-1-1,0 1 1,1 0 0,-1 0 0,0-1-1,1 1 1,-1 0 0,0 0 0,0-1-1,1 1 1,-1 0 0,0-1-1,55-233-2264,-49 211 2175,-2 0-31,2 1 0,1 0 0,10-22 0,-15 40 147,0 1 0,1 0 0,-1-1 0,1 1 0,0 0 0,0 0 0,0 1 0,0-1 0,0 1 0,1-1 0,-1 1 0,1 0 0,-1 0 0,1 1 0,7-3 0,-1 1 352,0 0 0,0 1 0,0 0 0,1 1 0,16 0 0,-25 3-259,0 0 0,-1 0 0,1 0-1,-1 1 1,0-1 0,1 0-1,-1 1 1,0-1 0,0 1 0,-1 0-1,1-1 1,0 1 0,-1 0-1,1 3 1,3 11 143,15 58-507,-3 1 0,11 141 0,-22-168-1276,2 11-3544</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1.625"/>
    </inkml:context>
    <inkml:brush xml:id="br0">
      <inkml:brushProperty name="width" value="0.05" units="cm"/>
      <inkml:brushProperty name="height" value="0.05" units="cm"/>
      <inkml:brushProperty name="color" value="#0000FF"/>
    </inkml:brush>
  </inkml:definitions>
  <inkml:trace contextRef="#ctx0" brushRef="#br0">879 1 3121,'0'0'8143,"0"0"-4316,0 0-1453,0 0-431,0 0-355,0 0-378,0 0-234,0 0-102,0 0-145,0 0-59,0 0-245,0 0-43,-2 0-256,-63 0 0,-136 4-759,168-2 495,0 3 0,0 1 0,1 1 0,-36 12 0,50-12 68,-142 58-661,144-57 608,0 1 0,1 0 1,0 1-1,0 1 0,1 0 0,1 1 0,-19 21 1,28-27 47,0 0 1,0 0-1,1 0 1,0 0-1,0 1 0,1 0 1,0-1-1,0 1 1,0 0-1,1 0 1,-1 10-1,2-12 36,0 0-1,0 0 0,0 0 0,0 0 1,1 0-1,0 0 0,0 0 0,0 0 1,0 0-1,1 0 0,0-1 1,0 1-1,0-1 0,1 1 0,-1-1 1,7 8-1,9 5-94,1-2 1,0 0-1,1-1 0,42 22 0,94 37-244,-144-68 373,176 64-188,-123-48 183,-2 2 0,0 4 1,64 36-1,-124-60 9,1 0 0,0 0-1,0 0 1,-1 0 0,0 0 0,0 1 0,0-1 0,0 1 0,0 0 0,-1 0 0,1 0-1,-1 0 1,0 0 0,-1 1 0,1-1 0,-1 1 0,1-1 0,0 7 0,-1 5 39,0 1 1,0-1 0,-4 31-1,2-38-22,-1 2-4,-1-1 1,1 1-1,-2-1 0,0 0 0,0 0 1,0 0-1,-1-1 0,-1 0 1,0 0-1,0 0 0,-1 0 0,0-1 1,0 0-1,-1-1 0,0 0 1,-10 8-1,-4 2 15,-1-2 1,-1 0-1,0-1 1,0-1-1,-34 11 1,26-13-69,0-2 0,-1-1 0,0-2 0,-38 3 0,-138-2-449,197-7 239,0-1 1,0 1 0,-1-2 0,1 0 0,0 0-1,1-1 1,-1-1 0,0 0 0,1 0 0,0-1-1,0-1 1,0 0 0,1 0 0,0-1 0,0 0-1,0-1 1,-15-17 0,-26-31-3930</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2.332"/>
    </inkml:context>
    <inkml:brush xml:id="br0">
      <inkml:brushProperty name="width" value="0.05" units="cm"/>
      <inkml:brushProperty name="height" value="0.05" units="cm"/>
      <inkml:brushProperty name="color" value="#0000FF"/>
    </inkml:brush>
  </inkml:definitions>
  <inkml:trace contextRef="#ctx0" brushRef="#br0">1 0 6617,'0'0'4359,"0"0"-2067,0 0-762,0 0-523,0 0-477,0 0-248,15 11 163,0 1-334,-5-5-48,-1 0-1,1 0 1,0-1-1,0 0 1,1-1-1,-1 0 1,23 6-1,189 39 457,-220-50-542,0 1 0,0 0 0,0 0 0,0 1 1,0-1-1,0 0 0,0 1 0,-1-1 0,1 1 0,0-1 0,-1 1 1,0 0-1,1-1 0,-1 1 0,0 0 0,0 0 0,0 0 0,0 0 0,0 0 1,0 1-1,0-1 0,-1 0 0,1 0 0,-1 0 0,0 1 0,0-1 1,1 0-1,-1 1 0,-1-1 0,1 0 0,0 0 0,-2 4 0,1 3-85,0-1-1,-1 0 1,0 0-1,-1 0 1,1 0-1,-2-1 0,-6 14 1,-10 7 57,-1-1 0,-1-1 0,-30 27 0,20-20 115,30-31 215,2-2 17,0 0 50,0 0-111,0 0-90,24 0 46,362 0-3886,-295 0-2849</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3.549"/>
    </inkml:context>
    <inkml:brush xml:id="br0">
      <inkml:brushProperty name="width" value="0.05" units="cm"/>
      <inkml:brushProperty name="height" value="0.05" units="cm"/>
      <inkml:brushProperty name="color" value="#0000FF"/>
    </inkml:brush>
  </inkml:definitions>
  <inkml:trace contextRef="#ctx0" brushRef="#br0">1 0 8410,'0'0'5089,"0"0"-2737,0 0-631,0 0-649,0 0-512,0 0-408,0 0-80,0 0-8,0 0-128,0 0-752,0 14-2097,0 0-8913</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4.416"/>
    </inkml:context>
    <inkml:brush xml:id="br0">
      <inkml:brushProperty name="width" value="0.05" units="cm"/>
      <inkml:brushProperty name="height" value="0.05" units="cm"/>
      <inkml:brushProperty name="color" value="#0000FF"/>
    </inkml:brush>
  </inkml:definitions>
  <inkml:trace contextRef="#ctx0" brushRef="#br0">0 57 5905,'0'0'5036,"0"0"-2269,0 0-1006,0 0-441,0 0-545,0 0-182,1 26 25,0-17-542,18 189 1123,-14-165-1012,50 351 547,-53-317-1135,-2-67 358,0 0 0,1 0 0,-1 0 0,0 0 1,1 0-1,-1 0 0,1 0 0,-1 0 0,0-1 0,1 1 1,-1 0-1,0 0 0,1 0 0,-1-1 0,0 1 0,0 0 1,1 0-1,-1-1 0,0 1 0,0 0 0,1 0 0,-1-1 1,0 1-1,0 0 0,0-1 0,1 1 0,-1 0 0,0-1 1,0 1-1,0-1 0,0 1 0,0 0 0,0-1 0,0 1 1,0 0-1,0-1 0,0 1 0,0 0 0,0-1 1,0 1-1,0-1 0,0 0 0,7-114-1223,-1 3 490,3 47 488,2 0-1,3 1 0,3 0 0,3 1 1,39-85-1,-57 144 287,1-1 0,-1 1 0,1 0-1,0 0 1,1 0 0,-1 0 0,1 0 0,0 1 0,0-1 0,0 1 0,0 0 0,0 0 0,1 1-1,-1 0 1,1-1 0,0 1 0,0 1 0,0-1 0,0 1 0,0 0 0,0 0 0,0 0-1,0 1 1,0-1 0,8 2 0,-10-1 41,-1 1-1,0 0 1,0 0-1,0 0 1,0 0-1,0 0 0,-1 0 1,1 1-1,0-1 1,0 1-1,-1-1 1,1 1-1,-1-1 1,0 1-1,1 0 1,-1 0-1,0 0 1,0 0-1,0 0 1,0 0-1,1 3 1,20 55 359,-19-49-285,11 38 463,-2 0 0,-3 0 0,6 75 0,-9 43-1332,-6-57-4406,0-71 1913,0-36-6065</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4.751"/>
    </inkml:context>
    <inkml:brush xml:id="br0">
      <inkml:brushProperty name="width" value="0.05" units="cm"/>
      <inkml:brushProperty name="height" value="0.05" units="cm"/>
      <inkml:brushProperty name="color" value="#0000FF"/>
    </inkml:brush>
  </inkml:definitions>
  <inkml:trace contextRef="#ctx0" brushRef="#br0">1 8 6849,'0'0'2881,"0"0"-896,0 0-137,0 0-680,0 0-448,0 0-288,0 0 32,75 56-247,-47-42 143,6-14-360,1 7 240,6-7-240,0 0-88,7 0-416,14-21-1041,-21-7-1423,0-7-4274</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5.401"/>
    </inkml:context>
    <inkml:brush xml:id="br0">
      <inkml:brushProperty name="width" value="0.05" units="cm"/>
      <inkml:brushProperty name="height" value="0.05" units="cm"/>
      <inkml:brushProperty name="color" value="#E71224"/>
    </inkml:brush>
  </inkml:definitions>
  <inkml:trace contextRef="#ctx0" brushRef="#br0">19 1 520,'0'0'4824,"0"0"-2092,0 0-861,0 0-440,0 0-357,0 0-295,1 0 1837,5 0-2457,0-1-63,0 1 0,-1 0 0,1 1-1,-1 0 1,10 2 0,-13-3-161,-1 1 1,0-1-1,0 1 0,0 0 1,0-1-1,1 1 0,-1 0 1,0 0-1,0-1 0,-1 1 1,1 0-1,0 0 0,0 0 1,0 0-1,0 1 0,-1-1 0,1 0 1,-1 0-1,1 0 0,-1 0 1,1 1-1,-1-1 0,0 0 1,1 0-1,-1 1 0,0-1 1,0 0-1,0 1 0,0 0 0,0 4-16,-1-1 0,0 0 0,0 1 0,0-1 0,0 0-1,-1 0 1,0 0 0,0 0 0,-3 6 0,-30 41-789,7-12 562,23-33 536,-1 3 736,7-10-945,-1 1 1,0-1-1,0 0 0,1 1 0,-1-1 0,0 0 0,1 0 0,-1 1 0,0-1 0,0 0 0,1 0 0,-1 1 1,1-1-1,-1 0 0,0 0 0,1 0 0,-1 0 0,0 0 0,1 0 0,-1 1 0,1-1 0,-1 0 0,0 0 0,1 0 1,-1 0-1,1 0 0,-1-1 0,0 1 0,1 0 0,0 0 0,28 0-125,-11 1-844,0-1 0,0 0 0,0-2 0,-1 0 0,24-6 0,-12-1-4446</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5.096"/>
    </inkml:context>
    <inkml:brush xml:id="br0">
      <inkml:brushProperty name="width" value="0.05" units="cm"/>
      <inkml:brushProperty name="height" value="0.05" units="cm"/>
      <inkml:brushProperty name="color" value="#0000FF"/>
    </inkml:brush>
  </inkml:definitions>
  <inkml:trace contextRef="#ctx0" brushRef="#br0">1 0 6649,'0'0'3249,"0"0"-1593,0 0 417,0 0-945,0 0-512,0 0-528,41 380-88,-41-282-248,0-13-1896,0-22-3825</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5.535"/>
    </inkml:context>
    <inkml:brush xml:id="br0">
      <inkml:brushProperty name="width" value="0.05" units="cm"/>
      <inkml:brushProperty name="height" value="0.05" units="cm"/>
      <inkml:brushProperty name="color" value="#0000FF"/>
    </inkml:brush>
  </inkml:definitions>
  <inkml:trace contextRef="#ctx0" brushRef="#br0">1 64 5497,'0'0'2133,"0"0"-641,0 0-172,0 0-209,0 0 137,0 0-102,40 5-91,276 32 529,318-21 105,-417-18-1573,-97-2-92,0-6 0,174-38 0,-156 24-1739,162-7 1,-199 29-1894</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6.219"/>
    </inkml:context>
    <inkml:brush xml:id="br0">
      <inkml:brushProperty name="width" value="0.05" units="cm"/>
      <inkml:brushProperty name="height" value="0.05" units="cm"/>
      <inkml:brushProperty name="color" value="#0000FF"/>
    </inkml:brush>
  </inkml:definitions>
  <inkml:trace contextRef="#ctx0" brushRef="#br0">124 14 6769,'0'0'2797,"0"0"-890,0 0-356,0 0-431,0 0-274,0 0-279,28 22-17,86 69-172,-105-83-344,0 0 0,0 0 1,-1 1-1,-1 0 0,0 1 1,0-1-1,0 2 0,-2-1 1,1 0-1,-1 1 0,-1 0 0,0 1 1,0-1-1,-1 0 0,2 20 1,1-7 25,-2-2-67,-1 0 0,-1 1-1,-1 0 1,-1-1 0,-4 34-1,4-53-8,-1 0 1,1-1-1,-1 1 0,0-1 0,0 0 0,0 1 1,-1-1-1,1 0 0,0 1 0,-1-1 0,0 0 0,1 0 1,-1 0-1,0-1 0,0 1 0,0 0 0,0-1 0,0 1 1,-1-1-1,1 1 0,0-1 0,-1 0 0,1 0 0,-1 0 1,1-1-1,-1 1 0,1 0 0,-1-1 0,-3 0 1,-8 2-131,0-1 1,0-1 0,0-1-1,-15-1 1,28 2 141,-3-1-23,-1-1 1,0 1 0,1-1-1,-1 0 1,1 0 0,0 0-1,0 0 1,-1-1-1,1 0 1,1 1 0,-1-2-1,0 1 1,1 0 0,0-1-1,-5-6 1,-7-10 7,-22-40 1,21 32-30,2 6 24,1-2 0,1 1 0,2-1 0,0-1 0,1 0 0,2-1 0,0 1 0,2-1 0,1 0 0,-1-30 0,15 56-176,129 1 516,180-3 343,-298 0-690,-1-1 0,1 0 1,-1-1-1,37-14 1,31-17-3221,-79 32 2610,42-20-7978</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6.783"/>
    </inkml:context>
    <inkml:brush xml:id="br0">
      <inkml:brushProperty name="width" value="0.05" units="cm"/>
      <inkml:brushProperty name="height" value="0.05" units="cm"/>
      <inkml:brushProperty name="color" value="#0000FF"/>
    </inkml:brush>
  </inkml:definitions>
  <inkml:trace contextRef="#ctx0" brushRef="#br0">0 0 6385,'0'0'2898,"0"0"-852,0 0-475,0 0-272,0 0-261,0 0-453,24 0-213,186 0 110,-209 1-478,-1-1 0,1 0 0,-1 0 0,1 1 0,0-1 0,-1 0 0,1 1 0,-1-1 0,1 0 0,-1 1 0,1-1 0,-1 1 0,1-1 0,-1 1 0,1-1 0,-1 1 0,0 0 0,1-1 0,-1 1 0,0-1 0,1 1 0,-1 0 0,0-1 0,0 1 0,0 0 0,0-1 0,1 2 0,3 31-404,-10 33-1083,0-50 996,-1-1 1,-1 0 0,0-1 0,-1 0-1,-1 0 1,-13 14 0,1 0-333,0-6 309,19-20 523,0 1 1,0-1-1,1 1 1,-1 0 0,0-1-1,1 1 1,0 0 0,-3 5-1,5-7 427,0-1 44,0 0 233,0 0-145,45-1-783,-1-1 0,86-16 1,-67 4-2367</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7.565"/>
    </inkml:context>
    <inkml:brush xml:id="br0">
      <inkml:brushProperty name="width" value="0.05" units="cm"/>
      <inkml:brushProperty name="height" value="0.05" units="cm"/>
      <inkml:brushProperty name="color" value="#0000FF"/>
    </inkml:brush>
  </inkml:definitions>
  <inkml:trace contextRef="#ctx0" brushRef="#br0">0 71 2633,'0'0'7185,"0"0"-4832,0 0-553,0 0-480,0 0-584,0 0 113,0 0-481,103 0 64,-61 0-208,6 0-80,13 0-48,1 0-96,14 0-128,20-21-864,-21-7-1017,-13 7-4056</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7.900"/>
    </inkml:context>
    <inkml:brush xml:id="br0">
      <inkml:brushProperty name="width" value="0.05" units="cm"/>
      <inkml:brushProperty name="height" value="0.05" units="cm"/>
      <inkml:brushProperty name="color" value="#0000FF"/>
    </inkml:brush>
  </inkml:definitions>
  <inkml:trace contextRef="#ctx0" brushRef="#br0">1 0 824,'0'0'8770,"0"0"-6649,0 0-281,0 0-528,0 0-376,0 0-592,0 0-152,288 0-192,-199 0-808,7 0-2144</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8.448"/>
    </inkml:context>
    <inkml:brush xml:id="br0">
      <inkml:brushProperty name="width" value="0.05" units="cm"/>
      <inkml:brushProperty name="height" value="0.05" units="cm"/>
      <inkml:brushProperty name="color" value="#0000FF"/>
    </inkml:brush>
  </inkml:definitions>
  <inkml:trace contextRef="#ctx0" brushRef="#br0">0 113 7362,'0'0'4810,"0"0"-2776,0 0-653,0 0-332,0 0-172,0 0-115,48 0-93,304 0 430,-281 1-953,0-4 0,141-22 1,117-52-1017,-267 68-2732,-53 9-493</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9.033"/>
    </inkml:context>
    <inkml:brush xml:id="br0">
      <inkml:brushProperty name="width" value="0.05" units="cm"/>
      <inkml:brushProperty name="height" value="0.05" units="cm"/>
      <inkml:brushProperty name="color" value="#0000FF"/>
    </inkml:brush>
  </inkml:definitions>
  <inkml:trace contextRef="#ctx0" brushRef="#br0">0 1 9762,'0'0'4202,"0"0"-2223,0 0-550,0 0-194,0 0-251,0 0-228,43 25-272,141 78-49,-163-92-380,0-1-1,1-1 1,0 0 0,1-2 0,0-1-1,23 4 1,-10-3 17,306 37 154,-304-40-232,-36-4-6,0 0 0,0 0 0,0 0 0,0 0-1,0 1 1,0-1 0,0 1 0,0-1 0,0 1 0,0 0 0,0 0 0,0 0 0,-1 0 0,1 0 0,0 0 0,2 3 0,-3-2-20,0 0 0,-1 0 0,1 0 0,-1 0 0,1 0 0,-1 0 0,0 0 0,0 0 0,0 0 0,0 0 0,0 0 0,0 0 0,0 0 0,-1 0 0,1 0 0,-1 0 0,0 0 1,-1 3-1,-2 3-69,0 0 1,-1 0 0,0 0 0,0 0-1,0-1 1,-1 0 0,0 0 0,-1-1-1,-9 8 1,-1 2-71,-584 584-2824,586-587 3008,7-6 90,1 0 1,-1 0-1,1 0 1,-7 11-1,14-18-86,-1 1-1,0 0 1,1 0 0,-1 0-1,1 0 1,-1 0-1,1 0 1,-1 0-1,1 0 1,-1 0 0,1 0-1,0 0 1,0 0-1,0 0 1,0 0-1,-1 0 1,1 0 0,1 0-1,-1 0 1,0 0-1,0 0 1,0 0-1,0 0 1,1 1 0,-1-1-1,0 0 1,1 0-1,-1-1 1,1 1-1,0 0 1,-1 0 0,1 0-1,-1 0 1,1 0-1,0-1 1,0 1 0,0 0-1,-1 0 1,1-1-1,0 1 1,0-1-1,0 1 1,0-1 0,0 1-1,0-1 1,1 1-1,20 5 35,1 0 0,-1-2 1,1-1-1,0 0 0,0-2 0,40-2 0,-35 1-9,75 1 120,130-3 232,-188-1-310,0-2 0,-1-1 0,50-15 1,179-65 41,-163 43-2730,-92 39-1725</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19.739"/>
    </inkml:context>
    <inkml:brush xml:id="br0">
      <inkml:brushProperty name="width" value="0.05" units="cm"/>
      <inkml:brushProperty name="height" value="0.05" units="cm"/>
      <inkml:brushProperty name="color" value="#0000FF"/>
    </inkml:brush>
  </inkml:definitions>
  <inkml:trace contextRef="#ctx0" brushRef="#br0">1 314 7842,'0'0'3031,"0"0"-977,0 0-513,0 0-550,0 0-491,0 0-160,3 0-169,1-1-147,1 0 0,-1-1-1,0 1 1,0-1 0,-1 0-1,1 0 1,0 0 0,-1-1-1,1 1 1,-1-1 0,0 0-1,0 0 1,4-5 0,42-48-39,-47 54 13,29-37-623,-2-3 1,47-86-1,-74 118 609,-2 8 239,0 11 132,-2 82 145,0-22-104,6 76 1,-2-126-374,1 0 0,0 0 0,1-1 0,1 1 0,1-1 0,0 0 0,2-1 0,17 32 0,-23-46-59,-1 0 1,1 0 0,1-1-1,-1 1 1,0 0-1,1-1 1,-1 1-1,1-1 1,0 0-1,-1 0 1,1 0-1,0 0 1,1 0-1,-1-1 1,0 0 0,6 2-1,36 1-3247,-23-4-970</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0.055"/>
    </inkml:context>
    <inkml:brush xml:id="br0">
      <inkml:brushProperty name="width" value="0.05" units="cm"/>
      <inkml:brushProperty name="height" value="0.05" units="cm"/>
      <inkml:brushProperty name="color" value="#0000FF"/>
    </inkml:brush>
  </inkml:definitions>
  <inkml:trace contextRef="#ctx0" brushRef="#br0">0 0 8346,'0'0'3088,"0"0"-1255,0 0-97,0 0-736,0 0-319,0 0-601,0 0-80,48 35-72,-13-35-2537,-8 0-5393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5.840"/>
    </inkml:context>
    <inkml:brush xml:id="br0">
      <inkml:brushProperty name="width" value="0.05" units="cm"/>
      <inkml:brushProperty name="height" value="0.05" units="cm"/>
      <inkml:brushProperty name="color" value="#E71224"/>
    </inkml:brush>
  </inkml:definitions>
  <inkml:trace contextRef="#ctx0" brushRef="#br0">1 0 5313,'0'0'3305,"0"0"-1449,0 0-231,0 0-521,0 0-296,0 0-288,0 0-400,39 0-16,-19 0-8,3 0-192,5 0-440,15 0-936,-8 0-1257,-3 0-4408</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0.381"/>
    </inkml:context>
    <inkml:brush xml:id="br0">
      <inkml:brushProperty name="width" value="0.05" units="cm"/>
      <inkml:brushProperty name="height" value="0.05" units="cm"/>
      <inkml:brushProperty name="color" value="#0000FF"/>
    </inkml:brush>
  </inkml:definitions>
  <inkml:trace contextRef="#ctx0" brushRef="#br0">0 0 7034,'481'232'2576,"-474"-232"-576,14 0-583,-1 0-633,1 0-376,6 0-352,8 0-56,6-14-152,0-7-1096,-14 7-1825</inkml:trace>
  <inkml:trace contextRef="#ctx0" brushRef="#br0" timeOffset="1">378 682 8122,'0'0'2496,"0"0"-399,0 0-737,0 0-536,0 0-568,0 0-56,0 0-200,254-70-832,-192 28-2097</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0.714"/>
    </inkml:context>
    <inkml:brush xml:id="br0">
      <inkml:brushProperty name="width" value="0.05" units="cm"/>
      <inkml:brushProperty name="height" value="0.05" units="cm"/>
      <inkml:brushProperty name="color" value="#0000FF"/>
    </inkml:brush>
  </inkml:definitions>
  <inkml:trace contextRef="#ctx0" brushRef="#br0">8 0 4241,'0'0'8754,"0"0"-6322,0 0-615,0 0-409,0 0-568,0 0-376,0 0-448,-7 275-16,7-198-16,0-7-912,0-20-3465</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1.718"/>
    </inkml:context>
    <inkml:brush xml:id="br0">
      <inkml:brushProperty name="width" value="0.05" units="cm"/>
      <inkml:brushProperty name="height" value="0.05" units="cm"/>
      <inkml:brushProperty name="color" value="#0000FF"/>
    </inkml:brush>
  </inkml:definitions>
  <inkml:trace contextRef="#ctx0" brushRef="#br0">1 0 7722,'0'0'3903,"0"0"-1632,0 0-401,0 0-550,0 0-378,0 0-187,9 20-106,104 254 477,-104-245-1037,1 4-31,19 40 0,-31-101-3928,3 2 3671,1 1 0,6-29-1,-1 24 179,17-60-85,-21 81 98,0 1-1,1 0 1,0-1 0,0 1 0,1 0 0,0 1-1,11-13 1,-15 18 39,1 1-1,0 0 1,0 0-1,0 0 1,0 0-1,0 0 1,0 1-1,0-1 1,0 0-1,0 1 1,0 0 0,0-1-1,0 1 1,0 0-1,1 0 1,-1 0-1,0 0 1,0 1-1,0-1 1,0 0-1,2 2 1,0-1 32,0 0 0,-1 0-1,1 0 1,-1 1 0,0-1 0,1 1 0,-1 0-1,0 0 1,0 0 0,0 0 0,3 4 0,138 174-1252,-109-143-2451</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2.732"/>
    </inkml:context>
    <inkml:brush xml:id="br0">
      <inkml:brushProperty name="width" value="0.05" units="cm"/>
      <inkml:brushProperty name="height" value="0.05" units="cm"/>
      <inkml:brushProperty name="color" value="#0000FF"/>
    </inkml:brush>
  </inkml:definitions>
  <inkml:trace contextRef="#ctx0" brushRef="#br0">770 1 5841,'0'0'5119,"0"0"-2125,0 0-719,0 0-383,0 0-495,0 0-315,-8 1-251,4 0-758,0 0 0,1 1 0,-1 0 0,1-1 0,-1 1-1,1 0 1,0 1 0,0-1 0,0 1 0,0-1 0,0 1 0,0 0-1,1 0 1,-1 0 0,1 0 0,0 0 0,0 1 0,-2 5-1,-9 18 202,-15 43-1,10-21-182,-39 82-260,-5-3 0,-6-3 0,-5-2 1,-111 139-1,184-261 151,-14 17-441,-1-1 0,0 0 1,-18 15-1,27-28 48,1 0 0,-1 0 0,0-1 0,0 1 0,0-1 0,0 0 0,0-1 0,-1 0 0,1 0 0,-1 0 0,1-1 0,-1 0 0,0 0 0,-7 0 0,-8-1-4458</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3.062"/>
    </inkml:context>
    <inkml:brush xml:id="br0">
      <inkml:brushProperty name="width" value="0.05" units="cm"/>
      <inkml:brushProperty name="height" value="0.05" units="cm"/>
      <inkml:brushProperty name="color" value="#0000FF"/>
    </inkml:brush>
  </inkml:definitions>
  <inkml:trace contextRef="#ctx0" brushRef="#br0">1 1 7034,'0'0'2592,"0"0"-423,0 0 207,0 0-224,0 0-679,213 443-337,-165-324-240,0-13-432,0-8-80,0-20-376,0-15 32,-7-7-40,7-21-56,0-14-888,14-6-736,-21-1-2961,0-7-5585</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3.519"/>
    </inkml:context>
    <inkml:brush xml:id="br0">
      <inkml:brushProperty name="width" value="0.05" units="cm"/>
      <inkml:brushProperty name="height" value="0.05" units="cm"/>
      <inkml:brushProperty name="color" value="#0000FF"/>
    </inkml:brush>
  </inkml:definitions>
  <inkml:trace contextRef="#ctx0" brushRef="#br0">0 179 7522,'0'0'2782,"0"0"-617,0 0-422,0 0-724,0 0-459,0 0-324,0 0-129,1-2-95,-1 1 0,0 0-1,0 0 1,0-1 0,1 1-1,-1 0 1,0-1 0,1 1-1,-1 0 1,1 0 0,0 0 0,-1 0-1,1 0 1,0-1 0,0 1-1,0 0 1,1-1 0,40-39-70,-13 13-491,46-56 0,-75 84 563,1 0 0,-1-1 1,0 1-1,0 0 1,0 0-1,0 0 0,1 0 1,-1-1-1,0 1 1,0 0-1,0 0 1,1 0-1,-1 0 0,0 0 1,0 0-1,0 0 1,1-1-1,-1 1 0,0 0 1,0 0-1,1 0 1,-1 0-1,0 0 0,0 0 1,0 0-1,1 0 1,-1 0-1,0 1 1,0-1-1,1 0 0,-1 0 1,0 0-1,0 0 1,1 0-1,-1 0 0,0 0 1,0 0-1,0 1 1,0-1-1,1 0 0,-1 0 1,0 0-1,0 0 1,0 1-1,0-1 1,1 0-1,-1 0 0,0 0 1,0 1-1,0-1 1,0 0-1,0 0 0,0 0 1,0 1-1,0-1 1,0 0-1,0 1 1,9 27 372,5 50-220,-11-60-96,2 11-32,1 0 0,15 41-1,-17-59-42,0 0-1,1-1 0,0 0 0,1 0 0,0 0 1,1-1-1,0 0 0,0 0 0,13 11 0,-17-17-165,1-1 1,0 0-1,-1 0 0,1-1 0,0 1 1,0-1-1,0 0 0,0 0 0,0 0 1,0 0-1,0-1 0,1 0 0,-1 1 1,0-2-1,8 0 0,4 1-1276,7 0-2644</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3.846"/>
    </inkml:context>
    <inkml:brush xml:id="br0">
      <inkml:brushProperty name="width" value="0.05" units="cm"/>
      <inkml:brushProperty name="height" value="0.05" units="cm"/>
      <inkml:brushProperty name="color" value="#0000FF"/>
    </inkml:brush>
  </inkml:definitions>
  <inkml:trace contextRef="#ctx0" brushRef="#br0">0 0 3689,'0'0'6785,"0"0"-4496,0 0 87,0 0-671,0 0-609,0 0-672,0 0-120,7 99-304,7-85-8,6-14-1024,1 0-3161,-7 0-7442</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4.297"/>
    </inkml:context>
    <inkml:brush xml:id="br0">
      <inkml:brushProperty name="width" value="0.05" units="cm"/>
      <inkml:brushProperty name="height" value="0.05" units="cm"/>
      <inkml:brushProperty name="color" value="#0000FF"/>
    </inkml:brush>
  </inkml:definitions>
  <inkml:trace contextRef="#ctx0" brushRef="#br0">0 43 8346,'0'0'3881,"0"0"-2129,0 0-112,0 0-343,0 0-833,0 0-88,0 0-152,14 7-56,27 0-16,1 0-104,19-7 48,8 0-96,48 0-608,-21-35-1577,-7 7-4080</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4.686"/>
    </inkml:context>
    <inkml:brush xml:id="br0">
      <inkml:brushProperty name="width" value="0.05" units="cm"/>
      <inkml:brushProperty name="height" value="0.05" units="cm"/>
      <inkml:brushProperty name="color" value="#0000FF"/>
    </inkml:brush>
  </inkml:definitions>
  <inkml:trace contextRef="#ctx0" brushRef="#br0">543 1 5393,'0'0'4341,"0"0"-1960,0 0-452,0 0-459,0 0-411,0 0-343,-11 18-120,-210 329 670,90-159-948,54-103-1736,57-65-1505,-46 32-1,50-38-1518</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5.015"/>
    </inkml:context>
    <inkml:brush xml:id="br0">
      <inkml:brushProperty name="width" value="0.05" units="cm"/>
      <inkml:brushProperty name="height" value="0.05" units="cm"/>
      <inkml:brushProperty name="color" value="#0000FF"/>
    </inkml:brush>
  </inkml:definitions>
  <inkml:trace contextRef="#ctx0" brushRef="#br0">1 0 7786,'0'0'3056,"0"0"-703,0 0-129,0 0-455,0 0-785,0 0-72,0 0-448,164 233-96,-122-191-256,-8-7-48,7-7-64,-7 0-64,1-7-552,-8 0-992,-6-7-3041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0:56.651"/>
    </inkml:context>
    <inkml:brush xml:id="br0">
      <inkml:brushProperty name="width" value="0.05" units="cm"/>
      <inkml:brushProperty name="height" value="0.05" units="cm"/>
      <inkml:brushProperty name="color" value="#E71224"/>
    </inkml:brush>
  </inkml:definitions>
  <inkml:trace contextRef="#ctx0" brushRef="#br0">38 4 5313,'0'0'3650,"0"0"-1527,0 0-364,0 0-414,0 0-145,0 0-389,0 0-743,1 0 0,-1-1 0,0 1-1,0 0 1,1 0 0,-1-1 0,0 1 0,0 0 0,1 0 0,-1-1 0,0 1 0,1 0 0,-1 0 0,0 0 0,1 0-1,-1 0 1,0-1 0,1 1 0,-1 0 0,1 0 0,-1 0 0,0 0 0,1 0 0,-1 0 0,0 0 0,1 0 0,16 1 64,-1 1 1,29 6 0,9 2-427,-54-10 281,27 5-687,-26-5 612,0 0 0,0 0 0,0 0 0,-1 1 0,1-1 1,0 0-1,0 1 0,-1-1 0,1 0 0,0 1 0,-1-1 1,1 1-1,0-1 0,-1 1 0,1 0 0,0-1 0,-1 1 0,1-1 1,-1 1-1,1 0 0,-1-1 0,0 1 0,1 0 0,-1 0 1,0 0-1,1 1 0,-2 3 8,0 1 1,0-1 0,0 1-1,-1-1 1,1 1-1,-2-1 1,1 0-1,0 0 1,-1 0-1,0 0 1,0 0 0,-1-1-1,-5 7 1,-7 6-199,0-1 1,-19 14-1,11-8 312,-26 30-1,11-11-6,32-29 883,7-11-879,0-1 0,0 0 1,1 1-1,-1-1 0,0 1 1,0-1-1,0 0 0,1 1 1,-1-1-1,0 1 0,1-1 1,-1 0-1,0 1 0,1-1 1,-1 0-1,0 0 0,1 1 1,-1-1-1,1 0 0,-1 0 1,0 0-1,1 1 0,-1-1 1,1 0-1,-1 0 0,1 0 1,-1 0-1,0 0 0,2 0 1,21 4-163,1-2-1,-1 0 1,1-2 0,31-3 0,-40 2-644,20-3-2853,-6-3-3973</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5.401"/>
    </inkml:context>
    <inkml:brush xml:id="br0">
      <inkml:brushProperty name="width" value="0.05" units="cm"/>
      <inkml:brushProperty name="height" value="0.05" units="cm"/>
      <inkml:brushProperty name="color" value="#0000FF"/>
    </inkml:brush>
  </inkml:definitions>
  <inkml:trace contextRef="#ctx0" brushRef="#br0">0 1 7938,'0'0'3184,"0"0"-791,0 0-401,0 0-631,0 0-513,0 0-88,0 0-416,117 77 48,-55-70-312,0-7-48,6 0-32,29 0-696,-22-14-1609,-13-7-5272</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6.154"/>
    </inkml:context>
    <inkml:brush xml:id="br0">
      <inkml:brushProperty name="width" value="0.05" units="cm"/>
      <inkml:brushProperty name="height" value="0.05" units="cm"/>
      <inkml:brushProperty name="color" value="#0000FF"/>
    </inkml:brush>
  </inkml:definitions>
  <inkml:trace contextRef="#ctx0" brushRef="#br0">0 423 6857,'0'0'2265,"0"0"-397,0 0-157,0 0-132,0 0-262,0 0-78,18 6-310,39 15-317,4 2-153,1-2 0,68 12 0,-40-23-248,0-3 1,104-7 0,-74-2-110,9-2 19,-1-6-1,173-35 1,253-86 251,-359 81-231,185-53-92,366-78-278,-561 165-1254,-66 15-4720,-86 1-384</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6.897"/>
    </inkml:context>
    <inkml:brush xml:id="br0">
      <inkml:brushProperty name="width" value="0.05" units="cm"/>
      <inkml:brushProperty name="height" value="0.05" units="cm"/>
      <inkml:brushProperty name="color" value="#0000FF"/>
    </inkml:brush>
  </inkml:definitions>
  <inkml:trace contextRef="#ctx0" brushRef="#br0">76 106 8066,'0'0'3535,"0"0"-1541,0 0-496,0 0-109,0 0-478,0 0-296,18 9-212,2 0-296,-12-6-71,0 0 0,0 1 0,0 0 0,-1 0 0,1 1 0,-1 0 0,0 0-1,-1 0 1,1 1 0,-1 1 0,0-1 0,7 11 0,-1-1 3,-2 0-1,0 0 1,-1 1-1,-1 0 1,0 0-1,-1 1 1,-1 0-1,-1 1 1,0-1-1,-2 1 1,0 0-1,-1 0 1,0 25-1,-2-13 13,1-13-13,-1 0 1,-1-1 0,0 1 0,-5 19 0,4-32-36,1 1 0,-1-1-1,0 0 1,0 0 0,-1 0 0,0 0 0,0 0-1,0 0 1,0-1 0,-1 1 0,0-1-1,0 0 1,0 0 0,0 0 0,0-1-1,-1 1 1,-5 2 0,2-3-31,0-1 0,0 0 0,0 0-1,0-1 1,0 0 0,-1-1 0,1 0 0,0 0 0,0 0 0,-12-3 0,17 2 11,1 1 0,-1-1 0,1 0 0,-1-1 0,1 1 0,-1 0 0,1-1 0,0 1 0,0-1 0,0 0 0,0 1 0,0-1 0,0 0 0,0 0 0,0-1 0,1 1 0,-1 0 0,1 0 0,-2-5 0,-19-52-132,17 44 119,-12-45-98,3-1 1,3 0-1,2-1 0,2 1 1,4-83-1,3 143 120,0 1 0,0-1 0,0 0 0,1 0-1,-1 1 1,0-1 0,0 1 0,1-1 0,-1 0 0,1 1 0,-1-1-1,1 1 1,-1-1 0,1 1 0,-1-1 0,1 1 0,-1-1-1,1 1 1,0-1 0,-1 1 0,1 0 0,-1 0 0,1-1-1,0 1 1,0 0 0,-1 0 0,1 0 0,0-1 0,-1 1 0,2 0-1,28-2-25,-19 2 23,-2-1-4,426-54 142,-239 12-25,-113 23-3473,-60 13-4149</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7.683"/>
    </inkml:context>
    <inkml:brush xml:id="br0">
      <inkml:brushProperty name="width" value="0.05" units="cm"/>
      <inkml:brushProperty name="height" value="0.05" units="cm"/>
      <inkml:brushProperty name="color" value="#0000FF"/>
    </inkml:brush>
  </inkml:definitions>
  <inkml:trace contextRef="#ctx0" brushRef="#br0">102 0 4033,'0'0'4275,"0"0"-1875,0 0-367,0 0-155,0 0-506,0 0-369,-4 40-79,1 4-684,-26 226 950,-11 82-869,16 2-1,23 363 1,1-679-427,3 0 1,1 0 0,1 0-1,3-1 1,0 0 0,3 0-1,1-1 1,21 44-1,12 4-1711,3-3-1,96 124 0,-21-66-3080</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8.330"/>
    </inkml:context>
    <inkml:brush xml:id="br0">
      <inkml:brushProperty name="width" value="0.05" units="cm"/>
      <inkml:brushProperty name="height" value="0.05" units="cm"/>
      <inkml:brushProperty name="color" value="#0000FF"/>
    </inkml:brush>
  </inkml:definitions>
  <inkml:trace contextRef="#ctx0" brushRef="#br0">0 1 1632,'0'0'8167,"0"0"-4388,0 0-1590,0 0-730,0 0-264,0 0-185,22 50-165,74 168-315,9-3-30,-63-135-422,-4 3-1,-3 0 1,29 109 0,-46-104-109,-3 1 0,-4 0 0,-4 1 0,-8 136 0,2-206-98,-2-1 1,-1 1-1,0 0 0,-1-1 1,-1 0-1,-1 0 0,-1 0 1,0 0-1,-2-1 1,-17 33-1,-2-12-1114,-1-1-1,-1-1 1,-64 61 0,10-24-5101</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28.916"/>
    </inkml:context>
    <inkml:brush xml:id="br0">
      <inkml:brushProperty name="width" value="0.05" units="cm"/>
      <inkml:brushProperty name="height" value="0.05" units="cm"/>
      <inkml:brushProperty name="color" value="#0000FF"/>
    </inkml:brush>
  </inkml:definitions>
  <inkml:trace contextRef="#ctx0" brushRef="#br0">0 1 9482,'0'0'3447,"0"0"-1521,0 0-403,0 0-413,0 0-345,0 0-303,16 7-50,127 43-39,-136-48-363,50 23 45,-55-24-59,1 1 1,-1-1-1,0 1 0,0-1 0,0 1 1,-1 0-1,1-1 0,0 1 0,-1 0 1,1 0-1,-1 1 0,1-1 0,-1 0 1,0 0-1,0 1 0,0-1 1,0 1-1,-1-1 0,1 0 0,-1 1 1,1 4-1,0 26-190,0-23 172,0-1-1,-1 1 0,0-1 0,-1 1 0,0-1 1,0 0-1,-1 1 0,0-1 0,-1 0 1,0 0-1,0 0 0,-5 9 0,1-8 1,-8 13-12,1 1 0,1 0 0,-12 33 0,26-56 9,-1 0 1,1 0-1,0-1 1,-1 1-1,1-1 1,0 1-1,-1 0 1,1-1-1,0 1 1,0-1-1,0 0 1,-1 1-1,1-1 1,0 0-1,0 1 1,0-1-1,0 0 1,0 0-1,-1 0 1,1 0 0,0 0-1,0 0 1,0 0-1,0 0 1,0 0-1,1 0 1,37 0-38,-33 0-33,11 0-202,0-1 0,0-1 0,0 0 0,29-8 0,23-16-3587,-19 3-3707</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34.614"/>
    </inkml:context>
    <inkml:brush xml:id="br0">
      <inkml:brushProperty name="width" value="0.05" units="cm"/>
      <inkml:brushProperty name="height" value="0.05" units="cm"/>
      <inkml:brushProperty name="color" value="#0000FF"/>
    </inkml:brush>
  </inkml:definitions>
  <inkml:trace contextRef="#ctx0" brushRef="#br0">1 0 5393,'0'0'5667,"0"0"-2704,0 0-931,0 0-386,0 0-467,8 4-256,64 41 644,-52-31-1252,0-1 0,1 0 0,24 9 0,-19-13-247,0-1 1,0-2-1,0 0 0,1-2 0,34 1 0,137-7-169,-184 0-265,-1 0 0,1-1 0,-1 0-1,0-1 1,0 0 0,-1-1 0,1 0-1,-1-1 1,0-1 0,-1 0 0,1 0-1,12-12 1,6-5-4720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35.120"/>
    </inkml:context>
    <inkml:brush xml:id="br0">
      <inkml:brushProperty name="width" value="0.05" units="cm"/>
      <inkml:brushProperty name="height" value="0.05" units="cm"/>
      <inkml:brushProperty name="color" value="#0000FF"/>
    </inkml:brush>
  </inkml:definitions>
  <inkml:trace contextRef="#ctx0" brushRef="#br0">6 1 3201,'0'0'5810,"0"0"-2806,0 0-781,0 0-446,0 0-494,0 0-530,0 0-737,0 0 1,-1 0 0,1 0-1,0 0 1,0 0 0,-1 0 0,1 0-1,0 0 1,0 0 0,0 1 0,-1-1-1,1 0 1,0 0 0,0 0 0,0 0-1,-1 0 1,1 1 0,0-1 0,0 0-1,0 0 1,0 0 0,-1 1-1,1-1 1,0 0 0,0 0 0,0 0-1,0 1 1,0-1 0,0 0 0,0 0-1,0 1 1,0-1 0,0 0 0,0 0-1,0 1 1,0-1 0,0 0 0,0 0-1,0 0 1,0 1 0,0-1 0,0 0-1,0 0 1,0 1 0,0-1-1,0 0 1,0 0 0,1 0 0,-1 1-1,0-1 1,0 0 0,0 0 0,0 0-1,1 1 1,-1-1 0,0 0 0,0 0-1,0 0 1,1 0 0,2 6 54,1-1 0,-1 0 0,1 0 1,0 0-1,1-1 0,-1 1 0,1-1 0,0 0 1,0 0-1,9 4 0,2 2 12,0-1 0,29 11 0,-18-11-253,2-2-1,-1-1 1,1-1-1,0-1 1,0-2-1,0-1 1,0-1-1,0-2 1,40-6 0,-58 5-408,1-1 0,-1 0 0,0 0 0,19-12 0,34-25-4761</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36.197"/>
    </inkml:context>
    <inkml:brush xml:id="br0">
      <inkml:brushProperty name="width" value="0.05" units="cm"/>
      <inkml:brushProperty name="height" value="0.05" units="cm"/>
      <inkml:brushProperty name="color" value="#0000FF"/>
    </inkml:brush>
  </inkml:definitions>
  <inkml:trace contextRef="#ctx0" brushRef="#br0">530 22 2801,'0'0'6912,"0"0"-3163,0 0-1298,0 0-511,0 0-609,0 0-376,-29 7-436,9-2-425,9-4-53,-1 1-1,1 1 1,-1 0-1,1 1 0,0 0 1,0 0-1,1 1 1,-1 1-1,1 0 1,0 0-1,1 1 0,-1 0 1,1 1-1,1 0 1,-13 14-1,-12 27 100,3 1 0,1 2 0,3 0 0,-25 71 0,16-20-73,-30 147 0,50-157-85,5 1 0,1 175 0,9-256 2,0 1 0,1-1 0,1 1 0,0-1 0,0 0 0,8 21 0,-8-28-8,1 0 0,0 0 0,0-1 0,1 1 0,0-1 0,0 0-1,0 0 1,0 0 0,1 0 0,0-1 0,0 0 0,0 0 0,1 0 0,-1-1 0,8 4 0,-1-1-63,1-1-1,0-1 1,0 0 0,0 0-1,0-1 1,21 1-1,84-1-410,-82-3 341,-20 0 114,-1-1 0,1-1 0,-1 0 0,0-1-1,0 0 1,0-1 0,0-1 0,26-12 0,-14 1-47,-1 0 0,0-2 0,34-30 0,-27 20-71,-2-2 0,-2-2 1,0 0-1,-2-2 0,-2-1 1,-1-1-1,-2-1 0,-1-1 1,-2-1-1,-2 0 0,-2-2 0,-1 1 1,-2-2-1,-2 0 0,-2 0 1,-1-1-1,1-84 0,-8 94 150,-2 1-1,-9-63 1,7 81 14,1 0 0,-2 0 0,0 0 0,-1 0 0,0 1-1,-1 0 1,-1 0 0,-14-19 0,-2 4 33,0 1 0,-2 1-1,-1 1 1,0 2 0,-2 0 0,-1 2-1,-34-18 1,39 26-113,-1 0 0,0 2 0,-1 0 1,0 2-1,-1 2 0,0 0 0,0 1 0,0 2 0,-42-1 0,67 5-173,0 0-1,-1 0 0,1 0 1,-1 0-1,1 1 0,-1 0 0,1-1 1,-5 3-1,-15 20-4662</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37.472"/>
    </inkml:context>
    <inkml:brush xml:id="br0">
      <inkml:brushProperty name="width" value="0.05" units="cm"/>
      <inkml:brushProperty name="height" value="0.05" units="cm"/>
      <inkml:brushProperty name="color" value="#0000FF"/>
    </inkml:brush>
  </inkml:definitions>
  <inkml:trace contextRef="#ctx0" brushRef="#br0">0 1 7154,'0'0'3012,"0"0"-527,0 0-251,0 0-551,0 0-469,0 0-296,0 0-207,0 0-106,0 0-225,0 0-44,0 0-154,0 0-2,1 2-92,10 15-7,0-1 0,1 0 0,1-1 0,17 17-1,9 10-21,269 302 49,-271-309-115,79 55 1,-58-46-155,-43-31-201,-14-11-5452,-1-2 237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5.817"/>
    </inkml:context>
    <inkml:brush xml:id="br0">
      <inkml:brushProperty name="width" value="0.05" units="cm"/>
      <inkml:brushProperty name="height" value="0.05" units="cm"/>
      <inkml:brushProperty name="color" value="#E71224"/>
    </inkml:brush>
  </inkml:definitions>
  <inkml:trace contextRef="#ctx0" brushRef="#br0">0 79 5793,'0'0'2506,"0"0"-403,0 0-452,0 0-242,0 0-305,0 0-144,10 0 2619,41 0-3416,-31-1-178,1-2 1,0 0-1,-1-2 0,0 0 0,0-1 1,23-10-1,39-12-2187,-69 25 752,1 0 0,-1 1 1,1 0-1,16 0 0,-17 2-3703</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40.616"/>
    </inkml:context>
    <inkml:brush xml:id="br0">
      <inkml:brushProperty name="width" value="0.05" units="cm"/>
      <inkml:brushProperty name="height" value="0.05" units="cm"/>
      <inkml:brushProperty name="color" value="#0000FF"/>
    </inkml:brush>
  </inkml:definitions>
  <inkml:trace contextRef="#ctx0" brushRef="#br0">5 1 6121,'0'0'3086,"0"0"-673,0 0-414,0 0-331,0 0-525,0 0-252,0 0-220,0 0-55,0 0-97,0 0-102,0 13 199,-2 120 30,-1-26-473,5 0 1,16 107 0,-18-213-197,0 0 1,0 0-1,-1-1 0,1 1 1,0 0-1,0 0 0,1 0 0,-1 0 1,0-1-1,0 1 0,0 0 0,0 0 1,1 0-1,-1-1 0,0 1 0,1 0 1,-1-1-1,1 1 0,-1 0 0,1 0 1,-1-1-1,1 1 0,-1-1 1,1 1-1,0-1 0,-1 1 0,1-1 1,0 1-1,-1-1 0,1 1 0,0-1 1,-1 0-1,1 1 0,0-1 0,0 0 1,0 0-1,-1 0 0,1 0 0,1 1 1,-1-1-301,11-128-1118,38-172 0,-46 281 1313,-4 13 102,1 1 1,-1 0-1,1 0 0,1 0 0,-1 0 1,1 1-1,0-1 0,0 0 1,0 1-1,1-1 0,-1 1 0,1 0 1,5-7-1,-3 10-11,-1 1 1,0-1-1,1 1 0,-1 0 1,0 0-1,1 0 0,-1 0 1,0 1-1,1-1 0,-1 1 0,4 2 1,-3 0 54,-2 1 0,1 0 1,0 1-1,-1-1 0,0 0 0,0 1 1,0 0-1,-1 0 0,1 0 0,-1 0 1,3 10-1,12 66 377,-12-47-173,7 35 224,-4 1 1,0 108-1,-8-178-459,1 1 0,-1-1 0,1 1-1,-1-1 1,1 1 0,-1-1 0,1 1 0,-1-1 0,1 1 0,0-1 0,-1 1-1,1-1 1,0 0 0,0 1 0,-1-1 0,1 0 0,0 0 0,-1 0 0,1 0 0,0 0-1,0 1 1,0-1 0,-1 0 0,1-1 0,0 1 0,0 0 0,32 0-1666,-22 0 50,9 0-2775</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41.017"/>
    </inkml:context>
    <inkml:brush xml:id="br0">
      <inkml:brushProperty name="width" value="0.05" units="cm"/>
      <inkml:brushProperty name="height" value="0.05" units="cm"/>
      <inkml:brushProperty name="color" value="#0000FF"/>
    </inkml:brush>
  </inkml:definitions>
  <inkml:trace contextRef="#ctx0" brushRef="#br0">0 28 6241,'0'0'3073,"0"0"-1113,0 0-159,0 0-545,0 0-112,0 0-87,0 0-409,0 0 56,14 0-280,13 7 32,1 0-272,-1-7 128,1 0-312,-1 0 0,7 0-24,21 0-1016,-13-14-1369,-8-14-3184</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41.350"/>
    </inkml:context>
    <inkml:brush xml:id="br0">
      <inkml:brushProperty name="width" value="0.05" units="cm"/>
      <inkml:brushProperty name="height" value="0.05" units="cm"/>
      <inkml:brushProperty name="color" value="#0000FF"/>
    </inkml:brush>
  </inkml:definitions>
  <inkml:trace contextRef="#ctx0" brushRef="#br0">0 0 6129,'0'0'5129,"0"0"-2672,0 0-361,0 0-599,0 0-465,0 0-200,0 0-64,21 190-496,-21-119 16,7 6-288,-7-14 0,0 8-384,0 20-896,0-21-1833,0-13-7969</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1.030"/>
    </inkml:context>
    <inkml:brush xml:id="br0">
      <inkml:brushProperty name="width" value="0.05" units="cm"/>
      <inkml:brushProperty name="height" value="0.05" units="cm"/>
      <inkml:brushProperty name="color" value="#0000FF"/>
    </inkml:brush>
  </inkml:definitions>
  <inkml:trace contextRef="#ctx0" brushRef="#br0">0 1 2985,'0'0'4058,"0"0"-1515,0 0-476,0 0-197,0 0-234,0 0-366,0 0-359,0 0-254,0 0-163,0 6-78,14 410 771,-3-206-2691,-8-72-5062,-3-100 879</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1.536"/>
    </inkml:context>
    <inkml:brush xml:id="br0">
      <inkml:brushProperty name="width" value="0.05" units="cm"/>
      <inkml:brushProperty name="height" value="0.05" units="cm"/>
      <inkml:brushProperty name="color" value="#0000FF"/>
    </inkml:brush>
  </inkml:definitions>
  <inkml:trace contextRef="#ctx0" brushRef="#br0">0 10 2713,'0'0'3882,"0"0"-1638,0 0-747,0 0-392,0 0-382,0 0-102,7-9 196,-7 9-802,0 0-1,0 0 0,0 1 0,0-1 1,0 0-1,0 0 0,0 0 0,0 0 1,0 1-1,0-1 0,0 0 0,1 0 0,-1 0 1,0 0-1,0 0 0,0 0 0,0 1 1,0-1-1,0 0 0,0 0 0,0 0 1,1 0-1,-1 0 0,0 0 0,0 0 0,0 0 1,0 1-1,0-1 0,1 0 0,-1 0 1,0 0-1,0 0 0,0 0 0,0 0 1,0 0-1,1 0 0,-1 0 0,0 0 1,0 0-1,0 0 0,0 0 0,1 0 0,-1 0 1,0 0-1,0 0 0,0 0 0,0 0 1,0-1-1,1 1 0,-1 0 0,0 0 1,0 0-1,0 0 0,0 0 0,0 0 0,0 0 1,0 0-1,1 0 0,-1-1 0,0 1 1,0 0-1,0 0 0,0 403 3381,0-134-7727,0-217-1108</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2.386"/>
    </inkml:context>
    <inkml:brush xml:id="br0">
      <inkml:brushProperty name="width" value="0.05" units="cm"/>
      <inkml:brushProperty name="height" value="0.05" units="cm"/>
      <inkml:brushProperty name="color" value="#0000FF"/>
    </inkml:brush>
  </inkml:definitions>
  <inkml:trace contextRef="#ctx0" brushRef="#br0">1 184 5857,'0'0'4647,"0"0"-2466,0 0-658,0 0-377,0 0-413,0-6-477,0 3-250,1 0-1,-1 1 0,1-1 0,0 0 0,0 1 0,0-1 0,0 1 0,0-1 0,1 1 0,-1 0 0,1 0 0,0-1 0,-1 1 0,1 0 0,0 0 0,0 0 0,0 1 0,0-1 0,3-1 0,59-34 67,-22 13-39,-31 17-10,-1-1-12,-1 1 0,1 1 0,1 0 0,-1 0 0,1 1 0,0 0 0,0 1 0,1 0 0,-1 1 0,1 0 0,-1 1 1,22-1-1,-25 3-10,-1 0 17,0-1 0,1 2 0,-1-1 0,0 1 0,14 4 0,-17-4-2,0 1 0,0 0 0,-1 1 0,1-1 0,-1 1 0,0-1 0,0 1 0,0 0 0,0 0 0,0 0 0,-1 1 0,5 6 0,11 20 131,-1 1 0,-2 0 0,-1 1 0,19 65 0,23 145 251,-51-218-383,1 9-1,58 252 207,-48-228-169,3 0 0,46 98 0,-59-144-217,0 0 0,1-1 0,0 0 0,0 0 0,1-1 0,0 0 0,1 0 0,0-1 0,0 0 0,1-1 0,20 12 0,-25-16 30,1 0 1,0-1-1,0 1 0,0-2 1,0 1-1,0-1 0,0 1 1,1-2-1,-1 1 0,0-1 1,1 0-1,-1 0 0,0-1 1,1 1-1,-1-1 0,0-1 1,0 1-1,0-1 0,0 0 1,0-1-1,0 0 0,0 1 1,-1-2-1,7-3 0,-5 1-550,0 0 0,0-1-1,-1 0 1,1 0-1,8-13 1,27-48-7604</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3.315"/>
    </inkml:context>
    <inkml:brush xml:id="br0">
      <inkml:brushProperty name="width" value="0.05" units="cm"/>
      <inkml:brushProperty name="height" value="0.05" units="cm"/>
      <inkml:brushProperty name="color" value="#0000FF"/>
    </inkml:brush>
  </inkml:definitions>
  <inkml:trace contextRef="#ctx0" brushRef="#br0">0 1526 6041,'0'0'4013,"0"0"-1659,0 0-420,0 0-343,0 0-262,0 0-372,0 0-193,0 0-280,0 0-88,0 0-177,0-2-74,1-2-135,-1 1 0,1-1 0,0 1 1,0-1-1,0 1 0,0 0 0,1-1 0,0 1 0,-1 0 1,1 0-1,0 0 0,4-4 0,37-38 40,-22 23-19,693-828-1755,-318 362-2413,-394 486 4049,23-34-1967,-18 10-3305,-7 19 717</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4.081"/>
    </inkml:context>
    <inkml:brush xml:id="br0">
      <inkml:brushProperty name="width" value="0.05" units="cm"/>
      <inkml:brushProperty name="height" value="0.05" units="cm"/>
      <inkml:brushProperty name="color" value="#0000FF"/>
    </inkml:brush>
  </inkml:definitions>
  <inkml:trace contextRef="#ctx0" brushRef="#br0">1 0 3689,'0'0'5209,"0"0"-2372,0 0-838,0 0-544,0 0-450,0 0-303,14 4-137,33 6-315,0-1 1,70 3-1,-116-12-253,-1 1 0,1-1 0,0 0 0,-1 0 0,1 0 0,0 0 0,-1 1 0,1-1 0,0 0 0,-1 0 0,1 1 0,-1-1 0,1 1 0,-1-1 0,1 0 0,-1 1 0,1-1 1,-1 1-1,1-1 0,-1 1 0,1 0 0,-1-1 0,0 1 0,1-1 0,-1 1 0,0 0 0,0-1 0,1 1 0,-1 0 0,0 0 0,1 31-340,-2-22 249,-1-1-1,0 1 1,0-1 0,-6 13-1,-16 24-52,-2-2 0,-33 42 0,58-85 144,0 1 0,0-1 1,1 1-1,-1-1 0,0 1 1,0 0-1,1-1 0,-1 1 1,1 0-1,-1-1 0,1 1 1,0 0-1,0 0 0,0 0 1,0-1-1,0 1 0,0 0 1,0 2-1,0-3 80,0-1-33,0 0 47,0 0-2,4 0 61,45 1-5,22-1-600,-24-2-2931,-12-4-5021</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5.049"/>
    </inkml:context>
    <inkml:brush xml:id="br0">
      <inkml:brushProperty name="width" value="0.05" units="cm"/>
      <inkml:brushProperty name="height" value="0.05" units="cm"/>
      <inkml:brushProperty name="color" value="#0000FF"/>
    </inkml:brush>
  </inkml:definitions>
  <inkml:trace contextRef="#ctx0" brushRef="#br0">241 1 8834,'0'0'3557,"0"0"-1370,0 0-559,0 0-394,0 0-491,0 0-142,-24 39-153,-77 131-29,90-150-376,1 0 0,1 1 0,1 0 0,1 1 1,-7 36-1,4-13 15,-7 39-269,4 0-1,3 1 0,3 159 0,7-238 8,0 0-1,1-1 1,-1 1-1,1 0 0,1 0 1,-1-1-1,1 1 0,0 0 1,0-1-1,0 0 0,1 1 1,0-1-1,0 0 0,7 8 1,-4-6-655,1-1 0,-1 0-1,2 0 1,-1 0 0,8 4 0,28 14-7557</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5.831"/>
    </inkml:context>
    <inkml:brush xml:id="br0">
      <inkml:brushProperty name="width" value="0.05" units="cm"/>
      <inkml:brushProperty name="height" value="0.05" units="cm"/>
      <inkml:brushProperty name="color" value="#0000FF"/>
    </inkml:brush>
  </inkml:definitions>
  <inkml:trace contextRef="#ctx0" brushRef="#br0">332 373 7138,'0'0'2601,"0"0"-640,0 0-385,0 0-480,0 0-615,0 0-273,-10 0-131,-138 1 132,142 1-168,-1 0 1,1 0-1,0 0 0,0 0 0,0 1 0,0 0 1,1 0-1,-1 1 0,1 0 0,0 0 0,0 0 0,0 0 1,1 1-1,-1 0 0,1 0 0,0 0 0,-5 9 0,-2 3 132,1 1-1,1 0 1,0 0-1,-8 27 0,12-22-76,0 1 0,2 0-1,0 0 1,2-1 0,2 37-1,-1-21-74,48-38-210,-44-1 175,-1-1 0,1 0 0,-1 0 0,1 0 0,-1 0 0,1 0 0,-1-1 0,0 1 0,0-1 0,0 0 0,0 0 0,0 0 0,0-1 0,-1 1 0,1-1 0,-1 1 0,1-1 0,-1 0 0,0 0 0,3-5 0,4-7-209,-1 0-1,12-33 1,85-324-2725,-45 137 2216,-56 217 761,-4 15 14,0 1-1,0-1 0,1 0 0,-1 0 0,1 1 1,0-1-1,0 1 0,0-1 0,0 1 0,3-5 0,-3 7 308,-1 0 70,0 0 109,0 396 3817,0 1-4637,0-397 210,0 0 1,0 1 0,0-1 0,-1 0 0,1 0-1,0 1 1,0-1 0,0 0 0,0 0-1,0 1 1,0-1 0,0 0 0,0 1 0,0-1-1,1 0 1,-1 0 0,0 1 0,0-1 0,0 0-1,0 0 1,0 1 0,0-1 0,0 0-1,1 0 1,-1 0 0,0 1 0,0-1 0,0 0-1,1 0 1,-1 0 0,0 0 0,0 1 0,0-1-1,1 0 1,-1 0 0,0 0 0,0 0-1,1 0 1,-1 0 0,0 0 0,0 1 0,1-1-1,-1 0 1,0 0 0,0 0 0,1 0 0,-1 0-1,0 0 1,0 0 0,1-1 0,-1 1-1,0 0 1,1 0 0,12 0-5009</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10.046"/>
    </inkml:context>
    <inkml:brush xml:id="br0">
      <inkml:brushProperty name="width" value="0.05" units="cm"/>
      <inkml:brushProperty name="height" value="0.05" units="cm"/>
      <inkml:brushProperty name="color" value="#E71224"/>
    </inkml:brush>
  </inkml:definitions>
  <inkml:trace contextRef="#ctx0" brushRef="#br0">4 0 4793,'0'0'2465,"0"0"-776,0 0-310,0 0-381,0 0-142,0 0-93,-4 12 3534,8-11-4239,-1 0 0,1 0 0,-1 0 0,1 0 0,-1 0 0,1-1 0,0 1 0,7-1 0,-3 1 16,34 3-17,1-2 0,0-1 0,43-5 0,-54-5 373,-9 1-1779,-7 6-5154,-19 2 3815</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6.454"/>
    </inkml:context>
    <inkml:brush xml:id="br0">
      <inkml:brushProperty name="width" value="0.05" units="cm"/>
      <inkml:brushProperty name="height" value="0.05" units="cm"/>
      <inkml:brushProperty name="color" value="#0000FF"/>
    </inkml:brush>
  </inkml:definitions>
  <inkml:trace contextRef="#ctx0" brushRef="#br0">323 17 3105,'0'0'5347,"0"0"-2801,0 0-757,0 0-384,0 0-528,0 0-397,1 0-458,-1 0-1,0-1 1,1 1 0,-1 0 0,0-1 0,0 1 0,1 0-1,-1 0 1,0-1 0,0 1 0,1 0 0,-1-1 0,0 1 0,0 0-1,0-1 1,0 1 0,1-1 0,-1 1 0,0 0 0,0-1 0,0 1-1,0-1 1,0 1 0,0 0 0,0-1 0,0 1 0,0-1-1,0 1 1,0 0 0,-1-1 0,1 1 0,0 0 0,0-1 0,0 1-1,0-1 1,-1 1 0,1 0 0,0-1 0,-26 0-32,15 0-4,1 1-1,-1 0 1,1 0 0,-15 3-1,23-2 12,-1 0 1,0-1-1,1 1 0,-1 0 0,1 0 1,-1 1-1,1-1 0,0 0 0,-1 1 0,1-1 1,0 1-1,0 0 0,0 0 0,0 0 1,0 0-1,1 0 0,-1 0 0,1 1 0,-1-1 1,1 0-1,-2 5 0,-2 5-2,0 0 0,1 0 1,0 0-1,1 0 0,1 1 0,0 0 0,-1 20 0,5 126 190,-5 190 357,-4-279-420,-4-1 0,-23 81 0,31-139-122,2-5 25,0-1 0,-1 1 0,1 0 0,-2-1 1,1 0-1,0 1 0,-1-1 0,0 0 0,-4 5 1,-16 5-1196,-11-9-3734,15-6-1593</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6.820"/>
    </inkml:context>
    <inkml:brush xml:id="br0">
      <inkml:brushProperty name="width" value="0.05" units="cm"/>
      <inkml:brushProperty name="height" value="0.05" units="cm"/>
      <inkml:brushProperty name="color" value="#0000FF"/>
    </inkml:brush>
  </inkml:definitions>
  <inkml:trace contextRef="#ctx0" brushRef="#br0">1 8 6441,'0'0'2849,"0"0"-1009,0 0-151,0 0-217,0 0-432,0 0-104,0 0-327,0 56-89,21-49-248,13 0 104,-7-7-256,15 0-8,6 0-112,7 0-208,27-14-760,-13-21-1937,-8 7-2608</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7.997"/>
    </inkml:context>
    <inkml:brush xml:id="br0">
      <inkml:brushProperty name="width" value="0.05" units="cm"/>
      <inkml:brushProperty name="height" value="0.05" units="cm"/>
      <inkml:brushProperty name="color" value="#0000FF"/>
    </inkml:brush>
  </inkml:definitions>
  <inkml:trace contextRef="#ctx0" brushRef="#br0">0 0 4625,'0'0'2806,"0"0"-596,0 0-442,0 0-214,0 0-331,0 0-252,0 0-346,0 0-136,0 0-134,0 4 39,0 169 1385,0-56-7395,0-108 1091</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8.333"/>
    </inkml:context>
    <inkml:brush xml:id="br0">
      <inkml:brushProperty name="width" value="0.05" units="cm"/>
      <inkml:brushProperty name="height" value="0.05" units="cm"/>
      <inkml:brushProperty name="color" value="#0000FF"/>
    </inkml:brush>
  </inkml:definitions>
  <inkml:trace contextRef="#ctx0" brushRef="#br0">0 0 5641</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8.677"/>
    </inkml:context>
    <inkml:brush xml:id="br0">
      <inkml:brushProperty name="width" value="0.05" units="cm"/>
      <inkml:brushProperty name="height" value="0.05" units="cm"/>
      <inkml:brushProperty name="color" value="#0000FF"/>
    </inkml:brush>
  </inkml:definitions>
  <inkml:trace contextRef="#ctx0" brushRef="#br0">0 0 5641,'165'21'2985,"-165"-21"-761,0 7-351,0 14-513,0 8-336,0 6-232,7 0-191,-7 0-553,0 0 104,0 0-152,0 1-16,0-8-1225,0-14-3184</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9.270"/>
    </inkml:context>
    <inkml:brush xml:id="br0">
      <inkml:brushProperty name="width" value="0.05" units="cm"/>
      <inkml:brushProperty name="height" value="0.05" units="cm"/>
      <inkml:brushProperty name="color" value="#0000FF"/>
    </inkml:brush>
  </inkml:definitions>
  <inkml:trace contextRef="#ctx0" brushRef="#br0">1 0 7826,'0'0'2526,"0"0"-498,0 0-433,0 0-340,0 0-466,0 0-286,0 0-83,0 29-101,0-15-267,6 209 544,-5-47-400,-1-175-313,0-1-23,1-1 64,1 1 1,-1-1-1,0 0 1,1 1-1,-1-1 1,0 0-1,1 0 1,-1 0-1,0 0 0,0 0 1,0 0-1,0-1 1,0 1-1,0 0 1,0-1-1,-1 1 1,1 0-1,0-1 1,-1 1-1,1-1 1,-1 1-1,1-1 1,-1-2-1,13-50-392,-8 33 140,72-223-1810,-76 239 2129,1-1 0,0 1 0,0 0-1,0 0 1,1 0 0,0 1 0,0-1-1,0 1 1,1-1 0,4-4 0,-4 7 54,-1 0 1,1 0-1,0 0 1,0 1-1,0-1 1,-1 1-1,1 0 0,0 0 1,0 1-1,1-1 1,-1 1-1,0 0 1,7 0-1,-8 1 35,0 0 0,-1 0-1,1 0 1,0 0 0,0 1-1,0-1 1,-1 1 0,1 0 0,-1-1-1,1 1 1,-1 0 0,0 1-1,0-1 1,0 0 0,0 1 0,0-1-1,0 1 1,-1-1 0,1 1-1,-1 0 1,0 0 0,0 0-1,1 4 1,25 80 971,-25-79-962,1 12 121,0 0-1,0 28 1,5 38 83,-7-80-280,0 0-1,0 0 1,1-1 0,0 1 0,1-1-1,-1 1 1,1-1 0,0 0 0,0 0-1,1 0 1,4 6 0,-5-9-131,0-1 0,0 1 1,0-1-1,1 0 0,-1 1 0,0-1 1,0-1-1,1 1 0,-1 0 1,0-1-1,1 0 0,-1 0 0,1 0 1,-1 0-1,1 0 0,4-2 0,-1 1-615,-1 1-1,0-2 0,0 1 1,0-1-1,0 0 0,0 0 0,10-6 1,7-18-8032</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9.585"/>
    </inkml:context>
    <inkml:brush xml:id="br0">
      <inkml:brushProperty name="width" value="0.05" units="cm"/>
      <inkml:brushProperty name="height" value="0.05" units="cm"/>
      <inkml:brushProperty name="color" value="#0000FF"/>
    </inkml:brush>
  </inkml:definitions>
  <inkml:trace contextRef="#ctx0" brushRef="#br0">0 36 8146,'0'0'2704,"0"0"-247,0 0-353,0 0-567,0 0-689,0 0-160,0 0-344,55 63-120,-27-63-160,6 0 64,0 0-128,1 0-200,6-7-552,7-28-816,-14 0-2345,1 13-2969</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6:59.920"/>
    </inkml:context>
    <inkml:brush xml:id="br0">
      <inkml:brushProperty name="width" value="0.05" units="cm"/>
      <inkml:brushProperty name="height" value="0.05" units="cm"/>
      <inkml:brushProperty name="color" value="#0000FF"/>
    </inkml:brush>
  </inkml:definitions>
  <inkml:trace contextRef="#ctx0" brushRef="#br0">0 0 6145,'0'0'4553,"0"0"-2200,0 0 71,0 0-1047,0 0-529,0 0-408,0 0-112,14 373-320,-14-324 56,7 1-64,-7-8-752,0-7-1585,0-14-4168</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00.532"/>
    </inkml:context>
    <inkml:brush xml:id="br0">
      <inkml:brushProperty name="width" value="0.05" units="cm"/>
      <inkml:brushProperty name="height" value="0.05" units="cm"/>
      <inkml:brushProperty name="color" value="#0000FF"/>
    </inkml:brush>
  </inkml:definitions>
  <inkml:trace contextRef="#ctx0" brushRef="#br0">0 0 7210,'0'0'4272,"0"0"-1535,0 0-240,0 0-649,0 0-632,0 0-176,0 0-543,344 225-137,-282-154-216,-1 13-144,-19 8 72,-8 13-8,-27 8-128,-7 6-232,-7 8-625,-89 41-399,6-34-1264,8-15-5250</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5.683"/>
    </inkml:context>
    <inkml:brush xml:id="br0">
      <inkml:brushProperty name="width" value="0.05" units="cm"/>
      <inkml:brushProperty name="height" value="0.05" units="cm"/>
      <inkml:brushProperty name="color" value="#0000FF"/>
    </inkml:brush>
  </inkml:definitions>
  <inkml:trace contextRef="#ctx0" brushRef="#br0">1 35 8346,'0'0'3018,"0"0"-927,0 0-232,0 0-453,0 0-413,0 0-323,0 0-41,0 0 21,0 0-154,0 0-26,0 0-151,0 0 5,0 0-152,7 0-138,207 3 40,274-8-4023,-403-8 503,-14-7-2460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11.230"/>
    </inkml:context>
    <inkml:brush xml:id="br0">
      <inkml:brushProperty name="width" value="0.05" units="cm"/>
      <inkml:brushProperty name="height" value="0.05" units="cm"/>
      <inkml:brushProperty name="color" value="#E71224"/>
    </inkml:brush>
  </inkml:definitions>
  <inkml:trace contextRef="#ctx0" brushRef="#br0">0 1 4625,'0'0'3718,"0"0"-1312,0 0-274,0 0-450,0 0-442,0 0-334,0 0-325,0 0-99,0 0-191,0 0-10,0 0-194,0 0-5,0 0-58,6 0-29,17 8 23,-16-6-82,-1 0 0,0 0 0,1 0 0,0-1-1,9 1 1,-15-2 25,0 0-1,0 0 1,0 0-1,-1 0 1,1 0 0,0 1-1,0-1 1,0 0-1,-1 0 1,1 1-1,0-1 1,0 0 0,-1 1-1,1-1 1,0 0-1,-1 1 1,1-1-1,0 1 1,-1-1-1,1 1 1,-1 0 0,1-1-1,0 1 1,-1-1-1,0 1 1,1 0-1,-1 0 1,1-1 0,-1 1-1,0 0 1,0 0-1,1-1 1,-1 2-1,1 3-140,-1-1 0,0 1 0,0-1 0,-1 0 0,0 7-1,-2-2 82,0 0 0,-1 0-1,0 0 1,0-1 0,-1 1-1,0-1 1,-1 0 0,-11 13-1,-6 10 61,24-30 138,0 0 0,-1-1 0,1 1 0,0-1 0,0 0 0,0 1 1,0-1-1,0 0 0,0 1 0,0-1 0,0 0 0,0 0 0,0 0 0,0 0 0,0 0 0,0 0 1,0 0-1,2 0 0,34 0-2113,-33 0 1511,41 0-4792,-25 0-361</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6.249"/>
    </inkml:context>
    <inkml:brush xml:id="br0">
      <inkml:brushProperty name="width" value="0.05" units="cm"/>
      <inkml:brushProperty name="height" value="0.05" units="cm"/>
      <inkml:brushProperty name="color" value="#0000FF"/>
    </inkml:brush>
  </inkml:definitions>
  <inkml:trace contextRef="#ctx0" brushRef="#br0">0 98 5633,'0'0'2129,"0"0"-516,0 0-324,0 0-363,0 0-295,0 0-25,0 0 11,0 0 63,0 0-188,0 0 11,0 0-99,0 0 103,0 0-151,0 0-105,0 0-19,4 0-108,81-3 70,1-3 0,88-20-1,52-22-5006,-155 33 462</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6.986"/>
    </inkml:context>
    <inkml:brush xml:id="br0">
      <inkml:brushProperty name="width" value="0.05" units="cm"/>
      <inkml:brushProperty name="height" value="0.05" units="cm"/>
      <inkml:brushProperty name="color" value="#0000FF"/>
    </inkml:brush>
  </inkml:definitions>
  <inkml:trace contextRef="#ctx0" brushRef="#br0">0 0 5065,'0'0'2754,"0"0"-699,0 0-323,0 0-217,0 0-369,0 0-330,0 0-293,0 0-78,0 0-146,11 0 469,0 2-642,0 0 0,1 1-1,-1 0 1,-1 1-1,1 0 1,0 0 0,18 12-1,25 9 103,187 66 121,-213-81-341,-18-7 2,0 0 0,0 1 0,-1 0 1,1 1-1,-1 0 0,0 0 0,14 12 0,0-5 2,-22-11-11,0-1 1,0 0 0,0 1 0,0-1 0,0 0 0,0 1 0,-1-1 0,1 1 0,0 0 0,0-1-1,0 1 1,0 0 0,-1-1 0,1 1 0,0 0 0,-1 0 0,1 0 0,-1-1 0,1 1 0,-1 0-1,1 0 1,-1 0 0,1 0 0,-1 0 0,0 0 0,1 0 0,-1 0 0,0 0 0,0 0 0,0 0-1,0 0 1,0 0 0,0 0 0,0 0 0,0 0 0,-1 0 0,1 0 0,-1 1 0,0 7-4,-1-1 1,0 0-1,0 0 1,-1-1-1,0 1 1,-1 0-1,1-1 1,-2 0-1,1 0 1,-1 0-1,0 0 1,0-1-1,0 0 1,-8 6-1,-9 14-17,-185 224-2375,101-124-1786,50-60-461</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8.217"/>
    </inkml:context>
    <inkml:brush xml:id="br0">
      <inkml:brushProperty name="width" value="0.05" units="cm"/>
      <inkml:brushProperty name="height" value="0.05" units="cm"/>
      <inkml:brushProperty name="color" value="#0000FF"/>
    </inkml:brush>
  </inkml:definitions>
  <inkml:trace contextRef="#ctx0" brushRef="#br0">747 1 7906,'0'0'4101,"0"0"-1918,0 0-128,0 0-313,0 0-558,0 0-300,5 0-353,18 0-82,-17 0-153,-6 0 34,0 0-92,0 0 82,-5 1-82,-19 3-122,-1 0 1,-25 0-1,-45 6-224,41 3-158,0 3 0,2 2 0,0 2-1,1 2 1,1 3 0,1 2 0,2 1 0,0 3-1,-44 40 1,87-68 227,1 1 1,0 0-1,0-1 0,1 1 0,-1 0 0,1 1 0,0-1 0,0 0 1,0 1-1,0-1 0,1 1 0,0-1 0,-1 9 0,1-9 20,1-1 0,-1 0 0,1 0 0,0 1 0,0-1 0,0 0-1,1 0 1,-1 0 0,1 1 0,-1-1 0,1 0 0,0 0 0,1 0 0,-1 0 0,0 0-1,1 0 1,0-1 0,-1 1 0,1 0 0,3 2 0,8 5 21,-1-2 1,2 0 0,-1 0 0,1-2-1,0 1 1,1-2 0,-1 0-1,29 6 1,128 13 151,-159-23-138,146 8 50,29 3 141,-154-8-159,-1 2 0,0 1 0,52 18 0,-75-21-45,0 0 0,1 0 0,-2 1 1,1 0-1,0 1 0,-1 0 1,0 0-1,-1 1 0,1 0 0,-1 0 1,-1 1-1,1-1 0,-1 2 1,-1-1-1,1 1 0,-1-1 0,-1 1 1,0 1-1,0-1 0,3 11 1,0 13 48,-1 0 0,-2 1 0,-1-1 0,-2 56 0,-2-69-22,-2 0 0,0 0 0,-1-1 0,0 1 0,-2-1 0,-1 0 0,0 0 0,-1-1 0,-1 0 0,0 0 0,-2-1 0,0 0 0,-1-1 0,-27 29 0,13-18-6,-2-2 0,0 0 0,-2-2 0,0-1 0,-2-1 0,0-2-1,-41 18 1,49-28-63,0-1-1,0-1 0,-1-2 0,0 0 1,0-1-1,0-2 0,-1 0 0,1-2 0,0-1 1,-1-1-1,-28-5 0,46 4-56,1 1 1,-1-1-1,0 0 0,1 0 0,-1-1 1,1 0-1,0-1 0,0 0 0,1 0 1,-10-8-1,0-5-206,0 1 1,-14-23-1,19 25 98,-59-86-2155,13 3-1737</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9.033"/>
    </inkml:context>
    <inkml:brush xml:id="br0">
      <inkml:brushProperty name="width" value="0.05" units="cm"/>
      <inkml:brushProperty name="height" value="0.05" units="cm"/>
      <inkml:brushProperty name="color" value="#0000FF"/>
    </inkml:brush>
  </inkml:definitions>
  <inkml:trace contextRef="#ctx0" brushRef="#br0">0 8 4657,'0'0'5136,"0"0"-2576,0 0-765,0 0-417,0 0-392,0 0-309,17-1-161,365-5 622,-386 22-1174,-3-4 31,-1-1 1,-1-1 0,0 1 0,0-1-1,-1-1 1,0 0 0,-15 11 0,-29 27 2,-20 22 2,73-68-47,1-1-21,0 0 49,0 0-33,0 0 118,13 1-56,0 1 1,0 0-1,0 1 1,0 0-1,0 2 1,20 8-1,24 8-50,68 19-2067,-75-25-1987</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39.689"/>
    </inkml:context>
    <inkml:brush xml:id="br0">
      <inkml:brushProperty name="width" value="0.05" units="cm"/>
      <inkml:brushProperty name="height" value="0.05" units="cm"/>
      <inkml:brushProperty name="color" value="#0000FF"/>
    </inkml:brush>
  </inkml:definitions>
  <inkml:trace contextRef="#ctx0" brushRef="#br0">1 15 2473,'0'0'8409,"0"0"-5496,0 0-1233,0 0-431,0 0-641,0 0-120,0 0 32,55 0-128,-7 0 72,0 7-408,7-7 120,0 0-176,-1 0 0,1 0-496,0 0-856,-7-7-1513,-13-7-3512</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0.135"/>
    </inkml:context>
    <inkml:brush xml:id="br0">
      <inkml:brushProperty name="width" value="0.05" units="cm"/>
      <inkml:brushProperty name="height" value="0.05" units="cm"/>
      <inkml:brushProperty name="color" value="#0000FF"/>
    </inkml:brush>
  </inkml:definitions>
  <inkml:trace contextRef="#ctx0" brushRef="#br0">1 0 3937,'0'0'6881,"0"0"-4648,0 0-65,0 0-735,0 0-681,0 0-40,0 0-88,48 35-152,-14-21-464,14 0 168,0-14-176,35 0-320,-15 0-1712,-6-7-3722</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3.161"/>
    </inkml:context>
    <inkml:brush xml:id="br0">
      <inkml:brushProperty name="width" value="0.05" units="cm"/>
      <inkml:brushProperty name="height" value="0.05" units="cm"/>
      <inkml:brushProperty name="color" value="#0000FF"/>
    </inkml:brush>
  </inkml:definitions>
  <inkml:trace contextRef="#ctx0" brushRef="#br0">1 325 4017,'0'0'7008,"0"0"-3542,0 0-1413,0 0-588,0 0-386,0 0-475,0 0-176,0 0-253,0-16 48,1 9-222,0 1 1,0-1 0,0 1-1,1 0 1,0-1 0,1 1-1,-1 0 1,1 0-1,0 1 1,7-10 0,49-60 12,-36 47 12,-9 11-45,1-1 0,0 2-1,23-19 1,-32 30 2,0 0-1,0 1 1,1 0-1,0 0 1,0 1-1,0 0 1,0 0 0,0 1-1,0 0 1,1 0-1,-1 0 1,1 1-1,12 0 1,-13 1 2,-3-1 6,1 1 0,-1-1 0,0 2 0,1-1 0,-1 0 1,1 1-1,-1-1 0,0 1 0,0 1 0,1-1 0,-1 0 0,0 1 1,0 0-1,0 0 0,-1 0 0,1 1 0,0-1 0,-1 1 0,1 0 0,4 5 1,15 18 3,-1 1 1,-1 0 0,-1 2 0,18 36 0,57 134 69,-69-140-64,49 115 15,43 91-149,-113-255 13,0 0 0,1-1 0,0 0 1,0 0-1,1 0 0,0-1 1,1 0-1,12 10 0,-18-17-2,0 1 0,0-1 0,1 0 0,-1 1 0,1-1-1,-1 0 1,1-1 0,-1 1 0,1 0 0,-1-1 0,1 1 0,0-1 0,-1 0 0,1 0-1,5-1 1,-5 1-47,1-2 0,-1 1 0,0 0 1,1-1-1,-1 1 0,0-1 0,0 0 0,0 0 0,-1 0 0,1 0 0,0-1 0,-1 1 0,1-1 0,-1 0 0,2-3 0,4-5-631,-1 0 0,-1-1 0,8-18-1,14-47-4628</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3.938"/>
    </inkml:context>
    <inkml:brush xml:id="br0">
      <inkml:brushProperty name="width" value="0.05" units="cm"/>
      <inkml:brushProperty name="height" value="0.05" units="cm"/>
      <inkml:brushProperty name="color" value="#0000FF"/>
    </inkml:brush>
  </inkml:definitions>
  <inkml:trace contextRef="#ctx0" brushRef="#br0">0 1526 6977,'0'0'2957,"0"0"-498,0 0-222,0 0-489,0 0-602,0 0-358,0-23 1186,1 12-1967,1 0 1,-1 1 0,2-1 0,-1 1 0,2 0 0,-1 0-1,1 0 1,1 0 0,0 1 0,0-1 0,1 1-1,12-15 1,8-15-21,64-105-451,243-379-1646,35 28-2394,-251 355 2999,-108 126-426,-8 11-426,-1 3-2585</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4.757"/>
    </inkml:context>
    <inkml:brush xml:id="br0">
      <inkml:brushProperty name="width" value="0.05" units="cm"/>
      <inkml:brushProperty name="height" value="0.05" units="cm"/>
      <inkml:brushProperty name="color" value="#0000FF"/>
    </inkml:brush>
  </inkml:definitions>
  <inkml:trace contextRef="#ctx0" brushRef="#br0">0 7 5209,'0'0'4332,"0"0"-2021,0 0-677,0 0-560,0 0-428,0 0-183,8 0-215,229-7 320,-235 7-555,-2 0 7,0 0-94,0 11-375,0-4 389,-1 0 0,0 0-1,-1-1 1,1 1 0,-1 0-1,-1-1 1,1 1-1,-8 11 1,-37 56-101,0 1 164,33-52 67,11-20-54,1 1-1,0-1 1,0 1 0,0-1 0,0 1 0,0 0 0,1 0 0,-1 0 0,1-1 0,-1 6 0,2-6 50,0-3-21,0 0 80,0 0 62,0 0 209,0 0 19,4 0-120,190 0 273,-63 0-4525,-82 0-2240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5.605"/>
    </inkml:context>
    <inkml:brush xml:id="br0">
      <inkml:brushProperty name="width" value="0.05" units="cm"/>
      <inkml:brushProperty name="height" value="0.05" units="cm"/>
      <inkml:brushProperty name="color" value="#0000FF"/>
    </inkml:brush>
  </inkml:definitions>
  <inkml:trace contextRef="#ctx0" brushRef="#br0">130 0 5825,'0'0'4620,"0"0"-1742,0 0-563,0 0-680,0 0-513,0 0-528,-2 12-47,-9 60 23,-26 89 0,-8 44-543,28-91-548,5 0 0,6 200 0,6-308 272,0 0-1,1 0 0,0 0 1,0 0-1,0 0 1,0 0-1,1 0 1,0 0-1,1-1 1,-1 1-1,1-1 1,0 0-1,0 1 0,1-1 1,-1 0-1,7 6 1,25 13-4335</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2.359"/>
    </inkml:context>
    <inkml:brush xml:id="br0">
      <inkml:brushProperty name="width" value="0.05" units="cm"/>
      <inkml:brushProperty name="height" value="0.05" units="cm"/>
      <inkml:brushProperty name="color" value="#E71224"/>
    </inkml:brush>
  </inkml:definitions>
  <inkml:trace contextRef="#ctx0" brushRef="#br0">323 1 5249,'0'0'2526,"0"0"-374,0 0-399,0 0-266,0 0-374,0 0-182,-2 1 4890,-13 15-5731,-153 219 7,110-151-532,36-52-1570,-23 47 0,45-79 1864,0 0 0,0 1 0,0-1-1,0 0 1,0 1 0,0-1 0,-1 0 0,1 0-1,0 1 1,0-1 0,0 0 0,-1 0 0,1 1-1,0-1 1,0 0 0,-1 0 0,1 0 0,0 1-1,-1-1 1,1 0 0,0 0 0,-1 0 0,1 0-1,0 0 1,0 0 0,-1 0 0,1 0 0,0 0-1,-1 0 1,1 0 0,0 0 0,-1 0 0,1 0-1,-1 0 1,-2 0-1586,2 0-2369</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6.421"/>
    </inkml:context>
    <inkml:brush xml:id="br0">
      <inkml:brushProperty name="width" value="0.05" units="cm"/>
      <inkml:brushProperty name="height" value="0.05" units="cm"/>
      <inkml:brushProperty name="color" value="#0000FF"/>
    </inkml:brush>
  </inkml:definitions>
  <inkml:trace contextRef="#ctx0" brushRef="#br0">442 421 3593,'0'0'6284,"0"0"-3042,0 0-1143,0 0-608,0 0-679,-7-3-250,4 3-530,-12-6 27,0 1 0,-1 1 0,0 0 0,0 1 0,-22 0 0,-117 3 173,150 0-225,0 1-1,0-1 0,0 1 0,0 0 0,1 1 1,-1 0-1,0-1 0,0 1 0,1 1 0,-1-1 1,1 1-1,0 0 0,0 0 0,0 0 0,0 0 1,0 1-1,1-1 0,0 1 0,-1 0 0,1 0 1,1 0-1,-1 1 0,0-1 0,-1 7 0,-6 11-25,1 0-1,1 1 0,-8 40 0,16-61 20,-7 45-24,1 0-1,3 0 0,4 75 0,0-43-157,-1-78 177,0-1-1,0 1 1,1 0-1,-1-1 1,0 1 0,0 0-1,0-1 1,1 1 0,-1 0-1,0-1 1,1 1-1,-1 0 1,0-1 0,1 1-1,-1-1 1,1 1 0,-1-1-1,1 1 1,-1-1-1,1 1 1,-1-1 0,1 1-1,0-1 1,-1 0-1,1 1 1,-1-1 0,1 0-1,0 1 1,-1-1 0,1 0-1,1 0 1,31 0-237,-27-1 184,0-1 1,-1 1 0,1-1 0,0 0-1,-1 0 1,1-1 0,-1 0 0,0 0-1,7-5 1,5-11-85,-1-1 0,-2 0 0,0-1 0,-1-1 0,20-45-1,38-126-755,-48 119 367,-2 0 1,-4-2-1,-3 0 1,-4-1-1,2-113 1,-12 967 6575,0-770-6048,3 72-300,-2-73 222,0 0 0,1 0-1,-1 1 1,1-1 0,0 0-1,0 0 1,1 0 0,0-1-1,7 11 1,6-4-1587,0-9-2378,-3-3-1700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6.967"/>
    </inkml:context>
    <inkml:brush xml:id="br0">
      <inkml:brushProperty name="width" value="0.05" units="cm"/>
      <inkml:brushProperty name="height" value="0.05" units="cm"/>
      <inkml:brushProperty name="color" value="#0000FF"/>
    </inkml:brush>
  </inkml:definitions>
  <inkml:trace contextRef="#ctx0" brushRef="#br0">172 25 8106,'0'0'2614,"0"0"-549,0 0-662,0 0-506,0 0-489,0 0-151,0-2-241,0 1-1,0 0 1,0 0-1,0 0 1,-1-1-1,1 1 1,0 0 0,-1 0-1,1 0 1,0 0-1,-1 0 1,0 0-1,1 0 1,-1 0-1,1 0 1,-1 0 0,-1-2-1,-26 2-49,18 0 13,1 0 0,0 1-1,-1 0 1,1 1 0,-17 3 0,24-3 22,0 1 1,1-1 0,-1 1 0,0 0-1,1 0 1,-1 0 0,1 0 0,-1 0-1,1 0 1,0 0 0,0 1-1,0-1 1,0 0 0,0 1 0,1-1-1,-1 0 1,0 5 0,-4 41 27,5 943-77,0-990-16,0-1 0,0 1 0,0-1 0,0 1 0,0-1-1,0 1 1,0-1 0,0 1 0,0-1 0,0 1 0,0-1 0,0 1 0,0-1 0,0 1 0,0-1 0,0 1 0,0-1 0,-1 0 0,1 1 0,0-1 0,0 1 0,-1-1 0,1 1 0,0-1 0,-1 0 0,1 1 0,0-1 0,-1 0 0,1 1 0,0-1 0,-1 0-1,1 1 1,-1-1 0,1 0 0,-1 0 0,1 0 0,-1 1 0,1-1 0,-1 0 0,1 0 0,-1 0 0,1 0 0,-1 0 0,1 0 0,-1 0 0,1 0 0,-1 0 0,1 0 0,-1 0 0,1 0 0,-1-1 0,-19 1-3965</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7.328"/>
    </inkml:context>
    <inkml:brush xml:id="br0">
      <inkml:brushProperty name="width" value="0.05" units="cm"/>
      <inkml:brushProperty name="height" value="0.05" units="cm"/>
      <inkml:brushProperty name="color" value="#0000FF"/>
    </inkml:brush>
  </inkml:definitions>
  <inkml:trace contextRef="#ctx0" brushRef="#br0">1 42 992,'0'0'5713,"0"0"-3280,0 0-593,0 0 17,0 0-713,0 0-80,0 0-264,0 36 9,0-29-401,0 7-72,13 0-112,15-14-152,6 7 64,14-7-136,0 0-208,35-28-1465,-15-15-1519,-6-6-7907</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8.283"/>
    </inkml:context>
    <inkml:brush xml:id="br0">
      <inkml:brushProperty name="width" value="0.05" units="cm"/>
      <inkml:brushProperty name="height" value="0.05" units="cm"/>
      <inkml:brushProperty name="color" value="#0000FF"/>
    </inkml:brush>
  </inkml:definitions>
  <inkml:trace contextRef="#ctx0" brushRef="#br0">1 268 1016,'0'0'1945,"0"0"-300,0 0-64,0 0-284,0 0-160,0 0-96,0 0-229,0 0-154,0 0-128,0 0 101,0 0-67,0 0 70,0 0-130,0 0 7,0 0-152,0 0-99,0 0-68,0 0-38,0 0-96,28-15 212,-5-2-231,-1-1 0,-1-1 0,0-1 0,21-28 0,7-5-340,-40 44 25,40-37-163,-46 44 24,1-1 0,-1 1 0,1-1-1,0 1 1,0 1 0,0-1 0,0 0 0,0 1 0,0 0-1,1 0 1,-1 0 0,7 0 0,-4 1-3677</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49.530"/>
    </inkml:context>
    <inkml:brush xml:id="br0">
      <inkml:brushProperty name="width" value="0.05" units="cm"/>
      <inkml:brushProperty name="height" value="0.05" units="cm"/>
      <inkml:brushProperty name="color" value="#0000FF"/>
    </inkml:brush>
  </inkml:definitions>
  <inkml:trace contextRef="#ctx0" brushRef="#br0">1 0 4313,'0'0'1811,"0"0"-121,0 0-213,0 0-302,0 0-337,0 0-21,0 0-191,0 0-67,0 0-171,0 0-88,0 0-11,0 0-62,0 0 43,0 0-91,0 0 73,0 0-50,0 0 116,0 0-4,0 0 46,0 0-25,0 0-69,0 0-36,0 0-101,3 0 32,3 2-147,0 0 0,0 1 0,-1-1 0,1 1-1,-1 0 1,1 0 0,-1 1 0,0-1 0,0 1-1,0 0 1,-1 1 0,5 5 0,27 21-715,37 17-4360,-39-27-1586</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0.894"/>
    </inkml:context>
    <inkml:brush xml:id="br0">
      <inkml:brushProperty name="width" value="0.05" units="cm"/>
      <inkml:brushProperty name="height" value="0.05" units="cm"/>
      <inkml:brushProperty name="color" value="#0000FF"/>
    </inkml:brush>
  </inkml:definitions>
  <inkml:trace contextRef="#ctx0" brushRef="#br0">0 0 5673,'0'0'3185,"0"0"-1457,0 0 49,0 0-737,0 0-328,0 0-248,0 0 136,48 0 8,-20 0-216,6 0 25,1 0-361,6 0 80,7 0-128,-7 0-16,14 0-1305,-7 0-1415,-14 0-4690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1.383"/>
    </inkml:context>
    <inkml:brush xml:id="br0">
      <inkml:brushProperty name="width" value="0.05" units="cm"/>
      <inkml:brushProperty name="height" value="0.05" units="cm"/>
      <inkml:brushProperty name="color" value="#0000FF"/>
    </inkml:brush>
  </inkml:definitions>
  <inkml:trace contextRef="#ctx0" brushRef="#br0">1 14 5849,'0'0'2417,"0"0"-49,0 0-903,0 0-185,0 0-224,0 0 80,0 0-536,7 0 9,13 0-353,8 0-152,13 0 0,0 0-104,21 0-344,-14 0-2353,0-14-4248</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2.278"/>
    </inkml:context>
    <inkml:brush xml:id="br0">
      <inkml:brushProperty name="width" value="0.05" units="cm"/>
      <inkml:brushProperty name="height" value="0.05" units="cm"/>
      <inkml:brushProperty name="color" value="#0000FF"/>
    </inkml:brush>
  </inkml:definitions>
  <inkml:trace contextRef="#ctx0" brushRef="#br0">1 180 8042,'0'0'2396,"0"0"-646,0 0-487,0 0-174,0 0-350,0 0-180,8 30-303,1 5-195,30 133 131,-5 4 70,-34-172-313,0 0 0,0 0-1,1 0 1,-1 0 0,0 0 0,0 0 0,0 0 0,0 0-1,0 0 1,0 0 0,0 0 0,0 0 0,0 0 0,0 0 0,0 0-1,0 0 1,0 0 0,0 0 0,0 0 0,0 0 0,1 0-1,-1 0 1,0 0 0,0 0 0,0 0 0,0 0 0,0 0-1,0 0 1,0 0 0,0 0 0,0 0 0,0 0 0,0 0 0,0 0-1,0 0 1,1 0 0,-1 0 0,2-16-550,-1-24 275,5-192-1396,-2 189 1577,2 1 0,1-1 1,19-57-1,-24 94 138,0 1 0,0-1 0,0 1 0,0 0 0,1 0 0,0 0 0,4-5 0,-6 8-1,1 0 0,0 1 0,0-1 0,0 1 0,0 0-1,0-1 1,1 1 0,-1 0 0,0 0 0,0 0 0,1 0 0,-1 1-1,1-1 1,-1 1 0,1-1 0,-1 1 0,1 0 0,3 0-1,15-1-39,-17 1 69,0-1 0,0 0 0,0 1-1,0 0 1,1 0 0,-1 0 0,0 0 0,0 1-1,0 0 1,0 0 0,0 0 0,-1 0 0,1 0-1,0 1 1,0 0 0,-1-1 0,1 1 0,-1 1-1,1-1 1,-1 0 0,4 5 0,3 9 450,1 0 1,-2 1-1,-1 1 1,0-1 0,9 31-1,16 97 1668,-31-129-2068,1 1 0,1-2 0,1 1 0,0 0 0,1-1 0,0 0 0,2-1 0,-1 1 0,2-1 0,11 15 0,-15-26-235,-1 0 0,1 0-1,0 0 1,0-1 0,-1 1 0,2-1-1,-1-1 1,0 1 0,0-1 0,1 0-1,-1 0 1,0 0 0,1-1 0,-1 0-1,1 0 1,-1 0 0,9-2 0,9 1-2041,11 1-2513</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2.624"/>
    </inkml:context>
    <inkml:brush xml:id="br0">
      <inkml:brushProperty name="width" value="0.05" units="cm"/>
      <inkml:brushProperty name="height" value="0.05" units="cm"/>
      <inkml:brushProperty name="color" value="#0000FF"/>
    </inkml:brush>
  </inkml:definitions>
  <inkml:trace contextRef="#ctx0" brushRef="#br0">1 21 6633,'0'0'4225,"0"0"-2120,0 0-225,0 0-392,0 0-831,0 0 15,0 0-408,144 42-104,-96-42-64,7 0-96,20-7-472,-13-21-929,-7 0-3023</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2.966"/>
    </inkml:context>
    <inkml:brush xml:id="br0">
      <inkml:brushProperty name="width" value="0.05" units="cm"/>
      <inkml:brushProperty name="height" value="0.05" units="cm"/>
      <inkml:brushProperty name="color" value="#0000FF"/>
    </inkml:brush>
  </inkml:definitions>
  <inkml:trace contextRef="#ctx0" brushRef="#br0">0 1 7009,'0'0'3073,"0"0"-808,0 0-257,0 0-312,0 0-695,0 0-113,0 0-504,21 316-40,-14-245-336,-7-1 0,7-14-8,0 14-232,-7-20-1480,6-8-5250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2.854"/>
    </inkml:context>
    <inkml:brush xml:id="br0">
      <inkml:brushProperty name="width" value="0.05" units="cm"/>
      <inkml:brushProperty name="height" value="0.05" units="cm"/>
      <inkml:brushProperty name="color" value="#E71224"/>
    </inkml:brush>
  </inkml:definitions>
  <inkml:trace contextRef="#ctx0" brushRef="#br0">0 0 1504,'0'0'4444,"0"0"-1913,0 0-664,0 0-301,0 0-235,0 0-168,0 0-388,0 0-174,0 0-189,0 12 444,1-8-717,-1-1-1,1 1 0,0-1 0,0 1 0,0-1 0,0 0 1,1 1-1,-1-1 0,1 0 0,4 6 0,26 30 372,-21-26-374,14 14 82,2-1 0,53 40 0,22 21-2125,-98-83 1230,12 13-1571,-8-5-2328,-7-8 331</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3.939"/>
    </inkml:context>
    <inkml:brush xml:id="br0">
      <inkml:brushProperty name="width" value="0.05" units="cm"/>
      <inkml:brushProperty name="height" value="0.05" units="cm"/>
      <inkml:brushProperty name="color" value="#0000FF"/>
    </inkml:brush>
  </inkml:definitions>
  <inkml:trace contextRef="#ctx0" brushRef="#br0">0 1 6889,'0'0'4249,"0"0"-1779,0 0-317,0 0-614,0 0-412,0 0-359,56 28-20,179 94-313,-212-109-351,-1 1 0,38 29 0,-51-34-53,0 0-1,-1 1 0,13 18 1,-6-8-16,1 4 7,-1 0-1,-1 0 1,-1 2-1,-1-1 1,-2 2-1,0-1 1,-2 1-1,-1 1 1,4 30-1,-4-3-90,-3 1-1,-2 0 1,-9 93-1,5-127-173,-2 0-1,-1 0 0,-1 0 0,0 0 0,-2-1 0,-18 37 0,-78 109-6148,91-149 5053,-57 78-7951</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5.538"/>
    </inkml:context>
    <inkml:brush xml:id="br0">
      <inkml:brushProperty name="width" value="0.05" units="cm"/>
      <inkml:brushProperty name="height" value="0.05" units="cm"/>
      <inkml:brushProperty name="color" value="#0000FF"/>
    </inkml:brush>
  </inkml:definitions>
  <inkml:trace contextRef="#ctx0" brushRef="#br0">8 0 1536,'0'0'3044,"0"0"-997,0 0-452,0 0-247,0 0-381,0 0-142,0 0-182,20 0 740,75 0 844,-94 1-2203,0-1 0,0 0 1,0 0-1,0 1 0,-1-1 0,1 0 0,0 1 0,0-1 0,-1 1 0,1-1 0,0 1 0,-1-1 0,1 1 0,0-1 0,-1 1 1,1 0-1,-1-1 0,1 1 0,-1 0 0,1 0 0,-1-1 0,1 1 0,-1 0 0,0 0 0,0 0 0,1 0 0,-1-1 0,0 1 1,0 0-1,0 0 0,0 0 0,0 0 0,0 0 0,0-1 0,0 1 0,0 0 0,0 0 0,-1 0 0,1 0 0,-1 1 0,1 3 418,0-3-357,0-2-114,-13-7 319,-15 7 178,-67 0-506,94 0 40,1 0-62,0 0 91,0 0-96,0 0-35,0 0-68,0 0-19,33 0 35,-7 0-1173,-20 0-96,-17 0-294,-9 0-2879</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6.782"/>
    </inkml:context>
    <inkml:brush xml:id="br0">
      <inkml:brushProperty name="width" value="0.05" units="cm"/>
      <inkml:brushProperty name="height" value="0.05" units="cm"/>
      <inkml:brushProperty name="color" value="#0000FF"/>
    </inkml:brush>
  </inkml:definitions>
  <inkml:trace contextRef="#ctx0" brushRef="#br0">131 85 7074,'0'0'2985,"0"0"-567,0 0-447,0 0-518,0 0-722,0 0-189,10 7 41,23 16-287,-2 2 0,-1 2-1,0 0 1,26 34 0,-39-41-232,-2 0 0,0 1 0,-1 1 1,-1 0-1,-1 0 0,-1 2 0,15 47 1,-20-40-12,-2 0 0,-1 0 0,-2 1 0,-1-1 0,-6 44 0,6-70-54,0-1 0,-1 0 0,0 0 0,0 0 0,0 0 0,-1 0-1,1 0 1,-1 0 0,0 0 0,0-1 0,0 1 0,0-1 0,-1 1 0,1-1 0,-1 0-1,0 0 1,0 0 0,0 0 0,-1-1 0,1 1 0,-1-1 0,1 0 0,-1 0-1,0 0 1,1 0 0,-7 1 0,-5 1-65,0-1-1,0 0 1,-1-1 0,1-1 0,-24-1-1,33 0 29,1-1-1,-1 0 1,1 0-1,-1-1 0,1 1 1,-1-1-1,1 0 1,0-1-1,0 1 1,0-1-1,0 0 0,1 0 1,-1-1-1,1 1 1,0-1-1,0 0 1,0 0-1,-6-8 0,-4-8-73,0-1-1,-21-43 1,33 61 109,-14-32-48,0-1 1,3 0-1,1-1 1,1 0-1,-6-44 1,8 8-98,-1-133 1,10 204 141,0 0 0,1-1 0,-1 1-1,0 0 1,1 0 0,0 0 0,-1 0 0,1 0-1,0 0 1,0 0 0,0 1 0,0-1 0,0 0-1,0 0 1,1 1 0,-1-1 0,1 1 0,-1-1 0,3-1-1,1-1-6,0 1 0,1 0-1,-1 0 1,0 1 0,1 0 0,-1 0-1,7-2 1,13-1-40,0 1-1,38-2 1,-51 5 36,89-6-212,294-13-1799,-357 20-1939</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7.484"/>
    </inkml:context>
    <inkml:brush xml:id="br0">
      <inkml:brushProperty name="width" value="0.05" units="cm"/>
      <inkml:brushProperty name="height" value="0.05" units="cm"/>
      <inkml:brushProperty name="color" value="#0000FF"/>
    </inkml:brush>
  </inkml:definitions>
  <inkml:trace contextRef="#ctx0" brushRef="#br0">1 1 9690,'0'0'2846,"0"0"-855,0 0-813,0 0-532,0 0-401,0 0 25,16 0-92,240 0 448,-254 0-572,-2 0-108,0 0 5,0 3-96,0 10-35,-2-1 0,0-1 1,0 1-1,-1 0 0,0 0 1,-1-1-1,-1 0 0,1 0 1,-2 0-1,0 0 0,-10 14 1,8-11-68,-52 83-1026,60-97 1311,0 1 1,0-1-1,0 1 0,1-1 0,-1 0 0,0 1 0,0-1 0,0 1 0,0-1 1,1 0-1,-1 1 0,0-1 0,0 0 0,1 1 0,-1-1 0,0 0 0,0 1 1,1-1-1,-1 0 0,0 0 0,1 1 0,-1-1 0,0 0 0,1 0 1,-1 0-1,1 0 0,-1 1 0,0-1 0,1 0 0,-1 0 0,1 0 0,-1 0 1,1 0-1,-1 0 0,0 0 0,1 0 0,-1 0 0,1 0 0,-1 0 0,0 0 1,1-1-1,-1 1 0,1 0 0,28 0-51,-25 0 155,61-2-786,92-17 0,-156 19 612,43-7-3749</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7:59.961"/>
    </inkml:context>
    <inkml:brush xml:id="br0">
      <inkml:brushProperty name="width" value="0.05" units="cm"/>
      <inkml:brushProperty name="height" value="0.05" units="cm"/>
      <inkml:brushProperty name="color" value="#0000FF"/>
    </inkml:brush>
  </inkml:definitions>
  <inkml:trace contextRef="#ctx0" brushRef="#br0">1003 1 5209,'0'0'5268,"0"0"-2361,0 0-804,0 0-449,0 0-474,0 0-368,1 2 1894,-13 23-2884,-159 240 223,-114 180-798,-2 3-1353,159-244 190,36-78-2816,63-94 567</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2.983"/>
    </inkml:context>
    <inkml:brush xml:id="br0">
      <inkml:brushProperty name="width" value="0.05" units="cm"/>
      <inkml:brushProperty name="height" value="0.05" units="cm"/>
      <inkml:brushProperty name="color" value="#0000FF"/>
    </inkml:brush>
  </inkml:definitions>
  <inkml:trace contextRef="#ctx0" brushRef="#br0">303 7 7666,'0'0'3152,"0"0"-459,0 0-471,0 0-485,0 0-568,0 0-204,0-1-847,-1 1 0,1-1 0,-1 1-1,0-1 1,1 1 0,-1-1 0,0 1-1,1 0 1,-1-1 0,0 1 0,1 0-1,-1-1 1,0 1 0,0 0 0,1 0 0,-1 0-1,0 0 1,0 0 0,0 0 0,1 0-1,-1 0 1,0 0 0,0 0 0,1 0-1,-1 0 1,0 0 0,0 1 0,-1-1 0,-8 5-89,-1-1 0,1 1 1,0 1-1,0 0 1,1 0-1,-1 1 1,-14 14-1,-55 62-80,76-80 49,-9 11-27,1 0-1,1 1 1,0 0 0,1 1-1,0 1 1,1-1-1,1 1 1,1 0-1,0 1 1,2-1 0,0 1-1,0 0 1,2 0-1,0 0 1,2 36 0,0-37-30,-1-1-120,2 1-1,-1-1 1,2 0 0,5 22-1,-6-32 3,1 0 0,0-1 0,1 1 0,0-1 0,-1 0 0,1 0 1,1 0-1,-1 0 0,1-1 0,0 1 0,0-1 0,0 0 0,1 0 0,-1-1 0,1 1 0,6 3 0,4 0-1708,0 0 0,0-1 0,32 9 0,-6-7-6094</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3.817"/>
    </inkml:context>
    <inkml:brush xml:id="br0">
      <inkml:brushProperty name="width" value="0.05" units="cm"/>
      <inkml:brushProperty name="height" value="0.05" units="cm"/>
      <inkml:brushProperty name="color" value="#0000FF"/>
    </inkml:brush>
  </inkml:definitions>
  <inkml:trace contextRef="#ctx0" brushRef="#br0">0 10 5705,'0'0'3626,"0"0"-1186,0 0-268,0 0-338,0 0-571,0 0-279,0 0-332,0 0-143,0 0-171,0 3-142,2 31 47,13 64 1,-4-30-48,-8-39-158,2 10-7,1 1-1,13 42 1,-19-82-59,0-1-1,0 1 0,0 0 0,1 0 1,-1 0-1,0 0 0,0-1 0,0 1 1,0 0-1,1 0 0,-1 0 0,0 0 0,0 0 1,0 0-1,0-1 0,1 1 0,-1 0 1,0 0-1,0 0 0,0 0 0,1 0 1,-1 0-1,0 0 0,0 0 0,1 0 1,-1 0-1,0 0 0,0 0 0,0 0 1,1 0-1,-1 0 0,0 0 0,0 0 1,0 0-1,1 1 0,-1-1 0,0 0 0,0 0 1,0 0-1,1 0 0,-1 0 0,0 0 1,0 1-1,0-1 0,0 0 0,1 0 1,-1 0-1,0 0 0,0 1 0,0-1 1,0 0-1,0 1 0,5-23-1631,2-72 1207,-7 64 280,1 0 0,2 0 0,2 0 0,0 1 0,2 0 1,21-57-1,-27 84 160,1 0 0,-1 1 0,1-1 0,0 0 0,0 1 0,-1-1 0,1 1 0,0-1 0,1 1 0,-1 0 0,0 0 0,0 0 0,0 0 1,1 0-1,-1 0 0,0 1 0,1-1 0,-1 1 0,1 0 0,3-1 0,62 3-182,-40-1 387,-27-1-175,0 1 0,0-1-1,0 0 1,0 1 0,0-1 0,0 0 0,0 1 0,0 0 0,0-1-1,-1 1 1,1-1 0,0 1 0,0 0 0,0 0 0,-1-1-1,1 1 1,0 0 0,-1 0 0,1 0 0,-1 0 0,1 0-1,-1 0 1,1 0 0,-1 0 0,1 1 0,6 30 265,-6-27-167,5 34 368,1 43 0,-7-55-189,3 0 1,0 1-1,13 48 0,-16-73-378,1-1 1,0 1-1,0-1 0,0 0 1,0 0-1,1 1 0,-1-1 1,1 0-1,-1 0 0,1 0 1,0-1-1,-1 1 0,1 0 0,0 0 1,0-1-1,0 0 0,1 1 1,-1-1-1,0 0 0,0 0 1,4 1-1,2 0-699,-1-1 0,1 0 0,0 0 0,-1-1 0,13-1 0,0 1-1233,7 0-7097</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4.206"/>
    </inkml:context>
    <inkml:brush xml:id="br0">
      <inkml:brushProperty name="width" value="0.05" units="cm"/>
      <inkml:brushProperty name="height" value="0.05" units="cm"/>
      <inkml:brushProperty name="color" value="#0000FF"/>
    </inkml:brush>
  </inkml:definitions>
  <inkml:trace contextRef="#ctx0" brushRef="#br0">1 1 7522,'0'0'3112,"0"0"-775,0 0-289,0 0-848,0 0-351,0 0-241,0 0-112,27 7-88,-6 0-392,-1 0 104,15-7-112,-1 0-16,7 0-216,28 0-920,-14 0-1393,-7-7-4112</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4.584"/>
    </inkml:context>
    <inkml:brush xml:id="br0">
      <inkml:brushProperty name="width" value="0.05" units="cm"/>
      <inkml:brushProperty name="height" value="0.05" units="cm"/>
      <inkml:brushProperty name="color" value="#0000FF"/>
    </inkml:brush>
  </inkml:definitions>
  <inkml:trace contextRef="#ctx0" brushRef="#br0">0 1 6889,'0'0'4201,"0"0"-2136,0 0 95,0 0-943,0 0-449,0 0-192,0 0-464,0 190-32,0-141 64,0 0-288,0 0-8,0-14-840,0-6-3129,0-8-6121</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05.168"/>
    </inkml:context>
    <inkml:brush xml:id="br0">
      <inkml:brushProperty name="width" value="0.05" units="cm"/>
      <inkml:brushProperty name="height" value="0.05" units="cm"/>
      <inkml:brushProperty name="color" value="#0000FF"/>
    </inkml:brush>
  </inkml:definitions>
  <inkml:trace contextRef="#ctx0" brushRef="#br0">0 0 7890,'0'0'3663,"0"0"-1212,0 0-285,0 0-576,0 0-439,0 0-260,35 18-317,109 58-95,-131-69-430,0 1-1,0 0 1,-1 0 0,0 1-1,0 1 1,-1 0 0,0 1-1,13 16 1,0 2-5,-10-13-25,-1 0 0,-1 1 0,0 0 0,-2 1 0,0 0 0,-1 1 0,12 35 0,-13-27-56,-2 1-1,0 0 1,-2 0-1,-1 1 1,-2 33 0,-1-44-318,-2 1 0,0-1 1,-1 0-1,0 0 1,-2-1-1,0 1 1,-1-1-1,-1 0 0,-1 0 1,0-1-1,-1 0 1,-1 0-1,0-1 1,-15 16-1,-36 43-7589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3.517"/>
    </inkml:context>
    <inkml:brush xml:id="br0">
      <inkml:brushProperty name="width" value="0.05" units="cm"/>
      <inkml:brushProperty name="height" value="0.05" units="cm"/>
      <inkml:brushProperty name="color" value="#E71224"/>
    </inkml:brush>
  </inkml:definitions>
  <inkml:trace contextRef="#ctx0" brushRef="#br0">0 119 1664,'0'0'5578,"0"0"-2603,0 0-1079,0 0-361,0 0-569,0 0-371,2-2-323,1-4-325,1 1 0,0 0 0,0 0 1,1 0-1,-1 0 0,12-7 1,-9 6-353,0 0 1,-1 0-1,0-1 1,9-10-1,-8 8 15,-6 8 345,1-1-1,-1 1 1,0 0-1,0-1 1,0 1-1,0 0 1,0-1 0,-1 1-1,1-1 1,0 1-1,-1-1 1,1 0-1,-1-1 1,0 2-11,0 1 74,0 0-58,0 0 31,0 0-15,0 0-79,0 28 163,0-20 109,0-1 0,1 1 0,0 0 0,0-1 0,0 1 0,1-1 0,4 13 0,-5-18-307,1 0 0,-1 0 0,0 1 0,1-1 0,-1 0 0,1 0-1,0 0 1,0-1 0,0 1 0,0 0 0,0-1 0,0 1 0,0-1 0,0 0 0,0 1 0,1-1 0,-1 0 0,1-1-1,-1 1 1,1 0 0,-1-1 0,1 1 0,-1-1 0,1 0 0,-1 0 0,4 0 0,6 0-2826</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34.242"/>
    </inkml:context>
    <inkml:brush xml:id="br0">
      <inkml:brushProperty name="width" value="0.05" units="cm"/>
      <inkml:brushProperty name="height" value="0.05" units="cm"/>
      <inkml:brushProperty name="color" value="#E71224"/>
    </inkml:brush>
  </inkml:definitions>
  <inkml:trace contextRef="#ctx0" brushRef="#br0">16 286 496,'0'0'5725,"0"0"-2899,0 0-1227,0 0-230,0 0-275,0 0-237,-2 0-1112,2 0 536,-1 0 0,0 0 0,1 0 0,-1 0 0,1 0 0,-1 0 1,1-1-1,-1 1 0,1 0 0,-1 0 0,1 0 0,-1-1 0,1 1 0,-1 0 0,1-1 0,-1 1 0,1 0 0,0-1 0,-1 1 0,1-1 0,0 1 0,-1 0 0,1-1 0,0 1 0,-1-1 0,1 0 0,-1-7-292,1 0 0,0 1 0,0-1 1,1 0-1,0 0 0,0 0 0,1 1 0,0-1 0,0 1 0,0-1 0,1 1 0,1 0 0,-1 0 0,1 0 0,5-7 1,9-12 13,-5 6-14,0 1 0,20-20 0,-29 32 39,12-6-41,-9 10-19,0 1-1,0 0 1,0 0 0,0 0 0,0 1-1,0 0 1,0 0 0,0 1-1,8 0 1,-7 1-2,1-2-1,-1 1 1,0-1-1,1 0 1,10-4-1,-8 3 17,1 0 0,-1 1 0,1 1 0,-1 0 0,23 2 0,3 0-20,-35-1 36,0 0 1,0 0-1,0 0 1,0 0-1,0 0 1,0 0 0,-1 0-1,1 1 1,0-1-1,-1 1 1,1-1-1,-1 1 1,0 0-1,1 0 1,1 3-1,21 36-9,-21-36 10,69 150 163,-55-115-132,78 224 55,-87-239-84,68 220 33,-62-203-54,38 74 0,-49-111 21,-2-3-10,0 1 0,0-1 0,1 0 0,-1 0 0,1-1-1,-1 1 1,1 0 0,0 0 0,0-1 0,0 1 0,0-1 0,0 0 0,0 1 0,0-1-1,0 0 1,1 0 0,-1 0 0,0-1 0,1 1 0,-1-1 0,0 1 0,1-1 0,-1 0 0,1 1-1,-1-2 1,1 1 0,-1 0 0,0 0 0,5-2 0,-1 1-6,0-1 0,0 1 1,0-2-1,0 1 0,-1-1 1,1 0-1,-1 0 0,0 0 1,0-1-1,0 1 0,6-7 1,-1 0-234,0 0 1,-1 0-1,-1-1 0,1 0 1,-2 0-1,1-1 1,-2 0-1,1 0 1,-2-1-1,0 0 1,0 0-1,-1 0 0,-1-1 1,0 1-1,1-17 1,-4-3-2648,0 9-1933</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35.522"/>
    </inkml:context>
    <inkml:brush xml:id="br0">
      <inkml:brushProperty name="width" value="0.05" units="cm"/>
      <inkml:brushProperty name="height" value="0.05" units="cm"/>
      <inkml:brushProperty name="color" value="#E71224"/>
    </inkml:brush>
  </inkml:definitions>
  <inkml:trace contextRef="#ctx0" brushRef="#br0">0 1547 4305,'0'0'2546,"0"0"-520,0 0-113,0 0-218,0 0-186,0 0-154,0 0-256,0 0-210,0 0-287,0 0-5,0 0-162,0 0-45,0 0-175,0-42 307,1 39-491,0 0 0,0 0 0,1 1 0,-1-1 0,1 0 0,-1 1 0,1 0 1,0-1-1,0 1 0,0 0 0,0 0 0,0 0 0,1 0 0,-1 0 0,6-3 0,12-13 78,14-32-15,-1-2 0,-3-2 0,45-111 0,-61 131-101,-11 28 12,56-131 44,93-157 1,-42 132-158,-8 2 188,-33 33-8,-38 88-91,-24 31 13,0 0 0,0-1 0,-1 0-1,6-10 1,-8 14 26,-4 4-20,1 1-1,0-1 1,-1 0 0,1 0-1,0 1 1,-1-1-1,1 0 1,-1 0 0,1 0-1,-1 0 1,1 0 0,-1 0-1,0 0 1,1 0 0,-1 0-1,0 0 1,0-2 0,9-23 136,-7 23-284,0 0 0,0 0 0,-1 0 1,1-1-1,-1 1 0,0-1 0,0 1 0,0-1 0,-1 0 1,1 1-1,-1-1 0,0 0 0,0 1 0,0-1 1,-1 0-1,0-4 0,-3 8-2850,-13 0-2954</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37.408"/>
    </inkml:context>
    <inkml:brush xml:id="br0">
      <inkml:brushProperty name="width" value="0.05" units="cm"/>
      <inkml:brushProperty name="height" value="0.05" units="cm"/>
      <inkml:brushProperty name="color" value="#E71224"/>
    </inkml:brush>
  </inkml:definitions>
  <inkml:trace contextRef="#ctx0" brushRef="#br0">720 43 3209,'0'0'968,"0"0"-156,0 0 11,0 0-300,0 0-85,0 0-65,8-6 11,7-2-209,-11 6-26,1-1 0,-1 1 0,1-1-1,-1 0 1,0 0 0,0-1-1,4-3 1,-7 6 371,5 6 6828,-5 14-4976,-9 14-2994,-111 199 1141,73-150-487,0-5 7,26-47-24,-29 63 0,3-8 39,8-17-18,5-9-11,-58 80 0,44-69 0,-42 57-2,78-112-37,1 0 0,1 0-1,0 1 1,1 0-1,1 1 1,-7 20-1,-13 15 72,5-12-113,6-14 54,14-24 4,0 1-1,0-1 1,0 0 0,1 1 0,-1-1 0,1 1 0,0 0 0,0-1-1,0 1 1,0 0 0,0 0 0,0 4 0,-1 5-62,-1-16-116,2-25 256,4 20-60,1 0 1,0 1 0,0-1-1,1 1 1,0 0 0,10-12-1,14-23 56,28-72 6,28-50-82,-5 17 64,-37 65-50,-12 24-12,-13 22-1,29-42 1,45-64 36,9-4-103,-76 116 121,-17 21-52,1 0 1,-1-1-1,10-18 1,-7 9-23,1 0 0,0 1 0,2 0 0,27-29 0,-38 43 222,2 2-3207,-5 3-1568</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39.333"/>
    </inkml:context>
    <inkml:brush xml:id="br0">
      <inkml:brushProperty name="width" value="0.05" units="cm"/>
      <inkml:brushProperty name="height" value="0.05" units="cm"/>
      <inkml:brushProperty name="color" value="#E71224"/>
    </inkml:brush>
  </inkml:definitions>
  <inkml:trace contextRef="#ctx0" brushRef="#br0">21 37 5113,'0'0'2947,"0"0"-438,0 0-421,0 0-466,0 0-642,0 0-249,-16 1-83,12-4 2840,4 2-3485,0 0 0,0 0 0,0 0 0,0 0 0,0 1 1,0-1-1,0 0 0,1 0 0,-1 0 0,0 0 0,1 0 1,-1 0-1,0 1 0,1-1 0,-1 0 0,1 0 0,-1 1 1,1-1-1,0 0 0,-1 1 0,1-1 0,0 0 0,-1 1 1,1-1-1,0 1 0,0-1 0,0 1 0,-1 0 0,1-1 1,0 1-1,0 0 0,0-1 0,0 1 0,0 0 0,0 0 1,0 0-1,0 0 0,-1 0 0,1 0 0,2 0 0,7-2-6,20-2-21,-1 1 0,53 2-1,-53 1 8,-28 0 78,7 0-153,-7 0 76,0 0 0,-1-1 0,1 1 0,0 0 0,0 0 0,-1-1 0,1 1 0,0 0 0,0 0 0,0 0 0,0 0 0,-1 0 0,1 0 0,0 0 0,0 0 0,0 1 0,0-1 0,-1 0 0,1 0 0,0 1 0,0-1 0,-1 1 0,1-1 0,0 0 0,0 1 0,-1-1 0,1 1 0,-1 0 0,1-1 0,0 1 0,-1-1 0,1 1 0,-1 0 0,1 0 0,6 84-354,-7-71 363,1-10-2,-1 0 0,0 0 1,0 0-1,0 0 1,0 0-1,0 0 0,-1 0 1,0 0-1,0 0 1,0 0-1,0 0 0,-1 0 1,0 0-1,1-1 1,-1 1-1,-1-1 0,-4 7 1,-10 7-177,0 1 0,2 1 1,-26 38-1,27-38-101,8-5 569,34-10 184,-23-5-442,0 1-1,0-1 1,1 0-1,-1 0 1,0-1-1,0 1 1,-1-1-1,8-4 1,20-6 22,35-10-85,29-6-956,-29 20-2828,-45 8-818</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41.847"/>
    </inkml:context>
    <inkml:brush xml:id="br0">
      <inkml:brushProperty name="width" value="0.05" units="cm"/>
      <inkml:brushProperty name="height" value="0.05" units="cm"/>
      <inkml:brushProperty name="color" value="#E71224"/>
    </inkml:brush>
  </inkml:definitions>
  <inkml:trace contextRef="#ctx0" brushRef="#br0">0 264 1744,'0'0'3761,"0"0"-1736,0 0-377,0 0-133,0 0-189,0 0-140,0 0 109,0 0-157,0 0-68,0 0-206,0 0-55,0 0-135,0 0-127,0 0-99,0 0-124,0 0-2,0 0-211,0 0 42,0 0-65,0 0 2,2-21 7,3 14-72,-1 1 0,1 0 0,0 0 0,0 0 0,0 0 0,11-7 0,20-23 54,15-15-82,-19 20-10,-27 28-10,1-1 0,0 1 0,-1 0-1,1 0 1,0 1 0,1 0 0,-1 0 0,0 0 0,0 1 0,1 0 0,8 0 0,-5-1 16,-1 1-1,0-1 0,1-1 1,14-5-1,-15 3-1,-1 1-1,1 0 1,0 1 0,0 0-1,1 0 1,-1 1 0,1 0-1,-1 1 1,1 0 0,15 1-1,-6-1-4,-16 0 14,0 1 0,0-1-1,0 1 1,0 0 0,0 0-1,0 0 1,1 0-1,-1 1 1,0-1 0,0 1-1,0-1 1,0 1-1,0 0 1,0 1 0,0-1-1,-1 0 1,1 1-1,0-1 1,-1 1 0,1 0-1,-1 0 1,4 4-1,12 23 76,-2 2 0,-1 0 0,-2 1 0,-1 0 0,-1 1 0,-2 0-1,8 56 1,11 45-47,-3-15-3,-3-20 65,-16-55 19,-2-15-84,0 1 1,2-1-1,2 0 1,19 49-1,-14-52-45,1-1 1,1-1-1,1 0 1,2-1-1,30 32 1,-40-47 17,-5-4-20,1 0 1,-1 1 0,1-1 0,0 0 0,1-1 0,-1 1 0,1-1 0,-1 0-1,1 0 1,0 0 0,0-1 0,0 1 0,0-1 0,1-1 0,-1 1 0,1-1 0,-1 0-1,1 0 1,-1 0 0,1-1 0,10 0 0,-10 0-49,0 0-1,0 0 1,0 0-1,0-1 1,0 0-1,0 0 1,0-1 0,7-2-1,-10 2-16,0 0-1,0 0 0,-1 0 0,1 0 1,0 0-1,-1-1 0,0 1 1,0-1-1,0 0 0,0 0 0,0 0 1,0 0-1,-1 0 0,1 0 1,-1 0-1,0 0 0,1-6 0,6-26-3304,5-44-1,-11 23-4730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43.587"/>
    </inkml:context>
    <inkml:brush xml:id="br0">
      <inkml:brushProperty name="width" value="0.05" units="cm"/>
      <inkml:brushProperty name="height" value="0.05" units="cm"/>
      <inkml:brushProperty name="color" value="#E71224"/>
    </inkml:brush>
  </inkml:definitions>
  <inkml:trace contextRef="#ctx0" brushRef="#br0">1 1646 5153,'0'0'2426,"0"0"-391,0 0-419,0 0-257,0 0-222,0 0-169,0 0-39,0 0-273,0 0-85,2-24 377,8 4-802,1 0-1,1 0 0,0 1 1,2 0-1,18-19 0,-14 16-82,54-74 125,-5-2 0,-4-4 0,51-109 0,0 10-185,-78 143-7,182-267 20,-187 272-30,27-42-23,-28 46 45,5-7-1,-30 49-8,12-13 8,-1-1 0,26-44 0,-32 58 176,-10 7-175,0 0 1,1 0-1,-1 0 0,0 0 1,0 0-1,0 0 0,1 0 1,-1 0-1,0 1 0,0-1 1,0 0-1,1 0 0,-1 0 1,0 0-1,0 0 0,0 0 1,1 0-1,-1 0 0,0 1 1,0-1-1,0 0 0,0 0 1,0 0-1,1 0 0,-1 1 1,0-1-1,0 0 0,0 0 1,0 0-1,0 1 0,0-1 1,0 0-1,0 0 0,0 0 1,0 1-1,0-1 0,0 0 1,0 0-1,0 0 0,0 1 1,0-1-1,0 0 0,0 0 0,0 1 1,0-1-1,0 0 0,0 0 1,0 0-1,0 1 0,0-1 1,0 0-1,-1 0 0,1 0 1,0 0-1,0 1 0,0-1 1,0 0-1,0 0 0,-1 0 1,1 0-1,0 0 0,0 0 1,0 1-1,-1-1 0,-46 71 91,2-3-147,-6 27 53,16-25 7,-3-3 0,-79 108 0,20-33-44,83-122 18,1 2 0,2 0-1,0 0 1,-11 33 0,-10 20 35,-16 32-74,29-62 13,-1 0 0,-3-1 0,-32 46 1,-22 32-152,9-13-141,15-40-30,34-46 267,1 1 0,2 0 1,0 1-1,-12 28 0,-7 16 44,29-60 91,2-13 47,1-16-229,3-54-2188,0 39-1550</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7:48:45.173"/>
    </inkml:context>
    <inkml:brush xml:id="br0">
      <inkml:brushProperty name="width" value="0.05" units="cm"/>
      <inkml:brushProperty name="height" value="0.05" units="cm"/>
      <inkml:brushProperty name="color" value="#E71224"/>
    </inkml:brush>
  </inkml:definitions>
  <inkml:trace contextRef="#ctx0" brushRef="#br0">6 1 720,'0'0'4170,"0"0"-1701,0 0-539,0 0-367,0 0-336,0 0-74,-6 5 630,9-3 1717,34-3-3124,-16 0-306,-1 1 0,1 0 0,-1 2-1,22 4 1,-15-2 29,-25-4-97,0-1 1,0 1-1,0 0 0,0 1 0,0-1 1,0 0-1,0 0 0,-1 1 0,1-1 0,0 1 1,0 0-1,0 0 0,0 0 0,0-1 1,-1 2-1,1-1 0,0 0 0,-1 0 0,1 0 1,-1 1-1,0-1 0,1 1 0,-1-1 1,0 1-1,0 0 0,0-1 0,0 1 0,0 0 1,0 0-1,1 3 0,1 26 79,-3-27-89,0-1-1,0 1 1,0-1 0,0 0-1,0 1 1,1-1-1,0 0 1,0 1-1,0-1 1,0 0 0,2 4-1,-2-4 9,0 0 0,0 1 0,-1-1 0,0 0 0,1 0 0,-1 0 0,0 1 0,-1-1 0,0 6 0,0-3 12,1 2-9,-1 0 1,0 0-1,-1 0 0,0 0 1,0 0-1,0 0 0,-1-1 0,-1 1 1,1-1-1,-1 0 0,0 0 1,-6 8-1,-9 9 7,-43 42 1,43-47 9,7-9-386,0-1 2588,12-9-2190,0 0 0,0 1 1,1-1-1,-1 0 0,0 1 0,0-1 1,1 0-1,-1 1 0,0-1 0,0 0 1,1 0-1,-1 0 0,0 1 0,0-1 1,1 0-1,-1 0 0,0 0 0,1 1 1,-1-1-1,0 0 0,1 0 1,-1 0-1,0 0 0,1 0 0,-1 0 1,1 0-1,-1 0 0,0 0 0,1 0 1,-1 0-1,0 0 0,1 0 0,-1 0 1,0 0-1,1 0 0,-1-1 0,0 1 1,1 0-1,-1 0 0,21 0 33,-13 1-18,-1-1 0,1 1 0,-1-2 0,1 1-1,-1-1 1,1 0 0,-1 0 0,1-1-1,-1 0 1,0-1 0,0 1 0,12-7 0,5-8-510,17-15-2807,-39 30 2949,0-1 1,0 1 0,0-1 0,-1 1 0,1-1-1,-1 0 1,0 0 0,0 1 0,0-1-1,0 0 1,0 0 0,-1 0 0,1 0 0,-1 0-1,0-4 1,0-3-8406</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0.659"/>
    </inkml:context>
    <inkml:brush xml:id="br0">
      <inkml:brushProperty name="width" value="0.05" units="cm"/>
      <inkml:brushProperty name="height" value="0.05" units="cm"/>
      <inkml:brushProperty name="color" value="#E71224"/>
    </inkml:brush>
  </inkml:definitions>
  <inkml:trace contextRef="#ctx0" brushRef="#br0">1 0 5473,'0'0'3098,"0"0"-721,0 0-214,0 0-312,0 0-324,0 0-311,0 0-188,0 0-155,0 0-183,0 0-95,0 0-172,0 0-94,0 0-163,0 0-42,0 0-70,0 0-47,0 0 0,0 0-27,0 0 57,0 0 26,0 0-15,0 0 85,0 0-28,0 0 6,0 0 14,0 0-60,0 0 65,0 0-84,15 0-38,366 4 533,-192-2-2404,0-1-5735,-180-1 2220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1.420"/>
    </inkml:context>
    <inkml:brush xml:id="br0">
      <inkml:brushProperty name="width" value="0.05" units="cm"/>
      <inkml:brushProperty name="height" value="0.05" units="cm"/>
      <inkml:brushProperty name="color" value="#E71224"/>
    </inkml:brush>
  </inkml:definitions>
  <inkml:trace contextRef="#ctx0" brushRef="#br0">12 0 1032,'0'0'3893,"0"0"-1570,0 0-510,0 0-332,0 0-451,0 0-119,-11 0 258,11 0 5270,332 0-6392,-112 0-7014,-143 0 1462</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2.360"/>
    </inkml:context>
    <inkml:brush xml:id="br0">
      <inkml:brushProperty name="width" value="0.05" units="cm"/>
      <inkml:brushProperty name="height" value="0.05" units="cm"/>
      <inkml:brushProperty name="color" value="#E71224"/>
    </inkml:brush>
  </inkml:definitions>
  <inkml:trace contextRef="#ctx0" brushRef="#br0">0 29 7946,'0'0'4203,"0"0"-1545,0 0-676,0 0-512,0 0-460,0 0-289,0-1-700,0 0 1,0 1 0,0-1 0,1 0 0,-1 1 0,0-1 0,0 0 0,0 1-1,1-1 1,-1 1 0,0-1 0,1 0 0,-1 1 0,0-1 0,1 1 0,-1-1-1,1 1 1,-1 0 0,1-1 0,-1 1 0,1-1 0,0 1 0,-1 0-1,1-1 1,-1 1 0,1 0 0,0 0 0,-1-1 0,1 1 0,-1 0 0,1 0-1,0 0 1,-1 0 0,1 0 0,0 0 0,-1 0 0,1 0 0,0 0 0,0 0-1,319 2 646,368-5 137,-377-10-737,-310 13-116,-1 0-199,-18 0-750,10 1 791,0 0 0,0 1 0,0-1-1,0 1 1,0 1 0,1-1 0,-1 2 0,1-1-1,-1 1 1,-7 5 0,-160 79-7328,97-46-1413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2:58.260"/>
    </inkml:context>
    <inkml:brush xml:id="br0">
      <inkml:brushProperty name="width" value="0.05" units="cm"/>
      <inkml:brushProperty name="height" value="0.05" units="cm"/>
      <inkml:brushProperty name="color" value="#E71224"/>
    </inkml:brush>
  </inkml:definitions>
  <inkml:trace contextRef="#ctx0" brushRef="#br0">63 13 7522,'0'0'4785,"0"0"-2777,0 0-464,0 0-247,0 0-665,0 0-48,-5-12-328,5 12-120,0 0-112,0 0-24,0 0-16,0 0-680,-17 0-576,-1 0-3257,-4 6-5762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6.598"/>
    </inkml:context>
    <inkml:brush xml:id="br0">
      <inkml:brushProperty name="width" value="0.05" units="cm"/>
      <inkml:brushProperty name="height" value="0.05" units="cm"/>
      <inkml:brushProperty name="color" value="#E71224"/>
    </inkml:brush>
  </inkml:definitions>
  <inkml:trace contextRef="#ctx0" brushRef="#br0">1 106 5217,'0'0'3954,"0"0"-1571,0 0-427,0 0-541,0 0-425,0 0-291,25 0 1184,32 1-1764,1-2 0,-1-3 0,0-2 0,85-20 0,41-25-5033,-107 33-2631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4.053"/>
    </inkml:context>
    <inkml:brush xml:id="br0">
      <inkml:brushProperty name="width" value="0.05" units="cm"/>
      <inkml:brushProperty name="height" value="0.05" units="cm"/>
      <inkml:brushProperty name="color" value="#E71224"/>
    </inkml:brush>
  </inkml:definitions>
  <inkml:trace contextRef="#ctx0" brushRef="#br0">1 0 6169,'0'0'2393,"0"0"-209,0 0-471,0 0-105,0 0-544,0 0 32,0 0-527,19 0-145,-19 0-272,4 0-104,-4 0-48,4 0-520,0 0-1321,0 0-3680</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3.319"/>
    </inkml:context>
    <inkml:brush xml:id="br0">
      <inkml:brushProperty name="width" value="0.05" units="cm"/>
      <inkml:brushProperty name="height" value="0.05" units="cm"/>
      <inkml:brushProperty name="color" value="#E71224"/>
    </inkml:brush>
  </inkml:definitions>
  <inkml:trace contextRef="#ctx0" brushRef="#br0">176 3 6385,'0'0'3586,"0"0"-1436,0 0-340,0 0-416,0 0-390,0 0-292,1-3 146,9 11-669,13 18 6,1-2 0,2 0 0,0-2 0,2 0 0,40 23 0,-9-10 1,115 48 1,-129-67-153,-36-14-50,1 1 0,0 0 0,-1 1 0,0 0 0,0 0 0,0 1 0,0 0 0,-1 1 0,10 8 0,-17-12-45,1-1 1,-1 1 0,0 0-1,0 1 1,0-1-1,0 0 1,0 0-1,-1 0 1,1 1 0,-1-1-1,1 0 1,-1 0-1,0 1 1,0-1-1,0 0 1,0 1 0,0-1-1,0 0 1,-1 1-1,1-1 1,-1 0-1,-1 5 1,-1-1-12,1 0 0,-1 0 0,0 0 0,0 0 0,-1 0 0,-7 8 0,-65 64-740,-3-4 0,-135 96 0,2-1 376,102-75 399,103-83 49,7-10 12,0-1 0,0 1 1,-1-1-1,1 1 0,0-1 0,0 1 0,-1-1 1,1 0-1,0 1 0,0-1 0,-1 0 1,1 1-1,0-1 0,-1 1 0,1-1 1,-1 0-1,1 0 0,0 1 0,-1-1 1,1 0-1,-1 0 0,1 0 0,-1 1 1,1-1-1,-1 0 0,1 0 0,0 0 0,-1 0 1,1 0-1,-1 0 0,1 0 0,-1 0 1,1 0-1,-2 0 0,-20 10 1311,19-2-793,17-5-364,76 1 288,102 19 0,-6-1-60,241-1-43,-426-21-464,0 0 0,1 0-1,-1 0 1,0 0-1,0 0 1,0-1 0,1 1-1,-1 0 1,0-1-1,0 1 1,0-1-1,0 1 1,0-1 0,0 0-1,0 1 1,0-1-1,0 0 1,0 0 0,0 0-1,0 0 1,0 0-1,-1 1 1,1-1 0,0-1-1,-1 1 1,1-1-1,7-33-3694,-6 24 1048,3-10-4113</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6.091"/>
    </inkml:context>
    <inkml:brush xml:id="br0">
      <inkml:brushProperty name="width" value="0.05" units="cm"/>
      <inkml:brushProperty name="height" value="0.05" units="cm"/>
      <inkml:brushProperty name="color" value="#E71224"/>
    </inkml:brush>
  </inkml:definitions>
  <inkml:trace contextRef="#ctx0" brushRef="#br0">166 0 6873,'0'0'4439,"0"0"-1524,0 0-652,0 0-578,0 0-396,0 0-323,0 0-230,0 0-216,0 0-81,0 0-162,0 0-85,16 0-88,73 3-2,90 14-1,-63-8-53,158-7 1,-125-5-151,100 3-387,-253 9 233,-161 134-174,-208 244-906,23 28 143,193-226 648,35-61 295,65-71 249,47-46 42,11-7 111,21-8 18,-15 1-233,45-10 25,0 3 1,0 1-1,71-2 1,162 10 13,-138 3 18,-89 1-125,17-1-1827,-29-8-2993,-37 0 805</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6.788"/>
    </inkml:context>
    <inkml:brush xml:id="br0">
      <inkml:brushProperty name="width" value="0.05" units="cm"/>
      <inkml:brushProperty name="height" value="0.05" units="cm"/>
      <inkml:brushProperty name="color" value="#E71224"/>
    </inkml:brush>
  </inkml:definitions>
  <inkml:trace contextRef="#ctx0" brushRef="#br0">1 0 2761,'0'0'2064,"0"0"-204,0 0-286,0 0-335,0 0-148,0 0-132,1 0 6004,3 0-3630,41 0-3556,-8 4-96,-1 1 0,1 2 0,-1 1 0,-1 2 0,49 21 1,-65-24-303,41 17-3243,-15-7-2237</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7.641"/>
    </inkml:context>
    <inkml:brush xml:id="br0">
      <inkml:brushProperty name="width" value="0.05" units="cm"/>
      <inkml:brushProperty name="height" value="0.05" units="cm"/>
      <inkml:brushProperty name="color" value="#E71224"/>
    </inkml:brush>
  </inkml:definitions>
  <inkml:trace contextRef="#ctx0" brushRef="#br0">0 254 4353,'0'0'3794,"0"0"-1440,0 0-466,0 0-407,0 0-373,0 0-245,0 0-151,0 0-183,0 0-125,0 0-17,0 0-113,0 0-9,0 0-98,0 0 2,0 0-90,3-15-115,8-1-150,1 1 0,0 1-1,27-24 1,20-25-258,-45 46 309,33-51-743,-42 60 390,-6 18-270,-1 9 780,-12 164 7,13-165-77,0-13-73,1 0 1,0 0-1,-1 0 1,1 0 0,1 0-1,-1 0 1,1 0-1,2 7 1,-2-11-26,0 0 1,0 0-1,0-1 1,0 1-1,0 0 1,0-1 0,0 1-1,1-1 1,-1 1-1,0-1 1,0 1-1,1-1 1,-1 0-1,0 0 1,1 1-1,-1-1 1,0 0 0,3 0-1,32-1-2004,-24 0 484,16 1-3327</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8.140"/>
    </inkml:context>
    <inkml:brush xml:id="br0">
      <inkml:brushProperty name="width" value="0.05" units="cm"/>
      <inkml:brushProperty name="height" value="0.05" units="cm"/>
      <inkml:brushProperty name="color" value="#E71224"/>
    </inkml:brush>
  </inkml:definitions>
  <inkml:trace contextRef="#ctx0" brushRef="#br0">12 1 2561,'0'0'3771,"0"0"-1348,0 0-453,0 0-276,0 0-143,0 0-139,-8 0 178,4 0-1202,7 0 1938,46 0-8931,-27 0-979</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19.154"/>
    </inkml:context>
    <inkml:brush xml:id="br0">
      <inkml:brushProperty name="width" value="0.05" units="cm"/>
      <inkml:brushProperty name="height" value="0.05" units="cm"/>
      <inkml:brushProperty name="color" value="#E71224"/>
    </inkml:brush>
  </inkml:definitions>
  <inkml:trace contextRef="#ctx0" brushRef="#br0">49 0 4033,'0'0'3639,"0"0"-1101,0 0-363,0 0-240,0 0-165,0 0-454,0 0-403,0 0-328,0 0-180,0 0-182,0 0-93,9 0-56,159 0-854,-167 0 483,-1 0-33,0 23-685,-1-18 989,-1 0 0,1 0 0,-1 0 0,-1 0 0,1-1 0,-1 1 0,1 0 0,-1-1 0,-1 0 0,1 0 0,0 0 0,-1 0 0,0 0 0,0-1 0,-5 4 0,-16 18-30,-2 5-10,6-8 19,2 1 0,-31 47 1,17-20 52,31-49-10,24 6-246,121-7 15,-47 0-3967,-48 0-1420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0.459"/>
    </inkml:context>
    <inkml:brush xml:id="br0">
      <inkml:brushProperty name="width" value="0.05" units="cm"/>
      <inkml:brushProperty name="height" value="0.05" units="cm"/>
      <inkml:brushProperty name="color" value="#E71224"/>
    </inkml:brush>
  </inkml:definitions>
  <inkml:trace contextRef="#ctx0" brushRef="#br0">0 351 6065,'0'0'2688,"0"0"-700,0 0-660,0 0-358,0 0-305,0 0-167,4-6-184,12-18-256,31-36-1,-23 31-601,24-36 0,-18 19-365,-16 28 259,-1-1 0,-1-1 0,-1 0-1,9-24 1,-27 88 3489,-4 17-2768,1 4 304,3 1 1,2 117-1,5-181-375,0-1-30,1 0 0,-1 0 0,0 0 0,0 0 1,0 0-1,1-1 0,-1 1 0,0 0 0,1 0 0,-1 0 0,0 0 0,1-1 1,-1 1-1,1 0 0,0 0 0,-1-1 0,1 1 0,0 0 0,-1-1 1,1 1-1,0-1 0,0 1 0,-1-1 0,1 1 0,0-1 0,0 1 0,0-1 1,0 0-1,0 0 0,-1 1 0,1-1 0,2 0 0,37 1-2462,-25-2 1119,12 1-3650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0.970"/>
    </inkml:context>
    <inkml:brush xml:id="br0">
      <inkml:brushProperty name="width" value="0.05" units="cm"/>
      <inkml:brushProperty name="height" value="0.05" units="cm"/>
      <inkml:brushProperty name="color" value="#E71224"/>
    </inkml:brush>
  </inkml:definitions>
  <inkml:trace contextRef="#ctx0" brushRef="#br0">12 1 776,'0'0'5145,"0"0"-2075,0 0-920,0 0-366,0 0-218,0 0-230,-8 0 239,5 0-1460,5 0 635,55 0-6420,-22 0-654</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1.526"/>
    </inkml:context>
    <inkml:brush xml:id="br0">
      <inkml:brushProperty name="width" value="0.05" units="cm"/>
      <inkml:brushProperty name="height" value="0.05" units="cm"/>
      <inkml:brushProperty name="color" value="#E71224"/>
    </inkml:brush>
  </inkml:definitions>
  <inkml:trace contextRef="#ctx0" brushRef="#br0">1 49 3121,'0'0'2890,"0"0"-666,0 0-277,0 0-469,0 0-185,0 0-167,0 0-83,0 0-248,0 0-176,0 0-175,0 0-160,3 0 22,13 1-574,0-1-1,0-1 0,-1-1 0,1 0 0,-1-1 1,1 0-1,-1-2 0,20-8 0,-6 0-2954,-1 5-2456</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2.007"/>
    </inkml:context>
    <inkml:brush xml:id="br0">
      <inkml:brushProperty name="width" value="0.05" units="cm"/>
      <inkml:brushProperty name="height" value="0.05" units="cm"/>
      <inkml:brushProperty name="color" value="#E71224"/>
    </inkml:brush>
  </inkml:definitions>
  <inkml:trace contextRef="#ctx0" brushRef="#br0">0 0 3697,'0'0'2240,"0"0"-535,0 0-345,0 0-272,0 0-272,0 0-328,0 0-15,0 0 95,0 0-8,7 0-112,7 0-160,7 0-32,-1 0-200,8 0-56,20 0-944,-7 0-1401,-7 0-4944</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4.792"/>
    </inkml:context>
    <inkml:brush xml:id="br0">
      <inkml:brushProperty name="width" value="0.05" units="cm"/>
      <inkml:brushProperty name="height" value="0.05" units="cm"/>
      <inkml:brushProperty name="color" value="#E71224"/>
    </inkml:brush>
  </inkml:definitions>
  <inkml:trace contextRef="#ctx0" brushRef="#br0">263 1 160,'0'0'5489,"0"0"-2381,0 0-1040,0 0-297,0 0-311,0 0-301,0 0-180,0 3-287,-9 27-267,-2 0 0,-1-1 0,-1 0 0,-25 39 0,5-15-363,-45 54 0,19-28-1444,58-78 531,-6 9 737,6-7-2984,0-1-3968,1-2 1266</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2.525"/>
    </inkml:context>
    <inkml:brush xml:id="br0">
      <inkml:brushProperty name="width" value="0.05" units="cm"/>
      <inkml:brushProperty name="height" value="0.05" units="cm"/>
      <inkml:brushProperty name="color" value="#E71224"/>
    </inkml:brush>
  </inkml:definitions>
  <inkml:trace contextRef="#ctx0" brushRef="#br0">8 0 3777,'0'0'2824,"0"0"-599,0 0-265,0 0-503,0 0-385,0 0-104,0 0 96,-7 0-192,7 0-375,0 14-57,0 14-144,0 8-16,0 6-152,0 7-120,0 0-8,0 29-1328,0-15-2601,0-14-5345</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26.245"/>
    </inkml:context>
    <inkml:brush xml:id="br0">
      <inkml:brushProperty name="width" value="0.05" units="cm"/>
      <inkml:brushProperty name="height" value="0.05" units="cm"/>
      <inkml:brushProperty name="color" value="#E71224"/>
    </inkml:brush>
  </inkml:definitions>
  <inkml:trace contextRef="#ctx0" brushRef="#br0">0 2 1176,'0'0'6082,"0"0"-2882,0 0-1161,0 0-481,0 0-387,0 0-343,0 97 1433,0 178-3759,1-275 1413,1-2 74,-1 0 0,1 0 0,-1-1 0,0 1 1,0 0-1,0-1 0,0 1 0,0-1 0,-1 1 1,1-1-1,-1-3 0,1 3-7,0 0 11,16-51-55,33-68 0,-43 107-144,1 1 1,0 0-1,0 1 1,2 0-1,0 0 1,0 1-1,1 0 1,0 1-1,22-16 1,-29 24 144,0 1 0,0 0 0,0 1 0,0-1 0,0 1 0,0 0 0,0 0 0,1 0 0,-1 0 0,0 1 0,1 0 0,-1 0 0,6 1 0,-9-1 121,0 1 0,-1 0 0,1 0 0,0 0 0,-1 0 0,1 0 0,-1 0 0,0 0 0,1 0 0,-1 0 0,0 0 0,1 0 1,-1 0-1,0 0 0,0 0 0,0 0 0,0 0 0,0 0 0,0 0 0,-1 1 0,1 37-71,0-28 203,-10 119 277,-1 6-391,11-74-344,7-61-767,6-1 297,57-3-3689,-22-15-1647</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37.629"/>
    </inkml:context>
    <inkml:brush xml:id="br0">
      <inkml:brushProperty name="width" value="0.05" units="cm"/>
      <inkml:brushProperty name="height" value="0.05" units="cm"/>
      <inkml:brushProperty name="color" value="#E71224"/>
    </inkml:brush>
  </inkml:definitions>
  <inkml:trace contextRef="#ctx0" brushRef="#br0">560 1020 1856,'0'0'5264,"0"0"-2953,0 0-1262,0 0-296,0 0-153,-4 2-81,-7 9-26,-2 1 709,1-9 2391,11-3-3444,-27 22 130,0 3-240,26-23-34,0 1 0,0-1 0,0 1 1,0-1-1,-1 0 0,1 0 0,-1 0 1,1 0-1,-1 0 0,0-1 0,0 1 1,0-1-1,0 0 0,0 0 0,0 0 1,-3 1-1,-50 12 212,-149-14 302,201-1-510,0 0-1,0 1 0,0-1 1,0 0-1,1-1 1,-1 1-1,0-1 1,1 0-1,-1 1 1,1-2-1,0 1 1,0 0-1,0-1 1,0 1-1,0-1 1,0 0-1,1 0 1,-1 0-1,1 0 0,0 0 1,0-1-1,0 1 1,-2-6-1,-6-13 66,1 1-1,-11-43 0,11 32-16,1 2-21,1 1 0,1-1-1,2 0 1,-1-31 0,5-126-77,3 76 33,-2 91-33,0 0 1,2 1-1,1-1 1,0 1-1,11-30 1,8 18-88,-6 11-18,-12 14 79,0 0-1,0 1 1,1 0 0,0 0-1,-1 1 1,2 0-1,5-4 1,35-27-200,-38 25 265,0 0 1,2 1 0,-1 0-1,1 1 1,13-8 0,23-12-77,-29 15 84,-9 6-11,1 1 0,0-1 0,0 2-1,15-7 1,-4-1 47,-20 11-48,1 1 0,0-1 1,0 1-1,-1 0 0,1 0 0,0 0 0,0 0 0,0 0 0,0 0 0,0 0 0,1 1 0,2-1 1,22-8-19,-23 7 22,0 0 0,0 0-1,0 1 1,1-1 0,-1 1 0,1 0-1,6-1 1,148 2-175,-155 1 180,0 0 0,-1-1 0,1 1 0,0 1-1,-1-1 1,1 0 0,-1 1 0,1 0 0,-1 0 0,0 0 0,1 0 0,-1 0 0,0 1 0,-1-1 0,1 1 0,0 0 0,2 3 0,29 23 6,-31-28-6,-1 1 0,1-1 0,-1 1-1,0 0 1,0 0 0,0 0 0,0 0-1,0 0 1,0 0 0,0 0 0,-1 1-1,1-1 1,-1 1 0,0-1 0,0 1-1,1-1 1,-2 1 0,1 0-1,1 3 1,-2-3 4,1 1 0,0-1 0,0 1-1,1-1 1,-1 0 0,1 1 0,0-1 0,0 0-1,0 0 1,3 3 0,9 18-6,-6-1 46,-4-12-37,0 1-1,-1 0 1,0-1-1,0 1 1,0 21-1,11 65 6,-14 224-210,0-317 199,-1 0-1,0 0 1,0-1-1,0 1 1,-1 0-1,0-1 1,0 1-1,0-1 1,0 0-1,-1 0 1,-3 5-1,-11 24 2,12-19-2,0-1 0,-1 1 0,-1-1 0,0 0 0,-1-1 1,0 0-1,-1 0 0,-20 20 0,25-28 10,-1 1 0,1 0 0,0 0 1,0 0-1,0 1 0,1 0 0,-4 7 0,6-12-2,0 1 1,0-1-1,0 0 0,0 1 0,0-1 1,0 0-1,0 0 0,0 0 1,-1 0-1,1 0 0,0 0 0,-1 0 1,1-1-1,-1 1 0,1 0 0,-1-1 1,1 1-1,-1-1 0,1 0 0,-3 1 1,-41 1 534,32-2-514,12 0-63,-3 1-344,0 0 1,0 0-1,0 0 0,0 1 0,0-1 0,1 1 0,-1 0 0,-5 3 0,1 0-2093,-6 2-3557</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2.022"/>
    </inkml:context>
    <inkml:brush xml:id="br0">
      <inkml:brushProperty name="width" value="0.05" units="cm"/>
      <inkml:brushProperty name="height" value="0.05" units="cm"/>
      <inkml:brushProperty name="color" value="#E71224"/>
    </inkml:brush>
  </inkml:definitions>
  <inkml:trace contextRef="#ctx0" brushRef="#br0">0 7 5281,'0'0'3864,"0"0"-1461,0 0-388,0 0-384,0 0-312,0 0-242,0 0-384,0 0-183,0 0-104,0 0 21,0 0-67,0 0 34,0 0-82,0 0-64,0 0-57,0 0-81,0 0-36,0 0-27,14-7-64,174 16-1370,-129-5 204,110-3-5752,-132-1 2481</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2.691"/>
    </inkml:context>
    <inkml:brush xml:id="br0">
      <inkml:brushProperty name="width" value="0.05" units="cm"/>
      <inkml:brushProperty name="height" value="0.05" units="cm"/>
      <inkml:brushProperty name="color" value="#E71224"/>
    </inkml:brush>
  </inkml:definitions>
  <inkml:trace contextRef="#ctx0" brushRef="#br0">0 28 2601,'0'0'2767,"0"0"-547,0 0-331,0 0-426,0 0-327,0 0-141,0 0-32,0 0-88,0 0-31,0 0-173,0 0-122,0 0-142,0 0-69,0 0-51,0 0-96,0 0-50,0 0-97,0 0 2,3 0-14,73 2-423,-39 0-1263,0-1 1,0-2-1,0-2 1,58-12 0,-46 1-3923</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5.160"/>
    </inkml:context>
    <inkml:brush xml:id="br0">
      <inkml:brushProperty name="width" value="0.05" units="cm"/>
      <inkml:brushProperty name="height" value="0.05" units="cm"/>
      <inkml:brushProperty name="color" value="#E71224"/>
    </inkml:brush>
  </inkml:definitions>
  <inkml:trace contextRef="#ctx0" brushRef="#br0">0 8 7602,'0'0'2728,"0"0"-363,0 0-293,0 0-267,0 0-385,0 0-232,1-1-1029,0 0 0,0 1 0,0-1 0,0 0 0,0 1 0,0-1 0,0 1 0,0-1 0,0 1 0,0 0 0,0-1 1,1 1-1,-1 0 0,0 0 0,0 0 0,0 0 0,0 0 0,1 0 0,0 0 0,369 13 1226,286 3-1917,-474-17-4113,-181 1 2305,-2 0-856,-2 0-1770,-9 0-3077</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6.037"/>
    </inkml:context>
    <inkml:brush xml:id="br0">
      <inkml:brushProperty name="width" value="0.05" units="cm"/>
      <inkml:brushProperty name="height" value="0.05" units="cm"/>
      <inkml:brushProperty name="color" value="#E71224"/>
    </inkml:brush>
  </inkml:definitions>
  <inkml:trace contextRef="#ctx0" brushRef="#br0">178 0 8770,'0'0'2767,"0"0"-553,0 0-398,0 0-565,0 0-327,0 0-322,3 2-143,30 16 65,1-1 1,1-2-1,67 19 1,-90-30-450,66 20 230,70 24 4,-146-47-328,0 0-1,0 0 1,1 1 0,-1-1 0,0 1-1,0 0 1,-1-1 0,1 1 0,0 0-1,0 0 1,-1 0 0,0 0 0,1 1-1,-1-1 1,0 0 0,0 1 0,0-1-1,0 0 1,0 1 0,-1-1 0,1 1-1,-1-1 1,0 1 0,1-1 0,-1 1-1,0 0 1,-1-1 0,1 1 0,0-1-1,-1 1 1,1-1 0,-1 1 0,-2 4-1,0 3-26,0-1 1,-1 1-1,0-1 0,-1 1 0,0-1 0,-1-1 0,-7 11 0,-179 191-265,117-133 155,3 4 1,-120 175 0,115-128-199,77-128 382,0 1-1,0-1 1,0 0-1,0 1 1,0-1-1,1 0 1,-1 1-1,0-1 1,0 0-1,0 1 1,0-1-1,1 0 1,-1 0-1,0 1 1,0-1-1,0 0 1,1 0-1,-1 1 1,0-1-1,1 0 1,-1 0-1,0 1 1,0-1-1,1 0 1,-1 0-1,0 0 0,1 0 1,-1 0-1,0 0 1,1 0-1,-1 1 1,0-1-1,1 0 1,-1 0-1,1 0 1,-1 0-1,0 0 1,1-1-1,-1 1 1,0 0-1,1 0 1,-1 0-1,25 0-224,-20 0 291,415 18 83,-148-2-118,85-15 279,-355-4-386,-1 1 1,1-1 0,0 0-1,-1 0 1,0 0 0,1-1-1,-1 1 1,-1 0-1,2-7 1,0 5-101,42-133-4742,-35 93 90</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8.442"/>
    </inkml:context>
    <inkml:brush xml:id="br0">
      <inkml:brushProperty name="width" value="0.05" units="cm"/>
      <inkml:brushProperty name="height" value="0.05" units="cm"/>
      <inkml:brushProperty name="color" value="#E71224"/>
    </inkml:brush>
  </inkml:definitions>
  <inkml:trace contextRef="#ctx0" brushRef="#br0">23 49 2513,'0'0'6349,"0"0"-2862,0 0-915,0 0-503,0 0-580,0 0-370,-2-3-267,1 3-822,1-1 0,-1 1 0,1 0 0,0 0 0,0-1 0,-1 1 0,1 0 0,0-1 0,-1 1 0,1 0 0,0-1 0,0 1 1,0 0-1,-1-1 0,1 1 0,0-1 0,0 1 0,0 0 0,0-1 0,0 1 0,0-1 0,0 1 0,0-1 0,0 1 0,0 0 0,0-1 0,0 1 0,0-1 0,0 1 1,0 0-1,0-1 0,0 1 0,1-1 0,-1 1 0,0 0 0,0-1 0,0 1 0,1 0 0,-1-1 0,0 1 0,1 0 0,-1-1 0,1 1 0,24-2 865,-11 2-1136,429 0 753,-426-1-545,0 0 1,-1-2-1,25-6 0,-25 5-8,0 1 0,0 0 0,24-1 1,-39 4-7,-1 0 67,0 0-71,0 0 39,0 0-1,0 0-42,0 0-36,0 0-38,0 0-96,0 0-22,0 0-134,-2 11 258,-1 1 0,0-1 0,-1 0 0,0-1 0,-1 1 0,0-1 0,-1 0 0,0 0 0,0 0 0,-9 9 0,4-3 18,-82 107-166,-5-3 0,-136 127 0,193-205 245,-100 94-15,140-136 53,1 0 1,0 0-1,0 0 0,-1 0 1,1 0-1,0 1 1,0-1-1,-1 0 1,1 0-1,0 0 1,0 1-1,0-1 0,-1 0 1,1 0-1,0 0 1,0 1-1,0-1 1,0 0-1,0 0 0,0 1 1,-1-1-1,1 0 1,0 0-1,0 1 1,0-1-1,0 0 0,0 1 1,0-1-1,0 0 1,0 0-1,0 1 1,0-1-1,0 0 0,0 0 1,0 1-1,1-1 1,-1 0-1,0 1 1,0-1-1,0 0 1,0 0-1,0 0 0,0 1 1,1-1-1,-1 0 1,0 0-1,0 1 1,0-1-1,1 0 0,-1 0 1,0 0-1,0 0 1,1 0-1,-1 1 1,0-1-1,0 0 0,1 0 1,-1 0-1,0 0 1,1 0-1,16 2 365,-16-2-484,32 2 75,-1 1 0,1 2 0,55 16 0,-49-11-579,0-2 1,47 5 0,82-12-6250,-124-1 1913</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49.111"/>
    </inkml:context>
    <inkml:brush xml:id="br0">
      <inkml:brushProperty name="width" value="0.05" units="cm"/>
      <inkml:brushProperty name="height" value="0.05" units="cm"/>
      <inkml:brushProperty name="color" value="#E71224"/>
    </inkml:brush>
  </inkml:definitions>
  <inkml:trace contextRef="#ctx0" brushRef="#br0">35 1 1344,'0'0'3113,"0"0"-679,0 0-420,0 0-523,0 0-409,0 0-291,-6 0-120,-17 0 32,18 0-31,5 0 2,0 0-186,0 0-150,0 0-178,0 0-17,0 0-59,0 9 156,1-4-197,0 0-1,0 0 1,1-1-1,0 1 1,0-1-1,0 1 1,1-1 0,-1 0-1,1 0 1,0 0-1,0 0 1,1 0-1,-1-1 1,1 1-1,-1-1 1,1 0 0,7 4-1,8 6 42,1 0 1,32 14-1,-28-17-343,0-2 0,0 0-1,1-2 1,26 3 0,4 2-2123,-12 2-1495</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0.838"/>
    </inkml:context>
    <inkml:brush xml:id="br0">
      <inkml:brushProperty name="width" value="0.05" units="cm"/>
      <inkml:brushProperty name="height" value="0.05" units="cm"/>
      <inkml:brushProperty name="color" value="#E71224"/>
    </inkml:brush>
  </inkml:definitions>
  <inkml:trace contextRef="#ctx0" brushRef="#br0">1 254 4153,'0'0'3943,"0"0"-1425,0 0-429,0 0-178,0 0-275,0 0-288,0 0-439,0 0-156,0 0-198,0 0-111,0 0-173,1-28 193,2 21-467,0 0 0,0 0 0,1 0 1,0 1-1,0 0 0,1 0 0,0 0 0,0 0 1,0 1-1,7-6 0,29-35-281,-28 24-95,1 1-1,1 0 1,18-19-1,-32 39 219,-1 1 48,0 0 66,0 0-57,0 0 11,0 203 271,0-203-222,0 1-1,0 0 0,0-1 0,1 1 1,-1 0-1,0-1 0,0 1 0,0 0 1,1-1-1,-1 1 0,0 0 0,1-1 1,-1 1-1,0-1 0,1 1 0,-1 0 1,1-1-1,-1 1 0,1-1 0,-1 0 1,1 1-1,0-1 0,-1 1 0,1-1 1,-1 0-1,1 1 0,0-1 0,-1 0 1,1 0-1,0 0 0,-1 1 0,1-1 1,1 0-1,25-1-2180,-21 1 952,34-3-4419,-19-8 751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5.185"/>
    </inkml:context>
    <inkml:brush xml:id="br0">
      <inkml:brushProperty name="width" value="0.05" units="cm"/>
      <inkml:brushProperty name="height" value="0.05" units="cm"/>
      <inkml:brushProperty name="color" value="#E71224"/>
    </inkml:brush>
  </inkml:definitions>
  <inkml:trace contextRef="#ctx0" brushRef="#br0">1 0 4017,'0'0'2191,"0"0"-200,0 0-235,0 0-305,0 0-249,0 0-82,0 0-349,0 11 325,0-4-861,1 1 0,0-1 0,1 0 0,0 1 0,0-1 0,0 0 0,8 13 0,31 51 532,-23-42-528,-6-10-75,28 36-1,-33-47-491,0-1-1,1 0 0,-1 0 1,1 0-1,1-1 0,14 9 1,-1-10-4603,-17-5-237</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1.573"/>
    </inkml:context>
    <inkml:brush xml:id="br0">
      <inkml:brushProperty name="width" value="0.05" units="cm"/>
      <inkml:brushProperty name="height" value="0.05" units="cm"/>
      <inkml:brushProperty name="color" value="#E71224"/>
    </inkml:brush>
  </inkml:definitions>
  <inkml:trace contextRef="#ctx0" brushRef="#br0">7 1 4913,'0'0'4057,"0"0"-1753,0 0-127,0 0-401,0 0-391,0 0-297,0 0-440,-7 0-200,7 0-40,0 0-280,0 0-8,0 0-112,0 0-16,0 0-240,21 0-392,13 0-1408,-13 0-2241</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2.541"/>
    </inkml:context>
    <inkml:brush xml:id="br0">
      <inkml:brushProperty name="width" value="0.05" units="cm"/>
      <inkml:brushProperty name="height" value="0.05" units="cm"/>
      <inkml:brushProperty name="color" value="#E71224"/>
    </inkml:brush>
  </inkml:definitions>
  <inkml:trace contextRef="#ctx0" brushRef="#br0">1 1 6209,'0'0'4003,"0"0"-1731,0 0-552,0 0-470,0 0-438,0 0-152,0 0-250,0 0-104,0 0-114,0 0-73,15 0 49,176 0-1944,-194 36 945,-6-14 802,-2-1 0,0 0 0,-1-1-1,-1 0 1,-2-1 0,-15 19 0,-44 38 308,73-75-165,1-1 37,0 0-8,0 0 98,0 0-30,0 0 37,0 0-72,0 0-3,0 0-109,0 0-53,15 0-44,87 3-1161,0 1-3711,-53-4-739</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3.592"/>
    </inkml:context>
    <inkml:brush xml:id="br0">
      <inkml:brushProperty name="width" value="0.05" units="cm"/>
      <inkml:brushProperty name="height" value="0.05" units="cm"/>
      <inkml:brushProperty name="color" value="#E71224"/>
    </inkml:brush>
  </inkml:definitions>
  <inkml:trace contextRef="#ctx0" brushRef="#br0">1 380 6345,'0'0'3524,"0"0"-1404,0 0-433,0 0-304,0 0-297,0 0-286,0 0-341,0 0-197,0 0-62,1-9-86,4-3-132,1 0 0,0 0 1,1 0-1,0 1 0,1 0 0,0 1 1,1 0-1,19-17 0,10-15-373,26-47-958,-42 57-346,49-57 1,-70 88 1567,-1 1 154,0 0 175,0 0 104,0 0 21,-1 19-156,-1 0 1,-5 25 0,-3 34-129,10 118-67,0-195-8,0 0-1,0 0 0,0 0 1,1 0-1,-1 0 1,0 0-1,1 0 0,-1 0 1,1 0-1,-1 0 0,1 0 1,-1 0-1,1 0 0,0-1 1,-1 1-1,1 0 1,0 0-1,0-1 0,0 1 1,-1 0-1,1-1 0,0 1 1,0-1-1,0 1 1,0-1-1,0 0 0,0 1 1,0-1-1,0 0 0,0 1 1,0-1-1,2 0 0,37 1-2057,-31-2 1120,7 1-1779</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4.073"/>
    </inkml:context>
    <inkml:brush xml:id="br0">
      <inkml:brushProperty name="width" value="0.05" units="cm"/>
      <inkml:brushProperty name="height" value="0.05" units="cm"/>
      <inkml:brushProperty name="color" value="#E71224"/>
    </inkml:brush>
  </inkml:definitions>
  <inkml:trace contextRef="#ctx0" brushRef="#br0">7 15 6329,'0'0'2825,"0"0"-649,0 0-287,0 0-385,0 0-120,0 0-359,0 0-257,-6 0-416,6 0 88,0 0-336,0 0 72,0 0-176,0 0 0,0 0-136,6 0-952,36 0-353,-8 0-1599,7-14-3994</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4.690"/>
    </inkml:context>
    <inkml:brush xml:id="br0">
      <inkml:brushProperty name="width" value="0.05" units="cm"/>
      <inkml:brushProperty name="height" value="0.05" units="cm"/>
      <inkml:brushProperty name="color" value="#E71224"/>
    </inkml:brush>
  </inkml:definitions>
  <inkml:trace contextRef="#ctx0" brushRef="#br0">1 56 3225,'0'0'2048,"0"0"-271,0 0-276,0 0-166,0 0-108,0 0-148,0 0-72,0 0-92,0 0 20,0 0-155,0 0-125,0 0-242,3 0-121,14 1-111,-4-1-179,0 0 0,1 0 0,-1-1 0,0-1 0,0 0 0,25-8 0,-8-1-2547,46-11 0,-68 20 1545,15-5-4285</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5.326"/>
    </inkml:context>
    <inkml:brush xml:id="br0">
      <inkml:brushProperty name="width" value="0.05" units="cm"/>
      <inkml:brushProperty name="height" value="0.05" units="cm"/>
      <inkml:brushProperty name="color" value="#E71224"/>
    </inkml:brush>
  </inkml:definitions>
  <inkml:trace contextRef="#ctx0" brushRef="#br0">1 42 3041,'0'0'2240,"0"0"-369,0 0-353,0 0-370,0 0-184,0 0-198,1 6 7889,7-5-9446,26 0-185,0-1 0,0-2 0,0-2-1,-1-1 1,49-13 0,-19-3-3513</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5.823"/>
    </inkml:context>
    <inkml:brush xml:id="br0">
      <inkml:brushProperty name="width" value="0.05" units="cm"/>
      <inkml:brushProperty name="height" value="0.05" units="cm"/>
      <inkml:brushProperty name="color" value="#E71224"/>
    </inkml:brush>
  </inkml:definitions>
  <inkml:trace contextRef="#ctx0" brushRef="#br0">48 1 6009,'0'0'2930,"0"0"-709,0 0-534,0 0-378,0 0-104,0 0-164,0 0-179,0 0-226,0 0-145,0 0-95,0 0-204,0 0-76,0 0-90,0 0-32,0 0-14,0 4-16,1 51-89,-7 158-1174,3-178-1019,-2 0-1,-10 35 1,-5-11-7202</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7.610"/>
    </inkml:context>
    <inkml:brush xml:id="br0">
      <inkml:brushProperty name="width" value="0.05" units="cm"/>
      <inkml:brushProperty name="height" value="0.05" units="cm"/>
      <inkml:brushProperty name="color" value="#E71224"/>
    </inkml:brush>
  </inkml:definitions>
  <inkml:trace contextRef="#ctx0" brushRef="#br0">1 0 2537,'0'0'5847,"0"0"-2827,0 0-1041,0 0-385,0 0-308,0 0-353,0 0-297,0 0-317,0 0-119,1 4-119,8 39 10,-2 0-1,-1 1 1,-2-1 0,-4 71 0,0-96-72,0-17-34,-1 19 44,1-20-51,0 1 1,0 0-1,0-1 1,0 1-1,0-1 0,0 1 1,0-1-1,0 1 1,0 0-1,0-1 1,1 1-1,-1-1 1,0 1-1,0-1 1,1 1-1,-1-1 0,0 1 1,0-1-1,1 1 1,-1-1-1,1 0 1,-1 1-1,0-1 1,1 1-1,-1-1 0,1 0 1,-1 1-1,1-1 1,-1 0-1,1 0 1,0 1-1,4 10-790,2 6 1038,-7-17-224,1 0 1,-1 1-1,0-1 0,1 0 1,-1 0-1,1 0 0,-1 0 1,1 0-1,-1 0 0,0 0 1,1 0-1,-1 0 0,1 0 0,-1 0 1,1 0-1,-1 0 0,0 0 1,1 0-1,-1-1 0,1 1 1,-1 0-1,0 0 0,1 0 1,-1-1-1,1 1 0,-1 0 1,0 0-1,1-1 0,-1 1 1,0 0-1,0-1 0,1 1 1,-1 0-1,0-1 0,0 1 1,0-1-1,1 1 0,-1 0 0,0-1 1,0 1-1,0-1 0,0 1 1,0-1-1,11-19-204,0-1-1,-2 1 0,-1-2 1,6-22-1,23-53-467,-23 59 384,-12 30 237,1 0 1,-1 0-1,2 0 1,-1 1-1,9-13 1,-11 19 44,0 0-7,0 1 1,0-1 0,1 1-1,-1-1 1,0 0 0,0 1-1,0-1 1,0 0 0,0 0-1,0 0 1,0 1-1,0-1 1,0 0 0,-1 0-1,2-2 1,-1 2-1,-1 0-1,1 0 0,0 0 1,-1 0-1,1 0 0,0 0 1,0 0-1,0 1 1,-1-1-1,1 0 0,0 1 1,0-1-1,0 0 1,0 1-1,0-1 0,0 1 1,1 0-1,-1-1 1,0 1-1,0 0 0,0 0 1,0 0-1,2-1 1,10-2-251,-13 3 244,1-1 0,-1 1-1,0 0 1,1 0 0,-1-1-1,0 1 1,1 0 0,-1 0-1,0 0 1,1-1 0,-1 1-1,1 0 1,-1 0 0,0 0-1,1 0 1,-1 0 0,1 0-1,-1 0 1,0 0 0,1 0-1,-1 0 1,1 0 0,-1 0-1,0 0 1,1 0 0,-1 1-1,1-1 1,-1 0 0,0 0-1,1 0 1,-1 1 0,0-1-1,1 0 1,-1 0 0,0 1-1,1-1 1,-1 0 0,0 0-1,0 1 1,1-1 0,-1 1-1,0-1 1,0 0 0,0 1-1,1-1 1,-1 0 0,0 1-1,0-1 1,0 1 0,0-1-1,0 0 1,0 1 0,0-1-1,0 1 1,0-1 0,0 0-1,0 1 1,0-1 0,0 1-1,0-1 1,0 0 0,0 1-1,-1-1 1,1 1 0,0-1-1,0 1 1,0 438 1442,0-437-1426,20-2-181,-11 0-236,0 0 0,0-1 0,0-1 0,-1 1 0,1-2-1,0 1 1,-1-1 0,0 0 0,0-1 0,0 0 0,0 0 0,13-10 0,14-8-5118</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8.292"/>
    </inkml:context>
    <inkml:brush xml:id="br0">
      <inkml:brushProperty name="width" value="0.05" units="cm"/>
      <inkml:brushProperty name="height" value="0.05" units="cm"/>
      <inkml:brushProperty name="color" value="#E71224"/>
    </inkml:brush>
  </inkml:definitions>
  <inkml:trace contextRef="#ctx0" brushRef="#br0">1 134 4305,'0'0'2713,"0"0"-250,0 0-460,0 0-378,0 0-198,0 0-44,0 0-249,0 0-191,0 0-202,0 0-137,0 0-135,0 0-121,0 0-26,0 0-128,0 0-190,0 0 0,0 0 0,0 0 0,-1-1 1,1 1-1,0 0 0,0 0 0,0-1 0,0 1 0,0 0 0,0 0 1,0-1-1,0 1 0,0 0 0,0 0 0,0 0 0,0-1 1,0 1-1,0 0 0,0 0 0,1-1 0,-1 1 0,0 0 1,0 0-1,0 0 0,0-1 0,0 1 0,0 0 0,1 0 0,-1 0 1,0-1-1,0 1 0,0 0 0,0 0 0,1 0 0,-1 0 1,0 0-1,0 0 0,0-1 0,1 1 0,-1 0 0,0 0 0,162-52-1865,0 0-5801,-104 31 862</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8:58.774"/>
    </inkml:context>
    <inkml:brush xml:id="br0">
      <inkml:brushProperty name="width" value="0.05" units="cm"/>
      <inkml:brushProperty name="height" value="0.05" units="cm"/>
      <inkml:brushProperty name="color" value="#E71224"/>
    </inkml:brush>
  </inkml:definitions>
  <inkml:trace contextRef="#ctx0" brushRef="#br0">7 1 4177,'0'0'2887,"0"0"-321,0 0-476,0 0-352,0 0-291,0 0-182,0 0-367,0 0-258,0 0-224,0 0-65,0 0-94,0 5-114,1 128 133,0 54-1386,-4-64-4142,-3-51-2904</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6.589"/>
    </inkml:context>
    <inkml:brush xml:id="br0">
      <inkml:brushProperty name="width" value="0.05" units="cm"/>
      <inkml:brushProperty name="height" value="0.05" units="cm"/>
      <inkml:brushProperty name="color" value="#E71224"/>
    </inkml:brush>
  </inkml:definitions>
  <inkml:trace contextRef="#ctx0" brushRef="#br0">0 56 6953,'0'0'2914,"0"0"-762,0 0-407,0 0-414,0 0-220,0 0-461,25 0 530,53 8-708,-35-7-346,-23 0-304,-1 0 0,38-5 0,-55 4 88,0-1 0,1 1 1,-1-1-1,0 1 0,0-1 1,0 0-1,0 0 0,0 0 1,0 0-1,0 0 0,0 0 0,-1 0 1,1-1-1,0 1 0,-1-1 1,1 1-1,-1-1 0,1 1 0,1-5 1,-2 4-787,0-1 0,0 0 0,0 1 0,0-1 0,-1 0 0,1 0 0,-1 1 0,0-6 0,0 0-7362</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07.240"/>
    </inkml:context>
    <inkml:brush xml:id="br0">
      <inkml:brushProperty name="width" value="0.05" units="cm"/>
      <inkml:brushProperty name="height" value="0.05" units="cm"/>
      <inkml:brushProperty name="color" value="#E71224"/>
    </inkml:brush>
  </inkml:definitions>
  <inkml:trace contextRef="#ctx0" brushRef="#br0">346 816 1768,'0'0'2828,"0"0"-672,0 0-504,0 0-371,0 0-310,0 0-209,0 0-121,0 0-83,0 0 89,0 0-16,0 0-42,0 0-90,0 0-120,0 0-15,0 0-31,0 0 10,0 0-129,0 0 16,0 0-54,0 0 16,0 0 2,0 0 36,0 0-19,0 0-41,0 0-8,0 0-68,0 0 35,0 0 6,0 0-26,0 0 39,0 0 5,0 0-17,0 0 20,0 0-9,0 0 59,0 0-53,0 0 79,0 0-36,0 0-1,0 0 14,0 0-25,0 0-9,0 0-65,0 0 91,0 0-57,0 0 26,0 0-82,0 0-29,-56 0 153,51 0-212,1 0 0,-1-1 1,0 0-1,1 0 0,-1 0 0,1-1 0,-1 0 0,1 0 1,-1 0-1,1 0 0,0 0 0,0-1 0,0 0 0,1 0 1,-1 0-1,1 0 0,-1-1 0,-3-5 0,-6-8 0,0-1 0,-18-38 0,-5-5 0,1 12-7,30 42 9,-1-1 0,1 0 0,1 0 0,-1-1 0,-3-10 1,-1 0-33,2 2 38,0 0-1,2 0 1,0 0 0,1-1 0,0 0 0,-1-31 0,5-114-261,3 71-200,-3 89 441,0 0-1,1 0 1,-1-1 0,1 1-1,0 0 1,0 0 0,0 0-1,0 0 1,0 0 0,1 0 0,-1 1-1,1-1 1,0 0 0,0 1-1,0-1 1,0 1 0,0 0-1,1-1 1,-1 1 0,1 0 0,-1 1-1,1-1 1,0 0 0,-1 1-1,1-1 1,0 1 0,3-1-1,5-2-36,0 1-1,0 1 0,0-1 0,0 2 0,0 0 0,16 0 0,191 1-200,-213 1 214,0 1 0,0 0 0,0 0 0,0 0 0,0 1 0,0 0 0,-1 0 0,1 0 0,7 7 0,15 9-90,2 16 26,-13-16 96,-1 1 0,14 23 0,-25-35 8,0 0 0,-1-1 0,0 1 0,-1 0-1,0 1 1,0-1 0,-1 0 0,1 17 0,9 34-41,-9-49 21,-1 0 1,0 1 0,0-1-1,-1 0 1,0 1 0,-2 12-1,0 13-38,2 103-493,-1-134 538,0 0 1,0 0-1,0 0 0,-1 0 0,0 0 0,0 0 0,0 0 0,0-1 0,-4 6 0,-10 23-48,15-29 42,-1 0 1,0 1 0,0-1 0,0 0-1,-1 0 1,1-1 0,-1 1-1,0 0 1,-5 4 0,-18 23-42,21-25 27,0 1 1,-1-1-1,0-1 1,0 1-1,-9 5 0,-11 11-131,10-21-6104,12-1 3630,-3 0-3699</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09.427"/>
    </inkml:context>
    <inkml:brush xml:id="br0">
      <inkml:brushProperty name="width" value="0.05" units="cm"/>
      <inkml:brushProperty name="height" value="0.05" units="cm"/>
      <inkml:brushProperty name="color" value="#E71224"/>
    </inkml:brush>
  </inkml:definitions>
  <inkml:trace contextRef="#ctx0" brushRef="#br0">1 58 8002,'0'0'2783,"0"0"-572,0 0-388,0 0-303,0 0-415,0 0-236,0 0-227,0 0-90,0 0-176,0 0-195,0 0-39,0 0-56,0 0-18,0 0-32,0 0-52,23 0-26,3 1 81,1 2 0,48 12-1,8 1 116,15-8-32,154-7 1,-115-3-89,-80 2-30,195-5 60,-204 1-52,-1-2 1,1-2-1,56-17 0,-2 8-188,-95 13 175,-6 2-18,47-12-393,-34 10-88,0 1 0,0 0 0,0 1 0,1 1 0,-1 0 1,17 1-1,-26 0-27,-3 0-2373,-2 0-1488</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10.576"/>
    </inkml:context>
    <inkml:brush xml:id="br0">
      <inkml:brushProperty name="width" value="0.05" units="cm"/>
      <inkml:brushProperty name="height" value="0.05" units="cm"/>
      <inkml:brushProperty name="color" value="#E71224"/>
    </inkml:brush>
  </inkml:definitions>
  <inkml:trace contextRef="#ctx0" brushRef="#br0">1 106 6009,'0'0'2822,"0"0"-675,0 0-481,0 0-472,0 0-151,0 0-118,0 0-93,0 0-192,0 0-93,0 0-135,3 0-102,127 9 1236,-90-5-1392,272-1 253,-167-5-305,-29 3-92,210-8 52,-260 2-55,-20 2-48,55-10-1,-41 5-44,22-6 56,-64 9-1,0 2-1,1 0 1,-1 1 0,33 1-1,6-8-705,-26-2 181,63-18-1822,-29 21-3318,-57 8 1305</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15.412"/>
    </inkml:context>
    <inkml:brush xml:id="br0">
      <inkml:brushProperty name="width" value="0.05" units="cm"/>
      <inkml:brushProperty name="height" value="0.05" units="cm"/>
      <inkml:brushProperty name="color" value="#0000FF"/>
    </inkml:brush>
  </inkml:definitions>
  <inkml:trace contextRef="#ctx0" brushRef="#br0">0 66 5937,'0'0'2513,"0"0"-415,0 0-370,0 0-169,0 0 5,0 0-121,0 0-202,0 0-323,0 0-136,0 0-233,0 0-134,0 0-93,0 0-66,0 0-80,0 0-67,0 0-68,0 0 27,0 0-22,0 0 32,0 0-46,0 0-4,0 0-44,0 0-14,0 0-33,0 0 16,0 0-86,1 2-14,68 114 18,-69-115 129,6 10-1,0 1 1,0-1-1,1 0 1,1-1-1,0 0 1,0 0-1,16 14 1,-14-17 63,-10-6-77,1 0 1,0 0 0,-1 0-1,1 0 1,0 0-1,0 0 1,0-1 0,0 1-1,-1 0 1,1-1-1,0 1 1,0-1 0,0 1-1,0-1 1,0 1-1,0-1 1,1 1 0,-1-1-1,0 0 1,0 0-1,0 0 1,0 0 0,0 0-1,0 0 1,1 0 0,-1 0-1,0 0 1,0 0-1,0 0 1,0-1 0,0 1-1,0 0 1,0-1-1,0 1 1,0-1 0,0 0-1,0 1 1,0-1-1,0 0 1,0 1 0,0-1-1,-1 0 1,1 0-1,0 0 1,0 0 0,-1 1-1,1-1 1,0-2-1,102-136-450,-101 137 444,-1-1 0,1 0 0,0 1 0,-1 0 0,1-1 0,0 1 0,1 0 0,-1 0 0,0 0 0,1 0 0,-1 0 0,1 1 0,-1-1 0,1 1 0,5-3 0,-6 4-62,-2 0-14,0 0-52,1 15 149,2 0 0,0 0 0,1 0 0,1 0 1,0-1-1,1 0 0,0 0 0,13 19 0,-3 0 34,-15-31-59,0 1 1,0-1-1,1 0 1,-1 0-1,1 0 1,-1 0-1,1 0 1,0 0-1,-1-1 0,1 1 1,0 0-1,0-1 1,0 1-1,0-1 1,1 0-1,-1 0 1,0 0-1,0 0 1,1 0-1,-1 0 0,1-1 1,-1 1-1,1-1 1,-1 1-1,1-1 1,-1 0-1,1 0 1,3-1-1,-5 1 16,0-1 1,0 1-1,0-1 1,0 1-1,0-1 0,0 0 1,0 1-1,0-1 0,0 0 1,0 0-1,0 0 1,-1 0-1,1 0 0,0 0 1,0 0-1,-1 0 0,1 0 1,-1 0-1,1 0 1,-1-1-1,14-33-146,-10 23 128,17-44 31,-15 36-1,1 0-1,0 0 1,2 1-1,0 0 1,1 1-1,1 0 1,18-22-1,-25 38-60,0 1 1,0-1-1,0 1 0,0 0 0,1 0 0,-1 0 0,0 1 1,0 0-1,1 0 0,-1 0 0,0 0 0,0 0 0,1 1 0,-1 0 1,8 2-1,-6 7 78,1 0 0,-1 1 1,-1-1-1,7 18 0,0-2 77,-2-3-93,-5-12-25,0-1 0,0 1 0,1-1 0,12 15 0,-15-22 16,-1 0-1,1-1 0,0 1 0,0-1 1,0 0-1,0 0 0,0 0 1,1 0-1,-1-1 0,1 1 0,-1-1 1,1 0-1,-1 0 0,1 0 1,0 0-1,-1-1 0,1 1 1,6-1-1,-9 0 3,1-1 1,-1 1-1,1-1 1,-1 1-1,1-1 1,-1 1-1,1-1 0,-1 0 1,0 0-1,1 0 1,-1 0-1,0 0 1,0 0-1,1 0 1,-1 0-1,0 0 1,0 0-1,0-1 0,-1 1 1,2-2-1,20-38-57,-2 3 29,-13 30 26,0-1-1,0 1 0,0 1 1,17-13-1,-20 17-19,1 1-1,0-1 1,0 1-1,0 1 1,0-1-1,0 1 1,0-1-1,0 1 1,0 1-1,1-1 1,-1 1-1,6 0 1,37 2-488,-44 2 523,0 0 1,0 0-1,-1 0 1,0 0-1,1 0 1,-1 1-1,-1-1 0,1 1 1,-1 0-1,0 0 1,0 0-1,3 10 1,9 19 35,-9-25-43,-2-1 2,1 0 1,0-1-1,0 0 1,1 0-1,0 0 1,0-1-1,7 7 1,-10-13 6,2 0-22,-1 0-1,1-1 1,0 1-1,-1-1 1,1 0-1,-1 0 1,1 0-1,-1 0 1,0-1-1,1 1 1,-1-1-1,0 0 1,0 0-1,0 0 1,0 0-1,0-1 1,-1 1-1,1-1 1,2-4-1,3-4-23,-1 0 0,0 0 1,10-26-1,5-7 54,-1 1-32,-18 35-2,0 1 1,0-1 0,1 1 0,0 0-1,0 0 1,9-10 0,-13 17-9,1-1 0,-1 1 1,0 0-1,1-1 0,-1 1 0,0 0 1,1 0-1,-1 0 0,1-1 0,-1 1 1,0 0-1,1 0 0,-1 0 0,1 0 1,-1 0-1,1 0 0,-1 0 0,0 0 1,1 0-1,-1 0 0,1 0 0,-1 0 1,1 0-1,-1 0 0,0 0 0,1 0 1,-1 0-1,1 0 0,-1 1 0,0-1 1,1 0-1,-1 0 0,0 1 0,1-1 1,-1 0-1,0 0 0,1 1 0,-1-1 1,0 0-1,0 1 0,1-1 0,-1 0 1,0 1-1,1 0 0,9 19 84,-8-16-55,33 66-184,-15-56-3686,-7-7-1221</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18.394"/>
    </inkml:context>
    <inkml:brush xml:id="br0">
      <inkml:brushProperty name="width" value="0.05" units="cm"/>
      <inkml:brushProperty name="height" value="0.05" units="cm"/>
      <inkml:brushProperty name="color" value="#0000FF"/>
    </inkml:brush>
  </inkml:definitions>
  <inkml:trace contextRef="#ctx0" brushRef="#br0">3 92 4785,'0'0'2461,"0"0"-370,0 0-543,0 0-472,0 0-217,0 0-56,0 0-134,0 0-100,0 0 15,0 0-82,0 0 47,0 0-49,0 0-42,0 0-168,0 0 37,0 0-175,0 23-187,-1 0 33,0-16 14,1 1-1,0-1 0,0 1 0,0-1 1,1 1-1,0-1 0,0 1 1,1-1-1,0 0 0,0 0 1,1 0-1,6 13 0,-8-17-14,1-1 0,-1 0 1,0-1-1,1 1 0,-1 0 0,1 0 0,0 0 0,-1-1 0,1 1 0,0-1 0,0 0 0,0 1 0,0-1 1,0 0-1,0 0 0,1 0 0,-1 0 0,0-1 0,0 1 0,1-1 0,-1 1 0,0-1 0,1 0 0,-1 0 1,1 0-1,-1 0 0,0 0 0,1 0 0,-1-1 0,0 1 0,1-1 0,2-1 0,55-45-143,-35 29 100,-23 16 31,-1 1 1,1-1-1,0 1 0,0-1 1,0 1-1,0 0 0,0 0 1,0 0-1,0 0 0,0 0 1,0 0-1,1 0 0,2 0 1,-4-1-11,-1-1 42,12 1-159,-10 2 9,-2 0 36,13 0-182,-9 1 286,0 0 0,-1 0 1,1 0-1,-1 1 0,1-1 0,-1 1 0,1 0 0,-1 0 1,0 0-1,0 0 0,0 1 0,0-1 0,0 1 0,-1 0 1,1-1-1,-1 1 0,0 1 0,0-1 0,0 0 0,0 0 1,2 6-1,-1-4-1,0 0 0,0 0 0,0-1 0,1 1 0,0-1 0,0 0 0,0 0 1,0 0-1,8 5 0,-2-5-148,1 0 1,0-1-1,-1-1 0,1 0 1,0 0-1,0-1 0,0-1 1,0 0-1,1 0 1,16-4-1,-23 2 122,0-1 0,-1 0 0,0-1 0,0 1 0,0-1 0,0 0 0,-1 0 0,1 0 0,-1 0 0,0-1-1,5-8 1,2-3 8,-1 3 17,10-9-18,-4 4 6,-14 17 5,-1 0-1,1 0 1,-1 0 0,1 0-1,0 0 1,-1 0 0,1 0-1,0 0 1,0 0-1,0 1 1,-1-1 0,1 0-1,0 0 1,0 1 0,0-1-1,0 1 1,0-1-1,0 1 1,0-1 0,0 1-1,1 0 1,-1 0-1,0-1 1,0 1 0,0 0-1,2 0 1,-2 0-59,14 1-306,-12 2 389,1-1 0,-1 1 0,1 0 0,-1 0 0,0 0 0,0 0 0,0 0 0,-1 1 0,1-1 1,2 6-1,11 13 10,-10-19-50,0-1 0,1 1 1,-1-1-1,0-1 1,1 1-1,-1-1 0,1 0 1,-1-1-1,7 0 1,1 0-228,-10 1 201,-1 0 1,0-1 0,1 0-1,-1 0 1,0 0 0,1 0 0,-1-1-1,1 1 1,-1-1 0,0 0-1,0 0 1,1 0 0,-1 0 0,0 0-1,0-1 1,0 1 0,0-1-1,0 0 1,-1 0 0,1 0 0,0-1-1,-1 1 1,0 0 0,0-1-1,1 0 1,2-4 0,8-15 20,20-43-1,9-14-52,-42 78 41,1 0-1,0 0 1,0 0-1,0 1 1,-1-1-1,1 0 1,0 1-1,0-1 1,0 0-1,0 1 1,0-1-1,0 1 1,0 0-1,1-1 1,-1 1-1,0 0 1,0 0-1,0 0 1,0-1 0,0 1-1,0 0 1,1 1-1,-1-1 1,0 0-1,0 0 1,0 0-1,0 1 1,0-1-1,0 0 1,0 1-1,0-1 1,0 1-1,0 0 1,0-1-1,0 1 1,0 0-1,0-1 1,0 1-1,-1 0 1,2 1-1,14 40 384,-16-38-268,1 1 0,1-1 0,-1 0 0,0 0 0,1 0-1,0 0 1,0 0 0,4 5 0,-3-8-23,-1 1 0,1-1 0,-1 0 0,1 0 0,0 0 0,0-1 0,0 1 0,-1-1 0,1 1 1,0-1-1,0 0 0,0 0 0,3 0 0,34-4-402,-32 2 294,-1-1 0,-1 0 0,1 0 1,0 0-1,-1-1 0,0 0 1,9-6-1,-8 4-28,1 1 0,-1 1-1,1-1 1,13-4 0,-16 8 64,10-12-17,-10 11 96,0 1-1,0 1 1,0-1-1,0 1 1,0 0-1,0 0 0,0 0 1,7 2-1,5-1 275,-12-2-311,0 0 1,0 0-1,0-1 1,0 1-1,0-1 1,-1 0-1,1-1 1,-1 1-1,9-6 1,-8 4-204,0 1 1,0 0 0,0 0-1,0 1 1,1-1 0,-1 1-1,1 0 1,0 1 0,-1-1-1,10 0 1,22 2-5689,-34 0 788</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32.296"/>
    </inkml:context>
    <inkml:brush xml:id="br0">
      <inkml:brushProperty name="width" value="0.05" units="cm"/>
      <inkml:brushProperty name="height" value="0.05" units="cm"/>
      <inkml:brushProperty name="color" value="#E71224"/>
    </inkml:brush>
  </inkml:definitions>
  <inkml:trace contextRef="#ctx0" brushRef="#br0">605 896 5193,'0'0'2543,"0"0"-492,0 0-374,0 0-473,0 0-68,0 0 186,-42 0 6485,-204 0-7744,237-1-68,1 0 0,0 0 1,0-1-1,-14-4 1,14 4 0,0-1-1,-1 1 1,1 1 0,-15-1 0,-30-3-2,50 4 6,0 1 0,1 0-1,-1-1 1,1 0 0,-1 1-1,1-1 1,-1 0 0,1-1 0,0 1-1,0 0 1,-1-1 0,1 1-1,0-1 1,0 1 0,0-1-1,0 0 1,-1-3 0,-50-72-139,45 62 94,1 0-1,0-1 0,1 1 1,1-1-1,0-1 0,2 1 1,0-1-1,-2-32 0,-2-125-506,7 161 489,0-21-174,5-42 0,-3 64 173,0 0-1,1 1 0,0-1 1,1 1-1,0 0 1,1 0-1,7-11 1,-4 7-22,1 0 0,0 1 0,1 1 0,1-1 0,0 2 0,1-1 1,0 2-1,1-1 0,18-11 0,-19 16 33,0 0 0,1 1 0,-1 1-1,1 0 1,1 0 0,-1 2 0,1 0 0,-1 0 0,18-1 0,25 1 1,56 3 0,-43 2-87,-64-2 134,0 1 0,0 0 0,0 1 0,0-1 0,0 1 0,-1 0 0,1 0 0,-1 1 0,1-1 0,4 5 0,30 13 8,44 22 4,-74-38-12,-1 1 0,1 0 0,-1 0 0,0 0 0,0 1 0,-1 1 0,1-1 0,-1 1 0,-1 0 0,1 1 0,-2 0 0,1 0 0,-1 0 0,0 0 0,6 14 0,8 10-7,-15-27 8,0 0 1,0 1-1,-1 0 1,1 0 0,-2 0-1,1 0 1,0 0-1,-1 0 1,-1 1 0,1-1-1,0 9 1,5 68 52,0 39-8,-5-79 37,-1-26-52,0 0 0,-2 0 0,-3 30 0,0-37-15,-1 0 0,-1 0 0,1 0 0,-2 0 0,1-1 0,-1 0 0,-1 0 0,-12 11 1,1 1-40,-117 117-3768,127-129 3106,-33 27-3437</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09:35.861"/>
    </inkml:context>
    <inkml:brush xml:id="br0">
      <inkml:brushProperty name="width" value="0.05" units="cm"/>
      <inkml:brushProperty name="height" value="0.05" units="cm"/>
      <inkml:brushProperty name="color" value="#E71224"/>
    </inkml:brush>
  </inkml:definitions>
  <inkml:trace contextRef="#ctx0" brushRef="#br0">429 777 2601,'0'0'2383,"0"0"-667,0 0-293,0 0-219,0 0-131,0 0-181,0 0-79,0 0-129,0 0 82,0 0-31,0 0-44,0 0-113,0 0-78,0 0 47,0 0-73,0 0 8,0 0-140,0 0-54,0 0-101,0 0-5,0 0-19,0 0-51,0 0 37,0 0-10,0 0 26,0 0-57,0 0 77,0 0-72,0 0 26,0 0-34,0 0 72,0 0 23,0 0 11,0 0 17,0 0-75,0 0 8,0 0-84,0 0 71,-43 0 176,31 0-311,-1-2 0,0 0 0,1 0 0,0-2 0,-1 1 0,1-1 0,1-1 0,-1 0 0,-21-13 0,13 7 41,-21-8-34,-41-25-7,74 38-11,1-1-1,-1 0 0,1 0 0,0-1 1,1 0-1,0 0 0,0 0 1,1-1-1,0 0 0,0 0 0,1 0 1,0-1-1,1 0 0,0 1 0,0-1 1,-1-17-1,-1-15-6,2-1-1,4-73 1,0 50-43,-2 34 61,0 18-97,1-1 0,0 0 0,3-20-1,-2 32 66,-1-1 0,1 1-1,0 0 1,0 0-1,0-1 1,1 1-1,-1 0 1,1 0-1,-1 0 1,1 0 0,0 1-1,0-1 1,1 0-1,-1 1 1,0 0-1,1-1 1,0 1-1,-1 0 1,6-3 0,17-10-104,-20 12 102,0 0 1,0 0 0,0 0-1,1 0 1,-1 1-1,8-2 1,25-4-123,0 3 0,1 0-1,-1 3 1,40 2 0,-74 0 126,24-1-94,-21 0 92,1 0 0,-1 0 0,0 1 0,1 0 1,-1 1-1,0 0 0,1 0 0,-1 0 0,0 1 0,0 0 0,0 0 1,0 1-1,7 3 0,101 72-114,-108-74 98,0 2 0,-1-1 1,1 1-1,-1 0 0,-1 0 0,1 0 1,-1 1-1,0 0 0,-1 0 1,1 0-1,3 10 0,1 4-294,-1 1 0,10 39-1,-12-38 248,-3-10 73,0-1 1,0 0-1,-1 0 0,0 13 1,5 154 71,-7-171-58,1 6 6,0-1 0,-1 0 0,-1 0 0,0 0 0,-1 0-1,0 0 1,-1 0 0,0 0 0,-1-1 0,-1 1 0,0-1-1,-12 21 1,3-15-197,-1-2-1,0 0 0,-1-1 0,-1 0 1,0-1-1,-1-1 0,-1-1 0,0-1 1,-22 10-1,-1 3-3302,21-10-2751</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0:14.080"/>
    </inkml:context>
    <inkml:brush xml:id="br0">
      <inkml:brushProperty name="width" value="0.05" units="cm"/>
      <inkml:brushProperty name="height" value="0.05" units="cm"/>
      <inkml:brushProperty name="color" value="#E71224"/>
    </inkml:brush>
  </inkml:definitions>
  <inkml:trace contextRef="#ctx0" brushRef="#br0">0 240 1120,'0'0'4820,"0"0"-2318,0 0-766,0 0-445,0 0-273,0 0-175,0 0-142,0 0-81,0 0-20,0 0 78,0 0-13,0 0-19,0 0-132,0 0-40,0 0-121,0 0-45,0 0-77,0 0-42,0 0-54,0 0-83,0 0 38,0 0-61,0 0-44,0 0-30,0 0-34,9 0 16,-3-1 59,0 1 0,0 0-1,0 0 1,0 1-1,0 0 1,0 0 0,-1 0-1,1 1 1,0 0-1,-1 0 1,1 0-1,-1 1 1,0 0 0,0 0-1,5 4 1,3 2-3,-5-2 3,0 0 0,0-1-1,0-1 1,1 1 0,0-1-1,0-1 1,0 1 0,1-2-1,0 1 1,-1-1 0,1-1-1,20 3 1,-24-5-32,1 0 0,-1 0 0,0 0 0,0-1-1,0 0 1,0 0 0,0-1 0,0 0 0,0 0 0,-1 0 0,1-1 0,-1 0-1,1 0 1,-1 0 0,0-1 0,0 1 0,0-1 0,-1 0 0,1-1 0,-1 1-1,4-6 1,19-24-275,25-41 0,-36 49 85,2 1-1,1 1 1,40-42-1,-58 64 191,1 0 0,0 1 0,-1-1 0,1 1 0,0-1 0,0 1 0,0-1 1,0 1-1,0 0 0,0 0 0,0 0 0,0 0 0,0 0 0,1 1 0,-1-1 0,0 1 0,0-1 0,1 1 0,-1 0 0,0 0 1,1 0-1,-1 0 0,0 0 0,4 1 0,-4 1 17,1 0-1,-1 0 1,0 0 0,0 0 0,0 0-1,0 0 1,0 1 0,0-1-1,0 1 1,-1-1 0,1 1 0,-1 0-1,0-1 1,0 1 0,0 0 0,1 4-1,39 119 829,-40-125-800,-1 0 0,1 0 0,0-1 0,0 1 0,-1 0 0,1 0 0,0-1 0,0 1 0,0-1 1,0 1-1,0-1 0,0 1 0,0-1 0,0 0 0,0 0 0,0 1 0,1-1 0,-1 0 1,0 0-1,0 0 0,0 0 0,1 0 0,36-1 218,-22 0-183,16 2-122,-15 0-52,0-1 0,0 0 0,0-1 1,-1-1-1,1 0 0,0-2 0,28-8 0,-30 8 83,0 0-1,0 2 0,0 0 0,0 0 1,0 1-1,1 1 0,27 4 0,9-2 177,49 3-59,-63-2-32,1-1-1,57-6 1,-60-6-51,-31 8 10,0 1 0,1-1 1,-1 0-1,1 1 0,0 0 0,8 0 1,-10 1 2,52 4 89,-52-2-76,0 0 1,0-1-1,0 1 0,0 1 0,-1-1 0,1 1 1,-1-1-1,1 1 0,-1 0 0,4 4 0,-2-2 19,0-1-1,0-1 0,1 1 1,0-1-1,0 0 0,0 0 0,0 0 1,0-1-1,0 0 0,1 0 0,-1-1 1,1 0-1,12 1 0,10-1 55,53-4 0,-76 2-78,5-1-5,1 0 0,0-1 0,-1-1 0,0 0 0,1-1 0,-2 0 0,1 0 0,-1-1 0,1-1-1,12-10 1,13-7-38,20-13-62,-36 22 26,1 1 0,0 0 0,2 2 0,-1 1 0,49-17 0,-71 28 63,1-1 0,0 1 0,-1 0 0,1 0-1,0 0 1,-1 0 0,1 0 0,0 0 0,-1 0 0,1 0-1,0 0 1,-1 0 0,1 0 0,0 0 0,-1 0-1,1 1 1,-1-1 0,1 0 0,0 0 0,-1 1-1,1-1 1,-1 0 0,1 1 0,-1-1 0,1 1-1,-1-1 1,1 1 0,-1-1 0,1 1 0,0 0 0,6 23 351,-7-23-306,0 1 0,0-1 0,0 1-1,0-1 1,0 1 0,0 0-1,1-1 1,-1 1 0,0-1 0,1 1-1,0-1 1,-1 0 0,1 1-1,0-1 1,0 0 0,-1 1 0,1-1-1,0 0 1,0 0 0,1 0-1,-1 0 1,0 0 0,0 0 0,0 0-1,1 0 1,-1 0 0,0 0 0,1-1-1,-1 1 1,1-1 0,-1 1-1,4 0 1,5 0-3,1 0-1,-1 1 1,20 5 0,17 4 43,1-8-154,-41-4 55,0 1-1,0 0 0,1 0 0,-1 1 0,0-1 0,0 2 0,0-1 0,0 1 0,0 0 0,0 1 1,0-1-1,0 1 0,-1 1 0,12 7 0,-17-10 7,1 0-30,0 0 1,0 0-1,0 0 0,0 0 1,0 0-1,0 0 0,0-1 1,0 1-1,1-1 0,-1 0 0,0 1 1,0-1-1,0 0 0,0 0 1,1-1-1,-1 1 0,2-1 1,1 1-457,59 0-6218,-35 0-2233</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10.614"/>
    </inkml:context>
    <inkml:brush xml:id="br0">
      <inkml:brushProperty name="width" value="0.05" units="cm"/>
      <inkml:brushProperty name="height" value="0.05" units="cm"/>
      <inkml:brushProperty name="color" value="#E71224"/>
    </inkml:brush>
  </inkml:definitions>
  <inkml:trace contextRef="#ctx0" brushRef="#br0">430 711 4865,'0'0'2475,"0"0"-432,0 0-378,0 0-325,0 0-294,0 0-130,0-15-49,0 7-776,0 1 0,0 0 0,-1-1 1,0 1-1,-1 0 0,1 0 1,-1 0-1,0 0 0,-5-10 1,4 13-45,1 0 1,-1 0 0,0 1 0,-1-1 0,1 0 0,-1 1 0,1 0 0,-1 0 0,0 0 0,0 0 0,0 1 0,0 0 0,-1 0 0,1 0 0,-9-3 0,-11-1 14,-1 0-1,-1 2 1,1 1 0,0 1-1,-1 1 1,-25 2 0,12-1-99,31 4 21,0-1 1,0 1-1,0 0 1,1 1-1,-1 0 1,1 0-1,1 1 1,-1 0-1,1 0 1,-8 10-1,11-12-5,1 1 1,-1-1-1,1 1 0,1 0 0,-1 0 1,0 0-1,1 0 0,0 0 0,0 0 1,1 9-1,1 58-214,1-32 170,-2-36 61,4 66-5,-3-65-1,0 0-1,1-1 1,-1 1-1,1-1 0,0 1 1,0-1-1,0 0 0,1 1 1,0-1-1,0 0 0,5 6 1,-6-10-19,-1 1 0,1 0 1,0-1-1,-1 1 0,1-1 1,0 1-1,0-1 0,-1 0 1,1 0-1,0 0 0,0 0 1,-1 0-1,1 0 0,0 0 1,0 0-1,-1-1 0,3 0 1,189 1-2219,-192 0 2223,1-1 0,-1 1 0,0-1 0,1 1 0,-1-1 0,0 0 0,0 1 0,1-1 0,-1 0 0,0 0 0,0 0 0,0 0 0,0 0 0,0 0 0,0 0 0,0 0 0,0 0 0,-1-1 0,1 1 0,0 0 0,-1-1 0,2-1 0,12-38-35,-10 28 48,112-388-1895,-111 366 1930,-1-1 0,-1 1 0,-2 0 0,-5-41 0,2-10 78,2-46-42,0 131-26,0 1-8,0 0 20,0 0 129,0 0-1,0 0 31,0 0-58,0 0-10,0 0 19,0 0-49,0 0 18,0 0-86,0 0-3,0 0 21,0 0-48,0 0 5,0 0 32,0 0 26,0 0 60,0 0-90,-14 30-96,-17 84 103,-28 208 0,40-200 203,16-87-197,1 1 0,4 60 0,0-23 37,5 62-12,7-53-90,-14-81-1,1 0 1,-1-1-1,1 1 1,-1 0-1,1-1 1,-1 1-1,1 0 0,0-1 1,-1 1-1,1-1 1,0 0-1,0 1 1,-1-1-1,1 1 1,0-1-1,0 0 1,0 0-1,-1 1 1,1-1-1,0 0 1,0 0-1,0 0 1,0 0-1,0 0 1,-1 0-1,1 0 1,0 0-1,0 0 1,0 0-1,0-1 1,0 1-1,-1 0 1,1-1-1,1 0 1,-2-74-3559,0 47 533</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11.960"/>
    </inkml:context>
    <inkml:brush xml:id="br0">
      <inkml:brushProperty name="width" value="0.05" units="cm"/>
      <inkml:brushProperty name="height" value="0.05" units="cm"/>
      <inkml:brushProperty name="color" value="#E71224"/>
    </inkml:brush>
  </inkml:definitions>
  <inkml:trace contextRef="#ctx0" brushRef="#br0">337 18 4729,'0'0'2297,"0"0"-386,0 0-339,0 0-500,0 0-166,0 0-253,0 0-141,0 0-116,0 0-62,0 0-29,0 0-89,0 0 24,0 0-62,0 0 66,0 0-47,0 0 4,-29 0-18,-114-15-630,131 15 574,11-1-145,1 1 1,-1 0-1,0-1 0,0 1 1,0 0-1,1 0 0,-1 0 1,0-1-1,0 1 0,0 0 1,0 0-1,1 0 0,-1 0 1,0 1-1,0-1 0,0 0 1,0 0-1,1 0 0,-1 1 1,0-1-1,0 0 1,0 1-1,1-1 0,-1 1 1,0-1-1,1 1 0,-1-1 1,0 1-1,1-1 0,-1 1 1,0 0-1,1-1 0,-1 1 1,1 0-1,0-1 0,-1 1 1,1 0-1,-1 0 0,1 0 1,0-1-1,0 1 0,-1 0 1,1 0-1,0 0 1,0 1-1,0 831 198,0-831-178,1 1 0,-1-1-1,0 1 1,0-1 0,-1 0 0,1 1 0,0-1-1,-1 0 1,1 1 0,-1-1 0,0 0 0,0 0-1,0 0 1,0 1 0,0-1 0,0 0 0,-1 0-1,1-1 1,-1 1 0,1 0 0,-1 0 0,0-1-1,0 1 1,0-1 0,1 1 0,-5 1 0,-1-1-381,1 0 1,-1-1-1,-1 0 1,1 0-1,0 0 1,0-1-1,-9 0 1,7 0-440,-12 0-2913</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6.913"/>
    </inkml:context>
    <inkml:brush xml:id="br0">
      <inkml:brushProperty name="width" value="0.05" units="cm"/>
      <inkml:brushProperty name="height" value="0.05" units="cm"/>
      <inkml:brushProperty name="color" value="#E71224"/>
    </inkml:brush>
  </inkml:definitions>
  <inkml:trace contextRef="#ctx0" brushRef="#br0">0 0 968</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12.637"/>
    </inkml:context>
    <inkml:brush xml:id="br0">
      <inkml:brushProperty name="width" value="0.05" units="cm"/>
      <inkml:brushProperty name="height" value="0.05" units="cm"/>
      <inkml:brushProperty name="color" value="#E71224"/>
    </inkml:brush>
  </inkml:definitions>
  <inkml:trace contextRef="#ctx0" brushRef="#br0">0 91 3017,'0'0'1765,"0"0"-218,0 0-369,0 0-157,0 0-83,0 0-64,0 0-214,0 0-124,0 0 79,0 0 6,0 0 22,0 0-242,0 0-82,0 0-131,0 0-21,0 0-66,15 0 68,16-2-74,-1-2 0,0-1 0,0-1 0,0-2 0,35-14 0,34-8-142,-37 18-999,-36 10-4152,-25 2 80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39.814"/>
    </inkml:context>
    <inkml:brush xml:id="br0">
      <inkml:brushProperty name="width" value="0.05" units="cm"/>
      <inkml:brushProperty name="height" value="0.05" units="cm"/>
      <inkml:brushProperty name="color" value="#E71224"/>
    </inkml:brush>
  </inkml:definitions>
  <inkml:trace contextRef="#ctx0" brushRef="#br0">1 279 4489,'0'0'2941,"0"0"-980,0 0-448,0 0-365,0 0-197,35 0 3362,178 0-3688,-148-10-576,5-1-28,55-3 31,-8 7-59,-34 0-80,-44 7 63,-6-1 55,1 2 1,37 5 0,-34-2-74,-1-2 0,62-4-1,-22-1-106,475 3-131,-534-1 268,0-1 0,0-1 0,0 0 0,22-8 0,-22 5-1,0 2 1,1 0-1,-1 1 1,27-2-1,111-9 46,-85 6-23,176-32-42,-188 34 40,236-37 21,-105 15-30,-70 12-33,-20 8 56,-69 7-20,0-2 0,30-6 0,-1 0-16,1 3-1,-1 2 0,97 7 0,-43-1 58,436-2-107,-526 2 62,0 0 0,0 2 0,0 1 0,0 0 0,27 12-1,-17-7 3,45 10-1,-6-2-26,-56-12 30,1-2 0,0 0 0,0 0 0,29 1 0,1390-5 834,-1230-14-753,111 7 34,74 7 272,-391-1-474,1 1 0,-1 0 0,1 0 0,-1-1-1,1 1 1,-1-1 0,0 1 0,1 0 0,-1-1 0,1 1-1,-1-1 1,0 1 0,0 0 0,1-1 0,-1 1 0,0-1-1,0 1 1,0-1 0,1 0 0,-1 1 0,0-1 0,0 1-1,0-1 1,0 1 0,0-1 0,0 1 0,0-1 0,0 1-1,0-1 1,0 1 0,0-1 0,-1 1 0,1-2 0,0-2-1208,0-11-4574</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1:50.299"/>
    </inkml:context>
    <inkml:brush xml:id="br0">
      <inkml:brushProperty name="width" value="0.05" units="cm"/>
      <inkml:brushProperty name="height" value="0.05" units="cm"/>
      <inkml:brushProperty name="color" value="#E71224"/>
    </inkml:brush>
  </inkml:definitions>
  <inkml:trace contextRef="#ctx0" brushRef="#br0">0 165 7218,'0'0'2205,"0"0"-431,0 0-163,0 0-172,0 0-160,0 0-152,0 0-339,0 0-230,0 0-29,0 0-100,0 0-61,0 0-126,0 0 37,0 0-86,0 0-22,0 0-114,0 0 11,7-15 15,3 11-95,0 0 1,-1 1 0,1 0 0,1 0-1,-1 1 1,0 1 0,13-1 0,81 2-178,-46 2 61,-50-1 126,0 0 0,0 0-1,0 1 1,-1 0 0,1 0 0,12 6 0,-12-4 1,-1-1 0,1-1 0,0 1 0,0-1 0,0-1 0,16 2 1,372-3-447,-305-7 376,430 7 11,-432 7 61,97 0 39,1916-7-9,-2060-2-38,56-10 0,-55 6-1,62-2-1,-1-2 20,-72 5-5,45-1 0,87-1 9,-96 0-38,-67 7 18,40 0-37,10 0 68,146-6-3,-53-9-30,152-27 37,224-3-16,9 45-83,-227 2 169,109-2 20,-410 0-137,1 0 0,-1 0 0,0 0 0,0 1 0,0-1 0,0 0 0,0 0 0,1 1 0,-1-1 0,0 1 0,0-1 0,0 1 0,0-1 0,0 1 0,0-1 0,0 1 0,0 0 0,-1 0 0,1-1 0,0 1 0,0 0 0,-1 0 0,1 0 0,0 0 0,-1 0 0,1 0 0,-1 0 0,1 0 0,-1 0 0,1 0 0,-1 1 0,0 0 0,2 43-2559,-3-27 303,1 9-2653</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1.849"/>
    </inkml:context>
    <inkml:brush xml:id="br0">
      <inkml:brushProperty name="width" value="0.05" units="cm"/>
      <inkml:brushProperty name="height" value="0.05" units="cm"/>
      <inkml:brushProperty name="color" value="#008C3A"/>
    </inkml:brush>
  </inkml:definitions>
  <inkml:trace contextRef="#ctx0" brushRef="#br0">589 1030 7034,'0'0'2440,"0"0"-770,0 0-407,0 0-433,0 0-347,-7 6 11,7-5-489,0-1-37,0 0 71,0 0-15,0 0 0,0 0 53,0 0-12,0 0-43,0 0 4,0 0 20,0 0-20,0 0-10,0 0 23,0 0 12,0 0-27,0 0 20,0 0 28,0 0 32,0 0-28,0 0 35,0 0-10,0 0 46,0 0-47,0 0 14,0 0-8,0 0-12,0 0-2,0 0-29,0 0 86,-2 2-91,0-1 0,0 1 0,0-1 0,-1 0 0,1 0 1,0 1-1,-1-2 0,1 1 0,-1 0 0,1 0 0,-1-1 0,1 1 0,-1-1 0,1 0 0,-4 0 0,-167 7 416,145-6-460,10-1 13,0 0-1,-30-4 1,42 3-7,1-1 1,-1 1-1,1-1 0,-1 0 0,1 0 1,0-1-1,-1 1 0,2-1 1,-1 0-1,0-1 0,0 1 1,-5-7-1,-22-13 0,29 21-20,0 0 0,-1 0 0,1 0 0,0 0 1,0 0-1,0-1 0,1 1 0,-1-1 0,1 0 0,-1 0 1,1 0-1,0 0 0,0 0 0,0-1 0,-2-4 0,-17-33 0,17 36-1,1 0 1,0-1-1,0 1 1,0-1 0,1 0-1,-1 0 1,-1-8-1,-44-168-95,41 104-36,4 51 56,1-1-1,1 1 1,4-39-1,-1-3-191,-2 61 225,0 4 31,-1 1 0,1 0 0,0 0 0,0 0 0,0 0 0,1 0 0,-1-1 0,1 1 0,0 0 0,0 0 0,0 0 0,0 0 0,0 0 0,0 1 0,1-1 0,0 0 0,-1 1 0,1-1 0,4-3 0,27-29-68,2 3-1,2 1 1,57-38 0,-22 37-65,-59 28 135,-1-1 0,0 0 1,0-1-1,19-12 0,-18 10-11,0 1-1,0 1 1,0 0-1,1 1 1,0 0-1,0 1 1,0 0-1,1 1 0,-1 1 1,1 1-1,17-1 1,53-8-5,-67 7 14,-1 2-1,1 0 1,27 3-1,-1-1 44,-41 2-24,1 0 0,-1-1 0,0 1 0,0 0 0,0 0 0,0 1-1,3 5 1,0-2 1,4 5 28,-1 1 0,-1 0 0,0 0 0,-1 1 0,-1 0-1,0 1 1,0-1 0,-2 1 0,0 0 0,4 28 0,0 35 116,-4-1 0,-6 98 1,0-48-130,1-110-7,-1-1 1,0 0-1,-1 0 0,-1 0 1,0 0-1,-1-1 0,-1 0 1,0 0-1,-1 0 0,-1 0 1,-12 16-1,-48 84 35,53-94-128,5-4-376,-2 0 0,0-1 0,0 0 0,-2-1 0,0-1 0,0 0 0,-30 21 0,18-25-2528</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3.661"/>
    </inkml:context>
    <inkml:brush xml:id="br0">
      <inkml:brushProperty name="width" value="0.05" units="cm"/>
      <inkml:brushProperty name="height" value="0.05" units="cm"/>
      <inkml:brushProperty name="color" value="#008C3A"/>
    </inkml:brush>
  </inkml:definitions>
  <inkml:trace contextRef="#ctx0" brushRef="#br0">1 1 1880,'0'0'1962,"0"0"-428,0 0-374,0 0-382,0 0-134,0 0-118,0 0-127,0 0-1,0 0-29,0 0-30,0 0-90,0 0-62,5 11 5809,-3-7-5875,-3 31 353,0-17-472,1 1 0,0-1 0,2 0 0,4 26 0,8 38-1798,0-2-4493,-7-58 909</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4.335"/>
    </inkml:context>
    <inkml:brush xml:id="br0">
      <inkml:brushProperty name="width" value="0.05" units="cm"/>
      <inkml:brushProperty name="height" value="0.05" units="cm"/>
      <inkml:brushProperty name="color" value="#008C3A"/>
    </inkml:brush>
  </inkml:definitions>
  <inkml:trace contextRef="#ctx0" brushRef="#br0">1 0 3689,'0'0'2020,"0"0"-329,0 0-45,0 0-423,0 0-248,0 0-92,0 22 1761,0 138-1272,0-52-5921,0-67-828</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5.100"/>
    </inkml:context>
    <inkml:brush xml:id="br0">
      <inkml:brushProperty name="width" value="0.05" units="cm"/>
      <inkml:brushProperty name="height" value="0.05" units="cm"/>
      <inkml:brushProperty name="color" value="#008C3A"/>
    </inkml:brush>
  </inkml:definitions>
  <inkml:trace contextRef="#ctx0" brushRef="#br0">1 1 5369,'0'0'1986,"0"0"-246,0 0-463,0 0-395,0 0-297,0 0-204,0 0-176,0 3 1,0 252 1188,0-84-7996,0-129-181</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5.934"/>
    </inkml:context>
    <inkml:brush xml:id="br0">
      <inkml:brushProperty name="width" value="0.05" units="cm"/>
      <inkml:brushProperty name="height" value="0.05" units="cm"/>
      <inkml:brushProperty name="color" value="#008C3A"/>
    </inkml:brush>
  </inkml:definitions>
  <inkml:trace contextRef="#ctx0" brushRef="#br0">7 1 3089,'0'0'2836,"0"0"-569,0 0-384,0 0-412,0 0-182,0 0-97,-7 36 1207,10 60-2427,8-31-3102,-4-37-512</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6.720"/>
    </inkml:context>
    <inkml:brush xml:id="br0">
      <inkml:brushProperty name="width" value="0.05" units="cm"/>
      <inkml:brushProperty name="height" value="0.05" units="cm"/>
      <inkml:brushProperty name="color" value="#008C3A"/>
    </inkml:brush>
  </inkml:definitions>
  <inkml:trace contextRef="#ctx0" brushRef="#br0">0 1 5393,'0'0'1961,"0"0"-153,0 0-440,0 0-568,0 0-79,0 0-385,0 0-32,0 56-256,0-35 64,0 7-64,0-7 24,0 8-72,0-8-128,0 14-568,0-14-1105,7 7-3120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07.353"/>
    </inkml:context>
    <inkml:brush xml:id="br0">
      <inkml:brushProperty name="width" value="0.05" units="cm"/>
      <inkml:brushProperty name="height" value="0.05" units="cm"/>
      <inkml:brushProperty name="color" value="#008C3A"/>
    </inkml:brush>
  </inkml:definitions>
  <inkml:trace contextRef="#ctx0" brushRef="#br0">7 0 2561,'0'0'4040,"0"0"-2319,0 0 143,0 0-496,0 0-423,0 0 111,0 0-400,-7 0-344,7 0-48,0 0-264,0 0 80,0 0-80,0 0-152,0 7-1216,0 14-1001,0 0-5992</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7.250"/>
    </inkml:context>
    <inkml:brush xml:id="br0">
      <inkml:brushProperty name="width" value="0.05" units="cm"/>
      <inkml:brushProperty name="height" value="0.05" units="cm"/>
      <inkml:brushProperty name="color" value="#E71224"/>
    </inkml:brush>
  </inkml:definitions>
  <inkml:trace contextRef="#ctx0" brushRef="#br0">0 159 968,'95'-132'2305,"-76"106"-488,-19 26-287,0 23 2363,0-12-3203,0 36 1450,8 65-1,2-39-2129,-8-27-5292,-2-33-1151</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2.317"/>
    </inkml:context>
    <inkml:brush xml:id="br0">
      <inkml:brushProperty name="width" value="0.05" units="cm"/>
      <inkml:brushProperty name="height" value="0.05" units="cm"/>
      <inkml:brushProperty name="color" value="#008C3A"/>
    </inkml:brush>
  </inkml:definitions>
  <inkml:trace contextRef="#ctx0" brushRef="#br0">1 683 4889,'0'0'2607,"0"0"-793,0 0-472,0 0-461,0 0-446,0 0-102,7-9-109,23-26 31,1 2-1,2 0 1,1 3-1,38-27 1,-29 25-137,-2-3 0,-2-1 0,50-57 0,-76 76-68,-1 1 1,-1-2 0,12-22 0,-18 30-51,-1 0 0,-1-1 0,0 1 0,-1-1 0,1 1 0,-2-1 1,0 0-1,0-14 0,0 7-80,-1 13 55,1-1 0,-1 1 1,0-1-1,-1 1 0,1-1 0,-4-9 1,4 14 7,-1-1 1,0 1 0,0-1 0,1 1 0,-1 0 0,0-1 0,0 1 0,-1 0 0,1 0 0,0 0 0,0 0 0,0 0 0,-1 0 0,1 0 0,0 0 0,-1 1 0,1-1 0,-1 0-1,1 1 1,-1-1 0,0 1 0,1 0 0,-1-1 0,1 1 0,-1 0 0,1 0 0,-1 0 0,-2 0 0,-2 0-80,3 0 83,-1 0 1,1-1-1,0 1 0,0 0 1,0 1-1,0-1 1,0 0-1,0 1 1,0 0-1,0 0 1,0 0-1,0 0 0,0 0 1,1 0-1,-1 1 1,0-1-1,1 1 1,-1 0-1,1 0 0,-3 2 1,-10 12 121,0 1 0,1 0 0,0 1 0,2 0 1,-20 38-1,26-43-22,1 1 1,1 0 0,0 0 0,0 0 0,2 0 0,-2 25-1,4 91 102,2-58-172,0-37 34,1 0 0,2 0 1,17 58-1,6 46 193,-25-119-743,1 11 1037,-3-16-4911,-1 3-4322,0-18 7013</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3.239"/>
    </inkml:context>
    <inkml:brush xml:id="br0">
      <inkml:brushProperty name="width" value="0.05" units="cm"/>
      <inkml:brushProperty name="height" value="0.05" units="cm"/>
      <inkml:brushProperty name="color" value="#008C3A"/>
    </inkml:brush>
  </inkml:definitions>
  <inkml:trace contextRef="#ctx0" brushRef="#br0">25 445 656,'0'0'1128,"0"0"-83,0 0 25,0 0 44,0 0 45,-2-3-139,-1-4-415,0 0 0,0 1 0,1-1 0,0 0 0,0-1 0,0 1 0,1 0-1,0 0 1,1-1 0,0 1 0,1-13 0,-3-12-262,1 25-306,0-1-1,0 0 0,1 1 1,0-1-1,1 0 1,-1 0-1,1 1 0,1-1 1,0 1-1,0-1 0,0 1 1,7-14-1,79-77 187,-78 87-221,0 0 1,1 1-1,0 1 1,1 0-1,0 0 1,0 1-1,1 1 0,0 0 1,0 0-1,15-4 1,8 8 78,-36 3-81,1 0 0,0 0 1,0 0-1,-1 0 0,1 0 1,0 0-1,0 1 0,-1-1 1,1 0-1,0 0 0,0 1 0,-1-1 1,1 0-1,0 1 0,-1-1 1,1 1-1,0-1 0,-1 1 1,1-1-1,-1 1 0,1-1 1,-1 1-1,1 0 0,-1-1 1,1 1-1,-1 0 0,0-1 0,1 1 1,-1 0-1,0-1 0,0 1 1,1 0-1,-1 0 0,0 0 1,0 161-261,-1-159 231,1 1-1,-1-1 1,0 0 0,0 1 0,0-1 0,-1 0 0,1 0 0,-1 0 0,0 0 0,0 0 0,0 0 0,0-1-1,0 1 1,-1-1 0,-2 3 0,-48 38-744,38-32 439,10-8 317,-1 0 0,1-1-1,0 0 1,-1 0-1,0-1 1,1 0 0,-1 0-1,0 0 1,0 0 0,1-1-1,-1 0 1,-9-1-1,2 1 511,12 0-340,1 0 17,0 0-26,0 0-50,0 0 5,0 0-43,0 0 78,0 0 2,0 0 96,0 0-54,0 0-24,0 0-70,0 0-23,0 0-30,0 0-5,0 0-48,0 0 11,0 0-33,0 0-29,0 0-18,35 2-218,-22 4 323,-1 1 1,1 0 0,-1 0 0,-1 2 0,0-1 0,0 1 0,-1 1 0,0 0-1,14 19 1,5 1-441,-25-24 129,1-1-1,-1 1 1,0 0-1,0 0 1,-1 0 0,3 8-1,13 21-4159,-5-14-1907</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3.834"/>
    </inkml:context>
    <inkml:brush xml:id="br0">
      <inkml:brushProperty name="width" value="0.05" units="cm"/>
      <inkml:brushProperty name="height" value="0.05" units="cm"/>
      <inkml:brushProperty name="color" value="#008C3A"/>
    </inkml:brush>
  </inkml:definitions>
  <inkml:trace contextRef="#ctx0" brushRef="#br0">1 50 3977,'0'0'2952,"0"0"-619,0 0-430,0 0-513,0 0-247,0 0-135,0 0-301,0 0-219,0 0-159,0 0-87,0 0-142,0 0-7,15 0 14,8 0-63,-17 1-169,0 0 1,1 0-1,-1-1 1,0 0-1,0-1 1,0 1-1,0-1 0,0 0 1,0-1-1,0 1 1,-1-1-1,1 0 1,0-1-1,-1 1 0,1-1 1,-1 0-1,7-6 1,3-5-2467,-2 6-1686</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4.434"/>
    </inkml:context>
    <inkml:brush xml:id="br0">
      <inkml:brushProperty name="width" value="0.05" units="cm"/>
      <inkml:brushProperty name="height" value="0.05" units="cm"/>
      <inkml:brushProperty name="color" value="#008C3A"/>
    </inkml:brush>
  </inkml:definitions>
  <inkml:trace contextRef="#ctx0" brushRef="#br0">1 85 3137,'0'0'2243,"0"0"-507,0 0-336,0 0-361,0 0-234,0 0-17,0 0-185,0 0-14,0 0-16,0 0-46,0 0-144,0 0-67,0 0-84,0 0-88,0 0-45,9-2-38,45-35-1839,-22 13-1117,-4 3-2602</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5.318"/>
    </inkml:context>
    <inkml:brush xml:id="br0">
      <inkml:brushProperty name="width" value="0.05" units="cm"/>
      <inkml:brushProperty name="height" value="0.05" units="cm"/>
      <inkml:brushProperty name="color" value="#008C3A"/>
    </inkml:brush>
  </inkml:definitions>
  <inkml:trace contextRef="#ctx0" brushRef="#br0">0 0 5513,'0'0'2313,"0"0"-376,0 0-646,0 0-577,0 0-237,0 0-151,0 0-176,15 0 124,210 0 893,-224 17-1742,-1-8 497,1 2 33,-1-1 0,0 1 0,-1-1 0,0 1-1,0-1 1,-1 1 0,-1-1 0,1 0-1,-2 0 1,1 0 0,-8 12 0,-7 4-112,13-20 120,1 0-1,-1 1 0,1 0 0,0 0 1,-5 10-1,9-15 30,0-2-20,0 0-36,0 0-40,0 0-17,0 0 71,21-13 77,9-3 108,-15 7 15,0 1 0,1 0 0,0 1 1,0 0-1,1 2 0,-1 0 1,2 0-1,-1 2 0,33-3 1,-50 35 682,0-16-730,1 16 101,-2-1 0,-7 52 0,5-69-333,-1 1-1,1-1 1,-2 1 0,1-1-1,-2 0 1,1-1-1,-2 1 1,1-1 0,-15 16-1,0-2-1211,-2-1 0,-31 25 0,12-18-3843</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7.385"/>
    </inkml:context>
    <inkml:brush xml:id="br0">
      <inkml:brushProperty name="width" value="0.05" units="cm"/>
      <inkml:brushProperty name="height" value="0.05" units="cm"/>
      <inkml:brushProperty name="color" value="#008C3A"/>
    </inkml:brush>
  </inkml:definitions>
  <inkml:trace contextRef="#ctx0" brushRef="#br0">1 1 1168,'0'0'2374,"0"0"-674,0 0-351,0 0-432,0 0-146,0 0-36,0 0-176,0 0-83,1 10 536,1-1-826,1-1 0,1 0 1,-1 0-1,1 0 0,1-1 0,8 13 0,12 21 425,7 35 200,-3 1 1,28 120-1,-51-175-846,2 15 244,-5-20-1400,1 0-3654,-4-17 3</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7.886"/>
    </inkml:context>
    <inkml:brush xml:id="br0">
      <inkml:brushProperty name="width" value="0.05" units="cm"/>
      <inkml:brushProperty name="height" value="0.05" units="cm"/>
      <inkml:brushProperty name="color" value="#008C3A"/>
    </inkml:brush>
  </inkml:definitions>
  <inkml:trace contextRef="#ctx0" brushRef="#br0">0 23 2777,'0'0'2878,"0"0"-890,0 0-377,0 0-469,0 0-354,0 0-200,0 0-96,0 0-151,0 0-73,10 0 197,17 0-268,40 1-9,-1-3 0,106-17 0,-171 19-184,0-1-1,1 1 1,-1-1-1,0 1 1,0 0-1,0 0 1,0 0-1,0-1 1,0 1-1,0 0 1,1 0-1,-1 1 1,0-1-1,0 0 1,0 0-1,0 1 1,0-1-1,0 0 1,0 1-1,0-1 1,0 1-1,0-1 1,0 1-1,0 0 1,0-1-1,0 1 1,0 0-1,0 0 1,-1-1-1,1 1 1,0 0-1,0 2 1,0 1-19,0 0 0,0 0 0,-1 0 0,1 0 0,-1 0-1,0 0 1,-1 7 0,0 9-115,2 58-17,-3 96-3185,1-167 2864,0-1 0,0 0 0,-1 0 0,1 0-1,-1 0 1,0 0 0,-1-1 0,-4 8 0,-6 4-2643</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8.220"/>
    </inkml:context>
    <inkml:brush xml:id="br0">
      <inkml:brushProperty name="width" value="0.05" units="cm"/>
      <inkml:brushProperty name="height" value="0.05" units="cm"/>
      <inkml:brushProperty name="color" value="#008C3A"/>
    </inkml:brush>
  </inkml:definitions>
  <inkml:trace contextRef="#ctx0" brushRef="#br0">0 1 1568</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8.556"/>
    </inkml:context>
    <inkml:brush xml:id="br0">
      <inkml:brushProperty name="width" value="0.05" units="cm"/>
      <inkml:brushProperty name="height" value="0.05" units="cm"/>
      <inkml:brushProperty name="color" value="#008C3A"/>
    </inkml:brush>
  </inkml:definitions>
  <inkml:trace contextRef="#ctx0" brushRef="#br0">0 1 1568,'86'164'4489,"-69"-131"-2186,-18-49 2947,11 5-3423,26-4-2624,-18 9 1259,73-39-2588,-66 32-685,-12 6-913</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8.888"/>
    </inkml:context>
    <inkml:brush xml:id="br0">
      <inkml:brushProperty name="width" value="0.05" units="cm"/>
      <inkml:brushProperty name="height" value="0.05" units="cm"/>
      <inkml:brushProperty name="color" value="#008C3A"/>
    </inkml:brush>
  </inkml:definitions>
  <inkml:trace contextRef="#ctx0" brushRef="#br0">1 261 488,'0'0'4800,"0"0"-2442,0 0-593,0 0-388,0 0-357,0 0-25,0 0-83,0 0-255,0 0-71,0 0-191,0 0-142,0 0-104,0 0-14,2-1 12,7-5-127,-1 1 0,1-2 0,-1 1 0,-1-1 0,1 0 0,-1-1 0,0 0 0,-1 0 0,7-11 0,48-89-2853,-44 74 519,-1-2-2487</inkml:trace>
  <inkml:trace contextRef="#ctx0" brushRef="#br0" timeOffset="1">1 261 2969</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8.986"/>
    </inkml:context>
    <inkml:brush xml:id="br0">
      <inkml:brushProperty name="width" value="0.05" units="cm"/>
      <inkml:brushProperty name="height" value="0.05" units="cm"/>
      <inkml:brushProperty name="color" value="#E71224"/>
    </inkml:brush>
  </inkml:definitions>
  <inkml:trace contextRef="#ctx0" brushRef="#br0">334 0 4721,'0'0'2286,"0"0"-259,0 0-419,0 0-225,0 0-227,0 0-207,0 0-138,0 0-107,0 0 57,0 0-134,0 0-40,0 0-144,0 0 31,-1 6 84,-6 4-439,0 0 0,0-1 1,0 0-1,-13 12 0,-3 3 30,-93 93 284,2-2-1374,102-103 536,-7 11-1749,18-21 494,1-2-437,0 0-395,0 0-318</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9.222"/>
    </inkml:context>
    <inkml:brush xml:id="br0">
      <inkml:brushProperty name="width" value="0.05" units="cm"/>
      <inkml:brushProperty name="height" value="0.05" units="cm"/>
      <inkml:brushProperty name="color" value="#008C3A"/>
    </inkml:brush>
  </inkml:definitions>
  <inkml:trace contextRef="#ctx0" brushRef="#br0">1 704 2969,'154'-381'3483,"-123"305"-1603,-31 76-430,0 0-427,0 0-266,0-1-583,-1-1-1,0 1 0,1-1 1,0 0-1,-1 1 0,1-1 1,0 1-1,0-1 0,0 1 0,0-1 1,0 0-1,0 1 0,0-1 1,0 1-1,1-1 0,-1 1 1,1-1-1,-1 0 0,1 1 0,0 0 1,-1-1-1,1 1 0,0-1 1,0 1-1,1-2 0,36-31-15,-12 11 160,-2-6-342,-8 11-1052,-2 1 0,0-2 0,18-32 0,-30 39-2036,-2 10 1495,0 2-2197</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9.536"/>
    </inkml:context>
    <inkml:brush xml:id="br0">
      <inkml:brushProperty name="width" value="0.05" units="cm"/>
      <inkml:brushProperty name="height" value="0.05" units="cm"/>
      <inkml:brushProperty name="color" value="#008C3A"/>
    </inkml:brush>
  </inkml:definitions>
  <inkml:trace contextRef="#ctx0" brushRef="#br0">2 0 4609,'0'0'1944,"0"0"-407,0 0-354,0 0-250,0 0-199,0 0-230,0 0-128,0 9-83,0 13-121,-1 3 173,1 1 0,1 0 0,6 28 1,-3-27-249,0 1 1,-2 0-1,-1 0 1,-4 31-1,2 2-958,8-25-1170,-6-36 2005,0 0 1,0 0-1,0 0 0,0 0 1,0 0-1,0 0 0,0 0 1,0 0-1,0 0 1,0-1-1,0 1 0,0 0 1,0-1-1,0 1 0,0-1 1,0 1-1,0-1 0,-1 1 1,1-1-1,1-1 0,7-13 235,0 1 0,0 0 0,18-19 0,-16 20-146,0-1 0,-1 0-1,13-24 1,-3 4-96,7-15-2892,-26 41 139</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19.896"/>
    </inkml:context>
    <inkml:brush xml:id="br0">
      <inkml:brushProperty name="width" value="0.05" units="cm"/>
      <inkml:brushProperty name="height" value="0.05" units="cm"/>
      <inkml:brushProperty name="color" value="#008C3A"/>
    </inkml:brush>
  </inkml:definitions>
  <inkml:trace contextRef="#ctx0" brushRef="#br0">0 331 3489,'0'0'2286,"0"0"-698,0 0-340,0 0-452,0 0-92,0 0-1,1 0-638,-1 0 0,0 1-1,0-1 1,0 1 0,1-1-1,-1 0 1,0 1-1,1-1 1,-1 0 0,0 1-1,1-1 1,-1 0 0,0 0-1,1 1 1,-1-1 0,1 0-1,-1 0 1,0 0 0,1 0-1,-1 1 1,1-1 0,-1 0-1,1 0 1,-1 0-1,0 0 1,1 0 0,-1 0-1,1 0 1,-1 0 0,1 0-1,-1 0 1,1 0 0,-1-1-1,0 1 1,1 0 0,-1 0-1,1-1 1,13-7 91,-1-2 0,0 0-1,-1 0 1,0-1 0,-1-1 0,0 0 0,18-26 0,-16 20-278,-1-1 0,-1 0-1,16-39 1,0-24-4122,-20 54 156</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0.234"/>
    </inkml:context>
    <inkml:brush xml:id="br0">
      <inkml:brushProperty name="width" value="0.05" units="cm"/>
      <inkml:brushProperty name="height" value="0.05" units="cm"/>
      <inkml:brushProperty name="color" value="#008C3A"/>
    </inkml:brush>
  </inkml:definitions>
  <inkml:trace contextRef="#ctx0" brushRef="#br0">0 1 4257</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0.575"/>
    </inkml:context>
    <inkml:brush xml:id="br0">
      <inkml:brushProperty name="width" value="0.05" units="cm"/>
      <inkml:brushProperty name="height" value="0.05" units="cm"/>
      <inkml:brushProperty name="color" value="#008C3A"/>
    </inkml:brush>
  </inkml:definitions>
  <inkml:trace contextRef="#ctx0" brushRef="#br0">0 260 4257,'132'-222'1498,"-109"186"-872,-20 35-99,-3 17 347,-1-3-483,1 0 0,0 0 0,1 0 1,1 0-1,0-1 0,0 1 0,1 0 0,9 21 0,2-3-102,-2-1-1,-1 2 0,-1 0 0,-2 0 0,5 37 1,-5 1 12,-2 98 0,-6-166-347,0-1 1,0 0-1,0 0 1,0 1-1,0-1 1,-1 0-1,1 0 1,-1 1-1,1-1 1,-1 0 0,1 0-1,-1 0 1,0 0-1,1 0 1,-1 0-1,0 0 1,0 0-1,0 0 1,0 0-1,1 0 1,-2 0-1,1-1 1,0 1 0,0 0-1,0-1 1,0 1-1,0-1 1,0 1-1,-1-1 1,1 0-1,0 1 1,0-1-1,-1 0 1,-1 0-1,-5 1-190,0-1 0,0 0 0,1-1-1,-15-2 1,18 1 217,-1 0 1,1 0-1,0 0 1,0-1-1,1 1 0,-1-1 1,0 0-1,1 0 0,0-1 1,0 1-1,0-1 1,0 1-1,0-1 0,1 0 1,0 0-1,-1 0 0,2-1 1,-4-6-1,-20-31 604,24 38-463,0-1-1,0 0 1,1 1 0,-1-1 0,1 1 0,0-1-1,0 0 1,2-6 0,-1 2-94,-1 6-27,0 0 1,0 0-1,1 1 1,0-1-1,-1 0 1,1 1-1,0-1 1,0 0-1,0 1 1,1-1-1,-1 1 1,1 0-1,-1-1 1,1 1-1,0 0 1,2-2-1,39-29-517,-25 20-343,4-2-1877</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2.766"/>
    </inkml:context>
    <inkml:brush xml:id="br0">
      <inkml:brushProperty name="width" value="0.05" units="cm"/>
      <inkml:brushProperty name="height" value="0.05" units="cm"/>
      <inkml:brushProperty name="color" value="#008C3A"/>
    </inkml:brush>
  </inkml:definitions>
  <inkml:trace contextRef="#ctx0" brushRef="#br0">1 0 856,'0'0'4615,"0"0"-2146,0 0-580,0 0-376,0 0-262,0 0-134,0 0-361,15 24 199,37 42-838,22 31-1146,-66-84-118,0 1 0,-1 0 0,6 16 0,-5-6-3853</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3.103"/>
    </inkml:context>
    <inkml:brush xml:id="br0">
      <inkml:brushProperty name="width" value="0.05" units="cm"/>
      <inkml:brushProperty name="height" value="0.05" units="cm"/>
      <inkml:brushProperty name="color" value="#008C3A"/>
    </inkml:brush>
  </inkml:definitions>
  <inkml:trace contextRef="#ctx0" brushRef="#br0">1 0 4305</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3.436"/>
    </inkml:context>
    <inkml:brush xml:id="br0">
      <inkml:brushProperty name="width" value="0.05" units="cm"/>
      <inkml:brushProperty name="height" value="0.05" units="cm"/>
      <inkml:brushProperty name="color" value="#008C3A"/>
    </inkml:brush>
  </inkml:definitions>
  <inkml:trace contextRef="#ctx0" brushRef="#br0">14 295 4305,'-7'-41'948,"2"-1"207,3-2 4200,2 43-5339,1 0 0,-1 0 0,0 0 0,1 0 0,-1 1 0,1-1 0,-1 0 0,1 0 0,0 1 0,-1-1 0,1 0 0,-1 1 0,1-1 1,0 0-1,0 1 0,-1-1 0,1 1 0,0-1 0,0 1 0,0 0 0,0-1 0,0 1 0,0 0 0,31-10 266,-16 5-99,182-75 1654,-172 69-1778,0 1 1,0 1 0,1 1 0,0 2-1,0 1 1,1 1 0,-1 1-1,37 1 1,-61 2-189,-3 22-401,1 4 151,-1 0 0,-1-1 0,-1 1 0,-1-1 0,-1 0 0,-1 0 0,-2 0 0,-14 36 0,-11 4-2838,9-8-2179</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3.768"/>
    </inkml:context>
    <inkml:brush xml:id="br0">
      <inkml:brushProperty name="width" value="0.05" units="cm"/>
      <inkml:brushProperty name="height" value="0.05" units="cm"/>
      <inkml:brushProperty name="color" value="#008C3A"/>
    </inkml:brush>
  </inkml:definitions>
  <inkml:trace contextRef="#ctx0" brushRef="#br0">0 190 1192,'0'0'3870,"0"0"-1866,0 0-527,0 0-319,0 0-451,0 0-295,0 0-75,5-2 38,24-15 245,38-29 1,-38 24-796,47-25 1,-40 23-1192,-17 0-3221,-12 16-1884</inkml:trace>
  <inkml:trace contextRef="#ctx0" brushRef="#br0" timeOffset="1">0 190 200</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4.103"/>
    </inkml:context>
    <inkml:brush xml:id="br0">
      <inkml:brushProperty name="width" value="0.05" units="cm"/>
      <inkml:brushProperty name="height" value="0.05" units="cm"/>
      <inkml:brushProperty name="color" value="#008C3A"/>
    </inkml:brush>
  </inkml:definitions>
  <inkml:trace contextRef="#ctx0" brushRef="#br0">0 8 200,'138'155'4521,"-138"-155"-2857,0 0-255,0 0-393,0 0-368,0 0 16,0 0-352,0 0-104,0 0-96,6 0 40,15 0-8,7-14-56,-1-15 40,0 8-128,-6-7 0,13-7-696,-13 14-1296,-7 7-3321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09.389"/>
    </inkml:context>
    <inkml:brush xml:id="br0">
      <inkml:brushProperty name="width" value="0.05" units="cm"/>
      <inkml:brushProperty name="height" value="0.05" units="cm"/>
      <inkml:brushProperty name="color" value="#E71224"/>
    </inkml:brush>
  </inkml:definitions>
  <inkml:trace contextRef="#ctx0" brushRef="#br0">0 0 1408,'0'0'4595,"0"0"-1941,0 0-537,0 0-294,0 0-168,0 0-418,0 0-190,0 0-231,9 2 405,-5 1-1153,0 0 0,0 1-1,-1-1 1,0 1 0,0 0-1,0 0 1,0 0 0,0 0-1,-1 1 1,3 6 0,4 6 193,30 49 41,63 77 0,-32-64-3409,-69-78 970,-1-1-782,0 0-1291</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4.438"/>
    </inkml:context>
    <inkml:brush xml:id="br0">
      <inkml:brushProperty name="width" value="0.05" units="cm"/>
      <inkml:brushProperty name="height" value="0.05" units="cm"/>
      <inkml:brushProperty name="color" value="#008C3A"/>
    </inkml:brush>
  </inkml:definitions>
  <inkml:trace contextRef="#ctx0" brushRef="#br0">0 641 2761,'0'0'3002,"0"0"-991,0 0-703,0 0-491,0 0-387,0 0-159,0 0 30,3-4 60,22-30 284,2 1 0,44-40 0,-11 11-166,-22 21-332,260-301-23,-261 302-1900,-27 30-736,-9 9-1738</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4.788"/>
    </inkml:context>
    <inkml:brush xml:id="br0">
      <inkml:brushProperty name="width" value="0.05" units="cm"/>
      <inkml:brushProperty name="height" value="0.05" units="cm"/>
      <inkml:brushProperty name="color" value="#008C3A"/>
    </inkml:brush>
  </inkml:definitions>
  <inkml:trace contextRef="#ctx0" brushRef="#br0">0 0 4001,'0'0'2176,"0"0"-743,0 0-361,0 0-64,0 0-280,0 0-120,0 0-264,35 148-136,-28-127-71,6 7-129,-6-14-16,0 7-305,0-7-623,-7 0-1056,7-7-2617</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5.116"/>
    </inkml:context>
    <inkml:brush xml:id="br0">
      <inkml:brushProperty name="width" value="0.05" units="cm"/>
      <inkml:brushProperty name="height" value="0.05" units="cm"/>
      <inkml:brushProperty name="color" value="#008C3A"/>
    </inkml:brush>
  </inkml:definitions>
  <inkml:trace contextRef="#ctx0" brushRef="#br0">0 275 600,'69'-228'3982,"-55"182"-1684,-14 46-495,0 0-280,0 0-516,0 0-209,0 0-198,0 0-148,0 0-89,0 0-73,0 0 2,0 0-49,0 0 8,0 0-113,0 0 22,2 1-144,0 0 0,0 0 0,1 0 0,-1 0 0,0 0-1,0 1 1,0-1 0,-1 1 0,1-1 0,0 1-1,0 0 1,-1-1 0,1 1 0,-1 0 0,0 0-1,0 0 1,1 1 0,-1-1 0,-1 0 0,1 0-1,1 4 1,3 4 55,30 62 180,-3 0-1,40 141 0,17 162-1181,-72-295 279,5 67-5353,-21-123 1048</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5.754"/>
    </inkml:context>
    <inkml:brush xml:id="br0">
      <inkml:brushProperty name="width" value="0.05" units="cm"/>
      <inkml:brushProperty name="height" value="0.05" units="cm"/>
      <inkml:brushProperty name="color" value="#008C3A"/>
    </inkml:brush>
  </inkml:definitions>
  <inkml:trace contextRef="#ctx0" brushRef="#br0">1 373 4065,'0'0'1930,"0"0"-355,0 0-403,0 0-283,0 0-171,0 0-30,0-5-139,0 3-456,0-1-1,0 0 1,0 0-1,1 1 1,-1-1-1,1 0 0,0 1 1,-1-1-1,1 1 1,1-1-1,-1 1 1,0-1-1,3-2 0,32-28 926,-29 27-962,0 1-1,0 0 1,0 0 0,1 1 0,0 0 0,0 0 0,0 1 0,0 0 0,1 0 0,-1 1 0,1 0 0,-1 1 0,1 0 0,12-1-1,-21 2-64,1 1 0,0-1-1,0 0 1,0 0 0,-1 0-1,1 0 1,0 1 0,0-1-1,-1 0 1,1 1 0,0-1-1,-1 1 1,1-1 0,0 1-1,-1-1 1,1 1-1,0-1 1,-1 1 0,1-1-1,-1 1 1,1 0 0,-1-1-1,0 1 1,1 0 0,-1 0-1,0-1 1,1 1 0,-1 0-1,0 0 1,0-1 0,1 2-1,1 32-263,-2-19 208,6 360-2155,-6-271 661,0-100 1468,0-4 75,0 0 32,0-19 197,-2-95 116,-1 26-332,10-92-1,-4 162 5,1 0 1,0 0-1,2 1 1,0 0 0,0 0-1,19-32 1,66-90 358,-80 124-255,-7 8-38,1 1 0,1 0 0,-1 0 1,1 1-1,0-1 0,0 1 0,0 0 0,1 1 1,-1-1-1,1 2 0,0-1 0,1 1 0,11-4 1,-2 2 322,0 2 0,1 0 0,-1 1 0,34 1 0,-50 2-360,0-1 1,0 1-1,-1-1 1,1 1-1,0 0 1,-1-1-1,1 1 1,0 0-1,-1 0 1,1-1-1,-1 1 1,1 0-1,-1 0 1,0 0-1,1-1 1,-1 1-1,0 0 0,1 0 1,-1 0-1,0 0 1,0 0-1,0 0 1,0 0-1,0 0 1,0 0-1,0 0 1,0-1-1,0 1 1,-1 0-1,0 2 1,2 7 75,5 223 833,-7-159-953,0-59-120,0 1 0,-1 0-1,-1-1 1,-1 0 0,0 1-1,-1-2 1,-9 20 0,10-24-474,-1 0 0,-1 0 1,1 0-1,-1-1 0,-1 0 1,0 0-1,0-1 0,-1 0 1,0 0-1,-17 13 0,10-13-2299</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6.066"/>
    </inkml:context>
    <inkml:brush xml:id="br0">
      <inkml:brushProperty name="width" value="0.05" units="cm"/>
      <inkml:brushProperty name="height" value="0.05" units="cm"/>
      <inkml:brushProperty name="color" value="#008C3A"/>
    </inkml:brush>
  </inkml:definitions>
  <inkml:trace contextRef="#ctx0" brushRef="#br0">0 0 1560,'0'0'2115,"0"0"-246,0 0-351,0 0-281,0 0-270,0 0-299,13 4 62,-1-1-490,-6-2-111,0 0-1,0 1 1,0 0-1,0 0 1,0 1-1,-1 0 1,1 0 0,-1 0-1,0 0 1,0 1-1,5 5 1,59 45 1830,-38-30-1379,40 38 0,-65-55-972,1-1-1,1 0 1,-1-1 0,1 1 0,0-2-1,0 1 1,14 5 0,-7-3-3370</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6.390"/>
    </inkml:context>
    <inkml:brush xml:id="br0">
      <inkml:brushProperty name="width" value="0.05" units="cm"/>
      <inkml:brushProperty name="height" value="0.05" units="cm"/>
      <inkml:brushProperty name="color" value="#008C3A"/>
    </inkml:brush>
  </inkml:definitions>
  <inkml:trace contextRef="#ctx0" brushRef="#br0">0 464 5337</inkml:trace>
  <inkml:trace contextRef="#ctx0" brushRef="#br0" timeOffset="1">0 464 5337,'349'-146'2710,"-279"117"-706,-70 29-718,0 0-554,0 0-273,18-3 631,33-11-68,-1-3 0,86-40 1,-105 41-976,-1-1 1,0-1-1,-2-2 0,0 0 1,36-36-1,-57 49-315,15-18-431,-16 7-2628,-6 17-1169,0 1-3219</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6.725"/>
    </inkml:context>
    <inkml:brush xml:id="br0">
      <inkml:brushProperty name="width" value="0.05" units="cm"/>
      <inkml:brushProperty name="height" value="0.05" units="cm"/>
      <inkml:brushProperty name="color" value="#008C3A"/>
    </inkml:brush>
  </inkml:definitions>
  <inkml:trace contextRef="#ctx0" brushRef="#br0">55 0 5937,'0'0'2543,"0"0"-459,0 0-581,0 0-407,0 0-4,0 0 46,0 0-139,0 40-341,0 129-190,0 197-2,0-360-610,0-1 1,0 1 0,-1-1-1,0 0 1,0 1 0,-1-1-1,-3 9 1,-10 5-2151,14-18 1851,0 0 0,-1 0 0,1 0 0,-1 0 0,1-1 1,-1 1-1,1-1 0,-1 1 0,1-1 0,-1 0 1,1 1-1,-1-1 0,-2 0 0,-3 0-4883</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7.067"/>
    </inkml:context>
    <inkml:brush xml:id="br0">
      <inkml:brushProperty name="width" value="0.05" units="cm"/>
      <inkml:brushProperty name="height" value="0.05" units="cm"/>
      <inkml:brushProperty name="color" value="#008C3A"/>
    </inkml:brush>
  </inkml:definitions>
  <inkml:trace contextRef="#ctx0" brushRef="#br0">1 1 2577,'0'0'2077,"0"0"-234,0 0-385,0 0-406,0 0-60,0 0 38,12 5 74,9 6-486,0 0 0,-2 2 0,1 0 0,19 18 0,-21-13-611,2-2 0,0 0 0,1-1 0,1-1 0,0 0 0,1-2 0,0-1 0,1-1 0,40 12 0,55-1-5877,-64-14-888</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7.730"/>
    </inkml:context>
    <inkml:brush xml:id="br0">
      <inkml:brushProperty name="width" value="0.05" units="cm"/>
      <inkml:brushProperty name="height" value="0.05" units="cm"/>
      <inkml:brushProperty name="color" value="#008C3A"/>
    </inkml:brush>
  </inkml:definitions>
  <inkml:trace contextRef="#ctx0" brushRef="#br0">90 0 7330,'0'0'3015,"0"0"-855,0 0-427,0 0-630,0 0-271,0 0-268,-1 13-104,-4 64-104,-11 100 129,12-152-807,0 0 1,-2-1-1,-1 0 1,-18 45-1,18-53-544,-3 5-259,7-19-2051,2-13-3366,0-9 5699,4-42-60,-3 59 974,1 0 0,-1 1 0,1-1 0,0 0 0,0 1 0,0-1 0,1 1 0,-1-1 0,0 1 0,1-1 0,0 1 1,-1 0-1,1 0 0,0 0 0,0 0 0,0 0 0,0 0 0,1 1 0,2-3 0,-4 3 81,1 1 0,-1-1 0,0 1 0,0 0 0,0-1 1,1 1-1,-1 0 0,0 0 0,0 0 0,1 0 0,-1 0 1,0 0-1,0 0 0,1 0 0,-1 0 0,0 0 0,0 1 1,0-1-1,1 1 0,-1-1 0,0 1 0,0-1 0,0 1 1,0 0-1,0-1 0,0 1 0,0 0 0,0 0 0,0 0 1,0 0-1,0 0 0,-1 0 0,1 0 0,1 1 0,18 44 1182,-18-41-1080,18 64 594,-3 0 1,-3 2-1,7 110 1,-4-26-694,-2-28-3741,-10-119-47,-4-7-3438</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8.118"/>
    </inkml:context>
    <inkml:brush xml:id="br0">
      <inkml:brushProperty name="width" value="0.05" units="cm"/>
      <inkml:brushProperty name="height" value="0.05" units="cm"/>
      <inkml:brushProperty name="color" value="#008C3A"/>
    </inkml:brush>
  </inkml:definitions>
  <inkml:trace contextRef="#ctx0" brushRef="#br0">1 268 5169,'0'0'2995,"0"0"-693,0 0-620,0 0-487,0 0-267,0 0-120,0 0-248,0 0-121,0 0-183,0 0-36,3-1 28,53-20 378,63-33 1,-24 2-470,-48 25-920,85-36 0,-83 39-1444,-2 0-4257,-39 23 1274</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3.387"/>
    </inkml:context>
    <inkml:brush xml:id="br0">
      <inkml:brushProperty name="width" value="0.05" units="cm"/>
      <inkml:brushProperty name="height" value="0.05" units="cm"/>
      <inkml:brushProperty name="color" value="#E71224"/>
    </inkml:brush>
  </inkml:definitions>
  <inkml:trace contextRef="#ctx0" brushRef="#br0">1 0 4961,'0'0'3567,"0"0"-1505,0 0-401,0 0-209,0 0-326,0 0-361,0 0-113,0 0-224,0 0-58,0 0-169,0 0 67,0 0-120,0 0-20,0 0-37,0 0 12,0 0-54,0 0 39,0 0-33,0 0 66,0 0-44,0 0 3,0 0-42,0 0 11,0 0 0,0 0-19,0 0 22,0 0 8,0 0-22,0 0 22,0 0-62,0 0 26,0 0-42,0 0-71,0 7-26,0 128 15,0-43-6733,0-80 2187</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8.449"/>
    </inkml:context>
    <inkml:brush xml:id="br0">
      <inkml:brushProperty name="width" value="0.05" units="cm"/>
      <inkml:brushProperty name="height" value="0.05" units="cm"/>
      <inkml:brushProperty name="color" value="#008C3A"/>
    </inkml:brush>
  </inkml:definitions>
  <inkml:trace contextRef="#ctx0" brushRef="#br0">8 0 1616,'0'0'4172,"0"0"-1922,0 0-505,0 0-440,0 0-370,0 0-114,-1 38-111,-4 122-17,3 207 1006,3-217-1594,6-92-67,0-9-3460,-7-48 1284,0-1-1213,0 0-2507</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8.871"/>
    </inkml:context>
    <inkml:brush xml:id="br0">
      <inkml:brushProperty name="width" value="0.05" units="cm"/>
      <inkml:brushProperty name="height" value="0.05" units="cm"/>
      <inkml:brushProperty name="color" value="#008C3A"/>
    </inkml:brush>
  </inkml:definitions>
  <inkml:trace contextRef="#ctx0" brushRef="#br0">1 0 2561,'0'0'1925,"0"0"-310,0 0-312,0 0-339,0 0-158,0 0-138,0 5-204,0-4-439,0 1 0,0 0 1,1-1-1,-1 1 0,0-1 0,1 1 0,0-1 0,-1 1 0,1-1 0,0 1 0,-1-1 0,1 1 1,0-1-1,0 0 0,0 0 0,0 1 0,1-1 0,-1 0 0,1 1 0,33 19 284,-28-18-286,0 1 1,0 0-1,-1 0 0,1 0 1,5 6-1,32 24 32,-36-29-37,0 0 0,-1 1 1,1 0-1,-1 0 0,8 10 0,-7-5-13,-1 0 0,0 0 0,-1 1 0,0 0 0,-1 0 0,0 0 0,-1 1 0,0 0 1,-1-1-1,2 27 0,-1 10-417,-5 80 0,-1-53-744,2-25-650,0-8-956</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9.259"/>
    </inkml:context>
    <inkml:brush xml:id="br0">
      <inkml:brushProperty name="width" value="0.05" units="cm"/>
      <inkml:brushProperty name="height" value="0.05" units="cm"/>
      <inkml:brushProperty name="color" value="#008C3A"/>
    </inkml:brush>
  </inkml:definitions>
  <inkml:trace contextRef="#ctx0" brushRef="#br0">1 56 4521,'0'0'2298,"0"0"-550,0 0-300,0 0-526,0 0-221,0 0-43,0 0-131,0 0-38,0 0-77,0 0-94,0 0-194,27-7 101,-6-3-234,14-7-1086,-15 2-2809,-14 8-310</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9.588"/>
    </inkml:context>
    <inkml:brush xml:id="br0">
      <inkml:brushProperty name="width" value="0.05" units="cm"/>
      <inkml:brushProperty name="height" value="0.05" units="cm"/>
      <inkml:brushProperty name="color" value="#008C3A"/>
    </inkml:brush>
  </inkml:definitions>
  <inkml:trace contextRef="#ctx0" brushRef="#br0">1 0 2865</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29.916"/>
    </inkml:context>
    <inkml:brush xml:id="br0">
      <inkml:brushProperty name="width" value="0.05" units="cm"/>
      <inkml:brushProperty name="height" value="0.05" units="cm"/>
      <inkml:brushProperty name="color" value="#008C3A"/>
    </inkml:brush>
  </inkml:definitions>
  <inkml:trace contextRef="#ctx0" brushRef="#br0">1 0 2865,'41'162'2728,"-41"-162"-823,0 0-409,0 0-480,0 0-288,0 0-8,0 0-55,0 0-57,7 0-192,6 0-296,1 0 64,7 0-104,-8-14-80,1 0-488,0-7-536,0 7-985,-7 0-1888</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0.258"/>
    </inkml:context>
    <inkml:brush xml:id="br0">
      <inkml:brushProperty name="width" value="0.05" units="cm"/>
      <inkml:brushProperty name="height" value="0.05" units="cm"/>
      <inkml:brushProperty name="color" value="#008C3A"/>
    </inkml:brush>
  </inkml:definitions>
  <inkml:trace contextRef="#ctx0" brushRef="#br0">0 113 4097,'0'0'2184,"0"0"-591,0 0-377,0 0-432,0 0-120,0 0-240,0 0-152,0 0-216,34-35 104,-13 21-160,0-7-480,6 0-840,-6 7-824,-8 6-4322</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0.584"/>
    </inkml:context>
    <inkml:brush xml:id="br0">
      <inkml:brushProperty name="width" value="0.05" units="cm"/>
      <inkml:brushProperty name="height" value="0.05" units="cm"/>
      <inkml:brushProperty name="color" value="#008C3A"/>
    </inkml:brush>
  </inkml:definitions>
  <inkml:trace contextRef="#ctx0" brushRef="#br0">14 1 4849</inkml:trace>
  <inkml:trace contextRef="#ctx0" brushRef="#br0" timeOffset="1">14 1 4849,'-14'309'1784,"14"-309"-207,0 0-233,0 0-280,7 0-88,14 0-95,6 0-249,1-7 112,6-14-192,0 7 88,8-7-288,-8-7-96,0 7-160,1-7-16,-1 0-80,14-15-864,-14 15-1264,1 0-2169</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4.554"/>
    </inkml:context>
    <inkml:brush xml:id="br0">
      <inkml:brushProperty name="width" value="0.05" units="cm"/>
      <inkml:brushProperty name="height" value="0.05" units="cm"/>
      <inkml:brushProperty name="color" value="#008C3A"/>
    </inkml:brush>
  </inkml:definitions>
  <inkml:trace contextRef="#ctx0" brushRef="#br0">1 296 1536,'0'0'3009,"0"0"-955,0 0-387,0 0-274,0 0-290,0 0-193,0 0-181,0 0-3,0 0-41,0 0 47,0 0-107,0 0-15,0 0-1,0 0-53,0 0-116,0 0-146,0 0-103,7 0-113,50-3-2,0-2 1,1-3-1,-2-2 1,0-3 0,0-2-1,-1-3 1,-1-2-1,92-49 1,-142 67-131,1 0 0,-1 0 0,0-1 1,0 1-1,0-1 0,0 0 0,-1 0 0,1-1 0,-1 1 0,0-1 0,0 0 1,5-7-1,-6 5-666,0 0 0,0 0 1,0 0-1,-1 0 0,0-1 1,0 1-1,-1-1 0,0-10 0,0-4-2872</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4.885"/>
    </inkml:context>
    <inkml:brush xml:id="br0">
      <inkml:brushProperty name="width" value="0.05" units="cm"/>
      <inkml:brushProperty name="height" value="0.05" units="cm"/>
      <inkml:brushProperty name="color" value="#008C3A"/>
    </inkml:brush>
  </inkml:definitions>
  <inkml:trace contextRef="#ctx0" brushRef="#br0">0 0 4785,'0'0'2689,"0"0"-1161,0 0-184,0 0-368,0 0-71,0 0-33,0 0-320,48 64-144,-34-57-272,0 7 16,-1-7-144,1 0-8,-7 0-448,14 14-840,-8-7-769,-6 0-2776</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5.221"/>
    </inkml:context>
    <inkml:brush xml:id="br0">
      <inkml:brushProperty name="width" value="0.05" units="cm"/>
      <inkml:brushProperty name="height" value="0.05" units="cm"/>
      <inkml:brushProperty name="color" value="#008C3A"/>
    </inkml:brush>
  </inkml:definitions>
  <inkml:trace contextRef="#ctx0" brushRef="#br0">0 148 4441,'268'-147'3065,"-268"147"-929,0 0-264,7 7-191,-7 14-345,0 14-280,0 0-440,0 14-295,0 1-161,0 13-160,0 21-537,-21-20-1855,1-1-2657</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4.135"/>
    </inkml:context>
    <inkml:brush xml:id="br0">
      <inkml:brushProperty name="width" value="0.05" units="cm"/>
      <inkml:brushProperty name="height" value="0.05" units="cm"/>
      <inkml:brushProperty name="color" value="#E71224"/>
    </inkml:brush>
  </inkml:definitions>
  <inkml:trace contextRef="#ctx0" brushRef="#br0">1 7 808,'0'0'3832,"0"0"-1632,0 0-337,0 0-296,0 0-296,0 0-379,0-7-46,0 8 2661,0 113-3033,0-37-5054,0-48-34</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5.572"/>
    </inkml:context>
    <inkml:brush xml:id="br0">
      <inkml:brushProperty name="width" value="0.05" units="cm"/>
      <inkml:brushProperty name="height" value="0.05" units="cm"/>
      <inkml:brushProperty name="color" value="#008C3A"/>
    </inkml:brush>
  </inkml:definitions>
  <inkml:trace contextRef="#ctx0" brushRef="#br0">0 0 6409,'0'0'2645,"0"0"-719,0 0-437,0 0-127,0 0 30,0 0-183,5 40-421,17 133-219,-8-93-84,25 80-1,-10-45-337,-24-93-145,45 167-25,-48-184-559,6 19 1132,-5-16-2925,-1-1-3386,-2-7 310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5.971"/>
    </inkml:context>
    <inkml:brush xml:id="br0">
      <inkml:brushProperty name="width" value="0.05" units="cm"/>
      <inkml:brushProperty name="height" value="0.05" units="cm"/>
      <inkml:brushProperty name="color" value="#008C3A"/>
    </inkml:brush>
  </inkml:definitions>
  <inkml:trace contextRef="#ctx0" brushRef="#br0">111 0 4049,'0'0'4317,"0"0"-1887,0 0-617,0 0-422,0 0-373,0 0-395,0 7-203,0 106-243,0-112-218,0-1 1,1 1-1,-1 0 0,1 0 0,-1 0 0,1 0 1,-1 0-1,1-1 0,0 1 0,-1 0 0,1-1 0,0 1 1,-1 0-1,1-1 0,0 1 0,0-1 0,0 1 1,0-1-1,0 1 0,0-1 0,-1 0 0,1 0 1,0 1-1,0-1 0,0 0 0,0 0 0,0 0 1,0 0-1,0 0 0,2 0 0,44-1-1133,-30 1 1013,-10 0 148,0 0 0,0 0 0,1 0 0,-1-1 1,0 0-1,0-1 0,0 1 0,0-1 0,0-1 0,0 1 1,-1-1-1,1-1 0,-1 1 0,0-1 0,0 0 1,0 0-1,0-1 0,-1 1 0,0-1 0,0-1 0,0 1 1,4-7-1,-5 7 95,-2 3-32,-1-1 0,1 1 0,-1 0 0,1 0 0,0 0 0,0 0 0,0 0 0,0 0 0,0 0 0,1 1 0,-1-1 0,0 1 1,1 0-1,-1 0 0,5-2 0,-6 3 468,-1 0-21,0 0-25,0 11-146,1 6-199,-1 0 0,-1 0 0,0 1 0,-1-1 0,-1-1 0,-1 1 1,-8 23-1,-91 184-25,86-195-297,0 0 1,-2-2 0,-1 0-1,-2-1 1,-31 30-1,48-51-245,0-1 0,0 0 0,0 0 0,-1 0 0,1-1 0,-1 1 0,0-1 0,0-1 0,0 1 0,0-1 0,0 0 0,0-1 0,-1 1 0,1-1 0,-11 0 0,2-1-3678</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6.386"/>
    </inkml:context>
    <inkml:brush xml:id="br0">
      <inkml:brushProperty name="width" value="0.05" units="cm"/>
      <inkml:brushProperty name="height" value="0.05" units="cm"/>
      <inkml:brushProperty name="color" value="#008C3A"/>
    </inkml:brush>
  </inkml:definitions>
  <inkml:trace contextRef="#ctx0" brushRef="#br0">0 0 1272,'0'0'3532,"0"0"-1580,0 0-566,0 0-377,0 0-10,0 0 136,17 4 88,74 21 540,-51-11-1144,1-2-1,-1-2 1,2-2-1,44 3 1,73-11-663,-93 0-4343,-57 0 488</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6.838"/>
    </inkml:context>
    <inkml:brush xml:id="br0">
      <inkml:brushProperty name="width" value="0.05" units="cm"/>
      <inkml:brushProperty name="height" value="0.05" units="cm"/>
      <inkml:brushProperty name="color" value="#008C3A"/>
    </inkml:brush>
  </inkml:definitions>
  <inkml:trace contextRef="#ctx0" brushRef="#br0">2 66 4353,'0'0'2873,"0"0"-684,0 0-571,0 0-588,0 0-269,0 0-163,0 10-49,0 5-410,-1 1 23,1-1-1,0 1 1,1 0 0,1-1-1,1 1 1,0-1 0,10 27-1,-1-8-91,-11-19-3223,7-25-124,-5-7 3157,0-1-1,-1-32 0,-1 31 227,0-1 0,5-25-1,-5 39 40,1 0 0,-1-1-1,2 1 1,-1 0 0,1 0-1,0 1 1,0-1 0,0 1-1,1-1 1,0 1 0,5-5-1,-5 6 75,-1 1-1,1-1 1,0 1-1,0 0 1,0 1-1,1-1 1,-1 1 0,0-1-1,1 1 1,0 1-1,0-1 1,-1 1-1,1 0 1,0 0-1,0 0 1,0 0-1,0 1 1,0 0-1,0 0 1,8 2-1,-7-2-39,-5 16 356,0 25-193,-3 63-239,2-102-171,-1 0-1,1 1 1,0-1-1,-1 0 1,0 0-1,1 0 1,-1 0-1,0 0 0,0-1 1,0 1-1,0 0 1,0 0-1,-1-1 1,1 1-1,0 0 1,-1-1-1,1 1 1,-1-1-1,0 0 1,1 0-1,-1 1 1,0-1-1,0 0 1,0 0-1,0-1 1,-2 2-1,-5 0-680,1-1 0,0 1 0,-1-2 0,1 1 1,-11-1-1,7-1-456,-10 1-3712</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7.189"/>
    </inkml:context>
    <inkml:brush xml:id="br0">
      <inkml:brushProperty name="width" value="0.05" units="cm"/>
      <inkml:brushProperty name="height" value="0.05" units="cm"/>
      <inkml:brushProperty name="color" value="#008C3A"/>
    </inkml:brush>
  </inkml:definitions>
  <inkml:trace contextRef="#ctx0" brushRef="#br0">0 113 2713,'0'0'3067,"0"0"-700,0 0-316,0 0-474,0 0-143,0 0-113,18 2-302,300 2 1747,-301-6-2774,-1-1 1,1-1 0,-1 0 0,1-1 0,-1-1 0,-1-1-1,1 0 1,-1-1 0,19-13 0,-20 11-2224,-1 0 0,21-20 0,-33 29-2037</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7.517"/>
    </inkml:context>
    <inkml:brush xml:id="br0">
      <inkml:brushProperty name="width" value="0.05" units="cm"/>
      <inkml:brushProperty name="height" value="0.05" units="cm"/>
      <inkml:brushProperty name="color" value="#008C3A"/>
    </inkml:brush>
  </inkml:definitions>
  <inkml:trace contextRef="#ctx0" brushRef="#br0">206 1 6001,'0'0'2487,"0"0"-422,0 0-381,0 0-173,0 0-70,0 0-348,-2 36-297,-1 17-576,-13 160 360,3-131-412,-3-2 0,-34 100 0,-28 38-3159,57-174-1902,14-36 164</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7.854"/>
    </inkml:context>
    <inkml:brush xml:id="br0">
      <inkml:brushProperty name="width" value="0.05" units="cm"/>
      <inkml:brushProperty name="height" value="0.05" units="cm"/>
      <inkml:brushProperty name="color" value="#008C3A"/>
    </inkml:brush>
  </inkml:definitions>
  <inkml:trace contextRef="#ctx0" brushRef="#br0">0 0 2921,'0'0'2496,"0"0"-615,0 0 391,0 0-528,0 0-367,0 0-57,0 0-432,89 211-256,-82-176-304,0 8-128,-7-8-96,0-7-104,7 0-88,-7-14-536,0-7-408,0 0-552,0-7-425,0 0-2016</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8.183"/>
    </inkml:context>
    <inkml:brush xml:id="br0">
      <inkml:brushProperty name="width" value="0.05" units="cm"/>
      <inkml:brushProperty name="height" value="0.05" units="cm"/>
      <inkml:brushProperty name="color" value="#008C3A"/>
    </inkml:brush>
  </inkml:definitions>
  <inkml:trace contextRef="#ctx0" brushRef="#br0">0 204 3345,'1'0'-27,"50"-9"424,-15 4 4488,63-2 1,-80 5-4779,0-1 1,0 0-1,-1-2 1,1 0 0,-1-1-1,0-1 1,0 0 0,-1-2-1,0 0 1,-1-1-1,0 0 1,0-2 0,-1 1-1,-1-2 1,0 0 0,19-24-1,-24 21-1573,-10 11-3661,1 5-514</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8.520"/>
    </inkml:context>
    <inkml:brush xml:id="br0">
      <inkml:brushProperty name="width" value="0.05" units="cm"/>
      <inkml:brushProperty name="height" value="0.05" units="cm"/>
      <inkml:brushProperty name="color" value="#008C3A"/>
    </inkml:brush>
  </inkml:definitions>
  <inkml:trace contextRef="#ctx0" brushRef="#br0">0 0 5609,'0'0'1862,"0"0"-212,0 0-405,0 0-387,0 0-63,0 0 186,3 24-105,-2 7-628,0-14-103,0 0 0,1 0 0,1-1 0,0 1 0,11 27 0,-6-13-78,0 1 0,-2-1 1,-1 1-1,0 35 0,-3 62-4195,-2-123 3698,0 18-2572</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8.834"/>
    </inkml:context>
    <inkml:brush xml:id="br0">
      <inkml:brushProperty name="width" value="0.05" units="cm"/>
      <inkml:brushProperty name="height" value="0.05" units="cm"/>
      <inkml:brushProperty name="color" value="#008C3A"/>
    </inkml:brush>
  </inkml:definitions>
  <inkml:trace contextRef="#ctx0" brushRef="#br0">0 134 1040,'0'0'3116,"0"0"-683,0 0-540,0 0-386,0 0-374,0 0-150,0 0-195,0 0-125,0 0-29,0 0-34,15 0 635,3-1-1145,0 0 1,1-2-1,-2 0 1,1 0 0,0-2-1,-1 0 1,1-2-1,-1 1 1,30-19-1,39-27-5374,-51 29-1241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6.951"/>
    </inkml:context>
    <inkml:brush xml:id="br0">
      <inkml:brushProperty name="width" value="0.05" units="cm"/>
      <inkml:brushProperty name="height" value="0.05" units="cm"/>
      <inkml:brushProperty name="color" value="#E71224"/>
    </inkml:brush>
  </inkml:definitions>
  <inkml:trace contextRef="#ctx0" brushRef="#br0">0 1 9338,'0'0'4665,"0"0"-2497,0 0-383,0 0-289,0 0-752,0 0-192,0 0-280,57 29 241,-22-23-249,-1 6-24,6-12-168,-1 0-72,-10 0-216,-6 0-681,-12 0-343,-11 0-1000,-17 0-2265,-29 11-7146</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5.301"/>
    </inkml:context>
    <inkml:brush xml:id="br0">
      <inkml:brushProperty name="width" value="0.05" units="cm"/>
      <inkml:brushProperty name="height" value="0.05" units="cm"/>
      <inkml:brushProperty name="color" value="#E71224"/>
    </inkml:brush>
  </inkml:definitions>
  <inkml:trace contextRef="#ctx0" brushRef="#br0">0 0 7362,'0'0'4019,"0"0"-1594,0 0-694,0 0-315,0 0-459,0 0-187,0 0-379,0 0-170,2 0-133,102 8-62,3 0-507,3-8-2645,-38 0-4813,-62 0 855</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39.787"/>
    </inkml:context>
    <inkml:brush xml:id="br0">
      <inkml:brushProperty name="width" value="0.05" units="cm"/>
      <inkml:brushProperty name="height" value="0.05" units="cm"/>
      <inkml:brushProperty name="color" value="#008C3A"/>
    </inkml:brush>
  </inkml:definitions>
  <inkml:trace contextRef="#ctx0" brushRef="#br0">1 481 7514,'0'0'3786,"0"0"-1408,0 0-634,0 0-677,0 0-448,0 0-158,0 0-454,0 0-1,0 0 0,0 0 1,0 0-1,0 0 1,0 0-1,0-1 1,0 1-1,-1 0 1,1 0-1,0 0 1,0 0-1,0 0 1,0-1-1,0 1 1,0 0-1,0 0 1,0 0-1,0 0 0,0-1 1,0 1-1,0 0 1,0 0-1,0 0 1,0 0-1,0-1 1,0 1-1,1 0 1,-1 0-1,0 0 1,0 0-1,0 0 1,0-1-1,0 1 0,0 0 1,0 0-1,0 0 1,1 0-1,-1 0 1,0 0-1,0 0 1,0-1-1,0 1 1,0 0-1,0 0 1,1 0-1,-1 0 1,0 0-1,0 0 1,0 0-1,0 0 0,1 0 1,-1 0-1,0 0 1,0 0-1,0 0 1,0 0-1,1 0 1,-1 0-1,0 0 1,0 0-1,0 0 1,0 0-1,0 0 1,1 0-1,-1 1 1,47-10 491,-33 8-393,-1-1 0,1-1 0,-1 0 1,0-1-1,14-6 0,11-9 25,0-2 0,-1-1-1,37-31 1,-55 38-145,-1-1-1,0 0 1,-1-2 0,-1 0-1,-1 0 1,-1-2 0,14-22-1,-25 33-140,1 0-1,-1 0 1,-1 0-1,0-1 1,0 1-1,-1-1 1,0 1-1,0-1 1,-1 0 0,-2-12-1,2-4-402,-1 25 524,1 0 1,0 0 0,-1-1 0,0 1 0,1 0 0,-1 0-1,0 0 1,1 0 0,-1 0 0,0 0 0,0 0-1,0 0 1,0 0 0,0 0 0,0 0 0,0 0-1,0 1 1,-1-1 0,1 1 0,0-1 0,0 0-1,0 1 1,-1 0 0,1-1 0,0 1 0,-1 0-1,1 0 1,0 0 0,-1 0 0,1 0 0,-3 0 0,-58 0-912,42 1 840,3-1 142,15-1-27,0 1 1,0-1-1,-1 1 0,1 0 0,0-1 0,-1 1 0,1 0 0,0 1 0,-1-1 0,1 0 0,0 1 0,0-1 0,-1 1 0,1 0 1,0 0-1,0 0 0,0 0 0,0 0 0,0 0 0,0 0 0,0 1 0,0-1 0,1 1 0,-1-1 0,0 1 0,1 0 1,-3 2-1,-7 14 150,9-16-132,1 0 0,-1 0 0,1 0 0,0 0 0,-1 0 1,1 1-1,0-1 0,0 0 0,1 1 0,-1-1 0,0 0 0,1 1 1,-1-1-1,1 1 0,0 4 0,0 749 1044,7-708-2029,-7-46 165,0-2-458,0 0-369,0 0-378,0 0-1108,0 0-3585</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0.523"/>
    </inkml:context>
    <inkml:brush xml:id="br0">
      <inkml:brushProperty name="width" value="0.05" units="cm"/>
      <inkml:brushProperty name="height" value="0.05" units="cm"/>
      <inkml:brushProperty name="color" value="#008C3A"/>
    </inkml:brush>
  </inkml:definitions>
  <inkml:trace contextRef="#ctx0" brushRef="#br0">1 105 4825,'0'0'2206,"0"0"-352,0 0-477,0 0-398,0 0-224,0 0-16,0 0-14,15 0 845,4-2-1341,1 0 0,-1-2 1,0-1-1,0 0 0,-1-1 1,1-1-1,33-19 0,23-7-120,-67 31-103,0 0-1,1 0 1,-1 1 0,17-1 0,20-4-192,-45 28-289,0 4 249,0-12 110,0 0 1,0 0 0,-4 18 0,2-26 27,1 0-1,-1-1 1,0 1 0,-1-1-1,1 0 1,-1 1 0,0-1-1,0-1 1,-1 1 0,1 0-1,-7 5 1,5-4-80,0 0-1,-1 0 1,0-1 0,0 1 0,0-1 0,-1-1 0,0 1-1,0-1 1,0 0 0,0-1 0,-1 0 0,1 0 0,-1-1-1,0 1 1,0-2 0,0 1 0,0-1 0,0 0 0,-10-1-1,17 0 595,1 0-73,0 0 2,0 0-19,0 0-15,0 0-43,0 0 1,0 0-57,0 0 12,0 0 34,0 0 28,0 0 36,0 0-12,0 0 17,0 0-109,0 0-50,0 0-120,1 6-22,0 0-1,0 0 1,1 0-1,0 0 0,0 0 1,0-1-1,1 1 1,-1-1-1,1 0 0,1 1 1,-1-1-1,1-1 1,0 1-1,0 0 0,0-1 1,0 0-1,1 0 1,0 0-1,0-1 0,0 1 1,0-1-1,1-1 1,5 4-1,3 0-333,0 1-1,0-2 1,1 0-1,-1-1 1,1 0-1,0-1 1,0-1-1,21 1 1,-2-3-2447,-6 0-2364</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1.022"/>
    </inkml:context>
    <inkml:brush xml:id="br0">
      <inkml:brushProperty name="width" value="0.05" units="cm"/>
      <inkml:brushProperty name="height" value="0.05" units="cm"/>
      <inkml:brushProperty name="color" value="#008C3A"/>
    </inkml:brush>
  </inkml:definitions>
  <inkml:trace contextRef="#ctx0" brushRef="#br0">1 127 232,'0'0'5333,"0"0"-2446,0 0-833,0 0-497,0 0-205,0 0-136,0 0-341,0 0-336,0 0-206,0 0-29,10 0 278,44 1-374,-21 0 18,57-4 1,-79 1-360,0 1 1,-1-2 0,1 1 0,-1-2-1,1 1 1,-1-1 0,0-1 0,-1 0-1,14-9 1,63-47-5232,-57 39-329</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2.185"/>
    </inkml:context>
    <inkml:brush xml:id="br0">
      <inkml:brushProperty name="width" value="0.05" units="cm"/>
      <inkml:brushProperty name="height" value="0.05" units="cm"/>
      <inkml:brushProperty name="color" value="#008C3A"/>
    </inkml:brush>
  </inkml:definitions>
  <inkml:trace contextRef="#ctx0" brushRef="#br0">3 64 4625,'0'0'3807,"0"0"-1521,0 0-547,0 0-540,0 0-327,0 0-203,0-1-652,0 1 1,-1 0-1,1 0 1,0 0-1,0 0 1,0 0 0,0 0-1,0 0 1,-1-1-1,1 1 1,0 0 0,0 0-1,0 0 1,0 0-1,0-1 1,0 1-1,0 0 1,0 0 0,0 0-1,0-1 1,0 1-1,0 0 1,-1 0-1,1 0 1,0 0 0,1-1-1,-1 1 1,0 0-1,0 0 1,0 0-1,0-1 1,0 1 0,0 0-1,0 0 1,0 0-1,0 0 1,0-1 0,0 1-1,0 0 1,1 0-1,-1 0 1,0 0-1,0 0 1,0-1 0,0 1-1,0 0 1,1 0-1,-1 0 1,0 0-1,0 0 1,0 0 0,0 0-1,1 0 1,-1 0-1,0-1 1,0 1 0,0 0-1,0 0 1,1 0-1,-1 0 1,153-54 802,-123 53-885,-30 19-558,0-13 563,2 16-170,-2 1 0,-1 0 0,0-1 0,-2 1 0,0 0 0,-1-1 0,-2 0-1,0 0 1,-13 29 0,-1-6-200,-14 24-67,31-63 484,0 0 0,0 0 0,-1-1 0,0 1 0,1-1 0,-2 0 0,1 0 0,0-1 0,-1 1 0,-6 3-1,18-3 1477,21-2-1081,33 0-95,-55-2-352,1 0 0,-1 0 0,0-1 0,0 0 0,0 0 0,0 0 0,0-1 0,6-3 0,22-17-3623,-19 13-2507</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4.652"/>
    </inkml:context>
    <inkml:brush xml:id="br0">
      <inkml:brushProperty name="width" value="0.05" units="cm"/>
      <inkml:brushProperty name="height" value="0.05" units="cm"/>
      <inkml:brushProperty name="color" value="#008C3A"/>
    </inkml:brush>
  </inkml:definitions>
  <inkml:trace contextRef="#ctx0" brushRef="#br0">28 1 80,'0'0'1844,"0"0"-583,0 0-18,0 0-30,0 0 22,0 0-79,0 0-86,0 0-155,0 0-196,0 0-178,0 0-41,0 0 50,0 0 3,0 0-6,0 0-86,0 0-34,0 0-103,0 0 48,0 0 19,0 0-7,0 0-7,0 0 4,0 0-15,0 0-107,0 0-26,0 0-37,0 0 60,0 10 202,-2 20-267,-10 53 1,7-51-62,-4 60 1,10 188-222,2-258 22,0 1 0,1-1 0,1 0 0,1 0 0,2-1 0,0 0 0,1 0-1,0 0 1,2-2 0,1 1 0,0-1 0,24 27 0,-21-29-381,0 0 1,2-1 0,0-1 0,0 0-1,1-2 1,1 0 0,30 16-1,20 0-1715,-6-7-904</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5.502"/>
    </inkml:context>
    <inkml:brush xml:id="br0">
      <inkml:brushProperty name="width" value="0.05" units="cm"/>
      <inkml:brushProperty name="height" value="0.05" units="cm"/>
      <inkml:brushProperty name="color" value="#008C3A"/>
    </inkml:brush>
  </inkml:definitions>
  <inkml:trace contextRef="#ctx0" brushRef="#br0">1 4 5153,'0'0'3093,"0"0"-522,0 0-371,0 0-650,0 0-378,0 0-306,0 0-833,0 1 0,0-1 0,0 0 0,0 0-1,1 0 1,-1 0 0,0 0 0,0 0 0,0 0 0,0 0 0,0 0 0,0 0 0,1 0 0,-1 0-1,0 0 1,0 0 0,0 0 0,0 0 0,0 0 0,1 0 0,-1-1 0,0 1 0,0 0 0,0 0 0,0 0-1,0 0 1,0 0 0,0 0 0,1 0 0,-1 0 0,0 0 0,0 0 0,0-1 0,0 1 0,0 0-1,0 0 1,0 0 0,0 0 0,0 0 0,0 0 0,0-1 0,0 1 0,0 0 0,0 0 0,0 0 0,0 0-1,0 0 1,0-1 0,0 1 0,0 0 0,0 0 0,18 15 34,-1 1 1,0 1-1,-2 1 0,0 0 1,-1 1-1,-1 0 0,0 1 0,-2 0 1,0 1-1,-1 1 0,9 30 1,-7-10-218,-1 0 0,-2 0 0,-2 1 0,-2-1 0,0 63 0,-4-69-425,-2 52-1292,0-81 1322,0 0-1,0 0 0,-1-1 0,0 1 0,0 0 0,0-1 0,-1 1 0,0-1 0,-7 11 1,-11 7-6058</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6.033"/>
    </inkml:context>
    <inkml:brush xml:id="br0">
      <inkml:brushProperty name="width" value="0.05" units="cm"/>
      <inkml:brushProperty name="height" value="0.05" units="cm"/>
      <inkml:brushProperty name="color" value="#008C3A"/>
    </inkml:brush>
  </inkml:definitions>
  <inkml:trace contextRef="#ctx0" brushRef="#br0">1 57 3185,'0'0'2151,"0"0"-372,0 0-79,0 0-225,0 0-189,0 0 39,0 0-8,0 0-85,0 0-200,0 0-214,0 0-317,0 0-90,15 0 261,-11 0-659,6 0-74,-1 1 0,1-1 0,0-1 0,0 0 0,-1 0 0,1-1 0,-1 0 0,1-1 0,-1 0 0,0 0 0,0-1 0,10-5 0,20-13-4701,-31 15 70</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6.369"/>
    </inkml:context>
    <inkml:brush xml:id="br0">
      <inkml:brushProperty name="width" value="0.05" units="cm"/>
      <inkml:brushProperty name="height" value="0.05" units="cm"/>
      <inkml:brushProperty name="color" value="#008C3A"/>
    </inkml:brush>
  </inkml:definitions>
  <inkml:trace contextRef="#ctx0" brushRef="#br0">1 1 5801</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6.703"/>
    </inkml:context>
    <inkml:brush xml:id="br0">
      <inkml:brushProperty name="width" value="0.05" units="cm"/>
      <inkml:brushProperty name="height" value="0.05" units="cm"/>
      <inkml:brushProperty name="color" value="#008C3A"/>
    </inkml:brush>
  </inkml:definitions>
  <inkml:trace contextRef="#ctx0" brushRef="#br0">1 1 5801,'20'65'934,"-1"-1"586,-3-3 7806,26-61-8723,-27 0-549,-3 1-199,0-1 0,-1 0 0,1 0 0,0-1 0,0 0 0,-1-1 0,1-1 1,-1 0-1,1 0 0,-1-1 0,0-1 0,18-10 0,19-19-2530,-5 5-1698</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7.039"/>
    </inkml:context>
    <inkml:brush xml:id="br0">
      <inkml:brushProperty name="width" value="0.05" units="cm"/>
      <inkml:brushProperty name="height" value="0.05" units="cm"/>
      <inkml:brushProperty name="color" value="#008C3A"/>
    </inkml:brush>
  </inkml:definitions>
  <inkml:trace contextRef="#ctx0" brushRef="#br0">0 1 6057,'0'0'3121,"0"0"-921,0 0-231,0 0-497,0 0-496,0 0-375,0 0-305,0 0-48,0 63 152,14-14-200,0 15 24,-1-1-152,8 7 40,-7-6-112,-8 6 0,8 21-1112,-14-13-1505,7-15-2280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6.163"/>
    </inkml:context>
    <inkml:brush xml:id="br0">
      <inkml:brushProperty name="width" value="0.05" units="cm"/>
      <inkml:brushProperty name="height" value="0.05" units="cm"/>
      <inkml:brushProperty name="color" value="#E71224"/>
    </inkml:brush>
  </inkml:definitions>
  <inkml:trace contextRef="#ctx0" brushRef="#br0">0 44 3649,'0'0'3717,"0"0"-1250,0 0-543,0 0-289,0 0-347,0 0-337,0 32 1819,1-11-2617,8 42-1,-5-42-47,2 40 0,2-62-980,-8-22 345,2-1-1,7-38 0,-6 49 276,0 0 1,1 0-1,0 1 0,1-1 0,1 1 1,9-15-1,-14 25 239,0 0 0,1 0 0,-1 0 0,1 0 1,-1 0-1,1 0 0,-1 1 0,1-1 0,0 1 0,0-1 0,0 1 1,0 0-1,0-1 0,0 1 0,1 0 0,-1 0 0,3 0 0,3 26 605,3 20 291,-5-16-730,1 0 1,2 0 0,17 39 0,-25-67-324,0 0 0,-1 0 0,1 0 1,0 1-1,0-1 0,0 0 0,0 0 1,0 0-1,1 0 0,-1-1 1,0 1-1,0 0 0,1 0 0,-1-1 1,0 1-1,1-1 0,-1 1 1,0-1-1,1 1 0,-1-1 0,1 0 1,-1 0-1,1 0 0,-1 0 0,1 0 1,-1 0-1,3 0 0,-2 0-184,6 0-3916</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7.965"/>
    </inkml:context>
    <inkml:brush xml:id="br0">
      <inkml:brushProperty name="width" value="0.05" units="cm"/>
      <inkml:brushProperty name="height" value="0.05" units="cm"/>
      <inkml:brushProperty name="color" value="#008C3A"/>
    </inkml:brush>
  </inkml:definitions>
  <inkml:trace contextRef="#ctx0" brushRef="#br0">0 50 6665,'0'0'2817,"0"0"-753,0 0-207,0 0-449,0 0-440,0 0-151,0 0-401,41 0-184,-27 0-136,-7 0-96,7-7 0,6-7-824,1 0-1105,-14 0-2464</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8.438"/>
    </inkml:context>
    <inkml:brush xml:id="br0">
      <inkml:brushProperty name="width" value="0.05" units="cm"/>
      <inkml:brushProperty name="height" value="0.05" units="cm"/>
      <inkml:brushProperty name="color" value="#008C3A"/>
    </inkml:brush>
  </inkml:definitions>
  <inkml:trace contextRef="#ctx0" brushRef="#br0">0 0 4521,'69'264'4152,"-56"-212"-1919,-13-52-432,202 0 2995,-67 0-10192,-139 5 3926,-14 16 455,-2-1 0,0 0 1,-46 32-1,-12 12 981,-45 42 5410,122-105-4621,1-1-666,0 1 0,1 0 0,-1-1 1,0 1-1,0 0 0,0-1 0,1 1 1,-1 0-1,0-1 0,1 1 0,-1-1 1,1 1-1,-1-1 0,0 1 0,1-1 0,-1 1 1,1-1-1,-1 1 0,1-1 0,0 1 1,-1-1-1,1 1 0,40 6 404,0-1 0,0-2-1,1-1 1,-1-3 0,59-6 0,-91 4-580,0 0 1,0 0-1,0-1 1,0 0-1,0 0 1,15-9 0,20-16-4049,-27 14-1792</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9.233"/>
    </inkml:context>
    <inkml:brush xml:id="br0">
      <inkml:brushProperty name="width" value="0.05" units="cm"/>
      <inkml:brushProperty name="height" value="0.05" units="cm"/>
      <inkml:brushProperty name="color" value="#008C3A"/>
    </inkml:brush>
  </inkml:definitions>
  <inkml:trace contextRef="#ctx0" brushRef="#br0">39 1 7826,'0'0'3974,"0"0"-1383,0 0-585,0 0-683,0 0-614,0 0-219,-6 29-176,-2 7-201,1-9-13,2 0-1,1 0 1,1 1 0,2 37-1,-1-3 137,0-33-191,1 0 0,2-1 0,5 32 0,-6-56-44,1-1-1,0 0 1,0 0-1,0 0 0,1 1 1,-1-1-1,1 0 1,-1 0-1,1-1 0,0 1 1,0 0-1,0-1 1,1 1-1,-1-1 0,0 0 1,1 1-1,0-1 1,0 0-1,-1-1 1,1 1-1,0 0 0,0-1 1,1 0-1,5 2 1,-1-1-73,1 0 0,1-1 1,-1 0-1,0-1 0,0 0 1,0-1-1,0 1 0,10-3 1,-16 2 42,-1-1 0,1 1 0,0-1 0,0 1 0,-1-1 0,1 0 0,0 0 0,-1 0 1,0 0-1,0-1 0,1 1 0,-2 0 0,1-1 0,0 0 0,0 1 0,-1-1 1,1 0-1,-1 0 0,0 0 0,0 0 0,1-4 0,18-74-236,-19 74 215,5-40-356,-3 0 0,-3-65 0,-1 46-30,1 63 429,0-1 0,0 1 0,0-1 0,0 1 0,-1-1 0,1 1 0,-1 0 0,0-1-1,0 1 1,0 0 0,-1 0 0,1 0 0,-1 0 0,0 0 0,0 0 0,0 0 0,0 1 0,0-1 0,0 0 0,-1 1 0,1 0 0,-1 0 0,-3-3 0,-1 2 26,0 0 0,0 1 0,0-1 0,0 1 0,0 1 1,-1-1-1,1 1 0,0 1 0,-1-1 0,-7 2 0,12-1 6,1 1 0,0 0-1,0-1 1,0 1-1,0 0 1,0 1 0,0-1-1,0 0 1,0 0-1,0 1 1,0-1 0,1 1-1,-1 0 1,1 0-1,-1-1 1,1 1 0,0 0-1,-1 0 1,1 0-1,0 0 1,0 0 0,1 1-1,-1-1 1,0 0-1,1 0 1,-1 0 0,1 1-1,0 2 1,-12 82-21,11-64 101,-7 83 275,8-105-434,0-1-36,4 0-75,11 0 102,6 0-722,0 0 1,25-5 0,-40 4 301,0-1 0,0 1 1,1-1-1,-1 0 0,0-1 1,-1 0-1,1 0 0,0 0 0,-1 0 1,0-1-1,7-5 0,18-21-4679</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9.571"/>
    </inkml:context>
    <inkml:brush xml:id="br0">
      <inkml:brushProperty name="width" value="0.05" units="cm"/>
      <inkml:brushProperty name="height" value="0.05" units="cm"/>
      <inkml:brushProperty name="color" value="#008C3A"/>
    </inkml:brush>
  </inkml:definitions>
  <inkml:trace contextRef="#ctx0" brushRef="#br0">0 275 6649,'0'0'1921,"0"0"-113,0 0-512,0 0-335,0 0 119,0 0-368,0 0-192,69-14-336,-42-14 40,1 0-144,-1-7-80,1-8-384,6-6-832,-13 7-512,-8 7-2217</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49.954"/>
    </inkml:context>
    <inkml:brush xml:id="br0">
      <inkml:brushProperty name="width" value="0.05" units="cm"/>
      <inkml:brushProperty name="height" value="0.05" units="cm"/>
      <inkml:brushProperty name="color" value="#008C3A"/>
    </inkml:brush>
  </inkml:definitions>
  <inkml:trace contextRef="#ctx0" brushRef="#br0">0 210 5033,'149'-180'2399,"-123"150"-1288,-22 30-87,-6 77 4029,0-41-4816,1-1-1,2 1 0,2-1 0,1 0 0,12 53 0,-11-71-216,-5-17-48,0 0 0,0 1-1,0-1 1,-1 0 0,1 0 0,0 1-1,1-1 1,-1 0 0,0 0-1,0 1 1,0-1 0,0 0-1,0 0 1,0 0 0,0 1-1,0-1 1,0 0 0,0 0-1,0 0 1,1 1 0,-1-1 0,0 0-1,0 0 1,0 0 0,0 1-1,1-1 1,-1 0 0,0 0-1,0 0 1,0 0 0,1 0-1,-1 0 1,0 0 0,0 1 0,1-1-1,-1 0 1,0 0 0,0 0-1,0 0 1,1 0 0,-1 0-1,0 0 1,0 0 0,1 0-1,-1 0 1,0 0 0,0 0 0,1 0-1,-1-1 1,0 1 0,1 0-1,9 0-766,-6-1 688,-1 0 1,1 0 0,-1 0-1,1 0 1,-1 0 0,0-1-1,1 1 1,-1-1 0,0 0-1,0 0 1,0 0 0,0-1-1,4-4 1,38-43-722,-32 35 291,14-19-1209,-5 5-843</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50.301"/>
    </inkml:context>
    <inkml:brush xml:id="br0">
      <inkml:brushProperty name="width" value="0.05" units="cm"/>
      <inkml:brushProperty name="height" value="0.05" units="cm"/>
      <inkml:brushProperty name="color" value="#008C3A"/>
    </inkml:brush>
  </inkml:definitions>
  <inkml:trace contextRef="#ctx0" brushRef="#br0">0 451 2905,'0'0'2960,"0"0"-1159,0 0 111,0 0-672,0 0-127,0 0-137,0 0 24,90-42-280,-56 14-152,0-15-176,7 1-208,-6 0-16,6-7-160,-7 7-16,1-8-208,-1 1-904,-7 14-856,-6 7-2033</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50.636"/>
    </inkml:context>
    <inkml:brush xml:id="br0">
      <inkml:brushProperty name="width" value="0.05" units="cm"/>
      <inkml:brushProperty name="height" value="0.05" units="cm"/>
      <inkml:brushProperty name="color" value="#008C3A"/>
    </inkml:brush>
  </inkml:definitions>
  <inkml:trace contextRef="#ctx0" brushRef="#br0">0 1 5801</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3:50.979"/>
    </inkml:context>
    <inkml:brush xml:id="br0">
      <inkml:brushProperty name="width" value="0.05" units="cm"/>
      <inkml:brushProperty name="height" value="0.05" units="cm"/>
      <inkml:brushProperty name="color" value="#008C3A"/>
    </inkml:brush>
  </inkml:definitions>
  <inkml:trace contextRef="#ctx0" brushRef="#br0">0 372 5801,'223'-320'2383,"-183"269"-1344,-40 51-1021,0 0 0,0 0 0,0 0-1,0 0 1,0 0 0,0 1 0,0-1 0,0 0-1,0 0 1,0 0 0,1 0 0,-1 0 0,0 0-1,0 0 1,0 0 0,0 0 0,0 0 0,0 0-1,0 0 1,1 0 0,-1 0 0,0 0 0,0 1-1,0-1 1,0 0 0,0 0 0,1-1 0,-1 1-1,0 0 1,0 0 0,0 0 0,0 0 0,0 0-1,0 0 1,1 0 0,-1 0 0,0 0 0,0 0-1,0 0 1,0 0 0,0 0 0,0 0 0,0 0-1,0 0 1,1-1 0,-1 1 0,0 0 0,0 0-1,0 0 1,0 0 0,0 0 0,5 150 5560,2-77-4897,17 77 0,48 297 183,-69-301-774,-4-88-193,0-57 78,1-1-1,-1 1 1,0 0 0,0 0-1,0-1 1,0 1 0,1 0 0,-1-1-1,0 1 1,0-1 0,0 0-1,0 1 1,0-1 0,0 0 0,0 1-1,-1-1 1,1 0 0,0 0-1,0 0 1,0 0 0,0 0 0,0 0-1,-2 0 1,-38-1-744,33 1 472,1 0 131,0-1 0,0 0 0,1-1-1,-1 1 1,0-1 0,1 0 0,0-1-1,-1 1 1,1-1 0,0-1 0,1 1-1,-1-1 1,0 0 0,1 0 0,0-1-1,0 1 1,-5-7 0,-3-5-10,1 0 0,0 0 1,1-1-1,-14-31 0,22 39 130,0-1 0,0 1 0,1-1 0,0 0 0,1 0 0,0 1 0,1-1 0,0 0 1,1-10-1,-1-6 194,3 22-105,-1 0-1,1 0 1,0 1-1,1 0 0,-1-1 1,0 1-1,1 0 1,-1 1-1,1-1 1,7-3-1,-6 2-10,7-4-65,0-2-1,-1 0 1,17-18 0,-9 8-765,2-2-2557</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06.926"/>
    </inkml:context>
    <inkml:brush xml:id="br0">
      <inkml:brushProperty name="width" value="0.05" units="cm"/>
      <inkml:brushProperty name="height" value="0.05" units="cm"/>
      <inkml:brushProperty name="color" value="#008C3A"/>
    </inkml:brush>
  </inkml:definitions>
  <inkml:trace contextRef="#ctx0" brushRef="#br0">1 0 7258,'0'0'3055,"0"0"-547,0 0-188,0 0-340,0 0-445,0 0-236,0 0-243,0 0 35,0 0-183,0 0-125,0 0-241,0 0-93,0 0-168,0 0-121,0 0-46,0 0-66,0 0-83,0 0-9,0 0-16,0 24-272,0 28 258,2 1 0,10 54-1,23 212 115,-3-24-16,-19-183-29,-9-63 0,21 92-1,-21-127-25,0 1 0,-2-1-1,2 21 1,-3-35 21,0 0 0,0 0 0,0 1 0,0-1 0,-1 0 0,1 0 0,0 0 0,0 0 0,0 0 0,0 0 0,0 0 0,0 0 0,0 0 0,0-1 0,0 1 0,-1 0 0,1-1 0,0 1 0,0 0 0,0-1 0,-1 1 0,1-1 0,1 0 0,7-14-118,0-1 1,-1 0-1,-1-1 1,7-23-1,8-17-232,188-382-2025,-46 103 293,-149 302 1380,20-65-1,-25 53-2107,-6 0-3353,-4 37-702</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07.594"/>
    </inkml:context>
    <inkml:brush xml:id="br0">
      <inkml:brushProperty name="width" value="0.05" units="cm"/>
      <inkml:brushProperty name="height" value="0.05" units="cm"/>
      <inkml:brushProperty name="color" value="#008C3A"/>
    </inkml:brush>
  </inkml:definitions>
  <inkml:trace contextRef="#ctx0" brushRef="#br0">1 13 1712,'0'0'4832,"0"0"-2074,0 0-676,0 0 50,0 0-205,0 0-321,14-8 2526,46 7-4339,-39-1-302,-1 1 0,1 1 0,-1 0 0,1 2 0,-1 1 0,0 0 0,0 1 0,30 11 0,17 12-6798,-44-20-51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6.831"/>
    </inkml:context>
    <inkml:brush xml:id="br0">
      <inkml:brushProperty name="width" value="0.05" units="cm"/>
      <inkml:brushProperty name="height" value="0.05" units="cm"/>
      <inkml:brushProperty name="color" value="#E71224"/>
    </inkml:brush>
  </inkml:definitions>
  <inkml:trace contextRef="#ctx0" brushRef="#br0">0 1 3649,'0'0'2824,"0"0"-487,0 0-389,0 0-541,0 0-313,0 0-249,0 0 2538,0 10-3428,4 107 201,0 1-3888,-4-93-84</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08.046"/>
    </inkml:context>
    <inkml:brush xml:id="br0">
      <inkml:brushProperty name="width" value="0.05" units="cm"/>
      <inkml:brushProperty name="height" value="0.05" units="cm"/>
      <inkml:brushProperty name="color" value="#008C3A"/>
    </inkml:brush>
  </inkml:definitions>
  <inkml:trace contextRef="#ctx0" brushRef="#br0">0 8 1824,'0'0'4148,"0"0"-1885,0-1-2041,0 1 1,0 0-1,0-1 1,0 1-1,0 0 1,0-1-1,0 1 0,1 0 1,-1-1-1,0 1 1,0 0-1,0 0 0,0-1 1,1 1-1,-1 0 1,0 0-1,0-1 0,0 1 1,1 0-1,-1 0 1,0-1-1,0 1 0,1 0 1,-1 0-1,0 0 1,1 0-1,-1 0 0,0-1 1,1 1-1,-1 0 1,0 0-1,1 0 0,-1 0 1,0 0-1,1 0 1,-1 0-1,0 0 0,1 0 1,-1 0-1,0 0 1,0 0-1,1 1 0,181-1-3410,-127 0-756</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09.830"/>
    </inkml:context>
    <inkml:brush xml:id="br0">
      <inkml:brushProperty name="width" value="0.05" units="cm"/>
      <inkml:brushProperty name="height" value="0.05" units="cm"/>
      <inkml:brushProperty name="color" value="#008C3A"/>
    </inkml:brush>
  </inkml:definitions>
  <inkml:trace contextRef="#ctx0" brushRef="#br0">2 78 1792,'0'0'6396,"0"0"-3148,0 0-1026,0 0-309,0 0-568,0 0-408,-1 0-912,1 0 0,0-1 0,0 1 0,0 0 0,0 0 0,0 0 0,0 0-1,0-1 1,0 1 0,0 0 0,0 0 0,-1 0 0,1 0 0,0-1 0,0 1 0,0 0 0,0 0 0,0 0 0,0-1-1,0 1 1,0 0 0,1 0 0,-1 0 0,0-1 0,0 1 0,0 0 0,0 0 0,0 0 0,0 0 0,0-1 0,0 1 0,0 0-1,0 0 1,1 0 0,-1 0 0,0 0 0,0 0 0,0-1 0,0 1 0,1 0 0,-1 0 0,0 0 0,0 0 0,0 0-1,0 0 1,1 0 0,-1 0 0,0 0 0,0 0 0,0 0 0,0 0 0,1 0 0,-1 0 0,0 0 0,0 0 0,0 0-1,1 0 1,-1 0 0,0 0 0,631-52 172,-540 41-191,26 4 86,-116 7-83,-1 0-3,0 0-21,0 0-38,-10 0-200,3 1 251,1 1 1,-1 0-1,1 0 0,-1 1 0,1 0 0,0 0 0,0 1 0,0-1 0,1 1 0,-1 1 0,1-1 0,0 1 0,0-1 0,-5 9 0,-13 8 2,-111 104-275,-176 211-1,263-280 158,9-12-14,-35 53 0,33-47-24,39-44 152,1-5 16,2 14-326,10-11 302,0-1 1,0 0-1,1-1 0,-1-1 0,0 0 1,1 0-1,20-3 0,-9 2-53,40 0-666,16 0-2064,-27 0-3169,-38 0-84</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0.380"/>
    </inkml:context>
    <inkml:brush xml:id="br0">
      <inkml:brushProperty name="width" value="0.05" units="cm"/>
      <inkml:brushProperty name="height" value="0.05" units="cm"/>
      <inkml:brushProperty name="color" value="#008C3A"/>
    </inkml:brush>
  </inkml:definitions>
  <inkml:trace contextRef="#ctx0" brushRef="#br0">0 1 3529,'0'0'2267,"0"0"-509,0 0-101,0 0-238,0 0-132,0 0-84,0 0-4,0 0-155,0 0-150,0 0-150,0 0-229,0 0-122,0 0-153,0 0-41,0 0-144,0 0-21,5 0-20,-1 0-11,0 1 1,0-1 0,0 1-1,-1 0 1,1 1 0,0-1-1,-1 1 1,1-1-1,0 1 1,-1 0 0,6 4-1,41 37 27,-8-7-82,98 59-1811,-50-35-2317,-41-25-903</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0.844"/>
    </inkml:context>
    <inkml:brush xml:id="br0">
      <inkml:brushProperty name="width" value="0.05" units="cm"/>
      <inkml:brushProperty name="height" value="0.05" units="cm"/>
      <inkml:brushProperty name="color" value="#008C3A"/>
    </inkml:brush>
  </inkml:definitions>
  <inkml:trace contextRef="#ctx0" brushRef="#br0">103 0 4257,'0'0'2182,"0"0"-391,0 0-264,0 0-310,0 0-204,0 0-83,-15 3 1387,10 12-2248,-1 1 0,2 0-1,0 1 1,-2 23 0,-1 2-16,-12 62-172,-5 28-4367,11-88-1859</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1.798"/>
    </inkml:context>
    <inkml:brush xml:id="br0">
      <inkml:brushProperty name="width" value="0.05" units="cm"/>
      <inkml:brushProperty name="height" value="0.05" units="cm"/>
      <inkml:brushProperty name="color" value="#008C3A"/>
    </inkml:brush>
  </inkml:definitions>
  <inkml:trace contextRef="#ctx0" brushRef="#br0">78 0 5009,'0'0'1842,"0"0"-112,0 0-41,0 0-187,0 0-37,0 0-84,0 0-124,0 0-298,0 0-240,0 0-229,0 0-161,0 0-116,0 0-165,10 0-202,0 1 29,0 1 0,0-1 1,0 2-1,-1-1 1,1 1-1,15 8 0,-19-9 42,-1 0 0,1 1 0,-1 0 0,1 0 0,-1 1 0,0 0 0,0 0 0,-1 0 0,1 0-1,-1 1 1,0-1 0,5 9 0,-8-11-8,0 1-1,0-1 1,0 0-1,0 1 1,-1 0-1,1-1 1,-1 1 0,0-1-1,1 1 1,-1-1-1,0 1 1,-1 0-1,1-1 1,0 1-1,-1-1 1,0 1-1,1-1 1,-1 1-1,0-1 1,0 1-1,0-1 1,-1 0 0,1 0-1,-1 1 1,-1 1-1,-5 5-10,-1 0-1,1-1 0,-1 0 1,-14 9-1,-1 1-73,2 0 57,-105 95-848,127-113 977,0 0 0,0 0 0,-1 0 0,1 1 0,0-1 0,0 0-1,0 0 1,0 0 0,0 0 0,-1 1 0,1-1 0,0 0 0,0 0 0,0 0-1,0 1 1,0-1 0,0 0 0,0 0 0,0 1 0,0-1 0,0 0 0,0 0-1,0 1 1,0-1 0,0 0 0,0 0 0,0 0 0,0 1 0,0-1 0,0 0-1,0 0 1,0 1 0,0-1 0,0 0 0,0 0 0,1 0 0,-1 1 0,0-1-1,0 0 1,0 0 0,0 0 0,1 0 0,-1 1 0,0-1 0,0 0 0,0 0-1,0 0 1,1 0 0,-1 0 0,0 0 0,0 0 0,1 1 0,-1-1-1,0 0 1,24 4 129,41-3-253,-53-1 168,151 1-3430,-114 5-1746</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2.350"/>
    </inkml:context>
    <inkml:brush xml:id="br0">
      <inkml:brushProperty name="width" value="0.05" units="cm"/>
      <inkml:brushProperty name="height" value="0.05" units="cm"/>
      <inkml:brushProperty name="color" value="#008C3A"/>
    </inkml:brush>
  </inkml:definitions>
  <inkml:trace contextRef="#ctx0" brushRef="#br0">0 15 4641,'0'0'2695,"0"0"-558,0 0-322,0 0-172,0 0-198,0 0-346,0 0-219,0 0-259,0 0-243,0 0-144,0 0-149,10 0 23,180-5-303,-59-3-2923,-58 7-1329,-51 1 1307</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2.677"/>
    </inkml:context>
    <inkml:brush xml:id="br0">
      <inkml:brushProperty name="width" value="0.05" units="cm"/>
      <inkml:brushProperty name="height" value="0.05" units="cm"/>
      <inkml:brushProperty name="color" value="#008C3A"/>
    </inkml:brush>
  </inkml:definitions>
  <inkml:trace contextRef="#ctx0" brushRef="#br0">0 0 3449</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3.014"/>
    </inkml:context>
    <inkml:brush xml:id="br0">
      <inkml:brushProperty name="width" value="0.05" units="cm"/>
      <inkml:brushProperty name="height" value="0.05" units="cm"/>
      <inkml:brushProperty name="color" value="#008C3A"/>
    </inkml:brush>
  </inkml:definitions>
  <inkml:trace contextRef="#ctx0" brushRef="#br0">0 211 3449,'213'-211'4009,"-220"211"-2561,7 0-104,0 0-584,0 0-400,-7 0-152,0 14 129,1 28 263,-8 8-264,0-1-8,0 7-216,1-7-56,-1 0 16,7-6-72,-7 6-120,1 14-744,-1-14-833,0-13-1415</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3.548"/>
    </inkml:context>
    <inkml:brush xml:id="br0">
      <inkml:brushProperty name="width" value="0.05" units="cm"/>
      <inkml:brushProperty name="height" value="0.05" units="cm"/>
      <inkml:brushProperty name="color" value="#008C3A"/>
    </inkml:brush>
  </inkml:definitions>
  <inkml:trace contextRef="#ctx0" brushRef="#br0">69 0 4609,'0'0'3831,"0"0"-1650,0 0-475,0 0-131,0 0-356,0 0-369,0 0-252,0 0-278,0 0-135,10 0-147,473 0-26,-482 0-19,0 0 0,0 1 0,0-1 1,0 0-1,-1 0 0,1 1 0,0-1 1,0 0-1,0 1 0,-1-1 0,1 1 0,0-1 1,-1 1-1,1 0 0,0-1 0,-1 1 1,1-1-1,-1 1 0,1 0 0,-1 0 1,1-1-1,-1 1 0,0 0 0,1 0 0,-1-1 1,0 1-1,1 0 0,-1 0 0,0 0 1,0 0-1,0 0 0,0-1 0,0 1 1,0 0-1,0 0 0,0 0 0,0 0 0,-1 0 1,1 0-1,0 3-21,-1 0 0,0-1 1,1 1-1,-1-1 0,0 1 0,-1-1 1,1 0-1,-1 1 0,-2 4 1,-29 31 41,-1-1 1,-53 44 0,-2 2-19,57-50 0,-38 36-109,-108 142 0,172-205 74,1 0 0,1 1 0,-1 0 0,1 0 0,1 1 0,0-1 0,0 0 0,0 1 1,1 0-1,0 0 0,1 0 0,0 0 0,0 17 0,2-24 39,-1-1 1,1 0 0,0 0-1,-1 0 1,1-1 0,0 1-1,-1 0 1,1 0 0,0 0-1,0 0 1,0-1 0,0 1-1,0 0 1,0-1 0,0 1-1,0-1 1,0 1-1,0-1 1,0 1 0,0-1-1,0 0 1,0 0 0,0 1-1,1-1 1,-1 0 0,0 0-1,0 0 1,0 0 0,0 0-1,0-1 1,1 1 0,-1 0-1,0 0 1,1-1 0,5 1 6,179 0-644,-67 0-5774,-102 0 501</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4.101"/>
    </inkml:context>
    <inkml:brush xml:id="br0">
      <inkml:brushProperty name="width" value="0.05" units="cm"/>
      <inkml:brushProperty name="height" value="0.05" units="cm"/>
      <inkml:brushProperty name="color" value="#008C3A"/>
    </inkml:brush>
  </inkml:definitions>
  <inkml:trace contextRef="#ctx0" brushRef="#br0">1 0 4985,'0'0'1918,"0"0"-182,0 0-122,0 0-202,0 0-213,0 0-116,0 0-177,0 0-210,0 0-148,0 0-91,0 0-23,0 0-112,0 0-27,0 0-128,0 0 0,0 0-67,1 4 33,2 4-153,2 1-1,-1 0 1,1-1 0,0 0-1,1 0 1,-1 0 0,2-1-1,-1 0 1,1 0 0,0-1-1,1 0 1,-1 0 0,1 0 0,0-1-1,10 5 1,15 6-2703,0-1 0,56 16 0,-39-11-5419</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7.454"/>
    </inkml:context>
    <inkml:brush xml:id="br0">
      <inkml:brushProperty name="width" value="0.05" units="cm"/>
      <inkml:brushProperty name="height" value="0.05" units="cm"/>
      <inkml:brushProperty name="color" value="#E71224"/>
    </inkml:brush>
  </inkml:definitions>
  <inkml:trace contextRef="#ctx0" brushRef="#br0">1 1 5721,'0'0'2494,"0"0"-492,0 0-432,0 0-320,0 0-109,0 0-229,7 0-115,240 0 1890,-78 0-8194,-168 0 2406,-1 0-1904</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5.043"/>
    </inkml:context>
    <inkml:brush xml:id="br0">
      <inkml:brushProperty name="width" value="0.05" units="cm"/>
      <inkml:brushProperty name="height" value="0.05" units="cm"/>
      <inkml:brushProperty name="color" value="#008C3A"/>
    </inkml:brush>
  </inkml:definitions>
  <inkml:trace contextRef="#ctx0" brushRef="#br0">39 15 2897,'0'0'2782,"0"0"-702,0 0-348,0 0-469,0 0-285,0 0-130,0 0-736,0-1-1,0 1 1,0 0-1,-1-1 1,1 1 0,0 0-1,0-1 1,0 1 0,0-1-1,-1 1 1,1 0-1,0-1 1,0 1 0,0-1-1,0 1 1,0 0-1,0-1 1,0 1 0,0-1-1,0 1 1,0 0 0,0-1-1,1 1 1,-1 0-1,0-1 1,0 1 0,0-1-1,0 1 1,1 0-1,-1-1 1,0 1 0,0 0-1,1-1 1,-1 1 0,0 0-1,0 0 1,1-1-1,0 1 1,106 0-1604,-107 43 114,0-37 1355,-1 1 1,0-1-1,0 0 0,0 0 0,-1 0 1,0 0-1,0 0 0,-1-1 1,0 1-1,0-1 0,0 1 1,0-1-1,-6 6 0,-8 8-138,-38 35-1,17-18 98,38-36 62,0 0 1,-1 0-1,1 1 1,0-1-1,-1 0 1,1 0-1,0 1 1,0-1 0,-1 0-1,1 0 1,0 1-1,0-1 1,0 0-1,-1 1 1,1-1-1,0 0 1,0 1 0,0-1-1,0 0 1,0 1-1,0-1 1,0 0-1,0 1 1,0-1-1,0 0 1,0 1 0,0-1-1,0 0 1,0 1-1,0-1 1,0 0-1,0 1 1,0-1-1,0 0 1,0 1-1,1-1 1,-1 0 0,0 1-1,0-1 1,0 0-1,1 1 1,-1-1-1,0 0 1,0 0-1,1 1 1,-1-1 0,0 0-1,1 0 1,26 7-248,55-7-998,-62 0 465,23 0-2817</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6.150"/>
    </inkml:context>
    <inkml:brush xml:id="br0">
      <inkml:brushProperty name="width" value="0.05" units="cm"/>
      <inkml:brushProperty name="height" value="0.05" units="cm"/>
      <inkml:brushProperty name="color" value="#008C3A"/>
    </inkml:brush>
  </inkml:definitions>
  <inkml:trace contextRef="#ctx0" brushRef="#br0">0 0 1536,'0'0'3713,"0"0"-1538,0 0-422,0 0-204,0 0-316,0 0-140,0 0-115,0 0-129,0 0-241,0 0-153,0 0-139,0 0-162,0 0-88,15 0-103,120 0 74,-134 0-137,-1 0-175,0 0-270,0 16-783,0-12 1244,0 1 1,-1 0 0,1-1 0,-1 1-1,0 0 1,-1-1 0,1 1 0,-1-1-1,0 0 1,0 1 0,0-1 0,-1 0-1,1 0 1,-4 3 0,-5 5-38,0-1-1,-25 20 1,24-22 67,8-6 61,1 0 1,-1 0-1,0 0 1,1 1 0,0 0-1,0-1 1,0 1-1,0 0 1,0 0 0,1 1-1,0-1 1,-3 7-1,5-10 197,0-1 27,0 0 51,0 0-70,0 0-10,0 0-111,0 0-90,3 0-19,45 4-450,-2 1 0,79 19 0,-73-13-2393,-3 2-4043</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6.678"/>
    </inkml:context>
    <inkml:brush xml:id="br0">
      <inkml:brushProperty name="width" value="0.05" units="cm"/>
      <inkml:brushProperty name="height" value="0.05" units="cm"/>
      <inkml:brushProperty name="color" value="#008C3A"/>
    </inkml:brush>
  </inkml:definitions>
  <inkml:trace contextRef="#ctx0" brushRef="#br0">0 0 4945,'0'0'2242,"0"0"-383,0 0-413,0 0-365,0 0-263,0 0-170,0 0-201,16 0 405,48 10 231,-51-6-969,1-1-1,-1-1 1,20 0-1,106-2-322,-47 0-4884,-70 0 721</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17.010"/>
    </inkml:context>
    <inkml:brush xml:id="br0">
      <inkml:brushProperty name="width" value="0.05" units="cm"/>
      <inkml:brushProperty name="height" value="0.05" units="cm"/>
      <inkml:brushProperty name="color" value="#008C3A"/>
    </inkml:brush>
  </inkml:definitions>
  <inkml:trace contextRef="#ctx0" brushRef="#br0">0 197 5729</inkml:trace>
  <inkml:trace contextRef="#ctx0" brushRef="#br0" timeOffset="1">0 197 5729,'248'-196'2361,"-248"196"-545,0 0-352,0 0-359,0 0-337,0 0-304,0 0-264,-7 28 88,0 14-24,7 7 24,0 0-232,0-7 8,0 8-64,0-15-200,0 21-792,0-21-1289,-7 0-4496</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24.562"/>
    </inkml:context>
    <inkml:brush xml:id="br0">
      <inkml:brushProperty name="width" value="0.05" units="cm"/>
      <inkml:brushProperty name="height" value="0.05" units="cm"/>
      <inkml:brushProperty name="color" value="#008C3A"/>
    </inkml:brush>
  </inkml:definitions>
  <inkml:trace contextRef="#ctx0" brushRef="#br0">1 12 7394,'0'0'3940,"0"0"-1412,0 0-500,0 0-328,0 0-277,0 0-185,0-12 1991,0 16-3344,0 0 0,1-1 1,0 1-1,0 0 0,0-1 1,0 1-1,0-1 1,1 1-1,0-1 0,-1 0 1,1 0-1,1 0 0,2 5 1,38 34-1051,-26-26 570,47 46-2708,4-5-3051</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25.510"/>
    </inkml:context>
    <inkml:brush xml:id="br0">
      <inkml:brushProperty name="width" value="0.05" units="cm"/>
      <inkml:brushProperty name="height" value="0.05" units="cm"/>
      <inkml:brushProperty name="color" value="#008C3A"/>
    </inkml:brush>
  </inkml:definitions>
  <inkml:trace contextRef="#ctx0" brushRef="#br0">1 8 6129,'0'0'4225,"0"0"-1872,0 0 103,0 0-695,0 0-617,0 0-456,0 0-184,0-7-344,0 7-160,0 0-24,0 0-88,0 0-96,7 56-672,27 0-1745,-6 1-4184</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26.283"/>
    </inkml:context>
    <inkml:brush xml:id="br0">
      <inkml:brushProperty name="width" value="0.05" units="cm"/>
      <inkml:brushProperty name="height" value="0.05" units="cm"/>
      <inkml:brushProperty name="color" value="#008C3A"/>
    </inkml:brush>
  </inkml:definitions>
  <inkml:trace contextRef="#ctx0" brushRef="#br0">8 8 3913,'0'0'4273,"0"0"-2145,0 0-151,0 0-145,0 0-144,0 0-423,0 0-225,-7-7-424,7 7-176,0 0-304,0 0-48,0 0-88,0 0-16,0 0-352,0 49-1048,27 0-3153,1 7-7474</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27.543"/>
    </inkml:context>
    <inkml:brush xml:id="br0">
      <inkml:brushProperty name="width" value="0.05" units="cm"/>
      <inkml:brushProperty name="height" value="0.05" units="cm"/>
      <inkml:brushProperty name="color" value="#008C3A"/>
    </inkml:brush>
  </inkml:definitions>
  <inkml:trace contextRef="#ctx0" brushRef="#br0">0 1 4297,'0'0'4996,"0"0"-2109,0 0-617,0 0-347,0 0-455,0 0-406,0 0-229,0 0-222,0 0-248,0 0-147,0 0-183,0 0-109,0 2-149,1 8-97,1 0 1,0-1 0,0 1 0,1-1-1,0 0 1,0 1 0,1-1-1,0-1 1,1 1 0,0-1 0,0 1-1,1-1 1,0-1 0,10 10-1,1 5-1442,23 23-3756</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1.913"/>
    </inkml:context>
    <inkml:brush xml:id="br0">
      <inkml:brushProperty name="width" value="0.05" units="cm"/>
      <inkml:brushProperty name="height" value="0.05" units="cm"/>
      <inkml:brushProperty name="color" value="#008C3A"/>
    </inkml:brush>
  </inkml:definitions>
  <inkml:trace contextRef="#ctx0" brushRef="#br0">1 21 5537,'0'0'2663,"0"0"-586,0 0-345,0 0-307,0 0-271,0 0-255,3-16 250,5 11 3011,283 5-5327,-92 0-4011,-130 6-1489,-42-5-117</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2.500"/>
    </inkml:context>
    <inkml:brush xml:id="br0">
      <inkml:brushProperty name="width" value="0.05" units="cm"/>
      <inkml:brushProperty name="height" value="0.05" units="cm"/>
      <inkml:brushProperty name="color" value="#008C3A"/>
    </inkml:brush>
  </inkml:definitions>
  <inkml:trace contextRef="#ctx0" brushRef="#br0">193 22 2513,'0'0'2917,"0"0"-713,0 0-467,0 0-352,0 0-475,0 0-155,-12-3 3,-39-12-79,39 12-27,12 3-87,0 0 43,0 0-78,0 0-90,-1 0-175,-1 0-261,1 0 0,0 0 0,0 0 0,0 1 1,0-1-1,0 0 0,0 1 0,0-1 0,0 0 0,0 1 0,0 0 0,0-1 0,0 1 0,0-1 0,0 1 0,0 0 0,0 0 0,1 0 0,-1-1 0,0 1 0,1 0 0,-1 0 0,0 0 0,1 0 0,-1 2 0,-8 27 21,7-20-24,-26 107-3372,-18 165 1,39-225-3185</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8.221"/>
    </inkml:context>
    <inkml:brush xml:id="br0">
      <inkml:brushProperty name="width" value="0.05" units="cm"/>
      <inkml:brushProperty name="height" value="0.05" units="cm"/>
      <inkml:brushProperty name="color" value="#E71224"/>
    </inkml:brush>
  </inkml:definitions>
  <inkml:trace contextRef="#ctx0" brushRef="#br0">0 0 7162,'0'0'2844,"0"0"-779,0 0-409,0 0-516,0 0-386,0 0-302,2 8 189,3-4-585,0 1-1,0-1 1,0-1 0,1 1-1,0-1 1,7 4-1,11 7-1,137 92-1593,-160-105 1470,1 0-1,0 0 1,-1 1-1,0-1 1,1 0 0,-1 1-1,0-1 1,1 1-1,-1-1 1,0 1 0,0 0-1,0-1 1,0 1-1,1 3 1,-2-3 57,0-1 0,0 0 0,0 0 0,0 0 0,0 1-1,0-1 1,-1 0 0,1 0 0,0 0 0,-1 1 0,1-1 0,-1 0 0,1 0 0,-1 0-1,1 0 1,-1 0 0,0 0 0,0 1 0,-5 4 102,-1 0 0,1-1 1,-1 0-1,0 0 0,-14 7 0,-12 10-142,-31 40-39,58-54 78,-1 0 0,1 0 0,1 0 1,0 0-1,0 1 0,-7 17 0,11-22 199,0 4 2428,11-7-520,3-1-2762,46 1 734,58-1-1415,-103-1-790,1-1-1,28-7 1,-14 0-6817</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3.710"/>
    </inkml:context>
    <inkml:brush xml:id="br0">
      <inkml:brushProperty name="width" value="0.05" units="cm"/>
      <inkml:brushProperty name="height" value="0.05" units="cm"/>
      <inkml:brushProperty name="color" value="#008C3A"/>
    </inkml:brush>
  </inkml:definitions>
  <inkml:trace contextRef="#ctx0" brushRef="#br0">64 0 7138,'0'0'2741,"0"0"-663,0 0-267,0 0-264,0 0-330,0 0-428,57 0 289,635 0-1643,-696 21 139,-4-11 393,-1-1 1,-1 0-1,0 0 1,-16 10-1,-12 11 25,-509 530 177,543-555-175,-36 39-64,3 3 1,-40 61 0,77-108 69,0 1-1,-1-1 1,1 1 0,0-1 0,0 1 0,-1-1 0,1 1 0,0-1 0,0 1 0,0-1 0,-1 1 0,1-1 0,0 1-1,0 0 1,0-1 0,0 1 0,0-1 0,0 1 0,0-1 0,0 1 0,1-1 0,-1 1 0,0 0 0,0-1-1,0 1 1,1-1 0,-1 1 0,0-1 0,1 1 0,17 7 29,40-9 50,-39 0-66,5 1-55,-1 1-1,1 1 0,-1 2 0,0 0 0,0 1 0,0 1 0,35 15 1,98 40-5273,-114-45 1600</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4.460"/>
    </inkml:context>
    <inkml:brush xml:id="br0">
      <inkml:brushProperty name="width" value="0.05" units="cm"/>
      <inkml:brushProperty name="height" value="0.05" units="cm"/>
      <inkml:brushProperty name="color" value="#008C3A"/>
    </inkml:brush>
  </inkml:definitions>
  <inkml:trace contextRef="#ctx0" brushRef="#br0">14 1 4281,'0'0'2699,"0"0"-702,0 0-417,0 0-410,0 0-258,0 0-275,-11 0 119,8 3 2109,4 0-2866,0 1 0,0-1 0,1 0-1,-1 1 1,1-1 0,0 0 0,0 0 0,0 0 0,0 0 0,1 0 0,-1 0 0,1-1-1,-1 1 1,1-1 0,0 0 0,7 4 0,56 35-226,-63-39 197,35 17-917,0-2 1,55 18-1,23-2-4157,-52-18-3189</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5.480"/>
    </inkml:context>
    <inkml:brush xml:id="br0">
      <inkml:brushProperty name="width" value="0.05" units="cm"/>
      <inkml:brushProperty name="height" value="0.05" units="cm"/>
      <inkml:brushProperty name="color" value="#008C3A"/>
    </inkml:brush>
  </inkml:definitions>
  <inkml:trace contextRef="#ctx0" brushRef="#br0">97 0 4793,'0'0'2609,"0"0"-640,0 0-584,0 0-422,0 0-285,0 0-210,0 0-457,0 1-1,0-1 0,0 0 0,0 0 0,0 0 0,0 0 1,0 1-1,0-1 0,0 0 0,0 0 0,0 0 0,0 0 1,0 1-1,0-1 0,0 0 0,0 0 0,0 0 0,-1 0 1,1 1-1,0-1 0,0 0 0,0 0 0,0 0 0,0 0 1,0 0-1,0 0 0,0 1 0,-1-1 0,1 0 0,0 0 1,0 0-1,0 0 0,0 0 0,-1 0 0,1 0 0,0 0 1,0 0-1,0 0 0,0 0 0,-1 0 0,1 0 1,0 0-1,0 0 0,0 0 0,0 0 0,-1 0 0,1 0 1,0 0-1,0 0 0,0 0 0,0 0 0,0 0 0,-1 0 1,1 0-1,0 0 0,0 0 0,0 0 0,0 0 0,0-1 1,-1 1-1,1 0 0,0 0 0,0 0 0,-1 28 68,-2 1 0,-1-1 0,0 0 0,-3 0 0,0 0 0,-2-1 0,0 0 0,-23 42 0,30-60-77,2-8-2,0 1 1,0-1-1,0 1 1,-1 0-1,1-1 0,0 1 1,-1-1-1,0 0 1,1 1-1,-1-1 1,0 1-1,0-1 0,0 0 1,0 1-1,-1 1 1,1-2-46,1-1 6,0 0 36,0 1 0,0 4 2,0-4-5,0-1-1,0 0-11,0 0-31,0 0 30,0 0 2,0 0-7,0 0 1,0 0-43,0 0-15,0 0-33,34-3 0,-17-4 118,1-1 0,-1-1 0,-1 0 0,0-2-1,-1 0 1,1 0 0,-2-2 0,0 0 0,17-20-1,3-7-2055,-2-2-1,29-49 0,-39 54-4137</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37.614"/>
    </inkml:context>
    <inkml:brush xml:id="br0">
      <inkml:brushProperty name="width" value="0.05" units="cm"/>
      <inkml:brushProperty name="height" value="0.05" units="cm"/>
      <inkml:brushProperty name="color" value="#008C3A"/>
    </inkml:brush>
  </inkml:definitions>
  <inkml:trace contextRef="#ctx0" brushRef="#br0">97 22 416,'0'0'5365,"0"0"-2479,0 0-1029,0 0-362,0 0-335,0 0-424,-3-4-209,-11-10-116,11 11-31,9 3 972,104 0-2499,-109 1 1049,0 0 0,0 0 1,0 0-1,-1 0 0,1 1 0,0-1 0,-1 0 1,1 1-1,-1-1 0,1 0 0,-1 1 1,0-1-1,0 0 0,1 1 0,-1-1 0,0 0 1,0 1-1,0-1 0,-1 2 0,-2 33-132,-2-29 219,1 0 0,-1 0 0,-1-1-1,1 0 1,-1 0 0,0 0 0,-9 5-1,7-4-26,0 0 0,0 1-1,1-1 1,-11 15 0,8-5-120,7-11 134,0 0-1,0 0 0,-1-1 0,0 1 1,0-1-1,-6 6 0,-38 59-68,42-63 102,5-1 6,1-5 47,0-1 45,0 0-60,0 0 25,0 0-51,0 0-26,0 0-10,0 0-33,0 0-33,14 0 24,184 2-439,-68 2-2729,-67-3-1271</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58.432"/>
    </inkml:context>
    <inkml:brush xml:id="br0">
      <inkml:brushProperty name="width" value="0.05" units="cm"/>
      <inkml:brushProperty name="height" value="0.05" units="cm"/>
      <inkml:brushProperty name="color" value="#008C3A"/>
    </inkml:brush>
  </inkml:definitions>
  <inkml:trace contextRef="#ctx0" brushRef="#br0">1 14 4545,'0'0'4881,"0"0"-2235,0 0-678,0 0-197,0 0-490,0 0-493,0 0-760,0-1 1,0 1-1,0 0 0,0-1 1,-1 1-1,1-1 1,0 1-1,0 0 0,0-1 1,0 1-1,0-1 1,0 1-1,0-1 0,0 1 1,0 0-1,0-1 1,0 1-1,0-1 0,1 1 1,-1-1-1,0 1 1,0 0-1,0-1 1,1 1-1,-1 0 0,0-1 1,0 1-1,1 0 1,-1-1-1,0 1 0,1 0 1,-1-1-1,0 1 1,1 0-1,-1 0 0,1-1 1,967 1-297,-973 1 264,-1-1 1,1 1 0,0 0-1,0 1 1,0 0 0,-1-1-1,1 2 1,1-1 0,-1 0-1,-5 4 1,-50 38 34,31-22-7,-179 119-376,-42 31-739,78-46 224,168-117 2998,15-4-1299,37 0-1166,-5 0 386,-5 2-433,-1-2 0,48 1 0,23-4-3114,-91-2 2619,53 0-4740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59.167"/>
    </inkml:context>
    <inkml:brush xml:id="br0">
      <inkml:brushProperty name="width" value="0.05" units="cm"/>
      <inkml:brushProperty name="height" value="0.05" units="cm"/>
      <inkml:brushProperty name="color" value="#008C3A"/>
    </inkml:brush>
  </inkml:definitions>
  <inkml:trace contextRef="#ctx0" brushRef="#br0">1 2 808,'0'0'3881,"0"0"-1552,0 0-586,0 0-223,0 0-441,0 0-136,0 0-87,0 0-75,0 0-139,0 0 22,0 0-36,0 0-45,0 0-102,0 0-10,0 0-80,22 0 446,0 0-815,-11-1-125,0 1-1,1 0 0,-1 1 0,0 0 0,0 1 1,0 0-1,0 1 0,16 5 0,29 15-2620,84 21-1,-77-29-2157</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56.181"/>
    </inkml:context>
    <inkml:brush xml:id="br0">
      <inkml:brushProperty name="width" value="0.05" units="cm"/>
      <inkml:brushProperty name="height" value="0.05" units="cm"/>
      <inkml:brushProperty name="color" value="#008C3A"/>
    </inkml:brush>
  </inkml:definitions>
  <inkml:trace contextRef="#ctx0" brushRef="#br0">1 7 4185,'0'0'2142,"0"0"-602,0 0-258,0 0-269,0 0-181,0 0 103,0 0 88,0 0-12,0 0-73,0 0-74,0 0-120,0 0-23,0 0-113,0 0-55,0 0-53,0 0-445,0 0-1,0-1 1,0 1 0,0 0 0,0-1 0,0 1 0,0 0 0,0-1 0,1 1 0,-1 0 0,0-1-1,0 1 1,0 0 0,1 0 0,-1-1 0,0 1 0,0 0 0,1 0 0,-1 0 0,0-1-1,0 1 1,1 0 0,-1 0 0,0 0 0,1 0 0,-1-1 0,0 1 0,1 0 0,-1 0 0,0 0-1,1 0 1,-1 0 0,0 0 0,1 0 0,-1 0 0,1 0 0,261 0-2305,-89 0-4294,-130 0 689</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7:56.904"/>
    </inkml:context>
    <inkml:brush xml:id="br0">
      <inkml:brushProperty name="width" value="0.05" units="cm"/>
      <inkml:brushProperty name="height" value="0.05" units="cm"/>
      <inkml:brushProperty name="color" value="#008C3A"/>
    </inkml:brush>
  </inkml:definitions>
  <inkml:trace contextRef="#ctx0" brushRef="#br0">6 1 1136,'0'0'2193,"0"0"-289,0 0-346,0 0-270,0 0-305,0 0-119,-4 0-526,2 0 1738,5 0 4693,155 0-9553,-53 0-2412,-49 0-1596</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1.698"/>
    </inkml:context>
    <inkml:brush xml:id="br0">
      <inkml:brushProperty name="width" value="0.05" units="cm"/>
      <inkml:brushProperty name="height" value="0.05" units="cm"/>
      <inkml:brushProperty name="color" value="#008C3A"/>
    </inkml:brush>
  </inkml:definitions>
  <inkml:trace contextRef="#ctx0" brushRef="#br0">0 0 4993,'0'0'3557,"0"0"-1486,0 0-424,0 0-291,0 0-294,0 0-281,0 0-77,0 0-191,0 0-107,0 0-120,0 0-94,0 0-86,0 0-11,0 0-55,0 0 36,22 0 202,1727 0-10,-1624 7-296,45 0 46,394-7 4,-228 7-44,-316-7 29,546 13 6,-452-6-33,161 15 71,-34-14-19,-20-2-33,31 8 18,-215-10-15,195 14-27,122-4-1823,-235-14-2562,-70 0-507</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3.079"/>
    </inkml:context>
    <inkml:brush xml:id="br0">
      <inkml:brushProperty name="width" value="0.05" units="cm"/>
      <inkml:brushProperty name="height" value="0.05" units="cm"/>
      <inkml:brushProperty name="color" value="#008C3A"/>
    </inkml:brush>
  </inkml:definitions>
  <inkml:trace contextRef="#ctx0" brushRef="#br0">0 1084 10114,'0'0'3588,"0"0"-1415,0 0-512,0 0-473,0 0-348,0 0-193,0-5-206,1-6-315,1 1-1,0-1 1,0 1-1,1 0 1,0 0-1,8-16 1,36-67-207,-34 69 109,11-21-214,3 1 0,1 1 0,2 2 0,51-53 0,-81 93 163,0 1 0,0 0 0,1-1 0,-1 1 0,0 0 0,1 0 0,-1 0 0,0-1 0,0 1 0,1 0 0,-1 0 0,0 0 0,1 0 0,-1 0 0,0-1 0,1 1 0,-1 0 0,0 0 0,1 0 0,-1 0 0,0 0 0,1 0-1,-1 0 1,1 0 0,-1 0 0,0 0 0,1 0 0,-1 1 0,0-1 0,1 0 0,-1 0 0,0 0 0,0 0 0,1 1 0,-1-1 0,0 0 0,1 0 0,-1 0 0,0 1 0,0-1 0,1 0 0,-1 0 0,0 1 0,0-1 0,0 0 0,1 1 0,-1-1-1,8 18 6,-7-15-47,155 473 182,-128-393-133,-15-39-4,29 61 0,-42-105 20,0 1 1,0 0-1,1 0 0,-1-1 1,0 1-1,1 0 0,-1-1 0,0 1 1,1 0-1,-1-1 0,1 1 0,-1-1 1,1 1-1,-1-1 0,1 1 1,-1-1-1,1 1 0,0-1 0,-1 1 1,1-1-1,0 0 0,-1 1 0,1-1 1,0 0-1,0 0 0,-1 0 1,1 1-1,0-1 0,0 0 0,-1 0 1,1 0-1,0 0 0,0 0 0,0 0 20,-1 0 49,1 0-54,-1 0 0,1 0 1,-1 0-1,1 0 0,-1 1 1,1-1-1,0 0 0,-1 0 1,1 0-1,-1 0 0,1 0 1,-1-1-1,1 1 0,-1 0 1,1 0-1,-1 0 0,1 0 1,-1 0-1,0-1 0,1 1 1,-1 0-1,1-1 0,-1 1 1,1 0-1,-1 0 0,0-1 1,1 0-1,4-9 14,0 0 0,-1 0 0,0-1 0,0 1 0,2-17 0,10-28 34,111-271-59,78-221-1572,-152 360 3,-30 62-4506,-22 97 816</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8.901"/>
    </inkml:context>
    <inkml:brush xml:id="br0">
      <inkml:brushProperty name="width" value="0.05" units="cm"/>
      <inkml:brushProperty name="height" value="0.05" units="cm"/>
      <inkml:brushProperty name="color" value="#E71224"/>
    </inkml:brush>
  </inkml:definitions>
  <inkml:trace contextRef="#ctx0" brushRef="#br0">295 1 1528,'0'0'3626,"0"0"-1190,0 0-355,0 0-88,0 0-147,0 0-110,0 0-382,0 0-298,0 0-223,-13 6 741,-6 12-1307,1 1 0,-17 22-1,-5 6-209,-9 9-90,27-30-1470,0-1-1,-34 29 1,40-45-3726,11-9 602</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5.263"/>
    </inkml:context>
    <inkml:brush xml:id="br0">
      <inkml:brushProperty name="width" value="0.05" units="cm"/>
      <inkml:brushProperty name="height" value="0.05" units="cm"/>
      <inkml:brushProperty name="color" value="#008C3A"/>
    </inkml:brush>
  </inkml:definitions>
  <inkml:trace contextRef="#ctx0" brushRef="#br0">7 1 288,'0'0'2463,"0"0"-632,0 0-413,0 0-323,0 0-122,0 0-51,-1 0-663,1 0 0,0 0 0,0 0 1,-1 0-1,1 0 0,0 0 0,0 0 0,-1 0 0,1 0 0,0 0 1,0 0-1,0 0 0,-1 1 0,1-1 0,0 0 0,0 0 1,0 0-1,-1 0 0,1 1 0,0-1 0,0 0 0,0 0 0,0 0 1,-1 1-1,1-1 0,0 0 0,0 0 0,0 1 0,0-1 1,0 0-1,0 0 0,0 0 0,0 1 0,0-1 0,0 0 1,0 0-1,0 1 0,0-1 0,0 1 0,459-1-29,-420 1-214,41 8 1,-40-4-1,41 1 1,-44-5-22,-1 1-1,0 3 0,61 14 1,-57-12 19,0-2 0,0-1 0,0-2 0,43-4 1,-17 1-13,263 8 30,-284-5-45,0 3 0,52 11 1,40 4 73,-76-11-78,85 21 0,-50-8-1,21 1 15,-88-17 8,0-1 1,0-1 0,54-1-1,0 1 42,39 11-50,-66-6-19,73 1 1,-58-3 59,-47-6-26,0 2 0,40 9-1,9 1 6,159 15-73,92 14 175,-304-40-112,-13-1-9,1-1 1,-1 1-1,1 0 0,-1 1 1,11 3-1,-6-1 6,-1-2 0,1 1-1,0-1 1,-1-1 0,1 0-1,0-1 1,0 0 0,17-3-1,14 1 7,27 2-377,303-5-7278,-309 3 3364</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6.580"/>
    </inkml:context>
    <inkml:brush xml:id="br0">
      <inkml:brushProperty name="width" value="0.05" units="cm"/>
      <inkml:brushProperty name="height" value="0.05" units="cm"/>
      <inkml:brushProperty name="color" value="#008C3A"/>
    </inkml:brush>
  </inkml:definitions>
  <inkml:trace contextRef="#ctx0" brushRef="#br0">0 1 6361,'0'0'2840,"0"0"-1076,0 0-494,0 0-312,0 0-232,0 0-101,0 0-67,0 0-102,0 0-143,0 0 19,0 0-66,11 0 413,550 0 921,-190 0-4918,-370 0 3212,-1 0 0,0 0 0,1 0 0,-1 0 1,0 0-1,1 0 0,-1 0 0,0 0 0,1-1 0,-1 1 0,1 1 0,-1-1 0,0 0 0,1 0 1,-1 0-1,0 0 0,1 0 0,-1 0 0,0 0 0,1 0 0,-1 0 0,0 1 0,1-1 1,-1 0-1,0 0 0,1 1 0,-1-1 0,0 0 0,0 0 0,1 1 0,-1-1 0,0 0 0,0 0 1,0 1-1,1-1 0,-1 0 0,0 1 0,0-1 0,0 0 0,0 1 0,0-1 0,0 1 1,0-1-1,0 0 0,1 1 0,-1-1 0,-1 0 0,1 1 0,0-1 0,0 0 0,0 1 0,0 0 1,0 2-1258,0 12-4828</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7.511"/>
    </inkml:context>
    <inkml:brush xml:id="br0">
      <inkml:brushProperty name="width" value="0.05" units="cm"/>
      <inkml:brushProperty name="height" value="0.05" units="cm"/>
      <inkml:brushProperty name="color" value="#008C3A"/>
    </inkml:brush>
  </inkml:definitions>
  <inkml:trace contextRef="#ctx0" brushRef="#br0">160 141 312,'0'0'5332,"0"0"-2179,0 0-849,0 0-208,0 0-351,0 0-285,0-11 1850,-2 31-3297,0 0-1,-1 0 1,-1 0 0,-1 0-1,-1-1 1,-1 0-1,0 0 1,-1-1-1,-1 0 1,-1 0 0,-1-1-1,0-1 1,-1 1-1,-1-2 1,-15 15 0,17-19 263,0 2-2106,33-9 688,14-3 1123,-1-3-1,1-1 0,-1-1 0,36-10 1,-46 8-54,0-1 0,44-21 0,-62 25-71,0 0 1,0-1-1,-1 0 1,1-1 0,-1 1-1,-1-1 1,1-1-1,0 1 1,-1-1 0,0 1-1,-1-2 1,1 1 0,-1 0-1,4-10 1,4-18-1361,14-67 0,-11 35-104,0 8-1107,-1 1-2504</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8.417"/>
    </inkml:context>
    <inkml:brush xml:id="br0">
      <inkml:brushProperty name="width" value="0.05" units="cm"/>
      <inkml:brushProperty name="height" value="0.05" units="cm"/>
      <inkml:brushProperty name="color" value="#008C3A"/>
    </inkml:brush>
  </inkml:definitions>
  <inkml:trace contextRef="#ctx0" brushRef="#br0">97 1 1616,'0'0'2849,"0"0"-830,0 0-487,0 0-306,0 0-290,0 0-260,0 0-164,0 0-155,0 0-9,0 0 29,0 0 134,0 0-8,0 0-18,0 0-70,0 0-41,0 0 19,0 0-77,0 0 26,0 0-28,0 0 38,0 0-28,0 0 23,0 0-62,0 0-49,0 0 23,0 0-15,0 0-56,0 0-113,0 3-119,-2 44 84,-2-1 1,-15 73 0,-34 91-3216,49-194 2553,-11 42-3676</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09.489"/>
    </inkml:context>
    <inkml:brush xml:id="br0">
      <inkml:brushProperty name="width" value="0.05" units="cm"/>
      <inkml:brushProperty name="height" value="0.05" units="cm"/>
      <inkml:brushProperty name="color" value="#008C3A"/>
    </inkml:brush>
  </inkml:definitions>
  <inkml:trace contextRef="#ctx0" brushRef="#br0">373 8 4369,'0'0'3570,"0"0"-1328,0 0-438,0 0-153,0 0-186,0 0-220,0 0-1132,0-1 0,0 1-1,0 0 1,0-1 0,-1 1-1,1 0 1,0 0 0,0-1-1,0 1 1,0 0 0,0-1-1,-1 1 1,1 0 0,0 0-1,0-1 1,-1 1 0,1 0-1,0 0 1,0-1 0,-1 1-1,1 0 1,0 0 0,-1 0-1,1 0 1,0-1 0,0 1-1,-1 0 1,1 0 0,0 0-1,-1 0 1,1 0 0,0 0-1,-1 0 1,1 0 0,0 0-1,-1 0 1,-9 1-97,1 1 0,-1 0 1,1 0-1,0 1 0,-1 0 0,1 1 0,1 0 1,-1 0-1,1 1 0,-1 0 0,2 1 0,-1-1 1,0 2-1,1-1 0,-11 14 0,-11 12-37,2 1-1,-27 42 1,41-54-10,0 0 1,2 1-1,1 1 0,0-1 1,2 1-1,0 1 1,-7 39-1,8-6-1173,1 0-1,3 70 1,2-96 185,1-8-1164,0 0 0,4 34 1,14-5-6911</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1.547"/>
    </inkml:context>
    <inkml:brush xml:id="br0">
      <inkml:brushProperty name="width" value="0.05" units="cm"/>
      <inkml:brushProperty name="height" value="0.05" units="cm"/>
      <inkml:brushProperty name="color" value="#008C3A"/>
    </inkml:brush>
  </inkml:definitions>
  <inkml:trace contextRef="#ctx0" brushRef="#br0">131 1 6065,'0'0'3537,"0"0"-1498,0 0-172,0 0-241,0 0-367,0 0-350,0 0-293,0 0-177,0 0-181,0 0-82,16 0-88,16 2-41,44 8 0,6 0 27,-21-5-156,116 23 1,-174-28 70,9 7-43,-11-6 48,-1-1 25,0 0-60,0 0 22,-1 15-205,-2-10 210,0 0 1,-1-1-1,1 1 0,-1-1 1,1 0-1,-1 0 0,-1 0 1,1-1-1,0 0 0,-1 1 0,-5 2 1,-8 7-19,-141 117-1412,-174 186-1,324-310 1365,8-6 74,0 1-1,0-1 1,0 1 0,0-1-1,0 1 1,0 0 0,0 0-1,0-1 1,0 1 0,0 0-1,0 0 1,0 0 0,0 0-1,1 0 1,-1 0 0,0 0-1,1 1 1,-1-1 0,1 0 0,-1 0-1,1 0 1,0 1 0,-1 0-1,1 0 26,0-2-6,0 0-14,0 0 4,0 0-9,0 0-2,0 0-20,0 0-84,0 0-13,0 0 74,9 0 55,1 1 43,0 1-1,0 0 0,0 0 1,0 1-1,13 6 0,19 6 50,-7-8-616,0-1 1,1-1-1,63-1 1,-45 2-4622,-39-5-320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2.095"/>
    </inkml:context>
    <inkml:brush xml:id="br0">
      <inkml:brushProperty name="width" value="0.05" units="cm"/>
      <inkml:brushProperty name="height" value="0.05" units="cm"/>
      <inkml:brushProperty name="color" value="#008C3A"/>
    </inkml:brush>
  </inkml:definitions>
  <inkml:trace contextRef="#ctx0" brushRef="#br0">1 1 5609,'0'0'1997,"0"0"-410,0 0-430,0 0-319,0 0-223,0 0-115,0 0-83,0 0-49,0 0 118,0 0 14,0 0 93,0 0-34,0 0-46,0 0-113,0 0-103,0 0-71,2 4 14,7 9-229,1 1 0,1-1 0,0-1 0,1 0 0,1-1 0,16 13 0,52 25-3202,-40-32-715</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2.646"/>
    </inkml:context>
    <inkml:brush xml:id="br0">
      <inkml:brushProperty name="width" value="0.05" units="cm"/>
      <inkml:brushProperty name="height" value="0.05" units="cm"/>
      <inkml:brushProperty name="color" value="#008C3A"/>
    </inkml:brush>
  </inkml:definitions>
  <inkml:trace contextRef="#ctx0" brushRef="#br0">90 1 280,'0'0'4268,"0"0"-1793,0 0-632,0 0-219,0 0-349,0 0-124,0 0-120,0 0-153,0 0-193,0 0-168,-15 16 238,3 12-597,-13 49 0,-5 11-5272,22-65-1637</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3.733"/>
    </inkml:context>
    <inkml:brush xml:id="br0">
      <inkml:brushProperty name="width" value="0.05" units="cm"/>
      <inkml:brushProperty name="height" value="0.05" units="cm"/>
      <inkml:brushProperty name="color" value="#008C3A"/>
    </inkml:brush>
  </inkml:definitions>
  <inkml:trace contextRef="#ctx0" brushRef="#br0">29 0 3937,'0'0'3054,"0"0"-740,0 0-711,0 0-460,0 0-297,0 0-97,7 7 1395,32 8-2048,-33-14-288,0 1 1,0 0 0,0 1-1,0-1 1,0 1 0,-1 0-1,10 7 1,-14-6-100,0 0 0,0-1 1,-1 1-1,1 0 0,-1 0 0,0 0 0,0 0 0,0-1 1,-2 8-1,1 3-130,1-12 408,-1 0 0,1 1 0,-1-1 0,1 0 0,-1 0 0,0 0 0,0 1 1,0-1-1,0 0 0,-1 0 0,1 0 0,0-1 0,-1 1 0,1 0 0,-1 0 0,0-1 0,0 1 0,1-1 0,-3 2 0,-50 28-37,45-26-1,1-1-1,0 1 1,0 0-1,-9 8 1,17-13 61,-1 0 1,1 0 0,0 0 0,0 1 0,0-1 0,0 0-1,0 0 1,-1 0 0,1 1 0,0-1 0,0 0 0,0 0-1,0 0 1,0 1 0,0-1 0,0 0 0,0 0 0,0 0-1,0 1 1,0-1 0,0 0 0,0 0 0,0 1 0,0-1 0,0 0-1,0 0 1,0 1 0,0-1 0,0 0 0,0 0 0,0 0-1,0 1 1,0-1 0,0 0 0,1 0 0,-1 0 0,0 1-1,0-1 1,0 0 0,0 0 0,1 0 0,-1 0 0,0 0-1,0 1 1,0-1 0,1 0 0,-1 0 0,18 6 88,24 0-300,-40-6 201,84 1-3036,-51-1-1693</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4.912"/>
    </inkml:context>
    <inkml:brush xml:id="br0">
      <inkml:brushProperty name="width" value="0.05" units="cm"/>
      <inkml:brushProperty name="height" value="0.05" units="cm"/>
      <inkml:brushProperty name="color" value="#008C3A"/>
    </inkml:brush>
  </inkml:definitions>
  <inkml:trace contextRef="#ctx0" brushRef="#br0">1 1 2833,'0'0'3042,"0"0"-990,0 0-561,0 0-387,0 0-342,0 0-178,0 0-124,0 0-91,0 0-105,0 0-13,0 0-67,0 0-73,0 0-14,0 0 25,9 0 224,173 14-146,-82-14-2614,-35 0-2867,-44 0-200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9.336"/>
    </inkml:context>
    <inkml:brush xml:id="br0">
      <inkml:brushProperty name="width" value="0.05" units="cm"/>
      <inkml:brushProperty name="height" value="0.05" units="cm"/>
      <inkml:brushProperty name="color" value="#E71224"/>
    </inkml:brush>
  </inkml:definitions>
  <inkml:trace contextRef="#ctx0" brushRef="#br0">1 0 4561,'0'0'2961,"0"0"-524,0 0-569,0 0-348,0 0-403,0 0-287,2 0-158,0 1-532,0-1 0,0 0 0,1 1-1,-1 0 1,0-1 0,0 1 0,0 0 0,-1 0-1,1 0 1,0 0 0,0 0 0,0 1 0,-1-1-1,1 0 1,2 3 0,25 32 640,-11-13-611,-3-6-238,80 87-1163,-73-83-2964,26 19 0,-28-24-4591</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5.479"/>
    </inkml:context>
    <inkml:brush xml:id="br0">
      <inkml:brushProperty name="width" value="0.05" units="cm"/>
      <inkml:brushProperty name="height" value="0.05" units="cm"/>
      <inkml:brushProperty name="color" value="#008C3A"/>
    </inkml:brush>
  </inkml:definitions>
  <inkml:trace contextRef="#ctx0" brushRef="#br0">97 1 3489,'0'0'2082,"0"0"-425,0 0-202,0 0-255,0 0-303,0 0-209,-7 3 669,4 6-968,0 0-1,0 0 0,1 0 1,0 0-1,-1 18 0,-1 3 0,-17 86 109,2-4-1619,3-37-3154,3-33-3141</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6.217"/>
    </inkml:context>
    <inkml:brush xml:id="br0">
      <inkml:brushProperty name="width" value="0.05" units="cm"/>
      <inkml:brushProperty name="height" value="0.05" units="cm"/>
      <inkml:brushProperty name="color" value="#008C3A"/>
    </inkml:brush>
  </inkml:definitions>
  <inkml:trace contextRef="#ctx0" brushRef="#br0">0 0 568,'0'0'5609,"0"0"-2872,0 0-649,0 0-23,0 0-241,0 0-191,0 0-433,0 0-264,0 0-320,0 0-328,0 0-96,0 0-184,0 0-16,0 0-48,0 0-1048,0 0-1769,0 0-3968</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7.351"/>
    </inkml:context>
    <inkml:brush xml:id="br0">
      <inkml:brushProperty name="width" value="0.05" units="cm"/>
      <inkml:brushProperty name="height" value="0.05" units="cm"/>
      <inkml:brushProperty name="color" value="#008C3A"/>
    </inkml:brush>
  </inkml:definitions>
  <inkml:trace contextRef="#ctx0" brushRef="#br0">7 7 3689,'0'0'4521,"0"0"-2073,0 0-279,0 0-273,0 0-536,0 0-231,0 0-409,-7-7-176,7 7-200,0 0-72,0 0-144,0 0-112,0 0 8,0 0-24,0 0-96,0 0-864,0 0-1041,0 0-3360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18.448"/>
    </inkml:context>
    <inkml:brush xml:id="br0">
      <inkml:brushProperty name="width" value="0.05" units="cm"/>
      <inkml:brushProperty name="height" value="0.05" units="cm"/>
      <inkml:brushProperty name="color" value="#008C3A"/>
    </inkml:brush>
  </inkml:definitions>
  <inkml:trace contextRef="#ctx0" brushRef="#br0">35 1 2697,'0'0'2810,"0"0"-597,0 0-320,0 0-322,0 0-28,0 0 10,-11 0 5497,5 0-7797,1 2-3505,-8 10-5254</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0.017"/>
    </inkml:context>
    <inkml:brush xml:id="br0">
      <inkml:brushProperty name="width" value="0.05" units="cm"/>
      <inkml:brushProperty name="height" value="0.05" units="cm"/>
      <inkml:brushProperty name="color" value="#008C3A"/>
    </inkml:brush>
  </inkml:definitions>
  <inkml:trace contextRef="#ctx0" brushRef="#br0">1 0 3169,'0'0'2890,"0"0"-549,0 0-496,0 0-444,0 0-223,0 0-155,0 0-138,0 0-148,0 0-79,0 0-91,0 0-61,0 0-82,0 0-17,0 0-53,0 0-51,0 0-127,0 0-79,10 1 2,55 10-510,126 4-1,-81-14-8928,-102-1 4052</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0.482"/>
    </inkml:context>
    <inkml:brush xml:id="br0">
      <inkml:brushProperty name="width" value="0.05" units="cm"/>
      <inkml:brushProperty name="height" value="0.05" units="cm"/>
      <inkml:brushProperty name="color" value="#008C3A"/>
    </inkml:brush>
  </inkml:definitions>
  <inkml:trace contextRef="#ctx0" brushRef="#br0">76 1 200,'0'0'3842,"0"0"-1637,0 0-617,0 0-286,0 0-318,0 0-261,-1 0-650,0-1 0,1 1 1,-1 0-1,0 1 0,0-1 1,0 0-1,0 0 0,0 0 1,0 0-1,0 1 0,0-1 1,1 0-1,-1 1 1,0-1-1,0 1 0,0-1 1,1 1-1,-1-1 0,0 1 1,0 0-1,1-1 0,-1 1 1,0 1-1,-9 116 2216,5-75-1996,-12 82-159,1-43-4160,9-59-2227</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2.031"/>
    </inkml:context>
    <inkml:brush xml:id="br0">
      <inkml:brushProperty name="width" value="0.05" units="cm"/>
      <inkml:brushProperty name="height" value="0.05" units="cm"/>
      <inkml:brushProperty name="color" value="#008C3A"/>
    </inkml:brush>
  </inkml:definitions>
  <inkml:trace contextRef="#ctx0" brushRef="#br0">133 0 4905,'0'0'4004,"0"0"-1771,0 0-454,0 0-338,0 0-576,0 0-282,0 0-196,0 0-170,0 0-102,0 0-71,0 0 33,0 0-29,0 0 58,0 0-13,16 0 420,407 0 288,-416 5-954,-6-4 145,-1-1 0,1 1 1,-1 0-1,1-1 0,-1 1 1,1-1-1,-1 1 0,1-1 1,-1 1-1,1-1 0,-1 1 1,1-1-1,0 1 0,-1-1 1,1 0-1,0 1 0,0-1 1,-1 0-1,1 0 0,0 1 1,0-1-1,-1 0 1,1 0-1,0 0 0,0 0 1,-1 0-1,1 0 0,0 0 1,1-1-1,-3 32-176,-3-22 174,-1 1 0,0-1 1,0-1-1,0 1 0,-1 0 1,-1-1-1,1-1 0,-16 15 1,-10 12 14,-57 65-237,-161 139 0,240-230 178,-22 19-104,2 1 0,-51 61 0,77-84 135,-2 6 117,16-10 11,4-2-181,199 1-927,-72 0-5015,-112 0 1698</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2.647"/>
    </inkml:context>
    <inkml:brush xml:id="br0">
      <inkml:brushProperty name="width" value="0.05" units="cm"/>
      <inkml:brushProperty name="height" value="0.05" units="cm"/>
      <inkml:brushProperty name="color" value="#008C3A"/>
    </inkml:brush>
  </inkml:definitions>
  <inkml:trace contextRef="#ctx0" brushRef="#br0">12 0 3689,'0'0'2206,"0"0"-470,0 0-226,0 0-313,0 0-173,0 0-62,-11 0 415,10 0 4117,7 2-5506,-1 0 0,1 0 1,-1 0-1,0 0 0,0 1 0,0 0 1,0 0-1,0 0 0,-1 1 0,7 6 1,7 4-199,6 0-1052,0 0 1,0-2-1,1-1 0,46 15 1,-56-21 178,43 11-5213</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3.576"/>
    </inkml:context>
    <inkml:brush xml:id="br0">
      <inkml:brushProperty name="width" value="0.05" units="cm"/>
      <inkml:brushProperty name="height" value="0.05" units="cm"/>
      <inkml:brushProperty name="color" value="#008C3A"/>
    </inkml:brush>
  </inkml:definitions>
  <inkml:trace contextRef="#ctx0" brushRef="#br0">137 71 984,'0'0'5317,"0"0"-2272,0 0-977,0 0-131,0 0-286,0 0-247,0 0-382,0 0-305,0 0-223,0 0-198,0 0-120,0 0-103,-7 10 91,-7 17-178,-1 0-1,-2 0 1,0-2-1,-2 0 1,-23 24-1,42-49-86,-1 1-1,1-1 0,0 0 0,-1 0 0,1 1 0,-1-1 0,1 0 0,0 1 0,-1-1 0,1 1 0,0-1 0,0 0 0,-1 1 0,1-1 0,0 1 0,0-1 0,0 1 0,0-1 1,-1 1-1,1-1 0,0 1 0,0-1 0,0 1 0,0-1 0,0 1 0,0-1 0,0 1 0,0-1 0,0 1 0,1-1 0,-1 1 0,0-1 0,0 1 0,18 6-1261,39-7 1094,-44-1-198,-5 0 335,1 0 0,0-1 0,0 0-1,-1 0 1,1-1 0,-1 0 0,0 0-1,0-1 1,0 0 0,-1-1 0,1 1 0,-1-2-1,12-10 1,-1 0-579,-1-1-1,-1-1 1,28-39-1,8-24-2703,-36 45 512</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4.953"/>
    </inkml:context>
    <inkml:brush xml:id="br0">
      <inkml:brushProperty name="width" value="0.05" units="cm"/>
      <inkml:brushProperty name="height" value="0.05" units="cm"/>
      <inkml:brushProperty name="color" value="#008C3A"/>
    </inkml:brush>
  </inkml:definitions>
  <inkml:trace contextRef="#ctx0" brushRef="#br0">28 1 3305,'0'0'3086,"0"0"-867,0 0-623,0 0-444,0 0-282,0 0-74,-2 0 1732,5 0-2033,65 0-989,-70 42-576,1-38 1044,-1 0 1,0 1-1,-1-1 0,1 0 0,-1-1 0,1 1 1,-1 0-1,0-1 0,-1 0 0,-3 4 0,-14 17-169,18-21 149,0 0-1,0 0 0,0 0 1,0 0-1,-1-1 0,1 1 1,-1-1-1,1 0 0,-8 3 1,10-4 61,1-1-1,0 1 1,0-1 0,0 1 0,-1-1 0,1 1 0,0-1 0,0 1 0,0 0 0,0-1 0,0 1 0,0-1 0,0 1 0,0-1 0,0 1 0,0-1 0,1 1 0,-1 0 0,0-1 0,0 1 0,0-1 0,1 1 0,-1-1-1,0 1 1,1-1 0,-1 0 0,1 2 0,12 1-494,1 0-1,0 0 0,0-1 0,0-1 1,0 0-1,17-2 0,-31 1 448,47 0-3541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39.988"/>
    </inkml:context>
    <inkml:brush xml:id="br0">
      <inkml:brushProperty name="width" value="0.05" units="cm"/>
      <inkml:brushProperty name="height" value="0.05" units="cm"/>
      <inkml:brushProperty name="color" value="#E71224"/>
    </inkml:brush>
  </inkml:definitions>
  <inkml:trace contextRef="#ctx0" brushRef="#br0">142 0 4889,'0'0'1999,"0"0"-384,0 0-341,0 0-219,0 0-287,0 0-135,0 0 46,0 0-137,5 17 1101,2 39-1024,-1 1 0,-4 90 1,-2-95-314,-1-51-285,0-1-1,0 1 1,0-1 0,0 1-1,0-1 1,0 1 0,0-1-1,0 0 1,0 1 0,0-1-1,0 0 1,0 0-1,0 0 1,0 0 0,0 0-1,-1 0 1,0 0 0,1 0-9,-7 0-64,0 0 1,-1-1-1,-15-2 1,21 2-73,-1-1 1,0 1 0,1-1-1,-1 0 1,1 1 0,0-1-1,-1-1 1,1 1 0,0-1-1,-3-2 1,-21-22-2135,3 2-1700</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6.670"/>
    </inkml:context>
    <inkml:brush xml:id="br0">
      <inkml:brushProperty name="width" value="0.05" units="cm"/>
      <inkml:brushProperty name="height" value="0.05" units="cm"/>
      <inkml:brushProperty name="color" value="#008C3A"/>
    </inkml:brush>
  </inkml:definitions>
  <inkml:trace contextRef="#ctx0" brushRef="#br0">206 0 4217,'0'0'2607,"0"0"-560,0 0-258,0 0-376,0 0-289,0 0-142,0 0-166,0 0-54,0 0-189,0 0-106,0 0-116,0 0-98,0 0-70,0 0-54,0 0-13,0 0-81,0 0-1,0 0 8,0 0-62,0 0 65,2 30-41,1-20 10,1 1-1,0 0 1,1-1-1,0 0 0,9 13 1,16 35-4,-17-18 27,-2 1 1,-2 0 0,7 72-1,-8 129-837,-8-232 585,0-1 1,-1 0-1,0 1 0,0-1 0,-1 0 0,0 1 0,-1-1 0,0 0 0,0-1 0,-1 1 0,0-1 0,-1 1 0,0-1 0,0 0 1,-1-1-1,1 1 0,-2-1 0,-13 12 0,-150 142-4235,87-89-1330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8.284"/>
    </inkml:context>
    <inkml:brush xml:id="br0">
      <inkml:brushProperty name="width" value="0.05" units="cm"/>
      <inkml:brushProperty name="height" value="0.05" units="cm"/>
      <inkml:brushProperty name="color" value="#008C3A"/>
    </inkml:brush>
  </inkml:definitions>
  <inkml:trace contextRef="#ctx0" brushRef="#br0">1 3 4321,'0'0'2506,"0"0"-552,0 0-378,0 0-372,0 0-269,0 0-96,0 0-142,0 0-26,0 0-49,0 0-34,0 0-8,0 0-87,0 0-58,0 0-108,0 0 6,0 0-94,0 0-52,0 0-46,0 0-37,0 0-57,0 0-37,0 0-6,0 0 42,28 0 116,11-1-92,-24 0-54,0 0-1,-1 1 0,1 1 0,0 0 0,0 1 0,14 4 0,10 6 7,0-3-1,1-1 0,0-2 0,0-2 0,51 0 0,39 3-44,-25 3 85,-73-5-77,44 1-1,21 4 18,-68-5 1,45 1 0,48 4 9,2 1-7,-112-10-16,-1 0-1,0 0 0,19 6 0,-18-4-22,0 0 0,0-1 0,21 1-1,230 4-4293,-186-7 1682,-7 0-1335</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29.418"/>
    </inkml:context>
    <inkml:brush xml:id="br0">
      <inkml:brushProperty name="width" value="0.05" units="cm"/>
      <inkml:brushProperty name="height" value="0.05" units="cm"/>
      <inkml:brushProperty name="color" value="#008C3A"/>
    </inkml:brush>
  </inkml:definitions>
  <inkml:trace contextRef="#ctx0" brushRef="#br0">0 1 2505,'0'0'1792,"0"0"-312,0 0-528,0 0-415,0 0-225,0 0-24,0 0-48,0 0-112,0 0-8,0 0-120,0 7 0,0 7-744,0 0-2049</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8:30.716"/>
    </inkml:context>
    <inkml:brush xml:id="br0">
      <inkml:brushProperty name="width" value="0.05" units="cm"/>
      <inkml:brushProperty name="height" value="0.05" units="cm"/>
      <inkml:brushProperty name="color" value="#008C3A"/>
    </inkml:brush>
  </inkml:definitions>
  <inkml:trace contextRef="#ctx0" brushRef="#br0">0 1 464,'18'45'1272,"0"0"50,-6-2 3610,-7-53 4969,10 5-6931,28 6-4988,-29-1 3074,13 0-1028,-1 0 0,1 2 0,-1 1 1,1 1-1,-1 1 0,27 9 0,-38-10 2,0 0 0,0-2 1,32 2-1,-32-3-25,1 0 1,0 1-1,-1 1 1,16 4-1,45 10 18,-21-7-8,48 4 93,-60-11-88,-37-3-10,1 0 0,-1 0 0,0 1 0,0-1 0,10 3 0,-5 0-11,0-2 0,0 0-1,0 0 1,1-1 0,-1 0 0,13-2 0,14 0 21,531 2 80,-519 1-111,1 3 0,61 13-1,-101-15 13,5 2-4,0-1 1,30 1 0,17 5-206,-35-3 113,59 6-1091,97 1-1,-4-11-7317,-123-2-234</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08.151"/>
    </inkml:context>
    <inkml:brush xml:id="br0">
      <inkml:brushProperty name="width" value="0.05" units="cm"/>
      <inkml:brushProperty name="height" value="0.05" units="cm"/>
      <inkml:brushProperty name="color" value="#E71224"/>
    </inkml:brush>
  </inkml:definitions>
  <inkml:trace contextRef="#ctx0" brushRef="#br0">0 15 880,'0'0'4473,"0"0"-2128,0 0-645,0 0-273,0 0-276,0 0-139,0 0 0,0 0-173,0 0-137,0 0-101,0 0-126,0 0-160,0 0-151,0 0-38,0 0-76,3 0-14,3 0-107,75-2-1884,-29-3-2413,-15-2-4057</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43.205"/>
    </inkml:context>
    <inkml:brush xml:id="br0">
      <inkml:brushProperty name="width" value="0.05" units="cm"/>
      <inkml:brushProperty name="height" value="0.05" units="cm"/>
      <inkml:brushProperty name="color" value="#E71224"/>
    </inkml:brush>
  </inkml:definitions>
  <inkml:trace contextRef="#ctx0" brushRef="#br0">1 0 7178,'0'0'3867,"0"0"-1919,0 0-537,0 0-190,0 0-414,7 0 2479,43 0-3352,303 0-1323,-121 0-7484,-167 0-461</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43.934"/>
    </inkml:context>
    <inkml:brush xml:id="br0">
      <inkml:brushProperty name="width" value="0.05" units="cm"/>
      <inkml:brushProperty name="height" value="0.05" units="cm"/>
      <inkml:brushProperty name="color" value="#E71224"/>
    </inkml:brush>
  </inkml:definitions>
  <inkml:trace contextRef="#ctx0" brushRef="#br0">1 1 4233,'0'0'3061,"0"0"-722,0 0-590,0 0-286,0 0-136,0 0-177,3 0 2979,31 0-4193,-13 0-2,82-1-2024,125 17 0,-157-3-2209</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57.703"/>
    </inkml:context>
    <inkml:brush xml:id="br0">
      <inkml:brushProperty name="width" value="0.05" units="cm"/>
      <inkml:brushProperty name="height" value="0.05" units="cm"/>
      <inkml:brushProperty name="color" value="#E71224"/>
    </inkml:brush>
  </inkml:definitions>
  <inkml:trace contextRef="#ctx0" brushRef="#br0">1 64 4657,'0'0'2383,"0"0"-285,0 0-203,0 0-195,0 0-90,0 0-135,13-4 4154,3 1-5606,-1 3-23,-1 0-1,0 1 1,0 0-1,0 1 1,0 1 0,17 5-1,6 3 19,0-1 0,0-3 0,1-1 0,42 2 0,159-7 73,-122-3-48,-92 2-35,321-5 86,-237-1-75,126-25-1,70-31 19,-259 55-702,-23 6-5438,-33 9 2067,2 0 3038,-27 18-2472,-1 2-3037</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58.208"/>
    </inkml:context>
    <inkml:brush xml:id="br0">
      <inkml:brushProperty name="width" value="0.05" units="cm"/>
      <inkml:brushProperty name="height" value="0.05" units="cm"/>
      <inkml:brushProperty name="color" value="#E71224"/>
    </inkml:brush>
  </inkml:definitions>
  <inkml:trace contextRef="#ctx0" brushRef="#br0">221 25 776,'0'0'2089,"0"0"-345,0 0-198,0 0-149,0 0-136,0 0-3,0 0-152,0 0-36,0 0 34,0 0-52,0 0-101,0 0-119,0 0-88,0 0-206,0 0 7,-2-25 1878,-2 42-2516,1-1-1,0 1 0,0 25 1,-3 20-45,-116 640 182,52-167-6041,63-439 2100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19:58.918"/>
    </inkml:context>
    <inkml:brush xml:id="br0">
      <inkml:brushProperty name="width" value="0.05" units="cm"/>
      <inkml:brushProperty name="height" value="0.05" units="cm"/>
      <inkml:brushProperty name="color" value="#E71224"/>
    </inkml:brush>
  </inkml:definitions>
  <inkml:trace contextRef="#ctx0" brushRef="#br0">405 7 3137,'0'0'3062,"0"0"-563,0 0-317,0 0-193,0 0-220,0 0-174,0 0-1414,-1-1 1,1 1 0,-1-1-1,1 1 1,0-1 0,-1 1-1,0-1 1,1 1 0,-1 0-1,1-1 1,-1 1 0,0 0-1,1-1 1,-1 1 0,1 0-1,-1 0 1,0 0 0,1-1-1,-1 1 1,0 0-1,0 0 1,1 0 0,-2 0-1,-5 1-158,0 0-1,0 0 0,0 0 0,1 1 0,-1 0 0,0 0 0,0 0 0,1 1 1,0 0-1,-1 1 0,1-1 0,1 1 0,-1 0 0,0 1 0,1-1 0,-7 9 1,-7 8-58,1 1 1,-28 46 0,18-19-167,1 1-1,3 1 1,2 1 0,2 2 0,2 0 0,3 1 0,3 0 0,1 1-1,4 0 1,1 1 0,3 65 0,3-111-165,1 0 0,0 0-1,0 0 1,1 0 0,1-1 0,0 1 0,0 0-1,1-1 1,0 0 0,1 0 0,0 0 0,1-1-1,0 0 1,0 0 0,1 0 0,0-1 0,1 1 0,0-2-1,0 1 1,0-1 0,1-1 0,0 0 0,16 8-1,-8-5-2092,0-1 0,29 9 0,-45-17 2413</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0.576"/>
    </inkml:context>
    <inkml:brush xml:id="br0">
      <inkml:brushProperty name="width" value="0.05" units="cm"/>
      <inkml:brushProperty name="height" value="0.05" units="cm"/>
      <inkml:brushProperty name="color" value="#E71224"/>
    </inkml:brush>
  </inkml:definitions>
  <inkml:trace contextRef="#ctx0" brushRef="#br0">0 0 600,'0'0'5313,"0"0"-3000,0 0-377,0 0-448,0 0-271,0 0 263,0 0-472,0 0 145,0 0-449,0 0-256,0 0-304,0 0-96,0 0-72,0 0 24,4 0-104,8 0-1257,0 0-1655,-4 0-4706</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0.405"/>
    </inkml:context>
    <inkml:brush xml:id="br0">
      <inkml:brushProperty name="width" value="0.05" units="cm"/>
      <inkml:brushProperty name="height" value="0.05" units="cm"/>
      <inkml:brushProperty name="color" value="#E71224"/>
    </inkml:brush>
  </inkml:definitions>
  <inkml:trace contextRef="#ctx0" brushRef="#br0">399 443 1632,'0'0'4444,"0"0"-1993,0 0-501,0 0-208,0 0-129,0 0-191,0 0-164,0 0-341,0 0-283,0 0-82,0 0-147,0 0-58,0 0-86,-21-1 170,-31-18-466,44 15-3,-1 1 0,0 0 0,0 0 0,0 0 0,0 1 0,0 0 0,-13 0 0,-122 2-563,140 1 593,0 0 1,1 0-1,-1 0 1,1 1-1,-1-1 1,1 1-1,0 0 1,-1 0-1,1 0 0,0 1 1,0-1-1,0 1 1,1-1-1,-1 1 1,1 0-1,-1 0 1,1 0-1,0 0 1,0 1-1,0-1 1,-2 7-1,-2 3-27,0 0-1,1 1 1,1-1-1,-5 25 1,7 52-453,5-89 437,0 1 0,0-1 0,0 0 0,0 0 0,0 0 0,0-1 0,1 1 0,-1-1 0,0 1 0,0-1 0,0 0 0,4-1 0,25 1-210,2 1 56,58-7 0,-79 3 173,1 1-1,0-2 1,-1 0 0,0-1-1,0 0 1,0-1 0,16-10 0,5-5-192,-1-1 0,32-28 0,-54 40 91,-1 0 0,1-1-1,-2 0 1,0-1 0,0 0-1,-1-1 1,0 0 0,11-26 0,-9 6-50,-1 0 0,-1 0 1,-2-1-1,-1 0 0,-2-1 1,-1 1-1,-4-40 0,2 61 182,7-37 353,-15 55-227,-10 22-120,2 0 1,0 1-1,2 1 0,1 1 1,2 0-1,0 0 0,2 1 0,2 0 1,-5 41-1,1 35 17,6 155-1,5-191-157,40-72-7603,-32-11 1679</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1.136"/>
    </inkml:context>
    <inkml:brush xml:id="br0">
      <inkml:brushProperty name="width" value="0.05" units="cm"/>
      <inkml:brushProperty name="height" value="0.05" units="cm"/>
      <inkml:brushProperty name="color" value="#E71224"/>
    </inkml:brush>
  </inkml:definitions>
  <inkml:trace contextRef="#ctx0" brushRef="#br0">461 7 6161,'0'0'2608,"0"0"-549,0 0-295,0 0-240,0 0-233,0 0-216,0 0-232,0 0-294,0 0-144,0 0-181,0 0-30,0 0-75,0 0 38,-10 0 62,-260-7-1925,268 7 1656,2 0-24,0 0 18,0 0-100,0 0 28,0 0-26,0 0 31,2 170 58,-6 210 159,-37-112-92,16-132-48,22-121-10,-4 33-1114,-2 0 1,-27 82-1,36-129 1045,-1 0-1,1-1 0,-1 1 0,1 0 0,-1 0 0,1 0 1,-1 0-1,1 0 0,-1-1 0,0 1 0,1 0 1,-1-1-1,0 1 0,0 0 0,0-1 0,1 1 0,-1-1 1,0 1-1,0-1 0,0 0 0,0 1 0,0-1 0,0 0 1,0 1-1,0-1 0,0 0 0,0 0 0,0 0 0,0 0 1,0 0-1,0 0 0,0 0 0,0-1 0,-1 1 0,-5 0-1109,-12 0-3874</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1.606"/>
    </inkml:context>
    <inkml:brush xml:id="br0">
      <inkml:brushProperty name="width" value="0.05" units="cm"/>
      <inkml:brushProperty name="height" value="0.05" units="cm"/>
      <inkml:brushProperty name="color" value="#E71224"/>
    </inkml:brush>
  </inkml:definitions>
  <inkml:trace contextRef="#ctx0" brushRef="#br0">3 14 1696,'0'0'3646,"0"0"-1716,0 0-480,0 0-167,0 0-403,0 0-159,-2-5 4952,9 3-6054,95 3-112,141-3-6785,-147-4-945</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2.225"/>
    </inkml:context>
    <inkml:brush xml:id="br0">
      <inkml:brushProperty name="width" value="0.05" units="cm"/>
      <inkml:brushProperty name="height" value="0.05" units="cm"/>
      <inkml:brushProperty name="color" value="#E71224"/>
    </inkml:brush>
  </inkml:definitions>
  <inkml:trace contextRef="#ctx0" brushRef="#br0">5 21 3545,'0'0'3814,"0"0"-1515,0 0-443,0 0-274,0 0-204,0 0-314,-1 0-971,1 0-1,-1-1 1,1 1 0,0-1-1,-1 1 1,1 0 0,0-1-1,0 1 1,-1-1 0,1 1-1,0-1 1,0 1 0,0-1-1,-1 1 1,1-1 0,0 1-1,0-1 1,0 1 0,0-1-1,0 1 1,0-1 0,0 1-1,0-1 1,0 1 0,0-1-1,1 1 1,-1-1 0,0 0-1,157-2-1584,3-1-4979,-116 4 1106</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2.787"/>
    </inkml:context>
    <inkml:brush xml:id="br0">
      <inkml:brushProperty name="width" value="0.05" units="cm"/>
      <inkml:brushProperty name="height" value="0.05" units="cm"/>
      <inkml:brushProperty name="color" value="#E71224"/>
    </inkml:brush>
  </inkml:definitions>
  <inkml:trace contextRef="#ctx0" brushRef="#br0">0 0 3209,'0'0'2598,"0"0"-453,0 0-203,0 0-463,0 0-173,0 0-158,0 0-126,0 0-241,0 0-85,0 0-166,0 0-142,0 0-156,0 0-172,23 0-36,153 0-2939,-61 0-1764,-44 0-1766</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3.742"/>
    </inkml:context>
    <inkml:brush xml:id="br0">
      <inkml:brushProperty name="width" value="0.05" units="cm"/>
      <inkml:brushProperty name="height" value="0.05" units="cm"/>
      <inkml:brushProperty name="color" value="#E71224"/>
    </inkml:brush>
  </inkml:definitions>
  <inkml:trace contextRef="#ctx0" brushRef="#br0">173 50 6041,'0'0'2718,"0"0"-863,0 0-461,0 0-318,0 0-325,0 0-195,0 0-160,0 0-54,0 0-190,0 0-28,0 5 25,6 271 1182,-6-266-1319,-1-1 0,-1 1 0,0-1 0,0 0 0,-1 0 0,0 0 0,0 0 0,-1-1 0,0 1 1,-6 8-1,-10 13 35,-30 36 0,33-45-43,-39 56-859,55-76 624,1-1 98,0 0-21,0 0 40,0 0-58,0 0 13,0 0-53,0 0 21,0 0 113,0 0 16,20-1-205,165-47 134,-167 44 138,-1-1 1,1 0-1,-1-1 0,0-1 0,0 0 1,-1-2-1,0 0 0,-1 0 0,0-2 1,0 1-1,-1-2 0,0 0 1,-1-1-1,-1 0 0,0-1 0,-1-1 1,0 1-1,-1-2 0,9-18 0,11-21-458,34-88-1,-22 5-3494,-35 115 1449</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4.455"/>
    </inkml:context>
    <inkml:brush xml:id="br0">
      <inkml:brushProperty name="width" value="0.05" units="cm"/>
      <inkml:brushProperty name="height" value="0.05" units="cm"/>
      <inkml:brushProperty name="color" value="#E71224"/>
    </inkml:brush>
  </inkml:definitions>
  <inkml:trace contextRef="#ctx0" brushRef="#br0">104 0 5353,'0'0'2850,"0"0"-579,0 0-316,0 0-190,0 0-337,0 0-348,0 0-354,0 0-209,0 0-215,0 0-150,0 0-103,0 6 3,0 1-34,1-1 0,1 1 0,-1-1 0,1 0 0,0 1 0,0-1 1,1 0-1,6 10 0,36 56 132,-15-27-104,0 8 39,37 83 1,-56-108-86,-2 0 0,0 0 0,-2 1-1,-1 0 1,3 35 0,-8-50 4,2 35-357,-2 58-1,-3-89 113,0 1 1,-1 0-1,0-1 0,-2 1 0,0-1 1,-15 32-1,-20 19-1393,-3-2 0,-79 96 0,14-35-5240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0:06.500"/>
    </inkml:context>
    <inkml:brush xml:id="br0">
      <inkml:brushProperty name="width" value="0.05" units="cm"/>
      <inkml:brushProperty name="height" value="0.05" units="cm"/>
      <inkml:brushProperty name="color" value="#E71224"/>
    </inkml:brush>
  </inkml:definitions>
  <inkml:trace contextRef="#ctx0" brushRef="#br0">0 0 4865,'0'0'2578,"0"0"-415,0 0-524,0 0-341,0 0-297,0 0-145,0 0-181,0 0-36,0 0-6,0 0-139,0 0-134,0 0-111,0 0 3,0 0-77,0 0 39,0 0-109,0 0-37,21 0 60,301 0-646,-109 0-5196,-144 0 507</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2:35.293"/>
    </inkml:context>
    <inkml:brush xml:id="br0">
      <inkml:brushProperty name="width" value="0.05" units="cm"/>
      <inkml:brushProperty name="height" value="0.05" units="cm"/>
      <inkml:brushProperty name="color" value="#E71224"/>
    </inkml:brush>
  </inkml:definitions>
  <inkml:trace contextRef="#ctx0" brushRef="#br0">0 1 5961,'0'0'3041,"0"0"-841,0 0-255,0 0-369,0 0-680,0 0-416,0 0-248,0 0-95,0 0-137,0 0 0,0 0-1385,0 0-1535</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5:28.383"/>
    </inkml:context>
    <inkml:brush xml:id="br0">
      <inkml:brushProperty name="width" value="0.05" units="cm"/>
      <inkml:brushProperty name="height" value="0.05" units="cm"/>
      <inkml:brushProperty name="color" value="#E71224"/>
    </inkml:brush>
  </inkml:definitions>
  <inkml:trace contextRef="#ctx0" brushRef="#br0">6 29 5129,'0'0'2667,"0"0"-794,0 0-528,0 0-363,0 0-194,0 0-146,-5-16 3103,4 11-4750,76 5 278,-75 1 732,0-1 0,0 1-1,0 0 1,0-1 0,0 1 0,0 0-1,0-1 1,0 1 0,-1-1-1,1 1 1,0 0 0,0-1 0,0 1-1,-1-1 1,1 1 0,0-1-1,-1 1 1,1-1 0,-1 1 0,1-1-1,0 1 1,-1-1 0,1 1-1,-1-1 1,1 0 0,-1 1 0,0-1-1,-15 8 47,13-7-41,-1 1 0,1 0 0,-1-1 0,1 1-1,-1-1 1,0 0 0,0 0 0,1-1 0,-9 1 0,11-1-16,1 0-32,0 0-113,0-3 121,3-26-2483,-2 28 2352,-1 0 0,1 1 0,-1-1-1,1 0 1,0 1 0,-1-1 0,1 0-1,0 1 1,0-1 0,-1 1 0,1-1-1,0 1 1,0 0 0,0-1 0,-1 1 0,1 0-1,0-1 1,0 1 0,0 0 0,0 0-1,0 0 1,0 0 0,0 0 0,0 0-1,1 0 1,8 0-4285</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2.113"/>
    </inkml:context>
    <inkml:brush xml:id="br0">
      <inkml:brushProperty name="width" value="0.05" units="cm"/>
      <inkml:brushProperty name="height" value="0.05" units="cm"/>
      <inkml:brushProperty name="color" value="#E71224"/>
    </inkml:brush>
  </inkml:definitions>
  <inkml:trace contextRef="#ctx0" brushRef="#br0">99 0 912,'0'0'2922,"0"0"-541,0 0-436,0 0-339,0 0-348,0 0-93,0 0-118,0 0-19,0 0-305,0 9 351,0 288-41,-27-297-986,11 1 47,11-1-159,0 0-1,1 1 1,-1-2 0,0 1 0,-9-2-1,13 1 52,0 1 0,0 0-1,0-1 1,0 1 0,0-1-1,0 0 1,0 1 0,1-1-1,-1 0 1,0 1-1,0-1 1,0 0 0,1 0-1,-1 0 1,0 0 0,1 1-1,-1-1 1,1 0 0,-1 0-1,1 0 1,0 0-1,-1 0 1,1-1 0,0 1-1,0 0 1,-1 0 0,1 0-1,0 0 1,0 0 0,1-1-1,-1-69-304,1 69 275,0 0 0,0 0-1,1 0 1,-1 0 0,1 1-1,-1-1 1,1 0-1,0 0 1,0 1 0,0-1-1,0 1 1,0 0-1,0 0 1,0-1 0,5 0-1,0-2-178,60-41-4825,-44 30 559</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0.037"/>
    </inkml:context>
    <inkml:brush xml:id="br0">
      <inkml:brushProperty name="width" value="0.05" units="cm"/>
      <inkml:brushProperty name="height" value="0.05" units="cm"/>
      <inkml:brushProperty name="color" value="#0000FF"/>
    </inkml:brush>
  </inkml:definitions>
  <inkml:trace contextRef="#ctx0" brushRef="#br0">103 0 10722,'0'0'5385,"0"0"-3816,0 0 71,0 0 72,0 0-527,0 0-345,0 0-440,0 0-64,0 0-168,0 0-160,0 0-8,0 0-56,0 0-744,-27 7-1232,-7 21-1657,-8 7-4129</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3.151"/>
    </inkml:context>
    <inkml:brush xml:id="br0">
      <inkml:brushProperty name="width" value="0.05" units="cm"/>
      <inkml:brushProperty name="height" value="0.05" units="cm"/>
      <inkml:brushProperty name="color" value="#0000FF"/>
    </inkml:brush>
  </inkml:definitions>
  <inkml:trace contextRef="#ctx0" brushRef="#br0">852 33 3425,'0'0'5297,"0"0"-2202,0 0-597,0 0-365,0 0-444,0 0-290,1-5-316,2-6-657,-1-6 2059,-4 17-2450,0 0 0,0 0 0,0 1-1,0-1 1,0 0 0,0 1 0,1-1-1,-1 1 1,0 0 0,0-1 0,1 1 0,-1 0-1,0 0 1,-1 2 0,-31 17-40,1 2 0,1 2 0,-47 45 0,-3 2 1,-50 37-2195,-222 233 0,342-327 992,1 1 1,0 0 0,-15 29 0,17-27-832,-5 5-2375</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3.706"/>
    </inkml:context>
    <inkml:brush xml:id="br0">
      <inkml:brushProperty name="width" value="0.05" units="cm"/>
      <inkml:brushProperty name="height" value="0.05" units="cm"/>
      <inkml:brushProperty name="color" value="#0000FF"/>
    </inkml:brush>
  </inkml:definitions>
  <inkml:trace contextRef="#ctx0" brushRef="#br0">1 1 1696,'0'0'4444,"0"0"-2178,0 0-649,0 0-307,0 0-328,0 0-161,0 0-11,0 0 79,0 0 14,0 0 64,0 22 1485,2 2-2006,2 0 0,1 0 0,0-1 0,2 0 1,18 43-1,-4-11-78,21 56-360,90 168 0,-63-154-2563,2-2-3357,-42-73 747</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4.363"/>
    </inkml:context>
    <inkml:brush xml:id="br0">
      <inkml:brushProperty name="width" value="0.05" units="cm"/>
      <inkml:brushProperty name="height" value="0.05" units="cm"/>
      <inkml:brushProperty name="color" value="#0000FF"/>
    </inkml:brush>
  </inkml:definitions>
  <inkml:trace contextRef="#ctx0" brushRef="#br0">0 0 5097,'0'0'2155,"0"0"-281,0 0-355,0 0-236,0 0-232,0 0-88,2 2 2373,26 16-3138,0-5-110,1-1 1,0-2 0,1 0-1,0-3 1,1 0 0,40 3-1,197 0-953,-244-10 648,233 0-6565,-157 0-1690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4.958"/>
    </inkml:context>
    <inkml:brush xml:id="br0">
      <inkml:brushProperty name="width" value="0.05" units="cm"/>
      <inkml:brushProperty name="height" value="0.05" units="cm"/>
      <inkml:brushProperty name="color" value="#0000FF"/>
    </inkml:brush>
  </inkml:definitions>
  <inkml:trace contextRef="#ctx0" brushRef="#br0">1 1 704,'0'0'4840,"0"0"-2220,0 0-741,0 0-293,0 0-330,0 0-134,12 0 3155,59 7-4297,-16-2-749,-1-1 1,60-5-1,-38 0-1945,2 1-1936</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5.938"/>
    </inkml:context>
    <inkml:brush xml:id="br0">
      <inkml:brushProperty name="width" value="0.05" units="cm"/>
      <inkml:brushProperty name="height" value="0.05" units="cm"/>
      <inkml:brushProperty name="color" value="#0000FF"/>
    </inkml:brush>
  </inkml:definitions>
  <inkml:trace contextRef="#ctx0" brushRef="#br0">1 605 5217,'0'0'3666,"0"0"-1364,0 0-278,0 0-360,0 0-428,0 0-329,0 0-334,0 0-166,0 0-162,0 0-29,0-4-160,1-5-62,1 1-1,1 0 1,-1 0-1,2 0 1,-1 1-1,1-1 1,0 1-1,0 0 1,1 0-1,0 0 0,0 0 1,6-5-1,24-37-189,-7-4-269,28-74 1,0-1-329,-52 122 784,-3 5 16,-1 1-5,0 0-19,0 0-20,1 6 22,0-1 1,0 1-1,-1 0 1,0 0-1,-1-1 1,1 1-1,-1 0 1,0-1-1,0 1 1,0-1 0,-3 6-1,2-5 8,-6 26 65,-10 30 168,-15 116 1,32-44-316,11-138-355,23-29 61,-1 0-1,-2-2 1,-1-1 0,31-51 0,5-7-1101,22-33-382,-76 109 1785,-2 1 0,0-1 0,-2-1 1,0 0-1,8-30 0,-14 28 1179,-1 20-1048,0 1 0,0-1 0,-1 1 0,1-1 0,0 1 0,-1-1 0,1 1 0,0 0 0,-1-1 0,1 1 0,-1-1 0,1 1 0,-1 0 0,1-1 0,-1 1 0,1 0 0,-1 0 0,1-1-1,-1 1 1,1 0 0,-1 0 0,1 0 0,-1-1 0,1 1 0,-1 0 0,0 0 0,1 0 0,-1 0 0,1 0 0,-1 0 0,0 1 0,0-1-51,0 0 0,0 0 0,0 1 0,0-1 1,0 1-1,0-1 0,0 1 0,0-1 0,0 1 0,0-1 1,0 1-1,0 0 0,0-1 0,1 1 0,-1 0 0,0 0 0,0 0 1,1 0-1,-1 0 0,1 0 0,-1 0 0,0 1 0,-12 31 14,5-12 3,-6 10 168,1 1-1,2 1 1,1 0-1,1 0 0,2 0 1,-5 68-1,1 14 64,-4 92-1327,15-206-604,2-1-1808,10 0-3807</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6.773"/>
    </inkml:context>
    <inkml:brush xml:id="br0">
      <inkml:brushProperty name="width" value="0.05" units="cm"/>
      <inkml:brushProperty name="height" value="0.05" units="cm"/>
      <inkml:brushProperty name="color" value="#0000FF"/>
    </inkml:brush>
  </inkml:definitions>
  <inkml:trace contextRef="#ctx0" brushRef="#br0">1 9 904,'0'0'7243,"0"0"-4041,0 0-1157,0 0-488,0 0-523,0 0-471,0-2-246,0 2-318,0-1 0,0 1 0,1 0-1,-1-1 1,0 1 0,1-1 0,-1 1 0,0 0 0,1-1 0,-1 1-1,0 0 1,1-1 0,-1 1 0,1 0 0,-1-1 0,0 1 0,1 0-1,-1 0 1,1 0 0,-1 0 0,1-1 0,-1 1 0,1 0 0,-1 0-1,1 0 1,-1 0 0,1 0 0,-1 0 0,1 0 0,-1 0 0,1 0 0,-1 0-1,1 0 1,-1 1 0,1-1 0,0 0 0,3 1-16,100 4 15,183 34 0,-20 0 104,688 13 465,5-46-244,-674-7-329,-123 0 15,299 9-346,-446-7 124,53 8-208,-66-8 214,0-1-1,0 1 0,-1 0 0,1 0 0,-1 0 1,1 1-1,-1-1 0,1 0 0,-1 1 0,0 0 1,0-1-1,0 1 0,0 0 0,0 0 0,0 0 0,0 1 1,-1-1-1,1 0 0,-1 1 0,1-1 0,0 3 1,0 16-4454</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8.643"/>
    </inkml:context>
    <inkml:brush xml:id="br0">
      <inkml:brushProperty name="width" value="0.05" units="cm"/>
      <inkml:brushProperty name="height" value="0.05" units="cm"/>
      <inkml:brushProperty name="color" value="#0000FF"/>
    </inkml:brush>
  </inkml:definitions>
  <inkml:trace contextRef="#ctx0" brushRef="#br0">386 57 5233,'0'0'4118,"0"0"-1609,0 0-250,0 0-404,0 0-521,0 0-242,11 0 2582,-19-1-3687,0-1-1,1 0 1,-1 0 0,0-1 0,1 0-1,-12-6 1,-29-11-186,7 14-66,1 1 0,-2 2 0,-60 3 0,46 0-43,54 0 264,2 0-50,0 0-26,0 0-121,0 0 77,0 0 35,0 0 70,0 0-72,0 42-756,0-37 862,0 0-1,0-1 1,0 1-1,0 0 1,1-1-1,0 1 0,0 0 1,0-1-1,0 1 1,1-1-1,0 0 1,0 0-1,0 1 1,0-1-1,1 0 1,-1-1-1,1 1 1,0 0-1,0-1 0,0 1 1,1-1-1,-1 0 1,1 0-1,0-1 1,5 4-1,100 61-420,-83-53 386,-1 1 1,-1 0-1,0 2 0,-1 1 1,38 38-1,-54-48 32,0 0-1,-1 1 1,-1 0 0,0 0-1,0 1 1,0 0-1,-1 0 1,-1 0 0,0 0-1,0 0 1,-1 1 0,0-1-1,-1 1 1,0-1 0,0 1-1,-1 0 1,-1-1 0,-3 19-1,2-24 22,-1 0 0,1-1 0,-1 1 0,0 0 0,-1-1 0,1 0-1,-1 0 1,0 0 0,0 0 0,0-1 0,0 1 0,0-1 0,-1 0 0,0 0 0,0-1-1,0 1 1,0-1 0,0 0 0,0-1 0,0 1 0,-8 1 0,-10 2-29,0-1-1,0-1 1,-42 0 0,58-3-41,0 0-1,-1 0 1,1-1 0,0 0 0,0 0 0,0 0-1,0-1 1,0 0 0,-8-4 0,10 3-134,1 0 0,0 0-1,0 0 1,1 0 0,-1-1 0,1 0 0,-1 1 0,1-1 0,0 0 0,1-1 0,-1 1 0,1 0 0,0-1 0,-2-5 0,-4-11-2171,1 6-1398</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29.310"/>
    </inkml:context>
    <inkml:brush xml:id="br0">
      <inkml:brushProperty name="width" value="0.05" units="cm"/>
      <inkml:brushProperty name="height" value="0.05" units="cm"/>
      <inkml:brushProperty name="color" value="#0000FF"/>
    </inkml:brush>
  </inkml:definitions>
  <inkml:trace contextRef="#ctx0" brushRef="#br0">1388 0 4521,'0'0'2440,"0"0"-276,0 0-308,0 0-229,0 0-205,0 0-299,0 0-205,0 0-185,0 0-141,0 0-174,0 0-48,0 0-71,0 0-9,0 0-63,-12 5 46,-41 35-184,-65 66-1,36-31-81,-377 310-899,195-167-2132,70-62-964,66-55-1394,51-41-789</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30.407"/>
    </inkml:context>
    <inkml:brush xml:id="br0">
      <inkml:brushProperty name="width" value="0.05" units="cm"/>
      <inkml:brushProperty name="height" value="0.05" units="cm"/>
      <inkml:brushProperty name="color" value="#0000FF"/>
    </inkml:brush>
  </inkml:definitions>
  <inkml:trace contextRef="#ctx0" brushRef="#br0">0 460 5697,'0'0'3992,"0"0"-1478,0 0-259,0 0-559,0 0-624,0 0-413,3-5-180,-1 1-449,1-1 0,-1 1 0,1 0 0,0 0 0,0 0 1,1 0-1,-1 0 0,1 1 0,0 0 0,0 0 0,0 0 0,0 0 0,1 0 0,-1 1 0,1 0 1,4-2-1,3 1-144,0 0 0,0 0 0,0 1 0,0 1 0,0 0 0,12 0 1,-22 3 94,-1-1 1,1 0-1,-1 0 1,1 1 0,-1-1-1,0 1 1,0-1-1,1 1 1,-1-1 0,0 1-1,-1 0 1,1 0-1,0-1 1,0 1 0,-1 0-1,1 0 1,-1 0-1,1 0 1,-1 0 0,0 0-1,0-1 1,0 3-1,2 7-20,22 103 40,-19-80 20,2-1-1,1 1 1,2-1-1,17 41 1,-26-73-64,0 1-1,-1-1 1,1 0 0,0 0 0,0 1-1,0-1 1,0 0 0,0 0 0,0 0-1,0 0 1,0 0 0,0 0 0,0-1 0,1 1-1,-1 0 1,0 0 0,1-1 0,-1 1-1,0-1 1,1 1 0,-1-1 0,1 0-1,-1 0 1,1 0 0,-1 1 0,1-1-1,-1 0 1,0-1 0,1 1 0,-1 0 0,1 0-1,-1-1 1,1 1 0,-1-1 0,0 1-1,1-1 1,-1 1 0,0-1 0,1 0-1,-1 0 1,0 0 0,2-1 0,4-10 26,-1 0 1,-1-1 0,0 0-1,-1 1 1,0-1 0,-1-1 0,2-13-1,4-17 18,44-233-183,-23 105 36,-26 146 141,-2 13-18,0 1 0,1 0 0,0 0 0,1 0 0,0 0 0,1 0 0,9-16 0,-12 26-23,-1 1 1,1-1-1,0 1 0,0-1 1,0 1-1,0 0 0,0 0 1,0 0-1,0 0 1,0 0-1,1 0 0,-1 0 1,0 1-1,1-1 0,-1 1 1,0 0-1,5 0 0,53 0 231,-29 2-56,437-2-392,-159 0-5632,-251 0 772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7.298"/>
    </inkml:context>
    <inkml:brush xml:id="br0">
      <inkml:brushProperty name="width" value="0.05" units="cm"/>
      <inkml:brushProperty name="height" value="0.05" units="cm"/>
      <inkml:brushProperty name="color" value="#E71224"/>
    </inkml:brush>
  </inkml:definitions>
  <inkml:trace contextRef="#ctx0" brushRef="#br0">168 1 4185,'-151'294'3819,"136"-254"-2803,15-39-986,-1-1 0,1 0 0,0 1-1,0-1 1,0 1 0,0-1 0,0 1-1,-1-1 1,1 1 0,0-1-1,0 1 1,0-1 0,1 1 0,-1-1-1,0 1 1,0-1 0,0 1 0,0-1-1,0 1 1,1-1 0,-1 1 0,0-1-1,0 1 1,1-1 0,-1 0 0,0 1-1,1 0 1,1-1 70,0-1-1,0 1 1,-1 0-1,1-1 1,0 1 0,0-1-1,-1 1 1,1-1-1,0 0 1,-1 0 0,1 0-1,0 0 1,2-2-1,4-3 465,36-13 855,-15 5-903,1 2-1,0 1 1,50-12 0,-79 23-519,-1-1 0,1 1 0,-1 0 0,1 0 0,-1 0 0,1 0 0,-1 0 1,1 0-1,0 0 0,-1 1 0,1-1 0,-1 0 0,1 0 0,-1 0 1,1 0-1,-1 1 0,1-1 0,-1 0 0,1 1 0,-1-1 0,1 0 0,-1 1 1,0-1-1,1 0 0,-1 1 0,1-1 0,-1 1 0,0-1 0,0 1 0,1-1 1,-1 1-1,0-1 0,0 1 0,1-1 0,-1 1 0,0-1 0,0 2 0,-1 31 15,-18 31 120,19-63-130,-13 49 33,-4 13-247,-3-31-5542,19-31-259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2.717"/>
    </inkml:context>
    <inkml:brush xml:id="br0">
      <inkml:brushProperty name="width" value="0.05" units="cm"/>
      <inkml:brushProperty name="height" value="0.05" units="cm"/>
      <inkml:brushProperty name="color" value="#E71224"/>
    </inkml:brush>
  </inkml:definitions>
  <inkml:trace contextRef="#ctx0" brushRef="#br0">0 0 3793,'0'0'2768,"0"0"-711,0 0-201,0 0-7,0 0-345,0 0-528,0 0-576,4 0 40,-4 0-432,0 0 80,0 0-88,4 0-304,8 0-1248,-4 0-2777</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31.240"/>
    </inkml:context>
    <inkml:brush xml:id="br0">
      <inkml:brushProperty name="width" value="0.05" units="cm"/>
      <inkml:brushProperty name="height" value="0.05" units="cm"/>
      <inkml:brushProperty name="color" value="#0000FF"/>
    </inkml:brush>
  </inkml:definitions>
  <inkml:trace contextRef="#ctx0" brushRef="#br0">43 1 3289,'0'0'3516,"0"0"-1554,0 0-504,0 0-499,0 0-406,0 0-70,-3 17 5,-12 70 283,-8 166 0,23-252-942,0-1-72,0 0-89,0 0 1,0 0 22,0 0 54,0-4 143,-1-10 77,1-1-1,0 1 1,1 0-1,1 0 1,0 0-1,0 0 1,2 0 0,0 1-1,0-1 1,1 1-1,1 0 1,0 0-1,1 1 1,12-16-1,-13 18-80,1 1 0,0 0 0,1 1 0,0-1 1,0 2-1,1-1 0,0 1 0,1 0 0,-1 1 0,1 0 0,0 1 0,1 0 0,-1 0 0,12-2 0,-2 1 120,-18 6 74,-2 0 55,0 0 46,0 0 39,0 0 16,0 0 58,0 0-43,0 0 69,0 0-28,0 0 20,0 0-26,0 0-16,0 0 20,0 0-23,0 0-22,0 0-62,0 0 45,0 15 254,-7 347 716,6-359-1338,1 0 0,0 0 0,0 0 0,0 0 0,1 0 0,-1 0-1,1 0 1,0 0 0,-1 0 0,1 0 0,0 0 0,1-1 0,-1 1 0,0 0 0,1-1 0,0 1 0,-1-1-1,1 0 1,0 1 0,0-1 0,1 0 0,-1 0 0,0 0 0,1 0 0,-1-1 0,1 1 0,-1-1 0,1 1-1,0-1 1,-1 0 0,1 0 0,4 0 0,28 3-4594</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7.171"/>
    </inkml:context>
    <inkml:brush xml:id="br0">
      <inkml:brushProperty name="width" value="0.05" units="cm"/>
      <inkml:brushProperty name="height" value="0.05" units="cm"/>
      <inkml:brushProperty name="color" value="#0000FF"/>
    </inkml:brush>
  </inkml:definitions>
  <inkml:trace contextRef="#ctx0" brushRef="#br0">1051 0 8026,'0'0'4227,"0"0"-1571,0 0-464,0 0-586,0 0-455,0 0-353,-9 0-289,5 0-464,-3 0 9,0 0 0,0 1 0,0-1-1,0 1 1,0 0 0,0 1 0,1 0 0,-1 0-1,0 0 1,-9 6 0,-44 32 372,2 3 0,-66 63 0,38-32-272,-338 284-1507,370-307 377,-22 18-1917,67-63 1007,0 0 0,0 0 0,-20 9 0,14-13-3061</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7.571"/>
    </inkml:context>
    <inkml:brush xml:id="br0">
      <inkml:brushProperty name="width" value="0.05" units="cm"/>
      <inkml:brushProperty name="height" value="0.05" units="cm"/>
      <inkml:brushProperty name="color" value="#0000FF"/>
    </inkml:brush>
  </inkml:definitions>
  <inkml:trace contextRef="#ctx0" brushRef="#br0">0 2 3041,'0'0'4749,"0"0"-1910,0 0-700,0 0-457,0 0-473,0 0-234,0 0-164,0 0-281,1-1-495,-1 1 1,1 0 0,0 0-1,-1 0 1,1 0 0,-1 0-1,1 0 1,-1 0 0,1 0 0,0 0-1,-1 0 1,1 0 0,-1 0-1,1 0 1,0 0 0,-1 1-1,1-1 1,-1 0 0,1 0 0,-1 1-1,1-1 1,-1 0 0,1 1-1,-1-1 1,1 1 0,4 6 58,0 0 0,0 0 1,-1 1-1,0 0 0,0-1 1,0 1-1,3 16 0,11 23 197,17 22 87,4-1-1,76 102 0,-87-134-561,2-1 0,1-2 0,2-1-1,0-1 1,73 48 0,-42-42-1948,-19-23-3359,-29-13-884</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8.060"/>
    </inkml:context>
    <inkml:brush xml:id="br0">
      <inkml:brushProperty name="width" value="0.05" units="cm"/>
      <inkml:brushProperty name="height" value="0.05" units="cm"/>
      <inkml:brushProperty name="color" value="#0000FF"/>
    </inkml:brush>
  </inkml:definitions>
  <inkml:trace contextRef="#ctx0" brushRef="#br0">2 14 5825,'0'0'2790,"0"0"-620,0 0-334,0 0-318,0 0-370,0 0-234,0 0-845,0-1 0,0 1 1,0 0-1,-1-1 0,1 1 0,0-1 0,0 1 1,0-1-1,0 1 0,0 0 0,0-1 1,0 1-1,0-1 0,0 1 0,0-1 1,0 1-1,0 0 0,0-1 0,1 1 1,-1-1-1,0 1 0,0 0 0,0-1 1,1 1-1,-1-1 0,0 1 0,0 0 1,1-1-1,-1 1 0,0 0 0,0 0 0,1-1 1,-1 1-1,1 0 0,-1 0 0,1-1 1,12 3 58,0 0 1,0 1 0,-1 1-1,1 0 1,-1 1 0,0 0-1,12 8 1,39 13 35,30 0-204,1-4 0,149 15 0,78 17-6819,-228-32 227</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8.526"/>
    </inkml:context>
    <inkml:brush xml:id="br0">
      <inkml:brushProperty name="width" value="0.05" units="cm"/>
      <inkml:brushProperty name="height" value="0.05" units="cm"/>
      <inkml:brushProperty name="color" value="#0000FF"/>
    </inkml:brush>
  </inkml:definitions>
  <inkml:trace contextRef="#ctx0" brushRef="#br0">0 0 8642,'0'0'2687,"0"0"-460,0 0-453,0 0-476,0 0-562,0 0-323,0 0-239,9 7-41,7 0-119,0 0 1,0-2-1,0 0 0,1-1 1,-1 0-1,1-2 0,18 2 1,128-4-339,-75-2-603,85 2-5712,-109 0-293</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29.442"/>
    </inkml:context>
    <inkml:brush xml:id="br0">
      <inkml:brushProperty name="width" value="0.05" units="cm"/>
      <inkml:brushProperty name="height" value="0.05" units="cm"/>
      <inkml:brushProperty name="color" value="#0000FF"/>
    </inkml:brush>
  </inkml:definitions>
  <inkml:trace contextRef="#ctx0" brushRef="#br0">1 492 824,'0'0'5991,"0"0"-3091,0 0-1182,0 0-268,0 0-362,0 0-465,5-13-409,5-7-199,1 0 0,0 1 0,1 1-1,2 0 1,20-23 0,-32 39-21,135-145-276,-114 119 255,-1-1 0,-1 0 0,26-51-1,-87 148 3578,25-45-3493,1 0 1,1 2-1,1-1 0,-16 46 0,22-39-40,2 1-1,0-1 1,3 1 0,1 35 0,0-30-73,2-36 16,-1 0 1,0 0-1,0 0 0,0 0 1,1-1-1,-1 1 0,0 0 1,1-1-1,-1 1 1,0-1-1,1 1 0,-1-1 1,1 1-1,-1-1 0,1 0 1,-1 0-1,1 0 0,-1 0 1,1 0-1,-1 0 0,3-1 1,40-1-971,-40 1 991,0 0 1,0-1-1,0 1 0,0-1 0,-1 0 0,1 0 1,-1 0-1,1 0 0,-1 0 0,0-1 0,0 0 1,0 1-1,0-1 0,3-4 0,36-54-83,-23 31-6,22-30-403,-3-1-1,-2-3 1,41-101-1,-72 144 1264,-16 31-492,-17 36-142,8 4-36,3 1 1,2 0-1,3 1 1,2 0-1,-4 57 1,12-5-635,3-103 474,-1 0 1,0-1-1,0 1 1,0 0-1,1 0 0,-1-1 1,0 1-1,1 0 1,-1-1-1,0 1 1,1 0-1,-1-1 1,1 1-1,-1 0 1,1-1-1,0 1 1,-1-1-1,1 1 1,0-1-1,-1 1 1,1-1-1,0 0 1,-1 1-1,1-1 1,0 0-1,0 0 1,-1 1-1,1-1 1,0 0-1,0 0 1,0 0-1,-1 0 1,2 0-1,34 0-2131,-23-1 1050,35 1-4205</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0.413"/>
    </inkml:context>
    <inkml:brush xml:id="br0">
      <inkml:brushProperty name="width" value="0.05" units="cm"/>
      <inkml:brushProperty name="height" value="0.05" units="cm"/>
      <inkml:brushProperty name="color" value="#0000FF"/>
    </inkml:brush>
  </inkml:definitions>
  <inkml:trace contextRef="#ctx0" brushRef="#br0">296 19 4065,'0'0'1738,"0"0"-166,0 0-225,0 0-174,0 0-183,0 0-98,1-12 143,-3 5 352,-1 8 3031,-28 35-4389,1 1 0,1 1 0,3 1 0,1 2 0,2 0-1,1 2 1,3 0 0,1 1 0,3 1 0,1 1 0,2 0-1,3 0 1,1 1 0,3 1 0,0 61 0,4-59-15,5 109-1057,-2-141 679,0-1-1,2 1 1,0 0 0,0-1 0,2 0 0,11 24 0,31 39-2829,6-9-2098</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1.107"/>
    </inkml:context>
    <inkml:brush xml:id="br0">
      <inkml:brushProperty name="width" value="0.05" units="cm"/>
      <inkml:brushProperty name="height" value="0.05" units="cm"/>
      <inkml:brushProperty name="color" value="#0000FF"/>
    </inkml:brush>
  </inkml:definitions>
  <inkml:trace contextRef="#ctx0" brushRef="#br0">0 0 1880,'0'0'4275,"0"0"-1895,0 0-561,0 0-245,0 0-154,0 0 162,18 17-218,1 0-1021,-5-5-101,1 1 1,-2 1-1,0 0 1,-1 1-1,21 32 1,-13-11-114,-1 1 0,-2 0-1,-2 1 1,-1 1 0,-3 0 0,0 1 0,-3 1 0,-1-1 0,-2 1 0,-1 69 0,-3-76-153,0-22-139,0 0-1,-1 0 0,0-1 1,-1 1-1,0 0 0,-1 0 1,0-1-1,-1 1 1,0-1-1,-9 21 0,-4-11-1067,-1 0 0,-1-1 0,-28 25 0,35-35 294,-38 35-5351</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3.930"/>
    </inkml:context>
    <inkml:brush xml:id="br0">
      <inkml:brushProperty name="width" value="0.05" units="cm"/>
      <inkml:brushProperty name="height" value="0.05" units="cm"/>
      <inkml:brushProperty name="color" value="#E71224"/>
    </inkml:brush>
  </inkml:definitions>
  <inkml:trace contextRef="#ctx0" brushRef="#br0">1449 0 1176,'0'0'5613,"0"0"-2736,0 0-942,0 0-180,0 0-224,0 0-175,0 0-241,0 0-212,0 0-215,0 0-75,0 0-160,0 0-146,0 0-138,0 0-64,0 0-23,0 0-49,0 0 18,0 0-13,-2 4 58,-22 27-25,-2-1-1,-1-2 0,-1 0 0,-1-2 1,-40 27-1,-9 11-47,-317 258-227,-16 14-1968,152-101-3374,202-179 874,14-17-2379</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5.989"/>
    </inkml:context>
    <inkml:brush xml:id="br0">
      <inkml:brushProperty name="width" value="0.05" units="cm"/>
      <inkml:brushProperty name="height" value="0.05" units="cm"/>
      <inkml:brushProperty name="color" value="#E71224"/>
    </inkml:brush>
  </inkml:definitions>
  <inkml:trace contextRef="#ctx0" brushRef="#br0">133 77 5217,'0'0'3809,"0"0"-1683,0 0-329,0 0-338,0 0-452,0 0-383,0 0-146,0 0-210,0 0-3,0 0 22,2 4 70,5 8-156,-1 1-1,-1 0 0,0 0 0,-1 0 1,0 1-1,3 23 0,7 91 223,-12 71-159,-3-110-171,1-87-104,-1 0-1,1 0 0,-1 1 0,1-1 1,-1 0-1,0 0 0,0 0 1,0 0-1,0 0 0,0 0 0,0 0 1,-1 0-1,1-1 0,-1 1 1,1 0-1,-1-1 0,0 1 1,1-1-1,-1 0 0,0 0 0,0 1 1,0-1-1,0 0 0,0 0 1,0-1-1,0 1 0,0 0 1,0-1-1,-1 1 0,1-1 0,0 0 1,0 0-1,-1 0 0,-2 0 1,1 0-25,0 1 1,-1-1 0,1-1 0,0 1 0,0-1 0,0 1 0,0-1 0,-1 0 0,1-1 0,0 1 0,1-1 0,-1 0 0,0 0-1,0 0 1,1 0 0,-1 0 0,1-1 0,-5-5 0,1-2-21,2 0-1,-1 0 1,1-1-1,1 0 1,0 0 0,1-1-1,0 1 1,0 0-1,-1-19 1,-2-111-476,6 133 520,-1-44-82,0 22 3,5-53 1,-3 73 67,1 1 0,0-1 0,1 1 0,0 0 0,0 0 0,1 0 0,0 0 1,0 1-1,10-14 0,-10 16 8,1-1 1,0 1-1,1 0 1,0 0 0,-1 0-1,2 1 1,-1 0-1,1 0 1,0 1-1,0-1 1,11-3 0,-6 4-10,1 1-1,-1 0 1,1 1 0,0 0 0,0 1 0,20 1 0,305 0-2915,-271 0 24,-5 0-2124</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3.415"/>
    </inkml:context>
    <inkml:brush xml:id="br0">
      <inkml:brushProperty name="width" value="0.05" units="cm"/>
      <inkml:brushProperty name="height" value="0.05" units="cm"/>
      <inkml:brushProperty name="color" value="#E71224"/>
    </inkml:brush>
  </inkml:definitions>
  <inkml:trace contextRef="#ctx0" brushRef="#br0">0 0 3209,'0'0'1692,"0"0"-118,0 0-170,0 0-77,0 0-248,0 0-148,9 0 5245,34 0-7901,2 0-2926,-28 0-564</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6.507"/>
    </inkml:context>
    <inkml:brush xml:id="br0">
      <inkml:brushProperty name="width" value="0.05" units="cm"/>
      <inkml:brushProperty name="height" value="0.05" units="cm"/>
      <inkml:brushProperty name="color" value="#E71224"/>
    </inkml:brush>
  </inkml:definitions>
  <inkml:trace contextRef="#ctx0" brushRef="#br0">852 1 5817,'0'0'2291,"0"0"-388,0 0-312,0 0-274,0 0-320,0 0-145,-20 17-222,-214 206 558,-90 99-979,100-119-5542,175-160 1345</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7.371"/>
    </inkml:context>
    <inkml:brush xml:id="br0">
      <inkml:brushProperty name="width" value="0.05" units="cm"/>
      <inkml:brushProperty name="height" value="0.05" units="cm"/>
      <inkml:brushProperty name="color" value="#E71224"/>
    </inkml:brush>
  </inkml:definitions>
  <inkml:trace contextRef="#ctx0" brushRef="#br0">0 527 6105,'0'0'2481,"0"0"-721,0 0-438,0 0-485,0 0-559,0 0-134,19-10-111,133-78-90,-144 83 64,1 1-1,0 0 1,0 1 0,1 0 0,-1 0-1,1 1 1,0 0 0,-1 0 0,1 2 0,0-1-1,19 2 1,-27-1 19,0 1 0,-1 0 0,1-1 0,-1 1 0,1 0 0,-1 0 0,1 0 0,-1 0 0,0 0 0,1 0 0,-1 0 0,0 0 0,0 0 0,0 1 0,0-1 0,0 1 0,0-1 0,0 0 0,0 1 0,0 2 0,17 39 267,-17-38-266,40 153 399,-30-107-346,28 81-1,-39-131-87,1 1 1,-1 0-1,1-1 0,0 1 0,-1-1 1,1 1-1,0 0 0,0-1 0,0 0 1,1 1-1,-1-1 0,0 0 1,0 0-1,1 1 0,1 0 0,-2-2-2,-1 0-1,1 0 1,-1 0-1,1 1 1,0-1-1,-1 0 1,1 0 0,0 0-1,-1 0 1,1 0-1,0-1 1,-1 1-1,1 0 1,0 0-1,-1 0 1,1 0-1,0-1 1,-1 1-1,1 0 1,-1-1-1,1 1 1,-1 0-1,1-1 1,-1 1-1,2-1 1,0-2-34,1-1 0,-1 1 0,1 0 0,-1-1 0,0 1 0,0-1 0,-1 0 0,2-4 0,18-62 54,-4-1 0,-4-1 1,8-102-1,-10-224 561,-11 398-562,0 0-6,0 0-1,0-1 1,-1 1-1,1 0 1,0 0-1,0 0 0,0-1 1,0 1-1,0 0 1,0 0-1,0 0 0,0-1 1,0 1-1,0 0 1,0 0-1,0 0 0,0-1 1,1 1-1,-1 0 1,0 0-1,0 0 1,0-1-1,0 1 0,0 0 1,0 0-1,0 0 1,1-1-1,-1 1 0,0 0 1,0 0-1,0 0 1,0 0-1,0 0 1,1 0-1,-1-1 0,0 1 1,0 0-1,0 0 1,1 0-1,-1 0 0,0 0 1,0 0-1,0 0 1,1 0-1,-1 0 0,0 0 1,0 0-1,1 0 1,-1 0-1,0 0 1,0 0-1,1 0 0,0 0-14,0 0 20,739 0-302,-613-6-2828,-89 5-544</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8.295"/>
    </inkml:context>
    <inkml:brush xml:id="br0">
      <inkml:brushProperty name="width" value="0.05" units="cm"/>
      <inkml:brushProperty name="height" value="0.05" units="cm"/>
      <inkml:brushProperty name="color" value="#E71224"/>
    </inkml:brush>
  </inkml:definitions>
  <inkml:trace contextRef="#ctx0" brushRef="#br0">37 0 5537,'0'0'2346,"0"0"-535,0 0-317,0 0-386,0 0-253,0 0-46,-2 27-5,-17 158 134,5 94-653,14-278-475,0-1-46,0 0-14,0 0-4,0 0-32,0 0 138,0 0 21,0-2-26,0-22-30,-1 16 141,1-1 0,-1 0 0,2 0 0,-1 0-1,1 1 1,0-1 0,1 0 0,0 1 0,1-1 0,-1 1 0,2 0-1,4-10 1,10-8-132,1 1 1,1 1-1,1 0 0,2 2 0,33-27 0,-45 39 169,-9 9-1,0-1 0,0 0 0,0 1-1,0 0 1,0-1 0,0 1 0,0 0 0,0 0 0,0 0 0,0 0 0,1 0 0,-1 1 0,0-1-1,1 1 1,-1-1 0,1 1 0,-1 0 0,4 0 0,27-7 167,-32 7-98,0-1 0,0 1-1,0 0 1,0 0-1,0 0 1,0 0-1,0 0 1,0 0 0,0 0-1,0 0 1,0 0-1,0 0 1,-1 1-1,1-1 1,0 0 0,0 1-1,0-1 1,0 1-1,0-1 1,-1 1-1,1-1 1,0 1 0,0-1-1,-1 1 1,1 0-1,0-1 1,-1 1-1,1 0 1,-1 0 0,1-1-1,-1 1 1,1 0-1,-1 0 1,1 0-1,-1 0 1,0 0 0,0 0-1,1 0 1,-1-1-1,0 1 1,0 0-1,0 0 1,0 0 0,0 0-1,0 0 1,0 0-1,0 0 1,-1 0-1,1 1 1,0 314-422,0-310 52,0 0 0,0-1 0,0 1 0,1-1 0,0 1 0,0-1 0,1 1 0,0-1 1,0 0-1,4 8 0,13 11-3350</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39.810"/>
    </inkml:context>
    <inkml:brush xml:id="br0">
      <inkml:brushProperty name="width" value="0.05" units="cm"/>
      <inkml:brushProperty name="height" value="0.05" units="cm"/>
      <inkml:brushProperty name="color" value="#E71224"/>
    </inkml:brush>
  </inkml:definitions>
  <inkml:trace contextRef="#ctx0" brushRef="#br0">411 2 5913,'0'0'2147,"0"0"-193,0 0-247,0 0-193,0 0-155,0 0-254,-2-1 3925,-25 6-4996,15 2-28,0 0 0,1 1 0,-1 0 0,2 1 0,-1 0 0,-10 13 0,-56 68-35,67-79 23,-14 20-11,2 0 0,1 2 0,2 0 0,1 1 0,2 1 0,1 1 0,1 0 0,-8 41 1,9-20-441,4 1 1,1 0 0,3 1-1,5 95 1,1-142 180,0 1-1,1-1 1,1 1 0,0-1-1,0 0 1,1 0-1,1 0 1,0 0 0,9 15-1,2-3-1197,1-1 0,0-1 0,21 21-1,24 17-6400</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40.674"/>
    </inkml:context>
    <inkml:brush xml:id="br0">
      <inkml:brushProperty name="width" value="0.05" units="cm"/>
      <inkml:brushProperty name="height" value="0.05" units="cm"/>
      <inkml:brushProperty name="color" value="#E71224"/>
    </inkml:brush>
  </inkml:definitions>
  <inkml:trace contextRef="#ctx0" brushRef="#br0">76 1 5577,'0'0'2251,"0"0"-396,0 0-348,0 0-208,0 0 74,0 0 95,6 20-154,-1-1-1002,-1-2-67,1 0 1,0-1-1,1 0 1,1 0 0,1 0-1,10 17 1,2-3 267,29 45 331,41 84-1,-77-133-832,-2 2-1,0-1 1,-2 1-1,-1 1 1,-1 0-1,-2 0 1,2 37-1,-6-62-12,1 33-382,-1 0 0,-7 56 1,4-79 114,-1-1 1,0 0 0,-1 1 0,0-2 0,-1 1 0,-1 0-1,0-1 1,-1 0 0,0-1 0,-13 18 0,-22 19-1953,-1-2 1,-70 57-1,11-30-4628</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32.907"/>
    </inkml:context>
    <inkml:brush xml:id="br0">
      <inkml:brushProperty name="width" value="0.05" units="cm"/>
      <inkml:brushProperty name="height" value="0.05" units="cm"/>
      <inkml:brushProperty name="color" value="#0000FF"/>
    </inkml:brush>
  </inkml:definitions>
  <inkml:trace contextRef="#ctx0" brushRef="#br0">0 1 384,'0'0'6979,"0"0"-3585,0 0-1222,0 0-433,0 0-518,0 0-330,0 0-278,0 0-126,0 0-132,0 0-87,0 0-83,4 0-9,216 0-489,-76 0-4059,-107 0-157</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7:33.409"/>
    </inkml:context>
    <inkml:brush xml:id="br0">
      <inkml:brushProperty name="width" value="0.05" units="cm"/>
      <inkml:brushProperty name="height" value="0.05" units="cm"/>
      <inkml:brushProperty name="color" value="#0000FF"/>
    </inkml:brush>
  </inkml:definitions>
  <inkml:trace contextRef="#ctx0" brushRef="#br0">0 1 1240,'0'0'5689,"0"0"-3456,0 0-201,0 0-447,0 0-577,0 0-200,0 0-328,0 0-160,0 0-232,7 0-40,28 7 40,-1-7 24,14 0-112,27 0-704,-13 0-1064,-14 0-2553</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47.939"/>
    </inkml:context>
    <inkml:brush xml:id="br0">
      <inkml:brushProperty name="width" value="0.05" units="cm"/>
      <inkml:brushProperty name="height" value="0.05" units="cm"/>
      <inkml:brushProperty name="color" value="#0000FF"/>
    </inkml:brush>
  </inkml:definitions>
  <inkml:trace contextRef="#ctx0" brushRef="#br0">0 0 3817,'0'0'2679,"0"0"-797,0 0-118,0 0-300,0 0-337,0 0-88,13 37 4759,12-4-4612,-22-27-1151,1 0 0,1 0 0,-1-1 0,1 1 0,0-1 0,7 5-1,19 12-3,0-2-1,2-1 1,1-2-1,0-1 1,1-2-1,39 11 0,224 44 49,-272-64-64,110 18 23,216 7 1,139-29 31,-240-3-66,1694 2-1087,-1528 7 1040,138 0 11,1170-7-58,-1461-3 97,442 19-188,155 99 108,-841-112 32,-11-2-19,1 0-1,-1 1 0,0 0 0,0 0 1,0 1-1,0 0 0,-1 1 0,1 0 1,7 5-1,-16-9-14,1 0 0,-1 1 0,0-1 0,0 0 0,1 0 1,-1 1-1,0-1 0,0 0 0,1 0 0,-1 1 0,0-1 0,0 0 0,0 1 1,0-1-1,0 0 0,1 1 0,-1-1 0,0 0 0,0 1 0,0-1 0,0 1 1,0-1-1,0 0 0,0 1 0,0-1 0,0 0 0,0 1 0,-1-1 0,1 0 1,0 1-1,0-1 0,0 0 0,0 1 0,0-1 0,-1 0 0,1 1 0,0-1 0,0 0 1,-1 0-1,1 1 0,0-1 0,-17 7-2819,-20-6-1700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49.425"/>
    </inkml:context>
    <inkml:brush xml:id="br0">
      <inkml:brushProperty name="width" value="0.05" units="cm"/>
      <inkml:brushProperty name="height" value="0.05" units="cm"/>
      <inkml:brushProperty name="color" value="#0000FF"/>
    </inkml:brush>
  </inkml:definitions>
  <inkml:trace contextRef="#ctx0" brushRef="#br0">646 64 680,'0'0'6667,"0"0"-3445,0 0-1070,0 0-145,0 0-516,0 0-408,0 0-222,0 0-101,0 0-127,0 0-113,0 0-146,-4-1-182,-37-14-101,14 5-108,-1 0 1,0 2-1,0 2 0,-43-6 1,-81 10-361,86 3 10,62-1 333,1 0 1,-1 0 0,1 0 0,-1 1 0,1-1-1,-1 1 1,1 0 0,0 0 0,0 0 0,-1 0 0,1 1-1,0-1 1,0 1 0,0 0 0,0 0 0,0 0-1,1 0 1,-1 1 0,1-1 0,-1 1 0,1-1-1,0 1 1,0 0 0,0 0 0,0 0 0,1 0 0,-1 0-1,1 0 1,0 0 0,-2 7 0,0 7-38,0 0 1,1 0-1,1 1 1,1-1 0,1 18-1,0-1 46,0-26 21,0 0 0,0 0 0,1 0 0,0-1 0,0 1 0,1 0 1,0-1-1,0 1 0,1-1 0,0 0 0,0 0 0,0-1 0,1 1 0,0-1 0,1 0 0,8 8 0,12 8-8,1 0 1,46 28-1,-49-34-6,48 29-18,-41-28 35,-1 1 0,-1 2 0,-1 1 0,-1 1 0,27 30 0,-51-50-4,0 1 0,-1 0 0,0 0 0,0 0 1,0 1-1,0-1 0,0 0 0,-1 1 0,0-1 1,1 1-1,-1 0 0,0-1 0,-1 1 1,1 0-1,-1-1 0,1 1 0,-1 0 0,-1 0 1,1 0-1,0-1 0,-1 1 0,0 0 0,-1 3 1,0-2 4,0-1 0,0 1 0,-1-1 1,0 0-1,0 0 0,0 0 0,0 0 1,-1-1-1,1 1 0,-1-1 1,0 0-1,0 0 0,0 0 0,0-1 1,-9 4-1,-12 6-155,-2-2 1,1-1-1,-1-2 1,0 0-1,-48 5 0,-139-5-2934,165-7 1982,38 0 732,6 0 52,1 1 0,0-1 0,-1 0 0,1-1 0,0 1 0,-1-1 0,1 0 0,0 0 0,0 0 0,-1 0 0,-5-4 0,-6-13-5009</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49.867"/>
    </inkml:context>
    <inkml:brush xml:id="br0">
      <inkml:brushProperty name="width" value="0.05" units="cm"/>
      <inkml:brushProperty name="height" value="0.05" units="cm"/>
      <inkml:brushProperty name="color" value="#0000FF"/>
    </inkml:brush>
  </inkml:definitions>
  <inkml:trace contextRef="#ctx0" brushRef="#br0">1044 0 5249,'0'0'2191,"0"0"-258,0 0-317,0 0-129,0 0 12,0 0-180,-3 12 385,-13 13-1371,-1-1 0,0-1 0,-2-1 0,-1-1 0,-22 20 0,-23 26 34,-450 470 48,305-325-1532,191-192 324,0 1 0,-17 26 0,-1 19-5720,28-36-591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3.983"/>
    </inkml:context>
    <inkml:brush xml:id="br0">
      <inkml:brushProperty name="width" value="0.05" units="cm"/>
      <inkml:brushProperty name="height" value="0.05" units="cm"/>
      <inkml:brushProperty name="color" value="#E71224"/>
    </inkml:brush>
  </inkml:definitions>
  <inkml:trace contextRef="#ctx0" brushRef="#br0">0 0 328,'0'0'2838,"0"0"-608,0 0-440,0 0-412,0 0-189,0 0-329,2 8 2162,86-4-4561,-64-4-1536,0 0-2897</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0.627"/>
    </inkml:context>
    <inkml:brush xml:id="br0">
      <inkml:brushProperty name="width" value="0.05" units="cm"/>
      <inkml:brushProperty name="height" value="0.05" units="cm"/>
      <inkml:brushProperty name="color" value="#0000FF"/>
    </inkml:brush>
  </inkml:definitions>
  <inkml:trace contextRef="#ctx0" brushRef="#br0">0 706 6617,'0'0'2610,"0"0"-853,0 0-384,0 0-384,0 0-449,0 0-326,8-16-178,-5 10-36,3-8 0,1 1-1,0 0 0,0 1 1,1 0-1,1 0 0,0 0 1,1 1-1,0 1 0,16-14 1,-18 19-22,-1 0 1,1 1-1,1 0 1,-1 0-1,1 1 1,-1 0-1,1 0 1,0 1-1,0 0 1,0 1-1,0 0 1,0 0-1,0 1 1,0 0-1,1 1 1,14 2-1,-23-2 16,1 0-1,-1 1 1,1-1-1,-1 0 1,0 0-1,0 1 1,1-1-1,-1 1 1,0-1-1,0 1 1,0-1 0,0 1-1,-1 0 1,1-1-1,0 1 1,-1 0-1,1 0 1,-1-1-1,0 1 1,1 0-1,-1 2 1,1 3 7,6 27 122,-2 1-1,-2 0 1,-1 0 0,-3 40 0,0-23-1,-1 8-42,0-40-59,1 0 0,1 1 0,1-1-1,1 1 1,0-1 0,2 0 0,6 22 0,-10-41-30,1 0-1,-1 0 1,1 0 0,-1 0-1,1 0 1,0 0 0,0 0 0,-1 0-1,1-1 1,0 1 0,0 0 0,0 0-1,-1-1 1,1 1 0,0-1 0,0 1-1,0-1 1,0 1 0,0-1-1,0 0 1,0 1 0,1-1 0,-1 0-1,0 0 1,0 0 0,0 0 0,0 0-1,0 0 1,0 0 0,0 0 0,0 0-1,0 0 1,0-1 0,1 1-1,-1 0 1,0-1 0,0 1 0,0-1-1,-1 1 1,1-1 0,0 0 0,0 1-1,0-1 1,0 0 0,0 0 0,-1 1-1,1-1 1,0 0 0,-1 0-1,1 0 1,-1 0 0,1 0 0,-1 0-1,1 0 1,-1 0 0,0 0 0,1-1-1,25-69-111,-4-1 1,16-86-1,-20 77 47,19-86 141,22-246 0,-53 320 846,-5 92-885,-1 1-1,1-1 1,0 0 0,-1 0-1,1 1 1,0-1 0,0 1-1,0-1 1,0 0 0,0 1-1,-1 0 1,1-1 0,0 1-1,0 0 1,0-1 0,0 1-1,0 0 1,0 0 0,0 0-1,0 0 1,0 0 0,0 0-1,0 0 1,2 0 0,38 1-37,-29-1 34,203-2 197,239 5-442,-443-2-231,1 0 0,-1 0 1,0 2-1,0-1 1,0 1-1,10 5 1,-4 0-3343</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1.179"/>
    </inkml:context>
    <inkml:brush xml:id="br0">
      <inkml:brushProperty name="width" value="0.05" units="cm"/>
      <inkml:brushProperty name="height" value="0.05" units="cm"/>
      <inkml:brushProperty name="color" value="#0000FF"/>
    </inkml:brush>
  </inkml:definitions>
  <inkml:trace contextRef="#ctx0" brushRef="#br0">34 0 6185,'0'0'1985,"0"0"-165,0 0-341,0 0-317,0 0-326,0 0-141,-4 53-190,-16 162-147,10-101-517,12-133 100,1 0 0,1 0 0,0 0 0,1 1 0,1 0 0,1 0 0,1 0 0,0 1 0,1 0 1,1 0-1,1 1 0,0 1 0,1 0 0,1 0 0,17-16 0,-24 27 42,1 0 1,-1 0-1,1 0 1,0 0-1,8-2 1,-13 5 32,-1 0 1,0 1 0,1-1 0,-1 1 0,1-1 0,-1 1 0,1-1 0,-1 1-1,1 0 1,-1 0 0,1 0 0,-1 0 0,1 0 0,0 0 0,-1 0 0,1 0-1,-1 0 1,1 1 0,-1-1 0,1 1 0,-1-1 0,0 1 0,1 0 0,-1 0-1,1-1 1,-1 1 0,0 0 0,0 0 0,0 0 0,0 0 0,1 0 0,0 3-1,4 13 167,-1 1 0,-1 0 0,0-1 0,-2 1 0,0 1 0,-1 18 0,3 11-18,-3 49-280,-1-95-802,0-2-856,0 0-1858,0 0-3839</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4.110"/>
    </inkml:context>
    <inkml:brush xml:id="br0">
      <inkml:brushProperty name="width" value="0.05" units="cm"/>
      <inkml:brushProperty name="height" value="0.05" units="cm"/>
      <inkml:brushProperty name="color" value="#E71224"/>
    </inkml:brush>
  </inkml:definitions>
  <inkml:trace contextRef="#ctx0" brushRef="#br0">1113 2 5961,'0'0'2648,"0"0"-641,0 0-195,0 0-266,0 0-295,0 0-194,0-1-876,1 1 0,0 0 0,-1 0 0,1 0 0,-1 0 0,1 0 0,0 0 0,-1 0-1,1 0 1,0 0 0,-1 0 0,1 0 0,0 0 0,-1 1 0,1-1 0,-1 0 0,1 0 0,0 1 0,-1-1 0,1 1 0,-1 4-168,-1 0 1,0 0-1,0 0 0,0 0 1,0-1-1,-1 1 1,0 0-1,0-1 1,-1 1-1,1-1 1,-6 8-1,-43 47 143,21-26-101,-187 219-27,-122 150 208,243-276-1196,-106 179-1,121-167-713,24-45-2484,28-49-1061</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5.444"/>
    </inkml:context>
    <inkml:brush xml:id="br0">
      <inkml:brushProperty name="width" value="0.05" units="cm"/>
      <inkml:brushProperty name="height" value="0.05" units="cm"/>
      <inkml:brushProperty name="color" value="#E71224"/>
    </inkml:brush>
  </inkml:definitions>
  <inkml:trace contextRef="#ctx0" brushRef="#br0">563 8 4761,'0'0'4242,"0"0"-2045,0 0-420,0 0-103,0 0-328,0 0-298,-1-1-931,0 0 1,0 1-1,0-1 0,0 0 0,0 1 1,0-1-1,0 1 0,0-1 1,0 1-1,-1 0 0,1-1 0,0 1 1,0 0-1,0 0 0,-1 0 1,1 0-1,-2 0 0,-2 0-96,0 1-1,0 0 1,0 0-1,0 0 1,1 0 0,-1 1-1,0 0 1,0 0-1,1 0 1,-1 1 0,1-1-1,-7 6 1,-48 47 20,35-31-7,-17 17 2,2 1 0,1 1 0,3 3 0,2 1 0,1 1 0,3 2 0,2 0 0,2 2 0,2 1 0,-29 107 0,46-127-308,1 1 0,2 0 1,1 42-1,2-73 169,1 1-1,-1-1 1,1 0 0,-1 1-1,1-1 1,0 0 0,1 0-1,-1 0 1,0 1 0,1-1 0,0-1-1,0 1 1,0 0 0,0 0-1,0-1 1,0 1 0,1-1-1,-1 0 1,1 1 0,3 1-1,7 4-505,0 0 0,1 0 0,18 6 0,-4-1-922,35 21-2954</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6.193"/>
    </inkml:context>
    <inkml:brush xml:id="br0">
      <inkml:brushProperty name="width" value="0.05" units="cm"/>
      <inkml:brushProperty name="height" value="0.05" units="cm"/>
      <inkml:brushProperty name="color" value="#E71224"/>
    </inkml:brush>
  </inkml:definitions>
  <inkml:trace contextRef="#ctx0" brushRef="#br0">144 167 904,'0'0'5137,"0"0"-2696,0 0-985,0 0-300,0 0-326,0 0-133,0 0 21,2 11 1078,44 69-202,-36-56-1309,0-5-188,-1 2 0,-1-1 0,0 1 0,-2 0 0,-1 0-1,0 1 1,2 42 0,-5-28-29,-1-25-25,0 0-1,-1 1 1,0-1 0,-1 0-1,0 1 1,-3 10 0,3-19-41,-1-1 0,0 1 0,1-1 0,-1 0 0,0 0 1,0 0-1,0 0 0,-1 0 0,1 0 0,0-1 0,-1 1 0,1-1 0,-1 1 0,1-1 0,-1 0 1,0 0-1,0 0 0,1 0 0,-1-1 0,0 1 0,0-1 0,-5 0 0,-79 2-191,65-2 106,19 0 74,1-1 0,-1 1-1,1 0 1,0-1 0,-1 0 0,1 1 0,-1-1 0,1 0 0,0 0-1,0 0 1,0 0 0,-1-1 0,1 1 0,0-1 0,1 1 0,-1-1-1,0 0 1,0 1 0,-2-4 0,0-1-16,0 0-1,1-1 1,0 1 0,0-1-1,0 1 1,-3-13 0,0-7-56,2 1 0,-3-47 0,7-116-171,1 177 245,0 1-1,1-1 1,1 0 0,0 1 0,0 0-1,1 0 1,1 0 0,-1 0 0,2 0-1,-1 1 1,1 0 0,1 0 0,-1 1-1,12-11 1,-9 10-10,1 0 0,0 1 0,0 0 0,1 0 0,0 1 0,1 1 1,-1 0-1,1 0 0,1 1 0,-1 1 0,18-4 0,26-1-316,1 3 0,-1 3 0,1 1-1,70 9 1,-118-6-143,0 0 1,0 0-1,-1 1 0,1 0 0,0 1 0,-1 0 1,1 0-1,12 8 0,9 10-4972</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6.751"/>
    </inkml:context>
    <inkml:brush xml:id="br0">
      <inkml:brushProperty name="width" value="0.05" units="cm"/>
      <inkml:brushProperty name="height" value="0.05" units="cm"/>
      <inkml:brushProperty name="color" value="#E71224"/>
    </inkml:brush>
  </inkml:definitions>
  <inkml:trace contextRef="#ctx0" brushRef="#br0">674 0 7642,'0'0'2984,"0"0"-1215,0 0-409,0 0-200,0 0-376,0 0-336,0 0-191,-117 134-161,62-57 136,-13 15-128,6-1-8,-7 1-80,7 6-32,7-6-304,-20 20-681,20-21-1631,0-13-2401</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7.696"/>
    </inkml:context>
    <inkml:brush xml:id="br0">
      <inkml:brushProperty name="width" value="0.05" units="cm"/>
      <inkml:brushProperty name="height" value="0.05" units="cm"/>
      <inkml:brushProperty name="color" value="#E71224"/>
    </inkml:brush>
  </inkml:definitions>
  <inkml:trace contextRef="#ctx0" brushRef="#br0">0 403 5641,'0'0'2646,"0"0"-959,0 0-395,0 0-361,0 0-201,0 0-151,28-2 737,-21-3-1312,-1 0 1,1-1-1,-1 1 1,0-1-1,0 0 0,9-12 1,21-22-66,-25 30 4,-8 7 30,1-1 0,-1 1 0,1 0 0,0 0 0,0 0 0,0 0 0,0 1 0,0 0 0,0 0 0,1 0 0,-1 0 0,1 0 0,0 1 0,-1 0 0,6-1 0,-8 4 44,-1-1 1,0 1-1,0 0 0,0-1 0,0 1 1,0 0-1,0 0 0,0-1 0,-1 1 1,1 0-1,0 0 0,-1 0 0,0 0 1,1 0-1,-1 0 0,0 0 0,0 0 1,-1 3-1,2 0 42,22 240 1206,-23-242-1301,0 0-1,0 1 0,0-1 0,1 0 0,0 1 0,0-1 1,-1 0-1,2 0 0,-1 0 0,0 0 0,1 0 0,-1 0 1,1 0-1,0 0 0,0 0 0,0-1 0,1 1 1,-1-1-1,0 0 0,1 1 0,0-1 0,-1 0 0,1-1 1,0 1-1,0 0 0,0-1 0,0 1 0,0-1 0,0 0 1,1 0-1,-1-1 0,0 1 0,1 0 0,-1-1 0,0 0 1,1 0-1,-1 0 0,5-1 0,-6 0 21,0 0-1,0 0 1,0-1-1,-1 1 1,1 0-1,0-1 1,0 1 0,-1-1-1,1 0 1,-1 0-1,0 1 1,0-1-1,1 0 1,-1 0 0,0 0-1,-1 0 1,1-1-1,0 1 1,0-3-1,17-51-66,-8 8 77,-2-1 0,2-58 1,-8 73 5,1-1 0,1 1 0,2 0 0,1 0 1,2 1-1,22-57 0,-30 88-11,0 0 0,1-1 0,-1 1-1,1 0 1,-1 0 0,1 0 0,0 0 0,-1 0 0,1 0 0,0 0-1,0 1 1,0-1 0,1 1 0,-1-1 0,0 1 0,1 0 0,-1 0-1,1 0 1,-1 0 0,1 0 0,-1 1 0,1-1 0,-1 1 0,1-1-1,0 1 1,-1 0 0,1 0 0,0 0 0,-1 1 0,5 0-1,5-1 27,415 0 14,-246 0-4137,-158 0 244</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8.439"/>
    </inkml:context>
    <inkml:brush xml:id="br0">
      <inkml:brushProperty name="width" value="0.05" units="cm"/>
      <inkml:brushProperty name="height" value="0.05" units="cm"/>
      <inkml:brushProperty name="color" value="#E71224"/>
    </inkml:brush>
  </inkml:definitions>
  <inkml:trace contextRef="#ctx0" brushRef="#br0">9 0 2881,'0'0'2958,"0"0"-927,0 0-347,0 0-233,0 0-288,0 0-236,0 29-215,0 189 703,0-204-1386,1-9-7,-1 1 0,0 0 0,0 0 0,-1-1 0,1 1 0,-1 0 0,-4 10 0,2-8-540,5-24 315,-2 2 138,1-1 0,0 1 0,1 0 0,1 0 0,0 1 0,0-1 0,2 0 0,0 1 0,0 0 0,1 0 0,1 1 0,0 0 0,1 0 0,0 0 0,0 1 0,2 0 0,-1 1 0,1 0 0,1 0 0,0 1 0,16-10 0,-23 17 6,1 0 0,-1 1-1,1-1 1,0 1 0,0 0 0,-1 0 0,1 1-1,0 0 1,0-1 0,0 2 0,7 0-1,8 0-94,-20-1 160,1 0 0,-1 0 1,1 0-1,0 0 0,-1 0 0,1 0 1,-1 1-1,1-1 0,-1 0 1,1 1-1,-1-1 0,1 0 0,-1 1 1,1-1-1,-1 0 0,1 1 1,-1-1-1,1 1 0,-1-1 1,0 1-1,1-1 0,-1 1 0,0-1 1,1 1-1,-1-1 0,0 1 1,0 0-1,0-1 0,1 1 0,-1-1 1,0 1-1,0 0 0,0 19 169,0-18-139,7 207 517,-7-205-724,1 0 0,-1 0 1,1 0-1,-1 0 0,1 0 1,1-1-1,-1 1 0,0 0 1,1-1-1,0 1 0,0-1 1,0 0-1,3 5 1,-4-7 87,6 7-2409</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8:59.107"/>
    </inkml:context>
    <inkml:brush xml:id="br0">
      <inkml:brushProperty name="width" value="0.05" units="cm"/>
      <inkml:brushProperty name="height" value="0.05" units="cm"/>
      <inkml:brushProperty name="color" value="#E71224"/>
    </inkml:brush>
  </inkml:definitions>
  <inkml:trace contextRef="#ctx0" brushRef="#br0">0 1 3849,'0'0'2282,"0"0"-426,0 0-204,0 0-213,0 0-229,0 0-338,0 0-140,0 0-89,0 16 687,2-6-1111,1 0 0,0 0 1,0 0-1,1 0 0,0-1 1,0 0-1,1 0 0,1 0 1,6 8-1,5 12 168,4 6-335,-1 2-1,-2 1 1,-2 0-1,-1 1 1,-2 0-1,-2 1 1,-2 1-1,-1 0 1,-2 0 0,0 48-1,-5-67-353,0-16 157,-1 1-1,1 0 1,-2-1 0,1 1-1,-1-1 1,0 1 0,0-1 0,0 1-1,-1-1 1,-4 10 0,-6 3-636,-1 0 1,-1-1-1,0-1 1,-1 0 0,-31 27-1,-22 7-1662</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37.514"/>
    </inkml:context>
    <inkml:brush xml:id="br0">
      <inkml:brushProperty name="width" value="0.05" units="cm"/>
      <inkml:brushProperty name="height" value="0.05" units="cm"/>
      <inkml:brushProperty name="color" value="#0000FF"/>
    </inkml:brush>
  </inkml:definitions>
  <inkml:trace contextRef="#ctx0" brushRef="#br0">1 0 208,'0'0'6435,"0"0"-3420,0 0-1116,0 0-216,0 0-369,0 0-422,2 4-163,1-1-589,1 0-1,0 1 0,0-1 1,0-1-1,0 1 0,0 0 0,0-1 1,1 0-1,-1 0 0,1 0 0,8 1 1,62 16 670,-72-19-771,88 16 631,137 6-1,96-16-1623,-281-6 626,-43 2 282,-1 0 0,1 0-1,0 0 1,-1 0-1,1 0 1,-1 0 0,1 0-1,-1 0 1,0 0-1,0 0 1,0 0 0,0 0-1,-2 2 1,-26 27 74,-1-1 0,-41 30 0,25-22-8,-26 24 35,-212 192-287,75-58-497,196-183 643,2-1 0,0 2 0,-13 18 0,24-31 85,-13 12 110,13-12-82,1-1-1,-1 1 1,1 0-1,-1 0 1,1-1-1,0 1 1,-1 0-1,1-1 1,0 1-1,-1-1 1,1 1-1,0-1 1,0 1-1,0-1 1,-1 0-1,1 1 1,0-1-1,0 0 1,0 0-1,0 1 1,0-1-1,0 0 1,0 0-1,0 0 1,0 0-1,-1 0 1,1-1-1,0 1 1,0 0-1,0 0 0,0 0 1,1-1-1,7 0 82,146 1 256,14 0-1002,-57 0-7362,-111 0 1907</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4.319"/>
    </inkml:context>
    <inkml:brush xml:id="br0">
      <inkml:brushProperty name="width" value="0.05" units="cm"/>
      <inkml:brushProperty name="height" value="0.05" units="cm"/>
      <inkml:brushProperty name="color" value="#E71224"/>
    </inkml:brush>
  </inkml:definitions>
  <inkml:trace contextRef="#ctx0" brushRef="#br0">0 0 912</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38.099"/>
    </inkml:context>
    <inkml:brush xml:id="br0">
      <inkml:brushProperty name="width" value="0.05" units="cm"/>
      <inkml:brushProperty name="height" value="0.05" units="cm"/>
      <inkml:brushProperty name="color" value="#0000FF"/>
    </inkml:brush>
  </inkml:definitions>
  <inkml:trace contextRef="#ctx0" brushRef="#br0">0 1 880,'0'0'4228,"0"0"-1829,0 0-555,0 0-235,0 0-248,0 0-68,0 0-119,0 0-273,0 0-125,0 0-113,0 0-166,0 0-158,0 0-27,0 0-85,0 0-33,0 0-87,0 0-59,3 2 63,18 20-1,-3-2-105,1-1 0,0-1 0,2-1 1,0 0-1,30 17 0,-4-6-2992,48 39 1,-59-44-3103</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40.314"/>
    </inkml:context>
    <inkml:brush xml:id="br0">
      <inkml:brushProperty name="width" value="0.05" units="cm"/>
      <inkml:brushProperty name="height" value="0.05" units="cm"/>
      <inkml:brushProperty name="color" value="#0000FF"/>
    </inkml:brush>
  </inkml:definitions>
  <inkml:trace contextRef="#ctx0" brushRef="#br0">1 1 2921,'0'0'3748,"0"0"-1865,0 0-285,0 0-279,0 0-175,0 0-175,0 0-104,0 0-101,0 0-168,0 0-57,0 0-120,0 0-23,0 0-84,0 0 1,0 0-63,0 0 23,0 0-135,0 0 35,3 0-46,10 1 5,0 0 0,0 2 1,18 5-1,33 5 16,381 25 86,404-21-347,-110-6-175,528 4-20,-811-17-28,17 32-1558,-168 23-2397,-206-32 1489,-14-5-1487</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54.897"/>
    </inkml:context>
    <inkml:brush xml:id="br0">
      <inkml:brushProperty name="width" value="0.05" units="cm"/>
      <inkml:brushProperty name="height" value="0.05" units="cm"/>
      <inkml:brushProperty name="color" value="#008C3A"/>
    </inkml:brush>
  </inkml:definitions>
  <inkml:trace contextRef="#ctx0" brushRef="#br0">1 7 7514,'0'0'2698,"0"0"-750,0 0-289,0 0-225,0 0-357,0 0-163,0 0-831,0 0 0,0-1 0,0 1 0,0 0 0,0-1 0,0 1 0,0 0 0,0 0 0,1-1 1,-1 1-1,0 0 0,0-1 0,0 1 0,1 0 0,-1 0 0,0-1 0,0 1 0,1 0 0,-1 0 0,0 0 0,0-1 0,1 1 1,-1 0-1,0 0 0,1 0 0,-1 0 0,0 0 0,1 0 0,-1-1 0,0 1 0,1 0 0,-1 0 0,0 0 0,1 0 1,-1 0-1,1 0 0,385 11-469,0 0-1146,-105-11-1349,-98 0-2753,-131 0 1214</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57.094"/>
    </inkml:context>
    <inkml:brush xml:id="br0">
      <inkml:brushProperty name="width" value="0.05" units="cm"/>
      <inkml:brushProperty name="height" value="0.05" units="cm"/>
      <inkml:brushProperty name="color" value="#008C3A"/>
    </inkml:brush>
  </inkml:definitions>
  <inkml:trace contextRef="#ctx0" brushRef="#br0">1 1 5097,'0'0'2786,"0"0"-848,0 0-410,0 0-96,0 0-210,0 0-87,0 0-138,0 0-67,0 0-102,0 0-106,0 0-45,0 0-119,0 0-54,0 0-166,0 0-50,0 0-37,0 0-40,0 0-58,0 0-53,0 0-33,0 0-11,0 0 7,0 0-35,0 0 12,0 0-24,2 15-8,1-9 0,0-1 0,1 1-1,0-1 1,0 0 0,0 0 0,1 0 0,0 0 0,0-1 0,9 7 0,58 35 62,-59-38-75,65 36-80,2-4 0,123 43 0,180 38-2288,-382-120 2364,272 69-6211,-173-42-199</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35.624"/>
    </inkml:context>
    <inkml:brush xml:id="br0">
      <inkml:brushProperty name="width" value="0.05" units="cm"/>
      <inkml:brushProperty name="height" value="0.05" units="cm"/>
      <inkml:brushProperty name="color" value="#0000FF"/>
    </inkml:brush>
  </inkml:definitions>
  <inkml:trace contextRef="#ctx0" brushRef="#br0">3 7 4745,'0'0'4330,"0"0"-1867,0 0-333,0 0-199,0 0-349,0 0-323,0 0-1178,-1 0 0,1 0 0,0 0 0,0 0 1,0 0-1,0 0 0,0 0 0,-1 0 0,1-1 0,0 1 0,0 0 1,0 0-1,0 0 0,0 0 0,0 0 0,0-1 0,0 1 0,0 0 0,0 0 1,0 0-1,-1 0 0,1 0 0,0-1 0,0 1 0,0 0 0,0 0 1,0 0-1,0 0 0,0-1 0,0 1 0,0 0 0,1 0 0,-1 0 0,0 0 1,0-1-1,0 1 0,0 0 0,0 0 0,0 0 0,0 0 0,0 0 0,0 0 1,0-1-1,0 1 0,1 0 0,-1 0 0,0 0 0,0 0 0,0 0 1,0 0-1,0 0 0,1 0 0,-1-1 0,0 1 0,0 0 0,0 0 0,0 0 1,0 0-1,1 0 0,-1 0 0,0 0 0,0 0 0,0 0 0,0 0 1,1 0-1,-1 0 0,24 2-317,0 1 0,0 0 0,39 13 0,19 2-1094,19-5-1625,-59-11-5002,-40-2 1516</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29:36.097"/>
    </inkml:context>
    <inkml:brush xml:id="br0">
      <inkml:brushProperty name="width" value="0.05" units="cm"/>
      <inkml:brushProperty name="height" value="0.05" units="cm"/>
      <inkml:brushProperty name="color" value="#0000FF"/>
    </inkml:brush>
  </inkml:definitions>
  <inkml:trace contextRef="#ctx0" brushRef="#br0">1 0 4913,'0'0'2359,"0"0"-386,0 0-257,0 0-260,0 0-202,0 0-141,0 0-163,0 0-174,0 0-74,0 0-194,0 0-91,0 0-99,2 2 6,7 6-294,0-1 0,0 0 0,1 0 0,0-1 1,0 0-1,0-1 0,1 0 0,0-1 0,0 0 1,15 3-1,0-2-939,0 0 1,0-2-1,41 0 1,-11-3-2967</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07.931"/>
    </inkml:context>
    <inkml:brush xml:id="br0">
      <inkml:brushProperty name="width" value="0.05" units="cm"/>
      <inkml:brushProperty name="height" value="0.05" units="cm"/>
      <inkml:brushProperty name="color" value="#0000FF"/>
    </inkml:brush>
  </inkml:definitions>
  <inkml:trace contextRef="#ctx0" brushRef="#br0">625 22 8586,'0'0'2615,"0"0"-657,0 0-242,0 0-240,0 0-469,0 0-274,0 0-157,0 0-87,0 0-34,0 0-168,0 0-1,0 0-98,0 0 32,0 0-94,0 0-54,0 0 8,0 0 30,0 0 1,0 0 48,0 0-88,-16 0 77,-30 0-191,0-3 1,-50-8 0,42 6-797,0 2 0,-59 5 0,117 0 839,0 0 0,0 0 0,0 1-1,0-1 1,0 1 0,-1 0 0,1 0-1,5 6 1,12 10 2,-11-13-8,0 0 0,-1 1 0,0 0 0,-1 1-1,1 0 1,-1 0 0,-1 0 0,0 1 0,0 1 0,7 12-1,25 35 37,-32-49-60,-1-1-1,-1 0 1,1 1 0,-1 0-1,-1 1 1,0-1-1,7 18 1,-8-7-74,0 1 1,-1-1-1,-2 38 1,0-29 21,-1-26 75,0 1-1,0-1 1,0 1 0,-1-1 0,1 0-1,-1 1 1,1-1 0,-1 0-1,0 0 1,0 0 0,0 0 0,0-1-1,0 1 1,0 0 0,0-1 0,-1 1-1,1-1 1,0 0 0,-4 1 0,-3 3 6,-1 0 0,0-1 0,-20 5-1,6-6 107,0-1 0,0-2 0,-31-2 0,-2 0 70,52 2-172,0-1 1,0 0-1,1 0 0,-1-1 0,0 1 0,1-1 0,-1 0 1,1 0-1,-1-1 0,1 1 0,0-1 0,0 0 0,-7-6 1,6 5-393,0-1 1,0 2-1,-1-1 1,1 1-1,-1 0 1,0 0-1,-9-3 1,-12 0-4092,6 5-3341</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09.026"/>
    </inkml:context>
    <inkml:brush xml:id="br0">
      <inkml:brushProperty name="width" value="0.05" units="cm"/>
      <inkml:brushProperty name="height" value="0.05" units="cm"/>
      <inkml:brushProperty name="color" value="#0000FF"/>
    </inkml:brush>
  </inkml:definitions>
  <inkml:trace contextRef="#ctx0" brushRef="#br0">1119 3 6025,'0'0'2713,"0"0"-667,0 0-287,0 0-180,0 0-327,0 0-164,0-2 1118,-11 8-1878,-182 162 469,-152 127-622,325-279-240,-283 235-541,112-72-4605,149-131 278,28-38 365</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09.597"/>
    </inkml:context>
    <inkml:brush xml:id="br0">
      <inkml:brushProperty name="width" value="0.05" units="cm"/>
      <inkml:brushProperty name="height" value="0.05" units="cm"/>
      <inkml:brushProperty name="color" value="#0000FF"/>
    </inkml:brush>
  </inkml:definitions>
  <inkml:trace contextRef="#ctx0" brushRef="#br0">1 1 4889,'0'0'2059,"0"0"-188,0 0-385,0 0-414,0 0-281,0 0-111,0 0-102,0 0-76,0 0 20,0 0-47,0 0 3,0 0-30,0 0 64,0 0-53,0 0-77,0 0-56,0 0-40,0 0-17,0 0-70,0 0 14,0 0-78,0 0-14,0 0-157,0 0-218,0 0-397,0 0-732,1 0-1299,5 0-1855</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10.546"/>
    </inkml:context>
    <inkml:brush xml:id="br0">
      <inkml:brushProperty name="width" value="0.05" units="cm"/>
      <inkml:brushProperty name="height" value="0.05" units="cm"/>
      <inkml:brushProperty name="color" value="#0000FF"/>
    </inkml:brush>
  </inkml:definitions>
  <inkml:trace contextRef="#ctx0" brushRef="#br0">222 79 1712,'0'0'4513,"0"0"-2045,0 0-648,0 0-193,0 0-303,0 0-196,0 0-155,0 0-141,0 0-151,0 0-183,0 0-121,0 0-147,0 0-44,0 4-43,2 23-8,1 0-1,1 0 1,14 48 0,-10-48-87,-2 1 0,0 0 0,2 53 0,-7-47-11,-1-20-1,1 0 1,-2-1 0,-3 27 0,2-35-29,1 0 0,-1 0 0,0-1 1,0 1-1,0-1 0,0 1 0,-1-1 0,0 0 0,0 0 1,0 0-1,0 0 0,-1-1 0,0 1 0,-5 4 1,1-3-25,0 1 0,-1-2 0,0 1 0,0-1 0,0 0 1,0-1-1,0 0 0,-1 0 0,0-1 0,1 0 0,-1-1 1,0 0-1,0-1 0,-19-1 0,27 1 9,0-1 0,0 1 0,0-1-1,0 0 1,0 1 0,0-1 0,0 0 0,0 0-1,0 0 1,0-1 0,1 1 0,-1 0 0,0-1-1,1 1 1,-1-1 0,1 1 0,0-1 0,-1 0 0,1 1-1,0-1 1,0 0 0,0 0 0,0 0 0,0 0-1,0-3 1,-16-60-128,14 54 129,-1-22-62,0-1 0,2 0 1,3-40-1,0 18-4,0 47 67,1 0 0,-1 0 0,2 0-1,-1 0 1,1 0 0,1 0 0,-1 1 0,1-1-1,1 1 1,0 0 0,0 0 0,0 1-1,1-1 1,0 1 0,1 0 0,9-7 0,4-4-9,2 0 0,0 2 0,0 1 1,34-17-1,-41 25 0,1 1 0,-1 1 0,1 0 0,1 1 0,-1 0 0,32-2 1,104 5-148,-76 3 119,-70-2-84,1 1 0,-1-1 0,0 1 0,0 1 0,1-1 0,-1 1-1,0 0 1,0 0 0,-1 1 0,1 0 0,0 0 0,-1 0 0,0 1 0,0 0 0,0 0 0,5 4 0,-2 1-819,-1-1 0,0 1 0,0 0 0,-1 0 0,6 11 1,3 14-5827</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4.671"/>
    </inkml:context>
    <inkml:brush xml:id="br0">
      <inkml:brushProperty name="width" value="0.05" units="cm"/>
      <inkml:brushProperty name="height" value="0.05" units="cm"/>
      <inkml:brushProperty name="color" value="#E71224"/>
    </inkml:brush>
  </inkml:definitions>
  <inkml:trace contextRef="#ctx0" brushRef="#br0">0 111 912,'210'-92'3662,"-168"73"-1635,-42 19-774,0 0-286,0 0-257,0 0-115,0 0-120,0 24 1313,2 71-8,0 0-5212,-2-75-2384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25.666"/>
    </inkml:context>
    <inkml:brush xml:id="br0">
      <inkml:brushProperty name="width" value="0.05" units="cm"/>
      <inkml:brushProperty name="height" value="0.05" units="cm"/>
      <inkml:brushProperty name="color" value="#008C3A"/>
    </inkml:brush>
  </inkml:definitions>
  <inkml:trace contextRef="#ctx0" brushRef="#br0">1 971 6977,'0'0'4181,"0"0"-1691,0 0-464,0 0-503,0 0-349,0 0-342,0 0-157,0 0-223,0 0-163,2-3-84,57-55-166,120-91 0,-173 144-165,1 0-1,-1 1 1,1-1 0,0 2 0,0-1-1,0 1 1,1 0 0,0 0 0,-1 1 0,1 0-1,0 0 1,0 1 0,8 0 0,-15 1 102,0 1 1,0-1 0,0 1-1,-1 0 1,1-1-1,0 1 1,0 0-1,0 0 1,-1 0 0,1 0-1,0-1 1,-1 1-1,1 0 1,-1 0 0,1 0-1,-1 0 1,1 1-1,-1-1 1,0 0 0,1 0-1,-1 0 1,0 0-1,0 0 1,0 2 0,5 36-156,-4-31 97,20 327-134,-15-160 287,-5-101-72,-2-55-106,0 0 1,2 0-1,0 0 1,1 0-1,1 0 0,1-1 1,0 1-1,10 23 1,-13-41 68,-1 0 0,1 0 0,-1 0 0,1-1 0,0 1 0,-1 0 0,1 0 0,0-1 0,0 1 0,-1 0 1,1-1-1,0 1 0,0-1 0,0 1 0,0-1 0,0 1 0,0-1 0,0 0 0,0 1 0,0-1 0,0 0 0,0 0 0,0 0 0,0 0 1,0 0-1,0 0 0,0 0 0,0 0 0,0 0 0,0 0 0,0-1 0,0 1 0,0 0 0,0-1 0,1 0 0,0 0 26,0 1-1,0-2 1,0 1-1,0 0 1,0 0-1,0-1 1,0 1-1,0-1 1,-1 1-1,1-1 1,-1 0-1,1 0 1,-1 1-1,0-1 1,2-3-1,21-64 55,-3-1 0,-3-1 0,13-114 0,1-226 89,-21 218-134,-6 91 3,-6 60-5,3 1-1,2 0 0,1 0 1,16-59-1,-15 84-372,2-1 0,0 1 0,0 0 1,2 1-1,0 0 0,0 0 0,2 1 0,25-25 0,-35 37 183,1 1 1,-1-1-1,1 0 0,0 1 0,-1-1 0,1 1 0,0 0 0,0-1 0,0 2 1,0-1-1,0 0 0,4 0 0,5-1-1067,-3 0-1347</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26.979"/>
    </inkml:context>
    <inkml:brush xml:id="br0">
      <inkml:brushProperty name="width" value="0.05" units="cm"/>
      <inkml:brushProperty name="height" value="0.05" units="cm"/>
      <inkml:brushProperty name="color" value="#008C3A"/>
    </inkml:brush>
  </inkml:definitions>
  <inkml:trace contextRef="#ctx0" brushRef="#br0">0 0 4305,'0'0'2256,"0"0"-563,0 0-378,0 0-278,0 0-278,0 0-96,0 0-179,0 0-31,0 0-18,0 0-13,21 0 891,262 0 12,-153 14-1132,14-7 430,-115-7-619,7-1 113,63 8 0,53 9-21,59 13-78,-71-1 26,87 7 13,-77-17-68,-74-7 20,94 1 0,104 2 3,3 0-10,-87-3 25,3-1 0,-121-9-28,-1 3 0,101 18 0,-162-20-95,-7-2-17,0 0 0,0 1-1,1-1 1,-1 1 0,0 0 0,0 0-1,0 0 1,0 0 0,0 0 0,5 4 0,-8-4-1381,0-1-972,0 0-1504</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28.243"/>
    </inkml:context>
    <inkml:brush xml:id="br0">
      <inkml:brushProperty name="width" value="0.05" units="cm"/>
      <inkml:brushProperty name="height" value="0.05" units="cm"/>
      <inkml:brushProperty name="color" value="#008C3A"/>
    </inkml:brush>
  </inkml:definitions>
  <inkml:trace contextRef="#ctx0" brushRef="#br0">62 2 904,'0'0'1427,"0"0"-47,0 0 11,0 0-30,0 0-117,0 0-64,0 0-50,0 0-54,0 0-136,0 0 14,0 0-22,0 0-53,0 0-151,0 0-141,0 0-52,0 0-166,0 0-65,0 0-152,0 0-17,0 0-87,0 0 8,0 0-39,0 0-30,22 0-9,-10-1 46,-9 1-29,0-1-1,0 1 0,0 0 0,1 0 0,-1 0 1,0 0-1,0 1 0,0-1 0,0 1 0,0 0 1,1 0-1,-1 0 0,3 2 0,-5-3-24,-1 1 0,1-1 1,-1 1-1,1-1 0,-1 1 0,0 0 0,1-1 0,-1 1 1,0-1-1,1 1 0,-1 0 0,0-1 0,0 1 0,1 0 1,-1-1-1,0 1 0,0 0 0,0-1 0,0 1 0,0 0 0,0 0 1,0-1-1,0 1 0,0 0 0,-1-1 0,1 1 0,0 0 1,0-1-1,-1 1 0,1 0 0,0-1 0,-1 1 0,1-1 1,0 1-1,-1-1 0,1 1 0,-1-1 0,1 1 0,-1-1 1,1 1-1,-2 0 0,-34 21-90,7-5-165,-46 51-1931,74-66 1965,5 12-505,22 0 379,0-1 0,1-2 0,0 0 0,1-2 0,38 8 0,-31-8-1074,15 5-2359</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0:29.527"/>
    </inkml:context>
    <inkml:brush xml:id="br0">
      <inkml:brushProperty name="width" value="0.05" units="cm"/>
      <inkml:brushProperty name="height" value="0.05" units="cm"/>
      <inkml:brushProperty name="color" value="#008C3A"/>
    </inkml:brush>
  </inkml:definitions>
  <inkml:trace contextRef="#ctx0" brushRef="#br0">0 0 6529,'0'0'2556,"0"0"-603,0 0-310,0 0-226,0 0-405,0 0-209,0 0-194,0 0-190,0 0-148,0 0-115,0 0-26,9 0 65,5 1-149,-1 1 0,0 0-1,-1 1 1,1 1 0,0 0 0,-1 0 0,0 1-1,22 12 1,-21-12-98,-12-5 45,0 0-1,0 0 1,-1 0-1,1 0 1,0 0 0,0 1-1,0-1 1,0 0 0,0 0-1,0 1 1,-1-1-1,1 1 1,0-1 0,0 1-1,-1-1 1,1 1 0,0-1-1,-1 1 1,1 0 0,0-1-1,-1 1 1,1 0-1,-1-1 1,1 1 0,-1 0-1,1 0 1,-1 0 0,0 0-1,1 0 1,-1 1-71,0-2-88,-1 15-662,-2-11 797,0 1 1,0-1-1,-1 0 1,0 0-1,1 0 1,-1-1 0,0 1-1,-1-1 1,1 0-1,-1 0 1,1 0-1,-1-1 1,0 0-1,-6 3 1,3-2-45,1 1 0,0 0 0,0 0 0,-12 10-1,15-13 44,4-1 32,0 0 0,0 0 0,0 0 0,-1 0 0,1 0 1,0 0-1,0 0 0,0 0 0,0 0 0,-1 0 0,1 0 0,0 0 0,0 0 0,0 0 0,0 0 0,0 0 0,-1 0 1,1 1-1,0-1 0,0 0 0,0 0 0,0 0 0,0 0 0,-1 0 0,1 0 0,0 0 0,0 1 0,0-1 0,0 0 1,0 0-1,0 0 0,0 0 0,0 1 0,0-1 0,0 0 0,0 0 0,0 0 0,0 0 0,0 1 0,0-1 0,0 0 1,0 0-1,0 0 0,0 0 0,0 1 0,0-1 0,0 0 0,0 0 0,0 0 0,0 0 0,0 1 0,0 0 6,0-1-16,0 0-14,0 0 8,0 0-9,0 0-2,0 0-30,0 0-11,0 0 8,0 0-9,0 0-30,0 0 6,0 0 54,0 1 16,0 0 0,0 0 1,0 0-1,1 0 0,-1 0 1,0 0-1,0 0 0,1 0 0,-1 0 1,0-1-1,1 1 0,-1 0 0,1 0 1,-1 0-1,1 0 0,-1-1 1,1 1-1,0 0 0,-1-1 0,1 1 1,0 0-1,1 0 0,10 5-570,1-1-1,0 0 0,0-1 1,0 0-1,20 2 1,-10-1-656,25 3-2703</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2.033"/>
    </inkml:context>
    <inkml:brush xml:id="br0">
      <inkml:brushProperty name="width" value="0.05" units="cm"/>
      <inkml:brushProperty name="height" value="0.05" units="cm"/>
      <inkml:brushProperty name="color" value="#AB008B"/>
    </inkml:brush>
  </inkml:definitions>
  <inkml:trace contextRef="#ctx0" brushRef="#br0">1130 1825 5537,'0'0'2313,"0"0"-656,0 0-368,0 0-209,0 0-211,0 0-140,-28 7 3838,-95-7-4165,112-3-390,0 0 0,-1-1 0,1 0 0,0-1 0,1 0 0,-1-1 1,-13-10-1,17 11-4,-18-12-10,0-2 0,-35-35 0,-2-2 17,35 30-44,1-1-1,1-1 0,1-1 0,2-1 0,1 0 1,-26-53-1,-16-23-88,40 71 140,13 17-29,-1 0 1,-1 1 0,-1 1 0,0-1 0,-28-23 0,34 33 8,1 0 0,-1 0 0,1 0 0,-8-14 0,9 14-10,0-1-1,0 2 1,-1-1-1,1 1 1,-1-1-1,-13-9 1,-7-4-12,1-1 0,-25-28 0,8 20-2,37 24 10,0-1-1,1 1 1,-1-1 0,1 0-1,1 0 1,-1 0 0,1 0-1,0-1 1,0 1 0,1-1-1,0 0 1,0 0 0,1 0-1,-1-12 1,1 6 9,-1 0 1,0 0-1,0 1 0,-8-22 1,6 21-1,0 0 0,1-1 1,0 1-1,-1-25 0,2-34-66,1 34-11,0 1 1,6-42-1,0 66 55,0-1-1,0 1 1,2 1 0,-1-1 0,2 1-1,-1 0 1,2 0 0,15-16-1,-11 12-93,1-1 14,1 1 0,22-17 0,8-9-345,-37 34 369,0 1-1,1 0 1,0 1 0,0-1-1,0 2 1,1-1 0,0 1-1,15-5 1,7 0-241,49-8 1,-72 16 276,30-7-30,-2 1 16,0 1 0,0 2 0,39 0 0,-11 3-33,-31 1 98,-1 0 0,1 3 0,39 5 0,31 3-2,-45-2 15,-38-6 4,0 1-1,0 0 1,0 2-1,-1 0 1,37 16-1,13 7 183,-54-22-168,1 0 0,-1 1 1,30 17-1,139 88 91,-148-96-82,-31-14-40,0 0 1,1 0-1,-1 1 1,0 0-1,0 1 1,-1-1-1,1 1 1,-1 0-1,1 1 1,-1-1 0,0 1-1,6 8 1,-1-1-3,0-1 0,1 0 0,0 0 1,0-1-1,26 16 0,-10-6 29,-7-5-8,10 10 30,2-3 0,37 21 0,-36-9 165,14-1 126,-1 2 0,68 66 1,-94-80-208,-1 0 0,0 2 0,-2 0 1,25 44-1,-31-45-106,11 22 234,19 57 1,-39-90-248,0-1 0,-1 1-1,0 0 1,-1 0 0,0 0 0,-3 14 0,1 14 30,3-6-9,0-14-6,-2 0 0,-4 38-1,4-51-22,0 0 0,-1 0 0,0 0 0,0-1 0,0 1 1,-1-1-1,0 1 0,0-1 0,0 0 0,-1 0 0,0 0 0,0 0 0,-7 6 0,-7 5 21,-1-1 1,-1 0-1,0-2 1,-1 0-1,-1-1 1,0-1 0,0-2-1,-1 0 1,0-1-1,0-1 1,-44 7-1,66-14-32,-42 5 7,0 2 0,1 2 0,0 2 0,-43 18-1,47-16-75,-58 15-1,94-27 61,-32 5 3,0-1 0,-1-2 0,-54-1 0,-34 3 44,54 0-57,-95-6 0,49-2-888,94 3 585,-50-2-2126,36-10-1079</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2.763"/>
    </inkml:context>
    <inkml:brush xml:id="br0">
      <inkml:brushProperty name="width" value="0.05" units="cm"/>
      <inkml:brushProperty name="height" value="0.05" units="cm"/>
      <inkml:brushProperty name="color" value="#AB008B"/>
    </inkml:brush>
  </inkml:definitions>
  <inkml:trace contextRef="#ctx0" brushRef="#br0">110 0 6065,'0'0'2626,"0"0"-644,0 0-255,0 0-296,0 0-304,0 0-228,0 0-183,0 0-219,0 0-191,0 0-82,-1 4-108,-65 165-33,56-146-233,-11 32-2130,10-17-2795,10-24 886</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3.229"/>
    </inkml:context>
    <inkml:brush xml:id="br0">
      <inkml:brushProperty name="width" value="0.05" units="cm"/>
      <inkml:brushProperty name="height" value="0.05" units="cm"/>
      <inkml:brushProperty name="color" value="#AB008B"/>
    </inkml:brush>
  </inkml:definitions>
  <inkml:trace contextRef="#ctx0" brushRef="#br0">138 1 3145,'0'0'2416,"0"0"-559,0 0-25,0 0-376,0 0-640,0 0-223,0 0-129,-7 21 56,0 7-200,-14 7-88,7 7-48,1-7-168,-1 1 80,0-8-96,-6 14-176,6-7-992,0-7-1945</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4.216"/>
    </inkml:context>
    <inkml:brush xml:id="br0">
      <inkml:brushProperty name="width" value="0.05" units="cm"/>
      <inkml:brushProperty name="height" value="0.05" units="cm"/>
      <inkml:brushProperty name="color" value="#AB008B"/>
    </inkml:brush>
  </inkml:definitions>
  <inkml:trace contextRef="#ctx0" brushRef="#br0">1 0 4233,'0'0'3909,"0"0"-1687,0 0-687,0 0-140,0 0-322,0 0-279,0 0-214,0 0-175,0 0-85,3 2 54,160 68 739,-83-43-984,1-4-1,2-3 1,131 15 0,257-4-364,-409-29 131,99 0-979,-100-3-1843,-68 3-1300,-16 5 1540,-22-2-3722</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4.864"/>
    </inkml:context>
    <inkml:brush xml:id="br0">
      <inkml:brushProperty name="width" value="0.05" units="cm"/>
      <inkml:brushProperty name="height" value="0.05" units="cm"/>
      <inkml:brushProperty name="color" value="#AB008B"/>
    </inkml:brush>
  </inkml:definitions>
  <inkml:trace contextRef="#ctx0" brushRef="#br0">83 1 6673,'0'0'2934,"0"0"-1116,0 0-434,0 0-414,0 0-258,0 0-73,-2 23-27,-44 283 603,37-266-1019,2-13-141,1 1 0,1-1 0,1 1 0,1 33 0,3-60-83,0-1-78,0 0-55,0-17-580,2-14 599,1 1 1,1 0-1,2 0 1,1 0 0,2 1-1,0 0 1,2 1 0,1 0-1,20-33 1,-23 38 85,-8 20 42,-1 1 0,1-1-1,-1 1 1,1 0 0,0 0-1,-1-1 1,1 1 0,0 0-1,1 0 1,-1 0 0,0 0-1,1 0 1,-1 0 0,1 0-1,-1 1 1,1-1-1,0 0 1,0 1 0,0 0-1,0-1 1,0 1 0,0 0-1,0 0 1,0 0 0,0 0-1,3-1 1,-4 3 20,0-1 0,0 0-1,-1 1 1,1-1 0,0 0 0,-1 1-1,1-1 1,0 1 0,-1-1 0,1 1 0,0-1-1,-1 1 1,1-1 0,-1 1 0,1 0-1,-1-1 1,1 1 0,-1 0 0,0-1-1,1 1 1,-1 0 0,0 0 0,1 0-1,-1-1 1,0 2 0,5 22 113,-4-20-100,9 56 350,-2 1 0,1 94-1,-9-36-4496,0-74 462,0-43-1140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5.195"/>
    </inkml:context>
    <inkml:brush xml:id="br0">
      <inkml:brushProperty name="width" value="0.05" units="cm"/>
      <inkml:brushProperty name="height" value="0.05" units="cm"/>
      <inkml:brushProperty name="color" value="#AB008B"/>
    </inkml:brush>
  </inkml:definitions>
  <inkml:trace contextRef="#ctx0" brushRef="#br0">1 0 1480,'0'0'4839,"0"0"-2325,0 0-807,0 0-390,0 0-345,0 0-127,6 0-69,-1 1-630,-1 0 1,1 0-1,0 1 1,0-1-1,-1 1 1,1 0-1,5 4 1,-2-2-48,0 0 1,0-1-1,0 0 1,14 4-1,14-3-1274,1-2 0,46-2 0,-34 0-843,-7 0-916</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45.597"/>
    </inkml:context>
    <inkml:brush xml:id="br0">
      <inkml:brushProperty name="width" value="0.05" units="cm"/>
      <inkml:brushProperty name="height" value="0.05" units="cm"/>
      <inkml:brushProperty name="color" value="#E71224"/>
    </inkml:brush>
  </inkml:definitions>
  <inkml:trace contextRef="#ctx0" brushRef="#br0">0 26 5841,'0'0'3660,"0"0"-1377,0 0-444,0 0-324,0 0-390,0 0-308,0 0-399,5 47 201,27 72-339,-32-119-323,0-1-1,0 1 0,0 0 0,0 0 1,0 0-1,0 0 0,0-1 0,0 1 0,0 0 1,1 0-1,-1 0 0,0 0 0,0-1 1,0 1-1,0 0 0,1 0 0,-1 0 1,0 0-1,0 0 0,0 0 0,0 0 1,1 0-1,-1 0 0,0 0 0,0-1 1,0 1-1,1 0 0,-1 0 0,0 0 1,0 0-1,0 0 0,1 0 0,-1 0 1,0 1-1,0-1 0,0 0 0,1 0 1,-1 0-1,0 0 0,0 0 0,0 0 1,1 0-1,-1 0 0,0 0 0,0 1 1,0-1-1,0 0 0,1 0 0,-1 0 1,0 0-1,0 0 0,0 1 0,0-1 1,0 0-1,0 0 0,0 0 0,0 0 1,1 1-1,-1-1 0,5-18-559,-4 17 508,35-115-2404,-22 74 2368,-14 41 139,1 0 0,-1 0 1,1 0-1,-1 0 0,1 0 0,0 1 1,-1-1-1,1 0 0,0 0 0,-1 1 1,1-1-1,0 0 0,0 1 0,0-1 0,0 1 1,0-1-1,-1 1 0,1 0 0,0-1 1,0 1-1,0 0 0,0 0 0,0-1 1,0 1-1,0 0 0,0 0 0,0 0 0,0 0 1,0 0-1,0 1 0,0-1 0,0 0 1,2 1-1,7-1 480,-2 24-97,5 7-301,21 46 526,-30-70-998,0 0 0,0-1 0,1 1 1,0-1-1,0 0 0,1 0 0,0 0 1,7 5-1,2-3-4074</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5.537"/>
    </inkml:context>
    <inkml:brush xml:id="br0">
      <inkml:brushProperty name="width" value="0.05" units="cm"/>
      <inkml:brushProperty name="height" value="0.05" units="cm"/>
      <inkml:brushProperty name="color" value="#AB008B"/>
    </inkml:brush>
  </inkml:definitions>
  <inkml:trace contextRef="#ctx0" brushRef="#br0">1 49 3977</inkml:trace>
  <inkml:trace contextRef="#ctx0" brushRef="#br0" timeOffset="1">1 49 3977,'474'-49'2792,"-474"49"-919,0 0-113,0 0-431,0 0-353,0 0-88,0 0 152,0 35-56,0 0-456,0 8-135,0 6-249,0 0-8,0 0-136,0 1-128,0-8-529,0 7-951,0-21-544,-7 0-2281</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6.028"/>
    </inkml:context>
    <inkml:brush xml:id="br0">
      <inkml:brushProperty name="width" value="0.05" units="cm"/>
      <inkml:brushProperty name="height" value="0.05" units="cm"/>
      <inkml:brushProperty name="color" value="#AB008B"/>
    </inkml:brush>
  </inkml:definitions>
  <inkml:trace contextRef="#ctx0" brushRef="#br0">56 0 704,'0'0'6346,"0"0"-4114,0 0-488,0 0-319,0 0-489,0 0-192,0 0 64,0 0 40,0 106-400,0-50-159,-7 0-233,-7-6 16,7 6-72,-7-7-176,8 14-1193,-1-13-1447,7-15-4066</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6.844"/>
    </inkml:context>
    <inkml:brush xml:id="br0">
      <inkml:brushProperty name="width" value="0.05" units="cm"/>
      <inkml:brushProperty name="height" value="0.05" units="cm"/>
      <inkml:brushProperty name="color" value="#AB008B"/>
    </inkml:brush>
  </inkml:definitions>
  <inkml:trace contextRef="#ctx0" brushRef="#br0">1 0 6137,'0'0'2319,"0"0"-534,0 0-360,0 0-272,0 0-338,0 0-258,0 0-129,9 0 508,5 2-797,-1 1-1,1 0 0,-1 0 0,0 2 1,0-1-1,0 2 0,14 8 0,44 16 35,9-8-374,1-3 0,87 10 0,-25-21-7427,-135-8 4434</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7.599"/>
    </inkml:context>
    <inkml:brush xml:id="br0">
      <inkml:brushProperty name="width" value="0.05" units="cm"/>
      <inkml:brushProperty name="height" value="0.05" units="cm"/>
      <inkml:brushProperty name="color" value="#AB008B"/>
    </inkml:brush>
  </inkml:definitions>
  <inkml:trace contextRef="#ctx0" brushRef="#br0">110 1 5329,'0'0'2621,"0"0"-656,0 0-447,0 0-290,0 0-211,0 0-201,0 0-28,0 0-84,10 3 458,145 140-381,-147-136-1168,-1-1-1,0 1 1,0 0-1,0 1 1,6 9-1,-12-14 283,1-1-1,-1 1 1,0 0-1,0-1 1,0 1-1,0 0 1,0 0-1,0 0 1,-1 0 0,1 0-1,-1 0 1,0 0-1,0 0 1,0 0-1,0 0 1,-1 0-1,1-1 1,-1 1 0,0 0-1,1 0 1,-1 0-1,-2 3 1,-4 1 44,1 0-1,-1-1 1,-1 0 0,1 0 0,-1-1-1,0 0 1,0 0 0,-16 6 0,0 1 60,-12 11 33,2 2 0,0 1 0,1 1 0,-44 48 0,77-74-14,-1-1-1,1 0 1,-1 1 0,1-1 0,-1 1-1,1-1 1,0 1 0,-1 0 0,1-1 0,-1 1-1,1-1 1,0 1 0,0 0 0,-1-1-1,1 1 1,0-1 0,0 1 0,0 0 0,0-1-1,0 1 1,0 0 0,0-1 0,0 1-1,0 0 1,0-1 0,0 1 0,0 0 0,0-1-1,0 1 1,1 0 0,-1-1 0,1 2-1,21 12 208,36-1-142,-57-13-78,71 8 80,100-4 1,-34-2-800,42 0-4227,-98-2-925</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8.746"/>
    </inkml:context>
    <inkml:brush xml:id="br0">
      <inkml:brushProperty name="width" value="0.05" units="cm"/>
      <inkml:brushProperty name="height" value="0.05" units="cm"/>
      <inkml:brushProperty name="color" value="#AB008B"/>
    </inkml:brush>
  </inkml:definitions>
  <inkml:trace contextRef="#ctx0" brushRef="#br0">611 0 6025,'0'0'2585,"0"0"-1010,0 0-334,0 0-108,0 0-144,0 0-101,0 0-109,-16 0 293,7 2-998,0 1-1,1 0 1,-1 0-1,0 0 0,1 1 1,0 0-1,0 1 1,0 0-1,1 0 0,-11 10 1,-31 18 3,-319 184-1288,344-201 25,-8 5-1906,12-15-2950,19-6 2025</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9.154"/>
    </inkml:context>
    <inkml:brush xml:id="br0">
      <inkml:brushProperty name="width" value="0.05" units="cm"/>
      <inkml:brushProperty name="height" value="0.05" units="cm"/>
      <inkml:brushProperty name="color" value="#AB008B"/>
    </inkml:brush>
  </inkml:definitions>
  <inkml:trace contextRef="#ctx0" brushRef="#br0">0 0 5553,'0'0'2579,"0"0"-610,0 0-472,0 0-195,0 0-4,0 0 118,10 12-297,5 9-732,-1 0 1,0 1 0,-2 1-1,14 34 1,110 307-851,-134-358 144,1 0 0,0 0 0,0 0 0,0-1 1,0 0-1,1 0 0,5 6 0,22 17-5363,-16-14-1332</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09.765"/>
    </inkml:context>
    <inkml:brush xml:id="br0">
      <inkml:brushProperty name="width" value="0.05" units="cm"/>
      <inkml:brushProperty name="height" value="0.05" units="cm"/>
      <inkml:brushProperty name="color" value="#AB008B"/>
    </inkml:brush>
  </inkml:definitions>
  <inkml:trace contextRef="#ctx0" brushRef="#br0">1 99 3489,'0'0'3046,"0"0"-850,0 0-583,0 0-560,0 0-390,0 0-223,0 0-81,1-20 470,2 16-809,0 1 0,1 0 0,-1 0-1,1 0 1,0 0 0,0 1 0,0-1 0,0 1-1,4-2 1,6-4-20,4-5-66,-15 10 26,0 0 1,1 0-1,-1 0 0,1 1 0,0-1 1,0 1-1,0 0 0,1 0 0,-1 1 1,6-3-1,-9 4-40,-1 0-20,0 0 36,0 0 53,0 0 70,0 0 28,8 43 318,-5-27-372,0 7 112,2 1 1,11 36-1,-15-55-204,1-1 0,0 0-1,-1 0 1,1 1 0,0-1 0,1-1-1,-1 1 1,1 0 0,0 0 0,0-1 0,0 0-1,0 0 1,1 0 0,-1 0 0,1 0-1,0 0 1,-1-1 0,1 0 0,1 0-1,4 2 1,27-2-4569,-22-3 2033,0 1-557</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0.098"/>
    </inkml:context>
    <inkml:brush xml:id="br0">
      <inkml:brushProperty name="width" value="0.05" units="cm"/>
      <inkml:brushProperty name="height" value="0.05" units="cm"/>
      <inkml:brushProperty name="color" value="#AB008B"/>
    </inkml:brush>
  </inkml:definitions>
  <inkml:trace contextRef="#ctx0" brushRef="#br0">1 0 3473,'0'0'3192,"0"0"-871,0 0-545,0 0-519,0 0-225,0 0-240,0 0-192,0 0-160,0 0-8,0 0-264,0 0-96,0 0-72,0 0-528,0 0-1200,0 0-1409</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0.810"/>
    </inkml:context>
    <inkml:brush xml:id="br0">
      <inkml:brushProperty name="width" value="0.05" units="cm"/>
      <inkml:brushProperty name="height" value="0.05" units="cm"/>
      <inkml:brushProperty name="color" value="#AB008B"/>
    </inkml:brush>
  </inkml:definitions>
  <inkml:trace contextRef="#ctx0" brushRef="#br0">8 1 5841,'0'0'2785,"0"0"-769,0 0-575,0 0-193,0 0-440,0 0-176,0 0-64,-7 0-264,7 0-80,0 0-152,0 0 96,14 0-160,20 0-8,0 0-96,14 0-776,21 0-1064,0 0-1073,-14 0-3712</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1.344"/>
    </inkml:context>
    <inkml:brush xml:id="br0">
      <inkml:brushProperty name="width" value="0.05" units="cm"/>
      <inkml:brushProperty name="height" value="0.05" units="cm"/>
      <inkml:brushProperty name="color" value="#AB008B"/>
    </inkml:brush>
  </inkml:definitions>
  <inkml:trace contextRef="#ctx0" brushRef="#br0">474 0 5497,'0'0'2622,"0"0"-588,0 0-455,0 0-366,0 0-294,0 0-181,-9 4 471,-57 55-281,44-37-797,-46 34 1,30-30-79,-6 5-421,-1-2 1,-53 26 0,77-45-442,-10 4-1593,7-10-2181,16-4 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0.701"/>
    </inkml:context>
    <inkml:brush xml:id="br0">
      <inkml:brushProperty name="width" value="0.05" units="cm"/>
      <inkml:brushProperty name="height" value="0.05" units="cm"/>
      <inkml:brushProperty name="color" value="#E71224"/>
    </inkml:brush>
  </inkml:definitions>
  <inkml:trace contextRef="#ctx0" brushRef="#br0">0 0 1072,'0'0'1255,"0"0"-421,0 0-19,0 0-79,0 0 51,0 0 13,0 0 76,0 0 76,0 0 88,0 0 202,0 0 14,0 0 56,0 0-138,0 0 41,0 0-72,0 0-127,0 0-240,0 0-204,0 0-120,0 0-261,0 0-13,12 0-81,-6 0-96,-1 1 1,1 0 0,-1 0-1,1 0 1,-1 0-1,1 1 1,-1 0-1,0 0 1,6 3 0,43 30-370,-11-6-742,33 8-2122,-23-19-1852,-17-6-1856</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1.683"/>
    </inkml:context>
    <inkml:brush xml:id="br0">
      <inkml:brushProperty name="width" value="0.05" units="cm"/>
      <inkml:brushProperty name="height" value="0.05" units="cm"/>
      <inkml:brushProperty name="color" value="#AB008B"/>
    </inkml:brush>
  </inkml:definitions>
  <inkml:trace contextRef="#ctx0" brushRef="#br0">0 0 1256</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2.011"/>
    </inkml:context>
    <inkml:brush xml:id="br0">
      <inkml:brushProperty name="width" value="0.05" units="cm"/>
      <inkml:brushProperty name="height" value="0.05" units="cm"/>
      <inkml:brushProperty name="color" value="#AB008B"/>
    </inkml:brush>
  </inkml:definitions>
  <inkml:trace contextRef="#ctx0" brushRef="#br0">357 0 1256,'-357'35'5001,"357"-13"-3048,0-1-73,0 7-464,7 7-351,-7 0-257,7 0-320,0 7-80,6-6-216,1-1-112,0 0-56,0-7-24,-1 7-432,1-7-584,7 0-625,-14-6-2455</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2.721"/>
    </inkml:context>
    <inkml:brush xml:id="br0">
      <inkml:brushProperty name="width" value="0.05" units="cm"/>
      <inkml:brushProperty name="height" value="0.05" units="cm"/>
      <inkml:brushProperty name="color" value="#AB008B"/>
    </inkml:brush>
  </inkml:definitions>
  <inkml:trace contextRef="#ctx0" brushRef="#br0">0 1 2681,'0'0'4803,"0"0"-2154,0 0-665,0 0-243,0 0-268,0 0-318,0 0-315,28 0 498,-12 1-1154,1 1 1,-1 1-1,25 7 1,14 2-156,52 9-862,9 0-3357,-72-14-808</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3.545"/>
    </inkml:context>
    <inkml:brush xml:id="br0">
      <inkml:brushProperty name="width" value="0.05" units="cm"/>
      <inkml:brushProperty name="height" value="0.05" units="cm"/>
      <inkml:brushProperty name="color" value="#AB008B"/>
    </inkml:brush>
  </inkml:definitions>
  <inkml:trace contextRef="#ctx0" brushRef="#br0">378 8 5449,'0'0'2891,"0"0"-578,0 0-370,0 0-287,0 0-190,0 0-246,0 0-1158,0 0 0,0-1-1,0 1 1,0 0-1,1 0 1,-1 0 0,0 0-1,0-1 1,0 1-1,0 0 1,0 0 0,0 0-1,0 0 1,0-1-1,0 1 1,0 0 0,0 0-1,0 0 1,0-1 0,0 1-1,0 0 1,0 0-1,0 0 1,0 0 0,0-1-1,0 1 1,0 0-1,0 0 1,-1 0 0,1 0-1,0-1 1,0 1 0,0 0-1,0 0 1,0 0-1,0 0 1,-1 0 0,1-1-1,0 1 1,0 0-1,0 0 1,0 0 0,-1 0-1,1 0 1,0 0 0,0 0-1,0 0 1,0 0-1,-1 0 1,1 0 0,0 0-1,0 0 1,0 0-1,-1 0 1,1 0 0,0 0-1,0 0 1,0 0-1,-1 0 1,-4 0-27,-1 0 0,1 0 0,0 1 0,-1 0 0,1 0 0,0 0-1,0 1 1,0-1 0,0 1 0,0 1 0,0-1 0,0 1 0,0-1 0,1 1 0,0 1 0,-8 6 0,-23 20-14,1 2 1,2 1 0,-47 63 0,66-77-73,1 0 0,1 1 0,1 0 0,1 0-1,0 1 1,2 0 0,0 1 0,2 0 0,-6 39-1,4 148-2129,7-195 1951,1 0 1,0-1-1,1 1 1,1 0 0,0-1-1,1 1 1,0-1-1,10 20 1,-1-9-868,1-1 0,1-1 0,21 26 1,26 24-6450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4.369"/>
    </inkml:context>
    <inkml:brush xml:id="br0">
      <inkml:brushProperty name="width" value="0.05" units="cm"/>
      <inkml:brushProperty name="height" value="0.05" units="cm"/>
      <inkml:brushProperty name="color" value="#AB008B"/>
    </inkml:brush>
  </inkml:definitions>
  <inkml:trace contextRef="#ctx0" brushRef="#br0">145 1 5145,'0'0'4398,"0"0"-2033,0 0-449,0 0-141,0 0-229,0 0-398,5 14-278,11 23-399,65 181 696,-70-184-1190,-2 1 0,-2 0 1,-1 0-1,3 64 0,-9-72-113,1-9-333,-2 1 1,-3 29-1,3-41 364,-1-1 0,1-1-1,-1 1 1,-1 0 0,1 0-1,-1-1 1,0 1 0,0-1-1,0 0 1,-1 0 0,-8 9-1,-3 0-707,-2 0-1,0-2 1,0 1-1,-1-2 1,-1-1-1,0 0 1,-37 13-1,44-18 94,-44 17-6092</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14.935"/>
    </inkml:context>
    <inkml:brush xml:id="br0">
      <inkml:brushProperty name="width" value="0.05" units="cm"/>
      <inkml:brushProperty name="height" value="0.05" units="cm"/>
      <inkml:brushProperty name="color" value="#AB008B"/>
    </inkml:brush>
  </inkml:definitions>
  <inkml:trace contextRef="#ctx0" brushRef="#br0">0 0 6425,'0'0'2948,"0"0"-1001,0 0-255,0 0-260,0 0-327,0 0-323,14 7-267,-10-5-486,14 7 112,-1 1 1,0 0-1,-1 1 0,29 25 0,-44-35-157,0 0 0,0 0 1,0 0-1,0 1 0,0-1 0,0 1 0,-1-1 0,1 0 1,0 1-1,-1-1 0,1 1 0,-1 0 0,0-1 0,1 1 1,-1-1-1,0 1 0,0 0 0,0-1 0,0 1 0,0-1 1,-1 1-1,1 0 0,0-1 0,-1 1 0,1-1 0,-2 2 1,1 1-54,-1-1 0,1 0 0,-1 0 0,0 0 0,0 0 1,0-1-1,-1 1 0,-3 3 0,-20 15-93,17-15 135,0 1-1,0 1 0,0-1 0,1 2 0,0-1 1,1 1-1,-10 13 0,17-20 17,-1-1 0,0 1 0,1-1 0,-1 1 0,1-1 0,0 1 0,-1 0 0,1-1 0,0 1 0,0-1-1,0 1 1,0 0 0,0-1 0,0 1 0,1 0 0,-1-1 0,1 1 0,-1-1 0,1 1 0,-1-1 0,1 1 0,0-1 0,0 0 0,0 1 0,0-1 0,0 0 0,0 1-1,0-1 1,0 0 0,0 0 0,0 0 0,1 0 0,-1 0 0,0 0 0,1 0 0,-1-1 0,1 1 0,2 0 0,7 4-30,0-1 1,1 0 0,-1-1 0,14 3-1,-16-4-81,174 34-3913,-132-22-356</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28.684"/>
    </inkml:context>
    <inkml:brush xml:id="br0">
      <inkml:brushProperty name="width" value="0.05" units="cm"/>
      <inkml:brushProperty name="height" value="0.05" units="cm"/>
      <inkml:brushProperty name="color" value="#AB008B"/>
    </inkml:brush>
  </inkml:definitions>
  <inkml:trace contextRef="#ctx0" brushRef="#br0">0 6 4609,'0'0'2609,"0"0"-804,0 0-382,0 0-284,7-5 8539,1 4-10497,2 5 835,0-1-1,-1 1 0,1 1 0,-1-1 0,12 10 0,34 15 30,37 6-363,2-4-1,1-5 0,192 29 0,68-22-2514,-121-15-4320,-184-13 2483</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29.934"/>
    </inkml:context>
    <inkml:brush xml:id="br0">
      <inkml:brushProperty name="width" value="0.05" units="cm"/>
      <inkml:brushProperty name="height" value="0.05" units="cm"/>
      <inkml:brushProperty name="color" value="#AB008B"/>
    </inkml:brush>
  </inkml:definitions>
  <inkml:trace contextRef="#ctx0" brushRef="#br0">204 26 5857,'0'0'2173,"0"0"-269,0 0-316,0 0-225,0 0-302,0 0-114,0 0-202,0 0-237,0 0-114,0 0-26,0 28 290,1-23-628,-1 0-1,1 0 0,0 0 0,0 0 0,1-1 0,-1 1 0,1-1 0,0 1 0,1-1 0,-1 0 0,6 8 0,-4-7-16,-1 0-1,0-1 1,-1 1-1,1 1 0,-1-1 1,0 0-1,2 10 1,-2-2 16,1 0 29,-1 0 0,0-1 0,-1 1 0,-1 0 0,0 0-1,-3 24 1,2-35-52,-1 1 0,1-1-1,0 1 1,-1-1 0,0 0-1,0 0 1,0 0 0,0 1-1,0-2 1,0 1 0,0 0-1,-1 0 1,1-1 0,-1 1-1,1-1 1,-1 0 0,1 0-1,-1 0 1,0 0 0,-3 1-1,-64 13-91,59-13 92,-5-1-58,1 0 1,-29-1-1,9-1-571,34 1 603,1 0-1,-1-1 0,0 1 1,1 0-1,-1 0 0,1 0 1,-1-1-1,1 1 0,-1 0 1,1-1-1,-1 1 0,1 0 1,-1-1-1,1 1 0,-1-1 1,1 1-1,-1 0 0,1-1 1,0 1-1,-1-1 0,1 0 1,0 1-1,-1-1 0,1 1 1,0-1-1,0 1 0,0-1 1,0 0-1,-1 1 0,1-1 1,0 0-1,-1-24-222,1 20 209,-2-66-270,0 36 178,1 1-1,7-56 1,-5 86 95,-1 1 0,1 0-1,0 0 1,0 0 0,0 0 0,0 0 0,1 0 0,-1 0 0,1 0-1,0 0 1,-1 1 0,1-1 0,1 1 0,-1-1 0,0 1 0,0 0-1,1 0 1,0 0 0,2-2 0,0 1 1,1 1 0,-1 0 0,0 0 0,1 1 0,-1-1 0,1 1 0,-1 0 0,1 1 0,11-1 0,57 0-102,-39-1-18,-1 1 0,0 2-1,0 1 1,58 12 0,-20 1-3460,-49-8-838</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30.918"/>
    </inkml:context>
    <inkml:brush xml:id="br0">
      <inkml:brushProperty name="width" value="0.05" units="cm"/>
      <inkml:brushProperty name="height" value="0.05" units="cm"/>
      <inkml:brushProperty name="color" value="#AB008B"/>
    </inkml:brush>
  </inkml:definitions>
  <inkml:trace contextRef="#ctx0" brushRef="#br0">73 0 4745,'0'0'2131,"0"0"-444,0 0-220,0 0-379,0 0-258,0 0-143,0 0-8,0 0-155,0 0-72,0 0-58,27 0 545,-23 1-919,-1-1-1,1 1 0,-1 0 1,1 1-1,-1-1 0,1 0 1,-1 1-1,0 0 0,0 0 1,0 0-1,0 0 0,0 0 1,0 0-1,0 1 0,2 3 1,-4-2-14,-1-3-7,0-1-22,0 2 46,0 1-42,0 1-1,0 0 0,0 0 1,0-1-1,-1 1 1,1 0-1,-1 0 1,0-1-1,-1 1 1,1-1-1,0 1 0,-1-1 1,0 1-1,0-1 1,0 0-1,0 0 1,0 0-1,-1 0 1,1 0-1,-1 0 0,0-1 1,0 0-1,0 1 1,-6 2-1,-7 8-38,-73 58-214,89-70 259,-1-1 0,1 1-1,-1-1 1,1 1 0,0-1-1,-1 1 1,1-1 0,0 1 0,0-1-1,-1 1 1,1-1 0,0 1-1,0 0 1,0-1 0,0 1 0,-1-1-1,1 1 1,0 0 0,0-1-1,0 1 1,1-1 0,-1 1 0,0 0-1,0-1 1,0 1 0,0-1-1,0 1 1,1-1 0,-1 1 0,0 0-1,1-1 1,-1 1 0,0-1-1,1 1 1,-1-1 0,0 0 0,1 1-1,-1-1 1,1 1 0,19 11-109,7-2-1064,2-1 0,43 7 0,-71-16 1080,33 7-3831</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4.643"/>
    </inkml:context>
    <inkml:brush xml:id="br0">
      <inkml:brushProperty name="width" value="0.05" units="cm"/>
      <inkml:brushProperty name="height" value="0.05" units="cm"/>
      <inkml:brushProperty name="color" value="#FFC114"/>
    </inkml:brush>
  </inkml:definitions>
  <inkml:trace contextRef="#ctx0" brushRef="#br0">1609 2743 3697,'0'0'5216,"0"0"-2801,0 0-850,0 0-50,0 0-233,0 0-238,-36-7 3731,15 7-4750,0 0 0,-1-2 0,1 0 1,0-2-1,0 0 0,1-1 0,-1-1 1,1-1-1,0-1 0,1-1 0,0 0 1,0-1-1,-30-24 0,-67-55-131,-33-29-154,133 103 239,0-2 0,1 1 0,1-2 0,1 0 0,0-1 0,-14-28 0,-93-154 45,117 197-24,-42-49 2,30 38 44,13 14-52,0 0 9,1 1-1,-1 0 1,0-1-1,0 0 1,0 1-1,0-1 1,0 0-1,0 0 1,1 0-1,-1 0 1,0 0-1,1 0 1,-3-3-1,-9-4 11,7 5-15,0 0 0,-1 0 0,1 0 0,1-1 0,-1 0 0,-6-5 0,-22-22 35,21 21-18,0-1 0,2 0 0,-1-1 0,-16-23 0,26 32-10,-1-1 1,0 1 0,0 0 0,0 0 0,0 0 0,0 0 0,-1 1 0,0-1 0,1 1-1,-1 0 1,-6-3 0,7 4-2,1-1-1,0 0-1,-1 0 1,1 0-1,0 0 0,1 0 1,-1 0-1,0-1 1,0 1-1,1-1 1,-3-3-1,-14-21 15,-22-14-70,25 39 70,-47-34-106,61 36 90,-1-1 1,1 0-1,0 0 1,-1 0-1,1 0 0,0 0 1,-1 0-1,1 0 1,0 0-1,0 0 1,0 0-1,0 0 0,0-1 1,-1-1-1,-6-6 34,-9-1-20,1-1 0,1-1 0,0-1 0,1 0 0,0 0 0,-18-25-1,-9-6-9,31 33 9,1-1 0,0 0 0,0 0 0,2 0 0,-1-1 0,2 0 0,-1-1 0,2 0 1,0 1-1,0-2 0,2 1 0,-3-17 0,0-17 10,3 0 0,3-67 0,1 48-89,0 60 58,1 1-1,-1-1 1,1 1 0,1 0 0,-1 0 0,1 0-1,0 0 1,0 1 0,1-1 0,0 1 0,0 0-1,0 0 1,8-7 0,10-14-16,-9 10-19,2 1 1,0 1-1,0 0 1,2 1 0,18-12-1,5-3 11,-29 21 15,0 1 1,0 0-1,1 1 1,0 0-1,0 1 1,15-3-1,6-3-43,5-5 52,40-22 0,-6 3 33,125-64-36,-154 81-4,1 2 0,47-10 0,234-68 19,-153 39-9,-131 40 9,67-34-1,23-9-2,-103 47-6,-17 5 2,0 1 0,1 1 0,22-4 0,184-36-33,-11 2 22,-41 11 2,20-3 22,244-8-158,-147 26 40,321 15-101,-590 1 199,0 0 0,1 1 0,20 6 0,10 2 2,-33-7-4,0 1 0,-1 1 0,0 0-1,1 0 1,-2 1 0,1 0-1,-1 1 1,17 14 0,24 14-32,-24-18 18,-2 0 0,0 2-1,34 34 1,63 91-9,-113-132 40,7 7-17,0 2 1,-2 0-1,0 1 0,-2 0 1,0 1-1,-1 0 0,11 37 1,13 27 0,-27-73 12,-1 1-1,-1 0 0,0 0 0,-1 0 0,0 0 0,-2 1 1,4 30-1,0 143 47,-7-184-47,1 38 68,-2 1-1,-1-1 1,-3 0-1,-17 75 1,10-76-43,-2 0 1,-1-1 0,-3-1-1,-23 41 1,-7 11 4,-9 13-10,22-45-28,26-43 5,-1 0-1,0-1 0,-1 0 1,-1-1-1,0 0 0,-19 17 1,-259 216 121,273-233-119,-1-1 0,-1 0 0,0-2 0,-36 18 0,-6 7 35,11-5 10,-73 53-143,33-31 84,61-34 6,-53 25-1,60-35 9,-20 10-6,-1-1 0,-89 24 0,20-14-14,79-19 43,-1-1-1,1-1 0,-1-2 1,-51 2-1,-62 2-12,-7 1-31,134-10 20,-1 2 0,1 0 0,-39 11 0,35-7-5,-51 6-1,-360-4-234,286-10-8160,115 1 3010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1.360"/>
    </inkml:context>
    <inkml:brush xml:id="br0">
      <inkml:brushProperty name="width" value="0.05" units="cm"/>
      <inkml:brushProperty name="height" value="0.05" units="cm"/>
      <inkml:brushProperty name="color" value="#E71224"/>
    </inkml:brush>
  </inkml:definitions>
  <inkml:trace contextRef="#ctx0" brushRef="#br0">0 0 3305,'0'0'1655,"0"0"-118,0 0-16,0 0-194,0 0-198,0 0-303,0 0 31,0 0-38,0 0 51,0 0 58,0 0-76,5 8 439,11 5-1476,1 0 0,0-2 0,0 0 0,1-1 0,31 13 0,-12-5-2190,-5-2-1714,0-4-2413</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6.076"/>
    </inkml:context>
    <inkml:brush xml:id="br0">
      <inkml:brushProperty name="width" value="0.05" units="cm"/>
      <inkml:brushProperty name="height" value="0.05" units="cm"/>
      <inkml:brushProperty name="color" value="#FFC114"/>
    </inkml:brush>
  </inkml:definitions>
  <inkml:trace contextRef="#ctx0" brushRef="#br0">0 352 4033,'0'0'2863,"0"0"-874,0 0-425,0 0-276,0 0 6,0 0 5588,15-10-6984,223-189-2852,-110 86-2569,-97 84 1663</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6.550"/>
    </inkml:context>
    <inkml:brush xml:id="br0">
      <inkml:brushProperty name="width" value="0.05" units="cm"/>
      <inkml:brushProperty name="height" value="0.05" units="cm"/>
      <inkml:brushProperty name="color" value="#FFC114"/>
    </inkml:brush>
  </inkml:definitions>
  <inkml:trace contextRef="#ctx0" brushRef="#br0">0 121 4065,'0'0'2776,"0"0"-743,0 0-337,0 0-471,0 0-385,0 0-224,0 0-264,0 0-176,0 0-40,0 0-128,0 0 96,0 0-104,0 0 160,14 0-160,27 0-176,14-36-600,0-6-688,-7 0-1561</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7.343"/>
    </inkml:context>
    <inkml:brush xml:id="br0">
      <inkml:brushProperty name="width" value="0.05" units="cm"/>
      <inkml:brushProperty name="height" value="0.05" units="cm"/>
      <inkml:brushProperty name="color" value="#FFC114"/>
    </inkml:brush>
  </inkml:definitions>
  <inkml:trace contextRef="#ctx0" brushRef="#br0">2 120 8002,'0'0'3499,"0"0"-1497,0 0-355,0 0-397,0 0-488,0 0-351,0-4-135,-1-3-240,1 6-30,0-1 0,-1 1 0,1-1 0,0 1 0,0-1-1,0 1 1,0-1 0,0 1 0,1-1 0,-1 1 0,0-1 0,1 1 0,-1-1 0,1 1 0,-1-1 0,1 1-1,0 0 1,0-1 0,-1 1 0,1 0 0,0 0 0,0 0 0,0-1 0,1 1 0,-1 0 0,0 0 0,3-1 0,32-18 2,-26 13-30,1 1-1,0 0 1,0 1-1,0 0 1,1 0-1,-1 2 1,1-1-1,0 1 1,0 1-1,16-1 1,-25 3 13,-1 1 1,1-1 0,-1 1-1,1 0 1,-1 0 0,1 0-1,-1 1 1,0-1 0,1 0-1,-1 1 1,0-1 0,0 1-1,0 0 1,0 0 0,0 0-1,0 0 1,-1 0 0,1 0-1,-1 0 1,0 1 0,1-1-1,-1 0 1,0 1 0,0-1-1,0 1 1,0 4-1,5 12 16,-1 1-1,4 31 0,-7-34-17,16 106 74,13 78 73,-23-166-150,1 0 0,1-1 0,25 53 0,-33-82-217,0-1 0,0 0 0,0 0 0,1 0 0,-1 0 0,1 0 0,0-1 0,0 1 0,0-1 0,0 0 0,1 0 0,0 0 0,-1 0 0,1-1 0,0 1 0,0-1 0,0 0 0,1 0 0,-1 0 0,0-1-1,1 0 1,-1 0 0,1 0 0,-1 0 0,1 0 0,-1-1 0,1 0 0,0 0 0,-1-1 0,1 1 0,0-1 0,-1 0 0,8-2 0,11-9-2690</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8.098"/>
    </inkml:context>
    <inkml:brush xml:id="br0">
      <inkml:brushProperty name="width" value="0.05" units="cm"/>
      <inkml:brushProperty name="height" value="0.05" units="cm"/>
      <inkml:brushProperty name="color" value="#FFC114"/>
    </inkml:brush>
  </inkml:definitions>
  <inkml:trace contextRef="#ctx0" brushRef="#br0">21 880 4609,'0'0'1843,"0"0"-395,0 0-102,0 0-206,0 0-225,0 0-125,-4 5-22,1-2-532,2-2-157,0 0-1,-1 1 1,1-1 0,0 0-1,0 1 1,0-1 0,0 1-1,0-1 1,1 1 0,-1-1-1,0 1 1,1 0 0,-1-1-1,1 1 1,-1 2 0,1-3 704,0-1-74,0 0 105,0 0-96,0 0-89,0 0-115,0 0-103,0 0-66,0 0-50,0 0 23,5-9-5,578-550-3691,-541 523 2296,63-69 0,-95 94 533,0-1-1,-1 0 1,-1-1-1,0 0 1,0 0-1,-1-1 1,-1 1-1,-1-2 1,0 1-1,0 0 1,2-19-1,-6 5-1900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1:59.741"/>
    </inkml:context>
    <inkml:brush xml:id="br0">
      <inkml:brushProperty name="width" value="0.05" units="cm"/>
      <inkml:brushProperty name="height" value="0.05" units="cm"/>
      <inkml:brushProperty name="color" value="#FFC114"/>
    </inkml:brush>
  </inkml:definitions>
  <inkml:trace contextRef="#ctx0" brushRef="#br0">63 0 864,'0'0'4985,"0"0"-2306,0 0-781,0 0-376,0 0-188,0 0-129,0 0-185,0 0-184,0 0-233,0 0-77,0 0-51,0 0 55,0 0-154,20 23 176,12 2-471,-19-13-99,0-2 0,1 0 0,15 9-1,-27-19-35,-1 1-1,1 0 0,0 0 0,-1 0 1,1 0-1,-1 0 0,0 0 0,1 0 1,-1 1-1,0-1 0,0 0 0,0 1 0,0-1 1,0 1-1,0-1 0,0 1 0,0-1 1,0 1-1,-1 0 0,1 0 0,-1-1 1,1 1-1,-1 0 0,0 0 0,0-1 0,1 1 1,-1 0-1,-1 0 0,1 0 0,0-1 1,0 1-1,-1 0 0,1 0 0,-1-1 1,1 1-1,-1 0 0,0-1 0,1 1 0,-1-1 1,0 1-1,0-1 0,0 1 0,-1-1 1,0 2-1,-5 6 33,0 0 0,-1-1 1,0 0-1,0-1 0,-13 9 0,-19 12-39,19-14 31,0 1-1,-28 28 1,43-36 30,5-1-16,1-5-29,0-1 17,0 0-12,0 0 68,0 0 5,0 0 39,0 0 19,9 2 60,123 55-335,-42-26-4805,-60-23-1245</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0.453"/>
    </inkml:context>
    <inkml:brush xml:id="br0">
      <inkml:brushProperty name="width" value="0.05" units="cm"/>
      <inkml:brushProperty name="height" value="0.05" units="cm"/>
      <inkml:brushProperty name="color" value="#FFC114"/>
    </inkml:brush>
  </inkml:definitions>
  <inkml:trace contextRef="#ctx0" brushRef="#br0">429 2 5369,'0'0'3061,"0"0"-625,0 0-317,0 0-321,0 0-595,0 0-415,-11 0-332,1 0-390,2-1-30,0 1 0,1 0 0,-1 0 0,1 1 0,-1 0 0,0 0-1,1 1 1,0-1 0,-1 2 0,1-1 0,0 1 0,-13 8-1,-11 12 14,2 3 0,1 0 0,1 2 0,-36 47 0,47-54-56,1 1 1,2 0-1,0 1 1,1 1-1,1 0 1,1 1-1,-10 40 1,19-60-44,-7 50-1051,8-53 826,0 0 0,-1 0-1,1 0 1,0 0-1,1 0 1,-1 0 0,0 0-1,1 0 1,-1 0 0,1 0-1,-1 0 1,1 0 0,0 0-1,0 0 1,0-1-1,0 1 1,0 0 0,0-1-1,0 1 1,1-1 0,-1 1-1,1-1 1,1 2 0,23 6-4792</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1.536"/>
    </inkml:context>
    <inkml:brush xml:id="br0">
      <inkml:brushProperty name="width" value="0.05" units="cm"/>
      <inkml:brushProperty name="height" value="0.05" units="cm"/>
      <inkml:brushProperty name="color" value="#FFC114"/>
    </inkml:brush>
  </inkml:definitions>
  <inkml:trace contextRef="#ctx0" brushRef="#br0">373 420 4673,'0'0'2621,"0"0"-510,0 0-480,0 0-362,0 0-240,0 0-208,0-43 3996,-1 41-4794,1 1 1,-1-1-1,0 1 1,0-1-1,1 1 0,-1-1 1,0 1-1,0 0 0,0 0 1,0-1-1,-1 1 1,1 0-1,0 0 0,0 0 1,-1 0-1,1 0 0,-1 0 1,1 0-1,-1 1 1,1-1-1,-1 0 0,1 1 1,-1 0-1,0-1 0,1 1 1,-1 0-1,1-1 1,-1 1-1,0 0 0,1 0 1,-3 1-1,-73-2-103,52 2 76,18-1-7,-1 1-1,1 0 1,-1 1 0,1-1-1,0 1 1,-1 1-1,1-1 1,0 1 0,1 0-1,-1 1 1,0 0-1,1 0 1,0 0 0,-10 10-1,-1 2-3,1 1-1,1 1 0,-21 30 1,32-42-63,0 1 0,1 0 0,-1 1 0,1-1 1,1 1-1,-1-1 0,1 1 0,1 0 0,-1 0 0,1 0 0,1 0 1,0 0-1,1 15 0,-1-23 56,1 1-18,0 0 1,0 0 0,1 0-1,-1-1 1,0 1 0,1-1 0,-1 1-1,1-1 1,-1 1 0,0-1 0,1 0-1,-1 0 1,1 0 0,-1 0-1,1 0 1,-1 0 0,3 0 0,40 0-194,-33-1 102,0 2 27,0 0 0,0-1 0,-1-1 0,1 1 0,0-2 0,0 0 0,-1 0 0,1-1 0,-1 0 0,0-1 0,0 0 1,0 0-1,11-8 0,-2-2-75,-1-1 1,-1 0 0,0-2 0,-2 0 0,1 0-1,-2-2 1,-1 0 0,0 0 0,12-27-1,8-24-42,34-106-1,-40 100 255,-24 68 10,0 0 0,-1 0 1,1 0-1,-2 0 0,2-14 0,-2 15 483,2 10 735,-2 16-480,-9 7-421,-2 0 0,-18 39-1,-8 15 20,-18 54 78,-48 143-251,93-240-252,8-17-1533,5-7-4076,2-11-704</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2.210"/>
    </inkml:context>
    <inkml:brush xml:id="br0">
      <inkml:brushProperty name="width" value="0.05" units="cm"/>
      <inkml:brushProperty name="height" value="0.05" units="cm"/>
      <inkml:brushProperty name="color" value="#FFC114"/>
    </inkml:brush>
  </inkml:definitions>
  <inkml:trace contextRef="#ctx0" brushRef="#br0">495 71 6313,'0'0'3908,"0"0"-1634,0 0-301,0 0-367,0 0-480,0 0-492,7-22 557,-7 20-1197,0 0-1,-1 0 1,1 0-1,-1 0 1,1 0-1,-1 0 1,0 0-1,0 0 1,0 0-1,0 0 1,0 1 0,0-1-1,0 0 1,0 1-1,-1-1 1,1 1-1,-1 0 1,1-1-1,-1 1 1,0 0-1,1 0 1,-1 0-1,0 0 1,0 0-1,0 0 1,1 0-1,-1 1 1,0-1-1,0 1 1,0-1-1,-3 1 1,-8-2-45,0 0 0,0 1 0,-21 1 1,22 1 38,-87-1-383,98 0 391,0 0 0,0 1 1,0-1-1,0 0 0,1 1 0,-1-1 0,0 1 1,0 0-1,0-1 0,0 1 0,1-1 0,-1 1 1,0 0-1,1 0 0,-1 0 0,1-1 0,-1 1 1,0 0-1,1 0 0,0 0 0,-1 0 0,0 1 1,-10 30-37,6-16 3,-4 13-62,2 0-1,0 0 1,2 0 0,-1 44 0,-9 48-21,5-77-262,-1 0 0,-2-1 0,-3 0 0,-37 75 0,50-112 92,0 0 0,-1 0 0,1-1-1,-1 0 1,-1 0 0,1 0 0,-1 0 0,-5 4 0,8-7-173,0-1 0,-1 1 1,0-1-1,1 0 0,-1 0 1,0 0-1,1 0 0,-1 0 1,0 0-1,0-1 0,0 1 1,-4-1-1,-1 0-4437</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2.571"/>
    </inkml:context>
    <inkml:brush xml:id="br0">
      <inkml:brushProperty name="width" value="0.05" units="cm"/>
      <inkml:brushProperty name="height" value="0.05" units="cm"/>
      <inkml:brushProperty name="color" value="#FFC114"/>
    </inkml:brush>
  </inkml:definitions>
  <inkml:trace contextRef="#ctx0" brushRef="#br0">0 0 3633,'0'0'2566,"0"0"-566,0 0-265,0 0-389,0 0-263,0 0-102,28 2 1882,15 24-2272,-31-19-566,-1 0-1,1-1 1,0 0 0,0 0 0,24 6-1,88 21-1794,-44-6-2517,-38-11-1393</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4.232"/>
    </inkml:context>
    <inkml:brush xml:id="br0">
      <inkml:brushProperty name="width" value="0.05" units="cm"/>
      <inkml:brushProperty name="height" value="0.05" units="cm"/>
      <inkml:brushProperty name="color" value="#FFC114"/>
    </inkml:brush>
  </inkml:definitions>
  <inkml:trace contextRef="#ctx0" brushRef="#br0">111 0 3305,'0'0'2652,"0"0"-723,0 0-390,0 0-378,0 0-329,0 0-317,-22 3 888,20 3-1185,0 0 0,0 1 0,1-1 0,0 1 0,-1 11-1,-7 33 354,-23 16-920,29-63-485,1 0 0,-1 0 0,0 0 0,0 0 1,-1-1-1,1 0 0,-5 4 0,0 0-5720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2.421"/>
    </inkml:context>
    <inkml:brush xml:id="br0">
      <inkml:brushProperty name="width" value="0.05" units="cm"/>
      <inkml:brushProperty name="height" value="0.05" units="cm"/>
      <inkml:brushProperty name="color" value="#E71224"/>
    </inkml:brush>
  </inkml:definitions>
  <inkml:trace contextRef="#ctx0" brushRef="#br0">1 0 7218,'0'0'2616,"0"0"-538,0 0-507,0 0-302,0 0-398,0 0-307,0 0-331,2 0-4,10 1-131,0 1 1,0 0-1,13 4 1,14 3-44,27-3-725,0-2 1,69-5-1,-45 0-4397,-66 1 2183</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4.569"/>
    </inkml:context>
    <inkml:brush xml:id="br0">
      <inkml:brushProperty name="width" value="0.05" units="cm"/>
      <inkml:brushProperty name="height" value="0.05" units="cm"/>
      <inkml:brushProperty name="color" value="#FFC114"/>
    </inkml:brush>
  </inkml:definitions>
  <inkml:trace contextRef="#ctx0" brushRef="#br0">1 0 4033</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4.914"/>
    </inkml:context>
    <inkml:brush xml:id="br0">
      <inkml:brushProperty name="width" value="0.05" units="cm"/>
      <inkml:brushProperty name="height" value="0.05" units="cm"/>
      <inkml:brushProperty name="color" value="#FFC114"/>
    </inkml:brush>
  </inkml:definitions>
  <inkml:trace contextRef="#ctx0" brushRef="#br0">1 0 4033,'74'59'2290,"-59"-47"-482,-15-12-312,0 0-287,0 0-290,0 0-49,0 0-49,0 0 0,0 0-86,0 9 368,0-8-1098,0 20 131,0 0-1,-6 33 1,4-44-649,-1 1 1,0 0 0,-1-1 0,-5 10 0,-5 7-2883,0-5-3677</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5.808"/>
    </inkml:context>
    <inkml:brush xml:id="br0">
      <inkml:brushProperty name="width" value="0.05" units="cm"/>
      <inkml:brushProperty name="height" value="0.05" units="cm"/>
      <inkml:brushProperty name="color" value="#FFC114"/>
    </inkml:brush>
  </inkml:definitions>
  <inkml:trace contextRef="#ctx0" brushRef="#br0">48 1 4625,'0'0'3073,"0"0"-716,0 0-621,0 0-359,0 0-374,0 0-207,0 0-78,0 9-150,1 33-105,0 0-92,-6 54 0,3-83-287,0 1 0,-1-1 0,0 0 0,-1 0 0,0 0-1,-1-1 1,-1 1 0,-10 16 0,20-43-4453,33-68 4092,-23 62 145,30-34-1,-38 48 74,0-1-1,0 1 1,1 1-1,0-1 1,0 1-1,0 1 1,0-1-1,12-4 1,-18 9 65,0 0 1,-1-1 0,1 1 0,0 0 0,0 0-1,0 0 1,0 0 0,0 0 0,0 0-1,0 0 1,0 0 0,0 0 0,-1 0-1,1 0 1,0 1 0,0-1 0,0 0 0,0 1-1,0-1 1,-1 1 0,1-1 0,0 1-1,0-1 1,-1 1 0,1-1 0,0 1-1,-1 0 1,1-1 0,0 1 0,-1 0-1,1 0 1,-1 0 0,0-1 0,1 1 0,-1 0-1,1 0 1,-1 0 0,0 0 0,0 0-1,0-1 1,1 1 0,-1 0 0,0 0-1,0 2 1,0 51 499,-1-40-323,1 129 465,0-83-6670,0-59 853</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6.132"/>
    </inkml:context>
    <inkml:brush xml:id="br0">
      <inkml:brushProperty name="width" value="0.05" units="cm"/>
      <inkml:brushProperty name="height" value="0.05" units="cm"/>
      <inkml:brushProperty name="color" value="#FFC114"/>
    </inkml:brush>
  </inkml:definitions>
  <inkml:trace contextRef="#ctx0" brushRef="#br0">1 1 5937,'0'0'2689,"0"0"-651,0 0-514,0 0-390,0 0-216,0 0-80,6 1-94,7 3-479,-2 0 1,1 1-1,0 1 0,17 10 1,4 3-254,-23-15-464,0-1 0,0 0-1,0-1 1,1 0 0,-1-1 0,0 0 0,1 0 0,-1-1-1,12-2 1,2 2-1645,10 0-3276</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6.467"/>
    </inkml:context>
    <inkml:brush xml:id="br0">
      <inkml:brushProperty name="width" value="0.05" units="cm"/>
      <inkml:brushProperty name="height" value="0.05" units="cm"/>
      <inkml:brushProperty name="color" value="#FFC114"/>
    </inkml:brush>
  </inkml:definitions>
  <inkml:trace contextRef="#ctx0" brushRef="#br0">62 1 5881,'0'0'2337,"0"0"-265,0 0-599,0 0-225,0 0-552,0 0-216,0 0-296,-34 232-112,27-204-72,0 7-624,0-7-1048,0-7-2681</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07.053"/>
    </inkml:context>
    <inkml:brush xml:id="br0">
      <inkml:brushProperty name="width" value="0.05" units="cm"/>
      <inkml:brushProperty name="height" value="0.05" units="cm"/>
      <inkml:brushProperty name="color" value="#FFC114"/>
    </inkml:brush>
  </inkml:definitions>
  <inkml:trace contextRef="#ctx0" brushRef="#br0">268 1 2657,'0'0'5555,"0"0"-2555,0 0-937,0 0-299,0 0-492,0 0-369,0 0-169,0 2 3,3 40-61,1 0 0,2-1-1,22 74 1,-17-74-677,-1 0 0,-2 0-1,4 78 1,-11-83 26,0-24-134,-1 1 0,0-1 0,-1 0 0,-4 23 0,3-29 19,0-1-1,0 1 1,-1 0-1,0-1 1,0 0-1,0 0 1,-1 0-1,1 0 1,-1 0-1,0-1 1,-1 1-1,1-1 1,-7 4-1,-30 22-1169,-1-3 0,-66 32-1,6-9-4040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1.899"/>
    </inkml:context>
    <inkml:brush xml:id="br0">
      <inkml:brushProperty name="width" value="0.05" units="cm"/>
      <inkml:brushProperty name="height" value="0.05" units="cm"/>
      <inkml:brushProperty name="color" value="#EF00A5"/>
    </inkml:brush>
  </inkml:definitions>
  <inkml:trace contextRef="#ctx0" brushRef="#br0">1 654 6081,'0'0'2826,"0"0"-889,0 0-332,0 0-47,0 0-179,0 0-148,0 0-280,0 0-116,0 0-118,0 0 6,0 0-143,0 0-55,0 0-104,0 0-76,0 0-53,0 0-117,0 0-29,1-9 52,12-29-435,1 1 1,2 0 0,2 1-1,27-41 1,-43 72 204,136-215-3359,-43 77-1941,-60 91 1058</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2.471"/>
    </inkml:context>
    <inkml:brush xml:id="br0">
      <inkml:brushProperty name="width" value="0.05" units="cm"/>
      <inkml:brushProperty name="height" value="0.05" units="cm"/>
      <inkml:brushProperty name="color" value="#EF00A5"/>
    </inkml:brush>
  </inkml:definitions>
  <inkml:trace contextRef="#ctx0" brushRef="#br0">0 661 1120,'0'0'5139,"0"0"-2409,0 0-938,0 0-273,0 0-125,0 0-150,1-37 3724,12-8-5172,2 0 0,40-82 1,72-85-2808,-58 102 147,-19 25-1122</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6.951"/>
    </inkml:context>
    <inkml:brush xml:id="br0">
      <inkml:brushProperty name="width" value="0.05" units="cm"/>
      <inkml:brushProperty name="height" value="0.05" units="cm"/>
      <inkml:brushProperty name="color" value="#EF00A5"/>
    </inkml:brush>
  </inkml:definitions>
  <inkml:trace contextRef="#ctx0" brushRef="#br0">0 9 7866,'0'0'4099,"0"0"-1808,0 0-584,0 0-233,0 0-400,0 0-325,15-8 1213,234 8-1897,-70 0 1412,-59 0-3360,-20 0-3006,0 0-4160,-100 0 3378</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7.417"/>
    </inkml:context>
    <inkml:brush xml:id="br0">
      <inkml:brushProperty name="width" value="0.05" units="cm"/>
      <inkml:brushProperty name="height" value="0.05" units="cm"/>
      <inkml:brushProperty name="color" value="#EF00A5"/>
    </inkml:brush>
  </inkml:definitions>
  <inkml:trace contextRef="#ctx0" brushRef="#br0">199 1 4425,'0'0'2144,"0"0"-555,0 0-230,0 0-256,0 0-313,0 0-141,-2 7-44,-10 39 693,3 0 0,-5 57 1,-3 18-501,-81 310-2159,66-302-4334,17-63-2598</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3.189"/>
    </inkml:context>
    <inkml:brush xml:id="br0">
      <inkml:brushProperty name="width" value="0.05" units="cm"/>
      <inkml:brushProperty name="height" value="0.05" units="cm"/>
      <inkml:brushProperty name="color" value="#E71224"/>
    </inkml:brush>
  </inkml:definitions>
  <inkml:trace contextRef="#ctx0" brushRef="#br0">0 28 1032,'0'0'5011,"0"0"-2267,0 0-967,0 0-346,0 0-307,0 0-117,4 4-175,3 3-611,0 1 0,0-1 0,-1 1-1,0 1 1,0-1 0,-1 1 0,5 13 0,-2-4-121,-1 0-1,-1 1 1,5 22 0,-13-64-875,2 0 0,0-1 1,2 1-1,1-1 1,10-44-1,-12 67 784,-1 0-1,1 0 1,-1-1-1,1 1 1,0 0 0,-1 0-1,1 0 1,0 0-1,0 0 1,0 0 0,0 0-1,0 0 1,0 0 0,0 1-1,0-1 1,0 0-1,0 1 1,0-1 0,0 0-1,2 0 1,26 0 156,-14 2-146,-13-2-12,0 1 1,0 0-1,0 0 0,0 1 0,0-1 0,0 0 0,0 1 0,0-1 0,0 1 0,0-1 0,0 1 0,0 0 0,0 0 0,0 0 0,-1 0 1,1 0-1,0 0 0,-1 1 0,1-1 0,-1 0 0,1 1 0,-1-1 0,0 1 0,1 0 0,-1-1 0,0 1 0,0 0 0,0 0 0,0 2 0,31 53 250,7 17-304,-21-43-2179,-12-18-1361</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8.085"/>
    </inkml:context>
    <inkml:brush xml:id="br0">
      <inkml:brushProperty name="width" value="0.05" units="cm"/>
      <inkml:brushProperty name="height" value="0.05" units="cm"/>
      <inkml:brushProperty name="color" value="#EF00A5"/>
    </inkml:brush>
  </inkml:definitions>
  <inkml:trace contextRef="#ctx0" brushRef="#br0">313 0 3609,'0'0'3155,"0"0"-612,0 0-481,0 0-219,0 0-122,0 0-297,0 0-269,0 0-236,0 0-71,0 0-244,-9 4 247,-2 5-742,1 1 1,0 1-1,1 0 1,-15 23-1,-7 9-41,4-7-31,1 1 0,2 1 1,2 1-1,2 1 0,-25 68 1,34-79-228,2 2 0,2-1 0,1 1 0,1 0 1,1 0-1,2 0 0,1 0 0,7 62 0,-5-90 111,-1 0-1,1 0 0,0 0 1,0 0-1,0 0 1,0 0-1,1-1 0,-1 1 1,1-1-1,-1 1 1,1-1-1,0 1 0,0-1 1,0 0-1,0 0 1,1 0-1,-1 0 0,3 2 1,3 0-175,1 0 1,-1 0-1,0 0 1,12 2 0,-6-2-154,63 18-2683,-1-13-976</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8.903"/>
    </inkml:context>
    <inkml:brush xml:id="br0">
      <inkml:brushProperty name="width" value="0.05" units="cm"/>
      <inkml:brushProperty name="height" value="0.05" units="cm"/>
      <inkml:brushProperty name="color" value="#EF00A5"/>
    </inkml:brush>
  </inkml:definitions>
  <inkml:trace contextRef="#ctx0" brushRef="#br0">454 544 3793,'0'0'5202,"0"0"-2627,0 0-933,0 0-187,0 0-396,0 0-293,-26-8 576,8 2-1157,1 0-1,-1 2 0,0 0 0,-1 1 0,-29-1 0,17 3-178,23 0-8,0 0 1,-1 1-1,1 0 1,0 0-1,-1 1 1,1 0-1,0 0 1,0 1 0,0 0-1,0 1 1,0 0-1,0 0 1,0 0-1,-13 9 1,11-3-23,-1 0 0,1 0 1,1 1-1,-1 1 0,2 0 1,0 0-1,0 0 0,1 1 1,0 0-1,1 1 1,0-1-1,1 1 0,1 0 1,0 1-1,1-1 0,0 1 1,1-1-1,0 15 0,1-26-22,1-1 0,0 1 0,0-1 0,0 1 0,0 0 0,0-1 0,1 1 0,-1-1 0,0 1 0,1-1 0,-1 1 0,1-1 0,-1 1 0,1-1 0,0 1 0,0-1 0,0 0 0,0 1 0,0-1 0,0 0 0,0 0 0,0 0 0,0 0 0,0 0 0,2 2 0,2-2-94,0 1 0,0-1 1,0-1-1,0 1 0,0 0 0,0-1 0,8-1 0,14 2-61,-17 0 108,0 0-1,1-1 0,-1 0 1,1-1-1,-1 0 1,0-1-1,1 0 1,-1 0-1,0-1 0,0 0 1,-1-1-1,1 0 1,13-8-1,3-11-353,0 0 0,-1-1-1,-2-2 1,0-1 0,34-54 0,-18 17-301,51-115 1,-66 125 817,-2-1 1,-3-1-1,21-100 0,-34 137 1518,-10 40 1269,-81 205-1901,23-68-301,-55 233-17,112-366-967,1 0 1,0 43-1,3-17-7180,1-43-712</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9.582"/>
    </inkml:context>
    <inkml:brush xml:id="br0">
      <inkml:brushProperty name="width" value="0.05" units="cm"/>
      <inkml:brushProperty name="height" value="0.05" units="cm"/>
      <inkml:brushProperty name="color" value="#EF00A5"/>
    </inkml:brush>
  </inkml:definitions>
  <inkml:trace contextRef="#ctx0" brushRef="#br0">330 49 4809,'0'0'2371,"0"0"-720,0 0-344,0 0-324,0 0-240,0 0-76,-2-30 4986,-13 26-5613,0 0 1,0 0-1,-1 2 1,1 0-1,-1 1 1,1 0-1,-1 1 1,-26 4-1,-9-3-108,49-1 59,0 0 0,1 1 0,-1-1 1,1 0-1,-1 0 0,1 1 0,-1-1 0,1 0 0,-1 1 1,1 0-1,0-1 0,-1 1 0,1 0 0,0 0 1,-1 0-1,1-1 0,0 1 0,0 1 0,0-1 0,0 0 1,0 0-1,0 0 0,0 1 0,0-1 0,0 0 0,1 1 1,-1-1-1,0 0 0,1 1 0,-1-1 0,1 1 0,0-1 1,-1 3-1,0 6-93,0 1 0,1-1 0,0 1 0,2 12 0,0 8-100,-2 312-542,-1-323 309,-1 1 0,0-1 0,-2 1 1,-9 30-1,-19 31-3755,23-67 1745,-3-6-1469</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39.987"/>
    </inkml:context>
    <inkml:brush xml:id="br0">
      <inkml:brushProperty name="width" value="0.05" units="cm"/>
      <inkml:brushProperty name="height" value="0.05" units="cm"/>
      <inkml:brushProperty name="color" value="#EF00A5"/>
    </inkml:brush>
  </inkml:definitions>
  <inkml:trace contextRef="#ctx0" brushRef="#br0">0 1 4641,'0'0'2831,"0"0"-636,0 0-413,0 0-308,0 0-311,0 0-242,13 0 2271,58 0-3450,-3 3-3064,80 13 1,-135-14 2444,31 5-4719</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0.560"/>
    </inkml:context>
    <inkml:brush xml:id="br0">
      <inkml:brushProperty name="width" value="0.05" units="cm"/>
      <inkml:brushProperty name="height" value="0.05" units="cm"/>
      <inkml:brushProperty name="color" value="#EF00A5"/>
    </inkml:brush>
  </inkml:definitions>
  <inkml:trace contextRef="#ctx0" brushRef="#br0">97 0 5753,'0'0'2665,"0"0"-785,0 0-616,0 0-111,0 0-281,0 0-192,0 0 232,-28 49-400,22-13-96,-1-1-224,-7 0-23,0 0-169,7 0 0,-6-7-64,6 0-785,7 1-1199,0-8-1905,0-7-4081</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0.948"/>
    </inkml:context>
    <inkml:brush xml:id="br0">
      <inkml:brushProperty name="width" value="0.05" units="cm"/>
      <inkml:brushProperty name="height" value="0.05" units="cm"/>
      <inkml:brushProperty name="color" value="#EF00A5"/>
    </inkml:brush>
  </inkml:definitions>
  <inkml:trace contextRef="#ctx0" brushRef="#br0">1 0 4217</inkml:trace>
  <inkml:trace contextRef="#ctx0" brushRef="#br0" timeOffset="1">1 0 4217,'172'7'2744,"-172"-7"-911,0 0-425,0 0-272,0 0-447,0 0 55,0 0-152,0 0-136,0 0 152,0 28-152,0 8-152,0-1-160,0 0-64,0 7-80,-7-7-232,0 7-1136,7-6-961,0-8-4608</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2.637"/>
    </inkml:context>
    <inkml:brush xml:id="br0">
      <inkml:brushProperty name="width" value="0.05" units="cm"/>
      <inkml:brushProperty name="height" value="0.05" units="cm"/>
      <inkml:brushProperty name="color" value="#EF00A5"/>
    </inkml:brush>
  </inkml:definitions>
  <inkml:trace contextRef="#ctx0" brushRef="#br0">364 1 3793,'0'0'2756,"0"0"-707,0 0-313,0 0-286,0 0-174,0 0-81,-5 0 512,3 4 3774,2 7-5467,0 40 25,1 0 1,11 57-1,-7-67-76,-2 0-1,-2 72 1,-2-45-280,1-51 142,0 0 0,-1 0 0,0 1 1,-1-1-1,-2 0 0,1 0 0,-2-1 1,0 1-1,-1-1 0,-1 0 0,0-1 0,-1 1 1,-1-1-1,-13 17 0,-180 191-4551,106-135 594</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6.356"/>
    </inkml:context>
    <inkml:brush xml:id="br0">
      <inkml:brushProperty name="width" value="0.05" units="cm"/>
      <inkml:brushProperty name="height" value="0.05" units="cm"/>
      <inkml:brushProperty name="color" value="#EF00A5"/>
    </inkml:brush>
  </inkml:definitions>
  <inkml:trace contextRef="#ctx0" brushRef="#br0">0 2 1464,'0'0'4145,"0"0"-2008,0 0-621,0 0-169,0 0-209,0 0-228,1-1-604,0 1-1,0 0 1,0 0-1,0 0 0,0 0 1,0-1-1,0 1 1,0 1-1,0-1 0,0 0 1,0 0-1,0 0 1,0 0-1,0 1 0,-1-1 1,1 0-1,0 1 1,0-1-1,0 1 0,1 0 1,-1 7-307,0 0 0,0-1 1,1 1-1,0 0 0,3 8 0,9 39 84,-6 147 252,-8-201-366,0-1-110,2 0 71,0-1-1,0 1 1,0-1-1,0 1 1,0-1-1,0 0 1,0 0 0,0 0-1,0 0 1,-1 0-1,1 0 1,0 0-1,-1-1 1,1 1 0,-1-1-1,1 1 1,-1-1-1,2-2 1,25-41 136,-10 14-177,-7 16 59,3-5 25,0 0-1,2 1 1,0 1-1,1 0 0,26-20 1,-41 36 11,0 1 1,0 0-1,0-1 0,0 1 1,1 0-1,-1 0 1,0 0-1,0 1 0,1-1 1,-1 1-1,1-1 1,-1 1-1,1 0 0,2-1 1,14 0-126,-19 10 289,0 42-199,2 0 1,2 0-1,12 54 0,10-49-5710,-19-42 1938</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7.003"/>
    </inkml:context>
    <inkml:brush xml:id="br0">
      <inkml:brushProperty name="width" value="0.05" units="cm"/>
      <inkml:brushProperty name="height" value="0.05" units="cm"/>
      <inkml:brushProperty name="color" value="#EF00A5"/>
    </inkml:brush>
  </inkml:definitions>
  <inkml:trace contextRef="#ctx0" brushRef="#br0">1 1 2513,'0'0'3767,"0"0"-1703,0 0-481,0 0-220,0 0-152,0 0-164,16 0 3643,66 0-4995,143 0-6764,-170 0 2430</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2:47.500"/>
    </inkml:context>
    <inkml:brush xml:id="br0">
      <inkml:brushProperty name="width" value="0.05" units="cm"/>
      <inkml:brushProperty name="height" value="0.05" units="cm"/>
      <inkml:brushProperty name="color" value="#EF00A5"/>
    </inkml:brush>
  </inkml:definitions>
  <inkml:trace contextRef="#ctx0" brushRef="#br0">117 0 856,'0'0'4322,"0"0"-2104,0 0-736,0 0-36,0 0-208,0 0-140,0 0-251,0 0-136,0 0 29,0 0-27,0 0-145,0 4-266,-2 16-234,-1 0 0,-1 0 1,-1-1-1,-10 29 0,-4 12-105,-30 128-4511,30-131-1260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7.820"/>
    </inkml:context>
    <inkml:brush xml:id="br0">
      <inkml:brushProperty name="width" value="0.05" units="cm"/>
      <inkml:brushProperty name="height" value="0.05" units="cm"/>
      <inkml:brushProperty name="color" value="#E71224"/>
    </inkml:brush>
  </inkml:definitions>
  <inkml:trace contextRef="#ctx0" brushRef="#br0">659 1 4121,'0'0'2139,"0"0"-333,0 0-346,0 0-330,0 0-309,0 0-50,0 26-74,-3 84 20,2-106-689,1-1 0,0 1 0,-1-1 1,0 0-1,0 1 0,0-1 1,0 1-1,0-1 0,-1 0 1,1 0-1,-1 0 0,0 0 0,0 0 1,0 0-1,0 0 0,-1-1 1,1 1-1,-1-1 0,0 1 1,1-1-1,-1 0 0,0 0 0,-4 1 1,-7 7 16,-137 95-762,-89 32-4604,214-126 4555,-1-1 0,0-1-1,-44 9 1,17-12 9345,113-10-8033,0-3 1,-1-3-1,-1-2 1,73-25 0,-28 8-337,-44 14-243,206-63-636,-228 60-4058,-35 12-264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3.739"/>
    </inkml:context>
    <inkml:brush xml:id="br0">
      <inkml:brushProperty name="width" value="0.05" units="cm"/>
      <inkml:brushProperty name="height" value="0.05" units="cm"/>
      <inkml:brushProperty name="color" value="#E71224"/>
    </inkml:brush>
  </inkml:definitions>
  <inkml:trace contextRef="#ctx0" brushRef="#br0">0 0 4705,'0'0'2433,"0"0"-601,0 0 64,0 0-367,0 0-41,0 0-240,0 0-280,12 88-175,-4-49-449,-4 1-40,0-4-304,0 3 0,0-3-312,4 0-1209,-4-12-2752,-4-4-4536</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11.907"/>
    </inkml:context>
    <inkml:brush xml:id="br0">
      <inkml:brushProperty name="width" value="0.05" units="cm"/>
      <inkml:brushProperty name="height" value="0.05" units="cm"/>
      <inkml:brushProperty name="color" value="#E71224"/>
    </inkml:brush>
  </inkml:definitions>
  <inkml:trace contextRef="#ctx0" brushRef="#br0">83 22 12899,'0'0'4221,"0"0"-1813,0 0-507,0 0-292,0 0-559,0 0-223,0-1-748,0 0 0,0 0 1,-1 0-1,1 0 1,0-1-1,0 1 1,0 0-1,0 0 0,0 0 1,1 0-1,-1 0 1,0 0-1,0 0 0,1 0 1,-1 0-1,0 0 1,1 0-1,-1 1 1,2-3-1,26 4-104,0 0-1,0 2 1,0 0 0,30 9-1,9 3 106,-1-3 0,111 5 0,144-15-195,-157-4-426,-182 12 321,-133 105-288,4 6-1,6 7 1,-149 173-1,212-198 41,47-60 284,-47 50 0,63-77 183,1 2 1,-16 25-1,18-24-54,0-2 0,-21 23 1,32-37 48,1 1-16,0-2 42,0-2 5,0 0 31,0 0-29,0 0 1,0 0-52,10 0-112,16 2 125,-1 1 1,0 1-1,42 14 1,20 3 46,-9-12-1232,153-3-1,-172-6-1516,-28 0-2124</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12.519"/>
    </inkml:context>
    <inkml:brush xml:id="br0">
      <inkml:brushProperty name="width" value="0.05" units="cm"/>
      <inkml:brushProperty name="height" value="0.05" units="cm"/>
      <inkml:brushProperty name="color" value="#E71224"/>
    </inkml:brush>
  </inkml:definitions>
  <inkml:trace contextRef="#ctx0" brushRef="#br0">1 0 2841,'0'0'2898,"0"0"-587,0 0-319,0 0-476,0 0-149,0 0 2,0 0-101,0 0-42,0 0-141,0 0-31,0 0-174,0 0-109,0 0-178,0 0-70,0 0-100,0 0-62,0 0-57,0 0-93,0 0-43,0 0-140,2 0-47,16 1-92,0 1-1,0 1 0,-1 0 1,1 2-1,-1 0 0,0 0 1,22 12-1,23 7-687,135 36-3333,-112-37-491</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13.036"/>
    </inkml:context>
    <inkml:brush xml:id="br0">
      <inkml:brushProperty name="width" value="0.05" units="cm"/>
      <inkml:brushProperty name="height" value="0.05" units="cm"/>
      <inkml:brushProperty name="color" value="#E71224"/>
    </inkml:brush>
  </inkml:definitions>
  <inkml:trace contextRef="#ctx0" brushRef="#br0">1 1 5657,'0'0'2390,"0"0"-371,0 0-376,0 0-188,0 0-260,0 0-91,0 0-202,0 0-186,0 0-137,3 0-124,195 0 1507,-64 0-7568,-119 0 689</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13.352"/>
    </inkml:context>
    <inkml:brush xml:id="br0">
      <inkml:brushProperty name="width" value="0.05" units="cm"/>
      <inkml:brushProperty name="height" value="0.05" units="cm"/>
      <inkml:brushProperty name="color" value="#E71224"/>
    </inkml:brush>
  </inkml:definitions>
  <inkml:trace contextRef="#ctx0" brushRef="#br0">118 1 7058</inkml:trace>
  <inkml:trace contextRef="#ctx0" brushRef="#br0" timeOffset="1">118 1 7058,'-117'281'2560,"117"-281"-832,0 0-231,0 7-401,0-7-168,7 7-48,13 0-312,15-7-127,-1 0-241,14 0-192,14 0-8,27 0-1009,-7 0-1783,-13 0-5170</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2.184"/>
    </inkml:context>
    <inkml:brush xml:id="br0">
      <inkml:brushProperty name="width" value="0.05" units="cm"/>
      <inkml:brushProperty name="height" value="0.05" units="cm"/>
      <inkml:brushProperty name="color" value="#E71224"/>
    </inkml:brush>
  </inkml:definitions>
  <inkml:trace contextRef="#ctx0" brushRef="#br0">859 29 2513,'0'0'4159,"0"0"-1953,0 0-536,0 0-275,0 0-135,0 0 103,25-28 6318,-28 28-7674,0 1 0,0 0 0,0 0 0,0 0 0,0 0 0,0 0 0,0 0 0,0 1 0,1 0 0,-1-1 0,1 1 0,-4 3 0,-34 33 12,17-17-5,-435 445-1,329-324-275,19-8-1644,55-64-2831,40-54 344,1-8-2604</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2.691"/>
    </inkml:context>
    <inkml:brush xml:id="br0">
      <inkml:brushProperty name="width" value="0.05" units="cm"/>
      <inkml:brushProperty name="height" value="0.05" units="cm"/>
      <inkml:brushProperty name="color" value="#E71224"/>
    </inkml:brush>
  </inkml:definitions>
  <inkml:trace contextRef="#ctx0" brushRef="#br0">1 0 1240,'0'0'5345,"0"0"-2369,0 0-896,0 0-339,0 0-304,0 0-302,1 1 2386,13 22-3468,36 80 407,4-3-1,129 178 1,-161-251-635,1-2 0,1 0 1,2-2-1,46 34 0,-50-42-1595,1-1 1,0-2-1,41 16 1,-33-14-3776</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3.205"/>
    </inkml:context>
    <inkml:brush xml:id="br0">
      <inkml:brushProperty name="width" value="0.05" units="cm"/>
      <inkml:brushProperty name="height" value="0.05" units="cm"/>
      <inkml:brushProperty name="color" value="#E71224"/>
    </inkml:brush>
  </inkml:definitions>
  <inkml:trace contextRef="#ctx0" brushRef="#br0">0 1 6953,'0'0'2704,"0"0"-516,0 0-285,0 0-282,0 0-372,0 0-327,0 0-239,0 0-237,0 0-60,4 0-165,291 3 217,-145 0-3063,-4-2-4541,-75-1-2173</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4.233"/>
    </inkml:context>
    <inkml:brush xml:id="br0">
      <inkml:brushProperty name="width" value="0.05" units="cm"/>
      <inkml:brushProperty name="height" value="0.05" units="cm"/>
      <inkml:brushProperty name="color" value="#E71224"/>
    </inkml:brush>
  </inkml:definitions>
  <inkml:trace contextRef="#ctx0" brushRef="#br0">1 502 7770,'0'0'2563,"0"0"-628,0 0-477,0 0-454,0 0-303,0 0-150,0 0-119,0 0-40,1-10 354,3 0-726,0 0 0,1 0 0,0 0 0,1 1 0,0-1 0,0 2 0,1-1 0,15-15 0,16-21-27,21-40-228,87-164 1,-138 236 295,-6 18 129,-6 24-125,-26 68-75,-29 109 108,50-165-66,2 0 1,1 0-1,1 51 0,5 110-176,29-203-1068,-22-2 1174,1-1-1,-1-1 1,0 1 0,0-1-1,-1 0 1,1-1 0,-1 0 0,0 0-1,-1 0 1,1 0 0,6-12-1,7-5-151,157-202-2681,-162 205 2817,-1 0 0,-1 0 0,0-2 0,-2 1 0,0-1 0,-2-1 0,0 0 0,-2 0 0,0 0-1,-2-1 1,0 0 0,0-46 0,-4 68 162,0 1 0,0-1 0,0 1 0,0-1 1,0 1-1,-1-1 0,1 1 0,0-1 0,-1 1 0,1 0 0,-1-1 0,1 1 0,-1-1 0,0 1 0,0 0 0,1 0 0,-1-1 0,-2-1 0,2 3-94,0 0-1,0 0 0,0 0 1,0 0-1,0 0 0,1 0 0,-1 0 1,0 0-1,0 0 0,0 0 1,0 1-1,0-1 0,1 0 1,-1 1-1,0-1 0,0 1 1,0-1-1,1 1 0,-1-1 1,0 1-1,1-1 0,-1 1 1,0-1-1,1 1 0,-1 0 1,1 0-1,-1-1 0,1 1 1,-1 0-1,1 0 0,0-1 1,-1 1-1,1 0 0,0 0 0,-1 1 1,-20 41 108,1 2 0,2 0 1,2 1-1,2 0 0,2 1 1,2 1-1,2 0 0,2 0 0,1 74 1,5 60-619,0-181 426,0 0 1,0 0-1,0 0 1,0 0-1,1 1 1,-1-1-1,0 0 1,1 0 0,-1 0-1,0 0 1,1 0-1,0 0 1,-1 0-1,1 0 1,-1 0-1,1 0 1,0 0 0,0 0-1,0 0 1,-1-1-1,1 1 1,0 0-1,0 0 1,0-1-1,0 1 1,2 0-1,34 7-2689,-29-7 1752,19 0-4019</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4.938"/>
    </inkml:context>
    <inkml:brush xml:id="br0">
      <inkml:brushProperty name="width" value="0.05" units="cm"/>
      <inkml:brushProperty name="height" value="0.05" units="cm"/>
      <inkml:brushProperty name="color" value="#E71224"/>
    </inkml:brush>
  </inkml:definitions>
  <inkml:trace contextRef="#ctx0" brushRef="#br0">1 16 1112,'0'0'6363,"0"0"-3148,0 0-1032,0 0-396,0 0-505,0 0-474,2-2-210,0 0-547,1 1 1,-1-1 0,1 1-1,-1-1 1,1 1 0,0 0-1,0 0 1,-1 0 0,1 1-1,0-1 1,0 1-1,0-1 1,4 1 0,51 1 321,-28 0-226,60 3 182,106 19 1,-66-7-163,1055 49 250,-438-38-1638,-504-2-340,-204-19-140,0 3 0,0 1 0,69 29 0,-62-17-4842</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5.833"/>
    </inkml:context>
    <inkml:brush xml:id="br0">
      <inkml:brushProperty name="width" value="0.05" units="cm"/>
      <inkml:brushProperty name="height" value="0.05" units="cm"/>
      <inkml:brushProperty name="color" value="#E71224"/>
    </inkml:brush>
  </inkml:definitions>
  <inkml:trace contextRef="#ctx0" brushRef="#br0">50 0 7314,'0'0'2703,"0"0"-603,0 0-306,0 0-424,0 0-496,0 0-256,4 0-239,-2 1-342,0-1 1,0 1-1,1 0 0,-1-1 1,0 1-1,0 0 1,0 0-1,0 1 1,0-1-1,0 0 1,0 1-1,0-1 0,-1 1 1,1-1-1,-1 1 1,1 0-1,-1 0 1,1 0-1,-1 0 0,0 0 1,0 0-1,2 3 1,22 61 181,-19-47-150,67 226 201,-70-231-257,-1 1 0,0-1 0,-1 1 0,-1 21 1,0-16 5,0-19-28,0 1 0,-1-1 0,1 1 1,-1 0-1,1-1 0,-1 1 0,0-1 0,1 0 0,-1 1 1,0-1-1,0 1 0,0-1 0,0 0 0,0 0 0,0 0 0,-1 1 1,1-1-1,0 0 0,-1 0 0,1-1 0,0 1 0,-1 0 1,1 0-1,-1-1 0,1 1 0,-1-1 0,1 1 0,-1-1 0,0 0 1,1 1-1,-4-1 0,-64 2-423,51-2 257,16 0 148,-1 0 0,1-1 0,0 1 0,-1-1 0,1 1 0,-1-1 0,1 0-1,0 0 1,-1 0 0,1 0 0,0 0 0,0 0 0,0 0 0,0-1 0,0 1-1,0-1 1,0 0 0,1 0 0,-1 1 0,-2-5 0,1 1-43,-1-2 0,1 1-1,0 0 1,0-1 0,1 1 0,0-1 0,-2-9 0,0-12-170,1 0 0,0-47 0,3 74 238,0-35-97,-1 14-4,1 0 1,6-42-1,-4 57 96,-1-1-1,2 0 1,-1 1-1,1-1 1,1 1 0,-1 0-1,1 0 1,0 0-1,1 0 1,0 1-1,9-10 1,19-25 32,-32 39 23,15 5 1,-1-2 0,1 0-1,-1-1 1,24-2-1,5-1-43,69 2-36,38 0-250,-53 5-2671,-48 2-1505</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4.505"/>
    </inkml:context>
    <inkml:brush xml:id="br0">
      <inkml:brushProperty name="width" value="0.05" units="cm"/>
      <inkml:brushProperty name="height" value="0.05" units="cm"/>
      <inkml:brushProperty name="color" value="#E71224"/>
    </inkml:brush>
  </inkml:definitions>
  <inkml:trace contextRef="#ctx0" brushRef="#br0">0 0 4033,'0'0'2827,"0"0"-580,0 0-484,0 0-305,0 0-247,0 0-122,7 5-262,8 3-527,1 0 0,0-1 0,0 0 0,1-1 0,0-1 0,22 3-1,30 3-250,102 2 0,-67-11-8412,-96-2 3283</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7.968"/>
    </inkml:context>
    <inkml:brush xml:id="br0">
      <inkml:brushProperty name="width" value="0.05" units="cm"/>
      <inkml:brushProperty name="height" value="0.05" units="cm"/>
      <inkml:brushProperty name="color" value="#E71224"/>
    </inkml:brush>
  </inkml:definitions>
  <inkml:trace contextRef="#ctx0" brushRef="#br0">0 13 5657,'0'0'4573,"0"0"-2399,0 0-470,0 0-229,0 0-384,0 0-432,5-2-202,12-1-332,1 0 0,0 1 0,0 0-1,0 2 1,21 1 0,96 16 70,-31-2-197,60-7-428,-15-1-3862,-115-1 442,-11 1-3189</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8.483"/>
    </inkml:context>
    <inkml:brush xml:id="br0">
      <inkml:brushProperty name="width" value="0.05" units="cm"/>
      <inkml:brushProperty name="height" value="0.05" units="cm"/>
      <inkml:brushProperty name="color" value="#E71224"/>
    </inkml:brush>
  </inkml:definitions>
  <inkml:trace contextRef="#ctx0" brushRef="#br0">1 1 5449,'0'0'2477,"0"0"-518,0 0-534,0 0-467,0 0-267,0 0-68,0 0-150,0 0-74,0 0-79,4 0 43,229 0 817,0 0-3966,-154 0-183</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9.237"/>
    </inkml:context>
    <inkml:brush xml:id="br0">
      <inkml:brushProperty name="width" value="0.05" units="cm"/>
      <inkml:brushProperty name="height" value="0.05" units="cm"/>
      <inkml:brushProperty name="color" value="#E71224"/>
    </inkml:brush>
  </inkml:definitions>
  <inkml:trace contextRef="#ctx0" brushRef="#br0">1003 1 4177,'0'0'3174,"0"0"-647,0 0-500,0 0-130,0 0-292,0 0-283,0 0-367,0 0-203,-5 0-51,-5 1-602,0 0-1,1 1 0,-1 0 1,0 0-1,1 1 0,-1 0 1,1 1-1,0 0 1,0 1-1,0 0 0,1 0 1,-9 7-1,-16 15-118,-47 46 0,45-39 106,-255 247 232,51-48-1285,77-83-3823,141-133-331,12-9-2797</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29.658"/>
    </inkml:context>
    <inkml:brush xml:id="br0">
      <inkml:brushProperty name="width" value="0.05" units="cm"/>
      <inkml:brushProperty name="height" value="0.05" units="cm"/>
      <inkml:brushProperty name="color" value="#E71224"/>
    </inkml:brush>
  </inkml:definitions>
  <inkml:trace contextRef="#ctx0" brushRef="#br0">0 1 6745,'0'0'2408,"0"0"-560,0 0-496,0 0-409,0 0-181,0 0-252,0 6-93,2 21-58,1 1 0,1-1 1,1 0-1,1 0 0,2 0 1,14 33-1,80 158 230,-96-207-573,20 39 67,50 74 1,-63-107-242,0-1 1,0 0 0,2 0-1,0-2 1,1 1 0,0-2-1,30 19 1,68 24-5274,-72-39-1646</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0.205"/>
    </inkml:context>
    <inkml:brush xml:id="br0">
      <inkml:brushProperty name="width" value="0.05" units="cm"/>
      <inkml:brushProperty name="height" value="0.05" units="cm"/>
      <inkml:brushProperty name="color" value="#E71224"/>
    </inkml:brush>
  </inkml:definitions>
  <inkml:trace contextRef="#ctx0" brushRef="#br0">0 2 9266,'0'0'2665,"0"0"-261,0 0-465,0 0-684,0 0-341,0 0-276,0 0-155,5 0-244,90 0-111,66-1-885,211 26-1,-61 21-4555,-184-24-500</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0.756"/>
    </inkml:context>
    <inkml:brush xml:id="br0">
      <inkml:brushProperty name="width" value="0.05" units="cm"/>
      <inkml:brushProperty name="height" value="0.05" units="cm"/>
      <inkml:brushProperty name="color" value="#E71224"/>
    </inkml:brush>
  </inkml:definitions>
  <inkml:trace contextRef="#ctx0" brushRef="#br0">0 2 6649,'0'0'2821,"0"0"-747,0 0-450,0 0-290,0 0-326,0 0-233,12-1-305,-1 1 1,1 0-1,-1 1 1,13 2-1,44 15-215,-31-7-344,-1-3-1,61 8 1,80-3-3668,-106-12-1324</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1.817"/>
    </inkml:context>
    <inkml:brush xml:id="br0">
      <inkml:brushProperty name="width" value="0.05" units="cm"/>
      <inkml:brushProperty name="height" value="0.05" units="cm"/>
      <inkml:brushProperty name="color" value="#E71224"/>
    </inkml:brush>
  </inkml:definitions>
  <inkml:trace contextRef="#ctx0" brushRef="#br0">0 830 7818,'0'0'3651,"0"0"-1678,0 0-410,0 0-547,0 0-373,0 0-258,3-10-108,-2 7-263,1-4 1,0 1 0,1 0 0,-1 0 0,1 0 0,0 1 0,0-1 0,1 1 0,0 0 0,0 0 0,0 0 0,6-5 0,61-62-501,-4-3 0,105-151 0,-168 221 454,17-25-113,-1 0-1,-1-2 0,-2 0 1,-1-1-1,-1-1 1,15-55-1,-39 132 1849,-36 145-1465,29-130-134,2 1 1,2 0-1,3 1 0,3 0 1,2 64-1,4-123-197,0-1-136,0 0-213,3 0 374,1-1 0,0 1 0,0-1 0,0 0 0,-1 0 0,1 0 0,0-1 0,-1 1 0,1-1 0,-1 0 0,0 0 0,1 0 0,-1 0 0,0-1 0,0 1 0,-1-1 0,4-3 0,5-7 103,-1 0 0,15-26 0,-19 28-127,41-65-87,-4-2 0,-3-1 0,-3-3-1,35-120 1,-67 183 661,-1 0 0,-1-1 0,0-36 1,-4 62-501,0-1 1,-1 0-1,0 0 1,0 0-1,0 0 1,0 0 0,-1 0-1,-5 6 1,-4 10 2,-5 17 33,1 1 1,3 0-1,1 1 1,1 1-1,-5 48 1,6 3 25,3 118-1,6-175-136,1-16 27,0 0 0,1 0 0,3 23 0,-2-36-269,-1 0 0,1 0 0,0 0 1,0 0-1,1-1 0,-1 1 0,1-1 1,1 1-1,-1-1 0,1 0 1,-1-1-1,2 1 0,-1-1 0,6 5 1,5 5-3684</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2.552"/>
    </inkml:context>
    <inkml:brush xml:id="br0">
      <inkml:brushProperty name="width" value="0.05" units="cm"/>
      <inkml:brushProperty name="height" value="0.05" units="cm"/>
      <inkml:brushProperty name="color" value="#E71224"/>
    </inkml:brush>
  </inkml:definitions>
  <inkml:trace contextRef="#ctx0" brushRef="#br0">1 17 5657,'0'0'4549,"0"0"-2348,0 0-494,0 0-242,0 0-520,0 0-295,1-2-279,0 1-355,1-1 0,-1 1 1,1 0-1,0-1 0,0 1 0,0 0 0,0 0 0,-1 1 1,1-1-1,0 0 0,0 0 0,0 1 0,1 0 0,-1-1 1,0 1-1,0 0 0,0 0 0,0 0 0,2 0 0,57 2 135,-43 0-77,180 23 246,-51-4-153,1204 48 475,-714-51-465,-425-8-599,337 57 0,-548-66 419,30 5-614,61 20-1,-82-22-142,0 1 1,0 0 0,0 1-1,-1 0 1,14 10-1,-7 0-3942</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3.534"/>
    </inkml:context>
    <inkml:brush xml:id="br0">
      <inkml:brushProperty name="width" value="0.05" units="cm"/>
      <inkml:brushProperty name="height" value="0.05" units="cm"/>
      <inkml:brushProperty name="color" value="#E71224"/>
    </inkml:brush>
  </inkml:definitions>
  <inkml:trace contextRef="#ctx0" brushRef="#br0">97 97 7210,'0'0'2644,"0"0"-649,0 0-338,0 0-427,0 0-379,0 0-91,15 4-119,-15-4-641,6 1 49,0 0 1,0 0-1,0 1 1,0 0-1,-1 0 0,1 1 1,-1-1-1,1 1 1,-1 0-1,0 1 0,0-1 1,0 1-1,0 0 0,-1 1 1,0-1-1,0 1 1,0-1-1,0 1 0,5 10 1,-2 2 36,-2-1-1,0 1 1,0 0 0,-2 1 0,0-1 0,-1 1 0,-1-1-1,0 1 1,-3 19 0,2-11 9,0-24-97,-1 0 0,1 0 0,-1 0 0,1 0 0,-1 0 0,0 0 0,1-1 0,-1 1 0,0 0 0,0-1 0,0 1 0,-1 0-1,1-1 1,0 0 0,-1 1 0,1-1 0,0 0 0,-1 1 0,0-1 0,1 0 0,-1 0 0,0 0 0,1-1 0,-1 1 0,0 0 0,0 0-1,0-1 1,0 0 0,0 1 0,0-1 0,-3 0 0,-11 2-96,0 0 1,-32-3-1,29 1 31,16 0 58,1 0 0,0 0 0,-1 0 0,1 0 0,0-1 0,-1 1 0,1-1 0,0 1 0,-1-1 0,1 0 0,0 0 0,0 0 0,0 0 0,0 0 1,-4-3-1,3 1-13,1-1 0,-1 0 1,0 1-1,1-1 1,0 0-1,0-1 0,0 1 1,-1-5-1,-6-15-27,2 0 0,0-1-1,2 0 1,-3-37 0,3-102-13,5 140 38,0 23 21,1 0-1,-1 0 1,1 1-1,-1-1 1,1 0-1,0 0 1,0 1-1,-1-1 1,1 0-1,0 1 1,0-1-1,0 0 1,-1 1-1,1 0 1,0-1-1,0 1 1,0-1-1,0 1 1,0 0-1,0 0 1,2-1-1,32-7-101,-21 6 82,13-3 24,0 2 0,0 1 1,0 1-1,39 4 0,2-1-3,-42-2-7,13-2-334,0 3 0,-1 1-1,1 1 1,-1 2 0,0 2 0,39 13 0,108 47-5075,-108-44-616</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4.091"/>
    </inkml:context>
    <inkml:brush xml:id="br0">
      <inkml:brushProperty name="width" value="0.05" units="cm"/>
      <inkml:brushProperty name="height" value="0.05" units="cm"/>
      <inkml:brushProperty name="color" value="#E71224"/>
    </inkml:brush>
  </inkml:definitions>
  <inkml:trace contextRef="#ctx0" brushRef="#br0">928 0 5417,'0'0'2903,"0"0"-599,0 0-415,0 0-403,0 0-395,0 0-427,-6 1-252,-3 4-347,-1-1-1,1 1 0,0 0 1,1 1-1,-1 0 1,1 1-1,0 0 1,1 0-1,-12 13 1,-3 2 40,-505 445 31,302-300-6242,174-129 489</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1:55.234"/>
    </inkml:context>
    <inkml:brush xml:id="br0">
      <inkml:brushProperty name="width" value="0.05" units="cm"/>
      <inkml:brushProperty name="height" value="0.05" units="cm"/>
      <inkml:brushProperty name="color" value="#E71224"/>
    </inkml:brush>
  </inkml:definitions>
  <inkml:trace contextRef="#ctx0" brushRef="#br0">0 0 2841,'0'0'3088,"0"0"-899,0 0-346,0 0-446,0 0-226,0 0-241,8 7-270,31 25-224,2-1-1,60 34 1,-99-64-574,1 0 1,-1 0-1,0 0 1,1 1-1,-1-1 1,0 0-1,0 1 1,0-1-1,0 1 0,-1 0 1,1 0-1,0 0 1,-1 0-1,1 0 1,-1 0-1,0 0 1,1 0-1,-1 0 1,0 1-1,0-1 0,-1 0 1,1 1-1,0-1 1,-1 1-1,0-1 1,1 1-1,-1-1 1,-1 6-1,1-7 102,0 1 1,-1 0-1,1-1 0,-1 1 1,0-1-1,1 1 0,-1-1 1,0 1-1,0-1 0,0 1 1,0-1-1,0 0 0,0 0 1,-1 1-1,-1 0 0,-26 21-416,14-12 260,-11 12-6,0 0-1,1 1 1,2 2-1,-30 40 1,53-65 271,0-1-1,0 0 1,0 0-1,-1 0 1,1 1 0,0-1-1,0 0 1,0 0 0,0 1-1,0-1 1,0 0 0,0 0-1,0 1 1,0-1-1,0 0 1,0 0 0,0 1-1,0-1 1,0 0 0,0 0-1,0 1 1,0-1-1,0 0 1,0 0 0,0 0-1,0 1 1,0-1 0,0 0-1,0 0 1,0 1-1,1-1 1,-1 0 0,0 0-1,0 0 1,0 1 0,0-1-1,1 0 1,-1 0-1,0 0 1,1 0 0,14 4 939,28-4-1191,-32 0 557,78 2-219,61-2-640,-118-2-1186,34-7-1,-14-2-4501</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5.155"/>
    </inkml:context>
    <inkml:brush xml:id="br0">
      <inkml:brushProperty name="width" value="0.05" units="cm"/>
      <inkml:brushProperty name="height" value="0.05" units="cm"/>
      <inkml:brushProperty name="color" value="#E71224"/>
    </inkml:brush>
  </inkml:definitions>
  <inkml:trace contextRef="#ctx0" brushRef="#br0">1 426 5233,'0'0'4665,"0"0"-2304,0 0-640,0 0-336,0 0-424,0 0-166,21-14 431,18-24-1574,-34 32 253,0 0 0,0 0 1,0 1-1,0 0 0,1 0 0,0 1 1,0-1-1,13-6 0,-17 11 60,0-1-1,0 0 1,0 0-1,0 1 1,0-1-1,0 1 1,0-1-1,1 1 0,-1 0 1,0 0-1,0 0 1,0 0-1,0 0 1,0 0-1,1 1 1,-1-1-1,0 1 1,0 0-1,0-1 0,0 1 1,0 0-1,0 0 1,-1 0-1,1 1 1,0-1-1,0 0 1,-1 1-1,1-1 1,-1 1-1,1-1 0,-1 1 1,1 0-1,0 2 1,2 5 34,0 1 0,0-1 0,-1 1 0,-1 0 0,4 20 0,2 13-24,18 64 126,-19-72-207,1-1-1,2-1 1,22 52-1,-32-83-37,1 0 1,0 0-1,0 0 1,0 0-1,0-1 1,0 1-1,0 0 1,0-1-1,1 1 1,-1-1-1,1 1 0,-1-1 1,1 0-1,-1 0 1,1 0-1,0 0 1,2 2-1,-3-3 98,0 0 0,0 0 0,0 0 0,0 0 0,0 0-1,0-1 1,0 1 0,0 0 0,0-1 0,0 1 0,0 0 0,0-1 0,0 1-1,0-1 1,0 1 0,-1-1 0,1 0 0,0 1 0,0-1 0,-1 0 0,1 1-1,0-1 1,-1 0 0,1-1 0,4-6 22,-1 1 0,0-1 0,-1 0-1,0 0 1,0-1 0,2-10 0,32-173 64,-19 89 14,37-120 0,-38 163-22,-9 32 76,0 1-1,16-35 1,-23 61-18,0 0 0,0 0 1,0 0-1,0 0 1,0 1-1,0-1 1,0 0-1,1 1 0,-1-1 1,0 1-1,0-1 1,1 1-1,-1-1 0,0 1 1,0 0-1,1 0 1,-1 0-1,0-1 0,1 1 1,-1 1-1,0-1 1,1 0-1,-1 0 1,0 0-1,2 1 0,43 10-504,-34-7 598,76 15-114,149 14 1,90-15-1640,-237-17-165,-18-1-1273</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36.102"/>
    </inkml:context>
    <inkml:brush xml:id="br0">
      <inkml:brushProperty name="width" value="0.05" units="cm"/>
      <inkml:brushProperty name="height" value="0.05" units="cm"/>
      <inkml:brushProperty name="color" value="#E71224"/>
    </inkml:brush>
  </inkml:definitions>
  <inkml:trace contextRef="#ctx0" brushRef="#br0">0 46 4865,'0'0'2062,"0"0"-228,0 0-242,0 0-420,0 0-273,0 0-148,0 6 33,0 296 1320,0-301-2081,0-1-39,0 0-41,0 0-105,0 0-212,0 0-153,1-5 73,6-13 49,0-1 0,1 1 0,21-32 0,-4 7-31,-13 19 114,2 1 0,0 1 0,2 0 0,0 1 0,2 1 1,0 0-1,24-18 0,-39 36 296,0 0 1,1 1-1,0-1 0,-1 1 1,1 0-1,0 0 0,-1 0 1,1 1-1,0-1 1,0 1-1,0 0 0,-1 0 1,1 0-1,5 2 0,-7-2 15,0 0 0,0 0 1,0 0-1,0 1 0,-1-1 0,1 1 0,0-1 0,0 1 0,-1 0 0,1-1 0,0 1 0,-1 0 0,1 0 0,-1 0 0,1 1 0,-1-1 0,0 0 0,1 0 0,-1 1 0,0-1 0,0 1 0,0-1 0,0 1 1,0-1-1,0 1 0,0 0 0,-1-1 0,1 1 0,-1 0 0,1 0 0,0 3 0,5 85 1885,-6 264-842,0-343-1434,1-1 0,-1 1 0,2-1 0,-1 1 0,1-1 0,1 1 0,0-1 0,6 14 0,12 13-5151</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0.922"/>
    </inkml:context>
    <inkml:brush xml:id="br0">
      <inkml:brushProperty name="width" value="0.05" units="cm"/>
      <inkml:brushProperty name="height" value="0.05" units="cm"/>
      <inkml:brushProperty name="color" value="#E71224"/>
    </inkml:brush>
  </inkml:definitions>
  <inkml:trace contextRef="#ctx0" brushRef="#br0">1 1 8162,'0'0'5041,"0"0"-2761,0 0-247,0 0-441,0 0-512,0 0-103,0 0-297,0 0-96,0 0-240,0 0-56,0 0-184,0 0-104,0 0 0,0 0-24,0 0-568,0 14-888,0 7-617,0 0-3424</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1.252"/>
    </inkml:context>
    <inkml:brush xml:id="br0">
      <inkml:brushProperty name="width" value="0.05" units="cm"/>
      <inkml:brushProperty name="height" value="0.05" units="cm"/>
      <inkml:brushProperty name="color" value="#E71224"/>
    </inkml:brush>
  </inkml:definitions>
  <inkml:trace contextRef="#ctx0" brushRef="#br0">1 1 9482</inkml:trace>
  <inkml:trace contextRef="#ctx0" brushRef="#br0" timeOffset="1">1 1 9482,'0'422'3233,"0"-415"-569,0 7-407,0 0-793,0 0-480,0-7-336,0 7-151,0-7-329,0 0-80,0 0-80,0 7-8,0 0-240,0 0-841,0 21-751,0-6-2825,0-1-4041</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1.589"/>
    </inkml:context>
    <inkml:brush xml:id="br0">
      <inkml:brushProperty name="width" value="0.05" units="cm"/>
      <inkml:brushProperty name="height" value="0.05" units="cm"/>
      <inkml:brushProperty name="color" value="#E71224"/>
    </inkml:brush>
  </inkml:definitions>
  <inkml:trace contextRef="#ctx0" brushRef="#br0">7 0 9354,'0'0'3265,"0"0"-1065,0 0-271,0 0-857,0 0-528,0 0-344,0 0-8,0 0-192,-7 148-8,7-120-1008,0-7-1569,0 0-2608</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1.919"/>
    </inkml:context>
    <inkml:brush xml:id="br0">
      <inkml:brushProperty name="width" value="0.05" units="cm"/>
      <inkml:brushProperty name="height" value="0.05" units="cm"/>
      <inkml:brushProperty name="color" value="#E71224"/>
    </inkml:brush>
  </inkml:definitions>
  <inkml:trace contextRef="#ctx0" brushRef="#br0">7 0 8130,'0'0'3953,"0"0"-1833,0 0 129,0 0-785,0 0-568,0 0-424,0 0-208,0 127-192,0-113-64,-7 7-8,7 0-648,0 7-1112,0 1-2161,0-1-2080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2.254"/>
    </inkml:context>
    <inkml:brush xml:id="br0">
      <inkml:brushProperty name="width" value="0.05" units="cm"/>
      <inkml:brushProperty name="height" value="0.05" units="cm"/>
      <inkml:brushProperty name="color" value="#E71224"/>
    </inkml:brush>
  </inkml:definitions>
  <inkml:trace contextRef="#ctx0" brushRef="#br0">145 0 9618,'0'0'3873,"0"0"-1297,0 0-519,0 0-489,0 0-544,0 0-223,0 0-329,-28 169-112,21-148-216,0-7-48,7 0-96,0 0-264,0 1-568,0-8-601,0 21-663,0-7-2753,0 0-3465</inkml:trace>
  <inkml:trace contextRef="#ctx0" brushRef="#br0" timeOffset="1">151 844 13099,'0'0'4313,"0"0"-2649,0 0 16,0 0-407,-96 380 447,76-296-856,6-20-688,7-29-88,0-7-88,0-21 0,7-7-552,0 0-760,0 0-456,0-28-1969,0 7-3729</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3.408"/>
    </inkml:context>
    <inkml:brush xml:id="br0">
      <inkml:brushProperty name="width" value="0.05" units="cm"/>
      <inkml:brushProperty name="height" value="0.05" units="cm"/>
      <inkml:brushProperty name="color" value="#E71224"/>
    </inkml:brush>
  </inkml:definitions>
  <inkml:trace contextRef="#ctx0" brushRef="#br0">0 15 8010,'0'0'4849,"0"0"-1798,0 0-802,0 0-569,0 0-628,0 0-302,0 0-234,0 0-163,0 0-149,0 0-148,2 0 14,396 5 143,284-4-338,-587-11-72,11 0-2148,-105 10 1374,-1 0-400,0 0-540,-3 0-2087,-6 0 2140,6 0 451,-16 0-5543</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3.736"/>
    </inkml:context>
    <inkml:brush xml:id="br0">
      <inkml:brushProperty name="width" value="0.05" units="cm"/>
      <inkml:brushProperty name="height" value="0.05" units="cm"/>
      <inkml:brushProperty name="color" value="#E71224"/>
    </inkml:brush>
  </inkml:definitions>
  <inkml:trace contextRef="#ctx0" brushRef="#br0">296 1 4417,'0'0'4265,"0"0"-2193,0 0-199,0 0-281,0 0-336,0 0-368,0 0 153,-34 161-297,20-83-264,-7-1-144,1 7-192,-8 1 16,1 6-160,-7-14-240,6 1-704,-6 6-1057,6-28-1919,1-6-4306</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4.202"/>
    </inkml:context>
    <inkml:brush xml:id="br0">
      <inkml:brushProperty name="width" value="0.05" units="cm"/>
      <inkml:brushProperty name="height" value="0.05" units="cm"/>
      <inkml:brushProperty name="color" value="#E71224"/>
    </inkml:brush>
  </inkml:definitions>
  <inkml:trace contextRef="#ctx0" brushRef="#br0">0 28 6873,'0'0'3775,"0"0"-1790,0 0-478,0 0-393,0 0-355,0 0-150,4 0-29,205 7 586,-189-7-1215,22 1-397,49-7 0,-75 3-460,0 0 1,0-1-1,21-8 0,-16 5-2389,-12 6-2301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0.115"/>
    </inkml:context>
    <inkml:brush xml:id="br0">
      <inkml:brushProperty name="width" value="0.05" units="cm"/>
      <inkml:brushProperty name="height" value="0.05" units="cm"/>
      <inkml:brushProperty name="color" value="#E71224"/>
    </inkml:brush>
  </inkml:definitions>
  <inkml:trace contextRef="#ctx0" brushRef="#br0">114 0 1376,'0'0'5521,"0"0"-2608,0 0-1020,0 0-368,0 0-233,1 6 2119,7 29-3528,1 18-166,-2 0 0,-2 0-1,-3 77 1,-6-129 203,1 0 0,-1 0 0,0 0 1,1-1-1,-1 1 0,0-1 0,1 0 0,-1 0 1,-4-1-1,1 1-132,1 0 146,1 0-1,-1-1 1,1 1-1,-1-1 1,1 0-1,0 0 1,-1-1-1,1 0 1,0 0-1,-8-4 1,10 5 65,1-1 0,0 0 0,0 0 1,-1 0-1,1 0 0,1 0 1,-1 0-1,0-1 0,0 1 0,1-1 1,0 1-1,-1-1 0,1 1 1,0-1-1,0 0 0,0 0 0,1 1 1,-1-1-1,1 0 0,-1 0 1,1 0-1,0-4 0,1 5 1,-1 1-1,0-1 1,0 0-1,1 0 1,-1 0-1,1 1 1,0-1-1,-1 0 1,1 0 0,0 1-1,0-1 1,0 1-1,0-1 1,1 1-1,-1-1 1,0 1-1,0 0 1,1-1-1,-1 1 1,1 0-1,-1 0 1,1 0 0,0 0-1,-1 0 1,1 1-1,3-2 1,15-10 31,-5 2-182,1 1-1,23-11 1,-8 6-3675,-19 7-547</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4.539"/>
    </inkml:context>
    <inkml:brush xml:id="br0">
      <inkml:brushProperty name="width" value="0.05" units="cm"/>
      <inkml:brushProperty name="height" value="0.05" units="cm"/>
      <inkml:brushProperty name="color" value="#E71224"/>
    </inkml:brush>
  </inkml:definitions>
  <inkml:trace contextRef="#ctx0" brushRef="#br0">21 0 6585</inkml:trace>
  <inkml:trace contextRef="#ctx0" brushRef="#br0" timeOffset="1">21 0 6585,'-20'338'3065,"20"-338"-1361,0 0-191,0 7-521,0-7-48,14 7-120,20 7-208,7-7-335,7-7-137,14 0-144,13 0-176,29 0-825,-15-7-1279,-7-14-3849</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5.605"/>
    </inkml:context>
    <inkml:brush xml:id="br0">
      <inkml:brushProperty name="width" value="0.05" units="cm"/>
      <inkml:brushProperty name="height" value="0.05" units="cm"/>
      <inkml:brushProperty name="color" value="#E71224"/>
    </inkml:brush>
  </inkml:definitions>
  <inkml:trace contextRef="#ctx0" brushRef="#br0">913 1 7378,'0'0'2788,"0"0"-606,0 0-396,0 0-383,0 0-339,0 0-207,0 0-72,0 0-25,0 0-56,0 0-92,-3 0-125,-3 0-444,1 1 1,-1-1-1,1 1 1,-1 1-1,1-1 1,0 1-1,-1 0 1,1 0-1,0 0 1,0 1-1,-5 3 1,-51 43 4,28-21 6,-418 315-704,373-284-347,-36 23-2500,96-71 1346,0-1 0,-27 10 0,22-11-3713</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6.019"/>
    </inkml:context>
    <inkml:brush xml:id="br0">
      <inkml:brushProperty name="width" value="0.05" units="cm"/>
      <inkml:brushProperty name="height" value="0.05" units="cm"/>
      <inkml:brushProperty name="color" value="#E71224"/>
    </inkml:brush>
  </inkml:definitions>
  <inkml:trace contextRef="#ctx0" brushRef="#br0">1 0 3041,'0'0'6053,"0"0"-3088,0 0-960,0 0-378,0 0-452,0 0-393,4 7-202,25 45 505,31 76 0,-30-60-820,118 231-355,-57-117-5104,-69-137 593</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6.688"/>
    </inkml:context>
    <inkml:brush xml:id="br0">
      <inkml:brushProperty name="width" value="0.05" units="cm"/>
      <inkml:brushProperty name="height" value="0.05" units="cm"/>
      <inkml:brushProperty name="color" value="#E71224"/>
    </inkml:brush>
  </inkml:definitions>
  <inkml:trace contextRef="#ctx0" brushRef="#br0">1 21 4585,'0'0'3762,"0"0"-1429,0 0-600,0 0-212,0 0-317,0 0-165,0-1-826,0-1 0,0 1-1,0-1 1,0 1 0,0-1 0,0 1 0,0-1 0,0 1 0,1-1-1,-1 1 1,0 0 0,2-3 0,117 4-201,158 21 0,-84 5-2772,-68-11-2728,-45-7-2519</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7.137"/>
    </inkml:context>
    <inkml:brush xml:id="br0">
      <inkml:brushProperty name="width" value="0.05" units="cm"/>
      <inkml:brushProperty name="height" value="0.05" units="cm"/>
      <inkml:brushProperty name="color" value="#E71224"/>
    </inkml:brush>
  </inkml:definitions>
  <inkml:trace contextRef="#ctx0" brushRef="#br0">1 1 8066,'0'0'2856,"0"0"-903,0 0-257,0 0-600,0 0-343,0 0-425,0 0-112,0 14-136,27-7 96,0 0-80,15 0-96,33-7-648,-13 0-1625,0 0-2600</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8.001"/>
    </inkml:context>
    <inkml:brush xml:id="br0">
      <inkml:brushProperty name="width" value="0.05" units="cm"/>
      <inkml:brushProperty name="height" value="0.05" units="cm"/>
      <inkml:brushProperty name="color" value="#E71224"/>
    </inkml:brush>
  </inkml:definitions>
  <inkml:trace contextRef="#ctx0" brushRef="#br0">1 507 1840,'0'0'6191,"0"0"-3186,0 0-1129,0 0-442,0 0-557,0 0-429,8-16-282,0-1-140,-3 6-17,1 0-1,0 1 1,0 0 0,1 0-1,1 0 1,15-16-1,36-41-275,84-123 0,-81 104 21,-50 65-2,0-1 1447,-8 23-604,-2 14-350,-4 11-50,-1 0-1,-1 0 0,-2 0 1,-15 46-1,11-39-35,1-1 0,-5 41 0,7 174 260,7-170-381,1-76-84,0 0 0,1 0 0,-1 0 0,0 0 0,0-1 0,0 1 0,1 0 0,-1-1 0,0 1 0,1-1 0,-1 0 0,0 1 0,1-1 0,-1 0 0,0 0 0,1 0 0,-1 0 0,1 0 0,-1 0 0,3-1 0,36-2-647,-34 1 613,-1-1 1,1 1-1,-1-1 1,0 0-1,0-1 1,0 1-1,-1-1 0,1 0 1,-1-1-1,7-8 1,40-57-396,-27 34 125,12-13-37,-3-1 1,-2-1 0,-2-2-1,-3 0 1,24-70 0,-48 115 527,0-1-1,0 1 1,-1-1 0,0 1-1,-1-13 1,0 20 455,0 1 92,0 0-145,0 0-112,-2 11-122,-24 65-252,12-41 65,1 2 0,2 0 1,2 0-1,1 1 0,-5 70 0,11-43-104,0-39-218,1 1 0,1-1 0,7 50 0,-5-72-84,-1 0 0,1 0-1,0 0 1,0 0 0,0 0 0,0 0-1,1 0 1,-1-1 0,1 1 0,0-1-1,0 0 1,0 0 0,5 4 0,14 14-4085</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48.685"/>
    </inkml:context>
    <inkml:brush xml:id="br0">
      <inkml:brushProperty name="width" value="0.05" units="cm"/>
      <inkml:brushProperty name="height" value="0.05" units="cm"/>
      <inkml:brushProperty name="color" value="#E71224"/>
    </inkml:brush>
  </inkml:definitions>
  <inkml:trace contextRef="#ctx0" brushRef="#br0">0 1 5281,'0'0'5368,"0"0"-2374,0 0-899,0 0-452,0 0-619,0 0-358,0 0-262,0 0-187,6 0-67,7 1-75,0 1 1,0 0 0,0 1 0,0 0 0,0 2 0,-1-1 0,19 10 0,20 8 27,62 16 59,2-4 1,127 20-1,245 15-31,86-16-295,161 21-2638,-545-45 76,-32-1-2046</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50.507"/>
    </inkml:context>
    <inkml:brush xml:id="br0">
      <inkml:brushProperty name="width" value="0.05" units="cm"/>
      <inkml:brushProperty name="height" value="0.05" units="cm"/>
      <inkml:brushProperty name="color" value="#E71224"/>
    </inkml:brush>
  </inkml:definitions>
  <inkml:trace contextRef="#ctx0" brushRef="#br0">516 68 9338,'0'0'3014,"0"0"-580,0 0-504,0 0-678,0 0-368,0 0-228,0 0-54,0 0-136,0 0-24,0 0-131,0 0-58,0 0-48,0 0-58,0 0 34,-9 0 11,-3 0-171,4 0-28,0 0 0,0 0 0,0 0 1,0-1-1,0 0 0,0-1 0,0 0 0,1 0 0,-11-4 0,-6-5-347,-49-14 0,34 12 25,35 12 294,1 0 1,-1 0 0,1 1-1,-1-1 1,1 1-1,-1 0 1,1 0-1,-1 0 1,0 0 0,-5 1-1,-15 1-656,23-2 578,1 0-20,0 0 30,0 0-52,0 0-16,0 0-50,-2 57-594,1 43-188,1-91 853,1-1 1,0 1-1,1-1 1,0 1-1,0-1 0,1 1 1,0-1-1,8 13 0,26 46-679,19 29 82,-46-82 651,0 1-1,-2 0 1,0 0 0,0 1-1,-2-1 1,0 2 0,0-1-1,-2 1 1,0-1 0,-1 1-1,1 19 1,-3-21 64,-2 24-67,1-38 97,-1 0 0,1 0 0,0 0 0,-1 0 0,1 1 0,0-1 0,-1 0 0,1 0 0,-1 0 0,0 0 0,1 0 0,-1 0 0,0 0 0,0-1 0,0 1 0,1 0 0,-1 0 0,0 0 0,0-1 0,0 1 0,0-1 0,0 1 0,0 0 0,0-1 0,-1 0 0,-1 1-1,-25 4 141,0-2-1,-1 0 0,0-2 0,-55-6 0,79 4-102,-1-1 1,0 0 0,1 0-1,-1-1 1,1 0-1,0 0 1,0 0-1,0 0 1,0-1-1,1 0 1,0 0-1,-1 0 1,1-1-1,1 1 1,-1-1-1,-3-5 1,-6-10-56,1 1 0,-16-39 0,23 45-195,0 0-1,1-1 1,-3-16 0,1 0-1147,-1 2-1408</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51.190"/>
    </inkml:context>
    <inkml:brush xml:id="br0">
      <inkml:brushProperty name="width" value="0.05" units="cm"/>
      <inkml:brushProperty name="height" value="0.05" units="cm"/>
      <inkml:brushProperty name="color" value="#E71224"/>
    </inkml:brush>
  </inkml:definitions>
  <inkml:trace contextRef="#ctx0" brushRef="#br0">1120 0 4481,'0'0'2922,"0"0"-606,0 0-569,0 0-334,0 0-229,0 0-105,0 0-208,0 0-164,-2 1-159,-6 5-469,0-1-1,1 1 1,0 0 0,0 1 0,1 0 0,0 0 0,0 0-1,-7 12 1,-10 11-7,-263 296 148,264-303-206,-384 374-740,167-171-3887,166-153-185</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52.206"/>
    </inkml:context>
    <inkml:brush xml:id="br0">
      <inkml:brushProperty name="width" value="0.05" units="cm"/>
      <inkml:brushProperty name="height" value="0.05" units="cm"/>
      <inkml:brushProperty name="color" value="#E71224"/>
    </inkml:brush>
  </inkml:definitions>
  <inkml:trace contextRef="#ctx0" brushRef="#br0">1 479 8810,'0'0'3541,"0"0"-1349,0 0-533,0 0-567,0 0-414,0 0-255,5 0-107,0 0-305,-1 0 0,0-1 0,0 0 0,0 0 0,0 0 0,0-1 1,0 0-1,0 1 0,0-1 0,0 0 0,-1-1 0,1 1 0,-1-1 0,6-5 1,-3 4-17,2 0-57,-1 1 0,1 0-1,-1 1 1,1 0 0,0 0-1,0 1 1,0 0-1,0 0 1,0 1 0,0 0-1,0 0 1,9 2 0,10-1-253,-26-1 295,1 1 1,-1-1-1,1 0 1,-1 1-1,1-1 1,-1 1-1,1-1 0,-1 1 1,1 0-1,-1-1 1,0 1-1,1 0 1,-1 0-1,0 0 1,0 0-1,0 0 1,1 0-1,-1 0 0,0 1 1,0-1-1,0 2 1,17 36 18,-9-19-27,16 39 7,25 82 0,-38-103-57,-12-38 76,3 10-219,0 0 1,0 0-1,-1 0 1,1 14 0,-2-24 169,0 0 0,0 0 1,0 0-1,0 0 0,-1 0 0,1 0 1,0 0-1,0 0 0,0-1 1,-1 1-1,1 0 0,0 0 0,0-1 1,0 1-1,-1-1 0,1 1 0,0 0 1,-1-1-1,1 0 0,0 1 1,-1-1-1,1 1 0,-1-1 0,1 0 1,-1 1-1,1-1 0,-1 0 1,1-1-1,35-132-205,-6-1 1,14-152-1,-40 254 252,2 2-1,1-1 1,2 1 0,19-47 0,-24 57-3,-1 10-19,19 7-92,15 4-116,47 0 426,133 16 1,103 12 246,-143-17-2351,-144-8-1390,-16 3-3328</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0.655"/>
    </inkml:context>
    <inkml:brush xml:id="br0">
      <inkml:brushProperty name="width" value="0.05" units="cm"/>
      <inkml:brushProperty name="height" value="0.05" units="cm"/>
      <inkml:brushProperty name="color" value="#E71224"/>
    </inkml:brush>
  </inkml:definitions>
  <inkml:trace contextRef="#ctx0" brushRef="#br0">0 0 1144,'0'0'4617,"0"0"-2072,0 0-703,0 0-440,0 0-260,0 0-204,0 0-306,29 0 2026,-7 0-6555,-14 0-540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3:53.108"/>
    </inkml:context>
    <inkml:brush xml:id="br0">
      <inkml:brushProperty name="width" value="0.05" units="cm"/>
      <inkml:brushProperty name="height" value="0.05" units="cm"/>
      <inkml:brushProperty name="color" value="#E71224"/>
    </inkml:brush>
  </inkml:definitions>
  <inkml:trace contextRef="#ctx0" brushRef="#br0">42 1 1632,'0'0'5101,"0"0"-2356,0 0-894,0 0-275,0 0-107,0 0-138,-1 21-272,-19 161 398,18-167-1381,-5 22 7,2 0 0,-1 69-1,6-103-159,0-3 21,0 0-61,0 0 39,0 0-20,0 0-28,0 0-86,0-11-317,0 1 376,1 0 0,1-1 0,-1 1 0,1 0 0,1 0 0,0 0 0,1 1 0,0-1 0,0 1 0,1 0 0,0 0 0,0 0 0,1 1 0,0 0 0,1 0 0,0 0 0,0 1 0,1 0 0,8-6 0,56-45-1087,-66 55 1187,0-1 1,0 1-1,1 0 0,-1 0 0,1 0 0,-1 1 0,1 0 0,0 1 0,0-1 1,13 0-1,-8 0 5,17-3 4,-28 5 101,-1 0-20,0 0 31,0 0 11,0 0 46,1 1-85,0 0 1,-1-1-1,1 1 0,-1 0 0,1 0 0,-1 0 0,1-1 0,-1 1 0,1 0 0,-1 0 0,0 0 0,1 0 0,-1 0 0,0 0 1,0 0-1,0 0 0,0 0 0,0 0 0,0 0 0,0 0 0,0-1 0,0 1 0,-1 1 0,2 36 569,-1-33-418,0 343 2155,0-348-2371,0 1 0,0-1-1,1 1 1,-1-1 0,0 1 0,0-1 0,0 1-1,1-1 1,-1 1 0,0-1 0,1 0 0,-1 1 0,0-1-1,1 1 1,-1-1 0,1 0 0,-1 0 0,0 1 0,1-1-1,-1 0 1,1 0 0,-1 1 0,1-1 0,-1 0 0,1 0-1,-1 0 1,1 0 0,-1 0 0,1 1 0,-1-1-1,1 0 1,0-1 0,22 2-553,-15-2 227,44 1-2017,3 0-2039</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10.490"/>
    </inkml:context>
    <inkml:brush xml:id="br0">
      <inkml:brushProperty name="width" value="0.05" units="cm"/>
      <inkml:brushProperty name="height" value="0.05" units="cm"/>
      <inkml:brushProperty name="color" value="#0000FF"/>
    </inkml:brush>
  </inkml:definitions>
  <inkml:trace contextRef="#ctx0" brushRef="#br0">0 5 5737,'0'0'3957,"0"0"-1658,0 0-381,0 0-266,0 0-417,0 0-315,0-4 10,0 5 510,2 28-1321,0 0 0,2 0-1,1 0 1,1-1 0,15 43-1,-20-69-181,-1-1 0,1 1 0,-1-1 0,1 1 0,-1-1 1,1 0-1,0 1 0,0-1 0,0 0 0,-1 0 0,1 0 0,0 1 0,1-1 0,-1 0 0,0 0 0,0-1 0,0 1 0,1 0 0,1 1 0,31 1-1775,-18-4 2019,-12 0-219,-1 0 1,1 0-1,-1-1 1,1 1-1,-1-1 0,0 0 1,0 0-1,0 0 1,0 0-1,0-1 1,0 1-1,0-1 0,-1 0 1,1 0-1,-1 0 1,0 0-1,0 0 1,1-4-1,18-18-164,48-50-290,-65 74 418,-3 1 13,-1 0 7,0 0-19,0 0-10,2-1 99,-1 1-1,1 0 1,0 0-1,-1 0 1,1 0-1,-1 0 0,1 0 1,0 0-1,-1 1 1,1-1-1,-1 1 1,1-1-1,-1 1 0,1-1 1,-1 1-1,1 0 1,-1 0-1,0 0 1,1 0-1,1 1 1,3 35 339,9 28 148,-4-34-427,-10-26-59,1 1-1,0 0 0,0-1 0,1 1 1,0-1-1,-1 0 0,2 1 1,-1-2-1,7 8 0,-6-10-21,-3-2-18,-1 0-58,0 0-7,29-2-384,-25 0 470,0 0 0,-1 0 1,1 0-1,-1-1 0,1 0 0,-1 0 1,0 0-1,0 0 0,0 0 1,3-6-1,-3 5-5,0 0-1,1 0 1,-1 0-1,1 1 0,0-1 1,0 1-1,5-4 1,-7 6-1,0 0 0,0 0 0,1 0 0,-1 0-1,0 1 1,0-1 0,1 1 0,-1-1 0,0 1 0,0 0 0,1-1 0,-1 1 0,0 0 0,1 1 0,-1-1-1,0 0 1,1 1 0,-1-1 0,0 1 0,0 0 0,1 0 0,-1 0 0,0 0 0,0 0 0,0 0 0,0 0-1,0 1 1,-1-1 0,1 1 0,0-1 0,-1 1 0,1 0 0,-1 0 0,3 3 0,3 2 84,8 12-71,-13-15-24,0-1 1,1 1 0,-1-1 0,1 0 0,0 1 0,0-1-1,0 0 1,0-1 0,0 1 0,1-1 0,-1 1 0,1-1-1,0 0 1,7 3 0,37 2-8092,-40-7 4283</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12.838"/>
    </inkml:context>
    <inkml:brush xml:id="br0">
      <inkml:brushProperty name="width" value="0.05" units="cm"/>
      <inkml:brushProperty name="height" value="0.05" units="cm"/>
      <inkml:brushProperty name="color" value="#0000FF"/>
    </inkml:brush>
  </inkml:definitions>
  <inkml:trace contextRef="#ctx0" brushRef="#br0">0 0 8426,'0'0'2683,"0"0"-571,0 0-255,0 0-427,0 0-348,0 0-296,0 0-134,0 0-231,0 0-87,0 0-95,0 0-61,14 16 157,8 46 186,-16-40-460,2-1 0,0 1 1,1-2-1,2 1 0,13 20 0,-14-27-33,-9-10-40,1-1 0,1 0-1,-1 0 1,0 0 0,1 0 0,-1-1 0,1 1-1,0-1 1,0 1 0,6 2 0,-4-2-58,1-1 1,0 0 0,0-1-1,0 0 1,0 0-1,0 0 1,0 0 0,0-1-1,1 0 1,-1-1 0,0 1-1,0-1 1,0 0 0,0-1-1,0 1 1,0-1 0,0 0-1,-1-1 1,1 1 0,-1-1-1,1 0 1,8-8 0,0-3 21,-6 5 0,0 0 1,0 1 0,1 0 0,0 1 0,10-7 0,16 6-195,-30 8 230,-3 0-15,0 1 0,0-1 0,0 0 0,0 1 0,0 0 0,0-1 0,0 1 0,0 0 0,0 0 0,0 0 0,0 0 0,-1 0 0,1 0 0,-1 1 0,1-1 0,-1 1 0,1-1 0,-1 1 0,0-1 0,1 1 0,1 3 0,21 49 147,-11-21-119,-5-14 5,-8-17-8,0 1 0,1-1 0,-1 0 0,1 0 0,-1 0 1,1 0-1,0 1 0,0-1 0,0 0 0,0 0 0,1-1 0,-1 1 0,0 0 0,1 0 0,0-1 0,-1 1 0,1-1 1,0 1-1,-1-1 0,1 0 0,0 1 0,0-1 0,3 1 0,-4-2-94,20 0-339,-19-1 431,1 1 0,-1-1 0,1 0 0,-1 0 0,0 0 0,0-1-1,1 1 1,-1 0 0,0-1 0,0 0 0,0 1 0,0-1 0,-1 0 0,4-4-1,28-36 6,-26 31 2,19-22-136,32-32 1,-57 64 97,0 0 0,0 0 0,0 0 0,0 0 0,1 0 0,-1 0 0,0 0 0,1 1 0,-1-1-1,0 0 1,1 1 0,-1-1 0,1 1 0,-1-1 0,1 1 0,-1 0 0,1 0 0,-1 0 0,1 0-1,-1 0 1,1 0 0,0 0 0,-1 0 0,1 0 0,-1 1 0,1-1 0,-1 1 0,0-1 0,1 1-1,1 0 1,-1 1 14,1 0-1,-1-1 0,1 1 0,-1 0 1,0 0-1,0 0 0,0 1 1,0-1-1,0 1 0,0-1 0,-1 1 1,1-1-1,0 4 0,13 33 160,27 47-1,-36-75-156,0-1 1,0 0-1,1-1 0,1 1 1,0-1-1,0-1 0,0 0 1,1 0-1,14 9 0,-16-14-236,0 0 0,1 0 0,-1-1 0,1-1 0,0 1 0,-1-1 0,1 0 0,0-1 0,0 0-1,10-1 1,-4 1-706,-13 0 889,-1 0 0,0 0 0,1 0 0,-1 0 0,0 0 0,1 0 0,-1 0 0,0 0 0,1 0 0,-1-1 0,0 1 0,1 0 0,-1 0 0,0 0 0,0-1 0,1 1 0,-1 0 0,0 0 0,0-1 0,1 1 0,-1 0 0,0 0 0,0-1 0,0 1 0,0 0 0,1-1 0,-1 1 0,0 0-1,0-1 1,0 1 0,0 0 0,0-1 0,0 1 0,0 0 0,0-1 0,0 1 0,0 0 0,0-1 0,0 1 0,0 0 0,0-1 0,0 1 0,0 0 0,0-1 0,-1 1 0,1-4-2006,0-2-2517</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37.087"/>
    </inkml:context>
    <inkml:brush xml:id="br0">
      <inkml:brushProperty name="width" value="0.05" units="cm"/>
      <inkml:brushProperty name="height" value="0.05" units="cm"/>
      <inkml:brushProperty name="color" value="#008C3A"/>
    </inkml:brush>
  </inkml:definitions>
  <inkml:trace contextRef="#ctx0" brushRef="#br0">699 2138 6313,'0'0'3025,"0"0"-1183,0 0-426,0 0-105,0 0-112,-27 0 4176,6 0-5042,-35 1-297,-51-1 52,97-1-83,0 0 1,-1-1-1,1 0 0,0-1 1,0 0-1,1-1 0,-1 0 1,-9-5-1,-22-16-193,2-2 1,1-1-1,1-2 0,1-2 1,-46-53-1,69 70 85,2-2 0,0 0 0,1 0 0,1-1 0,1 0 0,0 0-1,2-1 1,0 0 0,1-1 0,-5-35 0,2-18-342,3-116 1,5 158 304,-2-85-252,-1 41-431,15-147-1,0 156 203,4 2 0,2 0-1,3 1 1,57-118 0,-59 147 48,46-61 1,-32 50 411,-13 21 140,2 0 0,0 2-1,2 0 1,0 2-1,2 0 1,38-21 0,-27 16 12,-17 11 9,1 2 0,0 0 0,1 1 0,0 2 0,1 0 0,34-9 0,14-2-6,-54 13-14,1 2 1,1 0-1,-1 1 0,0 1 0,26-2 1,314 5 456,-349 1-391,-1 0 1,0 1-1,-1 0 0,1 0 1,0 1-1,-1 0 0,1 0 0,-1 1 1,0 0-1,0 0 0,0 1 1,0 0-1,-1 0 0,0 0 0,0 1 1,8 10-1,90 60 822,-103-75-854,9 8 116,0 1 1,0 0-1,-1 0 0,-1 1 0,1 1 1,-2-1-1,0 1 0,0 0 1,-1 1-1,6 18 0,-10-25-109,1 0-1,0 0 1,0 0-1,0 0 1,1 0-1,6 8 1,16 28 7,-11-6-14,18 55 116,11 129 448,-41-202-566,11 137 138,-10-100 90,-5 105 1,-1-59 20,2-77-227,-2 1 1,0-1-1,-2 1 1,0-1-1,-2 0 0,0-1 1,-2 1-1,0-1 1,-2-1-1,-15 27 1,-20 47 109,29-60-69,-34 58 0,17-30 10,28-51-67,-1 0-1,0 0 0,-1-1 1,-1 0-1,0 0 1,-10 11-1,-11 4 40,-1-2 0,-1 0-1,-1-2 1,-1-2 0,-1-1 0,-1-1-1,-1-2 1,-51 17 0,-1-2-21,-134 54-3456,168-65 188,5-6-2419</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40.092"/>
    </inkml:context>
    <inkml:brush xml:id="br0">
      <inkml:brushProperty name="width" value="0.05" units="cm"/>
      <inkml:brushProperty name="height" value="0.05" units="cm"/>
      <inkml:brushProperty name="color" value="#008C3A"/>
    </inkml:brush>
  </inkml:definitions>
  <inkml:trace contextRef="#ctx0" brushRef="#br0">689 1856 3929,'0'0'2206,"0"0"-786,0 0-228,0 0-102,0 0-283,0 0-107,0 0-187,0 0-99,0 0 43,0 0 75,0 0 20,-7 22 1590,-6-17-1879,0 1 0,0-2 1,-1 0-1,0-1 0,0 0 0,0-1 1,-16 0-1,-110-2-111,63-2-81,68 1-65,1 0 0,0 0 0,-1 0 1,1-1-1,0-1 0,0 1 0,0-1 1,0-1-1,1 1 0,-1-1 1,1-1-1,0 1 0,0-1 0,-8-8 1,-9-9 30,2-2 1,-29-36 0,25 27-28,15 19-26,1-1 1,0 0-1,2-1 1,0 0-1,0 0 0,1 0 1,2-1-1,-1 0 1,2 0-1,0-1 1,-1-17-1,0-29-136,4-112-1,3 79 82,-2 59 23,-1-50-8,3 1 0,4-1 0,20-101 0,-13 133-74,36-99 0,-39 132 21,0 1 1,1 1-1,2 0 1,0 0-1,1 1 1,1 1-1,17-17 1,22-15-124,89-63-1,-93 76 195,12 3-17,-56 31 46,0 1 0,0 0 0,0 1 0,1-1 0,-1 1 0,1 1 0,-1-1 0,1 1 0,11-1 0,17-3-69,-2-1 49,1 2 0,-1 1 0,1 2 0,47 4 0,0-1-52,-77-2 79,3 0-4,0 0 0,0 0 1,0 0-1,0 1 0,0 0 1,0 0-1,0 1 0,0 0 0,0 0 1,0 0-1,-1 1 0,10 6 1,13 10 35,-1 1 1,-2 2 0,0 1-1,-1 0 1,-2 2 0,0 1-1,-2 1 1,24 40 0,-27-40 49,3 2-23,-2 1 0,-1 2 0,-2 0 0,16 43 0,-7-13-26,-19-50-21,0 1-1,0 1 1,-2-1 0,0 1-1,0 0 1,-1-1 0,1 20-1,3 74 209,0 56 163,-7-133-295,-1-1 0,-1 1 0,-2 0 0,0-1 0,-13 40 0,-15 29-7,-4-2-1,-61 116 1,83-190-69,-2-2-1,-1 0 1,0 0 0,-2-2-1,0 0 1,-27 20-1,-13 11-96,11-10-1118,-1-2 0,-2-3 0,-2-1 0,-80 35 0,77-40-1709</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43.154"/>
    </inkml:context>
    <inkml:brush xml:id="br0">
      <inkml:brushProperty name="width" value="0.05" units="cm"/>
      <inkml:brushProperty name="height" value="0.05" units="cm"/>
      <inkml:brushProperty name="color" value="#008C3A"/>
    </inkml:brush>
  </inkml:definitions>
  <inkml:trace contextRef="#ctx0" brushRef="#br0">490 1673 4257,'0'0'5706,"0"0"-3168,0 0-1055,0 0-169,0 0-369,0 0-139,-49 0 1617,-128 0-2183,169-1-240,0 0 0,0 0 0,1-1-1,-1 0 1,0-1 0,1 0 0,0 0 0,0 0 0,0-1-1,0 0 1,0 0 0,1-1 0,0 0 0,0 0-1,0 0 1,-5-7 0,-2-2-90,1 0-1,1-1 1,0-1 0,1 1-1,-14-32 1,12 17-41,1-1 1,2 0-1,1-1 1,2 0-1,-5-59 1,9-170-948,5 129 158,-4 88 632,0 22 159,0 1 1,1-1-1,2 1 1,0-1-1,1 1 1,1 0-1,1 0 1,1 0-1,9-23 1,11-12-289,-17 33 231,2 1 1,0-1-1,1 2 0,2 0 1,0 0-1,21-23 0,-6 15-60,0 0 164,-1-1-1,43-59 1,-66 82 80,1-1-1,1 1 1,-1 0 0,1 0 0,0 0 0,1 1-1,0 0 1,0 1 0,12-6 0,9-4-15,44-14 0,-25 11 11,-23 11 0,0 1 0,1 0 0,0 3-1,0 0 1,0 1 0,0 2 0,41 4-1,9-2 8,-43-4 98,-25 1-56,-1 0 0,0 0 0,1 1-1,-1 0 1,1 1 0,-1-1-1,1 1 1,-1 0 0,0 1 0,0 0-1,0 0 1,0 1 0,9 4-1,99 104 840,-79-73-799,-20-19-20,-2 1 0,0 1 1,0 0-1,-2 0 0,-1 2 1,-1-1-1,10 33 0,-12-19 141,-1-1-1,-2 1 1,-2 0-1,-1 1 1,-5 57 0,2-15-137,3-1 13,0-39-10,-1-1 1,-8 59 0,0-66-32,-1-1 0,-2 0 0,-27 56 1,-8 24 38,30-71-54,-2-1 0,-2 0 0,-1-1 0,-28 37 0,24-43-169,-1-2 1,-2-1 0,-36 31-1,24-24-208,19-18-282,-1-2 1,-1 0-1,-1-1 1,0-1-1,-1-2 1,0 0-1,0-1 1,-41 9-1,2-2-3878</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46.870"/>
    </inkml:context>
    <inkml:brush xml:id="br0">
      <inkml:brushProperty name="width" value="0.05" units="cm"/>
      <inkml:brushProperty name="height" value="0.05" units="cm"/>
      <inkml:brushProperty name="color" value="#008C3A"/>
    </inkml:brush>
  </inkml:definitions>
  <inkml:trace contextRef="#ctx0" brushRef="#br0">730 1551 1480,'0'0'4996,"0"0"-2289,0 0-866,0 0-408,0 0-255,0 0-65,0 0-316,0 0-169,-35 0 2407,-239 0-2623,264 0-412,0-2-1,0 1 1,1-1 0,-1-1-1,1 0 1,0 0 0,0-1-1,-10-5 1,-71-44-6,82 48 6,-9-6-45,1-1 1,0-1 0,1 0-1,0-2 1,1 1-1,0-1 1,1-1-1,1-1 1,1 0-1,-18-33 1,19 27-50,1-1-1,1-1 1,1 1-1,1-1 1,1 0-1,1-1 1,1 1-1,1-35 1,1-44-183,3-127-402,2 209 608,2 0-1,0 1 1,1 0 0,2 0 0,0 0 0,1 1-1,20-30 1,-16 28-129,1 1-1,1 1 0,0 1 1,2 0-1,0 1 1,35-26-1,2 5-639,76-42 0,-92 58 603,73-37-204,-78 44 421,-1-1-1,38-27 1,-62 38 17,1 1 0,0 0 1,0 1-1,0 0 1,0 1-1,0 0 0,1 0 1,-1 1-1,18-1 0,13 1-14,49 4 1,-24 1 18,106-3 535,-166 1-511,1 0 0,-1 1 0,1 0 0,-1 0 0,0 1 1,1-1-1,-1 1 0,9 7 0,15 6 184,-18-10-101,1 0 0,-1 1 0,0 0-1,-1 1 1,0 1 0,0 0 0,-1 0 0,0 1 0,-1 0 0,15 19-1,-6-1 79,-1 0 1,-1 1-1,17 44 0,-7 12-18,-9-23-114,-11-32 6,0 1 1,-2 1-1,-2-1 0,-1 0 1,-4 55-1,1-4 60,1-69-106,-1 0 0,0-1 0,-1 1 0,0 0 0,0-1-1,-2 0 1,1 0 0,-2 0 0,1-1 0,-2 1 0,1-1 0,-14 16 0,18-24-9,-24 38-9,14-20 32,-1-1 1,-1 0-1,-24 25 1,-1-2-75,-2-3-1,-2-2 1,-1-1 0,-92 57-1,74-62-329,-1-3 0,-87 27-1,-40-4-4024,113-37-595</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4:51.059"/>
    </inkml:context>
    <inkml:brush xml:id="br0">
      <inkml:brushProperty name="width" value="0.05" units="cm"/>
      <inkml:brushProperty name="height" value="0.05" units="cm"/>
      <inkml:brushProperty name="color" value="#008C3A"/>
    </inkml:brush>
  </inkml:definitions>
  <inkml:trace contextRef="#ctx0" brushRef="#br0">340 1668 4233,'0'0'2227,"0"0"-331,0 0-259,0 0-453,0 0-308,0 0-226,0 0-74,0 0-32,0 0 47,0 0-55,0 0 5,-29 0 1264,21-1-1726,0 0 0,0 0 1,0-1-1,1 0 0,-1 0 1,0-1-1,1 0 1,-14-7-1,-59-42 30,59 38-48,11 6-47,1 1 1,0-1-1,0-1 1,1 0-1,0 0 1,0 0-1,1-1 1,0 0-1,1-1 1,0 1-1,1-1 1,0 0-1,1-1 1,0 1-1,1-1 1,-3-15-1,0-17-62,1-1-1,3 1 1,4-52 0,-1 22-90,-1 37 81,5-173-227,-1 168 201,1 1 0,2 0-1,13-42 1,71-180-1392,-76 223 1358,-8 26 82,-2-1-1,0 1 0,4-21 0,-6 22 8,1 1-1,1 0 1,0 0 0,0 1-1,1-1 1,1 1-1,0 0 1,0 1 0,1 0-1,0 0 1,1 0 0,0 1-1,0 1 1,1-1-1,0 2 1,1-1 0,15-7-1,-11 9-45,-6 3 36,-1-1 0,0 1 0,0-1 0,14-10 0,-17 10 24,1 1 0,-1 0 1,1 0-1,0 0 0,0 1 0,0 0 0,1 0 0,-1 1 0,12-2 0,63 0-118,-62 3 24,-4-1 55,-11 1 48,-1 0 0,0-1 0,1 1 0,-1 0 1,0 0-1,0 1 0,1-1 0,-1 1 0,0 0 0,0 0 0,1 0 0,-1 0 0,0 0 1,0 1-1,0-1 0,-1 1 0,1 0 0,0 0 0,0 0 0,3 4 0,30 28-2,-25-24 28,0 0-1,0 1 0,-1 0 1,-1 1-1,1 0 1,-2 0-1,8 15 0,43 121 607,-28-62-448,-26-68-146,0 1 0,-1 0 1,-1 0-1,-1 1 0,-1 31 1,5 35 18,-2-38 131,-5 94 0,-1-52 112,1-80-264,0 0 0,0 0 0,-1 0-1,-1 0 1,0 0 0,0 0-1,-6 10 1,-36 67 152,38-73-153,-37 61 93,-70 93 0,105-157-115,-1-2 0,1 0 1,-19 13-1,-13 13 35,16-12-373,-2-2 0,0 0 0,-47 26 0,24-16-1059,-68 43-3679,69-45-802</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45.928"/>
    </inkml:context>
    <inkml:brush xml:id="br0">
      <inkml:brushProperty name="width" value="0.05" units="cm"/>
      <inkml:brushProperty name="height" value="0.05" units="cm"/>
      <inkml:brushProperty name="color" value="#008C3A"/>
    </inkml:brush>
  </inkml:definitions>
  <inkml:trace contextRef="#ctx0" brushRef="#br0">96 63 8466,'0'0'4845,"0"0"-2377,0 0-766,0 0-418,0 0-318,5-3-39,-2 0-583,-2 1-218,0 1 1,0 0-1,0 0 1,0 0-1,1 0 1,-1 0-1,0 0 0,0 0 1,1 0-1,-1 1 1,1-1-1,-1 1 1,1-1-1,-1 1 1,0-1-1,1 1 1,1-1-1,-1 1 340,-2 0-97,0 0-183,0 0-65,0 0-50,1 12-62,13 101 29,-4 1 0,-9 195 1,-3-290-41,-1 1 0,-1-1 0,0 0 0,-1 0 0,-2 0 1,0 0-1,0-1 0,-2 0 0,0-1 0,-1 0 0,-1 0 0,-25 29 1,34-44-12,1-1 1,-1 1 0,1 0 0,-1-1 0,0 1-1,0-1 1,0 1 0,1-1 0,-1 0 0,0 0-1,0 0 1,-1 0 0,1 0 0,0 0 0,0-1-1,0 1 1,-1-1 0,1 1 0,-3-1 0,4 0-110,1 0-77,0 0-65,0 0 42,0 0-69,0 0-6,0 0-100,0 0-3,0 0 7,0 0 56,0 0 142,3 0 130,0 0 1,0 0-1,0 0 1,0-1-1,0 0 1,0 1-1,0-1 1,0 0-1,0 0 1,3-2-1,41-27-140,-1-1 0,-1-3-1,68-66 1,-89 76 113,-2-1-1,0 0 1,-2-2 0,25-44-1,-27 40-230,-1-1-1,-1 0 0,-2-1 0,-2-1 0,-1 0 0,-1-1 0,-2 0 0,-1 0 0,3-68 0,-10 100 210,0-47-1908,0 17-2578,0 19-525</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47.058"/>
    </inkml:context>
    <inkml:brush xml:id="br0">
      <inkml:brushProperty name="width" value="0.05" units="cm"/>
      <inkml:brushProperty name="height" value="0.05" units="cm"/>
      <inkml:brushProperty name="color" value="#008C3A"/>
    </inkml:brush>
  </inkml:definitions>
  <inkml:trace contextRef="#ctx0" brushRef="#br0">2 14 4489,'0'0'2545,"0"0"-344,0 0-328,0 0-210,0 0-68,0 0-151,0 0-1257,-1-1 0,1 1 0,0-1 0,0 1 0,0-1 0,0 1 1,0-1-1,0 1 0,0-1 0,0 1 0,0-1 0,0 1 0,0-1 0,0 1 0,0-1 0,0 1 0,0-1 0,1 1 0,-1-1 1,0 1-1,0-1 0,1 1 0,-1-1 0,0 1 0,0 0 0,1-1 0,-1 1 0,1-1 0,474 1-249,-271 0-3138,-99 0-497,-83 1 998,-7 5-1284</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1.339"/>
    </inkml:context>
    <inkml:brush xml:id="br0">
      <inkml:brushProperty name="width" value="0.05" units="cm"/>
      <inkml:brushProperty name="height" value="0.05" units="cm"/>
      <inkml:brushProperty name="color" value="#E71224"/>
    </inkml:brush>
  </inkml:definitions>
  <inkml:trace contextRef="#ctx0" brushRef="#br0">0 0 3137,'0'0'2076,"0"0"-462,0 0-399,0 0-247,0 0-71,0 0-215,0 0-103,0 0-62,0 0 98,0 0-258,1 1-336,-1-1 0,0 1 0,0-1 0,0 1 0,1-1-1,-1 1 1,0-1 0,1 0 0,-1 1 0,0-1-1,1 0 1,-1 1 0,1-1 0,-1 0 0,1 0 0,-1 1-1,0-1 1,1 0 0,-1 0 0,2 1 0,13 1-1057,1 0 1,30-2 0,-30 0-1303,0 0-3177</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48.022"/>
    </inkml:context>
    <inkml:brush xml:id="br0">
      <inkml:brushProperty name="width" value="0.05" units="cm"/>
      <inkml:brushProperty name="height" value="0.05" units="cm"/>
      <inkml:brushProperty name="color" value="#008C3A"/>
    </inkml:brush>
  </inkml:definitions>
  <inkml:trace contextRef="#ctx0" brushRef="#br0">35 22 1880,'0'0'4495,"0"0"-1955,0 0-653,0 0-378,0 0-244,0 0-173,-1-16 43,4 11 2313,10 5-3428,0 0 0,0 1 1,0 1-1,0 0 0,0 1 1,0 0-1,-1 1 0,19 8 0,9 4 15,73 20 0,-25-9-6,-86-27-37,0 0 0,0 1 0,0 0 0,0-1 0,0 1 0,0 0 0,-1 0 0,1 0-1,0 0 1,-1 0 0,1 1 0,0-1 0,-1 0 0,0 1 0,1-1 0,-1 1 0,0 0 0,0-1 0,0 1 0,0 0-1,0 0 1,0 0 0,0-1 0,-1 1 0,1 0 0,-1 0 0,1 0 0,-1 0 0,0 0 0,0 0 0,0 0 0,0 0-1,0 0 1,0 0 0,0 0 0,-1 0 0,1 0 0,-1 0 0,1 0 0,-2 2 0,-3 7-81,0-1 0,0-1 0,-1 1 1,-1-1-1,-14 17 0,-6 4-284,-2-2 0,-1-1 1,-51 35-1,-105 56-7165,142-95 1172</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49.617"/>
    </inkml:context>
    <inkml:brush xml:id="br0">
      <inkml:brushProperty name="width" value="0.05" units="cm"/>
      <inkml:brushProperty name="height" value="0.05" units="cm"/>
      <inkml:brushProperty name="color" value="#008C3A"/>
    </inkml:brush>
  </inkml:definitions>
  <inkml:trace contextRef="#ctx0" brushRef="#br0">268 1 1456,'0'0'5512,"0"0"-2446,0 0-1031,0 0-314,0 0-414,0 0-189,0 0-276,0 0-295,0 0-127,0 0-148,0 15 137,-1-2-301,0-1-1,-1 1 1,0-1-1,-6 17 0,-6 32 133,8 125-110,6-134-590,0-51 256,0-1-4,12 8-520,-1-6 563,0 0 1,-1 0-1,1-1 1,0-1 0,20-1-1,-4 1 98,-25-1 61,1 1 0,0-1 0,-1 0 0,1 1 1,0-1-1,-1-1 0,1 1 0,-1 0 0,0-1 0,1 1 0,-1-1 0,0 1 0,0-1 0,0 0 0,2-3 0,34-39-46,-19 19 14,28-28-147,76-67 0,-107 106 55,1 0 0,0 2 1,1 0-1,1 1 0,-1 0 1,2 2-1,-1 0 0,1 2 1,28-8-1,-37 14 41,-1 0-1,1 0 1,20 2 0,-2 0 262,-28 0-152,0 0 1,-1-1-1,1 1 1,0 0-1,0 0 1,0 0 0,-1 0-1,1 0 1,0 0-1,-1 1 1,1-1-1,-1 0 1,1 0-1,-1 0 1,0 0-1,1 1 1,-1-1-1,0 0 1,0 0-1,0 1 1,0-1-1,0 0 1,0 2 0,1 42 461,-1-39-398,2 27 221,-1-22-198,0 0 0,-1 0 0,0 0 0,-1 0 0,-3 18 0,2-26-72,-1 1 0,0-1 0,0 0 0,0 0 0,0 0 1,-1 0-1,1 0 0,-1-1 0,0 1 0,1-1 0,-1 0 0,0 0 0,-5 1 0,-12 8 88,-22 17-34,38-25-75,0-1 0,-1 1 1,1-2-1,-1 1 0,0 0 1,1-1-1,-1 0 0,0-1 1,0 1-1,0-1 0,0 0 1,-9-1-1,3 0 57,-85 1 616,93 0-665,-1-1 0,1 0 0,0-1 0,0 1 0,0-1 0,0 0 0,0 0 0,0 0 0,0 0 0,-5-4 0,-39-33 233,43 35-193,-53-46-3,-123-82 1,168 127-353,1 0-1,-1 0 1,-1 1 0,1 1-1,-1 0 1,1 1 0,-1 1-1,0 0 1,1 1 0,-17 1-1,14-1-290,9 0-185,-1 0 1,0 0-1,0 1 1,0 0-1,-9 3 1,-38 25-8897</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1.092"/>
    </inkml:context>
    <inkml:brush xml:id="br0">
      <inkml:brushProperty name="width" value="0.05" units="cm"/>
      <inkml:brushProperty name="height" value="0.05" units="cm"/>
      <inkml:brushProperty name="color" value="#008C3A"/>
    </inkml:brush>
  </inkml:definitions>
  <inkml:trace contextRef="#ctx0" brushRef="#br0">13 57 6025,'0'0'4066,"0"0"-1810,0 0-288,0 0-404,0 0-383,0 0-260,-12-14 1129,185 14-1630,660-21 350,-579 7-813,-248 8 75,-8 5-8570,-21 4 4763,-4 15-713</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1.462"/>
    </inkml:context>
    <inkml:brush xml:id="br0">
      <inkml:brushProperty name="width" value="0.05" units="cm"/>
      <inkml:brushProperty name="height" value="0.05" units="cm"/>
      <inkml:brushProperty name="color" value="#008C3A"/>
    </inkml:brush>
  </inkml:definitions>
  <inkml:trace contextRef="#ctx0" brushRef="#br0">186 2 3953,'0'0'2622,"0"0"-694,0 0-295,0 0-383,0 0-205,0 0 63,0 0-1018,-1 0 1,1 0-1,0-1 0,-1 1 1,1 0-1,0 0 0,-1 0 1,1 0-1,-1 0 0,1 0 1,0-1-1,-1 1 0,1 0 1,-1 0-1,1 0 1,0 0-1,-1 1 0,1-1 1,-1 0-1,1 0 0,0 0 1,-1 0-1,1 0 0,-1 0 1,1 1-1,0-1 0,-1 0 1,1 0-1,0 0 0,-1 1 1,1-1-1,0 0 1,0 1-1,-1-1 0,1 0 1,0 1-1,0-1 0,-1 0 1,1 1-1,0-1 0,0 0 1,0 1-1,0-1 0,-1 1 1,1-1-1,0 0 0,0 1 1,-44 376 519,7-46-979,22-234-2436,-38 128 0,32-151-2020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2.117"/>
    </inkml:context>
    <inkml:brush xml:id="br0">
      <inkml:brushProperty name="width" value="0.05" units="cm"/>
      <inkml:brushProperty name="height" value="0.05" units="cm"/>
      <inkml:brushProperty name="color" value="#008C3A"/>
    </inkml:brush>
  </inkml:definitions>
  <inkml:trace contextRef="#ctx0" brushRef="#br0">221 0 4545,'0'0'2535,"0"0"-576,0 0-304,0 0-277,0 0-107,0 0-67,-1 4 3998,-14 22-4677,-15 15-340,2 2 0,3 0 1,1 2-1,-24 63 1,37-76-344,1 1 1,1 0-1,2 0 1,2 1 0,1-1-1,1 1 1,3 50 0,0-80 35,0-1 1,1 1 0,-1-1 0,1 0 0,0 1 0,0-1 0,0 0-1,0 1 1,1-1 0,-1 0 0,1 0 0,0 0 0,0 0 0,0-1-1,0 1 1,0 0 0,1-1 0,-1 1 0,1-1 0,0 0 0,-1 0-1,1 0 1,6 3 0,5 1-945,0 0 0,0 0 0,1-2 0,16 4 0,-16-4-426,35 10-6279</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2.993"/>
    </inkml:context>
    <inkml:brush xml:id="br0">
      <inkml:brushProperty name="width" value="0.05" units="cm"/>
      <inkml:brushProperty name="height" value="0.05" units="cm"/>
      <inkml:brushProperty name="color" value="#008C3A"/>
    </inkml:brush>
  </inkml:definitions>
  <inkml:trace contextRef="#ctx0" brushRef="#br0">338 555 16,'0'0'6097,"0"0"-2883,0 0-1108,0 0-232,0 0-294,0 0-201,13-30 1722,-12 28-3056,-1-1-1,0 1 1,-1 0 0,1-1 0,0 1 0,-1-1 0,1 1-1,-1-1 1,0 1 0,0 0 0,0 0 0,0-1 0,0 1-1,0 0 1,-1 0 0,1 0 0,-1 0 0,1 0 0,-1 1-1,-2-3 1,-1 1-22,1 0-1,-1 1 1,0 0-1,0 0 1,0 0-1,0 0 1,-1 1 0,-9-2-1,-6 1 42,0 1 0,-37 2 1,15 0-83,38 0 7,1 0-1,-1 0 1,1 1 0,-1-1 0,1 1 0,0 0 0,-1 0 0,1 0-1,0 1 1,0 0 0,1-1 0,-1 1 0,1 0 0,-1 1 0,1-1-1,0 1 1,0 0 0,0-1 0,1 1 0,-4 7 0,-3 5-25,1-1 0,1 1 0,0 1 0,-5 19 0,10-25-76,0 0-1,0 0 0,1 0 0,1 0 0,0 13 1,0-4-584,0-19 682,1 0 1,-1 1-1,0-1 0,1 0 1,-1 0-1,1 0 0,-1 0 1,1-1-1,-1 1 0,1 0 1,-1 0-1,1 0 0,0 0 1,0-1-1,-1 1 0,1 0 0,0 0 1,0-1-1,0 1 0,0-1 1,0 1-1,0-1 0,0 1 1,0-1-1,0 0 0,0 1 1,0-1-1,0 0 0,0 0 1,0 0-1,0 0 0,2 0 1,42 1-310,-34-2 152,-4 2 122,-1-2 0,1 1 0,0-1 1,0 0-1,0-1 0,0 0 0,-1 0 1,1 0-1,-1-1 0,0 1 0,1-2 1,-1 1-1,-1-1 0,1 0 0,0 0 1,-1 0-1,0-1 0,0 0 0,0 0 1,-1 0-1,5-7 0,17-19-360,-1-1-1,-2-1 1,-1-1 0,-2-1-1,-1-1 1,20-53-1,-18 27 81,-3 0-1,-2-1 1,9-77 0,-25 127 348,7-24 19,-14 123 1941,-75 509-13,76-491-1871,6-61-4780,0-42 600</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3.647"/>
    </inkml:context>
    <inkml:brush xml:id="br0">
      <inkml:brushProperty name="width" value="0.05" units="cm"/>
      <inkml:brushProperty name="height" value="0.05" units="cm"/>
      <inkml:brushProperty name="color" value="#008C3A"/>
    </inkml:brush>
  </inkml:definitions>
  <inkml:trace contextRef="#ctx0" brushRef="#br0">584 50 2737,'0'0'5013,"0"0"-2162,0 0-721,0 0-339,0 0-408,0 0-259,0-27 1202,0 26-2117,0 0-197,0 0-1,-1 0 1,1 0-1,-1 0 1,1 0-1,-1 0 1,0 0-1,1 0 1,-1 0 0,0 1-1,0-1 1,1 0-1,-1 0 1,0 1-1,0-1 1,0 1-1,0-1 1,0 1-1,0-1 1,0 1-1,0-1 1,0 1 0,0 0-1,0-1 1,0 1-1,0 0 1,-3 0-1,-35-3-30,-137 3-1016,174 0 1026,1 1-1,-1-1 0,1 1 0,0-1 1,-1 1-1,1 0 0,0-1 1,-1 1-1,1 0 0,0 0 0,0 0 1,0 0-1,-1 0 0,1 0 1,0 0-1,1 1 0,-1-1 0,0 0 1,0 1-1,0-1 0,1 0 1,-1 1-1,1-1 0,-1 3 0,-14 49-85,9-28 37,0 1 55,1 0-1,1 0 1,2 1-1,0 38 0,-2 25 10,-43 249 78,40-299-150,-1-1 0,-2 0 0,-2 0 1,-17 37-1,19-53-549,-2-1 1,-1 1 0,0-2 0,-23 27 0,34-45 306,0-1 1,0 1-1,0-1 1,0 0 0,-1 0-1,1 0 1,-1 0-1,1-1 1,-1 1 0,0-1-1,1 1 1,-1-1-1,0 0 1,0 0 0,0 0-1,0-1 1,0 1-1,0-1 1,0 1 0,0-1-1,-4 0 1,-6 0-4454</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4.014"/>
    </inkml:context>
    <inkml:brush xml:id="br0">
      <inkml:brushProperty name="width" value="0.05" units="cm"/>
      <inkml:brushProperty name="height" value="0.05" units="cm"/>
      <inkml:brushProperty name="color" value="#008C3A"/>
    </inkml:brush>
  </inkml:definitions>
  <inkml:trace contextRef="#ctx0" brushRef="#br0">12 29 4537,'0'0'2818,"0"0"-602,0 0-567,0 0-366,0 0-151,0 0-101,-8 0 72,4 0-848,8-1 1285,61-8-2275,119-2 1,-126 10-396,31-4-2052,-17 4-2528</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4.475"/>
    </inkml:context>
    <inkml:brush xml:id="br0">
      <inkml:brushProperty name="width" value="0.05" units="cm"/>
      <inkml:brushProperty name="height" value="0.05" units="cm"/>
      <inkml:brushProperty name="color" value="#008C3A"/>
    </inkml:brush>
  </inkml:definitions>
  <inkml:trace contextRef="#ctx0" brushRef="#br0">0 8 7378,'0'0'2595,"0"0"-432,0 0-315,0 0-473,0 0-273,0 0-405,1-1-673,-1 1-1,0 0 1,0-1-1,0 1 1,0 0-1,0-1 1,0 1-1,0 0 1,0-1-1,1 1 1,-1 0-1,0 0 1,0-1-1,0 1 1,1 0-1,-1 0 1,0-1-1,0 1 1,1 0-1,-1 0 1,0 0-1,1-1 1,-1 1-1,0 0 1,0 0-1,1 0 1,-1 0-1,0 0 1,1 0-1,-1 0 1,0-1-1,1 1 1,-1 0-1,0 0 1,1 0-1,0 1 1,137-1-145,-46 0-6533,-77 0 1098</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4.811"/>
    </inkml:context>
    <inkml:brush xml:id="br0">
      <inkml:brushProperty name="width" value="0.05" units="cm"/>
      <inkml:brushProperty name="height" value="0.05" units="cm"/>
      <inkml:brushProperty name="color" value="#008C3A"/>
    </inkml:brush>
  </inkml:definitions>
  <inkml:trace contextRef="#ctx0" brushRef="#br0">117 1 5337</inkml:trace>
  <inkml:trace contextRef="#ctx0" brushRef="#br0" timeOffset="1">117 1 5337,'-116'232'2809,"116"-232"-561,0 0-471,0 0-401,0 0-400,0 0-272,0 0-312,0 0-304,13 0 104,15 0-136,13 0 16,7 0-72,28 0-1056,-8 0-1408,-6 0-4010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1.932"/>
    </inkml:context>
    <inkml:brush xml:id="br0">
      <inkml:brushProperty name="width" value="0.05" units="cm"/>
      <inkml:brushProperty name="height" value="0.05" units="cm"/>
      <inkml:brushProperty name="color" value="#E71224"/>
    </inkml:brush>
  </inkml:definitions>
  <inkml:trace contextRef="#ctx0" brushRef="#br0">0 1 2513,'0'0'2553,"0"0"-309,0 0-376,0 0-437,0 0-476,0 0-270,0 0-25,0 0-10,0 0-59,0 0-265,0 0-68,0 0-117,0 0 23,9 0 20,4 2-803,0-1 1,0 0-1,16-1 0,-7 0-1768,-3 0-1709</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5.596"/>
    </inkml:context>
    <inkml:brush xml:id="br0">
      <inkml:brushProperty name="width" value="0.05" units="cm"/>
      <inkml:brushProperty name="height" value="0.05" units="cm"/>
      <inkml:brushProperty name="color" value="#008C3A"/>
    </inkml:brush>
  </inkml:definitions>
  <inkml:trace contextRef="#ctx0" brushRef="#br0">30 198 5633,'0'0'3697,"0"0"-1762,0 0-501,0 0-330,0 0-467,0 0-71,0 0 27,5 11-89,43 105 243,-41-97-667,-1 1-1,-1-1 1,-1 1 0,-1 0 0,1 21 0,-3-11 19,-5 47 182,3-71-261,0 0-1,-1 0 1,0 0-1,0 0 1,0-1-1,-1 1 1,0-1-1,0 1 1,0-1-1,-7 8 1,2-4-27,-1 1 0,0-1-1,0 0 1,-1-1 0,-13 9 0,23-18-29,0 1-1,1 0 1,-1 0-1,0-1 1,0 1-1,0 0 1,0 0-1,0-1 0,0 1 1,0 0-1,0-1 1,0 1-1,0 0 1,0 0-1,0-1 1,0 1-1,0 0 1,0-1-1,0 1 1,0 0-1,0 0 1,0-1-1,-1 1 1,1 0-1,0 0 1,0-1-1,0 1 1,0 0-1,-1 0 1,1-1-1,0 1 1,0 0-1,0 0 1,-1 0-1,1-1 0,0 1 1,0 0-1,-1 0 1,1 0-1,0 0 1,-1 0-1,1 0 1,0 0-1,0 0 1,-1 0-1,1-1 1,0 1-1,-1 0 1,1 0-1,0 0 1,0 1-1,-1-1 1,1 0-1,0 0 1,-1 0-1,1 0 1,0 0-1,15-23 85,-7 16-62,0 1-1,1 0 0,0 1 0,0-1 1,0 2-1,1-1 0,-1 2 0,1-1 0,0 1 1,0 0-1,0 1 0,1 1 0,10-2 1,-11 3 17,0-1 1,-1-1 0,1 0 0,-1 0-1,1-1 1,-1 0 0,0-1 0,0 0-1,0 0 1,-1-1 0,1 0 0,-1-1-1,0 0 1,-1 0 0,1-1 0,6-7-1,-2 2-99,-1-2 0,0 1 0,-1-1 0,-1-1 0,0 1 0,-1-2-1,0 1 1,6-23 0,10-41-1654,21-143-1,-38 153-2832,-7 53-1696</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6.178"/>
    </inkml:context>
    <inkml:brush xml:id="br0">
      <inkml:brushProperty name="width" value="0.05" units="cm"/>
      <inkml:brushProperty name="height" value="0.05" units="cm"/>
      <inkml:brushProperty name="color" value="#008C3A"/>
    </inkml:brush>
  </inkml:definitions>
  <inkml:trace contextRef="#ctx0" brushRef="#br0">83 1 6065,'0'0'2365,"0"0"-757,0 0-482,0 0-183,0 0 122,0 0 2,18 39-188,62 125-135,12-14 107,-71-119-702,29 58-1,-44-74-124,0 0-1,-1 0 1,-1 1 0,0 0-1,-1 0 1,2 31 0,-3-14 41,0-12-78,0 1-1,-2 0 1,0 0 0,-2-1-1,0 1 1,-7 26 0,2-31-83,0-1 0,-1 0 0,-1 0 0,0 0 0,-17 19 1,-68 75-1476,58-72-1108,-75 60 1,48-54-3486</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7.708"/>
    </inkml:context>
    <inkml:brush xml:id="br0">
      <inkml:brushProperty name="width" value="0.05" units="cm"/>
      <inkml:brushProperty name="height" value="0.05" units="cm"/>
      <inkml:brushProperty name="color" value="#008C3A"/>
    </inkml:brush>
  </inkml:definitions>
  <inkml:trace contextRef="#ctx0" brushRef="#br0">1 92 5641,'0'0'3981,"0"0"-1664,0 0-208,0 0-340,0 0-376,0 0-316,0 0-336,0 0-251,0 0-172,0 0-86,0 0-90,5 0-2,165 1 301,505-24-17,-540 8-460,156-24-513,-278 38 444,-13 1 32,1 0 1,-1 1 0,1-1-1,-1 0 1,1 0 0,-1 0-1,1 0 1,-1 0 0,1 0-1,-1 0 1,1 0 0,-1 0-1,1 0 1,-1 0-1,1 0 1,-1 0 0,1 0-1,-1-1 1,1 1 0,-1 0-1,0 0 1,1 0 0,-1-1-1,1 1 1,-1 0 0,0-1-1,1 1 1,-1 0 0,1-1-1,-1 1 1,0-1 0,0 1-1,1 0 1,-1-1 0,0 1-1,1-1 1,-1-1-1439,-21-1-3896,8 1 2980,-15 0-6052</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5:58.194"/>
    </inkml:context>
    <inkml:brush xml:id="br0">
      <inkml:brushProperty name="width" value="0.05" units="cm"/>
      <inkml:brushProperty name="height" value="0.05" units="cm"/>
      <inkml:brushProperty name="color" value="#008C3A"/>
    </inkml:brush>
  </inkml:definitions>
  <inkml:trace contextRef="#ctx0" brushRef="#br0">22 8 4625,'0'0'4029,"0"0"-1673,0 0-433,0 0-246,0 0-345,0 0-180,0-1-1092,0 1-1,0 0 1,0-1-1,0 1 0,0 0 1,0 0-1,0-1 1,0 1-1,1 0 0,-1-1 1,0 1-1,0 0 1,0-1-1,1 1 0,-1 0 1,0 0-1,0 0 1,1-1-1,-1 1 0,0 0 1,0 0-1,1 0 1,-1-1-1,0 1 0,1 0 1,-1 0-1,0 0 1,1 0-1,-1 0 0,0 0 1,1 0-1,-1 0 1,0 0-1,1 0 0,-1 0 1,1 0-1,15 0-27,0 2 0,0 0 0,0 1 1,0 0-1,30 12 0,75 39 67,-13-5-73,-106-48-28,1 0 1,0 0 0,0 0 0,-1 1 0,1-1 0,0 1 0,-1 0-1,0 0 1,1 0 0,-1 0 0,0 0 0,0 1 0,0-1 0,1 3 0,-2-3-13,0 0 0,-1-1 0,0 1 1,1 0-1,-1-1 0,0 1 1,0 0-1,0 0 0,0-1 1,0 1-1,0 0 0,0-1 1,-1 1-1,1 0 0,-1-1 0,1 1 1,-1 0-1,0-1 0,1 1 1,-1-1-1,0 1 0,0-1 1,0 1-1,0-1 0,0 0 1,-1 1-1,1-1 0,0 0 0,-1 0 1,-1 1-1,-38 31-653,-71 43 1,0 1-1431,35-15-1093,13-10-2685</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01.658"/>
    </inkml:context>
    <inkml:brush xml:id="br0">
      <inkml:brushProperty name="width" value="0.05" units="cm"/>
      <inkml:brushProperty name="height" value="0.05" units="cm"/>
      <inkml:brushProperty name="color" value="#008C3A"/>
    </inkml:brush>
  </inkml:definitions>
  <inkml:trace contextRef="#ctx0" brushRef="#br0">1 50 3745,'0'0'5433,"0"0"-2912,0 0-906,0 0-362,0 0-477,0 0-174,0 0-70,0 0-276,6 0-84,345 14 1240,-255-14-1321,128-2 200,-177-1-238,-1-2 1,82-21 0,-96 16 28,-23 7-24,0-1 1,0 2-1,0-1 0,1 1 0,-1 1 0,15-2 0,-34 15 152,-624 786-166,392-518-286,202-239 194,39-40 34,1-1-17,0 0-22,30-1 17,-1-2 0,0-2 0,31-8 0,48-7-22,120 2 82,-129 15-5113,-98 3 1954,-1 0-2021</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02.191"/>
    </inkml:context>
    <inkml:brush xml:id="br0">
      <inkml:brushProperty name="width" value="0.05" units="cm"/>
      <inkml:brushProperty name="height" value="0.05" units="cm"/>
      <inkml:brushProperty name="color" value="#008C3A"/>
    </inkml:brush>
  </inkml:definitions>
  <inkml:trace contextRef="#ctx0" brushRef="#br0">1 1 5025,'0'0'3952,"0"0"-1683,0 0-294,0 0-273,0 0-316,0 0-323,0 0-310,0 0-211,0 0-150,0 0-8,0 0-131,15 0-43,-3 1-151,0 1 0,1 1 1,-1 0-1,0 0 0,0 1 1,-1 1-1,1 0 0,12 8 1,48 17 27,162 20-599,-114-28-6452,-91-15-14</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1.560"/>
    </inkml:context>
    <inkml:brush xml:id="br0">
      <inkml:brushProperty name="width" value="0.05" units="cm"/>
      <inkml:brushProperty name="height" value="0.05" units="cm"/>
      <inkml:brushProperty name="color" value="#008C3A"/>
    </inkml:brush>
  </inkml:definitions>
  <inkml:trace contextRef="#ctx0" brushRef="#br0">1 15 7826,'0'0'3895,"0"0"-1756,0 0-477,0 0-359,0 0-376,0-1-826,0 1 1,0-1-1,-1 1 0,1-1 1,0 1-1,0-1 0,0 1 1,0-1-1,0 1 0,0-1 1,0 1-1,0-1 0,0 1 1,0-1-1,0 1 0,1-1 1,-1 1-1,0-1 1,0 1-1,0-1 0,1 1 1,-1 0-1,0-1 0,0 1 1,1-1-1,-1 1 0,0 0 1,1-1-1,98 1-557,214 0 1323,-104 0-8968,-208 1 3422,-1 5-3643</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2.156"/>
    </inkml:context>
    <inkml:brush xml:id="br0">
      <inkml:brushProperty name="width" value="0.05" units="cm"/>
      <inkml:brushProperty name="height" value="0.05" units="cm"/>
      <inkml:brushProperty name="color" value="#008C3A"/>
    </inkml:brush>
  </inkml:definitions>
  <inkml:trace contextRef="#ctx0" brushRef="#br0">124 5 4401,'0'0'4293,"0"0"-1870,0 0-627,0 0-285,0 0-314,0 0-218,-14-4 944,10 71-1731,-3 0 0,-3 0 1,-25 89-1,-17 109-47,51-188-177,1-76 42,0-1-17,0 0 24,0 0-73,0 0-41,0 0 41,0 1 46,0-1 0,0 0 0,0 1-1,0-1 1,0 1 0,0-1 0,0 0 0,1 1-1,-1-1 1,0 0 0,0 1 0,0-1 0,1 0-1,-1 1 1,0-1 0,0 0 0,1 0 0,-1 1 0,0-1-1,1 0 1,-1 0 0,0 1 0,1-1 0,-1 0-1,0 0 1,1 0 0,-1 0 0,0 0 0,1 0-1,-1 1 1,1-1 0,-1 0 0,0 0 0,1 0 0,0 0-1,32 4-328,1-1 0,-1-2 0,35-2 0,-4-1-1319,-50 2 1011,-1 0 0,1-1-1,-1-1 1,0 0 0,1-1 0,-1-1-1,13-5 1,24-12-4577</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2.664"/>
    </inkml:context>
    <inkml:brush xml:id="br0">
      <inkml:brushProperty name="width" value="0.05" units="cm"/>
      <inkml:brushProperty name="height" value="0.05" units="cm"/>
      <inkml:brushProperty name="color" value="#008C3A"/>
    </inkml:brush>
  </inkml:definitions>
  <inkml:trace contextRef="#ctx0" brushRef="#br0">1 8 4489,'0'0'2905,"0"0"-745,0 0-513,0 0-333,0 0-151,0 0 62,4-5 2942,10 3-4142,124 12-1727,-35 0-2001,-39-9-721</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3.174"/>
    </inkml:context>
    <inkml:brush xml:id="br0">
      <inkml:brushProperty name="width" value="0.05" units="cm"/>
      <inkml:brushProperty name="height" value="0.05" units="cm"/>
      <inkml:brushProperty name="color" value="#008C3A"/>
    </inkml:brush>
  </inkml:definitions>
  <inkml:trace contextRef="#ctx0" brushRef="#br0">188 1 1824,'0'0'5129,"0"0"-2263,0 0-924,0 0-271,0 0-253,0 0-157,0 0-226,0 0-304,-8 3 352,-3 12-964,1 1 0,0 0-1,1 0 1,1 0 0,1 1 0,0 1-1,-4 20 1,-4 5-11,-5 14-95,2 1 0,3 0-1,2 1 1,4 1 0,1 0 0,1 85 0,7-111-27,-1-17-269,1-1 0,1 1 0,0-1 0,6 29 1,-5-39 91,0 0 0,0-1 0,1 1 0,0-1 0,0 1 0,0-1 0,1 0 0,0 0 0,0 0 0,0-1 0,0 1 0,1-1 0,0 0 0,-1-1 0,2 1 0,6 3 0,-2-2-657,0 0 1,0-1-1,1 0 1,-1-1-1,1 0 1,0-1-1,22 2 1,10-3-5718</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2.421"/>
    </inkml:context>
    <inkml:brush xml:id="br0">
      <inkml:brushProperty name="width" value="0.05" units="cm"/>
      <inkml:brushProperty name="height" value="0.05" units="cm"/>
      <inkml:brushProperty name="color" value="#E71224"/>
    </inkml:brush>
  </inkml:definitions>
  <inkml:trace contextRef="#ctx0" brushRef="#br0">1 0 1880,'0'0'3073,"0"0"-1329,0 0-23,0 0-409,0 0-120,0 0-295,0 0 71,7 16-88,-3 0-80,4 0-56,0 4-400,4 4 40,-4-4-376,-4-1-8,4 9-232,-5-8-1488,1-4-2913</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3.596"/>
    </inkml:context>
    <inkml:brush xml:id="br0">
      <inkml:brushProperty name="width" value="0.05" units="cm"/>
      <inkml:brushProperty name="height" value="0.05" units="cm"/>
      <inkml:brushProperty name="color" value="#008C3A"/>
    </inkml:brush>
  </inkml:definitions>
  <inkml:trace contextRef="#ctx0" brushRef="#br0">1 56 6289,'0'0'2304,"0"0"-344,0 0-444,0 0-279,0 0-43,0 0-201,0 0-910,0-1 0,0 1 1,0-1-1,0 1 1,0-1-1,0 1 0,0-1 1,0 1-1,0-1 1,0 1-1,0-1 0,0 1 1,1-1-1,-1 1 0,0-1 1,0 1-1,1-1 1,-1 1-1,0 0 0,1-1 1,-1 1-1,0-1 1,1 1-1,-1 0 0,1-1 1,-1 1-1,1 0 1,-1 0-1,1-1 0,-1 1 1,0 0-1,1 0 0,-1 0 1,1 0-1,0-1 1,60 2 28,32 0-337,-1-3-1,152-25 0,-220 22-1238,0 1-1,1 1 0,26 0 0,-30 3-2380</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3.931"/>
    </inkml:context>
    <inkml:brush xml:id="br0">
      <inkml:brushProperty name="width" value="0.05" units="cm"/>
      <inkml:brushProperty name="height" value="0.05" units="cm"/>
      <inkml:brushProperty name="color" value="#008C3A"/>
    </inkml:brush>
  </inkml:definitions>
  <inkml:trace contextRef="#ctx0" brushRef="#br0">63 1 5457,'0'0'2497,"0"0"-481,0 0-416,0 0-615,0 0 31,0 0-280,0 0-328,-14 14-232,7 14-168,7 14 224,0 7-160,-7 0 64,7 1-128,-7-1-16,0-7-352,1 14-904,-1-6-1113,0-15-4000</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4.496"/>
    </inkml:context>
    <inkml:brush xml:id="br0">
      <inkml:brushProperty name="width" value="0.05" units="cm"/>
      <inkml:brushProperty name="height" value="0.05" units="cm"/>
      <inkml:brushProperty name="color" value="#008C3A"/>
    </inkml:brush>
  </inkml:definitions>
  <inkml:trace contextRef="#ctx0" brushRef="#br0">1 1 4793,'0'0'2821,"0"0"-769,0 0-586,0 0-533,0 0-394,0 0-122,10 11 468,114 122 1235,-26-31-1490,-91-95-616,0 1 1,0 0-1,-1 1 1,0-1-1,-1 1 1,0 1-1,0-1 1,-1 1-1,0-1 1,-1 1-1,0 0 1,-1 0-1,0 1 1,0-1-1,-1 0 1,0 12-1,-1 4-31,1-14-123,0 0 0,-1-1 0,-1 1 0,0 0 0,0 0 0,-2-1 0,1 1 0,-1-1 0,-1 0 0,0 0 0,0 0 0,-12 19 0,-23 24-1926,-64 69 0,35-46-3202</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5.314"/>
    </inkml:context>
    <inkml:brush xml:id="br0">
      <inkml:brushProperty name="width" value="0.05" units="cm"/>
      <inkml:brushProperty name="height" value="0.05" units="cm"/>
      <inkml:brushProperty name="color" value="#008C3A"/>
    </inkml:brush>
  </inkml:definitions>
  <inkml:trace contextRef="#ctx0" brushRef="#br0">1 85 2529,'0'0'4521,"0"0"-2937,0 0 0,0 0-472,0 0-551,0 0 335,0 0-200,137 0-200,-96 0-232,0 0-40,8-14-96,-8 0-128,-7 0-72,7-7-944,-20 7-809,-7 7-3152</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5.642"/>
    </inkml:context>
    <inkml:brush xml:id="br0">
      <inkml:brushProperty name="width" value="0.05" units="cm"/>
      <inkml:brushProperty name="height" value="0.05" units="cm"/>
      <inkml:brushProperty name="color" value="#008C3A"/>
    </inkml:brush>
  </inkml:definitions>
  <inkml:trace contextRef="#ctx0" brushRef="#br0">1 0 5169</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5.978"/>
    </inkml:context>
    <inkml:brush xml:id="br0">
      <inkml:brushProperty name="width" value="0.05" units="cm"/>
      <inkml:brushProperty name="height" value="0.05" units="cm"/>
      <inkml:brushProperty name="color" value="#008C3A"/>
    </inkml:brush>
  </inkml:definitions>
  <inkml:trace contextRef="#ctx0" brushRef="#br0">14 0 5169,'-14'183'3321,"14"-183"-1065,0 0-375,0 0-561,0 0-336,0 0-152,0 0-360,0 0-79,0 0-185,0 0 16,0 0-224,27 0 112,15 0-64,6 0-48,7 0-48,34 0-1025,-14 0-1047,-13 0-2521</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6.463"/>
    </inkml:context>
    <inkml:brush xml:id="br0">
      <inkml:brushProperty name="width" value="0.05" units="cm"/>
      <inkml:brushProperty name="height" value="0.05" units="cm"/>
      <inkml:brushProperty name="color" value="#008C3A"/>
    </inkml:brush>
  </inkml:definitions>
  <inkml:trace contextRef="#ctx0" brushRef="#br0">158 85 264,'0'0'7896,"0"0"-4019,0 0-1286,0 0-575,0 0-527,0 0-358,0 0-211,0 0-294,0 0-101,-1 0-480,0 0 1,0 0-1,0 0 0,1-1 0,-1 1 1,0 0-1,0 0 0,0 0 0,0 0 1,0 0-1,0 1 0,0-1 0,0 0 0,0 0 1,0 1-1,1-1 0,-1 0 0,0 1 1,0-1-1,0 1 0,1-1 0,-3 2 0,-4 5-26,1 0-1,-1 1 0,1 0 0,0 0 0,1 0 0,-8 18 0,-25 60 29,26-49-105,2-1 0,2 1 1,1 1-1,2 0 0,1 0 0,2 58 1,2-94 27,0-1 0,0 1 0,1 0 1,-1-1-1,0 1 0,1-1 0,-1 1 1,1-1-1,-1 1 0,1-1 0,0 1 0,0-1 1,0 1-1,0-1 0,0 0 0,0 0 1,0 1-1,0-1 0,0 0 0,0 0 0,1 0 1,-1 0-1,0 0 0,1-1 0,-1 1 1,1 0-1,-1-1 0,1 1 0,-1-1 1,1 1-1,-1-1 0,4 1 0,6 0-71,0 0 0,0 0-1,22-3 1,-9 1-60,-16 0 153,0 0-1,0-1 1,0 0-1,0 0 1,0-1 0,0 1-1,-1-2 1,1 1-1,-1-1 1,0 0-1,0-1 1,0 0-1,-1 0 1,0 0-1,0-1 1,9-10-1,8-11 9,-1-1-1,25-43 1,-37 55-13,-1-1 0,0 0 0,-2-1-1,0 0 1,-1 0 0,-1 0 0,0-1 0,-2 0 0,0 0-1,-1 0 1,-1 0 0,0 0 0,-2 0 0,-5-37 0,5 52-50,0-1 1,-1 0-1,0 1 1,1-1-1,-1 1 1,-1 0-1,1-1 1,-1 1-1,0 0 1,0 0 0,0 1-1,0-1 1,0 1-1,-1-1 1,0 1-1,0 0 1,0 0-1,0 1 1,0-1-1,0 1 1,-1 0-1,1 0 1,-1 1-1,1-1 1,-1 1-1,-8-1 1,-13-3-1276,0 2-1,0 1 1,-47 2 0,42 0-1188,-25 0-4785</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7.342"/>
    </inkml:context>
    <inkml:brush xml:id="br0">
      <inkml:brushProperty name="width" value="0.05" units="cm"/>
      <inkml:brushProperty name="height" value="0.05" units="cm"/>
      <inkml:brushProperty name="color" value="#008C3A"/>
    </inkml:brush>
  </inkml:definitions>
  <inkml:trace contextRef="#ctx0" brushRef="#br0">9 184 832,'0'0'8479,"0"0"-4487,0 0-1692,0 0-678,0 0-668,0 0-213,-3-4 276,-1 13-726,4 2-262,-1 106 340,4 0 0,37 221 1,-28-267-328,-9-46-39,2 0 0,0-1 0,11 29 0,-16-52-25,1 1-1,-1-1 0,1 0 1,0 1-1,0-1 1,-1 0-1,1 0 0,0 1 1,0-1-1,0 0 1,0 0-1,0 0 0,1 0 1,-1 0-1,0-1 1,0 1-1,1 0 0,-1 0 1,0-1-1,1 1 1,-1-1-1,1 1 0,-1-1 1,0 0-1,1 0 1,-1 1-1,1-1 0,-1 0 1,1 0-1,-1-1 1,1 1-1,-1 0 0,1 0 1,-1-1-1,1 1 1,-1-1-1,0 1 0,1-1 1,-1 1-1,0-1 1,1 0-1,-1 0 0,0 0 1,0 1-1,0-1 1,0-1-1,0 1 1,0 0-1,0 0 0,0 0 1,0 0-1,0-1 1,0 1-1,0-2 0,59-102-228,-5-2 1,43-118-1,-59 134-157,6-13-302,32-77-1207,-30 59-2108,-38 86 279</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8.108"/>
    </inkml:context>
    <inkml:brush xml:id="br0">
      <inkml:brushProperty name="width" value="0.05" units="cm"/>
      <inkml:brushProperty name="height" value="0.05" units="cm"/>
      <inkml:brushProperty name="color" value="#008C3A"/>
    </inkml:brush>
  </inkml:definitions>
  <inkml:trace contextRef="#ctx0" brushRef="#br0">289 57 5433,'0'0'3601,"0"0"-1531,0 0-431,0 0-303,0 0-217,0 0-103,0-10-240,0-36 959,-20 47-1236,8 3-465,1 0-1,1 2 1,-1-1 0,1 1-1,0 1 1,0-1 0,0 2-1,1-1 1,1 2 0,-13 12 0,-2 1-37,9-8 4,1 0 0,0 0-1,1 2 1,0-1 0,-10 19 0,16-24-129,1 1 0,0-1 0,1 1 0,0 0 0,1 0 0,0 1 0,0-1 0,1 0 0,0 21 0,2-31-181,9-1-129,-4 0 394,1 0 1,-1 0-1,1-1 0,-1 0 0,0 0 0,1 0 0,-1 0 0,0-1 0,0 0 0,0 0 0,0-1 0,6-3 0,-3 0 35,-1-1 0,1 0 0,-1 0 0,-1-1 0,11-14 0,-3 3 17,-1 0-1,0-1 1,17-39 0,-28 54-9,1-5-7,1 0-1,0 1 1,1-1 0,0 1-1,7-10 1,-12 19 8,1 0-1,-1 0 1,0 0 0,0 0-1,0 0 1,1 0 0,-1 0 0,0 0-1,0 0 1,0 0 0,0 0-1,1 0 1,-1 0 0,0 0-1,0 0 1,0 0 0,1 0 0,-1 0-1,0 0 1,0 0 0,0 0-1,0 0 1,1 0 0,-1 0-1,0 0 1,0 1 0,0-1 0,0 0-1,0 0 1,1 0 0,-1 0-1,0 0 1,0 0 0,0 1-1,0-1 1,0 0 0,0 0 0,0 0-1,0 0 1,0 1 0,1-1-1,-1 0 1,0 0 0,0 0-1,0 1 1,0-1 0,0 0 0,0 0-1,0 0 1,0 1 0,0-1-1,0 0 1,-1 0 0,1 0-1,0 0 1,0 1 0,0-1 0,0 0-1,0 0 1,0 0 0,0 1-1,0 18-25,0-16 31,0 41 28,-1 4 124,10 88 1,-9-133-384,1 0-1,0 0 1,-1-1-1,1 1 1,0 0-1,0 0 1,1-1-1,-1 1 0,1 0 1,-1-1-1,1 1 1,0-1-1,0 0 1,0 0-1,0 1 1,0-1-1,0-1 1,0 1-1,1 0 1,-1 0-1,1-1 1,0 0-1,-1 1 1,5 0-1,7-1-4277</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8.611"/>
    </inkml:context>
    <inkml:brush xml:id="br0">
      <inkml:brushProperty name="width" value="0.05" units="cm"/>
      <inkml:brushProperty name="height" value="0.05" units="cm"/>
      <inkml:brushProperty name="color" value="#008C3A"/>
    </inkml:brush>
  </inkml:definitions>
  <inkml:trace contextRef="#ctx0" brushRef="#br0">1 59 256,'0'0'5817,"0"0"-2899,0 0-1137,0 0-568,0 0-426,0 0-209,3 4-42,11 20-50,0 0 1,-2 1 0,-1 0 0,-2 1-1,0 0 1,7 35 0,-13-26-951,-4-34-1026,0-21 611,1-9 548,-1 4 219,1 1-1,1-1 1,1 1-1,8-32 1,-9 51 92,0-1 1,1 0-1,0 1 1,0-1-1,1 1 1,0 0-1,0 0 1,0 0-1,0 0 1,1 1-1,-1-1 1,1 1-1,0 0 1,1 0-1,-1 0 1,1 0-1,0 1 1,0 0-1,0 0 1,0 0-1,0 1 1,1 0-1,9-3 1,-7 3-242,1 1 0,0 0 0,0 1 0,-1 0 0,11 1 0,7 1-1170,-4-2-741</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4.920"/>
    </inkml:context>
    <inkml:brush xml:id="br0">
      <inkml:brushProperty name="width" value="0.05" units="cm"/>
      <inkml:brushProperty name="height" value="0.05" units="cm"/>
      <inkml:brushProperty name="color" value="#E71224"/>
    </inkml:brush>
  </inkml:definitions>
  <inkml:trace contextRef="#ctx0" brushRef="#br0">0 41 5665,'0'0'2067,"0"0"-364,0 0-342,0 0-260,0 0-170,0 0-241,0 0-105,0 0-78,0 16 1210,0-11-1558,1-1-1,0 0 0,0 0 0,0 1 0,3 6 0,-2-7-99,-1 1 0,0-1 1,0 0-1,0 1 0,1 7 1,-2-10-116,0 0 1,0 0-1,0 0 1,1-1-1,-1 1 1,1 0-1,-1 0 1,1 0-1,-1-1 1,2 3-1,-1-3 33,-1-1-1,1 1 0,-1 0 1,0 0-1,1 0 0,-1 0 1,0 0-1,0 0 0,0 0 1,1 0-1,-1 0 0,0 0 1,0 0-1,-1 0 0,1 0 1,0-1-1,0 3 1,1-4-9,0 0 0,0 0 0,0 0 0,-1 0 0,1 1 0,0-1-1,0-1 1,-1 1 0,1 0 0,0 0 0,-1 0 0,1 0 0,0-2 0,1-13-165,1-2 37,0-1 0,1 1 0,1 1 0,13-34 0,-18 50 128,0 1 0,1 0 0,-1-1 0,0 1 0,0-1 0,1 1 0,-1-1 0,0 1 0,0 0 0,1-1 1,-1 1-1,0-1 0,1 1 0,-1 0 0,1 0 0,-1-1 0,0 1 0,1 0 0,-1 0 0,1-1 0,-1 1 0,1 0 0,-1 0 0,1 0 0,-1 0 0,0 0 0,1-1 0,-1 1 1,1 0-1,-1 0 0,1 0 0,-1 0 0,1 1 0,-1-1 0,1 0 0,5 0-344,-6 0 111,13 20 616,-6 2-485,1 0 0,16 33 0,-13-36-1334,-3-2-1434</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9.030"/>
    </inkml:context>
    <inkml:brush xml:id="br0">
      <inkml:brushProperty name="width" value="0.05" units="cm"/>
      <inkml:brushProperty name="height" value="0.05" units="cm"/>
      <inkml:brushProperty name="color" value="#008C3A"/>
    </inkml:brush>
  </inkml:definitions>
  <inkml:trace contextRef="#ctx0" brushRef="#br0">303 0 4121,'0'0'4922,"0"0"-2250,0 0-508,0 0-530,0 0-497,0 0-270,-8 8-176,-13 17-365,1 0-1,1 1 1,-29 53-1,-40 103 253,70-143-578,2 2-1,1 0 0,2 0 1,2 2-1,2-1 0,2 1 1,-2 58-1,9-45-1109,0-55 1046,0 0 0,0 0-1,0-1 1,0 1-1,1 0 1,-1 0-1,0-1 1,0 1 0,1 0-1,-1-1 1,1 1-1,-1 0 1,1-1-1,-1 1 1,1 0 0,-1-1-1,1 1 1,-1-1-1,1 1 1,0-1-1,-1 1 1,1-1 0,0 0-1,-1 1 1,1-1-1,0 0 1,0 1-1,-1-1 1,1 0-1,0 0 1,0 0 0,-1 0-1,2 0 1,34 0-2269,-22 0 794,21 0-2586</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9.362"/>
    </inkml:context>
    <inkml:brush xml:id="br0">
      <inkml:brushProperty name="width" value="0.05" units="cm"/>
      <inkml:brushProperty name="height" value="0.05" units="cm"/>
      <inkml:brushProperty name="color" value="#008C3A"/>
    </inkml:brush>
  </inkml:definitions>
  <inkml:trace contextRef="#ctx0" brushRef="#br0">1 36 2697,'0'0'4176,"0"0"-1816,0 0-539,0 0-460,0 0-278,0 0-173,0 0-199,0 0-215,3 0-129,101 2 1177,-46 1-1437,0-3 0,60-8-1,-65-8-1191,-9 1-4630,-29 13-498</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19.695"/>
    </inkml:context>
    <inkml:brush xml:id="br0">
      <inkml:brushProperty name="width" value="0.05" units="cm"/>
      <inkml:brushProperty name="height" value="0.05" units="cm"/>
      <inkml:brushProperty name="color" value="#008C3A"/>
    </inkml:brush>
  </inkml:definitions>
  <inkml:trace contextRef="#ctx0" brushRef="#br0">1 1 6329,'254'84'2673,"-254"-77"-713,0-7-591,0 7-457,-7 14-152,7 0-88,-7 7 56,0 15-152,-7-1-264,7 0-95,-6 0-209,6 0 64,-7 1-72,7-1-361,-7 0-1271,1-14-1329,6 0-5736</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0.046"/>
    </inkml:context>
    <inkml:brush xml:id="br0">
      <inkml:brushProperty name="width" value="0.05" units="cm"/>
      <inkml:brushProperty name="height" value="0.05" units="cm"/>
      <inkml:brushProperty name="color" value="#008C3A"/>
    </inkml:brush>
  </inkml:definitions>
  <inkml:trace contextRef="#ctx0" brushRef="#br0">1 1 4905,'0'0'3670,"0"0"-1621,0 0-268,0 0-222,0 0-209,0 0-194,16 27-309,-12-20-786,113 205 1037,-109-198-1075,-1 1 0,-1 0 0,0 1 0,-1-1 0,-1 1 0,0 0 0,-1 0 1,-1 1-1,1 27 0,-3-27-231,0 0 0,-1 1 1,-1-1-1,-1 0 0,0 0 0,-2 0 1,-9 25-1,8-29-704,-1 0 1,0 0-1,-1-1 1,0 0-1,-18 19 1,-28 21-7088</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0.595"/>
    </inkml:context>
    <inkml:brush xml:id="br0">
      <inkml:brushProperty name="width" value="0.05" units="cm"/>
      <inkml:brushProperty name="height" value="0.05" units="cm"/>
      <inkml:brushProperty name="color" value="#008C3A"/>
    </inkml:brush>
  </inkml:definitions>
  <inkml:trace contextRef="#ctx0" brushRef="#br0">0 29 6729,'0'0'2777,"0"0"-737,0 0-437,0 0-592,0 0-309,0 0-287,10 0 17,236 0 1663,-76 0-3443,-165 0 831,-1 0 0,1 0 1,-1 0-1,1 0 1,0-1-1,-1 0 1,0 0-1,1 0 1,-1 0-1,1-1 1,-1 1-1,7-5 1,0-9-7353</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0.925"/>
    </inkml:context>
    <inkml:brush xml:id="br0">
      <inkml:brushProperty name="width" value="0.05" units="cm"/>
      <inkml:brushProperty name="height" value="0.05" units="cm"/>
      <inkml:brushProperty name="color" value="#008C3A"/>
    </inkml:brush>
  </inkml:definitions>
  <inkml:trace contextRef="#ctx0" brushRef="#br0">1 1 1696,'0'0'5346,"0"0"-3754,0 0-120,0 0-448,0 0-271,0 0-217,0 0-152,117 21-232,-42-21-152,-13 0-568,-7 0-3697</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1.673"/>
    </inkml:context>
    <inkml:brush xml:id="br0">
      <inkml:brushProperty name="width" value="0.05" units="cm"/>
      <inkml:brushProperty name="height" value="0.05" units="cm"/>
      <inkml:brushProperty name="color" value="#008C3A"/>
    </inkml:brush>
  </inkml:definitions>
  <inkml:trace contextRef="#ctx0" brushRef="#br0">35 141 6585,'0'0'2646,"0"0"-919,0 0-461,0 0-303,0 0-20,0 0 25,2 14-208,10 281 1567,-13-291-2313,0 0 1,0-1-1,0 1 0,0-1 0,0 1 1,-1-1-1,1 1 0,-1-1 0,0 0 1,0 0-1,0 0 0,-1 0 0,1 0 0,-1-1 1,1 1-1,-1-1 0,-3 3 0,-5 6 1,10-10-64,1-1 33,0 0 21,0 0 3,0 0 11,0 0 34,0 0-24,0 0-21,0 0-17,0 0-28,0 0-39,0 0-4,0 0-19,1-1 77,0-1-1,0 1 1,0 0 0,0 0 0,0 0 0,1 0-1,-1 0 1,0 1 0,1-1 0,-1 0-1,1 1 1,-1-1 0,1 1 0,-1-1-1,3 1 1,1-2-29,86-31-43,-53 20 37,39-17 0,-67 25 51,1-1 1,-1 0-1,0 0 0,-1-1 0,1 0 0,-2-1 1,1 0-1,8-10 0,-11 8-15,0-1-1,0 0 1,-1 0-1,-1 0 1,0-1-1,0 1 1,-1-1-1,-1 0 1,0 0-1,-1 0 1,1-17-1,10-57-231,-4 59-57,-3 12-408,-1 1 0,-1-1 0,4-29 0,-4 40-2219,-1 4 1356,-1 0-3688</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2.191"/>
    </inkml:context>
    <inkml:brush xml:id="br0">
      <inkml:brushProperty name="width" value="0.05" units="cm"/>
      <inkml:brushProperty name="height" value="0.05" units="cm"/>
      <inkml:brushProperty name="color" value="#008C3A"/>
    </inkml:brush>
  </inkml:definitions>
  <inkml:trace contextRef="#ctx0" brushRef="#br0">1 7 472,'0'0'6417,"0"0"-3001,0 0-1158,0 0-470,0 0-454,0 0-234,0 0-371,0 0-228,0 0-215,2 0-95,615 14 1436,-529-13-1753,135-4 143,-178 0-1690,54-12 1,-89 14-1949,-9 1 2210,-1 0-3445</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2.984"/>
    </inkml:context>
    <inkml:brush xml:id="br0">
      <inkml:brushProperty name="width" value="0.05" units="cm"/>
      <inkml:brushProperty name="height" value="0.05" units="cm"/>
      <inkml:brushProperty name="color" value="#008C3A"/>
    </inkml:brush>
  </inkml:definitions>
  <inkml:trace contextRef="#ctx0" brushRef="#br0">35 324 6065,'0'0'3100,"0"0"-836,0 0-480,0 0-497,0 0-324,0 0-243,0 0-261,0 0-103,0 0 68,0 3 27,14 122 619,-12-81-987,0 38 101,-2-75-174,-1-1-1,1 0 1,-1 0 0,-1 1 0,1-1 0,-1 0 0,0 0-1,0-1 1,-5 9 0,3-7-238,-1 0 1,1 0-1,1 0 0,-1 0 0,1 1 0,0-1 1,1 1-1,0 0 0,-2 11 0,26-19-354,-10-1 584,0-1 0,0 0 0,-1-1 0,1 0 1,0-1-1,-1-1 0,0 1 0,0-2 0,0 1 1,-1-1-1,0-1 0,0 0 0,-1-1 0,1 0 1,13-15-1,5-8-379,-1-1 1,-1-1-1,26-46 1,-28 41-1056,34-76 1,-50 96 991,-2 0 1,0-1-1,-2 1 0,0-1 1,0 0-1,-2 0 0,0-22 1,-2-77-3405,0 97 83</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3.408"/>
    </inkml:context>
    <inkml:brush xml:id="br0">
      <inkml:brushProperty name="width" value="0.05" units="cm"/>
      <inkml:brushProperty name="height" value="0.05" units="cm"/>
      <inkml:brushProperty name="color" value="#008C3A"/>
    </inkml:brush>
  </inkml:definitions>
  <inkml:trace contextRef="#ctx0" brushRef="#br0">1 0 7314,'0'0'2898,"0"0"-633,0 0-463,0 0-384,0 0-222,0 0-340,98 2-791,2 9-4440,-58-9-830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11.048"/>
    </inkml:context>
    <inkml:brush xml:id="br0">
      <inkml:brushProperty name="width" value="0.05" units="cm"/>
      <inkml:brushProperty name="height" value="0.05" units="cm"/>
      <inkml:brushProperty name="color" value="#E71224"/>
    </inkml:brush>
  </inkml:definitions>
  <inkml:trace contextRef="#ctx0" brushRef="#br0">178 0 5577,'0'0'3909,"0"0"-1919,0 0-395,0 0-376,0 0-260,0 0-306,0 0-236,0 0-71,0 0-145,0 0 11,0 0-105,0 0 20,0 0-47,0 0 118,0 0-78,0 0-37,0 0 25,0 0-53,0 0 49,0 0-33,0 0 91,0 0-110,0 0-12,0 0 18,0 0-38,0 0-16,0 0 24,0 0-68,0 0 78,-4 13 12,-58 94 12,56-97-69,2 0 0,-1 0 0,-4 19 0,1-5 30,-3 8-73,1 0 0,-9 59-1,15-68 98,-10 28-1,9-35-44,1 0-1,0 0 1,1 1-1,-1 26 0,2 49-63,4 106-60,1-179 117,1 1 0,12 34 0,-4-13-69,-2-4-179,1-1 0,2 0 0,1-1 1,2-1-1,2 0 0,26 37 0,-33-57-619,0-1-1,1 0 0,15 12 1,-18-16-97,15 12-2660</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3.744"/>
    </inkml:context>
    <inkml:brush xml:id="br0">
      <inkml:brushProperty name="width" value="0.05" units="cm"/>
      <inkml:brushProperty name="height" value="0.05" units="cm"/>
      <inkml:brushProperty name="color" value="#008C3A"/>
    </inkml:brush>
  </inkml:definitions>
  <inkml:trace contextRef="#ctx0" brushRef="#br0">1 0 5281</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24.151"/>
    </inkml:context>
    <inkml:brush xml:id="br0">
      <inkml:brushProperty name="width" value="0.05" units="cm"/>
      <inkml:brushProperty name="height" value="0.05" units="cm"/>
      <inkml:brushProperty name="color" value="#008C3A"/>
    </inkml:brush>
  </inkml:definitions>
  <inkml:trace contextRef="#ctx0" brushRef="#br0">1 134 5281,'326'-111'3877,"-261"89"-1435,-65 22-379,0 0-445,0 0-419,0 0-319,0 0-291,0 0-277,0 0-37,0 0-136,9 0 226,12 4-311,0 0 1,-1 2-1,0 0 0,0 1 1,0 2-1,21 11 0,-40-19-59,0 0 1,1 0-1,-1 0 0,0 0 1,0 0-1,1 1 0,-1-1 1,0 0-1,0 1 0,-1-1 0,1 1 1,0-1-1,0 1 0,-1-1 1,1 1-1,-1-1 0,1 1 0,-1 0 1,0-1-1,1 1 0,-1 0 1,0-1-1,0 1 0,0 0 1,-1-1-1,1 1 0,0 0 0,-1-1 1,1 1-1,-1-1 0,1 1 1,-1-1-1,1 1 0,-2 1 0,-2 5-25,1-1-1,-1 1 0,-1-1 0,1 0 1,-10 11-1,6-9 15,-167 202-307,173-208 314,1-1 0,0 1 1,0-1-1,0 1 0,0-1 0,0 1 1,1 0-1,-1-1 0,1 1 0,-1 0 0,1 0 1,0-1-1,0 1 0,0 0 0,1 3 0,0 8-213,2-11 222,1 0 0,-1-1 0,1 1-1,-1-1 1,1 0 0,0 0 0,0 0-1,0 0 1,0-1 0,1 1 0,3 0 0,20 3-134,1-1 0,-1-1 0,1-2 1,-1 0-1,33-5 0,6 2-1665,2 1-2938,-12-5-4275</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0.483"/>
    </inkml:context>
    <inkml:brush xml:id="br0">
      <inkml:brushProperty name="width" value="0.05" units="cm"/>
      <inkml:brushProperty name="height" value="0.05" units="cm"/>
      <inkml:brushProperty name="color" value="#008C3A"/>
    </inkml:brush>
  </inkml:definitions>
  <inkml:trace contextRef="#ctx0" brushRef="#br0">1 64 10234,'0'0'3833,"0"0"-2713,0 0-64,0 0-511,0 0-265,0 0 216,0 0-120,275 0-224,-186 0-16,0 0-136,0-7 0,-6-7 0,-15-1-496,-6 1-840,-21 7-1009,-20 0-2104</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0.946"/>
    </inkml:context>
    <inkml:brush xml:id="br0">
      <inkml:brushProperty name="width" value="0.05" units="cm"/>
      <inkml:brushProperty name="height" value="0.05" units="cm"/>
      <inkml:brushProperty name="color" value="#008C3A"/>
    </inkml:brush>
  </inkml:definitions>
  <inkml:trace contextRef="#ctx0" brushRef="#br0">166 1 4609,'0'0'3897,"0"0"-1911,0 0-730,0 0-315,0 0-251,0 0 277,-8 39 65,-27 128-91,-7 153 1215,35-241-1956,-2-1 0,-33 125 0,36-184-187,1 0 1,1 0 0,1 1-1,-1 28 1,4-47-58,0-1-47,0 0-29,0 0-32,3 0-33,75 1-41,170-5-1528,-84-12-2641,-101 7 133</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1.281"/>
    </inkml:context>
    <inkml:brush xml:id="br0">
      <inkml:brushProperty name="width" value="0.05" units="cm"/>
      <inkml:brushProperty name="height" value="0.05" units="cm"/>
      <inkml:brushProperty name="color" value="#008C3A"/>
    </inkml:brush>
  </inkml:definitions>
  <inkml:trace contextRef="#ctx0" brushRef="#br0">1 113 6129,'0'0'4377,"0"0"-2584,0 0 479,0 0-792,0 0-375,0 0-401,0 0-160,0-21-424,0 21-40,20 0-32,28 0-48,28-7 0,20 0-392,76-14-472,-21-7-1369,-14 0-2176</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1.613"/>
    </inkml:context>
    <inkml:brush xml:id="br0">
      <inkml:brushProperty name="width" value="0.05" units="cm"/>
      <inkml:brushProperty name="height" value="0.05" units="cm"/>
      <inkml:brushProperty name="color" value="#008C3A"/>
    </inkml:brush>
  </inkml:definitions>
  <inkml:trace contextRef="#ctx0" brushRef="#br0">364 0 8002,'0'0'2722,"0"0"-874,0 0-93,0 0-203,0 0-183,-39 76-353,-122 247-275,142-287-573,3 1 0,0 0-1,-16 69 1,20-60-28,-8 30-246,3 1 0,4 1 1,3 0-1,1 89 0,9-167 57,0 1 1,0-1-1,1 1 0,-1-1 1,0 1-1,0-1 0,1 1 1,-1-1-1,0 1 0,0-1 1,1 1-1,-1-1 1,0 0-1,1 1 0,-1-1 1,1 0-1,-1 1 0,1-1 1,-1 0-1,0 0 0,1 1 1,-1-1-1,1 0 0,-1 0 1,1 0-1,-1 0 1,1 1-1,-1-1 0,1 0 1,-1 0-1,1 0 0,0 0 1,22 0-989,-17-1 378,40 1-3544,-3 0-1627</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2.181"/>
    </inkml:context>
    <inkml:brush xml:id="br0">
      <inkml:brushProperty name="width" value="0.05" units="cm"/>
      <inkml:brushProperty name="height" value="0.05" units="cm"/>
      <inkml:brushProperty name="color" value="#008C3A"/>
    </inkml:brush>
  </inkml:definitions>
  <inkml:trace contextRef="#ctx0" brushRef="#br0">110 13 7098,'0'0'2968,"0"0"-890,0 0-412,0 0-445,0 0-349,0 0-189,15-6 17,12 3-486,1 1-1,1 1 0,38 4 0,-2-1-131,-65-2-90,1 0 0,-1 0 0,1 0 0,0 0-1,-1 0 1,1 0 0,-1 0 0,1 0 0,-1 0 0,1 0-1,-1 0 1,1 0 0,-1 1 0,1-1 0,-1 0-1,1 0 1,-1 0 0,1 1 0,-1-1 0,1 0 0,-1 1-1,0-1 1,1 0 0,-1 1 0,0-1 0,1 1 0,-1-1-1,0 1 1,1-1 0,-1 0 0,0 1 0,0-1 0,1 1-1,-1-1 1,0 1 0,0-1 0,0 1 0,0 0 0,0-1-1,0 1 1,0-1 0,0 2 0,-8 23 9,5-19-30,-18 35-20,-1 0-1,-3-2 0,-42 52 1,-10 18-17,-48 108-55,124-216 119,0 0 1,0 0-1,1 0 1,-1 0-1,1 0 1,-1 1-1,1-1 0,-1 0 1,1 1-1,-1-1 1,1 0-1,0 1 0,0-1 1,0 0-1,0 1 1,0-1-1,0 0 0,0 1 1,0-1-1,1 0 1,-1 1-1,0-1 1,1 0-1,-1 1 0,1-1 1,-1 0-1,2 2 1,1-1-8,-1 0 1,0 0 0,1 0 0,-1 0-1,1-1 1,-1 1 0,1-1 0,0 0-1,-1 0 1,1 0 0,0 0 0,4 0 0,11 3-53,0-2 1,1-1-1,21 0 1,-35-1 44,131 0-1714,-46 0-2659,-62 0 782</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2.513"/>
    </inkml:context>
    <inkml:brush xml:id="br0">
      <inkml:brushProperty name="width" value="0.05" units="cm"/>
      <inkml:brushProperty name="height" value="0.05" units="cm"/>
      <inkml:brushProperty name="color" value="#008C3A"/>
    </inkml:brush>
  </inkml:definitions>
  <inkml:trace contextRef="#ctx0" brushRef="#br0">0 14 6481,'0'0'3233,"0"0"-1080,0 0-121,0 0-696,0 0-328,0 0-359,0 0-249,0-14-208,0 14-120,7 0-72,28 0 0,6 0-8,14 0-32,41 0-984,-14 0-1513,-13 0-3184</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2.925"/>
    </inkml:context>
    <inkml:brush xml:id="br0">
      <inkml:brushProperty name="width" value="0.05" units="cm"/>
      <inkml:brushProperty name="height" value="0.05" units="cm"/>
      <inkml:brushProperty name="color" value="#008C3A"/>
    </inkml:brush>
  </inkml:definitions>
  <inkml:trace contextRef="#ctx0" brushRef="#br0">1 0 4505,'0'0'4257,"0"0"-2233,0 0-939,0 0-359,0 0-188,0 0 341,14 25-16,-5-7-700,91 144 963,-93-152-1102,32 47 347,44 83 0,-73-121-316,-2 1 0,0 0 0,-1 1 0,0 0 0,-2 0 0,-1 0 0,0 1 1,0 34-1,-4-33-57,1-8-20,-2 0-1,1 0 1,-5 23 0,3-31-9,0 1 0,-1-2 0,0 1 0,0 0 0,0 0 0,-1-1 0,0 0 0,0 0 0,-1 0 0,-6 7 0,-31 27-1678,-78 56 1,49-44-2389</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3.348"/>
    </inkml:context>
    <inkml:brush xml:id="br0">
      <inkml:brushProperty name="width" value="0.05" units="cm"/>
      <inkml:brushProperty name="height" value="0.05" units="cm"/>
      <inkml:brushProperty name="color" value="#008C3A"/>
    </inkml:brush>
  </inkml:definitions>
  <inkml:trace contextRef="#ctx0" brushRef="#br0">1 1 5089,'0'0'5969,"0"0"-3688,0 0-353,0 0-495,0 0-801,0 0-72,0 0-232,0 0-176,20 0-56,15 0 32,6 0 64,7 7-176,7 0-16,0-7-72,0 0-272,7 0-912,-14 0-1393,-14 0-2816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8.164"/>
    </inkml:context>
    <inkml:brush xml:id="br0">
      <inkml:brushProperty name="width" value="0.05" units="cm"/>
      <inkml:brushProperty name="height" value="0.05" units="cm"/>
      <inkml:brushProperty name="color" value="#E71224"/>
    </inkml:brush>
  </inkml:definitions>
  <inkml:trace contextRef="#ctx0" brushRef="#br0">1 0 4609,'0'0'2368,"0"0"-479,0 0-313,0 0-800,0 0-279,0 0-369,0 0-24,0 292-32,0-263-72,0 0-224,0-17-1297,0 0-1383</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5.751"/>
    </inkml:context>
    <inkml:brush xml:id="br0">
      <inkml:brushProperty name="width" value="0.05" units="cm"/>
      <inkml:brushProperty name="height" value="0.05" units="cm"/>
      <inkml:brushProperty name="color" value="#E71224"/>
    </inkml:brush>
  </inkml:definitions>
  <inkml:trace contextRef="#ctx0" brushRef="#br0">295 0 4217,'0'0'3034,"0"0"-696,0 0-689,0 0-360,0 0-248,0 0 34,-7 12-195,-206 329 1785,201-321-2689,-34 47-2125,46-66 1973,0 0 0,-1-1 0,1 1 0,0-1 0,-1 1 0,1-1 0,-1 1 0,1-1 0,-1 1 1,1-1-1,-1 0 0,1 1 0,-1-1 0,1 0 0,-1 1 0,0-1 0,1 0 0,-1 0 0,1 1 0,-1-1 0,0 0 0,1 0 0,-1 0 0,0 0 0,1 0 0,-1 0 0,1 0 0,-2 0 0,1 0-3422</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3.680"/>
    </inkml:context>
    <inkml:brush xml:id="br0">
      <inkml:brushProperty name="width" value="0.05" units="cm"/>
      <inkml:brushProperty name="height" value="0.05" units="cm"/>
      <inkml:brushProperty name="color" value="#008C3A"/>
    </inkml:brush>
  </inkml:definitions>
  <inkml:trace contextRef="#ctx0" brushRef="#br0">69 1 7882,'-69'232'3048,"69"-232"-911,0 0-305,0 0-608,0 0-543,0 0-281,7 0-296,27 14 96,7-7-72,21 7-8,14-7-120,34-7-744,-7 0-1329,-14 0-3664</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4.076"/>
    </inkml:context>
    <inkml:brush xml:id="br0">
      <inkml:brushProperty name="width" value="0.05" units="cm"/>
      <inkml:brushProperty name="height" value="0.05" units="cm"/>
      <inkml:brushProperty name="color" value="#008C3A"/>
    </inkml:brush>
  </inkml:definitions>
  <inkml:trace contextRef="#ctx0" brushRef="#br0">220 1 1064,'0'0'7775,"0"0"-4358,0 0-1499,0 0-422,0 0-269,0 0-59,-19 43-302,-65 142-384,52-114-68,-26 80 0,51-124-367,0 1-1,2-1 0,2 1 0,0 0 1,1 30-1,3-57-49,-1-1-1,0 1 1,1 0 0,-1 0-1,0 0 1,1 0 0,-1-1-1,1 1 1,-1 0 0,1 0-1,-1-1 1,1 1 0,0 0-1,-1-1 1,1 1-1,0-1 1,-1 1 0,1-1-1,0 1 1,0-1 0,0 1-1,-1-1 1,1 0 0,0 0-1,0 1 1,0-1 0,0 0-1,0 0 1,0 0 0,0 0-1,-1 0 1,3 0 0,40 0-13,-26-1-5,-5 0 22,-1 0 0,1 0 0,0-2 0,-1 1 0,0-1 0,1-1-1,-1 0 1,-1 0 0,1-2 0,-1 1 0,0-1 0,0 0 0,0-1-1,-1 0 1,0-1 0,0 0 0,-1 0 0,0-1 0,9-13 0,-7 8 2,0 0 1,-1-1 0,-1-1-1,0 0 1,-1 0 0,-1 0-1,-1-1 1,0 1 0,-1-2 0,-1 1-1,0 0 1,0-28 0,-3 31-19,1 10-14,0-1-1,-1 1 0,0-1 0,0 1 1,0-1-1,0 1 0,-1-1 0,0 1 1,0 0-1,0-1 0,0 1 0,-1 0 1,0 0-1,0 0 0,0 0 0,0 0 0,0 0 1,-1 0-1,0 1 0,0-1 0,0 1 1,-4-4-1,-3-1-183,0 1 0,-1 0-1,1 1 1,-1 0 0,-1 0 0,1 2 0,-1-1-1,-15-3 1,-58-4-4252,30 11-2441</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4.779"/>
    </inkml:context>
    <inkml:brush xml:id="br0">
      <inkml:brushProperty name="width" value="0.05" units="cm"/>
      <inkml:brushProperty name="height" value="0.05" units="cm"/>
      <inkml:brushProperty name="color" value="#008C3A"/>
    </inkml:brush>
  </inkml:definitions>
  <inkml:trace contextRef="#ctx0" brushRef="#br0">1 176 6993,'0'0'4169,"0"0"-1693,0 0-575,0 0-707,0 0-494,0 0-272,0 16-33,0 23-110,-1 87 631,29 227-1,-19-294-834,3 99 0,-10-157-104,0-1 0,-1 0 0,1 1 0,0-1 0,0 0 0,-1 0 0,1 0 0,0-1 0,-1 1 0,1 0 0,0-1 0,0 1 0,-1-1 0,1 1 0,1-2 0,2-3-11,-1 0 0,0-1 0,0 0 0,0 1 1,-1-1-1,0-1 0,0 1 0,0 0 0,3-14 1,3-4-7,28-68-119,125-299-1036,-35 141-2627,-98 199 1298,-7 8-1530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5.543"/>
    </inkml:context>
    <inkml:brush xml:id="br0">
      <inkml:brushProperty name="width" value="0.05" units="cm"/>
      <inkml:brushProperty name="height" value="0.05" units="cm"/>
      <inkml:brushProperty name="color" value="#008C3A"/>
    </inkml:brush>
  </inkml:definitions>
  <inkml:trace contextRef="#ctx0" brushRef="#br0">262 101 6449,'0'0'2698,"0"0"-680,0 0-491,0 0-224,0 0-123,0 0-82,6-16-313,17-46-181,-23 62-538,0-1-1,1 1 1,-1-1-1,0 0 0,0 1 1,0-1-1,0 1 1,0-1-1,0 1 1,1-1-1,-1 0 0,-1 1 1,1-1-1,0 1 1,0-1-1,0 0 0,0 1 1,0-1-1,0 1 1,-1-1-1,1 1 0,0-1 1,-1 1-1,1-1 1,0 1-1,-1-1 1,1 1-1,0-1 0,-1 1 1,1-1-1,-2 0 1,-20-4 374,-21 11-496,32-2 56,-1 1-1,1 1 0,0 0 1,1 0-1,0 1 0,0 0 1,0 1-1,-9 10 0,3-3-33,1 1-1,1 1 1,-21 33-1,29-39-24,1-1 0,0 2 0,1-1-1,0 0 1,1 1 0,0 0 0,1 0-1,0 0 1,1 0 0,0 0 0,1 17-1,3-28-3,0 1 0,1-1 0,-1 0-1,0 0 1,0-1 0,1 1-1,-1-1 1,0 1 0,1-1-1,-1 0 1,0 0 0,1-1-1,5 0 1,3 1-167,0 0 141,-1 0 0,0-1 0,0 0 1,17-5-1,-23 5 77,0-1 1,0 0 0,0 0 0,-1-1 0,1 1 0,-1-1 0,1 0-1,-1 0 1,0-1 0,0 1 0,-1-1 0,5-6 0,-1 2-35,0 0 1,-1-1-1,0-1 0,0 1 1,5-13-1,-11 58 50,3 1 0,1-1 0,9 41 0,7-29-1167,8-6-3924,-14-27 968</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6.045"/>
    </inkml:context>
    <inkml:brush xml:id="br0">
      <inkml:brushProperty name="width" value="0.05" units="cm"/>
      <inkml:brushProperty name="height" value="0.05" units="cm"/>
      <inkml:brushProperty name="color" value="#008C3A"/>
    </inkml:brush>
  </inkml:definitions>
  <inkml:trace contextRef="#ctx0" brushRef="#br0">1 29 5217,'0'0'1803,"0"0"-307,0 0-33,0 0-309,0 0-87,0 0-1,6 22 86,17 67-208,-14-24 271,-7-35-716,-1 66 125,-1-95-718,0-1-128,0 0-38,0 0 26,0 0 26,0-4 46,0-224-1236,0 225 1383,0 1 1,1-1-1,-1 1 1,1-1-1,-1 0 0,1 1 1,0 0-1,0-1 1,0 1-1,0 0 1,0-1-1,1 1 0,-1 0 1,1 0-1,-1 0 1,1 0-1,2-2 1,1 0-14,0 0 1,1 0 0,-1 1-1,1-1 1,-1 1-1,12-4 1,3 1-4,1 0 1,0 1-1,27-2 1,43 5-1537,-53 2-1260,-23 0 437</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6.460"/>
    </inkml:context>
    <inkml:brush xml:id="br0">
      <inkml:brushProperty name="width" value="0.05" units="cm"/>
      <inkml:brushProperty name="height" value="0.05" units="cm"/>
      <inkml:brushProperty name="color" value="#008C3A"/>
    </inkml:brush>
  </inkml:definitions>
  <inkml:trace contextRef="#ctx0" brushRef="#br0">296 0 8122,'0'0'2760,"0"0"-682,0 0-456,0 0-565,0 0-218,0 0-84,-22 35-107,-71 119-201,64-105-306,3 2 1,3 0 0,1 2-1,3 1 1,-15 69-1,29-105-138,-3 17-372,2 0-1,2 0 1,1 0-1,2 43 1,1-77 226,0 1 1,0-1-1,0 0 0,0 0 1,0 0-1,0 0 0,0 0 0,1 1 1,-1-1-1,0 0 0,1 0 1,-1 0-1,1 0 0,-1 0 0,1 0 1,0 0-1,-1 0 0,1 0 1,0 0-1,-1-1 0,1 1 0,0 0 1,0 0-1,0-1 0,0 1 1,0 0-1,0-1 0,0 1 1,0-1-1,0 0 0,0 1 0,0-1 1,0 0-1,1 1 0,-1-1 1,0 0-1,0 0 0,0 0 0,0 0 1,2 0-1,2 1-514,35 6-5143</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7.082"/>
    </inkml:context>
    <inkml:brush xml:id="br0">
      <inkml:brushProperty name="width" value="0.05" units="cm"/>
      <inkml:brushProperty name="height" value="0.05" units="cm"/>
      <inkml:brushProperty name="color" value="#008C3A"/>
    </inkml:brush>
  </inkml:definitions>
  <inkml:trace contextRef="#ctx0" brushRef="#br0">105 2 6729,'0'0'3652,"0"0"-1660,0 0-434,0 0-491,0 0-290,0 0-162,0 0-229,0 0-180,4 0-79,41-1 188,58 1 29,-92 0-333,0 1 0,-1 1-1,1 0 1,-1 0 0,0 1 0,20 8 0,-29-8-61,0 0 0,-1 0 0,1 1 0,-1-1 0,1 0 0,-1 1 0,0-1 0,0 0 1,0 0-1,-2 5 0,2-4-4,0 3 24,-1-1 0,0 0 0,-1 1 0,1-1 0,-1 0 0,-1 0 0,1 0 0,-1 0 0,0-1 0,-5 9 0,-45 56-40,29-40 65,-124 182 0,131-184-9,1 1 0,2 0 0,1 1-1,1 0 1,-14 61 0,25-88-24,1 1 0,-1-1 0,1 1 0,-1-1 0,1 1 0,0-1 0,1 1 0,-1-1 0,2 7 0,-1-9 22,-1 1 0,1-1 0,0 1 0,0-1 0,0 0-1,0 1 1,0-1 0,0 0 0,0 0 0,0 0 0,0 0 0,1 0 0,-1 0 0,0 0 0,1 0 0,-1 0 0,1 0 0,-1-1 0,1 1 0,-1-1 0,2 1 0,30 7-154,0-1 0,1-2 0,57 2 0,-9-6-7821,-81-1 2505</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7.478"/>
    </inkml:context>
    <inkml:brush xml:id="br0">
      <inkml:brushProperty name="width" value="0.05" units="cm"/>
      <inkml:brushProperty name="height" value="0.05" units="cm"/>
      <inkml:brushProperty name="color" value="#008C3A"/>
    </inkml:brush>
  </inkml:definitions>
  <inkml:trace contextRef="#ctx0" brushRef="#br0">12 1 3937,'0'0'3098,"0"0"-680,0 0-561,0 0-482,0 0-146,0 0-129,0-1-994,-1 1 1,1 0 0,-1 0-1,1 0 1,-1 0 0,1 0-1,0 0 1,-1 0-1,1 1 1,-1-1 0,1 0-1,0 0 1,-1 0 0,1 0-1,0 0 1,-1 1-1,1-1 1,-1 0 0,1 0-1,0 1 1,0-1-1,-1 0 1,1 0 0,0 1-1,-1-1 1,1 0 0,0 1-1,0-1 1,0 0-1,-1 1 1,1-1 0,0 1-1,0-1 1,0 0-1,0 1 1,-1 0 0,4 1-105,-1 1 1,0-1 0,1 0 0,-1 0 0,1 0-1,-1 0 1,1-1 0,0 1 0,0-1-1,0 0 1,0 1 0,0-1 0,0 0-1,0-1 1,0 1 0,1-1 0,3 1 0,64 0-919,-48-1 215,31 0-2188,-5 0-2812</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8.048"/>
    </inkml:context>
    <inkml:brush xml:id="br0">
      <inkml:brushProperty name="width" value="0.05" units="cm"/>
      <inkml:brushProperty name="height" value="0.05" units="cm"/>
      <inkml:brushProperty name="color" value="#008C3A"/>
    </inkml:brush>
  </inkml:definitions>
  <inkml:trace contextRef="#ctx0" brushRef="#br0">28 0 4561,'0'0'1996,"0"0"-561,0 0-282,0 0-112,0 0-97,0 0-189,8 27-11,0 2-519,-2-7-13,0 1 0,2-1 0,0-1 0,2 0 0,19 32 0,15 18 706,-8-15-271,34 72-1,-61-109-581,-1 1-1,-1-1 0,-1 1 1,0 1-1,-2-1 0,0 1 0,1 41 1,-5-41-26,1-12-38,0 1 0,-1-1 0,0 1 1,-1 0-1,0-1 0,0 1 0,-1-1 0,-1 1 0,1-1 0,-1 0 0,-1 0 0,0 0 0,0 0 1,-10 14-1,-5 0-224,-1-1 1,-1-1-1,-46 36 1,-29 8-3391,47-41-686</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8.380"/>
    </inkml:context>
    <inkml:brush xml:id="br0">
      <inkml:brushProperty name="width" value="0.05" units="cm"/>
      <inkml:brushProperty name="height" value="0.05" units="cm"/>
      <inkml:brushProperty name="color" value="#008C3A"/>
    </inkml:brush>
  </inkml:definitions>
  <inkml:trace contextRef="#ctx0" brushRef="#br0">0 1 7666,'0'0'2968,"0"0"-1311,0 0-217,0 0-464,0 0 24,0 0 65,0 0-513,110 21-128,-82-21-304,6 0 0,7 0-120,1 0-48,12 0-696,-12 0-1417,-8 0-2432</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6.152"/>
    </inkml:context>
    <inkml:brush xml:id="br0">
      <inkml:brushProperty name="width" value="0.05" units="cm"/>
      <inkml:brushProperty name="height" value="0.05" units="cm"/>
      <inkml:brushProperty name="color" value="#E71224"/>
    </inkml:brush>
  </inkml:definitions>
  <inkml:trace contextRef="#ctx0" brushRef="#br0">0 0 3593,'0'0'2192,"0"0"-182,0 0-436,0 0-419,0 0-383,0 0-216,0 0-39,1 2 131,4 10 123,1 0 1,1 0-1,0 0 0,14 17 0,7 12-290,-6-5-502,31 37-1,-43-60-1352,1-2 0,0 1 1,18 13-1,-16-13-2944</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8.698"/>
    </inkml:context>
    <inkml:brush xml:id="br0">
      <inkml:brushProperty name="width" value="0.05" units="cm"/>
      <inkml:brushProperty name="height" value="0.05" units="cm"/>
      <inkml:brushProperty name="color" value="#008C3A"/>
    </inkml:brush>
  </inkml:definitions>
  <inkml:trace contextRef="#ctx0" brushRef="#br0">62 1 1776,'-61'295'6578,"61"-295"-4050,0 0-671,0 0-617,0 0-600,0 0-168,0 7 32,27 7-192,7 0 136,15-7-239,-1 8 23,13-15-232,29 0-633,-8 0-1559,-6 0-3905</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36:39.236"/>
    </inkml:context>
    <inkml:brush xml:id="br0">
      <inkml:brushProperty name="width" value="0.05" units="cm"/>
      <inkml:brushProperty name="height" value="0.05" units="cm"/>
      <inkml:brushProperty name="color" value="#008C3A"/>
    </inkml:brush>
  </inkml:definitions>
  <inkml:trace contextRef="#ctx0" brushRef="#br0">234 1 6481,'0'0'3297,"0"0"-400,0 0-185,0 0-935,0 0-857,0 0-272,-48 373-328,27-296-160,-7 14-104,1 8-56,-14 56-664,6-15-1697,1-13-4248</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15.921"/>
    </inkml:context>
    <inkml:brush xml:id="br0">
      <inkml:brushProperty name="width" value="0.05" units="cm"/>
      <inkml:brushProperty name="height" value="0.05" units="cm"/>
      <inkml:brushProperty name="color" value="#008C3A"/>
    </inkml:brush>
  </inkml:definitions>
  <inkml:trace contextRef="#ctx0" brushRef="#br0">1 78 368,'0'0'819,"0"0"-143,0 0-40,0 0-129,0 0-146,0 0-203,0 0-106,0 0 53,0 0 76,0 0 52,0 0-163,0 0-8,0 0-44,0 0-31,0 0-18,0 0 55,0 0 16,0 0 70,0 0-54,0 0 42,0 0-70,0 0-61,3 0-166,7-1 14,1-1-1,-1 1 0,-1-2 1,1 1-1,0-1 0,11-6 0,-11 5 57,0 0 0,1 1 0,-1 0 0,0 0-1,1 1 1,15-1 0,22 4 67,-22 1 58,1-2 0,-1-1 0,0-1 0,27-6 0,-42 3 52,-9 4 254,-2 1 389,0 0 390,0 0-130,0 0-160,-34 0 880,-89-10 406,0-1-247,61 11-3961,61 0 2035,1 0-1,-1 1 0,0-1 1,1 0-1,-1 0 1,0 1-1,1-1 0,-1 0 1,1 1-1,-1-1 1,1 0-1,-1 1 0,1-1 1,-1 1-1,1-1 0,-1 1 1,1-1-1,-1 1 1,1-1-1,0 1 0,-1 0 1,1-1-1,0 1 0,-1 0 1,1-1-1,0 1 1,0 0-1,0-1 0,0 1 1,-1 0-1,1 1 0,-1 2-599,-6 17-1898</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18.189"/>
    </inkml:context>
    <inkml:brush xml:id="br0">
      <inkml:brushProperty name="width" value="0.05" units="cm"/>
      <inkml:brushProperty name="height" value="0.05" units="cm"/>
      <inkml:brushProperty name="color" value="#008C3A"/>
    </inkml:brush>
  </inkml:definitions>
  <inkml:trace contextRef="#ctx0" brushRef="#br0">1 697 1632,'0'0'2330,"0"0"-612,0 0-238,0 0-173,0 0 19,0 0-233,0 0-104,0 0-91,0 0 29,11 0 4274,0 0-5111,476 0 44,-452-4-128,0 0 0,0-3 0,-1-1 0,0-1 0,0-2 0,36-17 0,43-13 68,-74 29-82,-1 1 0,1 2 0,1 2-1,65-4 1,5 2 33,-62 3-2,-7-1-26,76-21 1,-7-1-5,314-62 18,-373 80 17,34-10-45,2 5-1,1 3 1,98-2-1,105-6 77,0 0-83,-225 17 25,0-3 0,-1-3-1,102-29 1,-1 1-13,-105 27 19,0 3 0,91-2 0,309-14-52,-298 12 43,978-22-156,253 41 108,-1016-7 258,-349-1-164,1-1-1,-1-2 0,41-9 1,-61 11-123,1-2-835,-9-14-4312,-1 6 892</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0.122"/>
    </inkml:context>
    <inkml:brush xml:id="br0">
      <inkml:brushProperty name="width" value="0.05" units="cm"/>
      <inkml:brushProperty name="height" value="0.05" units="cm"/>
      <inkml:brushProperty name="color" value="#008C3A"/>
    </inkml:brush>
  </inkml:definitions>
  <inkml:trace contextRef="#ctx0" brushRef="#br0">18 1 1200,'0'0'5663,"0"0"-2993,0 0-1215,0 0-498,0 0-261,0 0-7,-16 0 115,14 0 2154,8 1-2895,0 0 0,-1 0 0,1 1 0,0 0 0,-1 1 0,1-1 0,6 5 0,24 10 165,64 13 228,45 16 53,-142-45-504,1 1 0,-1 0 0,0 0 0,0 0 0,1 0 0,-2 0 0,1 0 0,0 1 0,0 0 0,-1-1 0,1 1 0,-1 0-1,0 0 1,0 0 0,0 1 0,-1-1 0,1 0 0,-1 1 0,1-1 0,0 7 0,1 3 21,-2 0 0,0 1 1,0-1-1,-2 19 0,0-4 110,1-23-127,-1 1-1,0-1 1,0 0 0,-1 1 0,1-1-1,-1 0 1,0 0 0,-1 0-1,1 0 1,-1 0 0,0 0-1,-7 7 1,-51 52 89,36-39-84,-9 10-1190,1 2-1,1 2 0,2 1 0,3 1 0,-36 69 0,49-82-3225</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0.788"/>
    </inkml:context>
    <inkml:brush xml:id="br0">
      <inkml:brushProperty name="width" value="0.05" units="cm"/>
      <inkml:brushProperty name="height" value="0.05" units="cm"/>
      <inkml:brushProperty name="color" value="#008C3A"/>
    </inkml:brush>
  </inkml:definitions>
  <inkml:trace contextRef="#ctx0" brushRef="#br0">1 578 8146,'0'0'2423,"0"0"-587,0 0-61,0 0-496,0 0-250,0 0-279,0 0-266,0 0-119,0 0-229,0 0 6,0-5-46,2-24-130,2 0 0,1 1 0,14-45 0,-1-1-120,-13 48 82,46-251-1119,-45 242 1176,-6 34 55,0 1 116,0 0-5,0 0 75,0 23 62,0 425 194,0-444-484,1 0 0,-1 0 0,1 0 0,0 0 0,1-1 0,-1 1 0,1 0 0,-1-1-1,1 1 1,0-1 0,0 1 0,1-1 0,-1 0 0,1 0 0,-1 0 0,1 0 0,0-1 0,0 1 0,0-1 0,0 0 0,1 1 0,-1-1 0,1-1 0,-1 1 0,1 0 0,0-1 0,0 0 0,-1 0-1,6 1 1,11 2-311,-1 0-1,1-1 0,1-1 0,27-1 0,-21 0-575,44-4-2225,-67 2 2770,0 0-1,0 0 1,0 0-1,0 0 1,0-1-1,0 0 1,0 0-1,-1 0 1,1 0-1,-1-1 1,1 1-1,-1-1 1,5-5-1,15-22-5762</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1.139"/>
    </inkml:context>
    <inkml:brush xml:id="br0">
      <inkml:brushProperty name="width" value="0.05" units="cm"/>
      <inkml:brushProperty name="height" value="0.05" units="cm"/>
      <inkml:brushProperty name="color" value="#008C3A"/>
    </inkml:brush>
  </inkml:definitions>
  <inkml:trace contextRef="#ctx0" brushRef="#br0">1 197 880,'0'0'6626,"0"0"-4602,0 0-448,0 0-591,0 0-353,0 0-416,0 0 464,34 0-368,1 0 232,13 0-88,7 0-104,13 0-312,15 0-40,-1-28-480,35-35-1056,-28 7-1049,-13 6-5032</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2.157"/>
    </inkml:context>
    <inkml:brush xml:id="br0">
      <inkml:brushProperty name="width" value="0.05" units="cm"/>
      <inkml:brushProperty name="height" value="0.05" units="cm"/>
      <inkml:brushProperty name="color" value="#008C3A"/>
    </inkml:brush>
  </inkml:definitions>
  <inkml:trace contextRef="#ctx0" brushRef="#br0">28 22 4401,'0'0'2083,"0"0"-281,0 0-31,0 0-231,0 0-90,0 0-170,-3-4-228,1 2-825,1 0-160,0 1 0,0 0 0,0 0 0,1 0 0,-1 0-1,0 0 1,0 0 0,-1 0 0,1 1 0,0-1 0,0 0 0,0 0 0,0 1 0,-1-1 0,1 1-1,0-1 1,-2 1 0,2 0 429,1 0 10,0 0-150,0 0-20,0 0-97,0 0-135,0 0-11,0 0-10,0 24-151,19 644 190,5 11-5,16 225-319,-29-782-70,6-1 1,49 184-1,-48-235 83,-12-41-615,2 0 0,1-1-1,14 30 1,-22-57 557,0 0-1,1 0 1,-1 0-1,0-1 1,1 1-1,-1 0 1,0-1-1,1 1 1,-1-1-1,1 1 1,-1-1-1,1 0 1,-1 1 0,1-1-1,-1 0 1,1 0-1,-1 0 1,1 0-1,-1-1 1,3 0-1,3 1-1964,1 0-4510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2.890"/>
    </inkml:context>
    <inkml:brush xml:id="br0">
      <inkml:brushProperty name="width" value="0.05" units="cm"/>
      <inkml:brushProperty name="height" value="0.05" units="cm"/>
      <inkml:brushProperty name="color" value="#008C3A"/>
    </inkml:brush>
  </inkml:definitions>
  <inkml:trace contextRef="#ctx0" brushRef="#br0">385 0 1800,'0'0'4252,"0"0"-1940,0 0-527,0 0-222,0 0-154,0 0-235,-22 9 2654,2 8-3418,0 0 0,-28 32 0,22-20-271,-13 9-329,1 2 0,3 1-1,1 2 1,2 2 0,-31 56 0,56-70-1699,6-11-3730,1-16 3759,0-3-4146</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3.222"/>
    </inkml:context>
    <inkml:brush xml:id="br0">
      <inkml:brushProperty name="width" value="0.05" units="cm"/>
      <inkml:brushProperty name="height" value="0.05" units="cm"/>
      <inkml:brushProperty name="color" value="#008C3A"/>
    </inkml:brush>
  </inkml:definitions>
  <inkml:trace contextRef="#ctx0" brushRef="#br0">1 92 6913</inkml:trace>
  <inkml:trace contextRef="#ctx0" brushRef="#br0" timeOffset="1">1 92 6913,'0'-91'3105,"0"91"-1096,0 0 271,0 0-864,0 0-231,0 0-441,0 0-304,0 0-288,0 0-8,0 0-288,7 0 120,13 0-56,21 0-480,28 21-1025,-7 0-1343,-7 0-3178</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6.916"/>
    </inkml:context>
    <inkml:brush xml:id="br0">
      <inkml:brushProperty name="width" value="0.05" units="cm"/>
      <inkml:brushProperty name="height" value="0.05" units="cm"/>
      <inkml:brushProperty name="color" value="#E71224"/>
    </inkml:brush>
  </inkml:definitions>
  <inkml:trace contextRef="#ctx0" brushRef="#br0">87 1 912,'0'0'2059,"0"0"-237,0 0-183,0 0-173,0 0-122,0 0-200,0 16 725,7 81 545,1-1-1781,-8 12-206,-1-107-472,-1 0 0,1-1 0,-1 1 0,1 0 0,-1-1 0,0 1 0,1-1 0,-1 0 0,0 0 0,1 1 0,-1-1 0,0 0 0,1 0 0,-1-1 0,0 1 0,-2-1 0,-3 1-420,4 0 270,1 0-1,-1 0 1,1 0 0,-1 0 0,0-1-1,1 0 1,-1 1 0,1-1-1,-1 0 1,1 0 0,0 0-1,-1 0 1,1 0 0,0-1 0,0 1-1,0-1 1,-2-1 0,-16-17-3579</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4.822"/>
    </inkml:context>
    <inkml:brush xml:id="br0">
      <inkml:brushProperty name="width" value="0.05" units="cm"/>
      <inkml:brushProperty name="height" value="0.05" units="cm"/>
      <inkml:brushProperty name="color" value="#008C3A"/>
    </inkml:brush>
  </inkml:definitions>
  <inkml:trace contextRef="#ctx0" brushRef="#br0">30 29 3609,'0'0'2314,"0"0"-693,0 0-347,0 0-393,0 0-287,0 0-181,0 0-189,-3-5 0,2 4-100,-1 0-33,1 0 0,-1-1 0,1 1 0,0 0 0,-1-1 0,1 1 0,0-1 0,0 0 0,0 1 0,0-1 0,0 0 0,0-2 0,-8 4 5701,19 0-4865,313 0-655,-308 2-261,1 2 0,-1 0 0,0 0 0,0 1 0,18 10 0,-14-7-3,4 4 39,1 1 0,-2 1 0,0 1 0,31 28 1,-51-42-40,41 35 80,-2 2 1,-1 1-1,-3 3 1,62 86-1,-63-77-81,3-1-1,58 59 0,-44-61 7,2-3-1,102 65 1,-94-67 36,-29-22-72,39 18-1,-37-22 25,35 25-1,-55-33 9,1 0 0,0-1 0,0-1 0,0-1 0,23 6 0,-20-7-14,0 1 0,-1 1 1,31 16-1,-1 2 2,1-2 1,58 18-1,63 30 83,-135-56-86,0-1-1,1-2 1,55 10-1,-60-15-15,21 2-21,1-2 1,0-3-1,108-6 0,-52 0-692,-35 2-1591,0-3 0,129-21 0,-125 8-735</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6.690"/>
    </inkml:context>
    <inkml:brush xml:id="br0">
      <inkml:brushProperty name="width" value="0.05" units="cm"/>
      <inkml:brushProperty name="height" value="0.05" units="cm"/>
      <inkml:brushProperty name="color" value="#008C3A"/>
    </inkml:brush>
  </inkml:definitions>
  <inkml:trace contextRef="#ctx0" brushRef="#br0">2527 16 3777,'0'0'2490,"0"0"-285,0 0-369,0 0-364,0 0-332,0 0 15,-3-3-208,-1 0-602,4 3-225,-1-1-1,0 0 0,0 0 1,0 1-1,0-1 0,0 0 0,0 1 1,0-1-1,0 1 0,0-1 0,0 1 1,0 0-1,0-1 0,0 1 1,0 0-1,0 0 0,-2 0 0,2 0 140,1 0 28,-40 0 484,33-1-742,1 0 0,-1 1 1,1 1-1,-1-1 0,0 1 1,1 0-1,0 0 0,-1 1 1,1-1-1,0 2 0,0-1 1,0 1-1,0 0 0,0 0 1,1 0-1,-1 1 0,-5 5 1,-12 9 19,12-10-50,0 0 1,1 0 0,0 1 0,0 1 0,1 0 0,0 0 0,1 0 0,0 1 0,1 1 0,-9 16 0,-16 45 21,20-49-54,1 1 0,1 1 1,1-1-1,-7 39 0,8-28 61,-1-1-1,-22 53 0,4-15-10,22-59-21,-1 0 0,-1-1 0,-16 24 0,-12 25-3,15-20 44,-3-2-1,-53 76 0,24-40-9,29-45-15,-2-1-1,-1-1 0,-54 47 1,1-2-11,-100 89-19,15-31 57,-7-8-1,-4-8 0,-262 130 0,388-221-337,-1-2 1,-1-2 0,-1-2 0,-1-2 0,-62 10 0,68-25-3989,32-3-723,7 1-2338</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8.491"/>
    </inkml:context>
    <inkml:brush xml:id="br0">
      <inkml:brushProperty name="width" value="0.05" units="cm"/>
      <inkml:brushProperty name="height" value="0.05" units="cm"/>
      <inkml:brushProperty name="color" value="#008C3A"/>
    </inkml:brush>
  </inkml:definitions>
  <inkml:trace contextRef="#ctx0" brushRef="#br0">14 0 6633,'0'0'3713,"0"0"-1323,0 0-157,0 0-529,0 0-344,0 0-429,0 0-267,0 0-172,0 0-294,0 4-128,0 208-784,0-356 648,0 143 86,0 1-69,0 0 113,0 0-83,0 0 110,0 0 37,0 0-89,0 0-9,0 0-28,-14 20-605,14-19 261,0-1-175,0 0-333,0 0-112,0 0-197,0 0 28,0 0-142,0 0 107,0-14-3582,0 0-1119</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9.439"/>
    </inkml:context>
    <inkml:brush xml:id="br0">
      <inkml:brushProperty name="width" value="0.05" units="cm"/>
      <inkml:brushProperty name="height" value="0.05" units="cm"/>
      <inkml:brushProperty name="color" value="#008C3A"/>
    </inkml:brush>
  </inkml:definitions>
  <inkml:trace contextRef="#ctx0" brushRef="#br0">76 0 1768,'0'0'2882,"0"0"-657,0 0-366,0 0-120,0 0-269,0 0 138,0 0 64,0 0-182,0 0-315,0 0-320,0 0-26,0 0-283,0 11 84,-3 52-622,-3 1 0,-22 92 0,15-93-5,2 1 1,-3 97 0,14 38-217,0-198 170,0 1 1,1-1 0,-1 1 0,0 0-1,1-1 1,-1 0 0,1 1-1,0-1 1,-1 1 0,1-1-1,0 0 1,0 1 0,0-1 0,0 0-1,0 0 1,0 0 0,0 0-1,0 0 1,1 0 0,-1 0-1,0 0 1,1 0 0,-1 0 0,0-1-1,1 1 1,-1-1 0,1 1-1,-1-1 1,1 1 0,0-1 0,-1 0-1,2 0 1,62 2-1720,-47-2 1060,-11 1 457,0-1 0,0 0 0,0-1 0,0 1 0,0-1 0,0 0 0,0-1 0,0 0 0,-1 0 0,1 0 0,0-1 0,-1 0 0,0 0 0,0-1 0,0 0 0,0 0 0,9-8 0,32-36-2622,-11-2-1429</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29.926"/>
    </inkml:context>
    <inkml:brush xml:id="br0">
      <inkml:brushProperty name="width" value="0.05" units="cm"/>
      <inkml:brushProperty name="height" value="0.05" units="cm"/>
      <inkml:brushProperty name="color" value="#008C3A"/>
    </inkml:brush>
  </inkml:definitions>
  <inkml:trace contextRef="#ctx0" brushRef="#br0">27 127 4801,'0'0'2231,"0"0"-166,0 0-337,0 0-333,0 0-307,0 0-62,-6 0-334,-8 0-455,8 0 184,8 0 1279,55 1-1774,-35 1-60,-1-1 1,0-1-1,0-1 1,1-1 0,-1 0-1,0-2 1,-1 0-1,25-10 1,-6-3-801,141-56-6906,-138 59 2425</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0.744"/>
    </inkml:context>
    <inkml:brush xml:id="br0">
      <inkml:brushProperty name="width" value="0.05" units="cm"/>
      <inkml:brushProperty name="height" value="0.05" units="cm"/>
      <inkml:brushProperty name="color" value="#008C3A"/>
    </inkml:brush>
  </inkml:definitions>
  <inkml:trace contextRef="#ctx0" brushRef="#br0">14 1 6153,'0'0'2602,"0"0"-323,0 0-300,0 0-361,0 0-252,0 0-161,-10 0 349,7 0-3861,9 0-1923</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1.075"/>
    </inkml:context>
    <inkml:brush xml:id="br0">
      <inkml:brushProperty name="width" value="0.05" units="cm"/>
      <inkml:brushProperty name="height" value="0.05" units="cm"/>
      <inkml:brushProperty name="color" value="#008C3A"/>
    </inkml:brush>
  </inkml:definitions>
  <inkml:trace contextRef="#ctx0" brushRef="#br0">1 1 144</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1.412"/>
    </inkml:context>
    <inkml:brush xml:id="br0">
      <inkml:brushProperty name="width" value="0.05" units="cm"/>
      <inkml:brushProperty name="height" value="0.05" units="cm"/>
      <inkml:brushProperty name="color" value="#008C3A"/>
    </inkml:brush>
  </inkml:definitions>
  <inkml:trace contextRef="#ctx0" brushRef="#br0">1 507 144,'250'-346'6907,"-208"286"-4730,-40 51-683,-11 9 435,-23 3 4015,31-2-5889,-1 0 0,1-1 0,0 1 0,-1 0 0,1 0 0,0 0 0,0 0 0,0 0 0,0 1 0,0-1 0,0 0 0,0 0 0,0 1 0,0-1 0,1 0 0,-1 1 0,0-1 0,1 1 0,-1 1 0,-6 19-45,1 1 1,1 0-1,1 0 1,1 0-1,1 31 1,2-53-47,0-1-38,0 0-67,0 0-43,0 0-275,3 0 354,0 1 0,0-1 0,0 0 0,0 0 1,0 0-1,0 0 0,0-1 0,0 1 0,0-1 0,0 0 0,0 1 0,0-2 1,0 1-1,0 0 0,0 0 0,3-4 0,2-2 6,0 0 0,-1-1 0,0 0 0,0-1 0,-1 1 0,0-1 0,-1-1 0,6-11 0,31-86-348,-33 83 402,-3 10-26,-4 10 61,-1 1 1,0-1-1,1 1 1,-1-1-1,-1 0 1,1 0-1,0 0 0,-1 0 1,0-5-1,-29 8 441,1 1-497,-24 0 225,18 0-3207,33 0-66,1 0-2402</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2.027"/>
    </inkml:context>
    <inkml:brush xml:id="br0">
      <inkml:brushProperty name="width" value="0.05" units="cm"/>
      <inkml:brushProperty name="height" value="0.05" units="cm"/>
      <inkml:brushProperty name="color" value="#008C3A"/>
    </inkml:brush>
  </inkml:definitions>
  <inkml:trace contextRef="#ctx0" brushRef="#br0">79 1 4545,'0'0'3726,"0"0"-1563,0 0-289,0 0-282,0 0-239,0 0-465,0 0-311,-3 7-275,-9 16-278,1 1 0,1 0 0,1 1 0,1 0 0,2 1 0,0-1 0,2 1 0,-2 51 0,4-57-31,1 31-256,1-49 185,0 0 0,0 1 0,0-1 0,1 1 0,-1-1 0,1 0 0,-1 1 0,1-1 0,0 0 0,0 0 0,0 0 0,0 1 0,0-1 0,0 0 0,3 2 0,9 4-271,0-1 0,0-1 1,1 0-1,-1-1 0,2 0 0,16 3 0,17-2-218,-41-6 541,-1 0 0,1 1 0,0 0 0,0 0 1,-1 0-1,1 1 0,0 0 0,-1 0 0,0 1 0,0-1 1,1 2-1,-2-1 0,1 1 0,8 6 0,-12-5 84,0 1 0,0-1 0,-1 1 0,0 0 0,0-1 0,0 1 0,-1 0-1,0 0 1,0-1 0,0 1 0,-1 0 0,0 0 0,0-1 0,0 1 0,-1 0 0,-4 9 0,-1-6 11,0-1 1,-1 0-1,0 0 1,0-1-1,0 0 1,-1-1-1,0 0 1,0 0 0,-1-1-1,-19 8 1,-37 4-1112,-7-12-3744,52-5-1561</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2.357"/>
    </inkml:context>
    <inkml:brush xml:id="br0">
      <inkml:brushProperty name="width" value="0.05" units="cm"/>
      <inkml:brushProperty name="height" value="0.05" units="cm"/>
      <inkml:brushProperty name="color" value="#008C3A"/>
    </inkml:brush>
  </inkml:definitions>
  <inkml:trace contextRef="#ctx0" brushRef="#br0">1 162 6993,'0'0'2577,"0"0"-673,0 0-311,0 0-745,0 0-16,0 0-632,0 0-200,0-21-400,27 0-216,42-22-448,-14 1-1481,0 7-4064</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07.558"/>
    </inkml:context>
    <inkml:brush xml:id="br0">
      <inkml:brushProperty name="width" value="0.05" units="cm"/>
      <inkml:brushProperty name="height" value="0.05" units="cm"/>
      <inkml:brushProperty name="color" value="#E71224"/>
    </inkml:brush>
  </inkml:definitions>
  <inkml:trace contextRef="#ctx0" brushRef="#br0">0 1 1096,'0'0'5769,"0"0"-3192,0 0-593,0 0 41,0 0-481,0 0-143,0 0-705,0 0-32,0 0-360,0 0 112,0 0-272,0 4-24,4-4-120,4 0-416,-4 0-1120,0 0-3225</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3.492"/>
    </inkml:context>
    <inkml:brush xml:id="br0">
      <inkml:brushProperty name="width" value="0.05" units="cm"/>
      <inkml:brushProperty name="height" value="0.05" units="cm"/>
      <inkml:brushProperty name="color" value="#008C3A"/>
    </inkml:brush>
  </inkml:definitions>
  <inkml:trace contextRef="#ctx0" brushRef="#br0">8 1 1120,'0'0'2486,"0"0"-465,0 0-222,0 0-390,0 0-326,0 0-93,0 0-165,0 0 17,0 0 17,0 0 101,0 0-195,0 0 54,0 0-277,0 0-593,-1 1 0,1-1 0,-1 0 0,1 1 0,-1-1 0,1 1 0,-1-1 1,1 1-1,-1-1 0,1 1 0,0 0 0,-1-1 0,1 1 0,0-1 0,0 1 1,-1 0-1,1-1 0,0 1 0,0 0 0,0-1 0,0 1 0,0 0 0,0-1 1,0 1-1,0 0 0,0 0 0,0 24-2319,0-3-1572</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3.830"/>
    </inkml:context>
    <inkml:brush xml:id="br0">
      <inkml:brushProperty name="width" value="0.05" units="cm"/>
      <inkml:brushProperty name="height" value="0.05" units="cm"/>
      <inkml:brushProperty name="color" value="#008C3A"/>
    </inkml:brush>
  </inkml:definitions>
  <inkml:trace contextRef="#ctx0" brushRef="#br0">0 1 1880,'55'232'5242,"-55"-232"-3162,0 0-192,0 7-231,0-7-689,0 0-56,0 7-632,0-7-152,0 7-128,0 0-24,0 0 16,0 21-936,7-7-664,-7 0-2609</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4.277"/>
    </inkml:context>
    <inkml:brush xml:id="br0">
      <inkml:brushProperty name="width" value="0.05" units="cm"/>
      <inkml:brushProperty name="height" value="0.05" units="cm"/>
      <inkml:brushProperty name="color" value="#008C3A"/>
    </inkml:brush>
  </inkml:definitions>
  <inkml:trace contextRef="#ctx0" brushRef="#br0">159 1 4457,'0'0'2827,"0"0"-617,0 0-298,0 0-349,0 0-294,0 0-145,-1 10 208,-7 19-1025,-1 0 0,-22 46 0,3-9-202,-45 125-1516,65-148-1037,8-23-948,0-12 1321,0 6-4307</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4.609"/>
    </inkml:context>
    <inkml:brush xml:id="br0">
      <inkml:brushProperty name="width" value="0.05" units="cm"/>
      <inkml:brushProperty name="height" value="0.05" units="cm"/>
      <inkml:brushProperty name="color" value="#008C3A"/>
    </inkml:brush>
  </inkml:definitions>
  <inkml:trace contextRef="#ctx0" brushRef="#br0">35 1 696</inkml:trace>
  <inkml:trace contextRef="#ctx0" brushRef="#br0" timeOffset="1">35 1 696,'226'0'5745,"-226"28"-3536,-13 14-305,-15 7-351,-6 7-689,6 1-64,1-1-344,-1-7-184,8 0-72,-1-7-152,1-6-16,6-8 88,0 0-240,7-7-384,0-7-360,7-7-624,0 0-1193,0-7-3264</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4.942"/>
    </inkml:context>
    <inkml:brush xml:id="br0">
      <inkml:brushProperty name="width" value="0.05" units="cm"/>
      <inkml:brushProperty name="height" value="0.05" units="cm"/>
      <inkml:brushProperty name="color" value="#008C3A"/>
    </inkml:brush>
  </inkml:definitions>
  <inkml:trace contextRef="#ctx0" brushRef="#br0">131 1 5097,'0'0'2329,"0"0"-737,0 0 136,0 0-976,0 0-63,0 0-457,0 0-104,0 0-104,-123 260 32,116-246-112,7 0-144,0-14-569,0 0-1255,0 0-1273</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5.255"/>
    </inkml:context>
    <inkml:brush xml:id="br0">
      <inkml:brushProperty name="width" value="0.05" units="cm"/>
      <inkml:brushProperty name="height" value="0.05" units="cm"/>
      <inkml:brushProperty name="color" value="#008C3A"/>
    </inkml:brush>
  </inkml:definitions>
  <inkml:trace contextRef="#ctx0" brushRef="#br0">0 1 3241,'241'0'2608,"-255"35"-679,0 0-249,1 7-640,-1-7-576,0 0-72,0-6-392,7-1 40,1-14-40,6 0-504,0-7-1000,0-7-2473</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5.590"/>
    </inkml:context>
    <inkml:brush xml:id="br0">
      <inkml:brushProperty name="width" value="0.05" units="cm"/>
      <inkml:brushProperty name="height" value="0.05" units="cm"/>
      <inkml:brushProperty name="color" value="#008C3A"/>
    </inkml:brush>
  </inkml:definitions>
  <inkml:trace contextRef="#ctx0" brushRef="#br0">138 1 6361,'0'0'2297,"0"0"-305,0 0-559,0 0-297,0 0-664,0 0 96,0 0-504,-62 246 88,48-204-152,-6 0-336,6 8-904,0-8-1313,0-21-3824</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5.911"/>
    </inkml:context>
    <inkml:brush xml:id="br0">
      <inkml:brushProperty name="width" value="0.05" units="cm"/>
      <inkml:brushProperty name="height" value="0.05" units="cm"/>
      <inkml:brushProperty name="color" value="#008C3A"/>
    </inkml:brush>
  </inkml:definitions>
  <inkml:trace contextRef="#ctx0" brushRef="#br0">1 1 4601</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6.240"/>
    </inkml:context>
    <inkml:brush xml:id="br0">
      <inkml:brushProperty name="width" value="0.05" units="cm"/>
      <inkml:brushProperty name="height" value="0.05" units="cm"/>
      <inkml:brushProperty name="color" value="#008C3A"/>
    </inkml:brush>
  </inkml:definitions>
  <inkml:trace contextRef="#ctx0" brushRef="#br0">153 844 4601,'-46'94'2510,"25"-65"2928,20-28-5243,-1 0 0,0 0 1,1 0-1,-1 0 0,0 0 1,0 0-1,1-1 0,-1 1 1,0-1-1,0 1 0,0-1 1,0 0-1,0 0 0,-2 0 1,-11 3 859,14-3-1020,0 1 0,0 0 0,0-1 0,0 1 0,0-1 0,0 0-1,-1 1 1,1-1 0,0 0 0,0 0 0,0 1 0,0-1 0,0 0 0,-1 0 0,1 0 0,0 0-1,0 0 1,0-1 0,0 1 0,0 0 0,-1-1 0,1 1 0,0 0 0,0-1 0,0 1 0,0-1-1,0 0 1,0 1 0,0-1 0,0 0 0,1 0 0,-1 1 0,-1-2 0,1-2-53,0 0 0,0 0-1,0 0 1,1 0 0,0 0 0,-1 0 0,1 0 0,1-6 0,0-9-110,-1-7-46,6-188-1087,-3 178 997,3 0 0,0 0 0,22-64 0,-8 45-361,51-97 0,-56 125 388,1 1-1,2 1 1,0 0 0,2 1 0,27-26-1,-38 42 6,0 1 0,0 0 0,0 1-1,0 0 1,1 0 0,0 1 0,1 1-1,15-6 1,50-6-4038,-54 10 1342</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7.124"/>
    </inkml:context>
    <inkml:brush xml:id="br0">
      <inkml:brushProperty name="width" value="0.05" units="cm"/>
      <inkml:brushProperty name="height" value="0.05" units="cm"/>
      <inkml:brushProperty name="color" value="#008C3A"/>
    </inkml:brush>
  </inkml:definitions>
  <inkml:trace contextRef="#ctx0" brushRef="#br0">239 52 3025,'0'0'4983,"0"0"-1951,0 0-712,0 0-189,0 0-525,0 0-382,0 0-410,-6-1-133,-18-4-146,23 5-525,0 0-1,0 0 1,0 1 0,0-1 0,0 0-1,0 0 1,0 1 0,0-1-1,1 0 1,-1 1 0,0-1-1,0 1 1,0 0 0,0-1 0,0 1-1,1-1 1,-1 1 0,0 0-1,1 0 1,-1-1 0,0 1 0,1 0-1,-1 0 1,1 0 0,-1 0-1,1 0 1,0 0 0,-1 0-1,1 0 1,0 0 0,-1 0 0,1 0-1,0 1 1,-2 3 33,-52 112 53,27-62-154,2 0 0,2 2 0,-25 100 0,44-150-7037,2-26 5331,2-31 1457,16-31-351,38-120 0,-23 97 1874,-26 87-750,4-22 970,-9 38-1319,0 1-1,0-1 0,1 1 1,-1-1-1,1 0 0,-1 1 1,0-1-1,1 1 0,-1-1 1,1 1-1,0-1 0,-1 1 1,1-1-1,-1 1 0,1 0 1,0-1-1,-1 1 0,1 0 1,-1 0-1,1-1 1,0 1-1,0 0 0,-1 0 1,1 0-1,0 0 0,-1 0 1,1 0-1,0 0 0,-1 0 1,1 0-1,0 0 0,0 0 1,0 1-1,2-1-32,-1 0-1,0 0 1,0 1 0,0-1-1,0 1 1,0-1 0,0 1 0,0 0-1,0 0 1,0 0 0,0 0-1,3 2 1,16 24 3,0 1 1,-2 0-1,-2 1 1,0 2-1,22 55 0,-4-8-1109,-27-62-696,0 0 0,-2 1 0,0-1 0,6 31-1,-10-25-4475</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12.623"/>
    </inkml:context>
    <inkml:brush xml:id="br0">
      <inkml:brushProperty name="width" value="0.05" units="cm"/>
      <inkml:brushProperty name="height" value="0.05" units="cm"/>
      <inkml:brushProperty name="color" value="#E71224"/>
    </inkml:brush>
  </inkml:definitions>
  <inkml:trace contextRef="#ctx0" brushRef="#br0">0 0 3729,'0'0'2143,"0"0"-220,0 0-169,0 0-158,0 0-85,0 0 44,0 0-40,0 0-380,0 0-367,0 0-397,0 21 345,1-15-694,-1 0 0,1 0 0,0 0-1,1 1 1,0-1 0,0 0 0,0-1 0,6 12 0,34 47-63,-12-19-399,-19-27 410,3 4-111,-1 1 0,-2 0-1,19 49 1,-19-37 89,-5-17 70,0 0 0,-2 0 0,0 1 1,3 36-1,-5 21 13,-1-25 2,-1-1 0,-10 63-1,3-63-115,-11 52-1843,15-88 516,-1 0 0,0-1-1,-1 1 1,-13 24 0,6-21-3814</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7.512"/>
    </inkml:context>
    <inkml:brush xml:id="br0">
      <inkml:brushProperty name="width" value="0.05" units="cm"/>
      <inkml:brushProperty name="height" value="0.05" units="cm"/>
      <inkml:brushProperty name="color" value="#008C3A"/>
    </inkml:brush>
  </inkml:definitions>
  <inkml:trace contextRef="#ctx0" brushRef="#br0">3 43 1280,'0'0'4117,"0"0"-1804,0 0-424,0 0-455,0 0-408,0 0-260,-2 0 651,6 0-1129,17 0-324,-12 1-233,1-1-1,-1 0 0,0-1 1,1 1-1,-1-2 0,0 1 0,0-2 1,1 1-1,13-7 0,19-17-3813</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7.959"/>
    </inkml:context>
    <inkml:brush xml:id="br0">
      <inkml:brushProperty name="width" value="0.05" units="cm"/>
      <inkml:brushProperty name="height" value="0.05" units="cm"/>
      <inkml:brushProperty name="color" value="#008C3A"/>
    </inkml:brush>
  </inkml:definitions>
  <inkml:trace contextRef="#ctx0" brushRef="#br0">1 113 3145,'0'0'3072,"0"0"-1127,0 0-513,0 0-392,0 0-472,0 0-120,0 0-103,0 0-337,0 0 232,20 0-224,8 0-32,6-14 16,1-7-256,-1-7-1161,0 0-1015,-6 7-2881</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8.296"/>
    </inkml:context>
    <inkml:brush xml:id="br0">
      <inkml:brushProperty name="width" value="0.05" units="cm"/>
      <inkml:brushProperty name="height" value="0.05" units="cm"/>
      <inkml:brushProperty name="color" value="#008C3A"/>
    </inkml:brush>
  </inkml:definitions>
  <inkml:trace contextRef="#ctx0" brushRef="#br0">1 0 3385</inkml:trace>
  <inkml:trace contextRef="#ctx0" brushRef="#br0" timeOffset="1">1 0 3385,'14'120'4993,"-14"-120"-2985,0 0-287,0 0-489,0 0-648,0 0-80,0 0-488,0 0 96,0 0-16,27 0-144,7 0 48,28 0-872,-14-21-1273,0-1-5352</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8.762"/>
    </inkml:context>
    <inkml:brush xml:id="br0">
      <inkml:brushProperty name="width" value="0.05" units="cm"/>
      <inkml:brushProperty name="height" value="0.05" units="cm"/>
      <inkml:brushProperty name="color" value="#008C3A"/>
    </inkml:brush>
  </inkml:definitions>
  <inkml:trace contextRef="#ctx0" brushRef="#br0">1 1 7770,'0'0'2992,"0"0"-655,0 0-905,0 0-584,0 0-448,0 0-88,0 0-104,0 0-160,0 21-56,0-21 8,0 0-88,7 0-1560,6 7-3129</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39.558"/>
    </inkml:context>
    <inkml:brush xml:id="br0">
      <inkml:brushProperty name="width" value="0.05" units="cm"/>
      <inkml:brushProperty name="height" value="0.05" units="cm"/>
      <inkml:brushProperty name="color" value="#008C3A"/>
    </inkml:brush>
  </inkml:definitions>
  <inkml:trace contextRef="#ctx0" brushRef="#br0">49 157 5633,'0'0'3749,"0"0"-1200,0 0-452,0 0-258,0 0-466,0 0-261,-5 0-340,-23 0 371,21 22-936,2 32-406,2 66 0,3-113 77,43-6-1942,-41-1 2025,10 0-390,-1 0-1,1 0 0,0-2 1,15-2-1,-22 2 300,-1 0-1,1 1 1,-1-2-1,0 1 1,0 0 0,1-1-1,-2 0 1,1 0 0,0 0-1,0-1 1,-1 1-1,0-1 1,5-5 0,3-7-19,1-1-1,-2 0 1,0 0 0,-1-1 0,-1 0 0,-1-1 0,0 0 0,-2 0 0,0 0 0,-1-1 0,0 1 0,-2-1 0,0-37 0,-3 56 187,1 0 1,-1 0-1,0 0 1,1 1 0,-1-1-1,0 0 1,1 0-1,-1 0 1,0 0 0,0 1-1,0-1 1,0 0 0,0 1-1,0-1 1,0 1-1,0-1 1,0 1 0,0-1-1,0 1 1,0 0 0,0-1-1,0 1 1,0 0-1,-1 0 1,1 0 0,0 0-1,0 0 1,0 0 0,-2 0-1,-51 1 685,33-1-537,2 0-351,-22 0-947,15 0-3667,24 0 514</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40.143"/>
    </inkml:context>
    <inkml:brush xml:id="br0">
      <inkml:brushProperty name="width" value="0.05" units="cm"/>
      <inkml:brushProperty name="height" value="0.05" units="cm"/>
      <inkml:brushProperty name="color" value="#008C3A"/>
    </inkml:brush>
  </inkml:definitions>
  <inkml:trace contextRef="#ctx0" brushRef="#br0">192 0 6185,'0'0'3028,"0"0"-951,0 0-359,0 0-515,0 0-288,0 0-291,-5 17-117,1-8-471,-41 133 234,37-115-253,2 1 1,0 0-1,-2 49 1,7-55 60,1-18-123,0 1-1,0-1 1,0 1-1,0-1 0,1 0 1,-1 1-1,3 5 1,-2-9 4,-1 1 1,2 0-1,-1-1 0,0 1 1,0-1-1,0 1 1,1-1-1,-1 1 1,1-1-1,-1 0 0,1 0 1,-1 0-1,1 0 1,0 0-1,0 0 1,-1 0-1,1-1 0,0 1 1,4 0-1,63 11-674,-58-11 653,1 0 1,-1 1 0,0 0-1,0 0 1,1 1-1,-2 1 1,1 0 0,0 0-1,18 12 1,-27-13 35,1 0 1,-1 1 0,1-1 0,-1 1-1,0 0 1,0 0 0,-1 0-1,1 0 1,-1 0 0,0 0 0,0 0-1,0 0 1,0 1 0,-1-1 0,0 9-1,1-9 58,-1 1-1,0 0 0,-1 0 1,1 0-1,-1-1 1,0 1-1,0 0 1,0 0-1,0-1 0,-1 1 1,0-1-1,0 1 1,0-1-1,-5 6 0,-10 8 3,-1-2 0,-1 0 0,0 0 0,-1-2 0,-34 18 0,39-25-435,-1 0 0,0-1 0,-21 6 0,20-9-965,0 0 0,0-1 0,-27 1 0,22-3-3898</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40.472"/>
    </inkml:context>
    <inkml:brush xml:id="br0">
      <inkml:brushProperty name="width" value="0.05" units="cm"/>
      <inkml:brushProperty name="height" value="0.05" units="cm"/>
      <inkml:brushProperty name="color" value="#008C3A"/>
    </inkml:brush>
  </inkml:definitions>
  <inkml:trace contextRef="#ctx0" brushRef="#br0">1 176 7218,'0'0'3904,"0"0"-2023,0 0-305,0 0-440,0 0-688,0 0-63,0 0-305,0-14-80,13 0 0,29 0-377,6-14-255,20-7-1040,-6 0-1009,-7 0-4344</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57.262"/>
    </inkml:context>
    <inkml:brush xml:id="br0">
      <inkml:brushProperty name="width" value="0.05" units="cm"/>
      <inkml:brushProperty name="height" value="0.05" units="cm"/>
      <inkml:brushProperty name="color" value="#008C3A"/>
    </inkml:brush>
  </inkml:definitions>
  <inkml:trace contextRef="#ctx0" brushRef="#br0">1 0 2601,'0'0'1693,"0"0"-499,0 0-134,0 0-354,0 0-122,0 0-59,0 0-29,0 0 34,0 0 67,0 0 147,0 0-134,0 0-65,0 0-174,0 0 33,0 0-73,0 0 25,0 29 1271,13 285-303,-9-238-1657,-1-4-4526,-3-50-262</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58.641"/>
    </inkml:context>
    <inkml:brush xml:id="br0">
      <inkml:brushProperty name="width" value="0.05" units="cm"/>
      <inkml:brushProperty name="height" value="0.05" units="cm"/>
      <inkml:brushProperty name="color" value="#008C3A"/>
    </inkml:brush>
  </inkml:definitions>
  <inkml:trace contextRef="#ctx0" brushRef="#br0">1236 1 536,'0'0'2957,"0"0"-621,0 0-567,0 0-426,0 0-307,0 0-104,-48 0 4110,42 1-4934,0 0-1,0 0 1,0 0-1,0 1 1,1 0-1,-1 1 1,0-1-1,1 1 1,0 0-1,-6 4 0,-32 15 122,24-13-80,0 1 0,-21 15-1,18-11-51,-21 16 69,-53 46 0,56-42-116,-15 18-39,43-39-1,-1 0 0,0-1 0,-1 0 0,-1-1-1,-15 9 1,-3-8 76,-8 5 110,10 1-96,-49 23 1,31-17-53,-6 2-80,31-15 36,2 0 0,-1 1 0,1 1 0,-24 19 0,33-20-10,-1-1-1,0-1 1,0 0 0,-1-1-1,0-1 1,-1 0-1,0-1 1,-18 5 0,14 1-256,19-12 77,-1 0 1,1 1 0,-1-1 0,1 0 0,-1 0 0,0 0-1,1 0 1,-1 0 0,0 0 0,0 0 0,0-1 0,0 1-1,0-1 1,-2 1 0,-10 5-5234,7-5-557</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8:59.642"/>
    </inkml:context>
    <inkml:brush xml:id="br0">
      <inkml:brushProperty name="width" value="0.05" units="cm"/>
      <inkml:brushProperty name="height" value="0.05" units="cm"/>
      <inkml:brushProperty name="color" value="#008C3A"/>
    </inkml:brush>
  </inkml:definitions>
  <inkml:trace contextRef="#ctx0" brushRef="#br0">15 7 4745,'0'0'1871,"0"0"-239,0 0-169,0 0-300,0 0-109,0 0-238,-14-6 5671,14 8-6503,1 0 1,0 0 0,0 1 0,-1-1-1,1 0 1,1 0 0,-1 0-1,0 0 1,0 0 0,1-1-1,-1 1 1,1 0 0,0-1 0,-1 1-1,1-1 1,0 1 0,0-1-1,0 0 1,0 0 0,0 0-1,0 0 1,5 2 0,61 20-749,-51-18 498,37 4-1811,-44-8 669,-1 0 1,1 1-1,0 0 0,13 5 1,-8 0-4358</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2:14.154"/>
    </inkml:context>
    <inkml:brush xml:id="br0">
      <inkml:brushProperty name="width" value="0.05" units="cm"/>
      <inkml:brushProperty name="height" value="0.05" units="cm"/>
      <inkml:brushProperty name="color" value="#E71224"/>
    </inkml:brush>
  </inkml:definitions>
  <inkml:trace contextRef="#ctx0" brushRef="#br0">36 0 3017,'0'0'3004,"0"0"-977,0 0-464,0 0-453,0 0-363,0 0-448,23 0 354,24 0 838,-48 25-1239,-4-16-454,0-1 1,0 1-1,-1-1 1,0-1-1,-11 12 1,-12 15-550,17-14 567,-7 8 120,18-27 49,1 1 82,0-1 63,11 1 1714,42 7-3352,34-7-846,-46-3-367,3 1-4005</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0.077"/>
    </inkml:context>
    <inkml:brush xml:id="br0">
      <inkml:brushProperty name="width" value="0.05" units="cm"/>
      <inkml:brushProperty name="height" value="0.05" units="cm"/>
      <inkml:brushProperty name="color" value="#008C3A"/>
    </inkml:brush>
  </inkml:definitions>
  <inkml:trace contextRef="#ctx0" brushRef="#br0">0 0 4225,'0'0'1740,"0"0"-118,0 0-446,0 0-272,0 0-233,0 0-159,0 0-213,0 0-43,0 0 116,8 22 1044,-5-19-1353,1 1 1,-1-1-1,1 0 0,0 0 0,0 0 0,0-1 0,0 0 0,0 1 0,0-1 0,1 0 0,-1-1 0,1 1 0,-1-1 0,1 0 0,6 1 0,76 3-841,-81-5 586,55 0-4157,-34 0-493</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0.407"/>
    </inkml:context>
    <inkml:brush xml:id="br0">
      <inkml:brushProperty name="width" value="0.05" units="cm"/>
      <inkml:brushProperty name="height" value="0.05" units="cm"/>
      <inkml:brushProperty name="color" value="#008C3A"/>
    </inkml:brush>
  </inkml:definitions>
  <inkml:trace contextRef="#ctx0" brushRef="#br0">0 0 4017</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0.743"/>
    </inkml:context>
    <inkml:brush xml:id="br0">
      <inkml:brushProperty name="width" value="0.05" units="cm"/>
      <inkml:brushProperty name="height" value="0.05" units="cm"/>
      <inkml:brushProperty name="color" value="#008C3A"/>
    </inkml:brush>
  </inkml:definitions>
  <inkml:trace contextRef="#ctx0" brushRef="#br0">145 0 4017,'-144'176'2608,"144"-176"-607,0 0-305,0 0-400,0 0-639,0 0 15,0 0-416,0 0 160,0 7-112,20 7-176,8-7 16,-1 0-136,8 0 8,6-7-16,0 0-400,14 0-1112,-7 0-1241,-7 0-3232</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1.076"/>
    </inkml:context>
    <inkml:brush xml:id="br0">
      <inkml:brushProperty name="width" value="0.05" units="cm"/>
      <inkml:brushProperty name="height" value="0.05" units="cm"/>
      <inkml:brushProperty name="color" value="#008C3A"/>
    </inkml:brush>
  </inkml:definitions>
  <inkml:trace contextRef="#ctx0" brushRef="#br0">0 1 1840,'0'0'2249,"0"0"-601,0 0-191,0 0-129,0 0-224,0 0 16,0 0-504,0 0 121,69 119-401,-55-105 0,0 1-240,-1-8-8,1 0-88,7-7-56,20 0-304,-7 0-1689,-6 0-2480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2.660"/>
    </inkml:context>
    <inkml:brush xml:id="br0">
      <inkml:brushProperty name="width" value="0.05" units="cm"/>
      <inkml:brushProperty name="height" value="0.05" units="cm"/>
      <inkml:brushProperty name="color" value="#008C3A"/>
    </inkml:brush>
  </inkml:definitions>
  <inkml:trace contextRef="#ctx0" brushRef="#br0">514 964 4321,'0'0'2879,"0"0"-641,0 0-443,0 0-327,0 0-254,0 0-255,-23-1-210,-73-6-243,90 6-460,0 0 1,0 0 0,0 0-1,0-1 1,0 0-1,0 0 1,0-1-1,1 0 1,-1 0 0,1 0-1,0 0 1,0-1-1,-7-6 1,-11-7 69,4 2-94,0 0-1,1-1 1,0 0-1,2-2 1,0 0-1,1-1 1,0 0-1,2-1 1,-13-27 0,5 6-242,2-2 1,1 0 0,-20-83-1,32 91-187,2 1-1,1-1 0,2 0 0,4-42 0,-1-3-1089,-3 64 469,1 0 1,1 0 0,1 0-1,0 0 1,6-22 0,0 9-5340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3.611"/>
    </inkml:context>
    <inkml:brush xml:id="br0">
      <inkml:brushProperty name="width" value="0.05" units="cm"/>
      <inkml:brushProperty name="height" value="0.05" units="cm"/>
      <inkml:brushProperty name="color" value="#008C3A"/>
    </inkml:brush>
  </inkml:definitions>
  <inkml:trace contextRef="#ctx0" brushRef="#br0">158 186 1400,'0'0'6048,"0"0"-2903,0 0-1187,0 0-314,0 0-353,0 0-420,-7 0-160,5-1-688,1 1 0,-1 0 0,0 1 0,0-1 0,0 0 0,0 0 0,1 1 0,-1-1 0,0 1 0,0 0 0,1-1 0,-1 1 0,1 0 0,-1 0 0,0 0 0,1 0 0,0 0 0,-3 3 0,1 0 2,1 0 1,-1 0-1,1 0 0,0 1 0,0-1 0,0 1 0,-2 8 0,-86 275-183,88-280-291,0-1 0,1 1 0,0-1 1,0 1-1,1 9 0,0-16-507,0-1 149,0 0 152,0 0-125,0-23-868,9-255-901,-4 225 3200,2 0 0,3 1 0,20-64-1,-30 115-482,0 1 0,0-1 0,0 1 0,1-1 0,-1 1 0,0-1 0,0 1 0,1-1 0,-1 1 0,0-1 0,1 1 0,-1-1 0,0 1 0,1 0-1,-1-1 1,1 1 0,-1 0 0,1-1 0,-1 1 0,1 0 0,-1-1 0,1 1 0,-1 0 0,1 0 0,-1 0 0,1 0 0,0-1 0,15 7 1095,13 21-1331,122 210 555,-70-68-3213,-75-157 1864,-1 1 0,-1 0 0,0 0 0,-1 1 0,-1-1 0,0 1 1,1 19-1,-3-4-4005</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4.178"/>
    </inkml:context>
    <inkml:brush xml:id="br0">
      <inkml:brushProperty name="width" value="0.05" units="cm"/>
      <inkml:brushProperty name="height" value="0.05" units="cm"/>
      <inkml:brushProperty name="color" value="#008C3A"/>
    </inkml:brush>
  </inkml:definitions>
  <inkml:trace contextRef="#ctx0" brushRef="#br0">8 142 4785,'0'0'2265,"0"0"-633,0 0-128,0 0-600,0 0-175,0 0-305,0 0-312,-7 0 88,7 0-200,7 0 160,20 0-112,8 0-72,6 0 24,21-43-720,-7-6-1465,-7 0-3640</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4.562"/>
    </inkml:context>
    <inkml:brush xml:id="br0">
      <inkml:brushProperty name="width" value="0.05" units="cm"/>
      <inkml:brushProperty name="height" value="0.05" units="cm"/>
      <inkml:brushProperty name="color" value="#008C3A"/>
    </inkml:brush>
  </inkml:definitions>
  <inkml:trace contextRef="#ctx0" brushRef="#br0">1 444 1016</inkml:trace>
  <inkml:trace contextRef="#ctx0" brushRef="#br0" timeOffset="1">1 444 1016,'446'-415'5537,"-446"415"-3848,0 0 199,0 0-624,0 0-415,0 0-393,0 0-104,0 0-240,0 0-56,0 0-16,21 0 8,6 0-96,1 0-288,6 0-544,0-14-1161,-6 0-863</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4.892"/>
    </inkml:context>
    <inkml:brush xml:id="br0">
      <inkml:brushProperty name="width" value="0.05" units="cm"/>
      <inkml:brushProperty name="height" value="0.05" units="cm"/>
      <inkml:brushProperty name="color" value="#008C3A"/>
    </inkml:brush>
  </inkml:definitions>
  <inkml:trace contextRef="#ctx0" brushRef="#br0">0 92 3145,'0'0'4625,"0"0"-2665,0 0-72,0 0-703,0 0-425,0 0-48,0 0-432,0 0 104,0 14-376,0-14 160,0 0-152,14 0 80,20 0-96,1 0-424,26-28-736,-6-8-1409,-7-6-3520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5.228"/>
    </inkml:context>
    <inkml:brush xml:id="br0">
      <inkml:brushProperty name="width" value="0.05" units="cm"/>
      <inkml:brushProperty name="height" value="0.05" units="cm"/>
      <inkml:brushProperty name="color" value="#008C3A"/>
    </inkml:brush>
  </inkml:definitions>
  <inkml:trace contextRef="#ctx0" brushRef="#br0">7 1 3577,'0'0'4889,"0"0"-2505,0 0-607,0 0-425,0 0-640,0 0-240,0 0-240,-7 14-152,7-14-160,0 0 24,0 0-568,28 0-1440,-1 0-3337</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1.740"/>
    </inkml:context>
    <inkml:brush xml:id="br0">
      <inkml:brushProperty name="width" value="0.05" units="cm"/>
      <inkml:brushProperty name="height" value="0.05" units="cm"/>
      <inkml:brushProperty name="color" value="#E71224"/>
    </inkml:brush>
  </inkml:definitions>
  <inkml:trace contextRef="#ctx0" brushRef="#br0">52 0 2961,'0'0'2151,"0"0"-670,0 0-514,0 0-171,0 0-74,0 0-46,0 0-104,0 0-137,0 0 24,0 0-61,0 0 67,0 0-197,0 0-11,0 0-53,0 0 91,0 0-47,0 0-49,0 0 87,0 0 0,0 0 126,0 0-36,0 0 9,0 0-185,-1 13 292,-25 82 205,18-61-622,1 1 0,-2 59 0,8 74-237,2-85-379,-1-70-174,1 1 0,0-1 1,1 0-1,0 0 0,7 21 0,3 3-4301</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5.896"/>
    </inkml:context>
    <inkml:brush xml:id="br0">
      <inkml:brushProperty name="width" value="0.05" units="cm"/>
      <inkml:brushProperty name="height" value="0.05" units="cm"/>
      <inkml:brushProperty name="color" value="#008C3A"/>
    </inkml:brush>
  </inkml:definitions>
  <inkml:trace contextRef="#ctx0" brushRef="#br0">8 43 6489,'0'0'2289,"0"0"-446,0 0-423,0 0-408,0 0-202,0 0-247,-1 6-319,-3 28 66,2-1 0,2 43 0,0-35-332,0-39 25,0-1-1,0 0 1,1 1-1,-1-1 1,0 0-1,0 0 1,1 1 0,-1-1-1,1 0 1,-1 0-1,1 0 1,0 0-1,-1 1 1,1-1-1,0 0 1,0 0 0,0 0-1,0 0 1,0-1-1,0 1 1,0 0-1,2 1 1,0 0-169,1-1 0,-1 1 1,1-1-1,0 0 0,0 0 0,-1 0 1,8 1-1,3-1-604,-1-1 0,1-1 0,24-3 1,-35 3 715,0 0 0,0 0 0,0 0 0,0-1 0,0 0 0,-1 1 0,1-1-1,0 0 1,-1 0 0,1-1 0,-1 1 0,0 0 0,0-1 0,0 0 0,0 1 0,0-1 0,-1 0 0,1 0 0,-1 0 0,1 0 0,-1 0 0,0 0 0,0 0 0,-1 0 0,1-6 0,3-9 70,-2 0 0,0-1 0,-2-20 0,1 16 206,0 15-57,0 1-1,-1 0 1,-1 0-1,1 0 1,-3-13-1,2 18-144,1 1 0,-1-1 1,1 1-1,-1 0 0,0-1 0,0 1 0,0 0 0,0-1 0,0 1 0,0 0 0,0 0 1,0 0-1,0 0 0,0 0 0,-1 0 0,1 0 0,0 0 0,-1 0 0,1 0 1,-1 1-1,1-1 0,-1 1 0,1-1 0,-1 1 0,1 0 0,-1-1 0,1 1 0,-1 0 1,0 0-1,-2 0 0,-23 0-136,-35 1-3364,41 5-103</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6.826"/>
    </inkml:context>
    <inkml:brush xml:id="br0">
      <inkml:brushProperty name="width" value="0.05" units="cm"/>
      <inkml:brushProperty name="height" value="0.05" units="cm"/>
      <inkml:brushProperty name="color" value="#008C3A"/>
    </inkml:brush>
  </inkml:definitions>
  <inkml:trace contextRef="#ctx0" brushRef="#br0">1 252 3329,'0'0'4825,"0"0"-2398,0 0-681,0 0-453,0 0-485,0 0-309,34 0 25,-30 0-521,0 0 0,-1 0 0,1 0 0,0 0 0,0 1 0,0 0 0,-1 0 0,1 0 0,0 0 0,-1 0 0,1 1 0,-1-1 0,1 1 0,-1 0 0,4 3 0,-2 0-19,-1 0-1,-1 0 1,1 0-1,-1 1 1,1-1 0,-1 1-1,-1-1 1,4 11-1,-3-8-44,2 2-127,-1 1 1,-1-1 0,1 1 0,-2-1 0,1 1 0,-2 0-1,1 14 1,-1-25 157,0 0 0,0 0-1,0 0 1,0 0 0,0 0-1,0 0 1,0-1 0,-1 1-1,1 0 1,0 0 0,0-1 0,0 1-1,0 0 1,-1-1 0,1 1-1,0-1 1,0 1 0,-1-1-1,1 1 1,0-1 0,-1 0-1,1 1 1,-1-1 0,1 0-1,0-1 1,60-120-1598,-19 44 920,61-108-1504,-97 176 2096,-1-2 174,1-3-472,-3 14 1586,-2 9 1832,-22 170-2385,20-152-617,1-18-23,-1-1 0,2 1 0,-1 0 0,1-1 0,2 13 0,-2-18 13,0 0 0,0 0 0,0 1 0,0-1-1,0 0 1,1 0 0,-1 0 0,1 0 0,-1 0 0,1-1 0,0 1-1,-1 0 1,1-1 0,0 1 0,0-1 0,1 0 0,-1 0 0,0 1-1,0-1 1,0-1 0,3 2 0,31 8 23,1-2 0,0-2-1,45 2 1,6 2 171,-86-10-184,0 0 0,0 0-1,0 1 1,0-1-1,0 0 1,0 1-1,1 0 1,-1-1-1,0 1 1,-1 0 0,1 0-1,0 0 1,2 2-1,-3-1 7,0 1 0,0-1 0,0 1 0,0-1 1,-1 1-1,0 0 0,1-1 0,-1 1 0,0 0 0,0 0 0,-1 3 0,0 1-38,0 0 1,-1 1-1,0-1 1,-1 0-1,1 0 0,-1 0 1,-1-1-1,1 1 0,-1-1 1,0 0-1,-1 0 0,0 0 1,1 0-1,-2-1 1,-5 6-1,-5 4-798,0-1 1,-1-1-1,-38 22 0,9-12-1774,9-1-586</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07.176"/>
    </inkml:context>
    <inkml:brush xml:id="br0">
      <inkml:brushProperty name="width" value="0.05" units="cm"/>
      <inkml:brushProperty name="height" value="0.05" units="cm"/>
      <inkml:brushProperty name="color" value="#008C3A"/>
    </inkml:brush>
  </inkml:definitions>
  <inkml:trace contextRef="#ctx0" brushRef="#br0">0 162 7009,'0'0'2425,"0"0"-641,0 0-383,0 0-521,0 0 32,0 0-664,0 0-224,7-7-16,34-7-8,1 0 48,13-14-48,34-7-936,-14 0-1497,-13 7-3648</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0.025"/>
    </inkml:context>
    <inkml:brush xml:id="br0">
      <inkml:brushProperty name="width" value="0.05" units="cm"/>
      <inkml:brushProperty name="height" value="0.05" units="cm"/>
      <inkml:brushProperty name="color" value="#008C3A"/>
    </inkml:brush>
  </inkml:definitions>
  <inkml:trace contextRef="#ctx0" brushRef="#br0">2 1 3201,'0'0'2252,"0"0"-146,0 0-358,0 0-397,0 0-321,0 0-278,0 0-65,0 0-71,0 0 60,0 0-150,0 23 664,-1 42-890,0 41-383,23 192 0,-2-124-7922,-19-144 2374</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1.064"/>
    </inkml:context>
    <inkml:brush xml:id="br0">
      <inkml:brushProperty name="width" value="0.05" units="cm"/>
      <inkml:brushProperty name="height" value="0.05" units="cm"/>
      <inkml:brushProperty name="color" value="#008C3A"/>
    </inkml:brush>
  </inkml:definitions>
  <inkml:trace contextRef="#ctx0" brushRef="#br0">144 1 1224,'0'0'2826,"0"0"-724,0 0-362,0 0-395,0 0-234,0 0-218,-2 0-740,0 0-1,0 0 1,0 0-1,1 1 1,-1-1-1,0 1 1,0-1-1,0 1 1,1-1-1,-1 1 1,0 0-1,1 0 1,-2 1-1,-13 57 1126,11-36-1086,-16 43 0,7-32-163,-2 0 1,-23 36-1,33-54-558,21-15-385,3-3 1026,3 0-148,0-1 1,0-2-1,-1 0 0,1-1 1,31-14-1,-31 12 29,70-29-48,-43 17-12,69-20-1,-116 40 123,0 0-1,-1 0 1,1 0-1,0 0 1,0 0-1,0-1 1,0 1-1,0 0 1,0 0-1,0-1 1,0 1-1,0-1 1,-1 1-1,1-1 1,0 1-1,0-1 1,0 1-1,-1-1 1,1 0-1,0 1 1,-1-1-1,1 0 1,-1 1-1,1-1 1,-1 0-1,1 0 1,-1 0-1,1 0 1,-1 0-1,0 1 1,1-1-1,-1 0 1,0 0-1,0 0 1,0 0 0,0 0-1,0 0 1,0 0-1,0 0 1,0 0-1,0 0 1,0 0-1,0 0 1,-1 0-1,1 0 1,0 1-1,-1-1 1,1 0-1,-1 0 1,1 0-1,-1 0 1,1 1-1,-1-1 1,0-1-1,-15-11-29,0 1 1,-1 0-1,0 1 0,-23-10 1,-8-6-95,42 24-66,0 0 0,0 1 0,0 0 0,-1 0 0,1 0 0,-9-1 0,12 3-288,0-1 0,0 1 1,0-1-1,0 1 0,0 0 0,0 0 0,0 0 0,0 1 1,0-1-1,0 1 0,0 0 0,0-1 0,0 2 1,1-1-1,-5 2 0,-7 20-7627</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1.693"/>
    </inkml:context>
    <inkml:brush xml:id="br0">
      <inkml:brushProperty name="width" value="0.05" units="cm"/>
      <inkml:brushProperty name="height" value="0.05" units="cm"/>
      <inkml:brushProperty name="color" value="#008C3A"/>
    </inkml:brush>
  </inkml:definitions>
  <inkml:trace contextRef="#ctx0" brushRef="#br0">0 35 6489,'0'0'2917,"0"0"-715,0 0-504,0 0-526,0 0-299,0 0-159,0 0-259,0 0-43,0 0-166,0 0 38,0 0-204,3 0-56,47 1-867,0-3-1,64-11 0,-51 0-2705,-6 5-3016</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3.076"/>
    </inkml:context>
    <inkml:brush xml:id="br0">
      <inkml:brushProperty name="width" value="0.05" units="cm"/>
      <inkml:brushProperty name="height" value="0.05" units="cm"/>
      <inkml:brushProperty name="color" value="#008C3A"/>
    </inkml:brush>
  </inkml:definitions>
  <inkml:trace contextRef="#ctx0" brushRef="#br0">7 877 5417,'0'0'4209,"0"0"-1679,0 0-550,0 0-411,0 0-496,0 0-270,0 0-763,-1-1-1,1 1 1,-1 0 0,1-1-1,-1 1 1,1-1-1,-1 1 1,1-1 0,-1 1-1,1-1 1,0 0-1,0 1 1,-1-1 0,1 1-1,0-1 1,0 0 0,-1 1-1,1-1 1,0 0-1,0 1 1,0-1 0,0 0-1,0 1 1,0-1-1,0 0 1,0 0 0,0-34-84,2-1 1,1 1-1,2 0 0,1 1 1,14-44-1,101-376-1939,-114 407 2589,1-59 0,-10 254-459,5 177-132,-2-312-56,1-1 0,0 0 0,1 1 0,0-1-1,0 0 1,2-1 0,-1 1 0,1-1 0,1 0 0,0 0 0,1 0 0,0-1 0,1 0 0,0 0 0,0-1 0,1 0 0,0-1 0,11 8 0,-12-12-444,0 0 1,0-1-1,1 0 1,-1-1-1,1 0 1,0 0 0,0-1-1,0 0 1,-1 0-1,1-1 1,13-1-1,-9 1-827,9 0-2489</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3.491"/>
    </inkml:context>
    <inkml:brush xml:id="br0">
      <inkml:brushProperty name="width" value="0.05" units="cm"/>
      <inkml:brushProperty name="height" value="0.05" units="cm"/>
      <inkml:brushProperty name="color" value="#008C3A"/>
    </inkml:brush>
  </inkml:definitions>
  <inkml:trace contextRef="#ctx0" brushRef="#br0">5 141 4169,'0'0'2792,"0"0"-540,0 0-464,0 0-509,0 0-354,0 0-218,-4 0-165,5 0 258,39-2-814,0-1 0,0-2 1,0-2-1,-1-2 0,0-1 1,66-27-1,39-16-4663,-92 38-923</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4.105"/>
    </inkml:context>
    <inkml:brush xml:id="br0">
      <inkml:brushProperty name="width" value="0.05" units="cm"/>
      <inkml:brushProperty name="height" value="0.05" units="cm"/>
      <inkml:brushProperty name="color" value="#008C3A"/>
    </inkml:brush>
  </inkml:definitions>
  <inkml:trace contextRef="#ctx0" brushRef="#br0">0 1 6553,'0'0'2633,"0"0"-441,0 0-535,0 0-361,0 0-512,0 0-40,0 0-600,0 21 16,0-14-152,0 0 144,0 0-152,0 7-168,0 7-1040,7 0-1232,7-7-5026</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5.380"/>
    </inkml:context>
    <inkml:brush xml:id="br0">
      <inkml:brushProperty name="width" value="0.05" units="cm"/>
      <inkml:brushProperty name="height" value="0.05" units="cm"/>
      <inkml:brushProperty name="color" value="#008C3A"/>
    </inkml:brush>
  </inkml:definitions>
  <inkml:trace contextRef="#ctx0" brushRef="#br0">89 127 5977,'0'0'2940,"0"0"-437,0 0-331,0 0-483,0 0-289,0 0-409,0 0-404,0 0-134,0 0-269,0 0-3,0 30-71,0 94-277,1-122 97,0 0 1,0 0-1,0 0 1,0 0-1,0-1 0,0 1 1,1 0-1,-1-1 1,0 1-1,1-1 0,0 1 1,-1-1-1,1 0 0,0 0 1,-1 0-1,1 0 1,0 0-1,0 0 0,0 0 1,0-1-1,0 1 0,0-1 1,0 1-1,0-1 1,0 0-1,0 1 0,0-1 1,0 0-1,3-1 1,-2 2-49,0-1 0,0 0 1,1 0-1,-1 0 0,0 0 0,0 0 1,0 0-1,0-1 0,0 0 1,0 0-1,0 0 0,0 0 1,0 0-1,0 0 0,0-1 1,-1 1-1,1-1 0,0 0 1,-1 0-1,4-3 0,1-11 67,0 1-1,-1-1 0,0-1 0,-2 1 0,0-1 0,3-27 0,0-106 151,-7 149-175,-13 3-139,1 0 0,-1 1 0,1 0 0,0 1 0,0 0 0,0 1 0,1 0 0,-1 1 0,1 1 0,0 0 0,-13 11 0,-53 27-3702,55-36 1015</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2.777"/>
    </inkml:context>
    <inkml:brush xml:id="br0">
      <inkml:brushProperty name="width" value="0.05" units="cm"/>
      <inkml:brushProperty name="height" value="0.05" units="cm"/>
      <inkml:brushProperty name="color" value="#E71224"/>
    </inkml:brush>
  </inkml:definitions>
  <inkml:trace contextRef="#ctx0" brushRef="#br0">28 1 3289,'0'0'2799,"0"0"-792,0 0-504,0 0-523,0 0-212,0 0-251,0 0-53,0 0-138,0 0-36,0 0 35,0 0-118,0 27 2303,0 22-2134,-11 70 0,0-10-372,5 159-1,7-190-485,0-65-110,0 0 1,2 0-1,-1 0 0,2 0 1,0 0-1,0 0 0,1-1 1,1 0-1,0 0 0,1-1 1,9 14-1,7 11-5753</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6.378"/>
    </inkml:context>
    <inkml:brush xml:id="br0">
      <inkml:brushProperty name="width" value="0.05" units="cm"/>
      <inkml:brushProperty name="height" value="0.05" units="cm"/>
      <inkml:brushProperty name="color" value="#008C3A"/>
    </inkml:brush>
  </inkml:definitions>
  <inkml:trace contextRef="#ctx0" brushRef="#br0">0 105 6737,'0'0'3060,"0"0"-817,0 0-616,0 0-452,0 0-392,0 0-213,61 0 145,-41-1-725,0 2-1,0 1 0,22 4 1,-41-6-22,0 1-1,0 0 1,0-1 0,1 1 0,-1 0 0,0 0 0,0 0 0,0 0 0,-1 0 0,1 0 0,0 0-1,0 0 1,-1 0 0,1 1 0,0-1 0,-1 0 0,1 0 0,-1 1 0,1-1 0,-1 0 0,0 1 0,0-1-1,0 0 1,1 1 0,-2 1 0,1 43-786,-1-32 573,2 15 120,-3 43-94,2-68 213,-1 1-1,0-1 1,0 0-1,0 1 1,-1-1-1,1 0 1,-1 0-1,0 0 1,0 0-1,0 0 1,-1 0-1,-4 6 1,1-5-103,6-5 67,0 0-1,0 0 0,0-1 1,0 1-1,0 0 1,0 0-1,0 0 0,0 0 1,0 0-1,0 0 1,-1 0-1,1 0 0,0 0 1,0 0-1,0 0 0,0 0 1,0-1-1,0 1 1,0 0-1,-1 0 0,1 0 1,0 0-1,0 0 1,0 0-1,0 0 0,0 0 1,0 0-1,-1 0 1,1 0-1,0 0 0,0 0 1,2-10-404,1-3 322,0 1-1,2 0 0,-1 0 1,1 0-1,1 1 1,0 0-1,11-15 1,14-26-78,65-130-1215,-87 168 2294,-9 21 1125,-1 13-2190,1 168 187,0-187-6,1 1 0,-1 0 0,1-1-1,-1 1 1,1 0 0,0-1 0,0 1 0,0-1 0,0 1 0,0-1 0,0 0 0,0 1 0,0-1 0,1 0 0,-1 0 0,0 0 0,1 0 0,-1 0 0,1 0 0,-1 0-1,1 0 1,-1 0 0,1-1 0,0 1 0,-1-1 0,1 1 0,2-1 0,54 10 42,-48-9-16,17 2 129,-17-3-133,-1 1 0,0 0-1,0 0 1,1 1 0,-1 1 0,9 2 0,-17 0 33,0-1 1,0 1 0,-1-1-1,1 1 1,-1-1 0,0 1-1,0-1 1,-2 8 0,2-4 16,-1-5-105,1 1 1,-1 0 0,0 0-1,0-1 1,0 1 0,-1-1 0,1 1-1,-1-1 1,0 1 0,0-1-1,0 0 1,0 0 0,-1 0-1,1 0 1,-1 0 0,0-1 0,-3 3-1,-6 5-1084,-1 0 0,-24 13 0,3-8-1921</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9:49:16.707"/>
    </inkml:context>
    <inkml:brush xml:id="br0">
      <inkml:brushProperty name="width" value="0.05" units="cm"/>
      <inkml:brushProperty name="height" value="0.05" units="cm"/>
      <inkml:brushProperty name="color" value="#008C3A"/>
    </inkml:brush>
  </inkml:definitions>
  <inkml:trace contextRef="#ctx0" brushRef="#br0">1 99 1256,'0'0'5065,"0"0"-3168,0 0 271,0 0-912,0 0-383,0 0-465,0 0-168,41-14-168,-20 14 32,6-14-32,1 7-72,20-21-296,-7 14-1625,-7-7-3848</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5.373"/>
    </inkml:context>
    <inkml:brush xml:id="br0">
      <inkml:brushProperty name="width" value="0.05" units="cm"/>
      <inkml:brushProperty name="height" value="0.05" units="cm"/>
      <inkml:brushProperty name="color" value="#E71224"/>
    </inkml:brush>
  </inkml:definitions>
  <inkml:trace contextRef="#ctx0" brushRef="#br0">0 0 8058,'0'0'2916,"0"0"-556,0 0-524,0 0-317,0 0-436,0 0-254,0 0-98,0 0-161,0 0 3,0 0-262,0 0-26,0 0-198,0 0-3,5 0-8,180 12-107,3 0-1426,229-8-6968,-359-4 4430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6.355"/>
    </inkml:context>
    <inkml:brush xml:id="br0">
      <inkml:brushProperty name="width" value="0.05" units="cm"/>
      <inkml:brushProperty name="height" value="0.05" units="cm"/>
      <inkml:brushProperty name="color" value="#E71224"/>
    </inkml:brush>
  </inkml:definitions>
  <inkml:trace contextRef="#ctx0" brushRef="#br0">9 0 4305,'0'0'3634,"0"0"-1269,0 0-837,0 0-484,0 0-550,0 0-56,-2 13 102,-4 251 1270,6-157-1603,0-106-198,0-1-12,0 0-130,0-3-216,-1-22-247,2 0-1,1 0 1,1 0 0,8-33 0,27-87-475,-35 133 1045,-3 10-25,1 0 0,-1-1 0,1 1 0,-1 0 0,1 0 0,0 0 0,0 0 0,0 0 0,0 0 0,0 0 0,1 0 0,-1 0 0,0 0 0,1 0 0,0 1 0,-1-1 1,1 1-1,0-1 0,2-1 0,-1 1-96,0 1-1,-1-1 1,1 0 0,0 1 0,-1 0 0,1-1 0,0 1 0,0 0 0,0 1-1,0-1 1,0 1 0,1-1 0,-1 1 0,0 0 0,5 0 0,-7 3 298,0 1 0,0-1 0,0 0 0,0 1 1,0-1-1,-1 1 0,0-1 0,1 5 0,-1-7-80,7 125 1286,4 30-1002,7-53-3147,-14-87-44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8.498"/>
    </inkml:context>
    <inkml:brush xml:id="br0">
      <inkml:brushProperty name="width" value="0.05" units="cm"/>
      <inkml:brushProperty name="height" value="0.05" units="cm"/>
      <inkml:brushProperty name="color" value="#E71224"/>
    </inkml:brush>
  </inkml:definitions>
  <inkml:trace contextRef="#ctx0" brushRef="#br0">1 51 640,'24'-17'2039,"-3"1"-98,2 4 2621,-17 10-4087,0 1-1,0 0 1,1 0-1,-1 1 1,0-1 0,1 2-1,-1-1 1,10 2 0,11 0-42,6 0-356,-1 2 1,0 1-1,0 1 1,0 2-1,-1 1 1,0 2-1,0 1 1,53 29-1,-81-40-70,0 1 0,0-1 0,0 1 0,0-1 0,-1 1 0,1 0 0,0 0 0,-1 1 0,1-1 0,-1 0-1,0 1 1,0-1 0,0 1 0,0 0 0,-1 0 0,1 0 0,-1 0 0,1 0 0,-1 0 0,0 0 0,0 0-1,0 0 1,-1 1 0,1-1 0,-1 0 0,0 1 0,0-1 0,0 0 0,0 0 0,0 1 0,-1-1 0,0 0 0,1 0-1,-1 1 1,-1-1 0,1 0 0,0 0 0,-1 0 0,1 0 0,-1 0 0,0-1 0,0 1 0,-4 3 0,-6 6-208,-1-1 0,0 0 1,-1-1-1,-23 12 0,-63 26-4443,47-28-1196</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7.494"/>
    </inkml:context>
    <inkml:brush xml:id="br0">
      <inkml:brushProperty name="width" value="0.05" units="cm"/>
      <inkml:brushProperty name="height" value="0.05" units="cm"/>
      <inkml:brushProperty name="color" value="#E71224"/>
    </inkml:brush>
  </inkml:definitions>
  <inkml:trace contextRef="#ctx0" brushRef="#br0">8 0 5193,'0'0'2909,"0"0"-706,0 0-536,0 0-391,0 0-410,0 0-129,0 0-245,0 0-89,0 0-146,0 0-25,0 0-169,13 0 103,53 0-2007,-67 33 1720,0-28 80,0 0-1,-1 0 1,0 1 0,0-1 0,0-1 0,-1 1-1,0 0 1,1 0 0,-2-1 0,1 0 0,0 1-1,-1-1 1,0-1 0,0 1 0,0 0 0,0-1-1,-6 3 1,8-5 75,0 0-1,0 0 0,1 0 1,-1 0-1,1 0 1,-1 0-1,1 1 0,-1-1 1,1 0-1,0 1 1,-1-1-1,1 1 0,0 0 1,0-1-1,0 1 1,0 0-1,0-1 0,1 1 1,-1 0-1,0 0 1,1 0-1,-1 2 0,29-4 49,-1 0-288,-8 1-773,-1-1 1,0-1-1,20-3 0,-13-4-2757</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08.190"/>
    </inkml:context>
    <inkml:brush xml:id="br0">
      <inkml:brushProperty name="width" value="0.05" units="cm"/>
      <inkml:brushProperty name="height" value="0.05" units="cm"/>
      <inkml:brushProperty name="color" value="#E71224"/>
    </inkml:brush>
  </inkml:definitions>
  <inkml:trace contextRef="#ctx0" brushRef="#br0">0 0 1480,'0'0'3614,"0"0"-1254,0 0-455,0 0-218,0 0-249,0 0-66,0 0-5,0 0-231,0 0-261,0 0-300,0 0-125,0 2-165,0 113 35,0-38-5108,0-48-878</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4.158"/>
    </inkml:context>
    <inkml:brush xml:id="br0">
      <inkml:brushProperty name="width" value="0.05" units="cm"/>
      <inkml:brushProperty name="height" value="0.05" units="cm"/>
      <inkml:brushProperty name="color" value="#E71224"/>
    </inkml:brush>
  </inkml:definitions>
  <inkml:trace contextRef="#ctx0" brushRef="#br0">1 24 7282,'0'0'2732,"0"0"-729,0 0-449,0 0-130,0 0-362,0 0-202,0 0-184,0 0-76,0 0-38,0 0-180,0 0-54,0 0-178,0 0 62,9 1-40,8 5-167,1 0-1,1-2 1,-1 0 0,1-1-1,34 1 1,-15-4-222,-21 1-196,0 0 0,0-1 0,0-1 0,0-1-1,0 0 1,-1-2 0,33-9 0,15-11-4241,-46 16 61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5.226"/>
    </inkml:context>
    <inkml:brush xml:id="br0">
      <inkml:brushProperty name="width" value="0.05" units="cm"/>
      <inkml:brushProperty name="height" value="0.05" units="cm"/>
      <inkml:brushProperty name="color" value="#E71224"/>
    </inkml:brush>
  </inkml:definitions>
  <inkml:trace contextRef="#ctx0" brushRef="#br0">138 0 5601,'0'0'4010,"0"0"-1586,0 0-480,0 0-469,0 0-301,0 0-341,0 0-199,0 0-192,0 0-126,0 5-68,0-2-245,1 0-1,-1 0 1,1-1-1,0 1 0,0 0 1,0-1-1,0 1 1,0-1-1,0 0 0,1 1 1,0-1-1,-1 0 1,1 0-1,0 0 0,0 0 1,0 0-1,0 0 1,0 0-1,3 1 0,7 5-65,1 0 0,18 8-1,-19-10-99,0-1 72,-9-4-55,-1-1 0,0 1 0,0 0 0,0 0 0,0 0 0,0 1 0,0-1 0,3 3 0,-5-4 105,1 1 0,-1 0 1,0 0-1,1 0 0,-1-1 1,1 1-1,-1 0 0,0 0 0,0 0 1,0 0-1,1 0 0,-1 0 1,0 0-1,0 0 0,0-1 0,-1 1 1,1 0-1,0 0 0,0 0 0,0 0 1,-1 0-1,1 0 0,0 0 1,-1-1-1,1 1 0,-2 1 0,-3 7 34,-1 0 0,-1-1 0,1 0 1,-1 0-1,-11 8 0,-6 9-21,-15 16-188,-5 7-902,-51 68 0,92-112 1033,1-2 12,0 1 0,0-1 0,1 0 0,-1 1 0,1 0 0,0-1 0,0 1 0,-2 5 0,3-7 42,0-1 115,0 0 361,0 0 155,0 0-207,8-1-251,-1 0-1,1 0 1,-1-1-1,0 0 1,8-3-1,27-6-162,43-1 12,26-1-525,-36 9-3393,-51 4 204</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8.655"/>
    </inkml:context>
    <inkml:brush xml:id="br0">
      <inkml:brushProperty name="width" value="0.05" units="cm"/>
      <inkml:brushProperty name="height" value="0.05" units="cm"/>
      <inkml:brushProperty name="color" value="#E71224"/>
    </inkml:brush>
  </inkml:definitions>
  <inkml:trace contextRef="#ctx0" brushRef="#br0">152 0 3953,'0'0'2263,"0"0"-171,0 0-244,0 0-386,0 0-424,0 0-82,0 0-217,0 0 67,0 0-116,0 0-67,0 0-75,0 0-76,0 0-25,0 0-116,0 0-15,0 0-167,0 0-94,0 0-114,0 6-153,2 55 287,-3 72 94,-1-118-142,0 0 0,0 0 0,-1 0 0,-1 0 1,-1 0-1,-9 20 0,13-33-33,1-1 1,-1 0-1,0 0 1,1 0-1,-1 0 1,0 0-1,0 0 0,0-1 1,0 1-1,0 0 1,0 0-1,0-1 1,0 1-1,0 0 1,0-1-1,-1 1 1,1-1-1,0 0 1,0 1-1,-2-1 1,-29 1-352,16-2 144,14 1 168,0-1 0,0 1 0,1-1 0,-1 0 0,0 0-1,0 0 1,1 0 0,-1 0 0,1 0 0,-1 0 0,1 0 0,-1-1 0,1 1-1,0 0 1,-1-1 0,1 0 0,-1-1 0,-16-31-472,17 32 483,0-1-1,1 0 1,-1-1 0,1 1 0,0 0 0,0 0 0,0 0 0,0 0 0,0 0 0,1 0 0,-1 0 0,1 0 0,0 0-1,0 0 1,0 1 0,1-1 0,1-3 0,9-3-310,1 0 0,-1 2-1,2-1 1,-1 2 0,1 0 0,21-7-1,-7 7-1978,-4-1-1600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9.328"/>
    </inkml:context>
    <inkml:brush xml:id="br0">
      <inkml:brushProperty name="width" value="0.05" units="cm"/>
      <inkml:brushProperty name="height" value="0.05" units="cm"/>
      <inkml:brushProperty name="color" value="#E71224"/>
    </inkml:brush>
  </inkml:definitions>
  <inkml:trace contextRef="#ctx0" brushRef="#br0">1 1 3913,'0'0'3185,"0"0"-1057,0 0-576,0 0-391,0 0-121,0 0-368,0 0 128,0 0-360,0 0 208,0 0-112,0 0 41,0 0-497,0 0-16,4 0-64,3 0-48,1 0-473,0 0-1655,0 0-3185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19.927"/>
    </inkml:context>
    <inkml:brush xml:id="br0">
      <inkml:brushProperty name="width" value="0.05" units="cm"/>
      <inkml:brushProperty name="height" value="0.05" units="cm"/>
      <inkml:brushProperty name="color" value="#E71224"/>
    </inkml:brush>
  </inkml:definitions>
  <inkml:trace contextRef="#ctx0" brushRef="#br0">0 16 3137,'0'0'2824,"0"0"-653,0 0-341,0 0-546,0 0-233,0 0-107,0 0 23,0 0-86,0 0-253,24 0 529,-5 1-1180,16-1-1856,-32 0 1215,1-1-1,-1 1 1,0-1 0,0 1 0,0-1 0,0 0 0,0 0 0,4-2 0,5-5-6235</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0.424"/>
    </inkml:context>
    <inkml:brush xml:id="br0">
      <inkml:brushProperty name="width" value="0.05" units="cm"/>
      <inkml:brushProperty name="height" value="0.05" units="cm"/>
      <inkml:brushProperty name="color" value="#E71224"/>
    </inkml:brush>
  </inkml:definitions>
  <inkml:trace contextRef="#ctx0" brushRef="#br0">0 4 312,'0'0'4161,"0"0"-2297,0 0-255,0 0-401,0 0-72,0 0-376,0 0-184,4 0-271,0 0-41,0 0-32,0 0-232,0 0 192,0 0-192,4 0-160,7 0-584,1 0-793,-4-4-2688</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0.758"/>
    </inkml:context>
    <inkml:brush xml:id="br0">
      <inkml:brushProperty name="width" value="0.05" units="cm"/>
      <inkml:brushProperty name="height" value="0.05" units="cm"/>
      <inkml:brushProperty name="color" value="#E71224"/>
    </inkml:brush>
  </inkml:definitions>
  <inkml:trace contextRef="#ctx0" brushRef="#br0">0 0 616</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1.085"/>
    </inkml:context>
    <inkml:brush xml:id="br0">
      <inkml:brushProperty name="width" value="0.05" units="cm"/>
      <inkml:brushProperty name="height" value="0.05" units="cm"/>
      <inkml:brushProperty name="color" value="#E71224"/>
    </inkml:brush>
  </inkml:definitions>
  <inkml:trace contextRef="#ctx0" brushRef="#br0">0 139 616,'256'-139'6434,"-256"139"-3970,0 0-1120,0 0-319,0 8-209,0 16-152,0 4-384,0-1-152,0 5-104,0 8-24,0-12-1528,0-9-3169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8.829"/>
    </inkml:context>
    <inkml:brush xml:id="br0">
      <inkml:brushProperty name="width" value="0.05" units="cm"/>
      <inkml:brushProperty name="height" value="0.05" units="cm"/>
      <inkml:brushProperty name="color" value="#E71224"/>
    </inkml:brush>
  </inkml:definitions>
  <inkml:trace contextRef="#ctx0" brushRef="#br0">0 117 3881,'0'0'3297,"0"0"-1457,0 0-248,0 0-600,0 0-39,0 0-65,0 0-264,194-47-192,-143 36-296,0-7 48,-11 7-184,-6-7-248,-17 12-1328,-11 0-1081,-6 6-4744</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2.291"/>
    </inkml:context>
    <inkml:brush xml:id="br0">
      <inkml:brushProperty name="width" value="0.05" units="cm"/>
      <inkml:brushProperty name="height" value="0.05" units="cm"/>
      <inkml:brushProperty name="color" value="#E71224"/>
    </inkml:brush>
  </inkml:definitions>
  <inkml:trace contextRef="#ctx0" brushRef="#br0">1 5 4785,'0'0'4240,"0"0"-1876,0 0-479,0 0-373,0 0-385,0 0-292,0 0-262,1-4 486,-1 4-1048,0 0 1,0 0 0,0 0-1,0 0 1,0 0 0,0 0-1,0 0 1,0 0 0,0 0-1,0 0 1,0 0 0,0 0-1,0 0 1,0 0 0,0 1-1,0-1 1,0 0 0,0 0-1,0 0 1,1 0 0,-1 0-1,0 0 1,0 0 0,0 0-1,0 0 1,0 0 0,0 0-1,0 0 1,0 0 0,0 0-1,0 0 1,0 0 0,0 0-1,0 0 1,1 0 0,-1 0 0,0 0-1,0 0 1,0 0 0,0 0-1,0 0 1,0 0 0,0 0-1,0-1 1,0 1 0,0 0-1,0 0 1,0 0 0,0 0-1,0 0 1,0 0 0,0 0-1,0 0 1,0 0 0,1 0-1,11 32 55,14 59-1,-25-82-98,-1 0-465,3-7-2680,-2-2 2900,-1 0 98,0 0 85,0 0 50,0 0 57,0 0-60,0 0 92,0-24-58,2 14-17,1 1 1,-1-1-1,2 1 0,-1 0 0,1 0 0,1 0 1,-1 0-1,2 1 0,-1 0 0,8-9 0,-12 17 2,0-1-1,0 0 1,0 1-1,1-1 1,-1 1-1,0-1 1,0 1-1,0-1 1,1 1-1,-1 0 1,0 0-1,1 0 0,-1-1 1,0 1-1,1 0 1,1 1-1,-2-1 27,-1 0-1,1 0 0,0 0 0,-1 0 1,1 0-1,0 0 0,-1 0 1,1 0-1,0 1 0,-1-1 0,1 0 1,-1 0-1,1 1 0,0-1 1,-1 0-1,1 1 0,-1-1 1,1 0-1,-1 1 0,1-1 0,-1 1 1,1-1-1,-1 1 0,0-1 1,1 1-1,-1 0 0,0-1 0,1 1 1,-1 0-1,2 12-101,-1-1 0,2 1 0,0-1 0,1 0 0,0 1 0,7 14 0,0-8-1595,-3-6-1842</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3.023"/>
    </inkml:context>
    <inkml:brush xml:id="br0">
      <inkml:brushProperty name="width" value="0.05" units="cm"/>
      <inkml:brushProperty name="height" value="0.05" units="cm"/>
      <inkml:brushProperty name="color" value="#E71224"/>
    </inkml:brush>
  </inkml:definitions>
  <inkml:trace contextRef="#ctx0" brushRef="#br0">0 0 5329,'0'0'2978,"0"0"-709,0 0-633,0 0-436,0 0-513,0 0-247,0 0-277,6 0 73,128 11 357,41-9-405,-99-3-825,-47-1 286,-15 1-1253,0 0-5087,-14 1 1935</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3.776"/>
    </inkml:context>
    <inkml:brush xml:id="br0">
      <inkml:brushProperty name="width" value="0.05" units="cm"/>
      <inkml:brushProperty name="height" value="0.05" units="cm"/>
      <inkml:brushProperty name="color" value="#E71224"/>
    </inkml:brush>
  </inkml:definitions>
  <inkml:trace contextRef="#ctx0" brushRef="#br0">0 0 1632,'0'0'5220,"0"0"-2445,0 0-1110,0 0-444,0 0-467,0 0-115,8 5-155,8 5-226,13 8 94,29 24-1,-51-36-352,0 0 0,0 1 0,-1-1 1,0 1-1,0 1 0,0-1 0,-1 1 0,0 0 0,6 13 0,-10-17 0,0 0 0,1-1 0,-1 1-1,-1 0 1,1 0 0,0 1 0,-1-1 0,0 0 0,0 0 0,0 0 0,-1 0-1,1 0 1,-1 0 0,-2 6 0,0-4 39,0 0 0,0-1-1,0 1 1,-1 0 0,0-1 0,0 0 0,-10 10-1,-35 29 70,32-30-93,1 1 0,0 0 0,-14 19 0,25-28-81,4-5 76,1 0 1,-1-1-1,0 1 1,1 0-1,-1-1 0,1 1 1,-1 0-1,1 0 0,-1 0 1,1-1-1,0 1 0,-1 0 1,1 0-1,0 0 1,0 0-1,-1 1 0,2-2 7,1 1 0,-1-1-1,0 1 1,0-1-1,0 1 1,1-1 0,-1 0-1,0 0 1,0 0 0,1 0-1,-1 0 1,0 0 0,1 0-1,1 0 1,261-3 369,-154-1-4287,-80 3-640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4.705"/>
    </inkml:context>
    <inkml:brush xml:id="br0">
      <inkml:brushProperty name="width" value="0.05" units="cm"/>
      <inkml:brushProperty name="height" value="0.05" units="cm"/>
      <inkml:brushProperty name="color" value="#E71224"/>
    </inkml:brush>
  </inkml:definitions>
  <inkml:trace contextRef="#ctx0" brushRef="#br0">28 130 7602,'0'0'2368,"0"0"-641,0 0-488,0 0-479,0 0-454,0 0-230,6-1 13,11 0-72,-8 1-39,0-1 0,0 0 1,0 0-1,0-1 0,0 0 0,0-1 1,0 0-1,13-7 0,-10 3 65,-2 1-161,-1 0 0,1-1-1,9-9 1,-16 13 86,-1 1 1,0 0-1,0-1 0,0 1 1,-1-1-1,1 0 0,0 0 1,-1 1-1,0-1 1,0 0-1,0 0 0,0 0 1,0 0-1,-1 0 0,1-1 1,-1-3-1,0 6 37,0 1 1,-1-1-1,1 1 0,0-1 1,-1 1-1,1-1 0,-1 1 1,1 0-1,-1-1 0,1 1 0,-1 0 1,1-1-1,-1 1 0,1 0 1,-1-1-1,1 1 0,-1 0 1,1 0-1,-1 0 0,0 0 0,1-1 1,-1 1-1,1 0 0,-1 0 1,0 0-1,0 1 0,-24-2 216,21 1-105,-17-1 68,14 0-176,0 1 0,0-1 0,1 2-1,-1-1 1,-12 3 0,18-3-14,0 1 0,0 0 0,0-1 0,0 1 0,0 0 1,0 0-1,0 0 0,0 0 0,0 0 0,0 0 0,1 0 0,-1 0 0,0 0 0,1 0 0,-1 1 0,1-1 1,-1 0-1,1 2 0,-7 28 52,5-19-8,-43 187 503,7-11 493,35-181-3547,2-9 709,1-12-551,0 12 1795,0-17-2669</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5.371"/>
    </inkml:context>
    <inkml:brush xml:id="br0">
      <inkml:brushProperty name="width" value="0.05" units="cm"/>
      <inkml:brushProperty name="height" value="0.05" units="cm"/>
      <inkml:brushProperty name="color" value="#E71224"/>
    </inkml:brush>
  </inkml:definitions>
  <inkml:trace contextRef="#ctx0" brushRef="#br0">0 14 2969,'0'0'2668,"0"0"-611,0 0-534,0 0-418,0 0-346,0 0-56,3-2-35,0 1-473,1-1 0,-1 0 0,1 1 0,0-1 0,-1 1 0,1 0 0,0 1 0,0-1 0,0 0 1,7 1-1,50 1 453,-28 1-641,-32-3-38,0 1 0,0 0 1,0 0-1,-1 0 0,1 0 1,0 0-1,0 1 1,0-1-1,0 0 0,0 0 1,-1 1-1,1-1 0,0 0 1,0 1-1,0-1 0,-1 1 1,1-1-1,0 1 1,-1-1-1,1 1 0,0-1 1,-1 1-1,1 0 0,-1-1 1,1 1-1,0 1 0,2 24-355,-3-23 545,0-2-148,0 1 0,-1-1 1,1 0-1,-1 0 1,1 0-1,-1 1 0,1-1 1,-1 0-1,0 0 1,1 0-1,-1 0 0,0 0 1,0 0-1,0-1 1,0 1-1,0 0 0,0 0 1,0-1-1,-2 2 1,-26 13-230,19-10-11,4-2 198,-25 12-1078,18-13 3892,41 25-2804,-23-21-160,-1-1 0,1 0 0,0 0 0,1-1 0,8 6 0,12 5-5125,-18-10-1294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5.878"/>
    </inkml:context>
    <inkml:brush xml:id="br0">
      <inkml:brushProperty name="width" value="0.05" units="cm"/>
      <inkml:brushProperty name="height" value="0.05" units="cm"/>
      <inkml:brushProperty name="color" value="#E71224"/>
    </inkml:brush>
  </inkml:definitions>
  <inkml:trace contextRef="#ctx0" brushRef="#br0">0 28 5457,'0'0'3033,"0"0"-1273,0 0-303,0 0-513,0 0-32,0 0-496,0 0 56,20 0-160,-12 0-168,-1 0 112,5 0-248,0 0 8,4 0-16,3 0-368,1 0-520,4-4-592,-5-8-1489,-7 0-3728</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6.209"/>
    </inkml:context>
    <inkml:brush xml:id="br0">
      <inkml:brushProperty name="width" value="0.05" units="cm"/>
      <inkml:brushProperty name="height" value="0.05" units="cm"/>
      <inkml:brushProperty name="color" value="#E71224"/>
    </inkml:brush>
  </inkml:definitions>
  <inkml:trace contextRef="#ctx0" brushRef="#br0">0 0 1856</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6.541"/>
    </inkml:context>
    <inkml:brush xml:id="br0">
      <inkml:brushProperty name="width" value="0.05" units="cm"/>
      <inkml:brushProperty name="height" value="0.05" units="cm"/>
      <inkml:brushProperty name="color" value="#E71224"/>
    </inkml:brush>
  </inkml:definitions>
  <inkml:trace contextRef="#ctx0" brushRef="#br0">0 0 1856,'63'111'4209,"-59"-111"-2448,0 0 87,0 0-376,4 0-191,-1 0 55,1 0-528,0 0-8,-4 0-440,4 0-120,0 0-160,4 0-80,-1 0-320,5 0-1064,0 0-840,0-8-4170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6.873"/>
    </inkml:context>
    <inkml:brush xml:id="br0">
      <inkml:brushProperty name="width" value="0.05" units="cm"/>
      <inkml:brushProperty name="height" value="0.05" units="cm"/>
      <inkml:brushProperty name="color" value="#E71224"/>
    </inkml:brush>
  </inkml:definitions>
  <inkml:trace contextRef="#ctx0" brushRef="#br0">1 0 5737,'0'0'2497,"0"0"-401,0 0-744,0 0-335,0 0-577,0 0-64,0 0-376,0 0-40,0 227-680,0-196-3729</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7.759"/>
    </inkml:context>
    <inkml:brush xml:id="br0">
      <inkml:brushProperty name="width" value="0.05" units="cm"/>
      <inkml:brushProperty name="height" value="0.05" units="cm"/>
      <inkml:brushProperty name="color" value="#E71224"/>
    </inkml:brush>
  </inkml:definitions>
  <inkml:trace contextRef="#ctx0" brushRef="#br0">1 10 4201,'0'0'3118,"0"0"-560,0 0-687,0 0-376,0 0-331,0 0-317,0-1-812,0 1-1,0 0 1,0 0 0,0 0-1,1 0 1,-1 0-1,0 0 1,0 0 0,0-1-1,1 1 1,-1 0 0,0 0-1,0 0 1,0 0 0,1 0-1,-1 0 1,0 0 0,0 0-1,1 0 1,-1 0-1,0 0 1,0 0 0,0 0-1,1 0 1,-1 0 0,0 0-1,0 0 1,1 1 0,-1-1-1,0 0 1,0 0 0,0 0-1,0 0 1,1 0 0,-1 0-1,0 1 1,0-1-1,0 0 1,0 0 0,0 0-1,1 0 1,-1 1 0,0-1-1,0 0 1,0 0 0,0 1-1,5 10 173,0 1-1,-1 0 0,-1 1 0,0-1 1,0 0-1,-1 1 0,-1 0 0,0 17 1,-1-29-153,0-1-118,0 0-13,0 0-8,0 0-46,7-2-84,1-35-66,-7 28 140,1 0 1,0 0 0,5-12-1,-2 6-20,-5 12 143,1 1 0,0 0 0,-1 0 0,1-1 0,0 1 1,0 0-1,0 0 0,0 0 0,0 0 0,1 0 0,-1 0 1,1 0-1,-1 0 0,4-2 0,-4 3-21,0 1 0,1-1 0,-1 1 1,0-1-1,0 1 0,1-1 0,-1 1 0,0 0 0,1 0 1,-1-1-1,0 1 0,1 0 0,-1 0 0,0 1 0,1-1 1,-1 0-1,0 0 0,1 1 0,-1-1 0,0 0 0,0 1 1,1-1-1,-1 1 0,0 0 0,0-1 0,0 1 0,0 0 1,0 0-1,0 0 0,0 0 0,0 0 0,0 0 0,0 0 1,0 0-1,0 0 0,-1 0 0,2 2 0,2 5 27,0 0 1,-1 1-1,0-1 0,3 15 0,-1-6 11,5 18-168,4 10-3573,-6-25-935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9.166"/>
    </inkml:context>
    <inkml:brush xml:id="br0">
      <inkml:brushProperty name="width" value="0.05" units="cm"/>
      <inkml:brushProperty name="height" value="0.05" units="cm"/>
      <inkml:brushProperty name="color" value="#E71224"/>
    </inkml:brush>
  </inkml:definitions>
  <inkml:trace contextRef="#ctx0" brushRef="#br0">0 12 2761,'17'152'4449,"6"-152"-2137,5 0-264,12-6-231,0-6-681,0-5-376,6-1-432,-6 1-8,-6-7-320,0 7 0,-6-1-624,-16 1-1040,-7 5-857,-5 6-4080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8.588"/>
    </inkml:context>
    <inkml:brush xml:id="br0">
      <inkml:brushProperty name="width" value="0.05" units="cm"/>
      <inkml:brushProperty name="height" value="0.05" units="cm"/>
      <inkml:brushProperty name="color" value="#E71224"/>
    </inkml:brush>
  </inkml:definitions>
  <inkml:trace contextRef="#ctx0" brushRef="#br0">334 1 2721,'0'0'2859,"0"0"-468,0 0-273,0 0-250,0 0-241,0 0-73,3 0 2160,-4 5-3211,-14 22-328,-2-1 0,-34 42 1,22-31-109,-22 23-1128,-61 57 0,76-81-1044,32-32 1640,-12 8-3566,11-11 264</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9.077"/>
    </inkml:context>
    <inkml:brush xml:id="br0">
      <inkml:brushProperty name="width" value="0.05" units="cm"/>
      <inkml:brushProperty name="height" value="0.05" units="cm"/>
      <inkml:brushProperty name="color" value="#E71224"/>
    </inkml:brush>
  </inkml:definitions>
  <inkml:trace contextRef="#ctx0" brushRef="#br0">0 1 3305,'0'0'3771,"0"0"-1361,0 0-615,0 0-325,0 0-325,0 0-152,3 0-299,-2-1-632,0 1 1,1 0-1,-1 0 0,0 0 0,0 0 0,0 1 1,1-1-1,-1 0 0,0 0 0,0 1 0,1-1 0,-1 0 1,0 1-1,0 0 0,0-1 0,0 1 0,0-1 0,0 1 1,0 0-1,0 0 0,0 0 0,0 0 0,0-1 0,-1 1 1,1 0-1,1 2 0,19 35 766,-12-18-565,7 8-236,2-1-1,1 0 1,1-1-1,1-1 1,34 31-1,-39-42-2284,2-1 0,30 19-1,-35-26-2813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29.773"/>
    </inkml:context>
    <inkml:brush xml:id="br0">
      <inkml:brushProperty name="width" value="0.05" units="cm"/>
      <inkml:brushProperty name="height" value="0.05" units="cm"/>
      <inkml:brushProperty name="color" value="#E71224"/>
    </inkml:brush>
  </inkml:definitions>
  <inkml:trace contextRef="#ctx0" brushRef="#br0">166 0 3833,'0'0'2912,"0"0"-534,0 0-637,0 0-416,0 0-309,0 0-121,0 0-180,0 0-131,0 0-89,0 0-80,0 0 9,0 0-95,0 0 59,0 0-210,0 0 36,0 0-128,0 0 35,0 9 21,12 296-272,-13-304 117,1 0 0,-1 0 0,1-1-1,-1 1 1,1 0 0,-1 0 0,1-1 0,-1 1 0,1-1-1,-1 1 1,0-1 0,1 1 0,-1-1 0,0 1 0,1-1-1,-1 1 1,0-1 0,0 0 0,0 1 0,1-1 0,-1 0-1,0 0 1,0 0 0,0 1 0,0-1 0,0 0-1,1 0 1,-1 0 0,-1-1 0,-37 1-223,29 0-34,6 0 131,1-1 1,0 1 0,0 0 0,-1-1 0,1 0 0,0 1-1,0-1 1,0-1 0,0 1 0,0 0 0,0-1-1,0 1 1,-3-4 0,-2-1-674,2 0 1,-1-1-1,-7-9 0,13 15 751,-22-27-4150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0.226"/>
    </inkml:context>
    <inkml:brush xml:id="br0">
      <inkml:brushProperty name="width" value="0.05" units="cm"/>
      <inkml:brushProperty name="height" value="0.05" units="cm"/>
      <inkml:brushProperty name="color" value="#E71224"/>
    </inkml:brush>
  </inkml:definitions>
  <inkml:trace contextRef="#ctx0" brushRef="#br0">0 0 4481,'0'0'4201,"0"0"-1953,0 0-7,0 0-473,0 0-167,0 0-713,0 0-120,0 0-536,0 0-8,0 0-208,0 0-32,0 0-288,8 0-984,4 0-1513,4 0-3336</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0.811"/>
    </inkml:context>
    <inkml:brush xml:id="br0">
      <inkml:brushProperty name="width" value="0.05" units="cm"/>
      <inkml:brushProperty name="height" value="0.05" units="cm"/>
      <inkml:brushProperty name="color" value="#E71224"/>
    </inkml:brush>
  </inkml:definitions>
  <inkml:trace contextRef="#ctx0" brushRef="#br0">267 0 4201,'0'0'3071,"0"0"-608,0 0-646,0 0-313,0 0-292,0 0-270,0 0-103,0 0-156,0 0-47,0 0-244,0 6 156,-5 7-443,0-1 1,-1 1-1,-1-1 0,1-1 0,-2 0 1,0 0-1,-10 11 0,3-2-83,-100 118-2545,65-82-3253,26-27 112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1.337"/>
    </inkml:context>
    <inkml:brush xml:id="br0">
      <inkml:brushProperty name="width" value="0.05" units="cm"/>
      <inkml:brushProperty name="height" value="0.05" units="cm"/>
      <inkml:brushProperty name="color" value="#E71224"/>
    </inkml:brush>
  </inkml:definitions>
  <inkml:trace contextRef="#ctx0" brushRef="#br0">0 1 4721,'0'0'2622,"0"0"-427,0 0-488,0 0-239,0 0-250,0 0-106,0 0-205,1 0-786,0-1 0,1 1 1,-1 0-1,0 1 0,0-1 0,0 0 0,0 0 0,0 0 0,0 1 1,0-1-1,0 0 0,0 1 0,-1-1 0,1 1 0,0-1 0,0 1 1,0-1-1,1 2 0,4 10 29,0 1 1,0-1 0,5 23-1,8 17-37,2-6-729,40 63-1,-58-105-5,1 0-1,0 1 0,0-1 0,0-1 0,0 1 0,0-1 0,1 0 0,6 4 0,-7-5-255,12 7-4411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2.205"/>
    </inkml:context>
    <inkml:brush xml:id="br0">
      <inkml:brushProperty name="width" value="0.05" units="cm"/>
      <inkml:brushProperty name="height" value="0.05" units="cm"/>
      <inkml:brushProperty name="color" value="#E71224"/>
    </inkml:brush>
  </inkml:definitions>
  <inkml:trace contextRef="#ctx0" brushRef="#br0">1 178 3649,'0'0'3798,"0"0"-1468,0 0-645,0 0-480,0 0-352,0 0-151,0 0-302,0 0-89,0 0-161,5-1 176,20-7-93,0-1 1,35-18-1,-31 13-99,-20 9-96,0 0 0,-1 0-1,15-13 1,3-2-143,-25 18 73,0-1 0,0 0-1,0 0 1,0 0 0,0 1 0,-1-1 0,1 0 0,-1 0-1,0 0 1,0 0 0,0 0 0,-1 0 0,0-5 0,1-2 44,-1 10-47,1-1 0,0 0 0,-1 1 0,1-1 0,-1 1 0,1-1 0,-1 0 0,1 1 0,-1-1 0,1 1 0,-1-1 0,1 1 0,-1 0 0,0-1 0,1 1 0,-1-1 0,0 1 0,1 0 0,-1 0 0,0-1-1,1 1 1,-1 0 0,0 0 0,0 0 0,1 0 0,-1 0 0,0 0 0,0 0 0,1 0 0,-1 0 0,0 0 0,0 0 0,-1 1 0,0-1-38,0 0 1,0 0-1,0 1 1,-1-1-1,1 1 1,0-1-1,0 1 1,0 0-1,0 0 1,0 0-1,-4 2 1,0 4 51,-1 0 0,1 1 1,1 0-1,0 0 0,0 1 1,0-1-1,1 1 0,0 0 1,-4 16-1,2 3-39,-6 54-1,6-29 85,6-49-80,-1-1 0,1 1 1,-1-1-1,0 1 0,0-1 1,-1 1-1,-1 3 0,-7 2-4938,6-6 293</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3.146"/>
    </inkml:context>
    <inkml:brush xml:id="br0">
      <inkml:brushProperty name="width" value="0.05" units="cm"/>
      <inkml:brushProperty name="height" value="0.05" units="cm"/>
      <inkml:brushProperty name="color" value="#E71224"/>
    </inkml:brush>
  </inkml:definitions>
  <inkml:trace contextRef="#ctx0" brushRef="#br0">55 0 1112,'0'0'1678,"0"0"-432,0 0-280,0 0-145,0 0-8,0 0-91,14 0-21,66 0 899,-79 0-1099,-1 0 111,0 0 24,0 0 139,0 0-31,0 0 43,-2 21 1509,-2-16-2221,0 0 0,0 0 0,-1-1 1,0 1-1,-5 3 0,7-6-94,1 0 0,-1 0 1,0 0-1,0 0 0,0-1 0,0 1 0,0-1 1,-1 0-1,1 0 0,0 0 0,-6 1 0,-60 2-835,68-4 816,1 0-19,0 0 48,0 0 24,0 0 0,0 0 0,0 0 0,1 0 0,-1 0 0,0 0 1,0 0-1,0 1 0,0-1 0,0 0 0,0 0 0,0 0 0,0 0 0,0 0 1,0 0-1,0 1 0,0-1 0,0 0 0,-1 0 0,1 0 0,0 0 0,0 0 1,0 0-1,0 0 0,0 1 0,0-1 0,0 0 0,0 0 0,0 0 0,0 0 1,0 0-1,0 0 0,-1 0 0,1 0 0,0 0 0,0 0 0,0 0 1,0 0-1,0 1 0,0-1 0,0 0 0,-1 0 0,1 0 0,0 0 0,0 0 1,0 0-1,0 0 0,0 0 0,0 0 0,-1 0 0,1 0 0,0 0 0,0 0 1,0 0-1,0-1 0,0 1 0,0 0 0,-1 0 0,5 6 836,16 24-834,15 19 7,-29-42-478,0 0 1,0-1-1,1 0 1,0 0-1,0 0 1,0 0-1,1-1 1,0-1-1,0 1 0,9 3 1,6 0-3673</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34.663"/>
    </inkml:context>
    <inkml:brush xml:id="br0">
      <inkml:brushProperty name="width" value="0.05" units="cm"/>
      <inkml:brushProperty name="height" value="0.05" units="cm"/>
      <inkml:brushProperty name="color" value="#E71224"/>
    </inkml:brush>
  </inkml:definitions>
  <inkml:trace contextRef="#ctx0" brushRef="#br0">67 0 3041,'0'0'2241,"0"0"-369,0 0-395,0 0-415,0 0-149,0 0-291,0 0-190,0 0-135,0 0 66,0 0 225,0 0 72,0 0-1,0 0-171,0 0 35,0 0-219,0 0-33,0 0-118,0 0 27,0 0-36,0 2-117,-1 0 0,1 0 0,-1 0 0,0 0 0,0 0 0,0 0 0,-2 3 0,-43 5-5385,33-7 259</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5.792"/>
    </inkml:context>
    <inkml:brush xml:id="br0">
      <inkml:brushProperty name="width" value="0.05" units="cm"/>
      <inkml:brushProperty name="height" value="0.05" units="cm"/>
      <inkml:brushProperty name="color" value="#AB008B"/>
    </inkml:brush>
  </inkml:definitions>
  <inkml:trace contextRef="#ctx0" brushRef="#br0">5 0 5129,'0'0'2601,"0"0"-658,0 0-647,0 0-354,0 0-126,0 0-69,0 0 7,0 0-183,0 0 68,0 0-110,0 0 8,0 0-208,0 0-50,0 0-65,0 0-74,0 0 32,0 0-101,0 0 45,0 0-45,0 0 0,0 0 3,0 0-36,0 17-64,0 339-87,13-118-43,-2-84 156,6 45-37,-7-106 27,28 124 3,-33-186 7,-1 2 0,-2-1 1,-3 54-1,0-26-5,1-39 6,7 506 61,-5-94-41,-3-227 9,-27 198 321,1-173-271,25-149-79,3-55-18,-2 0-1,-5 32 1,-9 36 145,4 1 0,1 102 0,6 587-1522,4-784 581,0-1-631,-1-1-1545,-5-2-2910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9.500"/>
    </inkml:context>
    <inkml:brush xml:id="br0">
      <inkml:brushProperty name="width" value="0.05" units="cm"/>
      <inkml:brushProperty name="height" value="0.05" units="cm"/>
      <inkml:brushProperty name="color" value="#E71224"/>
    </inkml:brush>
  </inkml:definitions>
  <inkml:trace contextRef="#ctx0" brushRef="#br0">194 0 4825,'0'0'3929,"0"0"-2177,0 0-383,0 0-457,0 0-296,0 0-400,0 0-104,-119 257-104,102-222 8,0 0-16,5-12-488,1-11-1040,-1-6-2417,7-6-3409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6.637"/>
    </inkml:context>
    <inkml:brush xml:id="br0">
      <inkml:brushProperty name="width" value="0.05" units="cm"/>
      <inkml:brushProperty name="height" value="0.05" units="cm"/>
      <inkml:brushProperty name="color" value="#AB008B"/>
    </inkml:brush>
  </inkml:definitions>
  <inkml:trace contextRef="#ctx0" brushRef="#br0">0 60 2961,'0'0'2317,"0"0"-464,0 0-173,0 0-213,0 0-369,0 0-131,11-3 4462,4 21-4853,-13-14-574,0-1-1,1 1 1,0-1 0,-1 0-1,1 0 1,0 0 0,4 3-1,2 0 15,-1 1 0,0 0 0,-1 1 0,7 8 0,7 7-21,-19-22 34,0 1 0,1-1 0,-1 0 0,0 0 0,1 0 1,-1 0-1,0-1 0,5 1 0,-6 0 44,0-1 1,-1 0-1,1 1 1,0-1-1,0 0 0,0 0 1,0 0-1,0 0 1,0 0-1,0 0 1,0 0-1,0 0 1,0 0-1,-1 0 0,1-1 1,0 1-1,0 0 1,0-1-1,0 1 1,0 0-1,-1-1 1,1 1-1,1-2 0,45-99-622,-37 83-1816,19-26 1,-16 30-3040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8.091"/>
    </inkml:context>
    <inkml:brush xml:id="br0">
      <inkml:brushProperty name="width" value="0.05" units="cm"/>
      <inkml:brushProperty name="height" value="0.05" units="cm"/>
      <inkml:brushProperty name="color" value="#AB008B"/>
    </inkml:brush>
  </inkml:definitions>
  <inkml:trace contextRef="#ctx0" brushRef="#br0">0 20 720,'0'0'6663,"0"0"-3368,0 0-1257,0 0-432,0 0-323,0 0-238,10 0 3136,40 0-4661,36-4-3206,-29-7-1626,-36 6 280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8.575"/>
    </inkml:context>
    <inkml:brush xml:id="br0">
      <inkml:brushProperty name="width" value="0.05" units="cm"/>
      <inkml:brushProperty name="height" value="0.05" units="cm"/>
      <inkml:brushProperty name="color" value="#AB008B"/>
    </inkml:brush>
  </inkml:definitions>
  <inkml:trace contextRef="#ctx0" brushRef="#br0">0 0 3593,'0'0'2462,"0"0"-315,0 0-291,0 0-202,0 0-155,0 0-134,0 0-238,0 0-278,0 0-179,0 0-54,0 0 15,0 0-267,0 0-57,9 9 60,0-6-660,1 0 0,-1 0 0,1-1-1,-1 0 1,1-1 0,-1 0 0,1 0 0,0-1 0,10-1 0,-2 1-1584,6 0-2852</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9.475"/>
    </inkml:context>
    <inkml:brush xml:id="br0">
      <inkml:brushProperty name="width" value="0.05" units="cm"/>
      <inkml:brushProperty name="height" value="0.05" units="cm"/>
      <inkml:brushProperty name="color" value="#AB008B"/>
    </inkml:brush>
  </inkml:definitions>
  <inkml:trace contextRef="#ctx0" brushRef="#br0">0 0 6081,'0'0'3960,"0"0"-1418,0 0-310,0 0-343,0 0-620,0 0-327,0 1-878,0-1 1,1 1-1,-1-1 1,0 0-1,0 1 1,0-1-1,0 0 1,0 1-1,0-1 1,0 0-1,0 1 1,1-1-1,-1 0 1,0 0-1,0 1 1,0-1 0,1 0-1,-1 0 1,0 1-1,0-1 1,1 0-1,-1 0 1,0 1-1,1-1 1,-1 0-1,0 0 1,1 0-1,-1 0 1,15 5 34,0 0 1,-1-1-1,1-1 0,1-1 1,15 1-1,81 0-1229,-76-4-481,-36 1 1520,1 0-1,-1 0 1,1 0 0,-1 0-1,1 0 1,-1 0-1,0 0 1,1 0-1,-1 0 1,1 0-1,-1 0 1,1-1-1,-1 1 1,0 0 0,1 0-1,-1 0 1,1-1-1,-1 1 1,0 0-1,1-1 1,-1 1-1,0 0 1,0-1-1,1 1 1,-1 0 0,0-1-1,0 1 1,1 0-1,-1-1 1,0 1-1,0-1 1,0 1-1,0-1 1,1 1-1,-1 0 1,0-1 0,0 1-1,0-1 1,0 0-1,0 0-2112,-2 1-1602,-4 0-3863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49.811"/>
    </inkml:context>
    <inkml:brush xml:id="br0">
      <inkml:brushProperty name="width" value="0.05" units="cm"/>
      <inkml:brushProperty name="height" value="0.05" units="cm"/>
      <inkml:brushProperty name="color" value="#AB008B"/>
    </inkml:brush>
  </inkml:definitions>
  <inkml:trace contextRef="#ctx0" brushRef="#br0">0 0 128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0.204"/>
    </inkml:context>
    <inkml:brush xml:id="br0">
      <inkml:brushProperty name="width" value="0.05" units="cm"/>
      <inkml:brushProperty name="height" value="0.05" units="cm"/>
      <inkml:brushProperty name="color" value="#AB008B"/>
    </inkml:brush>
  </inkml:definitions>
  <inkml:trace contextRef="#ctx0" brushRef="#br0">0 0 128,'13'24'1686,"-1"-2"281,-1 0 9702,-11-20-11415,1 1 0,-1-1 0,1 0 1,-1 1-1,0-1 0,0 0 0,0 1 0,-1 3 0,0 6 41,-3 304 754,4-316-1155,0 24-254,0 3 74,0-26 268,0-1 15,0 0 11,0 0 12,0 0 21,0 0-67,0 0 52,0 0-58,0 0 43,0 0-47,0 0-36,0 0-13,0 0 2,5 0-137,79 2-1081,3 0-4776,-63-2 1196</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0.875"/>
    </inkml:context>
    <inkml:brush xml:id="br0">
      <inkml:brushProperty name="width" value="0.05" units="cm"/>
      <inkml:brushProperty name="height" value="0.05" units="cm"/>
      <inkml:brushProperty name="color" value="#AB008B"/>
    </inkml:brush>
  </inkml:definitions>
  <inkml:trace contextRef="#ctx0" brushRef="#br0">0 0 2681,'0'0'4211,"0"0"-1822,0 0-782,0 0-300,0 0-156,0 0-115,0 0-201,11 0 3508,41 0-4431,16 0-1298,-22 0-2465,-22 0-1390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1.724"/>
    </inkml:context>
    <inkml:brush xml:id="br0">
      <inkml:brushProperty name="width" value="0.05" units="cm"/>
      <inkml:brushProperty name="height" value="0.05" units="cm"/>
      <inkml:brushProperty name="color" value="#AB008B"/>
    </inkml:brush>
  </inkml:definitions>
  <inkml:trace contextRef="#ctx0" brushRef="#br0">165 0 6329,'0'0'4107,"0"0"-1371,0 0-471,0 0-574,0 0-372,0 0-390,0 0-97,0 0-301,0 0-52,0 0-108,0 0-106,-12 0 24,7 1-328,0-1-1,0 1 0,0 0 0,0 0 0,0 0 1,0 1-1,0 0 0,-8 4 0,-36 25-863,34-21 583,14-8 272,0-1 1,1 1-1,-1 0 0,0 0 1,1 0-1,-1 0 1,1 0-1,-1 0 0,1 0 1,0 0-1,0 0 1,0 0-1,0 0 0,0 0 1,1 4-1,0 4 23,-1 28-1,1 32-268,-3 0 1,-17 103-1,15-150-431,0 0 0,0 39 0,6-61 643,0 1 0,-1-1 0,1 0-1,0 0 1,0 0 0,0 0 0,0-1 0,0 1 0,0 0 0,0-1 0,0 1 0,0-1-1,3 0 1,-3 1-114,13 1-715,-1 0-1,1-1 0,24-2 0,-13 1-1139,2 0-2253</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2.307"/>
    </inkml:context>
    <inkml:brush xml:id="br0">
      <inkml:brushProperty name="width" value="0.05" units="cm"/>
      <inkml:brushProperty name="height" value="0.05" units="cm"/>
      <inkml:brushProperty name="color" value="#AB008B"/>
    </inkml:brush>
  </inkml:definitions>
  <inkml:trace contextRef="#ctx0" brushRef="#br0">343 0 1640,'0'0'3544,"0"0"-1504,0 0-281,0 0-168,0 0-98,0 0-125,0 0-45,0 0-174,0 17 1656,-1-11-2634,0 1 1,0-1-1,0 0 1,0 1-1,-1-1 1,0 0-1,-1 0 0,1 0 1,-1 0-1,-1 0 1,-3 5-1,-8 10-44,-27 28 1,17-20-33,-73 82-38,-27 35-2545,117-138 1271,7-7-7276,1-1 1491</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2.762"/>
    </inkml:context>
    <inkml:brush xml:id="br0">
      <inkml:brushProperty name="width" value="0.05" units="cm"/>
      <inkml:brushProperty name="height" value="0.05" units="cm"/>
      <inkml:brushProperty name="color" value="#AB008B"/>
    </inkml:brush>
  </inkml:definitions>
  <inkml:trace contextRef="#ctx0" brushRef="#br0">1 0 800,'0'0'4823,"0"0"-2040,0 0-536,0 0-385,0 0-151,0 0-243,9 0 967,-6 1-2313,0-1-1,1 1 1,-1 0 0,0 0-1,0 0 1,0 0-1,0 1 1,0-1 0,0 1-1,-1 0 1,1 0-1,0 0 1,-1 0 0,4 3-1,34 41 250,-31-36-272,67 93 146,-14-17-1255,-38-60-153,-9-15-1255,0-7-4604,-14-4 848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9.831"/>
    </inkml:context>
    <inkml:brush xml:id="br0">
      <inkml:brushProperty name="width" value="0.05" units="cm"/>
      <inkml:brushProperty name="height" value="0.05" units="cm"/>
      <inkml:brushProperty name="color" value="#E71224"/>
    </inkml:brush>
  </inkml:definitions>
  <inkml:trace contextRef="#ctx0" brushRef="#br0">4 0 6113,'-3'109'2653,"3"-99"-1948,0-1 1,1 0 0,0 0-1,1 0 1,0 0-1,0 0 1,1 0-1,0 0 1,7 13-1,4 10 418,-6-4-658,2 0 0,0-1 0,2 0 0,22 35 0,-30-56-462,0 0 0,1 1 0,0-1 0,0-1 0,1 1 1,0-1-1,0 0 0,0 0 0,0-1 0,1 0 0,0 0 0,-1 0 0,2-1 0,-1 0 1,0 0-1,0-1 0,1 0 0,0 0 0,-1-1 0,1 0 0,12 0 0,5 0-117,-18 0 25,-1-1-1,0 1 0,0-1 1,0 0-1,0-1 1,0 1-1,1-1 1,-1 0-1,0-1 0,0 1 1,-1-1-1,1 0 1,0-1-1,-1 0 0,1 0 1,-1 0-1,0 0 1,6-5-1,-3-1-339,-1 0-1,0-1 1,-1 0 0,0 0-1,0 0 1,-1-1 0,-1 0-1,0 0 1,0 0 0,-1 0-1,0-1 1,-1 0 0,-1 1-1,1-13 1,-1-13-4203</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3.411"/>
    </inkml:context>
    <inkml:brush xml:id="br0">
      <inkml:brushProperty name="width" value="0.05" units="cm"/>
      <inkml:brushProperty name="height" value="0.05" units="cm"/>
      <inkml:brushProperty name="color" value="#AB008B"/>
    </inkml:brush>
  </inkml:definitions>
  <inkml:trace contextRef="#ctx0" brushRef="#br0">2 96 3993,'0'0'4139,"0"0"-1639,0 0-455,0 0-394,0 0-316,0 0-392,-1-2 1400,1 1-2356,0 0 0,-1 1 1,1-1-1,0 0 0,0 1 0,0-1 0,0 0 1,0 0-1,0 1 0,0-1 0,1 0 0,-1 1 0,0-1 1,0 0-1,0 1 0,1-1 0,-1 0 0,0 1 1,1-1-1,0 0 0,71-77-3232,-72 78 3220,0 0-1,0 0 1,0 0-1,0 0 1,1 0-1,-1 0 1,0 0-1,0 0 1,0 0-1,0 0 1,0 0-1,0 0 1,1 0-1,-1 0 1,0 0-1,0 0 1,0 0-1,0 0 1,0 0-1,0 0 1,1 0-1,-1 0 1,0 0 0,0 0-1,0 0 1,0 0-1,0 0 1,0 0-1,1 0 1,-1 0-1,0 0 1,0 0-1,0 1 1,0-1-1,0 0 1,0 0-1,0 0 1,0 0-1,0 0 1,0 0-1,1 0 1,-1 1-1,0-1 1,0 0-1,0 0 1,0 0-1,0 0 1,0 0-1,0 0 1,0 1-1,0-1 1,0 0-1,0 0 1,0 0-1,0 0 1,0 0-1,0 0 1,0 1-1,0-1 1,0 0-1,-1 0 1,1 0-1,0 0 1,0 11 424,0-10-474,0 12 442,1 1 0,0-1 1,3 17-1,-3-27-370,0 1 1,0 0 0,0-1-1,0 1 1,1-1 0,0 0 0,-1 1-1,1-1 1,0 0 0,1 0 0,-1 0-1,0 0 1,1-1 0,0 1 0,0-1-1,4 4 1,-5-5-253,1 0-1,-1 0 1,1 0-1,-1-1 1,1 1-1,0-1 1,-1 1-1,1-1 1,0 0-1,-1 0 1,1 0-1,4-1 1,7 0-1638,1 1-649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3.860"/>
    </inkml:context>
    <inkml:brush xml:id="br0">
      <inkml:brushProperty name="width" value="0.05" units="cm"/>
      <inkml:brushProperty name="height" value="0.05" units="cm"/>
      <inkml:brushProperty name="color" value="#AB008B"/>
    </inkml:brush>
  </inkml:definitions>
  <inkml:trace contextRef="#ctx0" brushRef="#br0">0 1 1432,'0'0'4137,"0"0"-2032,0 0-129,0 0-16,0 0-319,0 0 79,0 0-520,0 0-367,0 0-281,4 0-408,-4 0 16,4 0-160,-4 0-80,0 0-1393,4 0-1615,-4 0-5218</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4.905"/>
    </inkml:context>
    <inkml:brush xml:id="br0">
      <inkml:brushProperty name="width" value="0.05" units="cm"/>
      <inkml:brushProperty name="height" value="0.05" units="cm"/>
      <inkml:brushProperty name="color" value="#AB008B"/>
    </inkml:brush>
  </inkml:definitions>
  <inkml:trace contextRef="#ctx0" brushRef="#br0">1 0 4721,'0'0'2242,"0"0"-132,0 0-462,0 0-261,0 0-129,0 0-68,0 0-135,0 0-181,0 0-122,0 0-323,0 0-55,15 12 81,-8-7-573,0 0 0,0-1 0,0 1 0,1-1 1,15 6-1,-22-10 15,-1 1 0,1 0 0,0 0 0,0 0 1,0 0-1,-1 0 0,1 0 0,0 0 0,-1 0 0,1 1 1,-1-1-1,1 0 0,-1 0 0,0 0 0,0 0 0,1 1 1,-1-1-1,0 0 0,0 0 0,0 1 0,0 1 0,-3 30-307,2-29 405,-1 0 1,1 0-1,-1 0 0,0 0 0,-1-1 0,1 1 1,-1-1-1,1 1 0,-1-1 0,0 0 0,0 0 1,-1 0-1,-5 3 0,-8 10 104,17-16-70,0 0 0,0 0 0,0 1 0,-1-1 1,1 0-1,0 0 0,0 1 0,0-1 0,0 0 0,0 0 0,0 0 0,1 1 0,-1-1 0,0 0 0,0 0 0,0 1 0,0-1 0,0 0 0,0 0 0,0 0 0,0 1 0,0-1 1,1 0-1,-1 0 0,0 0 0,0 1 0,0-1 0,0 0 0,1 0 0,-1 0 0,0 0 0,0 0 0,0 0 0,1 1 0,-1-1 0,0 0 0,0 0 0,1 0 0,-1 0 0,0 0 1,0 0-1,0 0 0,1 0 0,-1 0 0,0 0 0,0 0 0,1 0 0,-1 0 0,0 0 0,0 0 0,1 0 0,19 3-747,-16-3 652,16 2-906,-1-1 0,25-2 1,-7 0-3597,-16 1-3823</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3:55.941"/>
    </inkml:context>
    <inkml:brush xml:id="br0">
      <inkml:brushProperty name="width" value="0.05" units="cm"/>
      <inkml:brushProperty name="height" value="0.05" units="cm"/>
      <inkml:brushProperty name="color" value="#AB008B"/>
    </inkml:brush>
  </inkml:definitions>
  <inkml:trace contextRef="#ctx0" brushRef="#br0">0 0 1136,'0'0'6108,"0"0"-2832,0 0-916,0 0-497,0 0-401,0 0-517,21 13 1349,-4-9-2544,1-1-1,0-1 1,0 0-1,32-2 1,-43 0 59,-7 0 182,1 1 1,-1-1-1,1 0 0,-1 1 0,1-1 0,-1 1 1,0-1-1,1 1 0,-1-1 0,0 1 1,0 0-1,1-1 0,-1 1 0,0-1 0,0 1 1,0-1-1,0 1 0,0 0 0,0-1 0,0 1 1,0-1-1,0 1 0,0 1 0,0 20 322,0-17-417,0 15 62,-1 49-248,3 0 1,19 121 0,-15-164-181,-1 1 0,1 47 0,-6-73 463,-1-1 0,1 1-1,0 0 1,-1-1-1,1 1 1,-1-1-1,1 1 1,-1 0 0,1-1-1,-1 1 1,1-1-1,-1 1 1,1-1-1,-1 0 1,0 1 0,1-1-1,-1 1 1,0-1-1,1 0 1,-1 0 0,0 1-1,0-1 1,1 0-1,-1 0 1,0 0-1,0 0 1,1 0 0,-1 0-1,-1 0 1,-29 1-623,25-1 233,-40 0-3219,22 0-805</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0.772"/>
    </inkml:context>
    <inkml:brush xml:id="br0">
      <inkml:brushProperty name="width" value="0.05" units="cm"/>
      <inkml:brushProperty name="height" value="0.05" units="cm"/>
      <inkml:brushProperty name="color" value="#AB008B"/>
    </inkml:brush>
  </inkml:definitions>
  <inkml:trace contextRef="#ctx0" brushRef="#br0">0 4 3593,'0'0'4675,"0"0"-1854,0 0-891,0 0-289,0 0-311,4-3 4706,0 2-6449,6 2 441,-1 0 0,0 0 1,14 4-1,-14-3-174,0 0-1,1 0 1,14 0 0,63-2-2845,-30 0-2302,-37 0 886</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1.460"/>
    </inkml:context>
    <inkml:brush xml:id="br0">
      <inkml:brushProperty name="width" value="0.05" units="cm"/>
      <inkml:brushProperty name="height" value="0.05" units="cm"/>
      <inkml:brushProperty name="color" value="#AB008B"/>
    </inkml:brush>
  </inkml:definitions>
  <inkml:trace contextRef="#ctx0" brushRef="#br0">0 1 5449,'0'0'2965,"0"0"-774,0 0-636,0 0-217,0 0-352,0 0-100,8 12 1739,3-8-2589,1-1 0,-1 0 0,1 0 0,-1-1 0,1 0 1,0-1-1,0-1 0,0 0 0,17-2 0,7 1-361,145 1-2931,-61 0-3333,-92 0 1564</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2.314"/>
    </inkml:context>
    <inkml:brush xml:id="br0">
      <inkml:brushProperty name="width" value="0.05" units="cm"/>
      <inkml:brushProperty name="height" value="0.05" units="cm"/>
      <inkml:brushProperty name="color" value="#AB008B"/>
    </inkml:brush>
  </inkml:definitions>
  <inkml:trace contextRef="#ctx0" brushRef="#br0">5 10 472,'0'0'5864,"0"0"-3030,0 0-1344,0 0-386,0 0-235,0 0 48,0 12-52,-4 98 954,4-71-1197,-1 13-232,2-39-319,0-17-64,3-29-731,2 1-1,15-49 1,-19 76 522,0 1-1,0 0 0,1-1 1,-1 1-1,1 0 0,0 1 1,1-1-1,-1 0 0,0 1 1,9-6-1,-6 4-25,2 0-1,-1 1 1,0-1 0,1 2-1,10-5 1,-16 8 221,4-4-53,-6 4 71,1-1 0,-1 1 0,0 0 1,0 0-1,1 0 0,-1-1 0,0 1 0,0 0 0,1 0 0,-1 0 0,0 0 0,1-1 0,-1 1 0,0 0 1,0 0-1,1 0 0,-1 0 0,0 0 0,1 0 0,-1 0 0,0 0 0,1 0 0,-1 0 0,0 0 1,1 0-1,-1 0 0,0 0 0,1 1 0,-1-1 0,0 0 0,0 0 0,1 0 0,-1 0 0,0 0 0,1 1 1,-1-1-1,0 0 0,0 0 0,1 0 0,-1 1 0,0-1 0,0 0 0,0 0 0,0 1 0,1-1 1,-1 0-1,0 1 0,0-1 0,0 0 0,0 0 0,0 1 0,7 19 78,-6-16 17,42 118 1205,-42-119-1358,15 36 252,-15-37-276,0-1-1,0 1 1,-1-1 0,1 0 0,0 1 0,0-1 0,0 0-1,0 0 1,0 0 0,1 0 0,-1 0 0,0 0 0,1 0 0,-1 0-1,0 0 1,1-1 0,-1 1 0,1 0 0,-1-1 0,1 1 0,-1-1-1,3 1 1,7-1-2640,-2 0-2538</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3.240"/>
    </inkml:context>
    <inkml:brush xml:id="br0">
      <inkml:brushProperty name="width" value="0.05" units="cm"/>
      <inkml:brushProperty name="height" value="0.05" units="cm"/>
      <inkml:brushProperty name="color" value="#AB008B"/>
    </inkml:brush>
  </inkml:definitions>
  <inkml:trace contextRef="#ctx0" brushRef="#br0">1 0 7402,'0'0'2588,"0"0"-493,0 0-533,0 0-439,0 0-491,0 0-129,4 0 4,109 11 714,-66-5-1126,-41-5-115,1 0 0,-1 1 0,0 0 0,9 3 0,-13-4-27,1 0 1,-1 0-1,1 1 0,-1-1 1,1 1-1,-1-1 0,0 1 0,0 0 1,0 0-1,0 0 0,0 0 1,2 3-1,-4-4 36,1 1 1,0 0-1,-1 0 0,0 0 1,1-1-1,-1 1 0,0 0 1,0 0-1,0 0 1,0 0-1,-1-1 0,1 1 1,0 0-1,-1 0 0,1 0 1,-1-1-1,0 1 0,1 0 1,-3 2-1,-22 30 26,22-30-37,-51 64-385,-48 53-529,98-115 1555,9-6 567,6-1-1264,40 1 86,-17 1-888,-1-1 0,1-2 0,32-5 1,-29-1-2001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5.774"/>
    </inkml:context>
    <inkml:brush xml:id="br0">
      <inkml:brushProperty name="width" value="0.05" units="cm"/>
      <inkml:brushProperty name="height" value="0.05" units="cm"/>
      <inkml:brushProperty name="color" value="#AB008B"/>
    </inkml:brush>
  </inkml:definitions>
  <inkml:trace contextRef="#ctx0" brushRef="#br0">0 16 4369,'0'0'2775,"0"0"-749,0 0-622,0 0-336,0 0-242,0 0 6,4 0-109,2 0-319,0 0 1,0 1-1,0-1 0,0 1 0,0 1 1,10 2-1,1 1-229,0-1 1,1 0-1,-1-2 0,1 0 1,-1-1-1,1 0 1,20-3-1,2 1-207,-27 1-216,1-1 0,-1-1 0,1 0 0,-1-1 0,14-4 0,2-4-3019,0-2-3834,-28 12 733</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6.760"/>
    </inkml:context>
    <inkml:brush xml:id="br0">
      <inkml:brushProperty name="width" value="0.05" units="cm"/>
      <inkml:brushProperty name="height" value="0.05" units="cm"/>
      <inkml:brushProperty name="color" value="#AB008B"/>
    </inkml:brush>
  </inkml:definitions>
  <inkml:trace contextRef="#ctx0" brushRef="#br0">4 0 5761,'0'0'2770,"0"0"-679,0 0-757,0 0-454,0 0-286,0 0 24,-4 28 2704,5-25-3260,0 0 0,-1 0-1,1-1 1,1 1-1,-1 0 1,0-1 0,1 1-1,-1-1 1,1 1-1,-1-1 1,1 0 0,0 0-1,0 0 1,0 0 0,1 0-1,-1 0 1,4 2-1,45 26 72,-25-17-221,-15-9-374,0 1 0,-1 1 0,0 0 0,0 0 1,17 14-1,-26 0 576,-2-17-66,-1 0-1,1 0 1,-1 0-1,1 0 1,-1 0-1,0 0 1,0-1-1,0 1 1,-1-1-1,1 1 0,-1-1 1,1 0-1,-1 0 1,-5 3-1,-3 5 15,5-5-55,-56 56 19,55-53-27,0 0 0,1 1 0,-1 0 0,2 0 0,-9 19 0,13-25 5,-4 13 383,18-14 154,0-2-428,54 1 329,84-3-381,-142 2-480,0-1 0,0-1 0,-1 0 0,1 0 0,-1-1 0,15-6 0,10-7-3694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2:59.431"/>
    </inkml:context>
    <inkml:brush xml:id="br0">
      <inkml:brushProperty name="width" value="0.05" units="cm"/>
      <inkml:brushProperty name="height" value="0.05" units="cm"/>
      <inkml:brushProperty name="color" value="#E71224"/>
    </inkml:brush>
  </inkml:definitions>
  <inkml:trace contextRef="#ctx0" brushRef="#br0">57 0 5145,'0'0'2178,"0"0"-274,0 0-451,0 0-365,0 0-208,0 0 63,0 0 94,0 0-26,0 0-146,0 0-257,0 0-83,0 0-121,0 0 31,29 0 768,-29 0-1187,1 0 1,-1 1 0,1-1-1,-1 0 1,1 0-1,-1 0 1,1 0 0,-1 1-1,1-1 1,-1 0-1,1 0 1,-1 1 0,1-1-1,-1 0 1,1 1-1,-1-1 1,1 1 0,-1-1-1,0 0 1,1 1-1,-1-1 1,0 1-1,0-1 1,1 1 0,-1-1-1,0 1 1,0-1-1,0 1 1,1 0 0,-1-1-1,0 1 1,0-1-1,0 2 1,0 23-97,-1-15 147,-1 23-30,-1 0 1,-2-1-1,-1 1 1,-2-1-1,0-1 1,-16 35-1,8-26-234,-8 25-821,24-65 1001,0 0 0,0 0 0,0 0-1,0 1 1,0-1 0,0 0-1,0 0 1,0 1 0,0-1-1,0 0 1,0 0 0,0 1-1,0-1 1,0 0 0,1 0 0,-1 0-1,0 1 1,0-1 0,0 0-1,0 0 1,0 0 0,1 0-1,-1 1 1,0-1 0,0 0-1,0 0 1,0 0 0,1 0 0,-1 0-1,0 1 1,0-1 0,0 0-1,1 0 1,-1 0 0,0 0-1,0 0 1,1 0 0,-1 0 0,0 0-1,0 0 1,1 0 0,-1 0-1,0 0 1,0 0 0,1 0-1,-1 0 1,22-5-281,38-19 421,-29 12-175,56-14 73,95-14 0,-10 2 41,-166 35 484,-3 0-2111,1 3-6311,-4 0 1767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10.172"/>
    </inkml:context>
    <inkml:brush xml:id="br0">
      <inkml:brushProperty name="width" value="0.05" units="cm"/>
      <inkml:brushProperty name="height" value="0.05" units="cm"/>
      <inkml:brushProperty name="color" value="#E71224"/>
    </inkml:brush>
  </inkml:definitions>
  <inkml:trace contextRef="#ctx0" brushRef="#br0">0 70 6065,'0'0'2961,"0"0"-929,0 0-223,0 0-65,0 0-280,0 0-575,0 0-97,12 76-472,-1-58 48,1-7-360,-7-11 56,1 0-64,0 0-464,5 0-600,6-6-1385,-5-17-1728,-1-6-4281</inkml:trace>
  <inkml:trace contextRef="#ctx0" brushRef="#br0" timeOffset="1">0 70 6705,'291'-70'4161,"-285"70"-2080,5 0 327,0 24-1047,-5 5-425,5-6-552,1 0-240,-6 1-144,-1-7-144,-5-5-704,0 0-1897,0-7-2720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8.028"/>
    </inkml:context>
    <inkml:brush xml:id="br0">
      <inkml:brushProperty name="width" value="0.05" units="cm"/>
      <inkml:brushProperty name="height" value="0.05" units="cm"/>
      <inkml:brushProperty name="color" value="#AB008B"/>
    </inkml:brush>
  </inkml:definitions>
  <inkml:trace contextRef="#ctx0" brushRef="#br0">0 13 4049,'0'0'3701,"0"0"-1287,0 0-501,0 0-20,0 0-296,0 0-278,0 0-443,0 0-278,0 0-147,0 0-79,0 0 97,9 0 271,7 4-562,8 1-216,1-1 1,47 2 0,-38-5-820,-11 0-877,32-3 0,-54 2 1511,0 0 0,0-1 0,0 1 1,0 0-1,0 0 0,0 0 0,0-1 0,0 1 0,0-1 1,-1 1-1,1 0 0,0-1 0,0 1 0,0-1 1,-1 0-1,1 1 0,0-1 0,-1 0 0,1 1 0,0-1 1,-1 0-1,1 0 0,-1 1 0,1-1 0,-1 0 1,0 0-1,1 0 0,-1 0 0,0 0 0,0 0 0,1 0 1,-1 0-1,0 1 0,0-1 0,0 0 0,0 0 1,0 0-1,-1-2 0,1-1-4843</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8.359"/>
    </inkml:context>
    <inkml:brush xml:id="br0">
      <inkml:brushProperty name="width" value="0.05" units="cm"/>
      <inkml:brushProperty name="height" value="0.05" units="cm"/>
      <inkml:brushProperty name="color" value="#AB008B"/>
    </inkml:brush>
  </inkml:definitions>
  <inkml:trace contextRef="#ctx0" brushRef="#br0">0 1 4241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8.708"/>
    </inkml:context>
    <inkml:brush xml:id="br0">
      <inkml:brushProperty name="width" value="0.05" units="cm"/>
      <inkml:brushProperty name="height" value="0.05" units="cm"/>
      <inkml:brushProperty name="color" value="#AB008B"/>
    </inkml:brush>
  </inkml:definitions>
  <inkml:trace contextRef="#ctx0" brushRef="#br0">0 1 4241,'53'33'2706,"-43"-27"-326,-10-6-506,0 0-228,0 0-169,0 0-292,0 0-232,0 0-318,0 0-92,-4 364-626,4-363-94,0-1 83,0 0-110,0 0 59,0 0-22,0 0 61,0 0-22,0 0 22,0 0 47,0 0-91,0 0 40,24-8-27,-13 6-337,0-1 0,0 2 1,1-1-1,-1 2 0,0-1 0,12 2 0,0 0-3695,-14-1-102</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09.164"/>
    </inkml:context>
    <inkml:brush xml:id="br0">
      <inkml:brushProperty name="width" value="0.05" units="cm"/>
      <inkml:brushProperty name="height" value="0.05" units="cm"/>
      <inkml:brushProperty name="color" value="#AB008B"/>
    </inkml:brush>
  </inkml:definitions>
  <inkml:trace contextRef="#ctx0" brushRef="#br0">0 0 800,'0'0'3973,"0"0"-1579,0 0-519,0 0-183,0 0-238,0 0-6,0 0-161,0 0-95,0 0-213,0 0-184,0 0-229,17 0 570,93 8-1216,-10-8-5419,-71 0 569</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0.290"/>
    </inkml:context>
    <inkml:brush xml:id="br0">
      <inkml:brushProperty name="width" value="0.05" units="cm"/>
      <inkml:brushProperty name="height" value="0.05" units="cm"/>
      <inkml:brushProperty name="color" value="#AB008B"/>
    </inkml:brush>
  </inkml:definitions>
  <inkml:trace contextRef="#ctx0" brushRef="#br0">81 0 2513,'0'0'4314,"0"0"-1914,0 0-866,0 0-244,0 0-89,0 0-26,0 0-193,0 0-138,-5 7 403,-3 13-980,1 0 0,1 1 0,1 0 0,-5 34 0,3-11-83,-6 27-157,4 0 1,0 92-1,9-147-182,-1-12 8,0 0 0,1 0 1,0 0-1,0 0 0,0 0 1,1 0-1,-1 0 0,1 0 0,0 0 1,0 0-1,0 0 0,1 0 0,-1-1 1,1 1-1,0 0 0,0-1 1,0 0-1,6 7 0,-2-5-611,0 0 0,0 0 0,1-1 1,-1 0-1,1 0 0,11 4 0,6 0-4358</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0.942"/>
    </inkml:context>
    <inkml:brush xml:id="br0">
      <inkml:brushProperty name="width" value="0.05" units="cm"/>
      <inkml:brushProperty name="height" value="0.05" units="cm"/>
      <inkml:brushProperty name="color" value="#AB008B"/>
    </inkml:brush>
  </inkml:definitions>
  <inkml:trace contextRef="#ctx0" brushRef="#br0">283 0 3449,'0'0'3850,"0"0"-1126,0 0-606,0 0-295,0 0-274,0 0-362,0 0-229,0 0-244,0 0-89,-1 6 226,-12 22-796,-2-1-1,0-1 1,-2 0-1,-1-1 1,-1-1-1,-32 33 1,-23 16-2259,23-28-3729,42-36 1794</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1.412"/>
    </inkml:context>
    <inkml:brush xml:id="br0">
      <inkml:brushProperty name="width" value="0.05" units="cm"/>
      <inkml:brushProperty name="height" value="0.05" units="cm"/>
      <inkml:brushProperty name="color" value="#AB008B"/>
    </inkml:brush>
  </inkml:definitions>
  <inkml:trace contextRef="#ctx0" brushRef="#br0">0 0 5089,'0'0'2201,"0"0"-228,0 0-456,0 0-244,0 0-77,0 0 78,4 5-180,91 140 1941,0-12-3214,-57-79-3196,-30-42 322,-4-4-2007</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2.124"/>
    </inkml:context>
    <inkml:brush xml:id="br0">
      <inkml:brushProperty name="width" value="0.05" units="cm"/>
      <inkml:brushProperty name="height" value="0.05" units="cm"/>
      <inkml:brushProperty name="color" value="#AB008B"/>
    </inkml:brush>
  </inkml:definitions>
  <inkml:trace contextRef="#ctx0" brushRef="#br0">1 90 4809,'0'0'2733,"0"0"-858,0 0-472,0 0-439,0 0-88,0 0-113,0 0 33,0 0-156,0 0-145,0 0-80,0 0-73,0 0-12,5-12-227,60-65-4002,-63 83 3901,-1 1-1,0 1 0,-1-1 1,0 7-1,0-7 76,0 1 7,0-1 0,0 0-1,1 1 1,0-1-1,2 9 1,-2-14-108,-1-1-1,1 1 1,0-1 0,-1 1 0,1-1-1,0 0 1,0 1 0,0-1-1,0 0 1,0 1 0,0-1-1,0 0 1,0 0 0,1 0-1,-1 0 1,0 0 0,1-1-1,-1 1 1,1 0 0,-1 0-1,1-1 1,-1 1 0,1-1-1,-1 0 1,1 1 0,0-1-1,-1 0 1,1 0 0,2 0-1,14 0-1848,-4 0-2376,-3 0-1754</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2.596"/>
    </inkml:context>
    <inkml:brush xml:id="br0">
      <inkml:brushProperty name="width" value="0.05" units="cm"/>
      <inkml:brushProperty name="height" value="0.05" units="cm"/>
      <inkml:brushProperty name="color" value="#AB008B"/>
    </inkml:brush>
  </inkml:definitions>
  <inkml:trace contextRef="#ctx0" brushRef="#br0">1 0 2681,'0'0'3088,"0"0"-615,0 0-425,0 0-391,0 0-57,0 0-80,0 0-167,3 0-593,1 0-160,0 0-504,-4 0 152,4 0-240,-4 0-16,4 0-920,0 0-1609,0 0-2080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3.281"/>
    </inkml:context>
    <inkml:brush xml:id="br0">
      <inkml:brushProperty name="width" value="0.05" units="cm"/>
      <inkml:brushProperty name="height" value="0.05" units="cm"/>
      <inkml:brushProperty name="color" value="#AB008B"/>
    </inkml:brush>
  </inkml:definitions>
  <inkml:trace contextRef="#ctx0" brushRef="#br0">224 0 3265,'0'0'2915,"0"0"-740,0 0-362,0 0-509,0 0-187,0 0-224,-1 8 2366,-1-1-3095,0 0 0,0 0-1,-7 13 1,-36 47 85,-78 87 0,113-139-992,-5 8-928,14-23 1313,0 1 0,1 0 0,-1-1 0,0 1 0,1-1-1,-1 0 1,0 1 0,0-1 0,1 1 0,-1-1 0,0 0 0,0 0-1,0 1 1,0-1 0,-1 0 0,1 0-4575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4.200"/>
    </inkml:context>
    <inkml:brush xml:id="br0">
      <inkml:brushProperty name="width" value="0.05" units="cm"/>
      <inkml:brushProperty name="height" value="0.05" units="cm"/>
      <inkml:brushProperty name="color" value="#E71224"/>
    </inkml:brush>
  </inkml:definitions>
  <inkml:trace contextRef="#ctx0" brushRef="#br0">1 7 10538,'0'0'4513,"0"0"-2744,0 0-641,0 0-376,0 0-656,0 0-96,0 0-104,6-6-584,-1 6-424,-5 0-977,0 0-1152,0 0-4936</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3.727"/>
    </inkml:context>
    <inkml:brush xml:id="br0">
      <inkml:brushProperty name="width" value="0.05" units="cm"/>
      <inkml:brushProperty name="height" value="0.05" units="cm"/>
      <inkml:brushProperty name="color" value="#AB008B"/>
    </inkml:brush>
  </inkml:definitions>
  <inkml:trace contextRef="#ctx0" brushRef="#br0">0 0 4401,'0'0'2012,"0"0"-419,0 0-234,0 0-259,0 0-196,0 0-129,4 1 128,-2 0-783,0-1 0,0 1 1,0 0-1,0 0 0,-1 1 0,1-1 1,0 0-1,0 0 0,-1 1 0,1-1 1,0 1-1,-1 0 0,0-1 0,2 3 1,20 34 1292,-7-10-933,-6-15-457,40 56 749,-43-61-1189,1 1 1,0-1 0,0-1-1,1 1 1,13 8 0,-6-12-4288,-12-4-240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4.710"/>
    </inkml:context>
    <inkml:brush xml:id="br0">
      <inkml:brushProperty name="width" value="0.05" units="cm"/>
      <inkml:brushProperty name="height" value="0.05" units="cm"/>
      <inkml:brushProperty name="color" value="#AB008B"/>
    </inkml:brush>
  </inkml:definitions>
  <inkml:trace contextRef="#ctx0" brushRef="#br0">158 0 3665,'0'0'1620,"0"0"-214,0 0-307,0 0-16,0 0 15,0 0-128,0 13 1381,0 11-1584,0 79-119,15 122-1,-14-224-694,-1 1 1,1 0-1,-1 0 1,0 0-1,0-1 1,0 1-1,0 0 1,0 0-1,0 0 1,-1-1-1,1 1 1,-2 3-1,2-4 26,-1-1 0,0 1 1,0 0-1,0-1 0,0 1 0,0-1 1,0 1-1,0-1 0,0 0 0,0 1 0,0-1 1,0 0-1,0 0 0,0 0 0,0 1 0,0-1 1,0 0-1,0 0 0,0-1 0,-1 1 0,-18 1-340,-20-1-567,38 0 897,0 0 0,0 0 0,0-1 0,1 1 0,-1-1 0,0 1 1,0-1-1,0 0 0,0 0 0,0 0 0,1 0 0,-1 0 0,0 0 0,1 0 0,-3-2 0,-6-9 496,1 0 1,-13-21-1,19 28-289,1-1 1,-1 1 0,1-1-1,0 0 1,1 1 0,-1-1-1,1 0 1,0 0-1,0-10 1,1 13-180,0-1 0,0 1-1,0-1 1,0 1 0,0-1 0,1 0 0,0 1-1,0-1 1,0 1 0,0 0 0,0-1-1,1 1 1,0 0 0,-1 0 0,1 0 0,4-5-1,22-31-12,-26 37 0,0 1 0,0 0 0,0 0 0,0 0 0,1 0 0,-1 0 0,0 1 0,0-1-1,0 1 1,1-1 0,-1 1 0,0 0 0,1 0 0,-1 0 0,0 0 0,5 1 0,7-2-67,4 0 63,-1-2-1,0 0 1,1 0 0,22-10-1,-32 10-584,0-1 0,0 0-1,11-8 1,0-1-3165</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5.292"/>
    </inkml:context>
    <inkml:brush xml:id="br0">
      <inkml:brushProperty name="width" value="0.05" units="cm"/>
      <inkml:brushProperty name="height" value="0.05" units="cm"/>
      <inkml:brushProperty name="color" value="#AB008B"/>
    </inkml:brush>
  </inkml:definitions>
  <inkml:trace contextRef="#ctx0" brushRef="#br0">0 0 5737,'0'0'2377,"0"0"-313,0 0-359,0 0 311,0 0-320,0 0-319,0 0-409,28 0-584,-28 0-80,4 0-296,-4 0-16,0 0-16,4 0-848,0 0-1977,-1 0-2696</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16.377"/>
    </inkml:context>
    <inkml:brush xml:id="br0">
      <inkml:brushProperty name="width" value="0.05" units="cm"/>
      <inkml:brushProperty name="height" value="0.05" units="cm"/>
      <inkml:brushProperty name="color" value="#AB008B"/>
    </inkml:brush>
  </inkml:definitions>
  <inkml:trace contextRef="#ctx0" brushRef="#br0">1 0 3321,'0'0'1851,"0"0"-115,0 0 30,0 0-295,0 0-258,0 0-108,0 0 27,0 0-48,27 1 1910,3 5-3186,1 0 1,0-3-1,58 1 0,-88-4 186,-1 0 0,1 0 0,0 0 0,0 0 0,0 0 1,-1 0-1,1 1 0,0-1 0,0 0 0,-1 0 0,1 1 0,0-1 0,0 1 0,-1-1 0,1 0 0,0 1 0,-1-1 0,1 1 0,-1-1 0,1 1 0,0 0 0,-1-1 0,1 1 0,-1 0 0,0-1 0,1 1 0,-1 0 0,0-1 0,1 1 0,-1 0 0,0 0 0,1 0 1,-1 31-30,-1-19 77,1 55 43,2-1 0,19 118 0,-20-183-88,3 16-336,-1 0-1,2 29 0,-10-45 17,1 0 0,-1-1 0,0 1 0,0-1 0,-5 1-1,5-1-87,-20 4-1616,-2 2-1720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1.712"/>
    </inkml:context>
    <inkml:brush xml:id="br0">
      <inkml:brushProperty name="width" value="0.05" units="cm"/>
      <inkml:brushProperty name="height" value="0.05" units="cm"/>
      <inkml:brushProperty name="color" value="#AB008B"/>
    </inkml:brush>
  </inkml:definitions>
  <inkml:trace contextRef="#ctx0" brushRef="#br0">106 0 5217,'0'0'2733,"0"0"-445,0 0-655,0 0-297,0 0-328,-1 2 2753,-2 9-3750,3 285-142,-32-295-23,29-2 121,0 0-1,-1 0 0,1 0 0,0 0 1,-1-1-1,1 1 0,0-1 0,0 0 0,0 0 1,1 0-1,-1 0 0,0 0 0,1 0 1,0-1-1,-1 0 0,1 1 0,-4-7 0,-8-7-274,13 15 252,1 1-8,0 0 22,0 0-21,0 0-62,0 0-66,0 0-12,0 0-81,0-1 288,0 0 1,0-1-1,0 1 0,0 0 0,0 0 0,1-1 1,-1 1-1,0 0 0,1 0 0,-1 0 1,1 0-1,-1-1 0,1 1 0,-1 0 1,1 0-1,0 0 0,0 0 0,-1 0 1,1 0-1,0 1 0,0-1 0,0 0 1,0 0-1,0 0 0,0 1 0,0-1 0,1 1 1,-1-1-1,0 1 0,2-1 0,15-9 62,67-41-2323,-65 40-517,-4 6-2397</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4.493"/>
    </inkml:context>
    <inkml:brush xml:id="br0">
      <inkml:brushProperty name="width" value="0.05" units="cm"/>
      <inkml:brushProperty name="height" value="0.05" units="cm"/>
      <inkml:brushProperty name="color" value="#AB008B"/>
    </inkml:brush>
  </inkml:definitions>
  <inkml:trace contextRef="#ctx0" brushRef="#br0">0 1 3121,'0'0'2343,"0"0"-647,0 0-191,0 0-148,0 0-275,0 0-309,6 0 4858,0 1-6630,1 6-3207,-2 5-2808</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5.290"/>
    </inkml:context>
    <inkml:brush xml:id="br0">
      <inkml:brushProperty name="width" value="0.05" units="cm"/>
      <inkml:brushProperty name="height" value="0.05" units="cm"/>
      <inkml:brushProperty name="color" value="#AB008B"/>
    </inkml:brush>
  </inkml:definitions>
  <inkml:trace contextRef="#ctx0" brushRef="#br0">4 4 1464,'0'0'2706,"0"0"-515,0 0-422,0 0-277,0 0-462,0 0-174,-4 0 1407,5 0 462,33 1-4021,-8 0-2124,30-4 0,-40 0-1899</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5.890"/>
    </inkml:context>
    <inkml:brush xml:id="br0">
      <inkml:brushProperty name="width" value="0.05" units="cm"/>
      <inkml:brushProperty name="height" value="0.05" units="cm"/>
      <inkml:brushProperty name="color" value="#AB008B"/>
    </inkml:brush>
  </inkml:definitions>
  <inkml:trace contextRef="#ctx0" brushRef="#br0">0 0 3345,'0'0'2003,"0"0"-331,0 0-105,0 0-264,0 0-233,0 0-294,0 0-5,0 0-130,0 0 73,0 0-65,0 0-183,0 0-65,0 0-136,6 0 87,46 0-1122,0 0-3522,-32 0-600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6.393"/>
    </inkml:context>
    <inkml:brush xml:id="br0">
      <inkml:brushProperty name="width" value="0.05" units="cm"/>
      <inkml:brushProperty name="height" value="0.05" units="cm"/>
      <inkml:brushProperty name="color" value="#AB008B"/>
    </inkml:brush>
  </inkml:definitions>
  <inkml:trace contextRef="#ctx0" brushRef="#br0">0 0 3729,'0'0'2536,"0"0"-567,0 0-257,0 0-248,0 0-831,0 0 31,0 0-8,0 8 112,0 8-136,0 4-288,0 4-104,4-5-232,-4 1-8,0 0-72,0 0-920,0 0-2145,0-8-7737</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28.674"/>
    </inkml:context>
    <inkml:brush xml:id="br0">
      <inkml:brushProperty name="width" value="0.05" units="cm"/>
      <inkml:brushProperty name="height" value="0.05" units="cm"/>
      <inkml:brushProperty name="color" value="#AB008B"/>
    </inkml:brush>
  </inkml:definitions>
  <inkml:trace contextRef="#ctx0" brushRef="#br0">5 35 5673,'0'0'2738,"0"0"-707,0 0-490,0 0-279,0 0-239,0 0-328,0 0-659,0 0 0,0 0 0,0 0-1,-1 0 1,1 0 0,0 0 0,0 0-1,0 0 1,0 0 0,0 0 0,0 0 0,0 0-1,0 0 1,-1 0 0,1 0 0,0 0-1,0 0 1,0 0 0,0 0 0,0 0 0,0 0-1,0 0 1,0 0 0,-1 0 0,1 0-1,0 0 1,0 0 0,0 0 0,0 0 0,0 0-1,0 0 1,0 0 0,0 0 0,0 0-1,-1 1 1,1-1 0,0 0 0,0 0 0,0 0-1,0 0 1,0 0 0,0 0 0,0 0-1,0 0 1,0 0 0,0 1 0,0-1-1,0 0 1,0 0 0,0 0 0,0 0 0,-1 35 478,2 47 207,0-73-801,0 1 1,1-1 0,0 0 0,0 0-1,1 0 1,5 12 0,-3-17-729,-3-11 767,-1-14 251,-1 21-247,1-14 2,-1-1 1,2 1 0,0 0 0,5-18 0,-5 24-87,0 1 1,1 0 0,0 0-1,1 0 1,-1 0-1,1 0 1,1 1-1,-1 0 1,9-9 0,18-21-925,-30 36 1019,-1-1 0,0 1 0,0 0 0,1 0 0,-1-1 0,1 1 0,-1 0 0,0 0 0,1-1 0,-1 1 0,1 0 0,-1 0 0,0 0 0,1 0 0,-1 0 0,1-1 0,-1 1 0,1 0 0,-1 0 0,0 0 0,1 0 0,-1 0 0,1 0 0,-1 1 0,1-1 0,-1 0 0,0 0 0,1 0 0,-1 0 0,1 0 0,-1 1 0,1-1 0,-1 0 0,0 0 0,1 1 0,-1-1 0,1 1 0,8 11-225,21 87 617,-2-8-2231,-24-77-522,0-4-1919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4.830"/>
    </inkml:context>
    <inkml:brush xml:id="br0">
      <inkml:brushProperty name="width" value="0.05" units="cm"/>
      <inkml:brushProperty name="height" value="0.05" units="cm"/>
      <inkml:brushProperty name="color" value="#E71224"/>
    </inkml:brush>
  </inkml:definitions>
  <inkml:trace contextRef="#ctx0" brushRef="#br0">1 1 7818,'0'0'4745,"0"0"-2417,0 0-183,0 0-913,0 0-440,0 0-448,0 0-288,17 0-56,-17 0-56,0 17-720,0 7-1953,0-7-5056</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1.543"/>
    </inkml:context>
    <inkml:brush xml:id="br0">
      <inkml:brushProperty name="width" value="0.05" units="cm"/>
      <inkml:brushProperty name="height" value="0.05" units="cm"/>
      <inkml:brushProperty name="color" value="#AB008B"/>
    </inkml:brush>
  </inkml:definitions>
  <inkml:trace contextRef="#ctx0" brushRef="#br0">0 1 4521,'0'0'3618,"0"0"-1448,0 0-567,0 0-195,0 0-132,0 0-210,0 0-58,0 0-265,0 0-36,5 20 1560,-1-16-2241,1-1 0,0 1 0,0-1 0,0 0-1,0 0 1,1-1 0,-1 0 0,1 0 0,-1 0 0,1 0 0,0-1 0,0 0 0,6 0 0,14 1-692,44-1 0,-40-2-451,28 1-4895,-49 0 2021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2.061"/>
    </inkml:context>
    <inkml:brush xml:id="br0">
      <inkml:brushProperty name="width" value="0.05" units="cm"/>
      <inkml:brushProperty name="height" value="0.05" units="cm"/>
      <inkml:brushProperty name="color" value="#AB008B"/>
    </inkml:brush>
  </inkml:definitions>
  <inkml:trace contextRef="#ctx0" brushRef="#br0">0 7 1528,'0'0'1954,"0"0"-591,0 0-277,0 0-254,0 0-123,0 0-73,3-6-6,-2 5 2498,-1 2 3435,1 7-6447,1-1 0,-1 1 0,1 0 0,0-1 0,7 13 0,2 11-38,9 45-777,-9-25-3617,-7-31-54</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2.778"/>
    </inkml:context>
    <inkml:brush xml:id="br0">
      <inkml:brushProperty name="width" value="0.05" units="cm"/>
      <inkml:brushProperty name="height" value="0.05" units="cm"/>
      <inkml:brushProperty name="color" value="#AB008B"/>
    </inkml:brush>
  </inkml:definitions>
  <inkml:trace contextRef="#ctx0" brushRef="#br0">1 80 5857,'0'0'2954,"0"0"-815,0 0-462,0 0-350,0 0-238,0 0-143,0 0-285,0 0-106,0 0-211,0 0 21,0 0-127,0 0 66,0 0-73,11 1 91,41 6-251,101 1 0,-106-8-246,0-2 0,-1-2 1,89-19-1,-44-4-588,-52 15-2329,68-14-1,-85 25-1089</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3.940"/>
    </inkml:context>
    <inkml:brush xml:id="br0">
      <inkml:brushProperty name="width" value="0.05" units="cm"/>
      <inkml:brushProperty name="height" value="0.05" units="cm"/>
      <inkml:brushProperty name="color" value="#AB008B"/>
    </inkml:brush>
  </inkml:definitions>
  <inkml:trace contextRef="#ctx0" brushRef="#br0">23 44 6737,'0'0'2936,"0"0"-718,0 0-390,0 0-330,0 0-311,0 0-294,-1 10-201,-10 163 1978,7-95-2514,1 17-120,3-94-115,0-1-241,0 0-200,0 0-120,0-17-691,-2-55-1083,1 21 732,4-54 1,0 95 1694,0-1-1,0 2 1,1-1 0,0 0 0,0 1-1,1 0 1,1 0 0,0 0 0,0 1-1,12-13 1,-15 17 0,0 1 0,0-1 1,0 1-1,0 0 0,1 0 0,-1 1 0,1-1 0,0 1 1,0 0-1,0 0 0,0 0 0,0 0 0,1 1 0,-1-1 1,0 1-1,9-1 0,-12 3 8,0-1 0,0 1 1,-1-1-1,1 1 0,0-1 0,0 1 0,-1-1 0,1 1 0,0 0 1,-1-1-1,1 1 0,0 0 0,-1 0 0,1 0 0,-1-1 1,1 1-1,-1 0 0,0 0 0,1 0 0,-1 0 0,0 1 1,8 26 243,-6-22-184,2 13 149,-1 0 0,-1 1 0,-1-1 0,-2 39 0,0-33 12,1 0 0,4 28-1,11 42-189,-15-95-87,0 1 0,0-1 0,0 1 0,1-1 0,-1 0 0,0 1 0,0-1 0,1 0-1,-1 1 1,0-1 0,1 0 0,-1 1 0,0-1 0,1 0 0,-1 0 0,0 1 0,1-1 0,-1 0 0,0 0 0,1 0-1,-1 1 1,1-1 0,-1 0 0,1 0 0,-1 0 0,1 0 0,-1 0 0,0 0 0,1 0 0,-1 0 0,1 0 0,-1 0-1,1 0 1,-1 0 0,0 0 0,1 0 0,-1-1 0,1 1 0,-1 0 0,1 0 0,-1 0 0,0-1 0,1 1-1,-1 0 1,0 0 0,1-1 0,-1 1 0,1-1 0,17-14-1984,-3-8-1466,1-4-4411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4.925"/>
    </inkml:context>
    <inkml:brush xml:id="br0">
      <inkml:brushProperty name="width" value="0.05" units="cm"/>
      <inkml:brushProperty name="height" value="0.05" units="cm"/>
      <inkml:brushProperty name="color" value="#AB008B"/>
    </inkml:brush>
  </inkml:definitions>
  <inkml:trace contextRef="#ctx0" brushRef="#br0">0 0 3505,'0'0'2456,"0"0"-254,0 0-331,0 0-273,0 0-381,0 0-200,0 0-281,0 0-305,0 0-81,0 0-119,0 0-7,0 0-123,0 0 98,20 0 281,30 0-1645,-49 0 686,-1 0 35,0 0-124,0 0 46,-1 24 213,0-22 371,0 0 0,0 1 1,0-1-1,-1 0 0,1-1 0,-1 1 1,1 0-1,-1 0 0,0 0 0,1-1 1,-1 1-1,0-1 0,0 0 0,0 1 1,0-1-1,-1 0 0,1 0 0,0 0 1,0-1-1,-3 2 0,2-1 48,-1 0-1,1 1 0,0-1 0,0 1 1,0 0-1,-4 3 0,6-4 107,1-1-56,0 0 50,0 0-30,0 0 32,0 0 51,0 0-182,0 0 7,0 0-29,0 0-78,0 0 15,0 0 20,0 0 0,0 0 1,0 0-1,-1 1 0,1-1 1,0 0-1,0 0 0,0 0 0,0 1 1,0-1-1,0 0 0,0 0 0,0 1 1,0-1-1,0 0 0,0 0 1,0 0-1,0 1 0,0-1 0,0 0 1,0 0-1,0 1 0,0-1 1,0 0-1,0 0 0,0 0 0,0 1 1,0-1-1,1 0 0,-1 0 0,0 0 1,0 0-1,0 1 0,0-1 1,0 0-1,1 0 0,-1 0 0,0 1 1,1-1-17,15 0-1609,0 0 0,0-2 1,28-4-1,-28 2-5703</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5.562"/>
    </inkml:context>
    <inkml:brush xml:id="br0">
      <inkml:brushProperty name="width" value="0.05" units="cm"/>
      <inkml:brushProperty name="height" value="0.05" units="cm"/>
      <inkml:brushProperty name="color" value="#AB008B"/>
    </inkml:brush>
  </inkml:definitions>
  <inkml:trace contextRef="#ctx0" brushRef="#br0">8 0 2969,'0'0'2790,"0"0"-530,0 0-425,0 0-236,0 0-216,0 0-24,0 0-260,0 0-79,0 0-121,0 0-231,0 0-102,0 3-252,2 101 395,-1 40-1957,-5-52-6450,-2-50-1514</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39.895"/>
    </inkml:context>
    <inkml:brush xml:id="br0">
      <inkml:brushProperty name="width" value="0.05" units="cm"/>
      <inkml:brushProperty name="height" value="0.05" units="cm"/>
      <inkml:brushProperty name="color" value="#AB008B"/>
    </inkml:brush>
  </inkml:definitions>
  <inkml:trace contextRef="#ctx0" brushRef="#br0">3 20 4545,'0'0'5112,"0"0"-2205,0 0-701,0 0-386,0 0-498,0 0-1253,0 0 0,0 0 0,0 0 0,0 0 0,0 0 0,0 0 0,-1 0 0,1 0 0,0 0 0,0 0 0,0 0 0,0 0 0,0 0 0,0 0 0,0 0 0,0 0 0,0 1 0,-1-1 0,1 0 0,0 0 0,0 0 0,0 0 0,0 0 0,0 0 0,0 0 0,0 0 0,0 0 0,0 0 0,0 0 0,0 0 0,0 0 0,0 1 0,0-1 0,0 0 0,0 0 0,0 0 0,0 0 0,0 0 0,0 0 0,0 0 0,0 0 0,0 0 0,0 1 0,0-1 0,0 0 0,0 0 0,0 0 0,0 0 0,0 0 0,0 0 0,0 0 0,0 0 0,0 0 0,0 0 0,0 1 0,0-1 0,0 0 0,0 0 0,0 0 0,0 0 0,0 0 0,0 0 0,0 0 0,1 0 0,-1 0 0,0 0 0,80 8-133,167-8-4440,-241 0 3976,0 0 0,0-1 0,-1 1 0,1-1 1,0-1-1,-1 1 0,8-4 0,20-12-6149,-24 12-390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1.078"/>
    </inkml:context>
    <inkml:brush xml:id="br0">
      <inkml:brushProperty name="width" value="0.05" units="cm"/>
      <inkml:brushProperty name="height" value="0.05" units="cm"/>
      <inkml:brushProperty name="color" value="#AB008B"/>
    </inkml:brush>
  </inkml:definitions>
  <inkml:trace contextRef="#ctx0" brushRef="#br0">0 1 1072,'0'0'2631,"0"0"-673,0 0-539,0 0-239,0 0-137,0 0 182,0 0-85,0 0 140,0 0 80,0 0 167,0 0-248,0 0-409,0 0-246,0 0-219,0 0-26,0 0-117,0 0 88,8 11 362,5-3-648,0 0-1,25 12 1,15 8-1399,-51-26 1286,-1 1-1,0 0 1,0-1 0,-1 1-1,1 0 1,-1-1-1,1 1 1,-1 0-1,0-1 1,0 1 0,0 0-1,0 0 1,-1 4-1,0 4 21,-1-1 26,0 1 0,0-1 1,-1 1-1,-1-1 1,0 0-1,0 0 0,-1-1 1,-10 17-1,2-3-68,-1 4 32,10-16 40,-1 0 1,-1-1-1,1 0 0,-2 0 1,-7 9-1,13-18 26,1-1 61,0 0-17,0 0 155,0 0 28,0 0-127,0 0 13,0 0-68,0 3-54,0-2 1,0-1-52,0 0 47,0 0-68,0 0 86,0 0-23,0 0 2,0 0 31,0 0 33,0 0-32,212 4-517,-95-4-2518,-69 0-1357</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1.826"/>
    </inkml:context>
    <inkml:brush xml:id="br0">
      <inkml:brushProperty name="width" value="0.05" units="cm"/>
      <inkml:brushProperty name="height" value="0.05" units="cm"/>
      <inkml:brushProperty name="color" value="#AB008B"/>
    </inkml:brush>
  </inkml:definitions>
  <inkml:trace contextRef="#ctx0" brushRef="#br0">4 24 5945,'0'0'3633,"0"0"-1431,0 0-430,0 0-482,0 0-355,0 0-66,-4 0 481,6 0-658,185 12-1143,-154-12 0,50-2-2955,-74 2 2522,0-2 0,-1 1 0,1-1-1,-1-1 1,1 1 0,-1-2 0,10-4 0,0-4-4343</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2.856"/>
    </inkml:context>
    <inkml:brush xml:id="br0">
      <inkml:brushProperty name="width" value="0.05" units="cm"/>
      <inkml:brushProperty name="height" value="0.05" units="cm"/>
      <inkml:brushProperty name="color" value="#AB008B"/>
    </inkml:brush>
  </inkml:definitions>
  <inkml:trace contextRef="#ctx0" brushRef="#br0">8 0 1240,'0'0'3929,"0"0"-1708,0 0-521,0 0-226,0 0-174,0 0-163,-3 9 4107,13 0-5078,0-1 0,0 0 0,1-1 0,20 10 0,-19-11-593,-1 1 0,0 0 1,0 0-1,16 16 0,-25-21 412,0 0-1,0 0 1,-1 1 0,0-1-1,1 1 1,-1-1-1,0 1 1,0-1 0,0 1-1,0 0 1,-1 0 0,1-1-1,-1 1 1,0 0 0,0 0-1,0-1 1,0 1 0,0 0-1,-1 0 1,1 0 0,-1-1-1,0 1 1,-1 4 0,-1 2 43,-1-1 1,0 1 0,-1-1 0,0 1 0,-9 11 0,1-2 42,2-3 59,0 0-1,-1-1 0,-1-1 0,0 0 0,-19 15 0,30-24-58,-1-1-1,0 2 1,1-1 0,0 0 0,-2 5-1,1-3-19,3-5-16,0-1 1,0 0 0,0 0 0,0 1 0,-1-1 0,1 0-1,0 1 1,0-1 0,1 0 0,-1 0 0,0 1 0,0-1-1,0 0 1,0 1 0,0-1 0,0 0 0,0 0 0,0 1 0,0-1-1,1 0 1,-1 0 0,0 0 0,0 1 0,0-1 0,1 0-1,-1 0 1,0 0 0,0 1 0,0-1 0,1 0 0,-1 0-1,0 0 1,0 0 0,1 0 0,-1 0 0,0 1 0,0-1 0,1 0-1,-1 0 1,0 0 0,1 0 0,-1 0 0,0 0 0,0 0-1,1 0 1,-1 0 0,0 0 0,1-1 0,21 2-193,-16-2 357,48 2 5,171-9-1880,-181 4-1683,-11 3-2942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5.445"/>
    </inkml:context>
    <inkml:brush xml:id="br0">
      <inkml:brushProperty name="width" value="0.05" units="cm"/>
      <inkml:brushProperty name="height" value="0.05" units="cm"/>
      <inkml:brushProperty name="color" value="#E71224"/>
    </inkml:brush>
  </inkml:definitions>
  <inkml:trace contextRef="#ctx0" brushRef="#br0">615 0 9594,'0'0'3890,"0"0"-1500,0 0-687,0 0-441,0 0-477,0 0-55,-13 44-212,-1 6-385,-2 8 5,-3-2-1,-45 98 0,-112 176 145,128-252-1068,-3-2 0,-64 72-1,105-136-556,-1-1 1,0 1-1,0-2 0,-20 15 1,6-16-5028</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4.111"/>
    </inkml:context>
    <inkml:brush xml:id="br0">
      <inkml:brushProperty name="width" value="0.05" units="cm"/>
      <inkml:brushProperty name="height" value="0.05" units="cm"/>
      <inkml:brushProperty name="color" value="#AB008B"/>
    </inkml:brush>
  </inkml:definitions>
  <inkml:trace contextRef="#ctx0" brushRef="#br0">111 0 232,'0'0'4114,"0"0"-1513,0 0-398,0 0-335,0 0-145,0 0-69,0 0-316,0 0-382,0 0-303,0 0-22,0 0-183,0 0 76,0 0-44,0 0 17,0 0-157,0 0-74,0 7 52,0 280-552,-1-286 182,1-1 0,-1 0 0,1 1 0,-1-1 0,1 1 0,-1-1 0,0 0 0,1 1 0,-1-1 0,1 0 0,-1 0 0,0 0 0,1 1 0,-1-1 0,0 0 0,1 0 0,-1 0 0,0 0 0,1 0 0,-1 0 0,-1-1 0,-21 1-496,17 0 267,4 0 217,-1 0 0,1 0 0,-1-1 1,1 1-1,-1-1 0,1 1 0,-1-1 1,1 0-1,0 0 0,-1 0 0,1 0 1,0 0-1,0-1 0,0 1 0,0-1 1,0 1-1,0-1 0,0 0 0,1 0 1,-1 0-1,0 0 0,1 0 0,0 0 1,-1 0-1,1 0 0,0-1 0,0 1 1,0 0-1,1-1 0,-1 1 0,0 0 1,1-1-1,0 1 0,0-1 0,-1-2 0,-6-51 185,7 55-128,1-1 1,0 1-1,1 0 1,-1-1-1,0 1 1,0 0-1,0 0 1,1 0-1,-1 0 1,0 0-1,1 0 0,-1 0 1,1 1-1,-1-1 1,1 0-1,0 1 1,-1-1-1,3 1 1,0-2-7,32-14-43,15-6-896,-16 13-4134,-19 9-2546</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4.684"/>
    </inkml:context>
    <inkml:brush xml:id="br0">
      <inkml:brushProperty name="width" value="0.05" units="cm"/>
      <inkml:brushProperty name="height" value="0.05" units="cm"/>
      <inkml:brushProperty name="color" value="#AB008B"/>
    </inkml:brush>
  </inkml:definitions>
  <inkml:trace contextRef="#ctx0" brushRef="#br0">4 0 184,'0'0'6281,"0"0"-3552,0 0-593,0 0-55,0 0-409,0 0-191,0 0-561,-3 0-48,3 0-328,0 0-96,0 0-256,0 0-176,0 0-16,0 0-64,0 0-160,0 0-640,7 0-1040,9 0-2721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5.310"/>
    </inkml:context>
    <inkml:brush xml:id="br0">
      <inkml:brushProperty name="width" value="0.05" units="cm"/>
      <inkml:brushProperty name="height" value="0.05" units="cm"/>
      <inkml:brushProperty name="color" value="#AB008B"/>
    </inkml:brush>
  </inkml:definitions>
  <inkml:trace contextRef="#ctx0" brushRef="#br0">0 24 4081,'0'0'2863,"0"0"-580,0 0-558,0 0-386,0 0-286,0 0-103,0 0-129,0 0 22,0 0-156,0 0-216,0 0-262,25 0-602,-19 0-153,0 0 1,0 0 0,0 0-1,0-1 1,0 0 0,0-1-1,0 1 1,0-1 0,9-4-1,1-5-3306</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5.829"/>
    </inkml:context>
    <inkml:brush xml:id="br0">
      <inkml:brushProperty name="width" value="0.05" units="cm"/>
      <inkml:brushProperty name="height" value="0.05" units="cm"/>
      <inkml:brushProperty name="color" value="#AB008B"/>
    </inkml:brush>
  </inkml:definitions>
  <inkml:trace contextRef="#ctx0" brushRef="#br0">0 28 2737,'0'0'2895,"0"0"-764,0 0-477,0 0-442,0 0-395,0 0-296,0 0 33,0 0-127,0 0-76,0 0-126,0 0 63,0 0-92,0 0-49,0 0-51,19 0 127,-8 0-645,-8 1 185,-1-1-1,1 0 1,0 0-1,-1 0 1,1 0-1,0 0 1,-1-1-1,1 1 1,-1-1-1,1 0 0,-1 0 1,1 1-1,-1-2 1,1 1-1,-1 0 1,0 0-1,4-3 1,10-12-5099</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6.173"/>
    </inkml:context>
    <inkml:brush xml:id="br0">
      <inkml:brushProperty name="width" value="0.05" units="cm"/>
      <inkml:brushProperty name="height" value="0.05" units="cm"/>
      <inkml:brushProperty name="color" value="#AB008B"/>
    </inkml:brush>
  </inkml:definitions>
  <inkml:trace contextRef="#ctx0" brushRef="#br0">0 0 6513</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6.507"/>
    </inkml:context>
    <inkml:brush xml:id="br0">
      <inkml:brushProperty name="width" value="0.05" units="cm"/>
      <inkml:brushProperty name="height" value="0.05" units="cm"/>
      <inkml:brushProperty name="color" value="#AB008B"/>
    </inkml:brush>
  </inkml:definitions>
  <inkml:trace contextRef="#ctx0" brushRef="#br0">0 107 6513,'212'-107'3233,"-212"111"-1056,0 0-833,0 8-344,0 0-328,0 8 64,0 4-456,0 3-80,0-3-200,0-4-80,0-4-752,0-4-1680,0-4-4370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7.441"/>
    </inkml:context>
    <inkml:brush xml:id="br0">
      <inkml:brushProperty name="width" value="0.05" units="cm"/>
      <inkml:brushProperty name="height" value="0.05" units="cm"/>
      <inkml:brushProperty name="color" value="#AB008B"/>
    </inkml:brush>
  </inkml:definitions>
  <inkml:trace contextRef="#ctx0" brushRef="#br0">4 16 5033,'0'0'2487,"0"0"-413,0 0-483,0 0-371,0 0-380,0 0-83,0 0-115,-4 12 1450,16 135 177,-8-128-2261,-4-18-4,0-1 2,0 0 20,0 0-44,0 0-1,1 0 0,-1 0 1,0 1-1,0-1 0,1 0 0,-1 0 1,0 0-1,0 0 0,1 0 1,-1 0-1,0 0 0,1 0 0,-1 0 1,0 0-1,0 0 0,1-1 1,-1 1-1,0 0 0,0 0 1,1 0-1,-1 0 0,0 0 0,0 0 1,1-1-1,-1 1 0,0 0 1,0 0-1,0 0 0,1 0 0,-1-1 1,0 1-1,0 0 0,0-1 1,7-25-113,-4 10 13,0 1-1,1 0 1,1-1 0,1 2-1,0-1 1,1 1-1,14-23 1,-16 30 82,-4 6 17,-1 0 1,1 0-1,0 0 1,-1 0-1,1 0 1,0 0-1,0 0 1,0 0-1,0 0 1,-1 0-1,1 1 1,0-1-1,0 0 1,0 1-1,1-1 0,-1 1 1,0-1-1,0 1 1,0-1-1,0 1 1,1 0-1,-1 0 1,0-1-1,0 1 1,0 0-1,1 0 1,-1 0-1,1 1 1,-1-1-32,-1 0 61,0 0-62,0 0 62,0 0-31,1 16 52,22 61 164,-15-52-245,-5-18-173,0-1 0,0 1 0,0-1 0,1 1 0,5 6 0,1 0-1448,2 4-2062</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9.127"/>
    </inkml:context>
    <inkml:brush xml:id="br0">
      <inkml:brushProperty name="width" value="0.05" units="cm"/>
      <inkml:brushProperty name="height" value="0.05" units="cm"/>
      <inkml:brushProperty name="color" value="#AB008B"/>
    </inkml:brush>
  </inkml:definitions>
  <inkml:trace contextRef="#ctx0" brushRef="#br0">1 104 2841,'0'0'4259,"0"0"-1937,0 0-648,0 0-310,0 0-300,0 0-325,0 0-306,0 0-154,0 0-207,0 0-1,2 0 40,5 0 20,0-1 1,-1 0-1,1 0 1,0 0-1,0-1 1,0 0-1,-1-1 1,1 1 0,-1-1-1,11-7 1,-4 1 8,0 0 0,0-1 1,18-19-1,-31 29-135,1-1 0,-1 1-1,1-1 1,-1 1 0,0-1 0,1 1 0,-1-1 0,1 1-1,-1-1 1,0 1 0,1-1 0,-1 1 0,0-1 0,0 0-1,1 1 1,-1-1 0,0 0 0,0 1 0,0-1-1,0 1 1,0-1 0,0-1 0,0 2-2,0-1 0,-1 1 0,1-1 0,-1 1 0,1-1 0,-1 1 0,1 0 0,0-1 0,-1 1 0,1 0 0,-1-1 0,1 1 0,-1 0 0,0 0 1,1 0-1,-1-1 0,1 1 0,-1 0 0,1 0 0,-2 0 0,-38 0-365,31 0-35,8 0 398,0 0 0,0 0 0,0 0 0,0 1 0,0-1 0,1 0 0,-1 0 0,0 1 0,0-1 0,0 0 0,0 1 0,1-1 0,-1 1 0,0-1 0,0 1 0,1-1 0,-1 1 0,0 0 0,1-1 0,-1 1 0,1 0 0,-1-1 0,1 1 0,-1 0 0,1 0 0,-1 0 0,1-1 0,0 1 0,0 0 0,-1 1 0,-2 32 63,3-20-99,-6 62 41,-6 68-104,8-103-649,3-15-3834,1-25 954</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49.931"/>
    </inkml:context>
    <inkml:brush xml:id="br0">
      <inkml:brushProperty name="width" value="0.05" units="cm"/>
      <inkml:brushProperty name="height" value="0.05" units="cm"/>
      <inkml:brushProperty name="color" value="#AB008B"/>
    </inkml:brush>
  </inkml:definitions>
  <inkml:trace contextRef="#ctx0" brushRef="#br0">0 0 3393,'0'0'2450,"0"0"-547,0 0-424,0 0-215,0 0-333,0 0-179,17 0 1690,127 0-1189,-144 0-1382,0 0 93,0 0 68,0 21 658,0-19-674,0 1 1,-1-1-1,1 0 1,-1 1 0,0-1-1,0 0 1,0 0 0,0 1-1,0-1 1,0 0 0,-1 0-1,-1 2 1,-24 25-190,20-22 41,5-6 53,1 1 0,-1-1-1,0 0 1,0 0-1,0 0 1,0 0-1,0 0 1,0-1-1,-1 1 1,1 0-1,0-1 1,0 0-1,0 1 1,-5-1-1,7 0-14,0 0 46,0 0 94,0 0 109,0 0-56,0 0-67,0 0 1,0 0-72,0 0-6,0 0 4,0 0 21,0 0 13,0 0 36,0 0 98,0 0 22,0 0-11,0 0-106,0 0-23,0 0 30,0 0-78,0 2 32,0 0-1,1 1 1,-1-1 0,1 0 0,-1 0-1,1 0 1,0 0 0,0 0-1,0 0 1,0 0 0,1 0 0,-1 0-1,0 0 1,1 0 0,-1 0 0,1-1-1,0 1 1,3 2 0,2 0-1276,-1 1 1,1-2 0,0 1 0,9 3 0,-7-3-5378</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0.456"/>
    </inkml:context>
    <inkml:brush xml:id="br0">
      <inkml:brushProperty name="width" value="0.05" units="cm"/>
      <inkml:brushProperty name="height" value="0.05" units="cm"/>
      <inkml:brushProperty name="color" value="#AB008B"/>
    </inkml:brush>
  </inkml:definitions>
  <inkml:trace contextRef="#ctx0" brushRef="#br0">0 28 4001,'0'0'2515,"0"0"-448,0 0-226,0 0-344,0 0-214,0 0-128,0 0-296,0 0-206,0 0-273,0 0-58,0 0-215,9 0-182,-5 0-30,-1-1 0,1 0 1,-1 1-1,0-1 0,1-1 0,-1 1 1,0 0-1,0-1 0,0 1 1,4-4-1,18-7-4788,-20 11-66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5.842"/>
    </inkml:context>
    <inkml:brush xml:id="br0">
      <inkml:brushProperty name="width" value="0.05" units="cm"/>
      <inkml:brushProperty name="height" value="0.05" units="cm"/>
      <inkml:brushProperty name="color" value="#E71224"/>
    </inkml:brush>
  </inkml:definitions>
  <inkml:trace contextRef="#ctx0" brushRef="#br0">1 1 656,'0'0'4520,"0"0"-1890,0 0-393,0 0-191,0 0-163,0 0-318,9 32-253,32 103-340,-33-111-725,0-1-1,2 0 0,1 0 1,1-1-1,0-1 1,2 0-1,1 0 0,0-1 1,29 28-1,-38-42-225,8 9-29,1 0 1,1 0 0,0-2-1,1 0 1,1 0 0,0-2-1,22 11 1,-24-15-764,1 0 0,0-2-1,0 0 1,1 0 0,20 1-1,4 0-4485</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0.966"/>
    </inkml:context>
    <inkml:brush xml:id="br0">
      <inkml:brushProperty name="width" value="0.05" units="cm"/>
      <inkml:brushProperty name="height" value="0.05" units="cm"/>
      <inkml:brushProperty name="color" value="#AB008B"/>
    </inkml:brush>
  </inkml:definitions>
  <inkml:trace contextRef="#ctx0" brushRef="#br0">1 24 4489,'0'0'1868,"0"0"-283,0 0-188,0 0-312,0 0-180,0 0-143,0 0-41,0 0-177,0 0-133,19 0 1076,-6 0-1305,-8 1-456,0-1 0,0 0 0,-1 0 0,1 0 0,0-1 0,0 0 0,0 0 0,0 0 0,-1 0 0,1-1 0,8-4 0,6-6-2720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1.342"/>
    </inkml:context>
    <inkml:brush xml:id="br0">
      <inkml:brushProperty name="width" value="0.05" units="cm"/>
      <inkml:brushProperty name="height" value="0.05" units="cm"/>
      <inkml:brushProperty name="color" value="#AB008B"/>
    </inkml:brush>
  </inkml:definitions>
  <inkml:trace contextRef="#ctx0" brushRef="#br0">1 0 2737,'0'0'4473,"0"0"-2385,0 0-416,0 0-519,0 0-329,0 0 40,0 0-424,0 72 64,0-48-448,0-4-56,0-5 0,0 5-1048,0-4-1025,0-8-4376</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2.594"/>
    </inkml:context>
    <inkml:brush xml:id="br0">
      <inkml:brushProperty name="width" value="0.05" units="cm"/>
      <inkml:brushProperty name="height" value="0.05" units="cm"/>
      <inkml:brushProperty name="color" value="#AB008B"/>
    </inkml:brush>
  </inkml:definitions>
  <inkml:trace contextRef="#ctx0" brushRef="#br0">0 0 2617,'0'0'2169,"0"0"-151,0 0-283,0 0-203,0 0-339,0 0-121,0 0-203,0 0 8,0 0-118,0 0 11,0 5 324,0 232 565,0-237-1716,0 0-86,0 0-90,0 0 3,0 0-123,0 0-77,0-2 65,2-20-61,1 0 1,1 1-1,1 0 0,1-1 1,14-34-1,-18 51 352,0 0-1,0 1 1,0-1-1,1 1 1,-1-1 0,1 1-1,0 0 1,0 0 0,1 0-1,-1 0 1,1 1-1,6-5 1,-10 7 82,0 1 0,1 0 0,-1 0 0,0 0 0,1-1 1,-1 1-1,0 0 0,1 0 0,-1 0 0,1 0 0,-1 0 0,0 0 0,1 0 0,-1 0 0,0 0 0,1 0 0,-1 0 0,1 0 0,-1 0 1,0 0-1,1 0 0,-1 0 0,0 0 0,1 0 0,-1 0 0,0 0 0,1 1 0,-1-1 0,7 12 564,-4-4-610,0 3 175,-1 0 0,0-1 0,0 1-1,-1 0 1,0 0 0,-1 11-1,0-7-167,1 1-1,2 17 0,-2-29-239,0 0 0,1 1 0,-1-1 0,1 0 0,-1 1 0,1-1 0,1 0 0,-1 0 0,1-1 0,-1 1 0,6 5 0,4 0-4298</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3.476"/>
    </inkml:context>
    <inkml:brush xml:id="br0">
      <inkml:brushProperty name="width" value="0.05" units="cm"/>
      <inkml:brushProperty name="height" value="0.05" units="cm"/>
      <inkml:brushProperty name="color" value="#AB008B"/>
    </inkml:brush>
  </inkml:definitions>
  <inkml:trace contextRef="#ctx0" brushRef="#br0">0 16 3649,'0'0'4986,"0"0"-2264,0 0-745,0 0-309,0 0-181,0 0-448,56 0 924,-11 1-1975,55-3-1179,-78-3-31,-9-4-2452,-13 8 607,0 1-1497</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5.608"/>
    </inkml:context>
    <inkml:brush xml:id="br0">
      <inkml:brushProperty name="width" value="0.05" units="cm"/>
      <inkml:brushProperty name="height" value="0.05" units="cm"/>
      <inkml:brushProperty name="color" value="#AB008B"/>
    </inkml:brush>
  </inkml:definitions>
  <inkml:trace contextRef="#ctx0" brushRef="#br0">0 0 6409,'0'0'2590,"0"0"-505,0 0-230,0 0-250,0 0-290,0 0-352,0 0-171,0 0-98,0 0-105,0 0-53,0 0-182,0 0-41,0 0-157,0 0 6,0 0-89,0 0-49,0 0-75,0 0-19,0 0 34,0 0-46,0 0 14,0 0 83,0 0-71,0 3 53,0 232-716,0-235 498,0 0 89,0 0 76,0 0 103,0 0 9,0 0-39,0 0-9,0 0 12,0 0 43,0 0-5,0 0 14,0 0-4,0 0-16,0 0-58,13 0-1,139 0-1381,-149 0 1114,-1 0 1,0 0-1,0 0 0,1 0 1,-1 0-1,0-1 0,0 1 1,0-1-1,1 1 1,-1-1-1,0 0 0,0 0 1,0 0-1,0 0 0,0 0 1,2-3-1,8-8-5184</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6.193"/>
    </inkml:context>
    <inkml:brush xml:id="br0">
      <inkml:brushProperty name="width" value="0.05" units="cm"/>
      <inkml:brushProperty name="height" value="0.05" units="cm"/>
      <inkml:brushProperty name="color" value="#AB008B"/>
    </inkml:brush>
  </inkml:definitions>
  <inkml:trace contextRef="#ctx0" brushRef="#br0">4 0 1168,'0'0'3029,"0"0"-534,0 0-541,0 0-274,0 0-329,0 0-288,-4 0 2086,5 1 524,20 3-3842,42 3 1,7 1-6477,-52-4-374</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7.664"/>
    </inkml:context>
    <inkml:brush xml:id="br0">
      <inkml:brushProperty name="width" value="0.05" units="cm"/>
      <inkml:brushProperty name="height" value="0.05" units="cm"/>
      <inkml:brushProperty name="color" value="#AB008B"/>
    </inkml:brush>
  </inkml:definitions>
  <inkml:trace contextRef="#ctx0" brushRef="#br0">154 0 1376,'0'0'5759,"0"0"-2540,0 0-849,0 0-454,0 0-366,0 0-483,0 0-276,-5 0 188,0 0-916,0 1 0,0 0 0,0 0 0,0 0 0,0 0 0,0 1-1,1-1 1,-10 6 0,-35 24-368,35-21-24,12-8 283,1 1 1,0-1-1,1 1 1,-1 0-1,0 0 0,1-1 1,-1 1-1,1 0 1,0 0-1,0 0 1,0-1-1,0 1 1,2 4-1,-2 3 2,-7 134 27,2-47-7,-7 77-1192,9-126 697,3-47 518,0-1 6,0 0-24,0 0-42,0 0-45,0 0-314,5 12-1265,5-6 1311,0-1 1,0 1-1,0-2 0,15 6 1,-3-1-301,46 18-2911,-40-15-1165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8.361"/>
    </inkml:context>
    <inkml:brush xml:id="br0">
      <inkml:brushProperty name="width" value="0.05" units="cm"/>
      <inkml:brushProperty name="height" value="0.05" units="cm"/>
      <inkml:brushProperty name="color" value="#AB008B"/>
    </inkml:brush>
  </inkml:definitions>
  <inkml:trace contextRef="#ctx0" brushRef="#br0">370 1 1040,'0'0'4903,"0"0"-2171,0 0-569,0 0-312,0 0-52,0 0-441,-3 0-236,2 0-1032,-1 0 0,1 0 1,0 1-1,-1-1 1,1 1-1,0-1 0,0 1 1,-1 0-1,1-1 0,0 1 1,0 0-1,0 0 1,0 0-1,0 0 0,0-1 1,0 2-1,0-1 1,0 0-1,0 1 0,-18 30 822,8-11-525,-40 54-372,-2-2 0,-109 113 0,123-149-4195,31-36-3082,7-1 1490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8.782"/>
    </inkml:context>
    <inkml:brush xml:id="br0">
      <inkml:brushProperty name="width" value="0.05" units="cm"/>
      <inkml:brushProperty name="height" value="0.05" units="cm"/>
      <inkml:brushProperty name="color" value="#AB008B"/>
    </inkml:brush>
  </inkml:definitions>
  <inkml:trace contextRef="#ctx0" brushRef="#br0">0 0 3849,'0'0'2123,"0"0"-439,0 0-219,0 0-54,0 0-286,0 0-38,1 10-80,0 0-722,-1-5-140,1 0 0,-1 0 1,1 0-1,0 0 0,1 0 0,-1 0 0,1-1 0,0 1 0,0 0 1,4 6-1,20 28 963,44 52 1,-51-69-3183,38 31 1,-37-38-2843,-4-5-3631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4:59.640"/>
    </inkml:context>
    <inkml:brush xml:id="br0">
      <inkml:brushProperty name="width" value="0.05" units="cm"/>
      <inkml:brushProperty name="height" value="0.05" units="cm"/>
      <inkml:brushProperty name="color" value="#AB008B"/>
    </inkml:brush>
  </inkml:definitions>
  <inkml:trace contextRef="#ctx0" brushRef="#br0">122 1 4153,'0'0'2595,"0"0"-469,0 0-234,0 0-463,0 0-180,0 0-275,0 10-215,0 317 345,0-326-1105,0-1 0,-1 1 0,1 0 0,0 0-1,-1-1 1,1 1 0,-1-1 0,1 1 0,-1 0 0,1-1 0,-1 1 0,1-1 0,-1 1 0,0-1 0,1 0 0,-1 1 0,0-1 0,1 1-1,-1-1 1,0 0 0,0 0 0,1 0 0,-1 1 0,0-1 0,0 0 0,1 0 0,-1 0 0,0 0 0,-1 0 0,-31 0 29,26 0-12,5 0-15,1 0 1,-1 0-1,0 0 1,0 0-1,0 0 1,0-1-1,0 1 1,0-1-1,0 1 1,0-1-1,0 0 1,1 0-1,-1 1 1,0-1-1,1 0 1,-1-1-1,-2-1 1,1 0-73,1-1 0,0 1 0,0-1 1,0 0-1,0 0 0,-2-6 1,1 3-120,2 4-32,0-1 0,-1 1-1,1-1 1,1 0-1,-1 1 1,0-1 0,1-7-1,0 11 71,1-25-297,4 20 435,0 0 1,1 0-1,0 1 1,-1 0-1,2 0 1,11-6-1,12-8 10,66-52-2904,-79 57 126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6.331"/>
    </inkml:context>
    <inkml:brush xml:id="br0">
      <inkml:brushProperty name="width" value="0.05" units="cm"/>
      <inkml:brushProperty name="height" value="0.05" units="cm"/>
      <inkml:brushProperty name="color" value="#E71224"/>
    </inkml:brush>
  </inkml:definitions>
  <inkml:trace contextRef="#ctx0" brushRef="#br0">0 5 4489,'0'0'5390,"0"0"-2484,0 0-1069,0 0-412,0 0-463,0 0-330,3 0-278,7-2-265,0 1 1,0 0 0,0 0 0,0 2 0,0-1 0,0 1 0,0 0 0,0 1 0,-1 0 0,16 6 0,33 5 13,217 12 134,-261-25-267,0 1 0,0 1 0,0 0 1,0 1-1,0 0 0,26 10 0,-36-11-7,0 0 0,0 1 0,0-1 0,-1 1 1,1-1-1,-1 1 0,0 0 0,1 1 0,-1-1 0,-1 0 0,1 1 0,0 0 0,-1-1 1,0 1-1,0 0 0,0 0 0,0 0 0,-1 1 0,1-1 0,-1 0 0,0 1 0,-1-1 1,1 1-1,-1-1 0,0 9 0,1 3-55,0 1 0,-2 0 0,0 0 0,-1 0 0,0 0 1,-2-1-1,0 1 0,-1-1 0,-12 29 0,16-44 76,-17 34-481,-46 62 0,58-89 51,0 0 0,0-1 0,-1 0 1,0 0-1,-1-1 0,0 1 0,1-2 1,-2 1-1,1-1 0,-1 0 0,0-1 1,0 0-1,-13 4 0,-2-6-4323</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0.209"/>
    </inkml:context>
    <inkml:brush xml:id="br0">
      <inkml:brushProperty name="width" value="0.05" units="cm"/>
      <inkml:brushProperty name="height" value="0.05" units="cm"/>
      <inkml:brushProperty name="color" value="#AB008B"/>
    </inkml:brush>
  </inkml:definitions>
  <inkml:trace contextRef="#ctx0" brushRef="#br0">1 0 2697,'0'0'6161,"0"0"-3865,0 0-175,0 0-417,0 0-336,0 0-399,0 0-393,0 0-80,0 0-336,0 4 48,0 0-144,0 0-128,0 0-64,0-4-736,4 0-1745,-1 4-3088</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1.259"/>
    </inkml:context>
    <inkml:brush xml:id="br0">
      <inkml:brushProperty name="width" value="0.05" units="cm"/>
      <inkml:brushProperty name="height" value="0.05" units="cm"/>
      <inkml:brushProperty name="color" value="#AB008B"/>
    </inkml:brush>
  </inkml:definitions>
  <inkml:trace contextRef="#ctx0" brushRef="#br0">263 0 4761,'0'0'2361,"0"0"-238,0 0-348,0 0-120,0 0-191,0 0-102,0 0-238,0 0-160,0 0-168,0 0-136,0 0-86,0 0-226,0 2-1,-1 7-304,-1-1 0,0 1 0,0-1 0,-1 0 0,0 0 0,-1 0 0,0-1 0,0 1 0,0-1 0,-8 9 0,-2 6 9,-115 187-146,70-123-2873,44-69-3354,10-16 401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1.740"/>
    </inkml:context>
    <inkml:brush xml:id="br0">
      <inkml:brushProperty name="width" value="0.05" units="cm"/>
      <inkml:brushProperty name="height" value="0.05" units="cm"/>
      <inkml:brushProperty name="color" value="#AB008B"/>
    </inkml:brush>
  </inkml:definitions>
  <inkml:trace contextRef="#ctx0" brushRef="#br0">0 1 1376,'0'0'4673,"0"0"-2186,0 0-749,0 0-313,0 0-357,0 0-61,1 0-872,0 0 1,-1 0 0,1 0 0,0-1-1,0 1 1,-1 0 0,1 0-1,0 0 1,0 1 0,-1-1 0,1 0-1,0 0 1,0 0 0,-1 0 0,1 1-1,0-1 1,0 0 0,-1 1-1,1-1 1,0 0 0,0 2 0,5 8 366,0 0 0,0 1 0,6 18 0,3 6-129,3-2-778,0-1-1,2 0 0,47 53 0,-65-82-5,1 0 0,0 0-1,0-1 1,0 1-1,1-1 1,-1 0-1,6 3 1,15 3-4855,-11-6-462</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2.678"/>
    </inkml:context>
    <inkml:brush xml:id="br0">
      <inkml:brushProperty name="width" value="0.05" units="cm"/>
      <inkml:brushProperty name="height" value="0.05" units="cm"/>
      <inkml:brushProperty name="color" value="#AB008B"/>
    </inkml:brush>
  </inkml:definitions>
  <inkml:trace contextRef="#ctx0" brushRef="#br0">0 123 5825,'0'0'1738,"0"0"-252,0 0-318,0 0-163,0 0-219,0 0 55,0 0-4,0 0-125,0 0-105,13 0 623,-12 0-1182,17 1 456,30-5 0,-41 3-495,-1-1 1,0 1-1,1-1 0,-1-1 0,0 1 1,-1-1-1,1 0 0,6-4 0,0-1-59,-9 7 31,-1 1-1,0-1 1,0-1 0,0 1-1,0 0 1,0 0 0,0-1 0,0 1-1,-1-1 1,1 0 0,0 1-1,-1-1 1,1 0 0,-1 0 0,0 0-1,1 0 1,-1 0 0,0 0-1,-1-1 1,1 1 0,1-5 0,-2-39 229,-28 45-386,25 2 166,-1-1-1,1 0 1,0 1-1,0-1 1,0 1-1,-1 0 1,1 0 0,0 0-1,0 1 1,0-1-1,0 1 1,1-1-1,-1 1 1,0 0-1,1 0 1,-1 0-1,1 1 1,0-1-1,0 1 1,0-1-1,0 1 1,0-1 0,0 1-1,1 0 1,-1 0-1,1 0 1,0 0-1,-2 6 1,-1 9-68,0-1 0,1 1 0,0 0 0,1 19 0,1-10 46,-3 0 13,-11 42 0,14-61-9,2-4-5186,-1-4 422</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3.624"/>
    </inkml:context>
    <inkml:brush xml:id="br0">
      <inkml:brushProperty name="width" value="0.05" units="cm"/>
      <inkml:brushProperty name="height" value="0.05" units="cm"/>
      <inkml:brushProperty name="color" value="#AB008B"/>
    </inkml:brush>
  </inkml:definitions>
  <inkml:trace contextRef="#ctx0" brushRef="#br0">0 0 1192,'0'0'3077,"0"0"-699,0 0-510,0 0-361,0 0-404,0 0-363,0 0-76,0 0-186,0 0 33,17 0 1188,100 0 613,-119 17-2523,-1-14 187,0 1 0,0-1-1,-1 0 1,1 0-1,-1 0 1,0-1 0,0 1-1,0-1 1,0 0 0,-9 4-1,6-4 25,0 1-1,0-1 1,0 0-1,-1-1 0,1 0 1,-9 1-1,16-2-51,0 0 3,0 0-3,-1 0-99,-2 0 61,3 0 75,0 0 11,0 0 67,0 0-30,0 0-16,0 0 26,0 0 4,0 0-34,0 0-13,0 0 1,0 0-37,0 0 58,0 0-70,0 0 73,0 0-50,0 0-5,1 3-53,-1-1 67,0-1 0,0 1 0,1 0 0,-1-1 0,1 1 0,0 0 0,0-1 0,-1 1 0,1-1 0,0 1 0,0-1 0,0 0 0,0 1-1,1-1 1,-1 0 0,0 0 0,0 0 0,3 2 0,70 55-4169,-61-49 1514</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5:06.779"/>
    </inkml:context>
    <inkml:brush xml:id="br0">
      <inkml:brushProperty name="width" value="0.05" units="cm"/>
      <inkml:brushProperty name="height" value="0.05" units="cm"/>
      <inkml:brushProperty name="color" value="#AB008B"/>
    </inkml:brush>
  </inkml:definitions>
  <inkml:trace contextRef="#ctx0" brushRef="#br0">0 3 2897,'0'0'3872,"0"0"-1360,0 0-456,0 0-180,0 0-27,0 0-487,0 0-398,0 0-349,28 0 1168,23-1-1590,-24 0-342,-1 0 0,30 5 0,8 3-100,-64 18 226,0 75-208,19 144-1,-11-192-526,28 95-1,-34-140 706,-1 1 1,1-1-1,-1 1 1,0-1-1,-1 15 1,0-22 100,0 0-68,0 0 59,0 0-70,0 0 34,0 0 38,0 0-9,0 0 23,0 0-19,0 0 26,0 0 54,0 0-54,0 0 58,0 0-78,0 0 10,0 0 32,0 0-28,0 0 76,0 0-35,0 0 137,0 0-34,0 0 146,0 0-72,-6 4-15,-56 20-1789,21-4-4015,21-8-2299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30.553"/>
    </inkml:context>
    <inkml:brush xml:id="br0">
      <inkml:brushProperty name="width" value="0.05" units="cm"/>
      <inkml:brushProperty name="height" value="0.05" units="cm"/>
      <inkml:brushProperty name="color" value="#0000FF"/>
    </inkml:brush>
  </inkml:definitions>
  <inkml:trace contextRef="#ctx0" brushRef="#br0">0 0 6673,'0'0'2249,"0"0"-419,0 0-469,0 0-134,0 0-253,0 0-123,24 6 4063,-17-5-4921,-1 1 0,0-1 1,0 1-1,0 0 0,0 0 0,0 1 1,0 0-1,-1 0 0,1 0 1,-1 1-1,0-1 0,0 1 0,0 1 1,6 6-1,-4-4-4,2 0 0,-1 0 1,1-1-1,17 9 0,-9-9-40,0-1 0,0-1 0,0 0 0,0-1 0,1-1 0,-1-1-1,1 0 1,0-2 0,-1 1 0,1-2 0,-1-1 0,1 0 0,-1-1 0,27-10-1,-22 8-30,1 1-1,1 1 0,-1 2 0,1 0 1,45 3-1,-27-1-31,-34 1 121,1 0 1,-1 0 0,1 1 0,12 5 0,-12-4-1,0-1 0,0 0 1,1 0-1,15 1 1,294-3-834,-299-1 760,-1-1 1,1-1-1,-1-1 0,21-7 1,-21 5 23,-1 2 0,1 0 0,0 1 0,20-1 1,195-8-55,-127 14 76,165-9 105,-177 6-188,-56 1-756,-38 0 631,23 0-5517,-19 0-500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01.770"/>
    </inkml:context>
    <inkml:brush xml:id="br0">
      <inkml:brushProperty name="width" value="0.05" units="cm"/>
      <inkml:brushProperty name="height" value="0.05" units="cm"/>
      <inkml:brushProperty name="color" value="#0000FF"/>
    </inkml:brush>
  </inkml:definitions>
  <inkml:trace contextRef="#ctx0" brushRef="#br0">47 61 392,'0'0'828,"0"0"-200,0 0-23,0 0 17,0 0 78,0 0-49,-6-12 1891,7-3-1884,-1 13-452,0 1 1,0-1-1,0 1 1,0-1-1,0 1 1,0-1-1,0 1 1,0-1-1,0 1 0,-1 0 1,1-1-1,0 1 1,-1-1-1,0 1 1,-1-3-1,0 3-126,0 0 1,0 0-1,0 0 0,-1 0 0,1 0 0,0 1 1,-1-1-1,1 1 0,0 0 0,-1 0 0,1 0 1,-1 0-1,-3 0 0,5 0-99,1 0 73,0 0-46,0 0 2,0 0 37,0 0 36,0 0 50,0 0 39,0 0-32,0 0 164,0 0 80,0 0 76,0 0 44,0 0-94,0 0 101,0 0-58,0 0 12,0 0-166,0 0-80,0 0-163,0 0-27,0 0 2,0 0 33,0 0-77,0 0 77,0 0 12,0 0 12,0 0 37,0 0-89,0 0-15,0 0 35,0 0 26,0 0-33,0 0-22,0 0 29,0 0-39,0 0-28,30 6-69,-13 2 106,1-2-1,0 0 0,0-1 1,31 4-1,41 12 12,39 13-693,-116-31 554,1 0 1,0-1-1,0-1 0,0 0 0,16-1 0,44 4-287,-24 3 177,-1-1-1,52-2 1,-90-3 42,-1 0 0,1 1 0,0 1 1,-1 0-1,15 5 0,41 11-562,-52-17 642,-1 1 0,0 1 1,0 0-1,0 1 1,0 0-1,12 8 1,24 9-1083,-32-16 1034,-13-5 110,1 0 0,-1 0 0,0 0 0,0 1 0,0-1 0,0 1 1,0 0-1,0 1 0,0-1 0,-1 1 0,1-1 0,-1 1 0,0 0 0,6 6 0,-9-8 30,0-1 0,0 1 0,0-1 0,0 1-1,0-1 1,0 0 0,0 1 0,0-1-1,0 1 1,1-1 0,-1 1 0,0-1 0,0 1-1,1-1 1,-1 1 0,0-1 0,1 0-1,-1 1 1,0-1 0,1 0 0,-1 1 0,1-1-1,-1 0 1,0 0 0,1 1 0,-1-1-1,1 0 1,-1 0 0,1 0 0,-1 1 0,1-1-1,-1 0 1,1 0 0,-1 0 0,1 0-1,0 0 35,40 29 74,40 3-90,-69-28-1,0-1 0,0 0-1,1 0 1,0-2 0,-1 1 0,20-1 0,5 0 24,-27 0-12,-1 0-1,1 0 1,-1-1-1,0 0 1,1-1-1,-1 0 1,1-1-1,-1 0 1,0 0-1,0-1 1,0 0-1,11-5 1,-7-2 109,-9 6-130,1 1 1,-1 0-1,1-1 0,-1 2 1,1-1-1,0 1 0,0-1 1,0 1-1,1 1 1,-1-1-1,0 1 0,6-1 1,-1 1-2,0-1 1,0 0-1,-1-1 1,1 0-1,-1 0 1,0-1-1,0 0 1,0-1-1,0 0 1,-1 0-1,0-1 1,0 0-1,13-13 1,-9 8-7,1 2 0,0-1 0,0 2 0,23-11 0,43-8-187,-59 21 158,1 0-1,-1-2 1,-1 0-1,37-21 1,-53 27 68,-1 0 0,0 0 0,0-1 0,0 1 0,0 0 0,0-1 0,0 1 0,-1-1 1,1 0-1,1-5 0,-3 6-114,1 1 0,-1 0 0,1-1 1,-1 1-1,1-1 0,-1 1 0,1 0 0,0 0 1,0-1-1,0 1 0,-1 0 0,1 0 0,0 0 1,1 0-1,-1 0 0,0 0 0,0 0 0,0 0 1,0 1-1,1-1 0,-1 0 0,0 1 0,1-1 1,-1 1-1,1-1 0,-1 1 0,0 0 0,3-1 1,-4 1-2219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0.737"/>
    </inkml:context>
    <inkml:brush xml:id="br0">
      <inkml:brushProperty name="width" value="0.05" units="cm"/>
      <inkml:brushProperty name="height" value="0.05" units="cm"/>
      <inkml:brushProperty name="color" value="#0000FF"/>
    </inkml:brush>
  </inkml:definitions>
  <inkml:trace contextRef="#ctx0" brushRef="#br0">7783 1 1640,'0'0'1161,"0"0"-171,0 0-243,0 0-249,0 0-145,-2 0-894,-4 4 8731,5-3-7181,0 0-908,1 1 1,-1 0-1,0-1 0,0 1 0,1-1 1,-1 1-1,0-1 0,-1 1 0,1-1 1,-2 2-1,-8 13-81,-4 18-10,6-9-15,-2-1 0,-1 0 0,-16 23 0,23-41-54,0 0 0,-1-1 0,0 1 0,0-1 0,-8 6 0,-14 11 112,25-20-21,0-1 0,0 1 0,-1 0 0,1-1 0,-1 0 1,1 1-1,-1-1 0,0 0 0,-6 0 0,-28 10 134,18 0-139,4-2 0,0-1 1,-28 11-1,1-14 31,38-5-49,0 0 0,0 1 0,1-1 0,-1 1 0,0 0 0,0 0-1,-8 3 1,8-3 6,0 0-1,0 0 0,0-1 0,0 0 0,0 0 1,0 0-1,0 0 0,-6-1 0,-7 0 40,-35 0 449,0-1 0,-68-13 0,-43-10 246,5 20-603,-277-12-210,426 17 59,1 1-1,-1 0 1,1 0-1,-1 1 1,1 0-1,0 1 1,0 0-1,-15 6 1,1 3-91,-38 24 0,8-3-71,35-23 109,2 2 0,-19 15-1,20-14 38,-1-1-1,-30 18 0,27-19-8,1 1 0,-28 24 1,-5 4-21,51-40 50,-103 71-664,-115 103-1,202-158 595,0 1 1,1 1 0,1 0-1,-16 28 1,-37 84-449,48-90 447,-125 243-183,122-247 132,-41 51-1,0 0-60,-42 62-382,84-122 546,-2-1-1,-1-1 1,-37 29-1,-100 89-513,129-113 519,5-8-52,-1-2 0,0-1-1,-53 28 1,30-19-2,-10 3 67,-1-3 0,-1-3 0,-106 30 0,130-43 1,0-2 33,1-2 0,-47 5 0,51-9-2,1 1 0,-1 2 0,-49 15 0,70-18-24,0-1 1,-1-1 0,1 0 0,-1-1-1,1 0 1,-15-2 0,-21 3-30,-75 6-42,51-4 13,1 2 1,-111 23-1,52 3 57,-149 37-16,190-43 7,-92 40-1,83-30 10,-188 45 0,247-73-12,-64 5 0,-3 0 18,-33 12-326,-1-5 0,-205 4-1,179-22 627,-182-5 48,317-1-405,0-1 1,0-1-1,1-2 0,0-1 0,1-1 0,-30-14 0,-26-8-47,67 26 133,-33-12-46,50 17 47,0 1 0,1-1 1,-1 0-1,0 0 0,1 0 1,-1 0-1,1 0 0,-1 0 1,1 0-1,0 0 0,0-1 1,-1 1-1,1 0 0,0-1 1,0 1-1,0-1 0,1 1 1,-1-1-1,0 0 0,1 1 1,-1-1-1,0-2 0,1 3 36,0 0 0,-1 0-1,1-1 1,-1 1 0,1 0 0,-1 0 0,1 1-1,-1-1 1,0 0 0,0 0 0,1 0 0,-1 0-1,0 0 1,0 1 0,0-1 0,0 0-1,0 1 1,0-1 0,-1 0 0,-26-12 153,20 9-204,7 4 5,1-1-1,-1 1 1,1 0 0,-1-1 0,0 1-1,1 0 1,-1 0 0,0-1-1,1 1 1,-1 0 0,0 0 0,0 0-1,1 0 1,-1 0 0,0 0-1,0 0 1,1 0 0,-1 0 0,0 0-1,0 0 1,1 0 0,-1 0 0,0 1-1,1-1 1,-1 0 0,0 0-1,1 1 1,-1-1 0,0 0 0,1 1-1,-1-1 1,1 1 0,-1-1 0,1 1-1,-1-1 1,1 1 0,-1-1-1,1 1 1,-1-1 0,1 1 0,0 0-1,-1-1 1,1 2 0,-6 31-114,6-26 83,-9 277-295,10-263 298,2-1 0,5 24 0,-4-23 32,0-1-1,-1 24 0,-3-43-79,0-1-92,0 0-227,0 0-386,0 0-434,0 0-452,0 0-1197,0 0-2782</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2.121"/>
    </inkml:context>
    <inkml:brush xml:id="br0">
      <inkml:brushProperty name="width" value="0.05" units="cm"/>
      <inkml:brushProperty name="height" value="0.05" units="cm"/>
      <inkml:brushProperty name="color" value="#0000FF"/>
    </inkml:brush>
  </inkml:definitions>
  <inkml:trace contextRef="#ctx0" brushRef="#br0">0 26 1880,'0'0'3951,"0"0"-1475,0 0-405,0 0-301,0 0-215,24-3 3805,-21 4-5354,-1 0 1,0 0-1,1 1 1,-1-1-1,0 1 1,0 0-1,0-1 1,0 1-1,0 0 1,0 0-1,0 0 1,-1 0-1,1 0 0,-1 1 1,0-1-1,2 4 1,14 18 53,-16-23-56,0-1-1,0 1 1,1-1-1,-1 0 0,0 1 1,0-1-1,0 0 0,0 0 1,1 0-1,-1 0 0,0 0 1,0 0-1,0 0 1,0 0-1,1-1 0,0 1 1,0-1 9,3 1-16,-1 1-1,1-1 1,-1 1 0,1-1-1,-1 1 1,0 1 0,1-1 0,-1 0-1,0 1 1,0 0 0,0 0-1,5 3 1,13 7-23,-21-12-14,0 0 0,-1 0 0,1 1 0,0-1 0,0 0 0,-1 0 0,1 0 0,0 0 0,-1 0 0,1 0 0,0 0 0,0 0 0,-1 0 0,1 0 0,0 0-1,0 0 1,-1 0 0,1 0 0,0-1 0,-1 1 0,1 0 0,0-1 0,-1 1 0,1 0 0,0-1 0,-1 1 0,1 0 0,-1-1 0,1 1 0,-1-1 0,1 1 0,-1-1 0,1 0 0,-1 1 0,1-2 0,11-23-780,-10 20 620,12-31-1401,4-2-1906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6.663"/>
    </inkml:context>
    <inkml:brush xml:id="br0">
      <inkml:brushProperty name="width" value="0.05" units="cm"/>
      <inkml:brushProperty name="height" value="0.05" units="cm"/>
      <inkml:brushProperty name="color" value="#E71224"/>
    </inkml:brush>
  </inkml:definitions>
  <inkml:trace contextRef="#ctx0" brushRef="#br0">239 0 4793,'0'0'3805,"0"0"-1694,0 0-904,0 0-384,0 0-31,0 0 64,0 0 80,0 0-60,0 19 1273,1-5-2044,-1-1 0,0 1 0,-1 0-1,-1 0 1,0-1 0,-1 1 0,-1-1 0,0 0 0,0 0 0,-11 20 0,-9 9-943,-44 60 1,-4-14-5406,31-40-3013</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3.871"/>
    </inkml:context>
    <inkml:brush xml:id="br0">
      <inkml:brushProperty name="width" value="0.05" units="cm"/>
      <inkml:brushProperty name="height" value="0.05" units="cm"/>
      <inkml:brushProperty name="color" value="#0000FF"/>
    </inkml:brush>
  </inkml:definitions>
  <inkml:trace contextRef="#ctx0" brushRef="#br0">0 147 6729,'0'0'2873,"0"0"-806,0 0-453,0 0-509,0 0-259,0 0-258,0 0-116,0 0-193,0 0-159,0 0 55,16 4 653,4-3-698,-10-1-108,1 1 1,-1-2 0,1 1 0,-1-1-1,0-1 1,1 1 0,-1-2 0,16-4 0,12-11-896,57-35 1,-15-3-4941,-66 46 2149</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4.576"/>
    </inkml:context>
    <inkml:brush xml:id="br0">
      <inkml:brushProperty name="width" value="0.05" units="cm"/>
      <inkml:brushProperty name="height" value="0.05" units="cm"/>
      <inkml:brushProperty name="color" value="#0000FF"/>
    </inkml:brush>
  </inkml:definitions>
  <inkml:trace contextRef="#ctx0" brushRef="#br0">29 4 1456,'0'0'5164,"0"0"-2333,0 0-956,0 0-532,0 0-296,0 0-293,0-4-74,-4 167 471,4-129-988,-1 0-1,-1 0 1,-14 58 0,14-83-31,1 0 0,0 0 0,0 1 1,1-1-1,1 10 0,6-19-359,-2-1 67,0 1 0,0-1-1,0 0 1,0 0-1,0 0 1,-1-1-1,1 0 1,0 1 0,-1-1-1,7-4 1,43-31-3486,-36 23 1036,2 1-3263</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4.988"/>
    </inkml:context>
    <inkml:brush xml:id="br0">
      <inkml:brushProperty name="width" value="0.05" units="cm"/>
      <inkml:brushProperty name="height" value="0.05" units="cm"/>
      <inkml:brushProperty name="color" value="#0000FF"/>
    </inkml:brush>
  </inkml:definitions>
  <inkml:trace contextRef="#ctx0" brushRef="#br0">0 95 696,'0'0'3548,"0"0"-1503,0 0-544,0 0-177,0 0-262,0 0-178,0 0-152,6 0 928,21 0-668,-15 1-895,1 0 1,-1-1-1,1-1 1,-1 0-1,1 0 1,-1-1-1,0 0 1,0-1-1,0-1 1,0 0 0,16-7-1,45-35-2500,-44 24-1494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5.565"/>
    </inkml:context>
    <inkml:brush xml:id="br0">
      <inkml:brushProperty name="width" value="0.05" units="cm"/>
      <inkml:brushProperty name="height" value="0.05" units="cm"/>
      <inkml:brushProperty name="color" value="#0000FF"/>
    </inkml:brush>
  </inkml:definitions>
  <inkml:trace contextRef="#ctx0" brushRef="#br0">83 0 4761,'0'0'2814,"0"0"-623,0 0-515,0 0-469,0 0-96,0 0-216,-4 12-181,-45 149 823,39-120-1330,1 0 0,-2 57 1,11 104-324,0-197-58,1 0 0,0 0 0,0 0 1,0 0-1,1 0 0,-1 0 0,1-1 1,1 1-1,-1 0 0,1-1 0,5 8 1,-6-9-290,2 0 1,-1 0 0,0 0 0,0 0 0,1-1 0,0 1-1,0-1 1,-1 0 0,7 3 0,13 0-4434</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6.052"/>
    </inkml:context>
    <inkml:brush xml:id="br0">
      <inkml:brushProperty name="width" value="0.05" units="cm"/>
      <inkml:brushProperty name="height" value="0.05" units="cm"/>
      <inkml:brushProperty name="color" value="#0000FF"/>
    </inkml:brush>
  </inkml:definitions>
  <inkml:trace contextRef="#ctx0" brushRef="#br0">372 0 512,'0'0'4441,"0"0"-2031,0 0-488,0 0-173,0 0-87,0 0-94,0 10 877,-1-5-2292,-1 0-1,-1 0 1,1 0 0,-1 0-1,0-1 1,0 1 0,0 0-1,-1-1 1,0 0 0,-7 7 0,-6 8 62,-180 248-90,131-175-741,65-90 535,-35 51-1701,21-17-5693,14-30 2005</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6.505"/>
    </inkml:context>
    <inkml:brush xml:id="br0">
      <inkml:brushProperty name="width" value="0.05" units="cm"/>
      <inkml:brushProperty name="height" value="0.05" units="cm"/>
      <inkml:brushProperty name="color" value="#0000FF"/>
    </inkml:brush>
  </inkml:definitions>
  <inkml:trace contextRef="#ctx0" brushRef="#br0">0 1 3105,'0'0'2208,"0"0"-426,0 0-403,0 0-210,0 0-283,0 0-53,0 0-124,0 0 13,0 0-95,0 0-91,0 0-97,1 11 117,2-1-401,0-1 0,1 1 0,0-1 0,0 0 0,2 0-1,-1 0 1,9 9 0,12 22 108,-12-15-361,68 113 404,-65-113-1675,1-1 1,2 0-1,27 26 0,-36-40-1583</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7.203"/>
    </inkml:context>
    <inkml:brush xml:id="br0">
      <inkml:brushProperty name="width" value="0.05" units="cm"/>
      <inkml:brushProperty name="height" value="0.05" units="cm"/>
      <inkml:brushProperty name="color" value="#0000FF"/>
    </inkml:brush>
  </inkml:definitions>
  <inkml:trace contextRef="#ctx0" brushRef="#br0">0 146 5513,'0'0'2595,"0"0"-601,0 0-506,0 0-461,0 0-140,0 0-305,0 0-230,0 0-8,0 0-101,0-22 677,1 16-905,0 1 1,0 0 0,0 0 0,1 0-1,0 1 1,0-1 0,0 0 0,4-6-1,29-39-452,-27 39 173,2 0-307,-10 11 560,0 0 0,1 0 1,-1 0-1,0 0 0,0 0 1,0 0-1,0 0 0,0 0 1,1 0-1,-1 0 0,0 0 1,0 0-1,0 0 0,0 0 1,0 0-1,0 0 0,1 0 1,-1 0-1,0 0 0,0 0 1,0 0-1,0 0 0,0 0 1,0 0-1,1 0 1,-1 0-1,0 0 0,0 0 1,0 0-1,0 1 0,0-1 1,0 0-1,0 0 0,0 0 1,1 0-1,-1 0 0,0 0 1,0 0-1,0 0 0,0 1 1,0-1-1,0 0 0,0 0 1,0 0-1,0 0 0,0 0 1,0 0-1,0 1 0,0 25-228,-1-9 1001,1-15-769,0 0 1,0 0-1,1 0 0,-1 0 1,1 0-1,-1 0 1,1 0-1,0 0 1,0 0-1,0 0 0,0 0 1,0 0-1,1-1 1,-1 1-1,1 0 0,-1-1 1,1 1-1,0-1 1,-1 1-1,1-1 0,0 0 1,0 0-1,0 0 1,0 0-1,0 0 1,3 1-1,28 6-2239,-1-5-3293,-22-3-984</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7.631"/>
    </inkml:context>
    <inkml:brush xml:id="br0">
      <inkml:brushProperty name="width" value="0.05" units="cm"/>
      <inkml:brushProperty name="height" value="0.05" units="cm"/>
      <inkml:brushProperty name="color" value="#0000FF"/>
    </inkml:brush>
  </inkml:definitions>
  <inkml:trace contextRef="#ctx0" brushRef="#br0">1 26 2985,'0'0'4393,"0"0"-2169,0 0-111,0 0-521,0 0-24,0 0-528,0 0-255,0 0-249,0 0-376,0 0-8,0 0-80,0-4-144,0 4-80,0-9-616,18 5-1337,1-5-2816</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9.240"/>
    </inkml:context>
    <inkml:brush xml:id="br0">
      <inkml:brushProperty name="width" value="0.05" units="cm"/>
      <inkml:brushProperty name="height" value="0.05" units="cm"/>
      <inkml:brushProperty name="color" value="#0000FF"/>
    </inkml:brush>
  </inkml:definitions>
  <inkml:trace contextRef="#ctx0" brushRef="#br0">1 0 3001,'0'0'4985,"0"0"-2497,0 0-511,0 0-209,0 0-464,0 0-87,0 0-329,0 0-360,0 0-40,0 0-480,0 0 208,0 0-136,0 0-160,0 0-416,0 0-1344,0 0-2649,14 0-3641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19.815"/>
    </inkml:context>
    <inkml:brush xml:id="br0">
      <inkml:brushProperty name="width" value="0.05" units="cm"/>
      <inkml:brushProperty name="height" value="0.05" units="cm"/>
      <inkml:brushProperty name="color" value="#0000FF"/>
    </inkml:brush>
  </inkml:definitions>
  <inkml:trace contextRef="#ctx0" brushRef="#br0">517 1 5921,'0'0'2738,"0"0"-552,0 0-467,0 0-247,0 0-201,0 0-428,0 0-152,-1 0-582,0 0-1,0 0 1,-1-1 0,1 1 0,0 0-1,0 0 1,0 0 0,0 0 0,0 0-1,0 0 1,0 1 0,0-1 0,0 0-1,0 0 1,0 1 0,0-1 0,0 1-1,0-1 1,0 1 0,0-1 0,-1 2-1,-68 92 742,33-41-654,-295 340-1122,314-371 312,16-18 36,-1 0 0,0 0-1,0 0 1,0-1-1,-1 1 1,0-1-1,1 0 1,-6 3 0,8-5-3650,1-1-2093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7.360"/>
    </inkml:context>
    <inkml:brush xml:id="br0">
      <inkml:brushProperty name="width" value="0.05" units="cm"/>
      <inkml:brushProperty name="height" value="0.05" units="cm"/>
      <inkml:brushProperty name="color" value="#E71224"/>
    </inkml:brush>
  </inkml:definitions>
  <inkml:trace contextRef="#ctx0" brushRef="#br0">519 1 8602,'0'0'3805,"0"0"-1489,0 0-577,0 0-447,0 0-375,0 0-139,-14 40-284,-3 10-350,-79 194 309,-243 359-434,331-590-397,-1-1-1,-1 1 1,-14 14-1,23-26 199,1-1 14,0 0-61,0 0-45,0 0 48,0 0 84,23-6 50,1 2 61,1 1 0,0 1 0,0 1 0,40 3 0,0 0 22,21-1-362,148-4 864,-78-11-5238,-140 13 1437,-8 1-2340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0.325"/>
    </inkml:context>
    <inkml:brush xml:id="br0">
      <inkml:brushProperty name="width" value="0.05" units="cm"/>
      <inkml:brushProperty name="height" value="0.05" units="cm"/>
      <inkml:brushProperty name="color" value="#0000FF"/>
    </inkml:brush>
  </inkml:definitions>
  <inkml:trace contextRef="#ctx0" brushRef="#br0">0 0 4625,'0'0'1992,"0"0"-475,0 0-285,0 0-268,0 0-141,0 0-272,4 1 138,2 2-352,0 0-1,0 0 0,0 1 1,-1 0-1,1 0 0,-1 0 1,0 0-1,-1 1 0,1 0 1,3 6-1,14 11 119,151 154-579,-118-126-2659,-24-22-1469,-11-6-3761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0.932"/>
    </inkml:context>
    <inkml:brush xml:id="br0">
      <inkml:brushProperty name="width" value="0.05" units="cm"/>
      <inkml:brushProperty name="height" value="0.05" units="cm"/>
      <inkml:brushProperty name="color" value="#0000FF"/>
    </inkml:brush>
  </inkml:definitions>
  <inkml:trace contextRef="#ctx0" brushRef="#br0">182 1 3385,'0'0'2442,"0"0"-431,0 0-334,0 0-247,0 0-318,0 0-41,0 3-11,0 105 3175,0 60-4525,-1-167 259,1-1 0,-1 1 1,1-1-1,0 1 0,-1-1 0,0 0 0,1 1 0,-1-1 0,1 0 0,-1 0 1,1 1-1,-1-1 0,0 0 0,1 0 0,-1 0 0,1 0 0,-1 0 0,0 0 1,1 0-1,-1 0 0,0 0 0,1 0 0,-2 0 0,-23 0-490,18 0 178,0 0-135,1 0-1,-1 0 1,1-1 0,0 1 0,-1-1 0,1 0 0,0-1 0,0 0 0,0 1 0,0-2 0,0 1 0,0-1 0,1 1 0,-1-2 0,1 1 0,0 0 0,-7-7 0,-9-8-6253</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1.422"/>
    </inkml:context>
    <inkml:brush xml:id="br0">
      <inkml:brushProperty name="width" value="0.05" units="cm"/>
      <inkml:brushProperty name="height" value="0.05" units="cm"/>
      <inkml:brushProperty name="color" value="#0000FF"/>
    </inkml:brush>
  </inkml:definitions>
  <inkml:trace contextRef="#ctx0" brushRef="#br0">0 35 4841,'0'0'2993,"0"0"-577,0 0-695,0 0-305,0 0-328,0 0-304,0 0-264,14-13-360,-4 8 80,-1 5-232,0 0 104,1-4-112,-1 0-208,0-1-1568,-4 1-2377</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2.400"/>
    </inkml:context>
    <inkml:brush xml:id="br0">
      <inkml:brushProperty name="width" value="0.05" units="cm"/>
      <inkml:brushProperty name="height" value="0.05" units="cm"/>
      <inkml:brushProperty name="color" value="#0000FF"/>
    </inkml:brush>
  </inkml:definitions>
  <inkml:trace contextRef="#ctx0" brushRef="#br0">1 1 4833,'0'0'2091,"0"0"-224,0 0-298,0 0-340,0 0 13,0 0-121,0 0 24,0 0-32,0 0-17,0 0-375,0 0-269,0 0-136,0 6-12,0-2-286,1-1 0,-1 0 0,1 1 1,0-1-1,1 1 0,-1-1 0,1 0 1,-1 0-1,1 0 0,0 0 0,3 4 1,35 36 299,-10-10-192,-24-24-184,0 0 1,0 0 0,-1 0 0,0 1 0,-1 0 0,0 0 0,-1 0 0,4 19 0,-4 2-416,-1 51 1,-2-55 288,0-17-117,-1 0 1,0-1 0,-1 0-1,0 1 1,0-1 0,-1 0-1,-7 16 1,-3-3-2011,-25 35 0,26-39 540,-29 35-6256</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3.050"/>
    </inkml:context>
    <inkml:brush xml:id="br0">
      <inkml:brushProperty name="width" value="0.05" units="cm"/>
      <inkml:brushProperty name="height" value="0.05" units="cm"/>
      <inkml:brushProperty name="color" value="#0000FF"/>
    </inkml:brush>
  </inkml:definitions>
  <inkml:trace contextRef="#ctx0" brushRef="#br0">4 99 3225,'0'0'4506,"0"0"-1907,0 0-685,0 0-500,0 0-161,0 0-198,-1 0-930,1-1-1,-1 0 1,1 1 0,0-1-1,-1 0 1,1 0-1,0 1 1,0-1 0,-1 0-1,1 0 1,0 1-1,0-1 1,0 0 0,0 0-1,0-1 1,4 0-102,0 0 0,-1 0 0,1 1 0,0-1 0,0 1 0,0 0 1,0 0-1,0 0 0,6-1 0,18-5 87,26-17 3,-40 16-444,0 2 1,0 0-1,1 0 0,27-6 0,-6 10-5533,-34 2-879</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3.405"/>
    </inkml:context>
    <inkml:brush xml:id="br0">
      <inkml:brushProperty name="width" value="0.05" units="cm"/>
      <inkml:brushProperty name="height" value="0.05" units="cm"/>
      <inkml:brushProperty name="color" value="#0000FF"/>
    </inkml:brush>
  </inkml:definitions>
  <inkml:trace contextRef="#ctx0" brushRef="#br0">0 0 5281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3.737"/>
    </inkml:context>
    <inkml:brush xml:id="br0">
      <inkml:brushProperty name="width" value="0.05" units="cm"/>
      <inkml:brushProperty name="height" value="0.05" units="cm"/>
      <inkml:brushProperty name="color" value="#0000FF"/>
    </inkml:brush>
  </inkml:definitions>
  <inkml:trace contextRef="#ctx0" brushRef="#br0">0 0 5281,'5'91'2545,"-5"-91"-377,0 0-335,0 0-497,0 0 8,0 0-352,0 0-63,0 0-561,0 0-32,0 0-240,5-4 48,18-1-80,0 1-56,5-5-16,5 1-200,18-5-624,-5 0-1449,-9 4-1992</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25.232"/>
    </inkml:context>
    <inkml:brush xml:id="br0">
      <inkml:brushProperty name="width" value="0.05" units="cm"/>
      <inkml:brushProperty name="height" value="0.05" units="cm"/>
      <inkml:brushProperty name="color" value="#0000FF"/>
    </inkml:brush>
  </inkml:definitions>
  <inkml:trace contextRef="#ctx0" brushRef="#br0">209 2 4977,'0'0'2766,"0"0"-546,0 0-606,0 0-279,0 0-249,0 0-75,0 0-226,-1 0-697,1 0 0,0 0-1,0-1 1,0 1 0,-1 0 0,1 0 0,0 0 0,0 0-1,0 0 1,-1 0 0,1 0 0,0 0 0,0 0-1,-1 0 1,1 0 0,0 0 0,0 0 0,-1 0-1,1 0 1,0 0 0,0 0 0,-1 0 0,1 0-1,0 0 1,0 0 0,-1 0 0,1 0 0,0 0-1,0 0 1,0 0 0,-1 1 0,1-1 0,0 0 0,0 0-1,0 0 1,-1 0 0,1 1 0,-5 3-78,0 1 0,0 0 0,1 0 0,0 0 1,0 1-1,0-1 0,1 1 0,0 0 0,0 0 1,0 0-1,1 0 0,0 0 0,0 0 0,1 1 0,0-1 1,0 1-1,1-1 0,0 11 0,1 48-102,-3 76 180,1-130-106,-2-1 0,0 0 0,0 0 0,-1 0 0,0 0 0,-1 0 0,0-1-1,-1 1 1,-11 13 0,6-10-293,1-1 1,-2 0-1,0 0 0,0-2 0,-27 19 0,74-29-2418,-33 0 2733,1 0 1,0 1-1,-1-1 1,1 1-1,-1-1 0,1 1 1,-1 0-1,1 0 1,-1 0-1,0 0 1,1 0-1,-1 0 0,0 1 1,3 1-1,2 9 138,0 0 0,-1 0 0,0 1 0,-1 0 1,0-1-1,-1 2 0,-1-1 0,2 22 0,-1 13 416,-4 53-1,-1-46-437,1-22-102,-1 5 94,2 0 0,12 70 0,-11-97-257,1-1 1,0 0 0,0 1 0,2-1 0,-1 0-1,2 0 1,-1-1 0,1 0 0,1 1-1,0-2 1,0 1 0,1-1 0,0 0-1,17 12 1,-21-17-291,1 0 0,0-1 0,0 1 1,1-1-1,-1 0 0,1 0 0,-1-1 0,1 1 0,-1-1 0,1 0 0,0-1 0,0 1 0,-1-1 0,13-1 0,9 1-6092</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1.650"/>
    </inkml:context>
    <inkml:brush xml:id="br0">
      <inkml:brushProperty name="width" value="0.05" units="cm"/>
      <inkml:brushProperty name="height" value="0.05" units="cm"/>
      <inkml:brushProperty name="color" value="#0000FF"/>
    </inkml:brush>
  </inkml:definitions>
  <inkml:trace contextRef="#ctx0" brushRef="#br0">0 379 6361,'0'0'3973,"0"0"-1843,0 0-560,0 0-387,0 0-289,0 0-877,0 0-1,0 0 0,0 1 0,0-1 0,0 0 0,0 0 0,0 0 1,0 0-1,0 1 0,0-1 0,0 0 0,0 0 0,0 0 0,0 0 1,0 0-1,1 1 0,-1-1 0,0 0 0,0 0 0,0 0 0,0 0 0,0 0 1,0 0-1,0 1 0,0-1 0,0 0 0,1 0 0,-1 0 0,0 0 1,0 0-1,0 0 0,0 0 0,0 0 0,1 0 0,-1 0 0,0 0 1,0 0-1,0 1 0,0-1 0,1 0 0,-1 0 0,0 0 0,0 0 0,0 0 1,0 0-1,1 0 0,-1 0 0,0-1 0,0 1 0,0 0 0,0 0 1,1 0-1,-1 0 0,0 0 0,0 0 0,0 0 0,0 0 0,0 0 0,1 0 1,27-27-776,-23 22 574,-1 1 1,1-1-1,0 1 1,0-1-1,0 1 1,1 0-1,0 1 1,6-4-1,-12 7 200,1 1-1,-1-1 1,1 0-1,-1 0 1,0 1-1,1-1 1,-1 0-1,0 1 0,1-1 1,-1 0-1,0 1 1,0-1-1,1 0 1,-1 1-1,0-1 1,0 0-1,0 1 0,1-1 1,-1 1-1,0-1 1,0 1-1,0-1 1,0 0-1,0 1 1,0-1-1,0 1 0,0-1 1,0 1-1,0-1 1,-1 1-1,2 21 88,-2-18-99,1 0-13,0 0 1,0 0 0,0-1 0,1 1 0,0 0 0,-1-1 0,1 1 0,1 0 0,2 6 0,-3-9-3,0 0 0,1 1 0,-1-1 1,0 0-1,1 0 0,-1 1 0,1-1 1,0 0-1,-1 0 0,1-1 0,0 1 0,0 0 1,0 0-1,0-1 0,-1 1 0,1-1 1,0 0-1,0 1 0,0-1 0,0 0 1,0 0-1,0 0 0,2-1 0,1 2-28,-1-1 0,1 0 1,-1 0-1,1 0 0,0-1 0,-1 1 0,1-1 0,-1 0 0,0 0 1,1-1-1,-1 1 0,0-1 0,0 0 0,0 0 0,0 0 0,0 0 1,-1-1-1,1 1 0,-1-1 0,0 0 0,1 0 0,-1 0 0,-1 0 1,1-1-1,0 1 0,2-7 0,17-25-143,-1-1 1,-2-2-1,-2 1 0,-2-2 0,11-44 1,-22 69 162,-1 0 0,0-1 0,-1 1 0,0-20 0,-2 33 256,0 1 168,-1 1-358,-1-1-1,0 1 1,1-1 0,-1 1-1,1 0 1,-1 0 0,1-1 0,-1 1-1,1 0 1,-1 0 0,1 1 0,0-1-1,0 0 1,0 0 0,-1 0 0,1 1-1,1-1 1,-1 0 0,0 1 0,-1 2-1,-17 37-199,15-32 215,-6 18-68,1 0 1,2 0-1,1 1 1,-4 54-1,8 118-8,4-102 13,-2 92-1781,0-189 1112,0-1-121,2-1 737,-1 1 0,0 0-1,0 0 1,1 0 0,-1-1 0,0 1-1,0-1 1,0 1 0,0-1-1,0 1 1,1-1 0,-1 1-1,0-1 1,0 0 0,-1 1 0,1-1-1,0 0 1,0 0 0,1-1-1,13-27 219,-10 14 213,-1 0 0,1-18-1,-1-53 3741,-4 86-4037,-1-1 0,1 1 0,-1-1-1,1 1 1,-1 0 0,1-1 0,-1 1 0,1 0 0,-1 0 0,1-1 0,-1 1 0,0 0 0,1 0-1,-1 0 1,0-1 0,1 1 0,-1 0 0,1 0 0,-1 0 0,0 0 0,1 0 0,-1 0 0,-1 0-1,-22 1 27,17-1 113,7 0-78,0-31-656,0 29 440,0 0-1,1 0 1,-1 0-1,1 0 1,0 0-1,0 0 1,0 0-1,0 0 1,0 0-1,0 1 1,0-1-1,1 0 1,-1 1-1,1-1 1,1-1-1,34-25-1254,-8 7-4246,-24 16-1697</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2.178"/>
    </inkml:context>
    <inkml:brush xml:id="br0">
      <inkml:brushProperty name="width" value="0.05" units="cm"/>
      <inkml:brushProperty name="height" value="0.05" units="cm"/>
      <inkml:brushProperty name="color" value="#0000FF"/>
    </inkml:brush>
  </inkml:definitions>
  <inkml:trace contextRef="#ctx0" brushRef="#br0">1 0 3633,'0'0'4137,"0"0"-1889,0 0-191,0 0-185,0 0-64,0 0-567,0 0-153,0 0-568,0 0-80,0 0-392,0 0-48,0 0-432,0 0-1857,9 0-2472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8.095"/>
    </inkml:context>
    <inkml:brush xml:id="br0">
      <inkml:brushProperty name="width" value="0.05" units="cm"/>
      <inkml:brushProperty name="height" value="0.05" units="cm"/>
      <inkml:brushProperty name="color" value="#E71224"/>
    </inkml:brush>
  </inkml:definitions>
  <inkml:trace contextRef="#ctx0" brushRef="#br0">1 66 5009,'0'0'4488,"0"0"-1756,0 0-794,0 0-342,0 0-547,0 0-421,7-1-274,4 0-217,0 0 0,-1 1 0,1 0 0,0 0 0,0 1-1,-1 1 1,1 0 0,-1 0 0,12 5 0,-1 1-33,0-1 1,0-1 0,0-1 0,1-1-1,40 3 1,111-9 63,-167 2-161,17-3-9,0-1-1,-1 0 1,1-2 0,-1-1 0,-1 0 0,38-20 0,-32 15-193,1 0 0,0 2 0,32-7 0,-59 17 119,0-1 0,0 1 0,0-1 0,0 1 0,0 0 0,0 0 0,0-1 0,0 1 1,1 0-1,-1 0 0,0 0 0,0 0 0,0 1 0,0-1 0,0 0 0,0 0 0,0 1 0,1-1 0,-1 1 1,0-1-1,0 1 0,0-1 0,0 1 0,-1-1 0,1 1 0,0 0 0,0 0 0,0-1 0,0 1 0,-1 0 1,1 0-1,0 1 0,0 2 51,0 0 1,0 0-1,-1 0 1,1-1-1,-1 1 1,0 0-1,-1 8 1,0 9 192,1-4-140,0 0 1,0 0-1,-2 0 0,0 0 0,-1 0 0,-1 0 0,-8 22 1,-140 405 85,77-215-144,65-197-271,-2 0 0,-30 56 0,41-86 199,0 0 1,-1 0 0,1 0 0,-1 0-1,0-1 1,1 1 0,-1-1-1,0 1 1,0-1 0,0 1-1,0-1 1,-1 0 0,1 0 0,0 0-1,0 0 1,-1 0 0,1-1-1,0 1 1,-1-1 0,1 0-1,-1 1 1,1-1 0,-1 0-1,1 0 1,0 0 0,-5-2 0,-6 2-872,-10 0-2634</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3.175"/>
    </inkml:context>
    <inkml:brush xml:id="br0">
      <inkml:brushProperty name="width" value="0.05" units="cm"/>
      <inkml:brushProperty name="height" value="0.05" units="cm"/>
      <inkml:brushProperty name="color" value="#0000FF"/>
    </inkml:brush>
  </inkml:definitions>
  <inkml:trace contextRef="#ctx0" brushRef="#br0">131 1 4809,'0'0'3001,"0"0"-546,0 0-535,0 0-286,0 0-292,0 0-306,0 0-456,0 0-77,0 9 61,0 407-676,0-415 29,-1 0 0,1 0 0,0 1 0,0-1 0,-1 0 0,1 0 0,-1 0-1,1 0 1,-1 0 0,0 0 0,1 0 0,-1 0 0,0 0 0,0 0 0,1 0 0,-1-1 0,0 1 0,0 0 0,0 0 0,0-1 0,0 1 0,-1-1 0,1 1 0,0-1 0,0 1 0,0-1 0,0 1 0,-1-1 0,1 0 0,0 0 0,0 0 0,-1 0 0,1 1-1,0-1 1,-1-1 0,-1 1 0,0 0 34,1 0 0,-1 0 0,0 0 1,1-1-1,-1 1 0,1-1 0,-1 1 0,1-1 0,-1 0 0,1 0 0,0 0 0,-1 0 0,1 0 0,0 0 0,0-1 0,-4-2 0,0-5 131,0 0 1,0 0 0,1 0-1,1-1 1,0 0-1,0 0 1,-3-18-1,3 4-11,1-1 0,1-30 0,3 55-72,-1-1 0,0 1 0,0 0 0,0-1-1,0 1 1,0-1 0,1 1 0,-1 0-1,0-1 1,0 1 0,1-1 0,-1 1-1,0 0 1,1-1 0,-1 1 0,0 0 0,1 0-1,-1-1 1,1 1 0,-1 0 0,1 0-1,-1-1 1,0 1 0,1 0 0,-1 0-1,1 0 1,-1 0 0,1 0 0,-1 0 0,1 0-1,-1 0 1,2 0 0,16 0-52,-16 0 49,50 1-391,-32 1-386,0-2 0,-1 0 0,1-1 1,-1 0-1,39-9 0,-33 2-4789</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3.706"/>
    </inkml:context>
    <inkml:brush xml:id="br0">
      <inkml:brushProperty name="width" value="0.05" units="cm"/>
      <inkml:brushProperty name="height" value="0.05" units="cm"/>
      <inkml:brushProperty name="color" value="#0000FF"/>
    </inkml:brush>
  </inkml:definitions>
  <inkml:trace contextRef="#ctx0" brushRef="#br0">0 1 80,'0'0'6753,"0"0"-4144,0 0-481,0 0-519,0 0-33,0 0-664,0 0-256,0 0-359,0 0-193,0 0-104,9 0-633,5 0-735,5 0-2497</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4.294"/>
    </inkml:context>
    <inkml:brush xml:id="br0">
      <inkml:brushProperty name="width" value="0.05" units="cm"/>
      <inkml:brushProperty name="height" value="0.05" units="cm"/>
      <inkml:brushProperty name="color" value="#0000FF"/>
    </inkml:brush>
  </inkml:definitions>
  <inkml:trace contextRef="#ctx0" brushRef="#br0">1 13 408,'0'0'5765,"0"0"-2524,0 0-1075,0 0-324,0 0-319,0 0-302,25 0 1095,33-1-4715,-17-9-2331,-26 8-534</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4.794"/>
    </inkml:context>
    <inkml:brush xml:id="br0">
      <inkml:brushProperty name="width" value="0.05" units="cm"/>
      <inkml:brushProperty name="height" value="0.05" units="cm"/>
      <inkml:brushProperty name="color" value="#0000FF"/>
    </inkml:brush>
  </inkml:definitions>
  <inkml:trace contextRef="#ctx0" brushRef="#br0">0 31 2577,'0'0'2628,"0"0"-473,0 0-329,0 0-336,0 0-375,0 0-270,2 1 1804,15 6-2548,-10-6-278,1-1-1,0 1 1,-1-1-1,1 0 1,0 0 0,8-2-1,-10 1-390,0-1 0,-1 1 0,1-1 0,-1 0 1,0 0-1,1 0 0,8-7 0,15-9-5920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5.396"/>
    </inkml:context>
    <inkml:brush xml:id="br0">
      <inkml:brushProperty name="width" value="0.05" units="cm"/>
      <inkml:brushProperty name="height" value="0.05" units="cm"/>
      <inkml:brushProperty name="color" value="#0000FF"/>
    </inkml:brush>
  </inkml:definitions>
  <inkml:trace contextRef="#ctx0" brushRef="#br0">0 175 4521,'0'0'2826,"0"0"-655,0 0-809,0 0-565,0 0-299,0 0-40,4-7-54,5-10-277,9-18-116,2 0 1,27-34 0,-34 57-105,-7 13 182,-6 23 370,0-8-211,0-7-147,0 0 0,1 0 1,0 0-1,1 0 0,0-1 1,0 1-1,1 0 0,1-1 1,-1 0-1,2 0 1,-1 0-1,11 14 0,-13-21-352,0 0-1,0-1 0,0 1 1,0 0-1,0 0 1,1-1-1,-1 1 0,0-1 1,0 0-1,0 0 0,1 0 1,-1 0-1,0 0 1,0 0-1,1 0 0,1-1 1,8 1-1526,1 0-2219</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5.733"/>
    </inkml:context>
    <inkml:brush xml:id="br0">
      <inkml:brushProperty name="width" value="0.05" units="cm"/>
      <inkml:brushProperty name="height" value="0.05" units="cm"/>
      <inkml:brushProperty name="color" value="#0000FF"/>
    </inkml:brush>
  </inkml:definitions>
  <inkml:trace contextRef="#ctx0" brushRef="#br0">1 43 6545,'0'0'4673,"0"0"-2368,0 0-385,0 0-583,0 0-465,0 0-592,0 0-80,0-4-152,0 0-96,0-9-992,13 4-1569,-3-4-2472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6.375"/>
    </inkml:context>
    <inkml:brush xml:id="br0">
      <inkml:brushProperty name="width" value="0.05" units="cm"/>
      <inkml:brushProperty name="height" value="0.05" units="cm"/>
      <inkml:brushProperty name="color" value="#0000FF"/>
    </inkml:brush>
  </inkml:definitions>
  <inkml:trace contextRef="#ctx0" brushRef="#br0">33 0 6857,'0'0'3265,"0"0"-1072,0 0-313,0 0-672,0 0-143,0 0-465,0 0-200,19 9-120,-19 4-216,0 0-64,0 25-96,-19 1-1345,-13-4-3576</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7.605"/>
    </inkml:context>
    <inkml:brush xml:id="br0">
      <inkml:brushProperty name="width" value="0.05" units="cm"/>
      <inkml:brushProperty name="height" value="0.05" units="cm"/>
      <inkml:brushProperty name="color" value="#0000FF"/>
    </inkml:brush>
  </inkml:definitions>
  <inkml:trace contextRef="#ctx0" brushRef="#br0">1 35 6041,'0'0'3021,"0"0"-693,0 0-594,0 0-342,0 0-322,0 0-278,10 0 595,56 2 90,-49 0-1322,0-1 1,1 0 0,-1-2 0,0 1 0,0-2 0,0 0 0,0-1 0,30-9-1,-36 8-468,1 0-1,0 0 0,16-2 1,1 3-8940,-28 3 2197</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8.253"/>
    </inkml:context>
    <inkml:brush xml:id="br0">
      <inkml:brushProperty name="width" value="0.05" units="cm"/>
      <inkml:brushProperty name="height" value="0.05" units="cm"/>
      <inkml:brushProperty name="color" value="#0000FF"/>
    </inkml:brush>
  </inkml:definitions>
  <inkml:trace contextRef="#ctx0" brushRef="#br0">1 1 1608,'0'0'4853,"0"0"-1975,0 0-712,0 0-409,0 0-419,0 0-283,0 0-340,0 7-121,0 476-918,0-483 237,0 0-16,0 0 43,0 0 102,0 0-16,0 0 16,0 0-22,6-4-128,15-4 123,35-11 1,-32 12-1236,38-16 0,-17 3-5211,-27 15-941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8.669"/>
    </inkml:context>
    <inkml:brush xml:id="br0">
      <inkml:brushProperty name="width" value="0.05" units="cm"/>
      <inkml:brushProperty name="height" value="0.05" units="cm"/>
      <inkml:brushProperty name="color" value="#0000FF"/>
    </inkml:brush>
  </inkml:definitions>
  <inkml:trace contextRef="#ctx0" brushRef="#br0">0 52 4505,'0'0'2459,"0"0"-440,0 0-529,0 0-378,0 0-368,0 0-98,0 0-161,0 0-19,0 0-40,0 0 34,0 0 78,0 0-103,14-1 38,0-2-770,-2 0 0,1-1 0,0 0-1,21-11 1,-13 6-1282,7-4-2588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8.697"/>
    </inkml:context>
    <inkml:brush xml:id="br0">
      <inkml:brushProperty name="width" value="0.05" units="cm"/>
      <inkml:brushProperty name="height" value="0.05" units="cm"/>
      <inkml:brushProperty name="color" value="#E71224"/>
    </inkml:brush>
  </inkml:definitions>
  <inkml:trace contextRef="#ctx0" brushRef="#br0">1 134 160,'0'0'4826,"0"0"-1910,0 0-757,0 0-319,0 0-237,0 0-133,0 0-1363,0-1 0,0 1 1,0-1-1,0 0 0,0 1 0,0-1 0,0 0 1,0 1-1,0-1 0,0 0 0,0 1 0,0-1 1,1 1-1,-1-1 0,0 0 0,0 1 1,1-1-1,-1 1 0,0-1 0,1 1 0,-1-1 1,1 1-1,-1-1 0,1 1 0,-1-1 0,1 1 1,-1 0-1,1-1 0,-1 1 0,1 0 1,-1-1-1,2 1 0,251 17 533,-160-16-544,151-4 89,-194-1-176,0-2 0,91-22 0,37-30-528,-178 58 340,-1-1-1,1 0 1,-1 0-1,1 1 1,0-1-1,-1 0 1,1 1-1,-1-1 1,0 0-1,1 1 1,-1-1-1,1 1 1,-1-1-1,0 1 1,1 0-1,-1-1 1,0 1-1,0-1 1,1 1-1,-1 0 1,0 0-1,0-1 1,1 1-1,-1 0 1,0 0-1,-1 0 1,-29-11-1381,6 4-949,-3 1-1516</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9.130"/>
    </inkml:context>
    <inkml:brush xml:id="br0">
      <inkml:brushProperty name="width" value="0.05" units="cm"/>
      <inkml:brushProperty name="height" value="0.05" units="cm"/>
      <inkml:brushProperty name="color" value="#0000FF"/>
    </inkml:brush>
  </inkml:definitions>
  <inkml:trace contextRef="#ctx0" brushRef="#br0">80 0 8842,'0'0'2816,"0"0"-444,0 0-777,0 0-542,0 0-391,0 0-53,-9 32-227,-30 108-108,28-91-300,2 0 0,2 1 1,3 1-1,4 63 0,0-54-624,0-58 525,0 0 0,0 0 0,0 1 0,0-1 0,1 0 0,-1 0 0,1 0 0,-1 0 0,1 0 0,0-1 0,0 1 0,0 0 0,0 0-1,0 0 1,0-1 0,2 3 0,-1-3-310,0 1 0,0-1 0,0 1-1,0-1 1,0 0 0,0 0 0,1 0-1,-1 0 1,5 1 0,11-1-4792</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9.551"/>
    </inkml:context>
    <inkml:brush xml:id="br0">
      <inkml:brushProperty name="width" value="0.05" units="cm"/>
      <inkml:brushProperty name="height" value="0.05" units="cm"/>
      <inkml:brushProperty name="color" value="#0000FF"/>
    </inkml:brush>
  </inkml:definitions>
  <inkml:trace contextRef="#ctx0" brushRef="#br0">298 0 5777,'0'0'2681,"0"0"-353,0 0-535,0 0-9,0 0-224,0 0-375,0 0-145,-42 69-536,19-34 32,-5 3-480,0-3 136,0-1-192,0 5-16,0-5-424,5 1-480,-5 3-640,5-12-993,4 0-1824</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8:59.938"/>
    </inkml:context>
    <inkml:brush xml:id="br0">
      <inkml:brushProperty name="width" value="0.05" units="cm"/>
      <inkml:brushProperty name="height" value="0.05" units="cm"/>
      <inkml:brushProperty name="color" value="#0000FF"/>
    </inkml:brush>
  </inkml:definitions>
  <inkml:trace contextRef="#ctx0" brushRef="#br0">1 0 5633,'0'0'2683,"0"0"-329,0 0-664,0 0-303,0 0-237,0 0-133,4 14-130,37 102 253,-33-98-1051,0 0 0,1-1 0,2 0 1,0-1-1,18 21 0,-18-25-587,1 0 0,17 11-1,11-1-6371,-25-17 592</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0.569"/>
    </inkml:context>
    <inkml:brush xml:id="br0">
      <inkml:brushProperty name="width" value="0.05" units="cm"/>
      <inkml:brushProperty name="height" value="0.05" units="cm"/>
      <inkml:brushProperty name="color" value="#0000FF"/>
    </inkml:brush>
  </inkml:definitions>
  <inkml:trace contextRef="#ctx0" brushRef="#br0">0 168 6481,'0'0'2334,"0"0"-572,0 0-507,0 0-368,0 0-324,0 0-318,3-11-204,2-4-279,1-1-1,1 1 1,0 0 0,1 1-1,0 0 1,2 0 0,11-13-1,7 0-77,-29 31 413,0-1 1,1 1-1,0-1 0,0 1 1,0 0-1,1 5 0,0 0 130,-1-5-128,-1 17 334,2-1 0,4 25 0,-4-39-402,1 0 1,0 0-1,0 0 0,0 0 0,1 0 0,0 0 1,0-1-1,0 1 0,1-1 0,0 0 0,8 9 1,-11-13-89,0 0 1,0 0 0,0-1-1,0 1 1,0 0 0,0 0-1,0-1 1,0 1 0,0 0 0,1-1-1,-1 1 1,0-1 0,1 1-1,-1-1 1,0 0 0,1 0-1,-1 1 1,0-1 0,1 0-1,-1 0 1,0 0 0,1 0-1,-1 0 1,0-1 0,1 1 0,-1 0-1,0-1 1,1 1 0,-1 0-1,0-1 1,1 1 0,0-2-1,1 1-290,-1-1 0,1 0 0,-1 0 0,0 0 0,0-1 0,0 1 0,0 0-1,0-1 1,0 1 0,0-1 0,-1 1 0,2-4 0,6-16-4603</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0.920"/>
    </inkml:context>
    <inkml:brush xml:id="br0">
      <inkml:brushProperty name="width" value="0.05" units="cm"/>
      <inkml:brushProperty name="height" value="0.05" units="cm"/>
      <inkml:brushProperty name="color" value="#0000FF"/>
    </inkml:brush>
  </inkml:definitions>
  <inkml:trace contextRef="#ctx0" brushRef="#br0">1 5 2817,'0'0'4761,"0"0"-2449,0 0-720,0 0-479,0 0-505,0 0-152,0 0-384,0 0-72,0 0-48,0 0-1176,0 0-1729,4-4-4217</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1.722"/>
    </inkml:context>
    <inkml:brush xml:id="br0">
      <inkml:brushProperty name="width" value="0.05" units="cm"/>
      <inkml:brushProperty name="height" value="0.05" units="cm"/>
      <inkml:brushProperty name="color" value="#0000FF"/>
    </inkml:brush>
  </inkml:definitions>
  <inkml:trace contextRef="#ctx0" brushRef="#br0">0 0 200,'0'0'4269,"0"0"-2011,0 0-761,0 0-434,0 0-158,0 0-203,0 0-54,0 0-69,0 0 9,24 5 1493,69-5-2527,-94 31-1774,-2-24 2067,0 0-1,-1 1 1,0-1 0,0 0-1,-1 0 1,0-1-1,0 0 1,-8 8 0,-10 14-617,18-21 543,-31 38-351,35-45 696,1 0 197,0 0 80,0 0 125,0 0-31,0 0-129,36 0 82,21 0-639,-21 0-3780,-25 0-1945</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2.359"/>
    </inkml:context>
    <inkml:brush xml:id="br0">
      <inkml:brushProperty name="width" value="0.05" units="cm"/>
      <inkml:brushProperty name="height" value="0.05" units="cm"/>
      <inkml:brushProperty name="color" value="#0000FF"/>
    </inkml:brush>
  </inkml:definitions>
  <inkml:trace contextRef="#ctx0" brushRef="#br0">24 1 5817,'0'0'2777,"0"0"-617,0 0-799,0 0-257,0 0-48,0 0-360,0 0 0,102 137-288,-98-106 553,1 7-817,-5 5 80,0 5-224,0 8-112,-5 8-736,-41 18-633,4-13-807,0-13-2049</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3.190"/>
    </inkml:context>
    <inkml:brush xml:id="br0">
      <inkml:brushProperty name="width" value="0.05" units="cm"/>
      <inkml:brushProperty name="height" value="0.05" units="cm"/>
      <inkml:brushProperty name="color" value="#0000FF"/>
    </inkml:brush>
  </inkml:definitions>
  <inkml:trace contextRef="#ctx0" brushRef="#br0">1 0 4257,'0'0'4921,"0"0"-2055,0 0-667,0 0-523,0 0-255,0 0-478,5 17 490,1-14-1404,-1 0 0,1-1 1,0 0-1,0-1 0,0 1 0,1-1 0,-1 0 0,0 0 0,0 0 1,9-1-1,66-4-1402,-76 4 1198,35-10-2161,-16 4-2969,-17 5-1606</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3.504"/>
    </inkml:context>
    <inkml:brush xml:id="br0">
      <inkml:brushProperty name="width" value="0.05" units="cm"/>
      <inkml:brushProperty name="height" value="0.05" units="cm"/>
      <inkml:brushProperty name="color" value="#0000FF"/>
    </inkml:brush>
  </inkml:definitions>
  <inkml:trace contextRef="#ctx0" brushRef="#br0">1 0 4905</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3.844"/>
    </inkml:context>
    <inkml:brush xml:id="br0">
      <inkml:brushProperty name="width" value="0.05" units="cm"/>
      <inkml:brushProperty name="height" value="0.05" units="cm"/>
      <inkml:brushProperty name="color" value="#0000FF"/>
    </inkml:brush>
  </inkml:definitions>
  <inkml:trace contextRef="#ctx0" brushRef="#br0">19 0 4905,'-19'211'3129,"19"-211"-985,0 0-471,0 0-561,0 0 48,10 0-344,4 0-296,4 0-328,6 0-48,3 0-88,1 0-56,14 0-328,-9-8-1040,-5-5-1625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2:59.847"/>
    </inkml:context>
    <inkml:brush xml:id="br0">
      <inkml:brushProperty name="width" value="0.05" units="cm"/>
      <inkml:brushProperty name="height" value="0.05" units="cm"/>
      <inkml:brushProperty name="color" value="#E71224"/>
    </inkml:brush>
  </inkml:definitions>
  <inkml:trace contextRef="#ctx0" brushRef="#br0">75 0 4369,'0'0'2135,"0"0"-484,0 0-205,0 0-377,0 0-222,0 0-235,0 11 246,1 291 1289,-3 351-1962,0-582-945,-3-1 1,-3 0-1,-23 94 0,30-158 216,-1 0 1,-1 0-1,1-1 1,-1 1-1,0-1 1,-4 6-1,1-3-2466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9.049"/>
    </inkml:context>
    <inkml:brush xml:id="br0">
      <inkml:brushProperty name="width" value="0.05" units="cm"/>
      <inkml:brushProperty name="height" value="0.05" units="cm"/>
      <inkml:brushProperty name="color" value="#E71224"/>
    </inkml:brush>
  </inkml:definitions>
  <inkml:trace contextRef="#ctx0" brushRef="#br0">18 0 6673,'0'0'2888,"0"0"-827,0 0-375,0 0-440,0 0-347,0 0-382,21 77 1658,-13-29-2173,-2 1-1,-2-1 1,-3 54 0,-2-83-268,2-17 79,-1 1-1,0 0 0,-1 0 0,1-1 1,-1 1-1,1 0 0,-1-1 0,0 1 1,0 0-1,0-1 0,0 1 0,0-1 0,-3 5 1,-20 12-4311,3-7-2333</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4.473"/>
    </inkml:context>
    <inkml:brush xml:id="br0">
      <inkml:brushProperty name="width" value="0.05" units="cm"/>
      <inkml:brushProperty name="height" value="0.05" units="cm"/>
      <inkml:brushProperty name="color" value="#0000FF"/>
    </inkml:brush>
  </inkml:definitions>
  <inkml:trace contextRef="#ctx0" brushRef="#br0">71 181 6057,'0'0'3888,"0"0"-1466,0 0-418,0 0-424,0 0-414,0 0-467,0 0-30,3 4-89,12 14-51,32 31 0,-26-30-413,22 29 0,-40-43-96,0 1 1,-1-1-1,0 0 1,0 0-1,0 1 1,-1-1-1,0 1 1,0 0-1,0 7 1,0-9-45,-1 0 0,0 0-1,0 1 1,-1-1 0,1 0 0,-1 0 0,0 0 0,0 0-1,0 0 1,-1 0 0,1-1 0,-1 1 0,-4 5 0,1-4-127,-1 0 0,-1-1 0,1 0 0,-1 0 0,1 0 0,-1-1 0,0 0 0,-1 0 0,1 0-1,-1-1 1,1 0 0,-1 0 0,0-1 0,1 0 0,-1 0 0,0-1 0,0 0 0,0 0 0,0 0 0,-13-3 0,19 2 141,0 0 0,1 0-1,-1-1 1,0 1-1,0 0 1,1-1 0,-1 1-1,1-1 1,0 0-1,-1 1 1,1-1 0,0 0-1,0 0 1,0 1 0,0-1-1,0 0 1,1 0-1,-1 0 1,0-4 0,-9-43-64,8-38 5,3 49 53,-1 34 16,1-1 1,-1 0 0,1 0 0,1 1 0,-1-1 0,0 0-1,1 1 1,0-1 0,1 1 0,-1 0 0,1 0 0,-1 0 0,2 0-1,6-7 1,-5 6-3,1 0 0,0 0-1,0 1 1,0-1 0,0 1-1,1 1 1,0-1 0,0 1-1,11-3 1,-10 3-130,127-44 378,-121 40-710,0 0-1,0 0 0,-1-1 0,0-1 1,-1 0-1,0 0 0,12-12 0,-7 3-2971,-6 4-2572</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5.134"/>
    </inkml:context>
    <inkml:brush xml:id="br0">
      <inkml:brushProperty name="width" value="0.05" units="cm"/>
      <inkml:brushProperty name="height" value="0.05" units="cm"/>
      <inkml:brushProperty name="color" value="#0000FF"/>
    </inkml:brush>
  </inkml:definitions>
  <inkml:trace contextRef="#ctx0" brushRef="#br0">1 0 4625,'0'0'4337,"0"0"-1897,0 0-755,0 0-176,0 0-252,0 0-225,6 3-360,98 38 472,-103-40-1263,0-1-1,-1 1 1,1-1-1,-1 1 0,1-1 1,0 1-1,-1-1 1,0 1-1,1-1 0,-1 1 1,1 0-1,-1-1 1,0 1-1,1 0 1,-1-1-1,0 1 0,0 0 1,0-1-1,1 1 1,-1 0-1,0 0 0,0-1 1,0 1-1,0 0 1,0 0-1,-1-1 0,1 1 1,0 0-1,0-1 1,0 1-1,-1 0 1,1-1-1,-1 2 0,0 1-20,0-1-1,0 0 0,0 1 0,0-1 0,-1 0 1,1 0-1,-1 0 0,-3 4 0,-4 0-117,6-5 227,0 1 0,0 0 0,1 0 0,-1-1 0,1 2 0,-1-1 0,1 0 0,0 0 0,0 1 0,0-1-1,-2 4 1,3-2 90,1-3 109,0-1-36,0 0 156,0 0-26,0 0 79,0 0 35,0 0 27,0 0-62,33 0-155,-17 0-1120,1-1 1,0 0 0,24-5 0,-12 1-3337</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5.593"/>
    </inkml:context>
    <inkml:brush xml:id="br0">
      <inkml:brushProperty name="width" value="0.05" units="cm"/>
      <inkml:brushProperty name="height" value="0.05" units="cm"/>
      <inkml:brushProperty name="color" value="#0000FF"/>
    </inkml:brush>
  </inkml:definitions>
  <inkml:trace contextRef="#ctx0" brushRef="#br0">0 52 5265,'0'0'2273,"0"0"-697,0 0-360,0 0-256,0 0-471,0 0 55,0 0-240,140 0-24,-103 0-152,0-9-56,0 1-40,-4-1-32,-1 5-264,-8-5-728,-6 1-977,-8 3-2392</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5.922"/>
    </inkml:context>
    <inkml:brush xml:id="br0">
      <inkml:brushProperty name="width" value="0.05" units="cm"/>
      <inkml:brushProperty name="height" value="0.05" units="cm"/>
      <inkml:brushProperty name="color" value="#0000FF"/>
    </inkml:brush>
  </inkml:definitions>
  <inkml:trace contextRef="#ctx0" brushRef="#br0">5 0 5705,'0'0'2913,"0"0"-1009,0 0-607,0 0-481,0 0-32,0 0-272,0 0-80,-5 125-424,5-91 160,0 1-168,0 8-248,0-4-1672,0-14-2889</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6.987"/>
    </inkml:context>
    <inkml:brush xml:id="br0">
      <inkml:brushProperty name="width" value="0.05" units="cm"/>
      <inkml:brushProperty name="height" value="0.05" units="cm"/>
      <inkml:brushProperty name="color" value="#0000FF"/>
    </inkml:brush>
  </inkml:definitions>
  <inkml:trace contextRef="#ctx0" brushRef="#br0">14 287 5217,'0'0'3756,"0"0"-1641,0 0-478,0 0-48,0 0-197,0 0-209,-2 2-232,-7 7-268,6-7-94,3-2-208,0 0-15,16-22-949,15-6 168,-1-2 1,-2-1-1,-2-1 0,-1-1 0,23-40 1,-48 73 413,0 1-1,0-1 1,0 0 0,0 0 0,0 0 0,0 0 0,0 0 0,0 1 0,0-1 0,0 0 0,0 0 0,1 0 0,-1 0 0,0 0 0,0 0 0,0 0 0,0 1-1,0-1 1,0 0 0,0 0 0,0 0 0,0 0 0,1 0 0,-1 0 0,0 0 0,0 0 0,0 0 0,0 0 0,0 1 0,1-1 0,-1 0 0,0 0 0,0 0-1,0 0 1,0 0 0,0 0 0,1 0 0,-1 0 0,0 0 0,0 0 0,0 0 0,0 0 0,0 0 0,1 0 0,-1 0 0,0 0 0,0-1 0,0 1 0,0 0-1,0 0 1,1 0 0,-1 0 0,0 0 0,0 0 0,0 0 0,0 0 0,0 0 0,0 0 0,0-1 0,0 1 0,1 0 0,-1 0 0,0 0 0,3 23 26,-3 44 118,0-52-119,0 251 20,0-265-51,0-1-57,13-13 2,-2 0 0,0-1-1,0-1 1,8-16 0,9-12-135,17-21-1538,53-99 0,-80 108 1616,-16 41 4147,-11 142-3760,-1 0 69,9-91-77,0-16-96,4 39 0,-2-54-155,0 0-1,1 0 0,0 1 1,0-1-1,0 0 0,1 0 1,0-1-1,0 1 1,1 0-1,5 6 0,-9-11-70,1-1-1,-1 1 1,1 0-1,-1-1 0,0 1 1,1-1-1,0 1 1,-1-1-1,1 1 1,-1-1-1,1 1 0,0-1 1,-1 1-1,1-1 1,0 0-1,0 1 1,-1-1-1,1 0 1,0 0-1,0 1 0,0-1 1,-1 0-1,1 0 1,0 0-1,0 0 1,0 0-1,-1 0 1,1 0-1,0 0 0,0 0 1,0 0-1,0 0 1,-1-1-1,1 1 1,0 0-1,0-1 0,-1 1 1,1 0-1,0-1 1,0 0-1,1 0-277,0-1-1,-1 1 1,1-1-1,-1 0 0,0 0 1,0 1-1,0-1 1,0 0-1,0 0 1,0 0-1,0 0 1,0-4-1,0-20-5175</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7.767"/>
    </inkml:context>
    <inkml:brush xml:id="br0">
      <inkml:brushProperty name="width" value="0.05" units="cm"/>
      <inkml:brushProperty name="height" value="0.05" units="cm"/>
      <inkml:brushProperty name="color" value="#0000FF"/>
    </inkml:brush>
  </inkml:definitions>
  <inkml:trace contextRef="#ctx0" brushRef="#br0">0 0 6385,'0'0'2865,"0"0"-783,0 0-655,0 0-366,0 0-319,0 0 29,8 2-159,17 4-311,-1-1 0,1-1 0,41 1 0,-65-5-328,0 0 1,0 0-1,0 0 0,-1 0 0,1 1 1,0-1-1,0 0 0,-1 0 1,1 1-1,0-1 0,0 1 1,-1-1-1,1 0 0,0 1 0,-1-1 1,1 1-1,-1-1 0,1 1 1,-1 0-1,1-1 0,-1 1 1,1-1-1,-1 1 0,0 0 0,1-1 1,-1 1-1,0 0 0,0-1 1,1 1-1,-1 0 0,0 0 0,0-1 1,0 1-1,0 0 0,0 0 1,0-1-1,0 1 0,0 0 1,0-1-1,-1 1 0,1 0 0,-1 1 1,1 0 27,-1 1 0,0 0 1,0 0-1,0 0 0,0 0 1,0-1-1,-1 1 0,1-1 1,-1 1-1,-3 3 0,-30 27 2,32-31-18,1 1 0,0 0 0,0 0-1,0 0 1,1 0 0,-1 0 0,1 0 0,-1 0 0,1 1 0,-1 4-1,2-7-134,0-1 0,0 0-102,0 0 42,0 0-6,0 0 127,0 0-59,80 7-2700,-35-2-1100,-21-4-2492</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09.667"/>
    </inkml:context>
    <inkml:brush xml:id="br0">
      <inkml:brushProperty name="width" value="0.05" units="cm"/>
      <inkml:brushProperty name="height" value="0.05" units="cm"/>
      <inkml:brushProperty name="color" value="#0000FF"/>
    </inkml:brush>
  </inkml:definitions>
  <inkml:trace contextRef="#ctx0" brushRef="#br0">5 366 9154,'0'0'2806,"0"0"-468,0 0-681,0 0-420,0 0-425,0 0-192,-4-21 179,4 17-886,1 1 1,-1 0-1,1 0 1,0 0-1,0 0 1,0 0-1,1 0 1,-1 0-1,1 1 1,0-1-1,0 0 1,3-2-1,33-34-523,-17 20-209,-12 8 281,-5 7 108,-1 0 0,1 0-1,0 0 1,0 1 0,0-1-1,10-5 1,-13 8-152,-1 1 365,0 0 101,0 3 136,0 170 1356,25-172-1676,-18-2 226,0 0-1,0 0 0,0-1 0,0 0 1,0 0-1,0 0 0,-1-1 1,1 0-1,-1 0 0,0 0 0,0-1 1,0 0-1,-1 0 0,1 0 1,-1-1-1,8-8 0,8-10-641,0-1 1,19-32-1,-35 49 444,5-7-69,-2 0-1,0 0 1,-1 0-1,0-1 1,-1 0-1,5-22 1,-8 19 1142,0 0 0,0-33 1,-3 49 142,-29 4 3892,28-1-4793,0 0 0,0 0 1,-1 1-1,1-1 0,0 0 1,0 1-1,1-1 0,-1 1 1,0-1-1,0 1 0,1-1 1,-1 1-1,1 0 0,-1 2 1,-3 32 83,3-18-108,-9 51-2,-44 504 62,54-498-1185,0-75 1040,0 1 0,1-1 0,-1 1-1,1 0 1,-1-1 0,1 1 0,-1-1-1,1 1 1,0-1 0,-1 1 0,1-1-1,0 1 1,-1-1 0,1 0 0,0 1-1,0-1 1,-1 0 0,1 0 0,0 1 0,0-1-1,0 0 1,-1 0 0,1 0 0,0 0-1,0 0 1,0 0 0,-1 0 0,3 0-1,34 0-1016,-27-1 771,-6 0 283,-1 1 1,0-1 0,1 0 0,-1 0-1,0-1 1,0 1 0,0-1 0,0 1-1,-1-1 1,1 0 0,0 0 0,-1 0-1,1 0 1,-1 0 0,0-1 0,0 1-1,0 0 1,0-1 0,0 0 0,1-3-1,1 0-58,0-1 0,0 0-1,-1 0 1,0-1-1,0 1 1,-1-1 0,2-8-1,-2 3 230,-1 0-1,0 0 1,-1 1 0,-1-1-1,-3-17 1,4 29-67,-1-1 0,0 1 0,0-1 0,0 1 0,0-1 0,0 1 0,0 0 0,-1 0 0,1-1 0,0 1 0,-1 0 0,1 0 0,-1 0 0,1 0 0,-1 1 0,0-1 0,1 0 0,-1 0 0,0 1 0,-1-1 0,-41-6 1012,26 5-765,16 2-302,0 0-1,1 0 0,-1 0 1,0 0-1,0-1 0,1 1 1,-1 0-1,0-1 0,1 1 1,-1-1-1,0 0 0,1 0 1,-1 1-1,1-1 0,-1 0 1,1 0-1,0 0 0,-1 0 1,1 0-1,0 0 0,0-1 1,0 1-1,0 0 0,0-1 0,0 1 1,0 0-1,0-1 0,1 1 1,-1-1-1,1 1 0,-1-1 1,1 1-1,-1-1 0,1 0 1,0 1-1,0-1 0,0 1 1,0-1-1,0 0 0,1-2 1,-1-1-194,0 2-63,0 0 0,0-1 0,0 1 0,0 0 0,1-1 0,0 1 0,-1 0 0,1-1 0,1 1 0,1-4 0,17-14-2277</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0.134"/>
    </inkml:context>
    <inkml:brush xml:id="br0">
      <inkml:brushProperty name="width" value="0.05" units="cm"/>
      <inkml:brushProperty name="height" value="0.05" units="cm"/>
      <inkml:brushProperty name="color" value="#0000FF"/>
    </inkml:brush>
  </inkml:definitions>
  <inkml:trace contextRef="#ctx0" brushRef="#br0">10 0 120,'0'0'7026,"0"0"-4226,0 0-815,0 0-585,0 0-80,0 0-520,0 0 16,-9 0-295,9 0-17,0 0-232,0 0-176,0 4-96,0-4-136,0 0-200,0 0-961,0 0-391,9 0-664,5 0-3490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1.087"/>
    </inkml:context>
    <inkml:brush xml:id="br0">
      <inkml:brushProperty name="width" value="0.05" units="cm"/>
      <inkml:brushProperty name="height" value="0.05" units="cm"/>
      <inkml:brushProperty name="color" value="#0000FF"/>
    </inkml:brush>
  </inkml:definitions>
  <inkml:trace contextRef="#ctx0" brushRef="#br0">113 1 1528,'0'0'2848,"0"0"-765,0 0-455,0 0-261,0 0 27,0 0-79,0 5-15,13 141 2578,-4-67-3802,-3 126 0,-7-159-743,1-46 627,1 1 0,-1-1 0,-1 0-1,1 1 1,0-1 0,0 1 0,0-1-1,0 0 1,0 1 0,0-1 0,0 0 0,0 1-1,-1-1 1,1 0 0,0 1 0,0-1 0,-1 0-1,1 1 1,0-1 0,0 0 0,-1 0-1,1 1 1,0-1 0,-1 0 0,1 0 0,0 0-1,-1 1 1,1-1 0,-1 0 0,1 0-1,0 0 1,-1 0 0,1 0 0,-1 0 0,1 0-1,0 1 1,-1-1 0,1 0 0,-1 0-1,1-1 1,-1 1 0,1 0 0,0 0 0,-1 0-1,1 0 1,-1 0 0,1 0 0,0 0-1,-1-1 1,1 1 0,0 0 0,-1 0 0,1 0-1,0-1 1,-1 1 0,1 0 0,0 0-1,-1-1 1,1 1 0,0-1 0,-24-16 142,-36-39 39,57 54-78,0-1 0,0 1-1,0 0 1,0-1-1,0 0 1,1 0-1,0 0 1,-1 0 0,1 0-1,0 0 1,1 0-1,-1 0 1,1-1-1,-1 1 1,1-1-1,0 1 1,1-1 0,-1 1-1,1-1 1,-1 1-1,1-1 1,1-6-1,-1-29-56,2 38-48,-1-1 1,1 1-1,0 0 0,0 0 1,-1 0-1,1 0 0,0 0 1,0 1-1,0-1 0,0 1 1,0-1-1,0 1 1,1-1-1,1 1 0,-2 0-61,37-9-1510,0-1 1,0-2 0,37-17-1,-56 20-2285</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1.537"/>
    </inkml:context>
    <inkml:brush xml:id="br0">
      <inkml:brushProperty name="width" value="0.05" units="cm"/>
      <inkml:brushProperty name="height" value="0.05" units="cm"/>
      <inkml:brushProperty name="color" value="#0000FF"/>
    </inkml:brush>
  </inkml:definitions>
  <inkml:trace contextRef="#ctx0" brushRef="#br0">1 0 5393,'0'0'4681,"0"0"-2872,0 0 311,0 0-1008,0 0-360,0 0-448,0 0-144,0 0-160,0 0-24,4 0-824,6 0-1648,-1 4-3658</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29.845"/>
    </inkml:context>
    <inkml:brush xml:id="br0">
      <inkml:brushProperty name="width" value="0.05" units="cm"/>
      <inkml:brushProperty name="height" value="0.05" units="cm"/>
      <inkml:brushProperty name="color" value="#E71224"/>
    </inkml:brush>
  </inkml:definitions>
  <inkml:trace contextRef="#ctx0" brushRef="#br0">0 0 4841,'0'0'4010,"0"0"-1583,0 0-662,0 0-416,0 0-407,0 0-241,8 0 298,226 3 775,-116-1-3151,0-1-5510,-117-1 2576</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2.108"/>
    </inkml:context>
    <inkml:brush xml:id="br0">
      <inkml:brushProperty name="width" value="0.05" units="cm"/>
      <inkml:brushProperty name="height" value="0.05" units="cm"/>
      <inkml:brushProperty name="color" value="#0000FF"/>
    </inkml:brush>
  </inkml:definitions>
  <inkml:trace contextRef="#ctx0" brushRef="#br0">1 1 5969,'0'0'2738,"0"0"-432,0 0-722,0 0-361,0 0-134,0 0-355,65 4 459,46-4-2733,-37 0-6433,-59 0 986</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2.434"/>
    </inkml:context>
    <inkml:brush xml:id="br0">
      <inkml:brushProperty name="width" value="0.05" units="cm"/>
      <inkml:brushProperty name="height" value="0.05" units="cm"/>
      <inkml:brushProperty name="color" value="#0000FF"/>
    </inkml:brush>
  </inkml:definitions>
  <inkml:trace contextRef="#ctx0" brushRef="#br0">1 1 4913</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2.784"/>
    </inkml:context>
    <inkml:brush xml:id="br0">
      <inkml:brushProperty name="width" value="0.05" units="cm"/>
      <inkml:brushProperty name="height" value="0.05" units="cm"/>
      <inkml:brushProperty name="color" value="#0000FF"/>
    </inkml:brush>
  </inkml:definitions>
  <inkml:trace contextRef="#ctx0" brushRef="#br0">1 1 4913,'19'122'2467,"-15"-98"-456,-4-24-598,0 0-412,0 0-383,0 0-210,0 0-230,0 0-59,0 0-12,2 1-84,0 1 0,0-1 0,0 0 0,0 0 0,0 0 0,0 0 0,1 0 0,-1 0 0,0-1 0,1 1 0,-1-1 0,4 1 0,127 4-385,-122-5 185,-8 0 83,0 0 0,0 0 0,0-1 1,1 1-1,-1-1 0,0 0 0,0 0 1,0 0-1,0 0 0,0 0 0,4-3 1,-5 3-375,0 0 1,-1-1 0,1 1-1,0-1 1,0 1 0,-1-1-1,1 0 1,-1 1 0,2-5-1,-1-3-5456</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3.100"/>
    </inkml:context>
    <inkml:brush xml:id="br0">
      <inkml:brushProperty name="width" value="0.05" units="cm"/>
      <inkml:brushProperty name="height" value="0.05" units="cm"/>
      <inkml:brushProperty name="color" value="#0000FF"/>
    </inkml:brush>
  </inkml:definitions>
  <inkml:trace contextRef="#ctx0" brushRef="#br0">8 0 728,'0'0'4349,"0"0"-2115,0 0-796,0 0-397,0 0-266,0 0-204,0 0 16,-1 7 57,-2 11-74,1 0-1,1 0 1,1 0 0,0 0 0,7 32 0,-3-23-406,-1 1 0,-1 49 0,-2-51-1697,1 0 0,8 50-1,-4-61-2318</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3.561"/>
    </inkml:context>
    <inkml:brush xml:id="br0">
      <inkml:brushProperty name="width" value="0.05" units="cm"/>
      <inkml:brushProperty name="height" value="0.05" units="cm"/>
      <inkml:brushProperty name="color" value="#0000FF"/>
    </inkml:brush>
  </inkml:definitions>
  <inkml:trace contextRef="#ctx0" brushRef="#br0">5 247 6553,'0'0'2756,"0"0"-863,0 0-418,0 0-313,0 0-303,0 0-143,0 0-687,0 0 0,0 0 0,0 1 0,0-1 0,0 0 0,0 0 1,-1 0-1,1 0 0,0 0 0,0 0 0,0 0 0,0 0 0,0 0 0,0 0 0,-1 0 0,1 0 0,0 0 0,0 0 1,0 0-1,0 0 0,0 0 0,0 0 0,-1 0 0,1 0 0,0 0 0,0 0 0,0-1 0,0 1 0,0 0 0,0 0 1,0 0-1,0 0 0,-1 0 0,1 0 0,0 0 0,0 0 0,0 0 0,0 0 0,0 0 0,0-1 0,0 1 0,0 0 1,0 0-1,0 0 0,0 0 0,0 0 0,0 0 0,0 0 0,0-1 0,0 1 0,0 0 0,-1-12-45,1-1 0,1 0-1,0 1 1,1-1 0,0 1 0,1 0-1,1-1 1,0 1 0,8-16 0,-1 7-167,-5 9-29,0 0 0,1 0 1,0 0-1,1 1 1,11-11-1,-19 21 198,0 1 0,0 0 0,0 0 0,0 0 0,0 0-1,0 0 1,1 0 0,-1 0 0,0-1 0,0 1 0,0 0 0,0 0 0,0 0-1,0 0 1,1 0 0,-1 0 0,0 0 0,0 0 0,0 0 0,0 0-1,0 0 1,1 0 0,-1 0 0,0 0 0,0 0 0,0 0 0,0 0-1,1 0 1,-1 0 0,0 0 0,0 0 0,0 0 0,0 0 0,0 0 0,1 0-1,-1 0 1,0 0 0,0 0 0,0 0 0,0 0 0,0 0 0,1 0-1,-1 1 1,0-1 0,0 0 0,0 0 0,0 0 0,3 11-172,-2 20 317,-1-24-189,-1 44 235,7 123 513,-5-172-725,-1-1 0,0 1-1,0-1 1,1 1-1,-1-1 1,1 1 0,0-1-1,-1 0 1,1 1 0,0-1-1,0 0 1,0 1 0,0-1-1,0 0 1,0 0 0,1 0-1,-1 0 1,0 0-1,1 0 1,-1 0 0,1 0-1,-1 0 1,1-1 0,-1 1-1,1 0 1,-1-1 0,1 1-1,0-1 1,-1 0 0,4 1-1,-3-1-214,1 0 0,0 0 0,0 0 0,-1 0 0,1 0 0,0-1 0,0 1 0,-1-1 0,1 0 0,-1 1 0,1-1 0,0 0 0,-1-1 0,0 1 0,1 0 0,-1-1 0,0 1 0,3-3 0,14-16-3354</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3.908"/>
    </inkml:context>
    <inkml:brush xml:id="br0">
      <inkml:brushProperty name="width" value="0.05" units="cm"/>
      <inkml:brushProperty name="height" value="0.05" units="cm"/>
      <inkml:brushProperty name="color" value="#0000FF"/>
    </inkml:brush>
  </inkml:definitions>
  <inkml:trace contextRef="#ctx0" brushRef="#br0">0 1 4489,'0'0'4161,"0"0"-2081,0 0 193,0 0-385,0 0-199,0 0-697,0 0-320,0 0-576,0 0 32,0 0-128,0 0-200,9 8-1064,10 1-2729,0-1-3113</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4.307"/>
    </inkml:context>
    <inkml:brush xml:id="br0">
      <inkml:brushProperty name="width" value="0.05" units="cm"/>
      <inkml:brushProperty name="height" value="0.05" units="cm"/>
      <inkml:brushProperty name="color" value="#0000FF"/>
    </inkml:brush>
  </inkml:definitions>
  <inkml:trace contextRef="#ctx0" brushRef="#br0">79 1 5881,'0'0'2945,"0"0"-881,0 0-583,0 0-369,0 0-440,0 0-112,0 0-376,0 8 296,0 5-328,0 0 64,0 4-216,0 1-88,-9 16-1032,-24-4-1664,-4 0-6947</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5.052"/>
    </inkml:context>
    <inkml:brush xml:id="br0">
      <inkml:brushProperty name="width" value="0.05" units="cm"/>
      <inkml:brushProperty name="height" value="0.05" units="cm"/>
      <inkml:brushProperty name="color" value="#0000FF"/>
    </inkml:brush>
  </inkml:definitions>
  <inkml:trace contextRef="#ctx0" brushRef="#br0">1 52 9674,'0'0'3217,"0"0"-857,0 0-719,0 0-473,0 0-720,0 0-152,0 0-168,46 0 16,-23 0 72,1 0-144,4 0 32,4 0-104,1 0-8,-1-8-544,1-1-248,4-4-969,-9 0-1239,-10 5-2081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5.569"/>
    </inkml:context>
    <inkml:brush xml:id="br0">
      <inkml:brushProperty name="width" value="0.05" units="cm"/>
      <inkml:brushProperty name="height" value="0.05" units="cm"/>
      <inkml:brushProperty name="color" value="#0000FF"/>
    </inkml:brush>
  </inkml:definitions>
  <inkml:trace contextRef="#ctx0" brushRef="#br0">28 0 3697,'0'0'4825,"0"0"-1911,0 0-852,0 0-374,0 0-441,0 0-336,-1 6-458,-4 20-201,1 1 0,2 0 0,2 29 0,-1 13-12,-6 14-94,-1 48-1032,8-130 506,0-1 41,0 0-161,0 0 102,0 0 132,3 0 94,11-2 45,0 0 0,0-1 0,-1 0 0,1-1 0,-1 0 0,25-13 0,6 0-903,39-17-4410,-63 25 974</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5.936"/>
    </inkml:context>
    <inkml:brush xml:id="br0">
      <inkml:brushProperty name="width" value="0.05" units="cm"/>
      <inkml:brushProperty name="height" value="0.05" units="cm"/>
      <inkml:brushProperty name="color" value="#0000FF"/>
    </inkml:brush>
  </inkml:definitions>
  <inkml:trace contextRef="#ctx0" brushRef="#br0">1 95 6065,'0'0'3297,"0"0"-1081,0 0-135,0 0-793,0 0-240,0 0-327,0 0-121,0 0-256,0 0-152,0 0-32,0 0-160,0 0 184,13 0-176,11 0-16,4-13-584,23-13-232,-5-4-1265,5 4-3192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0.552"/>
    </inkml:context>
    <inkml:brush xml:id="br0">
      <inkml:brushProperty name="width" value="0.05" units="cm"/>
      <inkml:brushProperty name="height" value="0.05" units="cm"/>
      <inkml:brushProperty name="color" value="#E71224"/>
    </inkml:brush>
  </inkml:definitions>
  <inkml:trace contextRef="#ctx0" brushRef="#br0">1 1 864,'0'0'4261,"0"0"-1746,0 0-510,0 0-258,0 0-43,0 0-196,0 0-103,0 0-488,0 0-346,40 0 567,202 0-1469,-162 0-2873,1 0-3757,-57 0-578</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6.388"/>
    </inkml:context>
    <inkml:brush xml:id="br0">
      <inkml:brushProperty name="width" value="0.05" units="cm"/>
      <inkml:brushProperty name="height" value="0.05" units="cm"/>
      <inkml:brushProperty name="color" value="#0000FF"/>
    </inkml:brush>
  </inkml:definitions>
  <inkml:trace contextRef="#ctx0" brushRef="#br0">46 0 8386,'0'0'3042,"0"0"-926,0 0-674,0 0-466,0 0-356,0 0-82,-7 32-188,-21 106-59,23-108-230,2-1 0,1 1 0,3 42 0,1-17-30,-2-45-340,0 1 0,1-1 0,0 0 1,1 1-1,4 9 0,-6-17 206,1-1 0,0 0-1,0 0 1,-1 0 0,2 0-1,-1 0 1,0 0 0,0 0 0,1 0-1,-1-1 1,1 1 0,0 0 0,-1-1-1,1 1 1,0-1 0,0 1-1,0-1 1,0 0 0,0 0 0,0 0-1,1 0 1,-1 0 0,0 0 0,1-1-1,-1 1 1,1-1 0,-1 1-1,5-1 1,8 0-2812,-1 0-1805</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6.769"/>
    </inkml:context>
    <inkml:brush xml:id="br0">
      <inkml:brushProperty name="width" value="0.05" units="cm"/>
      <inkml:brushProperty name="height" value="0.05" units="cm"/>
      <inkml:brushProperty name="color" value="#0000FF"/>
    </inkml:brush>
  </inkml:definitions>
  <inkml:trace contextRef="#ctx0" brushRef="#br0">303 1 544,'0'0'7554,"0"0"-3925,0 0-1381,0 0-521,0 0-529,0 0-340,-1 6-351,-2 8-401,0 1-1,-1-1 1,-1 0-1,-12 24 1,-38 60-16,12-23-50,12-17-521,-62 86 0,92-144 438,0 3-172,-1 0 1,0-1-1,-1 1 1,1-1-1,0 1 1,-1-1-1,-3 3 1,-15-1-6606,16-4 1039</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7.137"/>
    </inkml:context>
    <inkml:brush xml:id="br0">
      <inkml:brushProperty name="width" value="0.05" units="cm"/>
      <inkml:brushProperty name="height" value="0.05" units="cm"/>
      <inkml:brushProperty name="color" value="#0000FF"/>
    </inkml:brush>
  </inkml:definitions>
  <inkml:trace contextRef="#ctx0" brushRef="#br0">0 0 4049,'0'0'4054,"0"0"-1540,0 0-783,0 0-392,0 0-292,0 0-66,7 9 178,37 58 119,22 32-429,-56-86-847,0 0-1,2 0 1,0-1 0,23 20-1,-30-29-423,1 0 0,-1 0 0,0-1 0,1 1 1,0-1-1,0 0 0,0-1 0,0 1 0,0-1 0,0 0 0,0 0 0,0-1 0,12 0 0,19 3-4813,-19 0-1800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7.702"/>
    </inkml:context>
    <inkml:brush xml:id="br0">
      <inkml:brushProperty name="width" value="0.05" units="cm"/>
      <inkml:brushProperty name="height" value="0.05" units="cm"/>
      <inkml:brushProperty name="color" value="#0000FF"/>
    </inkml:brush>
  </inkml:definitions>
  <inkml:trace contextRef="#ctx0" brushRef="#br0">1 229 2969,'0'0'3972,"0"0"-1792,0 0-760,0 0-540,0 0-161,0 0-332,4-15-211,-2 11-167,4-17 4,1 1 1,2 0 0,19-33 0,-13 32-403,0 0 0,33-32 0,-48 52 255,0 1 49,0 0 28,0 3 42,0 36 390,-2-20-297,2 0 0,0 1 1,1-1-1,2 0 0,0 0 1,11 35-1,-14-54-107,0 1 1,0 0-1,1 0 1,-1-1-1,0 1 1,1 0-1,-1 0 1,0-1-1,1 1 1,-1 0-1,1-1 0,-1 1 1,1-1-1,0 1 1,-1 0-1,1-1 1,0 1-1,-1-1 1,1 1-1,0-1 1,0 0-1,-1 1 1,1-1-1,0 0 0,0 1 1,0-1-1,0 0 1,-1 0-1,1 0 1,0 0-1,0 0 1,0 0-1,0 0 1,0 0-1,0 0 0,-1 0 1,1 0-1,0 0 1,0 0-1,0-1 1,0 1-1,-1 0 1,2-1-1,0 0-178,0-1-1,0 1 1,0 0-1,0-1 1,0 1-1,0-1 1,-1 0-1,1 1 1,-1-1-1,1 0 1,-1 0-1,0 0 1,1-2-1,4-18-2691,-1 0-2273</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8.039"/>
    </inkml:context>
    <inkml:brush xml:id="br0">
      <inkml:brushProperty name="width" value="0.05" units="cm"/>
      <inkml:brushProperty name="height" value="0.05" units="cm"/>
      <inkml:brushProperty name="color" value="#0000FF"/>
    </inkml:brush>
  </inkml:definitions>
  <inkml:trace contextRef="#ctx0" brushRef="#br0">0 9 3673,'0'0'4153,"0"0"-2369,0 0-432,0 0-616,0 0 145,0 0-121,0 0 48,0 5-520,0-1-24,0-4-264,0 0-816,14 0-1569,5-17-3032</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8.718"/>
    </inkml:context>
    <inkml:brush xml:id="br0">
      <inkml:brushProperty name="width" value="0.05" units="cm"/>
      <inkml:brushProperty name="height" value="0.05" units="cm"/>
      <inkml:brushProperty name="color" value="#0000FF"/>
    </inkml:brush>
  </inkml:definitions>
  <inkml:trace contextRef="#ctx0" brushRef="#br0">256 0 5369,'0'0'2631,"0"0"-357,0 0-261,0 0-250,0 0-126,0 0-227,0 10 330,-1-6-1658,0 0-1,0 0 0,0-1 1,0 1-1,-1 0 0,1-1 1,-1 1-1,0-1 0,0 1 1,-1-1-1,-3 4 0,-8 14-7,-130 204-17,75-120-3052,67-103 2307,-2 5-308,4-2-4640,0-5 520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9.085"/>
    </inkml:context>
    <inkml:brush xml:id="br0">
      <inkml:brushProperty name="width" value="0.05" units="cm"/>
      <inkml:brushProperty name="height" value="0.05" units="cm"/>
      <inkml:brushProperty name="color" value="#0000FF"/>
    </inkml:brush>
  </inkml:definitions>
  <inkml:trace contextRef="#ctx0" brushRef="#br0">0 0 6329,'0'0'2736,"0"0"-601,0 0-302,0 0-374,0 0-280,0 0-356,6 0 207,-1 1-944,0 0 0,0 0 0,0 0 0,-1 0 0,1 0 0,0 1 0,-1 0 0,1 0 1,-1 0-1,0 0 0,0 1 0,0-1 0,7 6 0,7 8 81,24 25 0,-24-22-138,24 29-312,-23-26-146,30 29 0,-9-22-2928,-35-27 2362,0 1 0,1-1-1,-1 1 1,1-2 0,-1 1 0,7 1 0,-2-2-5105</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9.506"/>
    </inkml:context>
    <inkml:brush xml:id="br0">
      <inkml:brushProperty name="width" value="0.05" units="cm"/>
      <inkml:brushProperty name="height" value="0.05" units="cm"/>
      <inkml:brushProperty name="color" value="#0000FF"/>
    </inkml:brush>
  </inkml:definitions>
  <inkml:trace contextRef="#ctx0" brushRef="#br0">130 0 4561,'0'0'2376,"0"0"-267,0 0-203,0 0-377,0 0-123,0 0-170,2 3-222,2 7-569,0-1-1,-1 1 1,0 0 0,-1 0-1,0 0 1,1 14 0,-2 68-166,-2-56-146,2-28-107,-1-5-14,0-1-1,0 0 1,0 0-1,0 1 0,0-1 1,-1 0-1,1 1 1,-1-1-1,-1 4 1,1-5-53,0 0-1,0 0 1,0 0 0,-1 0-1,1-1 1,0 1 0,0 0-1,0-1 1,-1 1-1,1-1 1,0 1 0,-1-1-1,1 0 1,0 1 0,-1-1-1,1 0 1,-1 0 0,1 0-1,0 0 1,-1 0 0,-2 0-1,-1 0-327,0 0-1,0-1 1,0 0-1,0 1 0,0-1 1,1-1-1,-1 1 0,0-1 1,0 1-1,1-1 1,-1 0-1,1-1 0,0 1 1,0-1-1,0 0 1,0 0-1,0 0 0,1 0 1,-7-7-1,-14-16-4242</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19.839"/>
    </inkml:context>
    <inkml:brush xml:id="br0">
      <inkml:brushProperty name="width" value="0.05" units="cm"/>
      <inkml:brushProperty name="height" value="0.05" units="cm"/>
      <inkml:brushProperty name="color" value="#0000FF"/>
    </inkml:brush>
  </inkml:definitions>
  <inkml:trace contextRef="#ctx0" brushRef="#br0">0 0 1720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0.168"/>
    </inkml:context>
    <inkml:brush xml:id="br0">
      <inkml:brushProperty name="width" value="0.05" units="cm"/>
      <inkml:brushProperty name="height" value="0.05" units="cm"/>
      <inkml:brushProperty name="color" value="#0000FF"/>
    </inkml:brush>
  </inkml:definitions>
  <inkml:trace contextRef="#ctx0" brushRef="#br0">56 151 1720,'-56'-150'4337,"56"150"-2488,0 0 39,0 0-528,0 0-151,0 4-441,0-4-96,0 0-344,0 0-56,5 0-272,9 0-1168,0 0-1041,0-4-4912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1.280"/>
    </inkml:context>
    <inkml:brush xml:id="br0">
      <inkml:brushProperty name="width" value="0.05" units="cm"/>
      <inkml:brushProperty name="height" value="0.05" units="cm"/>
      <inkml:brushProperty name="color" value="#E71224"/>
    </inkml:brush>
  </inkml:definitions>
  <inkml:trace contextRef="#ctx0" brushRef="#br0">283 1 6121,'0'0'2586,"0"0"-452,0 0-459,0 0-411,0 0-329,0 0-189,0 0 15,0 0-126,0 0 18,0 0-162,0 0-4,-1 4-122,-8 23-207,-1 0-1,-2 0 1,0-1-1,-23 34 0,-7 15-94,42-75-63,-105 226 7,94-194-50,0 0 0,3 0-1,0 1 1,2 0 0,-2 49 0,5-45-120,1-10-302,3 51-1,0-71 324,0 1 0,0-1 0,0 0 0,1 0 0,0 0 0,1-1 0,0 1 0,0 0 0,0-1 0,0 0-1,1 0 1,5 6 0,7 6-799,1-2 0,1 0 1,28 19-1,-5-10-2676</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0.572"/>
    </inkml:context>
    <inkml:brush xml:id="br0">
      <inkml:brushProperty name="width" value="0.05" units="cm"/>
      <inkml:brushProperty name="height" value="0.05" units="cm"/>
      <inkml:brushProperty name="color" value="#0000FF"/>
    </inkml:brush>
  </inkml:definitions>
  <inkml:trace contextRef="#ctx0" brushRef="#br0">1 0 4353,'0'0'2090,"0"0"-193,0 0-53,0 0-416,0 0-241,0 0-362,0 0-275,20 25-188,5 6-269,64 85 355,-84-110-384,-1 0 1,0 0 0,0 1-1,-1 0 1,0 0 0,0 0-1,-1 0 1,0 0 0,-1 0-1,1 1 1,-1-1 0,-1 0-1,0 1 1,0-1 0,-2 10-1,1-12-276,-1 1-1,0-1 0,0 1 0,0-1 0,-1 0 0,0 0 0,0 0 0,-1 0 0,1-1 0,-1 1 0,0-1 1,0 0-1,-1 0 0,0 0 0,-6 4 0,1 1-720,-19 14-3950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0.921"/>
    </inkml:context>
    <inkml:brush xml:id="br0">
      <inkml:brushProperty name="width" value="0.05" units="cm"/>
      <inkml:brushProperty name="height" value="0.05" units="cm"/>
      <inkml:brushProperty name="color" value="#0000FF"/>
    </inkml:brush>
  </inkml:definitions>
  <inkml:trace contextRef="#ctx0" brushRef="#br0">4 0 4425,'0'0'2686,"0"0"-602,0 0-303,0 0-376,0 0 1,0 0-156,-1 6-178,-2 18-152,4-24-880,-1 1-1,0 0 1,1-1-1,-1 1 1,0-1 0,1 1-1,-1-1 1,0 1 0,1-1-1,-1 1 1,1-1-1,-1 1 1,1-1 0,0 0-1,-1 1 1,1-1 0,-1 0-1,1 1 1,0-1-1,-1 0 1,1 0 0,0 1-1,-1-1 1,1 0-1,0 0 1,0 0 0,-1 0-1,1 0 1,0 0 0,-1 0-1,2 0 1,28-1 267,-24 1-183,16 0-57,-6 1-294,-1-1-1,1 0 1,-1-1 0,1-1-1,-1 0 1,21-6 0,-11-1-2474,-6 4-2160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1.259"/>
    </inkml:context>
    <inkml:brush xml:id="br0">
      <inkml:brushProperty name="width" value="0.05" units="cm"/>
      <inkml:brushProperty name="height" value="0.05" units="cm"/>
      <inkml:brushProperty name="color" value="#0000FF"/>
    </inkml:brush>
  </inkml:definitions>
  <inkml:trace contextRef="#ctx0" brushRef="#br0">10 0 3089</inkml:trace>
  <inkml:trace contextRef="#ctx0" brushRef="#br0" timeOffset="1">10 0 3089,'-9'216'4633,"9"-216"-2665,0 0-296,0 0-279,0 0-345,0 4 64,4 5-184,6-1 329,4 1-713,4-5-200,5-4-344,1 0 0,8 0-320,1 0-216,18-13-649,-9-8-1343,-5 3-2457</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1.834"/>
    </inkml:context>
    <inkml:brush xml:id="br0">
      <inkml:brushProperty name="width" value="0.05" units="cm"/>
      <inkml:brushProperty name="height" value="0.05" units="cm"/>
      <inkml:brushProperty name="color" value="#0000FF"/>
    </inkml:brush>
  </inkml:definitions>
  <inkml:trace contextRef="#ctx0" brushRef="#br0">0 99 5065,'0'0'4382,"0"0"-1868,0 0-592,0 0-487,0 0-221,0 0-348,0 0-212,0 0-227,8 0 239,31 0-165,-17 2-460,-1-2 0,1 0 0,-1-2 1,0 0-1,0-1 0,0 0 0,29-10 0,-32 6-813,1-1 1,22-14-1,6-9-5180,-32 21 405</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2.221"/>
    </inkml:context>
    <inkml:brush xml:id="br0">
      <inkml:brushProperty name="width" value="0.05" units="cm"/>
      <inkml:brushProperty name="height" value="0.05" units="cm"/>
      <inkml:brushProperty name="color" value="#0000FF"/>
    </inkml:brush>
  </inkml:definitions>
  <inkml:trace contextRef="#ctx0" brushRef="#br0">56 1 4561,'0'0'4225,"0"0"-2223,0 0-497,0 0 1,0 0-83,0 0-463,-7 40-453,-22 131-96,22-136-240,1 1 1,0 70 0,6-96-177,0-8-20,0-2-108,2 0-109,5-1 234,1 1 0,-1-1-1,0 0 1,0-1 0,1 0-1,-1 0 1,0 0 0,12-6-1,53-34-509,-23 13-1279,-4 8-4464,-30 16-258</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2.537"/>
    </inkml:context>
    <inkml:brush xml:id="br0">
      <inkml:brushProperty name="width" value="0.05" units="cm"/>
      <inkml:brushProperty name="height" value="0.05" units="cm"/>
      <inkml:brushProperty name="color" value="#0000FF"/>
    </inkml:brush>
  </inkml:definitions>
  <inkml:trace contextRef="#ctx0" brushRef="#br0">1 1 8090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2.879"/>
    </inkml:context>
    <inkml:brush xml:id="br0">
      <inkml:brushProperty name="width" value="0.05" units="cm"/>
      <inkml:brushProperty name="height" value="0.05" units="cm"/>
      <inkml:brushProperty name="color" value="#0000FF"/>
    </inkml:brush>
  </inkml:definitions>
  <inkml:trace contextRef="#ctx0" brushRef="#br0">9 1 8090,'-9'219'3176,"9"-219"-1135,0 0-353,0 0-664,0 0-183,0 0-321,0 0-280,14-4 80,9-5-168,10 1-48,-1-10-104,10-3-248,23-22-1224,-9 4-1465,-5 9-3504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3.202"/>
    </inkml:context>
    <inkml:brush xml:id="br0">
      <inkml:brushProperty name="width" value="0.05" units="cm"/>
      <inkml:brushProperty name="height" value="0.05" units="cm"/>
      <inkml:brushProperty name="color" value="#0000FF"/>
    </inkml:brush>
  </inkml:definitions>
  <inkml:trace contextRef="#ctx0" brushRef="#br0">84 0 8450,'0'0'3156,"0"0"-551,0 0-539,0 0-470,0 0-474,0 0-233,0 0-378,-7 23-95,-1 4-333,-33 118 204,29-81-488,4 1 1,0 126-1,8-191 151,0 1-1,0 0 1,1-1-1,-1 1 1,0 0 0,0 0-1,0-1 1,1 1-1,-1 0 1,0-1 0,1 1-1,-1 0 1,1-1-1,-1 1 1,1-1-1,-1 1 1,1-1 0,-1 1-1,1-1 1,0 1-1,-1-1 1,1 1 0,0-1-1,-1 1 1,2-1-1,25 5-1451,-19-5 1006,1 0 1,-1 0 0,0-1-1,12-3 1,-15 3 128,-1-1 0,1 0 1,0 0-1,-1 0 1,0-1-1,7-4 1,27-22-3907</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3.517"/>
    </inkml:context>
    <inkml:brush xml:id="br0">
      <inkml:brushProperty name="width" value="0.05" units="cm"/>
      <inkml:brushProperty name="height" value="0.05" units="cm"/>
      <inkml:brushProperty name="color" value="#0000FF"/>
    </inkml:brush>
  </inkml:definitions>
  <inkml:trace contextRef="#ctx0" brushRef="#br0">307 0 1456,'0'0'6092,"0"0"-2962,0 0-1221,0 0-288,0 0-392,0 0-98,-4 14-253,-9 22-239,-1 1-1,-39 66 0,45-91-608,-88 134 701,74-115-1280,-2-1 0,-43 42 0,62-71-3554,4-1 93</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3.852"/>
    </inkml:context>
    <inkml:brush xml:id="br0">
      <inkml:brushProperty name="width" value="0.05" units="cm"/>
      <inkml:brushProperty name="height" value="0.05" units="cm"/>
      <inkml:brushProperty name="color" value="#0000FF"/>
    </inkml:brush>
  </inkml:definitions>
  <inkml:trace contextRef="#ctx0" brushRef="#br0">0 0 7538,'0'0'2638,"0"0"-522,0 0-396,0 0-250,0 0-307,0 0-196,2 8-287,-2-8-674,56 215 2630,-48-189-2815,2-1 0,1 0 0,1-1 0,2 0 1,0 0-1,26 29 0,-36-48-337,0-1 1,1 0 0,-1-1 0,1 1-1,0-1 1,0 0 0,1 0 0,-1 0 0,1 0-1,8 2 1,-12-4 172,13 4-4494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2.362"/>
    </inkml:context>
    <inkml:brush xml:id="br0">
      <inkml:brushProperty name="width" value="0.05" units="cm"/>
      <inkml:brushProperty name="height" value="0.05" units="cm"/>
      <inkml:brushProperty name="color" value="#E71224"/>
    </inkml:brush>
  </inkml:definitions>
  <inkml:trace contextRef="#ctx0" brushRef="#br0">6 0 6057,'0'0'3888,"0"0"-1349,0 0-615,0 0-327,0 0-450,0 0-263,0 12-247,0 588 1394,0-599-2309,0-1-30,0 0 134,0 0-62,0-3 64,-2-81-596,-1 44 496,3-1 1,1 0 0,10-64-1,-7 87 205,2 1-1,0 0 0,1 0 1,0 1-1,20-31 1,-21 37 49,1 0 0,1 0 0,0 1 0,0 0 0,1 0 1,0 1-1,0 0 0,1 1 0,15-10 0,-19 16-41,-1-1 0,0 1 0,1 0 0,-1 0-1,0 0 1,1 1 0,-1 0 0,11 1 0,0-1-10,-14 1 87,-1 0 1,1 0-1,-1 0 1,1 1-1,-1-1 1,0 0-1,1 0 1,-1 1-1,0-1 1,0 0-1,0 1 1,0-1-1,0 1 1,-1 0-1,1-1 1,0 1-1,-1 0 1,1-1-1,0 3 1,1 2 18,18 49 124,-2 0 1,14 76 0,12 42-163,-38-153-201,-3-8 195,1 0-1,0 0 1,10 19 0,-13-29-139,0 0-1,0 1 1,1-1-1,-1 0 1,1 0-1,0 0 1,0 0 0,-1 0-1,1 0 1,0-1-1,1 1 1,-1-1 0,0 1-1,0-1 1,1 0-1,-1 0 1,1 0-1,-1 0 1,1 0 0,-1 0-1,1-1 1,-1 1-1,5-1 1,4 1-637,-5-1 225,-1 1 0,1-1 0,-1 0 0,1-1 0,-1 1 0,1-1 0,8-3 0,15-15-5325</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4.203"/>
    </inkml:context>
    <inkml:brush xml:id="br0">
      <inkml:brushProperty name="width" value="0.05" units="cm"/>
      <inkml:brushProperty name="height" value="0.05" units="cm"/>
      <inkml:brushProperty name="color" value="#0000FF"/>
    </inkml:brush>
  </inkml:definitions>
  <inkml:trace contextRef="#ctx0" brushRef="#br0">6 155 576,'0'0'4196,"0"0"-1706,0 0-559,0 0-304,0 0-280,0 0-100,-1 0-1175,1 0 0,0 0 0,0 1 0,0-1 0,0 0 1,0 0-1,0 0 0,0 0 0,-1 0 0,1 0 0,0 0 1,0 0-1,0 0 0,0 0 0,0 0 0,0 0 0,-1 0 1,1 0-1,0 0 0,0 0 0,0 0 0,0 0 0,0 0 1,0 0-1,-1 0 0,1 0 0,0-1 0,0 1 0,0 0 1,0 0-1,0 0 0,0 0 0,0 0 0,0 0 0,-1 0 1,1 0-1,0 0 0,0 0 0,0 0 0,0-1 0,0 1 1,0 0-1,0 0 0,0 0 0,0 0 0,0 0 1,0 0-1,0 0 0,0-1 0,0 1 0,0 0 0,0-4-40,0 0 0,0 1 0,0-1-1,1 0 1,-1 0 0,1 1-1,0-1 1,1 0 0,-1 1 0,1-1-1,0 1 1,-1-1 0,2 1-1,-1 0 1,0-1 0,1 1 0,0 0-1,5-5 1,57-63-1448,-64 70 1376,-1 0 1,1 1-1,-1-1 0,1 0 1,0 1-1,-1-1 0,1 1 1,-1-1-1,1 1 0,0-1 1,0 1-1,-1 0 0,1-1 1,0 1-1,0 0 0,0-1 1,-1 1-1,1 0 0,0 0 1,0 0-1,0-1 0,1 1 1,-1 0-112,-1 10 71,0 199 808,2-209-1084,0 1 1,0-1-1,0 0 1,0 0-1,0 0 0,0 0 1,0-1-1,0 1 0,0 0 1,0-1-1,4-1 0,8-15-1947,0-1-1567</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4.538"/>
    </inkml:context>
    <inkml:brush xml:id="br0">
      <inkml:brushProperty name="width" value="0.05" units="cm"/>
      <inkml:brushProperty name="height" value="0.05" units="cm"/>
      <inkml:brushProperty name="color" value="#0000FF"/>
    </inkml:brush>
  </inkml:definitions>
  <inkml:trace contextRef="#ctx0" brushRef="#br0">0 0 4993,'0'0'3241,"0"0"-785,0 0-495,0 0-385,0 0-520,0 0-216,0 0-527,0 90-57,0-90-256,0 0-104,0 0-1585,0-13-1383,0-8-4738</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5.091"/>
    </inkml:context>
    <inkml:brush xml:id="br0">
      <inkml:brushProperty name="width" value="0.05" units="cm"/>
      <inkml:brushProperty name="height" value="0.05" units="cm"/>
      <inkml:brushProperty name="color" value="#0000FF"/>
    </inkml:brush>
  </inkml:definitions>
  <inkml:trace contextRef="#ctx0" brushRef="#br0">1 1 1592,'0'0'4627,"0"0"-2152,0 0-692,0 0-476,0 0-264,0 0-222,0 0-39,0 0 83,7 5 1041,7 3-1507,0 1-1,0 0 1,-1 1-1,0 1 1,-1 0-1,14 16 1,-19-19-366,-1 0 0,0 0 0,-1 1 0,0 0 0,0-1 0,-1 1 0,-1 1 0,1-1 0,-2 0 0,1 1 0,0 15 0,-3-25-33,3 97 44,-4-85-91,1-1 0,-2 0 0,0 0 0,0 0 0,-2-1 0,-6 19 0,7-24-132,-12 24-261,-24 36 1,2-23-1818,33-39 1360,-1 1 0,0-1 1,1 1-1,-1-1 0,0 0 1,-11 4-1,6-3-3748</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5.432"/>
    </inkml:context>
    <inkml:brush xml:id="br0">
      <inkml:brushProperty name="width" value="0.05" units="cm"/>
      <inkml:brushProperty name="height" value="0.05" units="cm"/>
      <inkml:brushProperty name="color" value="#0000FF"/>
    </inkml:brush>
  </inkml:definitions>
  <inkml:trace contextRef="#ctx0" brushRef="#br0">0 18 6313,'0'0'5289,"0"0"-2960,0 0-425,0 0-383,0 0-457,0 0-496,0 0-128,0 0-440,0 0 0,0 0-536,14 0-1224,-5-4-2937,5-9-2497</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5.990"/>
    </inkml:context>
    <inkml:brush xml:id="br0">
      <inkml:brushProperty name="width" value="0.05" units="cm"/>
      <inkml:brushProperty name="height" value="0.05" units="cm"/>
      <inkml:brushProperty name="color" value="#0000FF"/>
    </inkml:brush>
  </inkml:definitions>
  <inkml:trace contextRef="#ctx0" brushRef="#br0">0 0 4993,'0'0'2277,"0"0"-362,0 0-110,0 0-64,0 0 234,0 0-479,8 2-333,4 0-642,0 1 1,0 0-1,19 8 1,-20-8-430,0 0 1,0-1-1,1 0 1,0 0-1,-1-1 1,1 0 0,0-1-1,-1-1 1,16-1-1,15 0-273,-31 2-172,1 0 0,-1-1 0,22-3 0,10-12-7640,-42 16 2484</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6.418"/>
    </inkml:context>
    <inkml:brush xml:id="br0">
      <inkml:brushProperty name="width" value="0.05" units="cm"/>
      <inkml:brushProperty name="height" value="0.05" units="cm"/>
      <inkml:brushProperty name="color" value="#0000FF"/>
    </inkml:brush>
  </inkml:definitions>
  <inkml:trace contextRef="#ctx0" brushRef="#br0">55 0 3577,'0'0'1890,"0"0"-254,0 0-92,0 0-112,0 0-235,0 0-285,-3 26 107,-22 185 1077,21-175-1589,2-8-178,-2-1 1,-13 49-1,17-75-339,1-1-1,-1 0 0,0 1 0,1-1 1,-1 1-1,0-1 0,1 0 1,-1 1-1,0-1 0,1 0 0,-1 0 1,1 1-1,-1-1 0,1 0 1,-1 0-1,1 0 0,-1 1 0,0-1 1,1 0-1,-1 0 0,1 0 1,0 0-1,-1 0 0,1 0 0,-1 0 1,1 0-1,-1 0 0,1 0 1,-1 0-1,1 0 0,-1 0 0,1 0 1,-1-1-1,1 1 0,-1 0 1,1-1-1,24-3-18,-7-2-471,0-1 0,0 0 0,-1-1 0,26-16 0,0 0-3181,-24 15-174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6.751"/>
    </inkml:context>
    <inkml:brush xml:id="br0">
      <inkml:brushProperty name="width" value="0.05" units="cm"/>
      <inkml:brushProperty name="height" value="0.05" units="cm"/>
      <inkml:brushProperty name="color" value="#0000FF"/>
    </inkml:brush>
  </inkml:definitions>
  <inkml:trace contextRef="#ctx0" brushRef="#br0">0 0 16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7.069"/>
    </inkml:context>
    <inkml:brush xml:id="br0">
      <inkml:brushProperty name="width" value="0.05" units="cm"/>
      <inkml:brushProperty name="height" value="0.05" units="cm"/>
      <inkml:brushProperty name="color" value="#0000FF"/>
    </inkml:brush>
  </inkml:definitions>
  <inkml:trace contextRef="#ctx0" brushRef="#br0">0 0 16,'0'164'5689,"0"-164"-3272,0 0-817,0 0-304,0 0-535,0 0 143,0 0-392,0 0 152,0 0-264,0 0 8,9 0-200,15 0-136,-1 0-72,10 0-72,18-35-608,-5 5-1160,1-4-2513</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7.403"/>
    </inkml:context>
    <inkml:brush xml:id="br0">
      <inkml:brushProperty name="width" value="0.05" units="cm"/>
      <inkml:brushProperty name="height" value="0.05" units="cm"/>
      <inkml:brushProperty name="color" value="#0000FF"/>
    </inkml:brush>
  </inkml:definitions>
  <inkml:trace contextRef="#ctx0" brushRef="#br0">134 1 2721,'0'0'5386,"0"0"-2591,0 0-1089,0 0-375,0 0-161,0 0-272,-18 43-159,-56 137-195,43-88-12,25-41-238,6-26-198,-2-7-160,1-5 100,0 1-1,1 0 0,0 0 1,3 14-1,-2-25-129,-1-1 0,1 1 0,-1-1 0,1 1 0,0-1 1,0 0-1,0 1 0,0-1 0,0 0 0,1 0 0,-1 0 0,1 0 0,0 0 0,0 0 0,0 0 0,0 0 0,0 0 0,0-1 0,0 1 0,0-1 0,1 1 0,-1-1 0,1 0 0,-1 0 0,1 0 1,-1 0-1,1-1 0,4 2 0,9-1-1880,-1 0 1,24-3 0,-10-1-3875</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7.753"/>
    </inkml:context>
    <inkml:brush xml:id="br0">
      <inkml:brushProperty name="width" value="0.05" units="cm"/>
      <inkml:brushProperty name="height" value="0.05" units="cm"/>
      <inkml:brushProperty name="color" value="#0000FF"/>
    </inkml:brush>
  </inkml:definitions>
  <inkml:trace contextRef="#ctx0" brushRef="#br0">349 4 2905,'0'0'3739,"0"0"-1736,0 0-354,0 0-291,0 0-43,0 0-245,0-3 1071,0 4 218,-1 4-2311,-1 1 1,1-1-1,-1 0 1,-1 0-1,1 0 1,-1-1-1,0 1 1,0 0-1,-1-1 1,1 0-1,-6 5 1,-3 5 13,-263 328-124,269-334-547,-9 10 456,11-8-7169,4-10 1502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2.841"/>
    </inkml:context>
    <inkml:brush xml:id="br0">
      <inkml:brushProperty name="width" value="0.05" units="cm"/>
      <inkml:brushProperty name="height" value="0.05" units="cm"/>
      <inkml:brushProperty name="color" value="#E71224"/>
    </inkml:brush>
  </inkml:definitions>
  <inkml:trace contextRef="#ctx0" brushRef="#br0">1 1 6857,'0'0'3233,"0"0"-816,0 0-657,0 0-416,0 0-439,0 0-305,0 0-144,51 11-144,-22-5 56,11 0-208,-1 0 160,13 0-320,5-6 0,11 0-272,40 0-568,-11 0-1609,-6 0-2608</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8.086"/>
    </inkml:context>
    <inkml:brush xml:id="br0">
      <inkml:brushProperty name="width" value="0.05" units="cm"/>
      <inkml:brushProperty name="height" value="0.05" units="cm"/>
      <inkml:brushProperty name="color" value="#0000FF"/>
    </inkml:brush>
  </inkml:definitions>
  <inkml:trace contextRef="#ctx0" brushRef="#br0">0 0 6529,'0'0'2876,"0"0"-696,0 0-461,0 0-324,0 0-463,0 0-352,3 11-35,15 55 213,-2-2 120,41 98-1,-41-127-889,-1 0-109,21 34 0,-32-61-108,0-1 0,1 0 0,1 0 0,-1 0 0,1-1 0,1 1 1,-1-1-1,1-1 0,0 1 0,12 6 0,4-3-2942,-4-8-1721</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8.513"/>
    </inkml:context>
    <inkml:brush xml:id="br0">
      <inkml:brushProperty name="width" value="0.05" units="cm"/>
      <inkml:brushProperty name="height" value="0.05" units="cm"/>
      <inkml:brushProperty name="color" value="#0000FF"/>
    </inkml:brush>
  </inkml:definitions>
  <inkml:trace contextRef="#ctx0" brushRef="#br0">219 1 160,'0'0'6592,"0"0"-3108,0 0-1448,0 0-482,0 0-245,0 0-310,0 5-177,0 148 1235,-2-140-2096,-1 0-1,0-1 1,0 1-1,-2-1 0,1 0 1,-2 0-1,0 0 1,0 0-1,-12 14 0,16-24-68,1-1-1,-1 1 1,0-1-1,0 1 1,1-1-1,-1 0 1,0 0-1,0 0 0,-1 0 1,1 0-1,0 0 1,0 0-1,0-1 1,-1 1-1,1-1 1,0 1-1,-1-1 1,1 0-1,0 0 0,-1 0 1,1 0-1,0 0 1,-1-1-1,1 1 1,-4-1-1,1 0-166,-1-1-1,1 1 1,0-1-1,0 0 1,0 0-1,0 0 1,0 0-1,0-1 1,-5-4-1,-15-17-1427,2 2-976</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8.919"/>
    </inkml:context>
    <inkml:brush xml:id="br0">
      <inkml:brushProperty name="width" value="0.05" units="cm"/>
      <inkml:brushProperty name="height" value="0.05" units="cm"/>
      <inkml:brushProperty name="color" value="#0000FF"/>
    </inkml:brush>
  </inkml:definitions>
  <inkml:trace contextRef="#ctx0" brushRef="#br0">1 43 5297,'0'0'2753,"0"0"-785,0 0-352,0 0-407,0 0 63,0 0-512,0 0-184,18 0-448,-8 0 0,-1 0-128,5-4-96,14-9-1128,-10 4-1585,1-8-5656</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9.458"/>
    </inkml:context>
    <inkml:brush xml:id="br0">
      <inkml:brushProperty name="width" value="0.05" units="cm"/>
      <inkml:brushProperty name="height" value="0.05" units="cm"/>
      <inkml:brushProperty name="color" value="#0000FF"/>
    </inkml:brush>
  </inkml:definitions>
  <inkml:trace contextRef="#ctx0" brushRef="#br0">1 1 4977,'0'0'2467,"0"0"-468,0 0-514,0 0-272,0 0 13,0 0 226,9 12-181,40 54 182,65 115 0,-112-175-1733,0 0 0,0 0 0,0 0 0,-1 0 1,0 1-1,0-1 0,-1 1 0,0-1 0,0 0 0,0 1 0,-1-1 0,0 0 0,-1 1 0,0-1 1,0 0-1,-4 8 0,-15 9-3876</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29.939"/>
    </inkml:context>
    <inkml:brush xml:id="br0">
      <inkml:brushProperty name="width" value="0.05" units="cm"/>
      <inkml:brushProperty name="height" value="0.05" units="cm"/>
      <inkml:brushProperty name="color" value="#0000FF"/>
    </inkml:brush>
  </inkml:definitions>
  <inkml:trace contextRef="#ctx0" brushRef="#br0">0 4 6905,'0'0'2806,"0"0"-810,0 0-268,0 0-250,0 0-138,0 0-397,2 3-277,0-1-626,-1 0 0,1 0-1,0 0 1,0 0 0,0 0-1,0-1 1,0 1 0,0-1-1,1 1 1,-1-1-1,1 0 1,-1 0 0,1 0-1,-1 0 1,1 0 0,0 0-1,-1-1 1,1 1 0,0-1-1,3 1 1,12 0-117,0 0 0,20-2 0,-12 1-501,-23 0 249,-1 0 0,1 0 0,0-1 0,0 1 0,0 0 0,-1-1 0,1 1 0,0-1 0,-1 0 0,1 0 0,-1 0-1,1 0 1,-1 0 0,1-1 0,-1 1 0,0-1 0,0 1 0,1-1 0,-1 0 0,2-2 0,6-9-5118</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30.257"/>
    </inkml:context>
    <inkml:brush xml:id="br0">
      <inkml:brushProperty name="width" value="0.05" units="cm"/>
      <inkml:brushProperty name="height" value="0.05" units="cm"/>
      <inkml:brushProperty name="color" value="#0000FF"/>
    </inkml:brush>
  </inkml:definitions>
  <inkml:trace contextRef="#ctx0" brushRef="#br0">0 0 1256</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30.601"/>
    </inkml:context>
    <inkml:brush xml:id="br0">
      <inkml:brushProperty name="width" value="0.05" units="cm"/>
      <inkml:brushProperty name="height" value="0.05" units="cm"/>
      <inkml:brushProperty name="color" value="#0000FF"/>
    </inkml:brush>
  </inkml:definitions>
  <inkml:trace contextRef="#ctx0" brushRef="#br0">0 0 1256,'24'133'5281,"-24"-133"-3360,0 0-361,0 0-328,9 0-191,0 0 231,5 0-368,0 0 32,9 0-424,1 0-152,4 0-239,-1 0-121,1 0-609,14 0-903,-5-4-1537,-9 0-7401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31.387"/>
    </inkml:context>
    <inkml:brush xml:id="br0">
      <inkml:brushProperty name="width" value="0.05" units="cm"/>
      <inkml:brushProperty name="height" value="0.05" units="cm"/>
      <inkml:brushProperty name="color" value="#0000FF"/>
    </inkml:brush>
  </inkml:definitions>
  <inkml:trace contextRef="#ctx0" brushRef="#br0">4 469 5473,'0'0'3961,"0"0"-1650,0 0-480,0 0-96,0 0-332,0 0-385,0 0-441,-2 5-70,1-3-425,1-3 408,21-33-424,36-44 1,3-5-433,-14 16-57,28-46-551,-76 126 1041,2-1-1,2 25 1,-1-1 16,-2 35 224,-16 102 0,12-117-285,5-55-22,0-1-69,0 0-130,3-3-31,23-23-355,-2-1 0,41-58 0,30-69-2112,-90 145 2550,18-29-546,-10 20 370,-1-2-1,-2 1 0,0-1 0,-1-1 1,7-25-1,-16 46 427,0 0 1,0-1-1,0 1 0,1 0 1,-1-1-1,0 1 0,0 0 1,0-1-1,0 1 0,0 0 1,0-1-1,0 1 1,0 0-1,0-1 0,0 1 1,0 0-1,0-1 0,0 1 1,0 0-1,0-1 0,0 1 1,0 0-1,0-1 0,0 1 1,-1 0-1,1-1 0,0 1 1,0 0-1,-1-1 0,1 1 1,0 0-1,0 0 0,-1-1 1,1 1-1,0 0 0,-1 0 1,1-1-1,0 1 0,-1 0 1,1 0-1,0 0 1,-1 0-1,1 0 0,0-1 1,-1 1-1,1 0 0,-1 0 1,1 0-1,0 0 0,-1 0 1,1 0-1,-1 0 0,1 0 1,0 0-1,-1 0 0,1 1 1,-1-1-1,-6 8-182,0 10 216,1 0 1,1 1 0,1-1 0,1 1-1,-1 19 1,3 100 39,3-66 77,1-31 34,2 1 0,2-2 0,2 1-1,21 56 1,-28-89-400,11 21 255,-13-28-226,1 0 1,-1-1 0,1 1-1,-1-1 1,1 1 0,0-1-1,-1 1 1,1-1 0,0 1-1,0-1 1,-1 1 0,1-1-1,0 0 1,0 0 0,-1 1-1,1-1 1,0 0 0,0 0-1,0 0 1,0 0 0,0 1-1,-1-1 1,1 0 0,0-1-1,0 1 1,0 0 0,0 0-1,0 0 1,-1 0 0,1-1-1,0 1 1,0 0 0,0-1-1,-1 1 1,1 0 0,0-1-1,0 0 1,3-2-395,0 0 0,0-1 0,0 1 0,-1-1 0,0 0 0,0 0 0,0 0 0,0 0-1,2-7 1,-4 10 242,17-33-6240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32.380"/>
    </inkml:context>
    <inkml:brush xml:id="br0">
      <inkml:brushProperty name="width" value="0.05" units="cm"/>
      <inkml:brushProperty name="height" value="0.05" units="cm"/>
      <inkml:brushProperty name="color" value="#0000FF"/>
    </inkml:brush>
  </inkml:definitions>
  <inkml:trace contextRef="#ctx0" brushRef="#br0">0 0 6409,'0'0'2933,"0"0"-556,0 0-382,0 0-200,0 0-343,0 0-329,1 25 984,0-23-2097,0 0-1,0 0 1,1 0 0,-1 0 0,1 0-1,0-1 1,-1 1 0,1-1 0,0 1-1,0-1 1,0 1 0,0-1-1,0 0 1,0 0 0,0 0 0,1 0-1,-1 0 1,0 0 0,1-1 0,2 1-1,4 1-206,-1 0 1,1-1-1,0 0 0,9-1 0,-16 0 22,-2 4 25,0-1-1,0 0 1,0 0 0,0 0-1,0 0 1,-1 0-1,1 0 1,-1 0-1,0 0 1,0 0 0,0 0-1,-1 0 1,1 0-1,-1 0 1,0-1 0,0 1-1,-3 3 1,-3 4-192,0 0 0,1 1 0,0 0 0,1 0-1,0 0 1,1 1 0,-4 14 0,10-25 515,0-1-1,0 1 1,0 0 0,0-1-1,1 1 1,-1-1-1,0 0 1,1 1-1,-1-1 1,0 0 0,1 0-1,-1 0 1,0 1-1,1-1 1,-1-1 0,0 1-1,3 0 1,41 0-875,-35 0 828,101-7-3773,-93 5 2352,24-2-4397</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48.588"/>
    </inkml:context>
    <inkml:brush xml:id="br0">
      <inkml:brushProperty name="width" value="0.05" units="cm"/>
      <inkml:brushProperty name="height" value="0.05" units="cm"/>
      <inkml:brushProperty name="color" value="#0000FF"/>
    </inkml:brush>
  </inkml:definitions>
  <inkml:trace contextRef="#ctx0" brushRef="#br0">11 28 1320,'0'0'1655,"0"0"-169,0 0-304,0 0-148,0 0-181,0 0 53,-10 1 7276,20 3-8192,1 0-1,0-1 0,0-1 1,0 1-1,0-2 0,1 0 1,-1 0-1,0-1 0,16-1 1,2 0-175,-23 0 160,0 0 0,-1 0 0,1-1 0,-1 0 0,1 0 0,-1 0 0,0-1 0,0 0 0,0 0 0,5-4 0,14-7 10,-22 13 4,0 1 1,0-1-1,0 0 0,0 1 1,0-1-1,1 1 1,-1 0-1,0 0 1,0 0-1,1 0 0,-1 0 1,0 0-1,0 0 1,0 1-1,0-1 1,1 1-1,-1 0 0,2 1 1,41 24 132,-39-22-106,0 0 0,0 0-1,0 0 1,1-1 0,8 3 0,13-1-190,0-1 1,0-2-1,1-1 1,47-3-1,9-1-548,-81 4 802,0 0 0,0 0 0,0 1 0,0-1-1,0 1 1,0 0 0,-1 0 0,1 0 0,-1 0 0,1 1 0,2 2-1,33 18 142,-22-20-216,1-1 0,-1 0 1,1-1-1,34-3 0,-32 0-141,1 2 0,0 0-1,22 4 1,-33-1 125,0 0 0,-1 1 0,0 0 0,0 1 0,0 0 0,0 1 0,-1-1 0,0 2 0,10 9 0,41 26 184,-46-37-153,1-2 1,0 0-1,0 0 1,0-1 0,0-1-1,0 0 1,1-1-1,-1-1 1,14-2-1,21 1-146,-1 0 13,-30 1 56,0 0 0,0 1-1,33 5 1,-44-3 51,0 1 0,-1 0 0,1 0 0,-1 0-1,0 1 1,9 6 0,-7-4 21,0-1-1,-1-1 1,2 1-1,-1-1 1,9 3-1,-1-4-44,1-1 1,-1 0-1,1-1 0,31-2 0,-11 0-185,-26 0 189,1-1 0,-1 0 0,0 0 1,1-2-1,-1 1 0,0-1 0,-1-1 0,16-8 0,-16 8-16,1-1 1,-1 2-1,2-1 0,-1 1 0,0 1 0,1 0 0,-1 1 0,19-2 1,-7 4-201,3-1 334,0 2 0,0 0 0,48 10 0,-50-6-2,0-2-1,48 2 1,-46-4-56,0 0-1,34 8 1,-27-5-5,-28-4-82,0 0 0,0 0 0,-1 1 0,1 0 0,0 0 0,8 3 0,-11-3-569,-2-1-940,0 0-1896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3.450"/>
    </inkml:context>
    <inkml:brush xml:id="br0">
      <inkml:brushProperty name="width" value="0.05" units="cm"/>
      <inkml:brushProperty name="height" value="0.05" units="cm"/>
      <inkml:brushProperty name="color" value="#E71224"/>
    </inkml:brush>
  </inkml:definitions>
  <inkml:trace contextRef="#ctx0" brushRef="#br0">1 1 2561,'0'0'2783,"0"0"-368,0 0-428,0 0-309,0 0-117,0 0-115,0 0-1350,0 0 1,1 0-1,-1 0 0,0 0 1,1 0-1,-1-1 1,0 1-1,1 0 0,-1 0 1,1 0-1,-1 0 0,0 0 1,1 0-1,-1 0 0,0 1 1,1-1-1,-1 0 0,0 0 1,1 0-1,-1 0 1,0 0-1,1 0 0,-1 1 1,0-1-1,1 0 0,-1 0 1,0 0-1,0 1 0,1-1 1,-1 0-1,0 0 0,0 1 1,1-1-1,-1 0 0,0 1 1,7 15 72,-2 0 0,0 0 1,0 0-1,-1 1 0,-2-1 1,3 24-1,-3 109 1017,-3-95-1045,1 246-4096,0-250-547</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0.998"/>
    </inkml:context>
    <inkml:brush xml:id="br0">
      <inkml:brushProperty name="width" value="0.05" units="cm"/>
      <inkml:brushProperty name="height" value="0.05" units="cm"/>
      <inkml:brushProperty name="color" value="#0000FF"/>
    </inkml:brush>
  </inkml:definitions>
  <inkml:trace contextRef="#ctx0" brushRef="#br0">5576 0 3809,'0'0'1936,"0"0"-369,0 0-98,0 0-255,0 0-204,0 0-216,-19 7 2409,13 1-2999,5-8-84,0 1 1,1 0-1,-1 0 1,0 0-1,0-1 1,0 1-1,0 0 1,0-1-1,0 1 1,0-1-1,0 1 1,0-1-1,0 1 1,0-1 0,0 0-1,0 1 1,0-1-1,0 0 1,-1 0-1,1 0 1,0 0-1,0 0 1,0 0-1,0 0 1,0 0-1,-2-1 1,-16 3-64,0 1 0,0 0 0,0 1 1,0 2-1,-26 10 0,-35 9 61,-54 9-71,-258 51 52,-117-37 12,-103 16 14,262 7-80,146-27 42,-273 23 0,18-62 64,248-8-172,21 1 55,-201 5-2,141 18-75,-131 5 108,-51-26 67,268-6 152,164 6-301,0 0 2,0 0-7,-1 0 10,0 0 0,1 0 0,-1 0 0,1 0 0,-1 0 0,0 0 0,1 1 0,-1-1 1,1 0-1,-1 0 0,1 1 0,-1-1 0,1 0 0,-1 1 0,1-1 0,-1 1 0,1-1 0,-1 0 1,1 1-1,0-1 0,-1 1 0,1-1 0,0 1 0,-1 1 0,-15 30-42,-22 63 0,13-31-3,21-51 22,1 1 1,0-1-1,1 1 1,0-1-1,1 1 1,1 0-1,1 22 0,0-1-3,-1-34 78,0 24-120,0 92 187,-5-35-1398,5-81 1118,0 0 0,-1-1 0,1 1 0,0-1 0,0 1 0,0 0 1,0-1-1,0 1 0,-1-1 0,1 1 0,0-1 0,-1 1 0,1-1 0,0 1 0,-1-1 0,1 1 0,0-1 1,-1 1-1,1-1 0,-1 1 0,1-1 0,-1 0 0,1 1 0,-1-1 0,1 0 0,-1 0 0,1 1 1,-1-1-1,0 0 0,1 0 0,-1 0 0,1 0 0,-1 0 0,0 0 0,1 0 0,-1 0 0,1 0 0,-1 0 1,0 0-1,1 0 0,-1 0 0,1 0 0,-2-1 0,-2 1-1593,-7 0-5304</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1.885"/>
    </inkml:context>
    <inkml:brush xml:id="br0">
      <inkml:brushProperty name="width" value="0.05" units="cm"/>
      <inkml:brushProperty name="height" value="0.05" units="cm"/>
      <inkml:brushProperty name="color" value="#0000FF"/>
    </inkml:brush>
  </inkml:definitions>
  <inkml:trace contextRef="#ctx0" brushRef="#br0">1 5 432,'0'0'1359,"0"0"-367,0 0 62,0 0-137,0 0-36,0 0-204,4 0-92,24-4 1002,-28 4-940,13 0 3915,12 0-2868,-21 0-1588,1 1 0,-1 0 0,0 0-1,0 1 1,0-1 0,-1 1 0,1 0-1,0 0 1,-1 0 0,1 0 0,-1 1-1,1-1 1,-1 1 0,0 0 0,3 4-1,2 1-3,-1 1-1,0-1 1,-1 1-1,10 18 0,-17-25-37,1-2-56,0 0-1,0 1 0,0-1 1,0 0-1,0 1 1,0-1-1,0 0 1,0 0-1,0 1 1,0-1-1,0 0 1,1 1-1,-1-1 0,0 0 1,0 1-1,0-1 1,0 0-1,0 0 1,0 1-1,1-1 1,-1 0-1,0 0 0,0 1 1,0-1-1,1 0 1,-1 0-1,0 0 1,0 1-1,1-1 1,-1 0-1,0 0 0,1 0 1,-1 0-1,0 0 1,0 1-1,1-1 1,-1 0-1,0 0 1,1 0-1,-1 0 1,0 0-1,1 0 0,-1 0 1,0 0-1,0 0 1,1 0-1,-1 0 1,0 0-1,1-1 1,-1 1-1,0 0 0,1 0 1,-1 0-1,1-1 1,2 3-9,1 0 1,-1 0-1,0 0 0,1 0 1,-1 1-1,0-1 0,0 1 1,5 6-1,-7-8 10,0 0-25,-1 0 1,1 0 0,0 0-1,0 0 1,-1 0-1,1 0 1,0 0 0,0-1-1,0 1 1,0 0 0,0-1-1,0 1 1,0-1 0,0 1-1,0-1 1,0 1 0,0-1-1,0 0 1,1 1 0,-1-1-1,0 0 1,0 0 0,0 0-1,0 0 1,1 0 0,-1 0-1,0 0 1,0 0 0,0-1-1,0 1 1,0 0 0,1-1-1,-1 1 1,0-1 0,0 1-1,0-1 1,0 1 0,0-1-1,0 0 1,0 1 0,-1-1-1,1 0 1,0 0 0,0 0-1,0 0 1,-1 0 0,1-1-1,0 2 3,52-57-610,-49 53 226,1 0-1,-1 0 1,1 1-1,0-1 1,0 1 0,0 0-1,0 1 1,1 0-1,-1-1 1,1 2 0,6-2-1,2 2-3617</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3.419"/>
    </inkml:context>
    <inkml:brush xml:id="br0">
      <inkml:brushProperty name="width" value="0.05" units="cm"/>
      <inkml:brushProperty name="height" value="0.05" units="cm"/>
      <inkml:brushProperty name="color" value="#0000FF"/>
    </inkml:brush>
  </inkml:definitions>
  <inkml:trace contextRef="#ctx0" brushRef="#br0">1 105 2665,'0'0'5451,"0"0"-2550,0 0-745,0 0-464,0 0-387,0 0-345,0 0-919,0 0-1,0 0 1,0 0-1,-1 1 0,1-1 1,0 0-1,0 0 1,0 0-1,0 0 0,0 0 1,0 0-1,0 1 1,0-1-1,0 0 0,0 0 1,0 0-1,0 0 1,0 0-1,0 0 1,0 1-1,0-1 0,0 0 1,0 0-1,0 0 1,0 0-1,0 0 0,0 0 1,0 0-1,1 1 1,-1-1-1,0 0 0,0 0 1,0 0-1,0 0 1,0 0-1,0 0 0,0 0 1,0 0-1,0 0 1,0 1-1,1-1 1,-1 0-1,0 0 0,0 0 1,0 0-1,0 0 1,0 0-1,0 0 0,1 0 1,-1 0-1,0 0 1,0 0-1,0 0 0,0 0 1,0 0-1,0 0 1,1 0-1,-1 0 0,0 0 1,11 0 1,0 0 0,-1-1 0,1 0 0,0 0 0,-1-1 0,21-7 1,37-16 29,71-31-1153,-126 48 1398,-6 4-3016,-2 1-5329,-5 3-3</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4.063"/>
    </inkml:context>
    <inkml:brush xml:id="br0">
      <inkml:brushProperty name="width" value="0.05" units="cm"/>
      <inkml:brushProperty name="height" value="0.05" units="cm"/>
      <inkml:brushProperty name="color" value="#0000FF"/>
    </inkml:brush>
  </inkml:definitions>
  <inkml:trace contextRef="#ctx0" brushRef="#br0">1 0 1880,'0'0'4292,"0"0"-1670,0 0-668,0 0-373,0 0-258,0 0-163,0 0-197,0 0-245,0 0-141,0 8 15,4 331 267,1-254-840,-5-84-31,0 0 0,1 0 0,-1-1 0,0 1 0,1-1 0,-1 1 0,1 0 0,-1-1 0,1 1 1,-1-1-1,1 1 0,-1-1 0,1 1 0,-1-1 0,1 0 0,0 1 0,-1-1 0,1 0 0,0 1 0,-1-1 0,1 0 0,0 0 0,-1 1 0,1-1 0,0 0 0,0 0 0,-1 0 1,1 0-1,0 0 0,1 0 0,30-1-633,-23 1 461,5 0 61,-1-1-1,1-1 1,-1 0-1,0 0 1,0-1-1,0-1 0,0 0 1,0-1-1,-1 0 1,12-8-1,34-26-2965,-39 24 73,-4 5-1764</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4.603"/>
    </inkml:context>
    <inkml:brush xml:id="br0">
      <inkml:brushProperty name="width" value="0.05" units="cm"/>
      <inkml:brushProperty name="height" value="0.05" units="cm"/>
      <inkml:brushProperty name="color" value="#0000FF"/>
    </inkml:brush>
  </inkml:definitions>
  <inkml:trace contextRef="#ctx0" brushRef="#br0">8 81 1112,'0'0'4110,"0"0"-1685,0 0-663,0 0-447,0 0-411,0 0-191,-5 0-193,2 0-13,5 0 2591,8-1-3283,0-1 0,-1-1 0,1 1 0,0-1 0,-1-1 0,0 0 0,0 0 0,0-1 0,16-11 0,5-2-2036,3-1-2052</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5.796"/>
    </inkml:context>
    <inkml:brush xml:id="br0">
      <inkml:brushProperty name="width" value="0.05" units="cm"/>
      <inkml:brushProperty name="height" value="0.05" units="cm"/>
      <inkml:brushProperty name="color" value="#0000FF"/>
    </inkml:brush>
  </inkml:definitions>
  <inkml:trace contextRef="#ctx0" brushRef="#br0">107 0 3897,'0'0'3031,"0"0"-621,0 0-388,0 0-342,0 0-69,0 0-389,0 0-185,0 0-290,0 0-153,0 0-200,0 0-135,-10 2 245,5 6-501,1 0 0,0 1 0,0-1 0,0 0 1,1 1-1,1 0 0,-1 0 0,2 0 0,-2 10 0,-5 18 2,-8 27-438,2 0 0,3 1 0,4 0 0,-1 75-1,8-137 141,1 0-1,-1-1 0,1 1 0,-1 0 0,1-1 1,0 1-1,0-1 0,0 1 0,0-1 0,1 1 0,-1-1 1,1 0-1,-1 1 0,1-1 0,0 0 0,0 0 1,-1 0-1,2-1 0,-1 1 0,0 0 0,0-1 1,0 1-1,1-1 0,-1 0 0,4 2 0,17 7-6152</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6.382"/>
    </inkml:context>
    <inkml:brush xml:id="br0">
      <inkml:brushProperty name="width" value="0.05" units="cm"/>
      <inkml:brushProperty name="height" value="0.05" units="cm"/>
      <inkml:brushProperty name="color" value="#0000FF"/>
    </inkml:brush>
  </inkml:definitions>
  <inkml:trace contextRef="#ctx0" brushRef="#br0">321 0 2593,'0'0'2907,"0"0"-531,0 0-357,0 0-497,0 0-191,0 0-159,0 0-75,0 0-228,0 0-106,0 0-244,0 0-125,0 0-107,0 0-108,0 0 8,-1 11 162,-2 0-284,-1-1 0,0 0-1,-1 0 1,0 0 0,0 0 0,-1-1 0,-8 10 0,-6 11 9,-93 126-143,74-106-2068,-56 93 0,91-131 1270,3-8-624,-1 1-3305,2-5 41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6.864"/>
    </inkml:context>
    <inkml:brush xml:id="br0">
      <inkml:brushProperty name="width" value="0.05" units="cm"/>
      <inkml:brushProperty name="height" value="0.05" units="cm"/>
      <inkml:brushProperty name="color" value="#0000FF"/>
    </inkml:brush>
  </inkml:definitions>
  <inkml:trace contextRef="#ctx0" brushRef="#br0">0 9 3329,'0'0'3022,"0"0"-732,0 0-571,0 0-434,0 0-159,0 0-59,0-6 60,0 4-960,0 3 830,2 14-973,-1-1 0,2 1 0,0-1 0,0 0 1,2 0-1,11 26 0,46 81 112,-59-115-134,6 10 20,1 0 1,23 28 0,0-14-1556,-29-27 793,1 0 0,-1-1 0,1 0 0,0 1 0,0-1 0,6 1 0,-5-2-4394</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7.548"/>
    </inkml:context>
    <inkml:brush xml:id="br0">
      <inkml:brushProperty name="width" value="0.05" units="cm"/>
      <inkml:brushProperty name="height" value="0.05" units="cm"/>
      <inkml:brushProperty name="color" value="#0000FF"/>
    </inkml:brush>
  </inkml:definitions>
  <inkml:trace contextRef="#ctx0" brushRef="#br0">0 109 2721,'0'0'4243,"0"0"-1697,0 0-695,0 0-467,0 0-189,0 0-317,0 0-114,0 0-117,0 0-36,0 0-78,0 0-136,0 0-94,0 0-239,6-25-309,4 7-731,1 1 0,26-32 1,6 139-934,-42-88 1838,1 1-1,-1-1 1,1 0 0,0 0-1,0 0 1,0 0 0,0 0-1,0 0 1,0 0 0,0-1-1,0 1 1,1-1 0,-1 0-1,0 1 1,5 0 0,26 1-4448,-23-3 1756</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7.997"/>
    </inkml:context>
    <inkml:brush xml:id="br0">
      <inkml:brushProperty name="width" value="0.05" units="cm"/>
      <inkml:brushProperty name="height" value="0.05" units="cm"/>
      <inkml:brushProperty name="color" value="#0000FF"/>
    </inkml:brush>
  </inkml:definitions>
  <inkml:trace contextRef="#ctx0" brushRef="#br0">0 24 4241,'0'0'2648,"0"0"-583,0 0-441,0 0-592,0 0-15,0 0-137,0 0-232,0-10-56,0 10-336,0 0-24,0 0-224,0 0 112,0 0-112,0 0-16,0 0-176,0-4-1008,0-1-1353,0 0-5112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34.163"/>
    </inkml:context>
    <inkml:brush xml:id="br0">
      <inkml:brushProperty name="width" value="0.05" units="cm"/>
      <inkml:brushProperty name="height" value="0.05" units="cm"/>
      <inkml:brushProperty name="color" value="#E71224"/>
    </inkml:brush>
  </inkml:definitions>
  <inkml:trace contextRef="#ctx0" brushRef="#br0">1 0 5313,'0'0'2226,"0"0"-442,0 0-503,0 0-257,0 0 36,0 0 386,4 7 83,12 13-744,1 0 0,0-1-1,1-1 1,27 20-1,95 65 260,-60-47-675,-26-17-332,-10-9 41,-1 3 0,69 67 0,-100-87-104,-1 0-1,0 1 1,-1 0 0,-1 1-1,0 0 1,-1 0-1,0 1 1,-2 0 0,0 1-1,0-1 1,-2 1 0,5 33-1,-5-22-429,-1 0-1,-2 0 1,-1 1-1,-1-1 0,-1 0 1,-1 0-1,-2 0 1,-1 0-1,-1-1 1,-2 1-1,-23 50 1,-18 6-3559</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8.967"/>
    </inkml:context>
    <inkml:brush xml:id="br0">
      <inkml:brushProperty name="width" value="0.05" units="cm"/>
      <inkml:brushProperty name="height" value="0.05" units="cm"/>
      <inkml:brushProperty name="color" value="#0000FF"/>
    </inkml:brush>
  </inkml:definitions>
  <inkml:trace contextRef="#ctx0" brushRef="#br0">24 0 4177,'0'0'2981,"0"0"-650,0 0-583,0 0-472,0 0-270,0 0-193,0 0-296,0 0-108,0 0-202,2 5 97,38 13-70,-34-16-221,0 0-1,1 1 0,-1 0 1,0 0-1,0 0 0,-1 1 1,7 5-1,-11-7-126,0 0 0,-1 0 0,1 1 0,-1-1-1,0 0 1,0 0 0,0 1 0,0-1 0,0 0 0,-1 3 0,0 3-199,1-4 232,-1 1 0,0-1 0,1 0 0,-2 1 0,1-1 0,-1 0 1,1 0-1,-1 0 0,-4 7 0,-28 37-459,15-23 96,-14 30-483,30-50 825,0 0 0,1 1 1,-1 0-1,1-1 0,1 1 0,-1 0 1,1 0-1,-1 8 0,2-13 80,0-1 328,0 0 21,0 0 57,19-2 1417,-5-4-1921,1 1 1,-1 0 0,1 1-1,0 1 1,26-3 0,2-1-2429,-19 2-1209</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49.684"/>
    </inkml:context>
    <inkml:brush xml:id="br0">
      <inkml:brushProperty name="width" value="0.05" units="cm"/>
      <inkml:brushProperty name="height" value="0.05" units="cm"/>
      <inkml:brushProperty name="color" value="#0000FF"/>
    </inkml:brush>
  </inkml:definitions>
  <inkml:trace contextRef="#ctx0" brushRef="#br0">0 0 4257,'0'0'3642,"0"0"-1464,0 0-577,0 0-436,0 0-156,0 0-95,5 6-37,14 16-726,-1 1-1,-1 1 0,-1 1 0,0 0 0,-3 1 1,0 0-1,-1 1 0,-2 1 0,-1-1 1,-1 2-1,-1-1 0,-1 1 0,1 33 0,-8 117-1631,0-168 1290,-1-1 0,0 1 0,0 0 0,-1-1 0,-1 0 0,0 0 0,-7 14 0,-5 4-1315,-23 29 1,32-47 932,-30 36-3891</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0.331"/>
    </inkml:context>
    <inkml:brush xml:id="br0">
      <inkml:brushProperty name="width" value="0.05" units="cm"/>
      <inkml:brushProperty name="height" value="0.05" units="cm"/>
      <inkml:brushProperty name="color" value="#0000FF"/>
    </inkml:brush>
  </inkml:definitions>
  <inkml:trace contextRef="#ctx0" brushRef="#br0">0 48 6081,'0'0'2932,"0"0"-735,0 0-590,0 0-249,0 0-338,0 0-204,24-5 543,-16 5-1400,23 0 447,39-5 0,-23-6-1887,-1-10-3674,-39 15-421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0.664"/>
    </inkml:context>
    <inkml:brush xml:id="br0">
      <inkml:brushProperty name="width" value="0.05" units="cm"/>
      <inkml:brushProperty name="height" value="0.05" units="cm"/>
      <inkml:brushProperty name="color" value="#0000FF"/>
    </inkml:brush>
  </inkml:definitions>
  <inkml:trace contextRef="#ctx0" brushRef="#br0">0 1 384</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1.016"/>
    </inkml:context>
    <inkml:brush xml:id="br0">
      <inkml:brushProperty name="width" value="0.05" units="cm"/>
      <inkml:brushProperty name="height" value="0.05" units="cm"/>
      <inkml:brushProperty name="color" value="#0000FF"/>
    </inkml:brush>
  </inkml:definitions>
  <inkml:trace contextRef="#ctx0" brushRef="#br0">33 1 384,'-32'161'4713,"32"-161"-2817,0 0-263,0 0-577,0 0-176,0 0-96,0 0-191,0 0 247,0 0-256,13 0 104,6 0-288,-5 0 120,5 0-384,4 0 48,0 0-184,28 0-576,-9-4-632,0-11-2777</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1.637"/>
    </inkml:context>
    <inkml:brush xml:id="br0">
      <inkml:brushProperty name="width" value="0.05" units="cm"/>
      <inkml:brushProperty name="height" value="0.05" units="cm"/>
      <inkml:brushProperty name="color" value="#0000FF"/>
    </inkml:brush>
  </inkml:definitions>
  <inkml:trace contextRef="#ctx0" brushRef="#br0">38 134 4033,'0'0'4594,"0"0"-1936,0 0-812,0 0-611,0 0-351,0 0-173,0 0 28,13 4-275,-3-1-393,0 0 0,0 0-1,0 1 1,-1 1 0,1 0 0,-1 0 0,0 1 0,-1 0 0,0 0 0,11 10 0,-6 0 6,0 0 1,-1 0-1,-1 1 1,15 29-1,-21-34-50,0 0 0,-1 0 0,0 0-1,-1 1 1,-1-1 0,0 1-1,0 0 1,-1 15 0,-1-9 42,-3 42 15,2-57-88,0 1-1,0-1 1,0 1-1,-1-1 1,0 0-1,0 0 1,0 0-1,0 0 1,-1 0-1,-5 7 1,3-5-7,-1 0-1,0 0 1,0-1-1,0 0 1,0 0-1,-14 7 1,16-10 12,0 0 1,0-1-1,0 1 0,0-1 0,-1 0 0,1-1 1,0 1-1,-1-1 0,1 0 0,0 0 1,0 0-1,-1 0 0,1-1 0,-8-1 1,10 1 2,-1 0 1,1 0 0,0 0 0,-1-1-1,1 1 1,0-1 0,0 1 0,0-1-1,0 1 1,0-1 0,0 0-1,0 0 1,1 0 0,-3-3 0,-17-36-1,15 28 5,-4-11-100,1 0 1,1-1-1,1 0 1,1 0 0,1-1-1,2 0 1,0 1 0,3-51-1,0 71 84,1-1 0,0 1 0,1 0-1,-1-1 1,1 1 0,0 0 0,0 0 0,1 0-1,-1 0 1,1 1 0,0-1 0,1 1-1,6-8 1,-4 5-16,0 1-1,0 0 1,1 1-1,0-1 1,0 2-1,0-1 1,0 0 0,11-3-1,96-31-8,-62 23-828,65-29 1,-85 27-1923,-3-1-1432</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2.485"/>
    </inkml:context>
    <inkml:brush xml:id="br0">
      <inkml:brushProperty name="width" value="0.05" units="cm"/>
      <inkml:brushProperty name="height" value="0.05" units="cm"/>
      <inkml:brushProperty name="color" value="#0000FF"/>
    </inkml:brush>
  </inkml:definitions>
  <inkml:trace contextRef="#ctx0" brushRef="#br0">0 0 6529,'0'0'2464,"0"0"-612,0 0-562,0 0-382,0 0-272,0 0-96,6 0 71,77 0 826,-83 0-1447,1 0 0,-1 1 0,1-1 0,0 0 0,-1 1-1,1-1 1,-1 0 0,1 1 0,-1-1 0,1 1 0,-1-1-1,1 0 1,-1 1 0,1-1 0,-1 1 0,1 0-1,-1-1 1,0 1 0,1-1 0,-1 1 0,0 0 0,0-1-1,0 1 1,1 0 0,-1-1 0,0 1 0,0 0 0,0-1-1,0 1 1,0 0 0,0-1 0,0 1 0,0 0-1,0-1 1,0 1 0,-1-1 0,1 1 0,0 0 0,-1 0-1,1 2-7,-1 7-146,-1 0 1,0 0-1,0 0 0,-1 0 1,0 0-1,-1 0 0,0-1 1,0 1-1,-1-1 0,-1 0 1,-9 12-1,-17 34-509,31-53 613,1 1 154,0-2 251,0-1 241,0 0 70,0 0-136,0 0-168,0 0-264,0 0-9,15 0-205,114 0-3784,-96 0 331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3.039"/>
    </inkml:context>
    <inkml:brush xml:id="br0">
      <inkml:brushProperty name="width" value="0.05" units="cm"/>
      <inkml:brushProperty name="height" value="0.05" units="cm"/>
      <inkml:brushProperty name="color" value="#0000FF"/>
    </inkml:brush>
  </inkml:definitions>
  <inkml:trace contextRef="#ctx0" brushRef="#br0">1 76 6185,'0'0'2445,"0"0"-451,0 0-681,0 0-246,0 0-188,0 0-259,0 1-570,1-1-1,0 1 1,-1-1-1,1 1 0,-1-1 1,1 0-1,0 1 1,0-1-1,-1 0 1,1 1-1,0-1 1,0 0-1,-1 0 1,1 0-1,0 0 1,0 0-1,0 0 1,-1 0-1,2 0 1,37 0 108,1 1 329,70-8 1,-99 6-774,0-1 1,0-1 0,0 0 0,0 0 0,0-1 0,0-1 0,-1 1 0,0-2 0,0 1 0,17-14 0,-18 9-2459,-8 0-1521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3.386"/>
    </inkml:context>
    <inkml:brush xml:id="br0">
      <inkml:brushProperty name="width" value="0.05" units="cm"/>
      <inkml:brushProperty name="height" value="0.05" units="cm"/>
      <inkml:brushProperty name="color" value="#0000FF"/>
    </inkml:brush>
  </inkml:definitions>
  <inkml:trace contextRef="#ctx0" brushRef="#br0">9 1 5297,'0'0'2609,"0"0"-532,0 0-539,0 0-506,0 0-263,0 0-197,-1 4-134,-4 49 201,2 0-1,5 64 1,0-21-1130,-2-31-3973,0-44-2492</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4.415"/>
    </inkml:context>
    <inkml:brush xml:id="br0">
      <inkml:brushProperty name="width" value="0.05" units="cm"/>
      <inkml:brushProperty name="height" value="0.05" units="cm"/>
      <inkml:brushProperty name="color" value="#0000FF"/>
    </inkml:brush>
  </inkml:definitions>
  <inkml:trace contextRef="#ctx0" brushRef="#br0">0 525 6833,'0'0'3086,"0"0"-816,0 0-551,0 0-433,0 0-249,0 0-388,0-7-49,1 0-608,1 0 1,0 0 0,1 1 0,-1-1-1,1 1 1,0-1 0,1 1 0,0 0-1,0 0 1,6-6 0,8-15 9,15-33-434,-3-1-1,-3-2 0,26-87 0,-48 130 354,-1 4-524,-3 27-90,-3 85 439,0-32 453,11 113 0,1-126-213,-9-48 10,0 0-1,0 1 0,1-1 0,-1 0 0,1 0 1,-1 0-1,1 0 0,0 0 0,0 0 1,0-1-1,1 1 0,3 3 0,-4-5-25,1 0-1,-1-1 0,0 1 0,0-1 0,1 0 0,-1 1 0,0-1 0,0 0 0,1 0 0,-1-1 1,0 1-1,0 0 0,1-1 0,-1 0 0,0 1 0,0-1 0,4-2 0,6-11-38,1-1 0,-2-1 0,0 0 0,13-26 0,-7 12-175,2-3-702,-1 0 1,21-58-1,-32 70 468,-1-1 0,-1 1 0,0-1 1,-2-1-1,1-40 0,-5 43 2271,-2 30 338,-2 35-1277,3 68-431,5 130 297,-3-235-757,2 0 0,-1-1 0,1 1 0,0 0 0,0-1-1,1 1 1,0-1 0,1 0 0,-1 0 0,1 0 0,1 0 0,9 12-1,-12-18-169,-1 0 0,0-1 0,1 1-1,-1 0 1,1-1 0,-1 1 0,1 0 0,-1-1-1,1 0 1,0 1 0,-1-1 0,1 0-1,-1 0 1,1 0 0,0 0 0,-1 0-1,3-1 1,2 1-1557,0 0-3214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53.197"/>
    </inkml:context>
    <inkml:brush xml:id="br0">
      <inkml:brushProperty name="width" value="0.05" units="cm"/>
      <inkml:brushProperty name="height" value="0.05" units="cm"/>
      <inkml:brushProperty name="color" value="#E71224"/>
    </inkml:brush>
  </inkml:definitions>
  <inkml:trace contextRef="#ctx0" brushRef="#br0">917 1231 304,'0'0'496,"-256"-379"-56,28 47 8,-39 58-312,101 29-136</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7:55.263"/>
    </inkml:context>
    <inkml:brush xml:id="br0">
      <inkml:brushProperty name="width" value="0.05" units="cm"/>
      <inkml:brushProperty name="height" value="0.05" units="cm"/>
      <inkml:brushProperty name="color" value="#0000FF"/>
    </inkml:brush>
  </inkml:definitions>
  <inkml:trace contextRef="#ctx0" brushRef="#br0">1 0 4673,'0'0'2813,"0"0"-522,0 0-426,0 0-430,0 0-321,0 0-231,23 0 665,-8 1-1344,-1 0 0,1 2 0,0-1 0,-1 2 0,28 10 0,-41-13-310,0 0-1,0 0 0,-1 0 0,1 1 0,0-1 0,-1 0 0,1 0 0,-1 1 0,1-1 0,-1 0 0,0 1 0,0-1 0,1 1 0,-1-1 0,0 0 0,0 1 0,-1 2 0,-3 27-556,-54 77-175,57-107 855,1 1 0,-1 0 0,0 0 0,0 0-1,1-1 1,-1 1 0,1 0 0,0 0 0,0 0-1,-1 0 1,1 0 0,1 2 0,-1-3-9,1-1 1,0 0 0,0 1 0,0-1-1,-1 0 1,1 1 0,0-1-1,0 0 1,0 0 0,0 0-1,0 0 1,-1 0 0,1 0-1,0 0 1,0 0 0,0 0-1,0 0 1,0 0 0,-1-1-1,1 1 1,0 0 0,0-1-1,0 1 1,0 0 0,-1-1-1,1 1 1,0-1 0,-1 1 0,2-2-1,103-40-2059,-76 28-755</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19:51.859"/>
    </inkml:context>
    <inkml:brush xml:id="br0">
      <inkml:brushProperty name="width" value="0.05" units="cm"/>
      <inkml:brushProperty name="height" value="0.05" units="cm"/>
      <inkml:brushProperty name="color" value="#0000FF"/>
    </inkml:brush>
  </inkml:definitions>
  <inkml:trace contextRef="#ctx0" brushRef="#br0">6284 0 3929,'0'0'2419,"0"0"-712,0 0-423,0 0-293,0 0-188,0 0-215,0 0-188,0 0-13,0 0-50,0 0 181,0 0-13,0 0 35,0 0-149,0 0-100,0 0-182,0 0-74,0 14 124,-2-4-120,0 1 1,-1-1 0,-1 0-1,0-1 1,0 1-1,-8 12 1,3-4-27,-2 4-27,-6 13 59,0-1 1,-27 36-1,27-50-27,0-1 0,-2-1 0,0 0 0,-31 21 0,20-16-25,-31 32 0,39-35 15,0-1 0,-1-1 0,0 0 1,-2-2-1,0-1 0,-33 15 0,6-8 30,-1-2 0,-71 17-1,95-30-49,-153 32 731,101-24-426,-84 27 0,-48 10-261,182-47-47,-334 48 282,-224 31-113,331-18-118,38-7 10,-31-18 87,30-5 121,74-18-82,-260 53-114,-205 8 14,309-70 26,59-5-97,204 0 13,0 3 1,-64 18-1,65-15-32,-108 21 518,69-14-463,-1-2 0,-1-4-1,1-4 1,-121-4-1,199-3 16,1 0-104,0 0 56,0 0-19,-41 0 438,-63 0 81,103 0-489,1 0-19,0 0-33,0 0 1,0 0 40,0 0-52,-24 0 26,-65 0 213,50 0-6819,28 0 1543</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6.074"/>
    </inkml:context>
    <inkml:brush xml:id="br0">
      <inkml:brushProperty name="width" value="0.05" units="cm"/>
      <inkml:brushProperty name="height" value="0.05" units="cm"/>
      <inkml:brushProperty name="color" value="#008C3A"/>
    </inkml:brush>
  </inkml:definitions>
  <inkml:trace contextRef="#ctx0" brushRef="#br0">327 233 4961,'0'0'2947,"0"0"-773,0 0-447,0 0-352,0 0-176,0 0-263,0 0-132,0 0-118,0 0-85,0 0-101,0 0-67,0 0 77,0 0-82,0 0 54,0 0-185,0 0-70,0 0-164,0 0-30,1 0-52,0 0 0,1 0 1,-1 0-1,0 0 0,1 0 0,-1 1 0,0-1 1,0 0-1,1 1 0,-1-1 0,0 1 0,0-1 0,0 1 1,1 0-1,-1-1 0,0 1 0,0 0 0,1 1 1,8 18 37,-1 1 1,-1 1 0,-1-1 0,0 1-1,-2 0 1,-1 1 0,0-1 0,-2 1-1,-1 37 1,-1-58-14,-1 0 1,0 0-1,0 0 0,0 0 0,0 0 1,0 0-1,0-1 0,0 1 0,-1 0 1,1 0-1,0-1 0,-1 1 0,0-1 1,1 0-1,-1 1 0,0-1 1,-2 1-1,-42 26 2,30-19 20,-2 2-28,-4 3-155,0-1 0,-1-1 0,0-1-1,-38 12 1,58-22 162,0 0 0,0 0 0,-1 0-1,1-1 1,0 1 0,0-1 0,0 0 0,-1 0-1,1 0 1,0 0 0,0-1 0,0 1-1,-1-1 1,1 0 0,0 1 0,0-2 0,0 1-1,0 0 1,0-1 0,0 1 0,1-1 0,-1 0-1,0 0 1,1 0 0,-1 0 0,1 0-1,0 0 1,0-1 0,0 1 0,0-1 0,0 0-1,-1-3 1,-7-13-69,1-1-1,1-1 1,1 1 0,1-1-1,1 0 1,0-1 0,2 1-1,-2-39 1,5 59 3,12-17-236,106-30 285,357-202-705,-443 230 280,-22 13 64,-1 1 1,1 0 0,0 1 0,0 0 0,1 0-1,-1 1 1,1 1 0,0-1 0,0 2-1,18-3 1,-1 5-3125,-9 0-3169</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7.159"/>
    </inkml:context>
    <inkml:brush xml:id="br0">
      <inkml:brushProperty name="width" value="0.05" units="cm"/>
      <inkml:brushProperty name="height" value="0.05" units="cm"/>
      <inkml:brushProperty name="color" value="#008C3A"/>
    </inkml:brush>
  </inkml:definitions>
  <inkml:trace contextRef="#ctx0" brushRef="#br0">0 4 7242,'0'0'2731,"0"0"-601,0 0-490,0 0-450,0 0-326,0 0-263,0 0-122,0 0-278,0 0 14,0 0-146,0 0-27,0 0-29,0 0-28,0 0-39,0 0-10,0 0 21,14 0 46,0-1 10,-9 0-20,0 1 0,1-1 0,-1 1 0,0 0 0,0 0 0,1 1 0,-1 0 1,0 0-1,0 0 0,7 3 0,-11-3-11,0 0 1,-1 1-1,1-1 1,-1 1-1,1-1 0,-1 0 1,1 1-1,-1-1 1,0 1-1,0-1 1,0 1-1,0-1 0,0 1 1,0-1-1,0 1 1,-1-1-1,1 1 0,0-1 1,-2 4-1,-11 23-327,7-20 341,1-4-8,1 1 0,-1 0 0,1 1 0,0-1 0,1 1 1,-1 0-1,1 0 0,0 0 0,1 0 0,0 0 1,0 1-1,0-1 0,-1 8 0,-1-6-75,3-7 85,1 0 0,-1-1 0,0 1 0,1 0 0,-1 0 0,1 0 0,-1 0 0,1 0 0,-1 0 0,1 0 0,-1 0 0,1 0-1,0 0 1,0 0 0,0 0 0,-1 0 0,1 0 0,0 0 0,1 2 0,-1-2 67,0-1-99,0 0 71,0 0-85,0 0 57,0 0-7,0 0 12,0 0-72,0 0 58,0 0-38,0 0-26,139 12-1647,-86-12-1325,-1 0-3279</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7.807"/>
    </inkml:context>
    <inkml:brush xml:id="br0">
      <inkml:brushProperty name="width" value="0.05" units="cm"/>
      <inkml:brushProperty name="height" value="0.05" units="cm"/>
      <inkml:brushProperty name="color" value="#008C3A"/>
    </inkml:brush>
  </inkml:definitions>
  <inkml:trace contextRef="#ctx0" brushRef="#br0">1 1 1216,'0'0'4737,"0"0"-1996,0 0-843,0 0-381,0 0-340,0 0-155,-1 2 2414,11 4-2757,33 3-907,1-2 1,0-2 0,1-1-1,87-6 1,-42 1-3651,-90 1 3815,0 0-1,1 0 1,-1 0 0,0 0-1,1 0 1,-1 0-1,0 0 1,0 0 0,1-1-1,-1 1 1,0 0-1,0 0 1,1 0 0,-1 0-1,0 0 1,0 0-1,1-1 1,-1 1 0,0 0-1,0 0 1,0 0-1,1-1 1,-1 1 0,0 0-1,0 0 1,0-1-1,0 1 1,1 0 0,-1 0-1,0-1 1,0 1-1,0 0 1,0 0 0,0-1-1,0 1 1,0 0-1,0 0 1,0-1 0,0 1-1,0 0 1,0-1-1,0 1 1,0 0 0,0 0-1,0-1 1,0-1-419,0-5-2110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8.138"/>
    </inkml:context>
    <inkml:brush xml:id="br0">
      <inkml:brushProperty name="width" value="0.05" units="cm"/>
      <inkml:brushProperty name="height" value="0.05" units="cm"/>
      <inkml:brushProperty name="color" value="#008C3A"/>
    </inkml:brush>
  </inkml:definitions>
  <inkml:trace contextRef="#ctx0" brushRef="#br0">1 1 3089</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8.488"/>
    </inkml:context>
    <inkml:brush xml:id="br0">
      <inkml:brushProperty name="width" value="0.05" units="cm"/>
      <inkml:brushProperty name="height" value="0.05" units="cm"/>
      <inkml:brushProperty name="color" value="#008C3A"/>
    </inkml:brush>
  </inkml:definitions>
  <inkml:trace contextRef="#ctx0" brushRef="#br0">1 186 3089,'218'-154'2379,"-174"123"-233,-43 34 5569,-1 3-4118,-1 17-4232,1-18 1423,-9 151-448,0-28-1072,-1 21-3584,9-88-213</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49.546"/>
    </inkml:context>
    <inkml:brush xml:id="br0">
      <inkml:brushProperty name="width" value="0.05" units="cm"/>
      <inkml:brushProperty name="height" value="0.05" units="cm"/>
      <inkml:brushProperty name="color" value="#008C3A"/>
    </inkml:brush>
  </inkml:definitions>
  <inkml:trace contextRef="#ctx0" brushRef="#br0">1 329 7017,'0'0'2641,"0"0"-566,0 0-476,0 0-232,0 0-353,0 0-106,0 0-299,6-1-226,1-1-360,1-1 1,-1 0-1,0 0 0,0 0 1,0-1-1,0 0 1,-1 0-1,0-1 0,1 0 1,-1 0-1,7-9 0,64-77-137,-62 71 60,-3 5 26,38-52-74,-47 61 119,0 1 0,1-1 1,-2 0-1,1 1 0,-1-1 1,0 0-1,0-1 0,0 1 1,-1 0-1,1-7 0,-2 12 58,0 1 70,0 0-63,0 0-29,0 0-68,0 0-33,0 15-70,0 435 612,0-449-494,0 0-1,0 0 1,0 0 0,0 0-1,0 0 1,1 0-1,-1 0 1,0-1 0,0 1-1,1 0 1,-1 0-1,1 0 1,-1 0 0,1-1-1,-1 1 1,1 0-1,0 0 1,-1-1-1,1 1 1,0-1 0,-1 1-1,1 0 1,0-1-1,0 1 1,0-1 0,-1 0-1,2 1 1,32 2-375,-29-3 324,1-1-1,-1 0 0,0 0 1,1 0-1,-1-1 1,0 0-1,0 0 1,0 0-1,0-1 0,6-4 1,7-11-46,0-2 0,-2 0 0,0 0 1,19-36-1,45-99-119,-61 116 162,-14 27 92,0 0 1,0-1-1,-1 0 0,-1 0 0,0 0 0,-1 0 0,0 0 0,-1 0 1,0-16-1,-1 28-8,0 1-59,0 0 26,0 0-6,0 0-7,0 0 1,0 0 86,0 0-22,0 0 18,0 0-28,0 0-11,0 43-40,-12 267 835,12-286-742,-1-8-12,1 0-1,1 0 1,4 20-1,-4-29-74,1-1 0,1 1 1,-1-1-1,1 0 0,0 0 0,0 0 0,0 0 0,1-1 0,0 1 0,0-1 0,7 6 0,-6-6-274,0 0 1,1-1 0,0 0-1,0 0 1,0 0-1,0 0 1,1-1 0,-1 0-1,1-1 1,0 0 0,0 0-1,0 0 1,0 0 0,0-1-1,0-1 1,1 1 0,-1-1-1,14-1 1,20 1-4014</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0.575"/>
    </inkml:context>
    <inkml:brush xml:id="br0">
      <inkml:brushProperty name="width" value="0.05" units="cm"/>
      <inkml:brushProperty name="height" value="0.05" units="cm"/>
      <inkml:brushProperty name="color" value="#008C3A"/>
    </inkml:brush>
  </inkml:definitions>
  <inkml:trace contextRef="#ctx0" brushRef="#br0">0 1 5497,'0'0'3086,"0"0"-872,0 0-671,0 0-524,0 0-264,0 0-363,0 0-163,0 0-89,0 0-74,0 0 83,0 0-57,0 0 0,3 1-24,15 3 169,-1 0 0,1-1-1,21 2 1,41 6-256,-78-10-48,0-1-1,1 1 1,-1 0 0,0-1-1,0 1 1,0 0-1,0 0 1,0 0 0,0 1-1,-1-1 1,1 0-1,3 4 1,-5-4 38,1 0-1,-1 0 1,1 0-1,-1 0 1,0 0 0,0 0-1,1 1 1,-1-1-1,0 0 1,0 0 0,0 0-1,0 1 1,0-1 0,0 0-1,-1 0 1,1 0-1,0 1 1,-1-1 0,1 0-1,-1 0 1,1 0-1,-1 0 1,1 0 0,-1 0-1,0 0 1,1 0 0,-1 0-1,-2 1 1,-5 8-27,0-1 0,-1 0 0,-16 12-1,-23 25-290,39-38 159,7-7 161,0 1 0,1-1 1,-1 1-1,0-1 0,1 1 0,-1-1 0,1 1 0,0 0 1,0 0-1,0 0 0,-2 3 0,2 0 34,1-4 52,0-1-23,0 0 30,0 0-36,0 0 6,0 0-20,0 0-38,0 0-36,0 0 23,12 17-72,-8-13 65,0 0 0,1-1 0,-1 1 0,1-1 0,0-1 0,0 1 0,0-1 0,0 1 0,1-1 0,-1-1 0,9 2 0,34 4-3213,-17-6-2257</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3.043"/>
    </inkml:context>
    <inkml:brush xml:id="br0">
      <inkml:brushProperty name="width" value="0.05" units="cm"/>
      <inkml:brushProperty name="height" value="0.05" units="cm"/>
      <inkml:brushProperty name="color" value="#008C3A"/>
    </inkml:brush>
  </inkml:definitions>
  <inkml:trace contextRef="#ctx0" brushRef="#br0">1 4 1880,'0'0'5268,"0"0"-2095,0 0-753,0 0-179,0 0-327,0 0-314,0-3 2707,0 12-4695,0 142-5941,0-47-1803,0-55 178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1.246"/>
    </inkml:context>
    <inkml:brush xml:id="br0">
      <inkml:brushProperty name="width" value="0.05" units="cm"/>
      <inkml:brushProperty name="height" value="0.05" units="cm"/>
      <inkml:brushProperty name="color" value="#0000FF"/>
    </inkml:brush>
  </inkml:definitions>
  <inkml:trace contextRef="#ctx0" brushRef="#br0">0 1 4441,'0'0'3747,"0"0"-1295,0 0-384,0 0-400,0 0-498,0 0-308,0 0-77,0 0-224,0 0 6,0 0-155,0 0-8,0 0-84,0 0-25,0 0-91,0 0-86,0 0-33,17 34 59,9 8-72,-16-24-86,1-1 1,0 0-1,23 24 0,-29-36 58,-1 0-133,1 1-1,0-2 1,0 1-1,1-1 1,-1 1-1,1-1 1,7 3-1,-10-6 63,0 0 0,0-1-1,-1 1 1,1-1 0,0 1-1,0-1 1,0 0-1,0 0 1,0 0 0,0-1-1,0 1 1,0-1 0,0 1-1,-1-1 1,1 0 0,0 0-1,0-1 1,-1 1 0,1 0-1,-1-1 1,4-2 0,18-12 6,46-21 1,-60 33-20,0 0 0,1 0 1,0 1-1,0 1 0,0 0 0,0 1 1,19-1-1,-3 1-37,25 2-15,-49-1 108,0 1-1,-1-1 1,1 1 0,-1 0-1,1 0 1,-1 0 0,1 0-1,-1 0 1,1 1 0,-1-1-1,0 1 1,0-1-1,0 1 1,0 0 0,3 3-1,-1 1 6,-1-1 1,1 0-1,0 0 0,1 0 0,-1 0 0,1-1 0,0 0 0,0 0 0,0 0 0,0-1 1,1 0-1,0 0 0,0 0 0,-1 0 0,2-1 0,-1 0 0,0-1 0,0 1 1,0-1-1,1 0 0,-1-1 0,1 1 0,8-2 0,-2 1-65,0-2 1,0 0-1,19-5 0,-18 3-37,-1 2-1,1-1 0,21 0 1,10 1-145,-30 1 292,-1 0 0,1 1 0,-1 1 0,1 0 0,-1 0 0,19 6 0,-9-2-19,1-1 0,-1-1 0,1-1 0,0-1 0,0-1 0,32-4 0,-38 1-62,-1 0 1,0-1-1,24-9 0,-27 8-32,1 0 1,0 1-1,0 1 1,0 0-1,19 0 0,-1 2-146,-18 0 216,-1 1 0,1 0 1,0 1-1,0 1 0,0 0 0,-1 1 0,24 8 0,-27-8 12,1 0 0,-1-1 0,1-1 0,-1 0 0,1-1 0,-1 0 0,14-2 0,14 0 4,-23 1-34,0-1 0,0-1-1,-1-1 1,1 0 0,-1-1 0,24-11-1,-25 9-17,1 1-1,0 1 1,0 0-1,1 1 1,-1 1-1,26-2 1,-35 5 20,0-1 0,0 1 1,0 0-1,0 1 0,0 0 1,0 0-1,0 0 0,0 1 1,0 0-1,-1 1 0,1-1 1,-1 1-1,8 5 0,-6-4 10,1 1 0,0-1 0,0-1-1,0 0 1,0 0 0,1-1-1,-1 0 1,1 0 0,0-1-1,-1-1 1,1 1 0,17-3-1,6-3-64,-1 0-1,45-15 1,-32 7 10,-20 9-23,-1 1 0,1 0-1,0 2 1,33 3 0,-5-1-92,-50 0 155,0-1-1,0 0 1,0 1-1,0 0 1,0 0-1,0 0 1,0 0-1,0 0 1,-1 1 0,1-1-1,0 1 1,-1 0-1,1 0 1,-1 0-1,0 0 1,0 0-1,0 0 1,0 1-1,2 2 1,-2-3 15,0 1 0,0-1-1,0 1 1,0-1 0,1 0 0,-1 0 0,0 0-1,1 0 1,0 0 0,-1-1 0,1 1-1,0-1 1,0 0 0,0 1 0,0-2 0,0 1-1,0 0 1,0 0 0,4-1 0,25 0 58,37 1-40,0-3 0,78-13 0,-114 11-111,0 1 1,40 3-1,-41 0-13,-29 0 103,-1 0 0,0 1 0,0-1 0,1 1 0,-1-1 0,0 1 0,0 0 0,0-1 1,0 1-1,0 0 0,0 1 0,4 2 0,-4-3 12,0 0-1,0 1 1,0-1 0,0 0 0,0 0 0,0 0-1,0 0 1,1-1 0,-1 1 0,0-1 0,1 1-1,-1-1 1,3 0 0,20 0 44,273-11 233,-224 5-157,77 5-1,-81 2 354,-67-1-540,0 0 0,1 1 0,-1-1 0,0 1 1,0 0-1,0 0 0,0 0 0,0 0 0,5 3 1,-8-3-30,1-1 1,-1 0 0,0 0 0,1 1-1,-1-1 1,1 0 0,-1 1 0,0-1 0,0 0-1,1 1 1,-1-1 0,0 0 0,1 1 0,-1-1-1,0 1 1,0-1 0,0 1 0,0-1 0,1 0-1,-1 1 1,0-1 0,0 1 0,0-1-1,0 1 1,0-1 0,0 2 0,-1-1-143,1 0 0,-1-1 0,0 1-1,1 0 1,-1 0 0,0 0 0,0 0 0,0 0 0,1-1 0,-1 1 0,0 0 0,0-1 0,0 1-1,0-1 1,0 1 0,-2 0 0,-32 11-5305</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3.375"/>
    </inkml:context>
    <inkml:brush xml:id="br0">
      <inkml:brushProperty name="width" value="0.05" units="cm"/>
      <inkml:brushProperty name="height" value="0.05" units="cm"/>
      <inkml:brushProperty name="color" value="#008C3A"/>
    </inkml:brush>
  </inkml:definitions>
  <inkml:trace contextRef="#ctx0" brushRef="#br0">1 0 4321,'0'0'3909,"0"0"-1533,0 0-511,0 0 78,0 0-128,0 0-382,0 0-352,0 0-421,0 0-173,0 0-307,0 0-98,0 0-22,0 3-120,0 32-306,2 100-3274,7-46-3029,-2-35-1792</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3.703"/>
    </inkml:context>
    <inkml:brush xml:id="br0">
      <inkml:brushProperty name="width" value="0.05" units="cm"/>
      <inkml:brushProperty name="height" value="0.05" units="cm"/>
      <inkml:brushProperty name="color" value="#008C3A"/>
    </inkml:brush>
  </inkml:definitions>
  <inkml:trace contextRef="#ctx0" brushRef="#br0">0 1 7282,'0'0'3944,"0"0"-1919,0 0 255,0 0-551,0 0-665,0 0-272,0 0-616,6 0-112,0 12 32,-6 5-192,0 13 80,0 6-256,0 6-528,0-6-736,0 23-545,0-11-559,0 0-2538</inkml:trace>
  <inkml:trace contextRef="#ctx0" brushRef="#br0" timeOffset="1">12 669 5905,'0'0'2105,"0"0"-185,0 0-47,0 0-137,0 0-8,0 0-672,0 0-375,0 12-257,0 0-344,0 6 32,0 6-40,0 0-144,0 5 48,0 1-576,0 18-1257,0-12-815,0 0-4338</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4.038"/>
    </inkml:context>
    <inkml:brush xml:id="br0">
      <inkml:brushProperty name="width" value="0.05" units="cm"/>
      <inkml:brushProperty name="height" value="0.05" units="cm"/>
      <inkml:brushProperty name="color" value="#008C3A"/>
    </inkml:brush>
  </inkml:definitions>
  <inkml:trace contextRef="#ctx0" brushRef="#br0">0 0 1136,'0'0'6290,"0"0"-3674,0 0-215,0 0-249,0 0-271,0 0-873,0 0-376,0 24-392,0-6-168,0 12-72,0 0-40,0-1-264,0 25-1112,0-12-985,0 0-2408</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3.638"/>
    </inkml:context>
    <inkml:brush xml:id="br0">
      <inkml:brushProperty name="width" value="0.05" units="cm"/>
      <inkml:brushProperty name="height" value="0.05" units="cm"/>
      <inkml:brushProperty name="color" value="#008C3A"/>
    </inkml:brush>
  </inkml:definitions>
  <inkml:trace contextRef="#ctx0" brushRef="#br0">82 0 1376,'0'0'3705,"0"0"-1571,0 0-554,0 0-234,0 0-349,0 0-168,0 0-213,0 0 33,0 0-158,0 0-64,0 0-159,0 0 12,0 0-11,0 0-62,0 0 20,0 0-83,0 0 76,0 0-83,0 0 82,0 0-66,0 0-109,0 0 12,0 0-6,0 0 15,0 0-5,10 0-37,-27 15-926,12-9 901,0-1 0,-1 0 0,0 0 0,0 0 0,0-1 0,0 1 0,-12 4 0,1-3 17,17-6 284,12-11-16,0 1-843,5 8-4377,-6 2 649</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4.306"/>
    </inkml:context>
    <inkml:brush xml:id="br0">
      <inkml:brushProperty name="width" value="0.05" units="cm"/>
      <inkml:brushProperty name="height" value="0.05" units="cm"/>
      <inkml:brushProperty name="color" value="#008C3A"/>
    </inkml:brush>
  </inkml:definitions>
  <inkml:trace contextRef="#ctx0" brushRef="#br0">1 78 1776,'0'0'4021,"0"0"-1943,0 0-456,0 0-251,0 0-139,0 0-77,8 0 2503,16 0-3639,-16-1-385,0 0-1,0-1 1,0 0 0,0 0 0,0-1 0,0 0 0,-1 0 0,1-1 0,-1 0 0,0 0 0,6-6 0,19-9-2318,4 0-2922</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4.641"/>
    </inkml:context>
    <inkml:brush xml:id="br0">
      <inkml:brushProperty name="width" value="0.05" units="cm"/>
      <inkml:brushProperty name="height" value="0.05" units="cm"/>
      <inkml:brushProperty name="color" value="#008C3A"/>
    </inkml:brush>
  </inkml:definitions>
  <inkml:trace contextRef="#ctx0" brushRef="#br0">1 114 4561,'355'-113'4145,"-355"113"-2289,0 0-151,0 0-201,0 0-824,0 0-120,0 0-336,0 0 48,6 0-264,-6 0-16,6 0-232,6 0-712,5 0-120,12 0-288,1 0-897,-7 0-3080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4.971"/>
    </inkml:context>
    <inkml:brush xml:id="br0">
      <inkml:brushProperty name="width" value="0.05" units="cm"/>
      <inkml:brushProperty name="height" value="0.05" units="cm"/>
      <inkml:brushProperty name="color" value="#008C3A"/>
    </inkml:brush>
  </inkml:definitions>
  <inkml:trace contextRef="#ctx0" brushRef="#br0">1 66 2593,'0'0'4376,"0"0"-2519,0 0-57,0 0-287,0 0-553,0 0-48,0 0-536,6 0 24,-6 0-384,5 0 72,1 0-88,6-6-168,5 0-240,7 0-888,16-12-273,1 0-1319,-6 6-2641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5.305"/>
    </inkml:context>
    <inkml:brush xml:id="br0">
      <inkml:brushProperty name="width" value="0.05" units="cm"/>
      <inkml:brushProperty name="height" value="0.05" units="cm"/>
      <inkml:brushProperty name="color" value="#008C3A"/>
    </inkml:brush>
  </inkml:definitions>
  <inkml:trace contextRef="#ctx0" brushRef="#br0">0 43 4977,'0'0'3033,"0"0"-873,0 0-535,0 0-561,0 0-136,0 0-704,0 0-40,6 0-176,0 0-16,0 0-200,5 0-424,13 0-216,11-6-657,0-6-511,0 6-1889</inkml:trace>
  <inkml:trace contextRef="#ctx0" brushRef="#br0" timeOffset="1">443 1 4601,'0'0'2809,"0"0"-545,0 0-432,0 0-399,0 0-153,0 0-712,0 0-24,6 0-480,0 0-8,0 0-56,5 0-104,7 0-480,5 0-672,6 0-112,24 0-865,-13 0 33,1 0-2569</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5.640"/>
    </inkml:context>
    <inkml:brush xml:id="br0">
      <inkml:brushProperty name="width" value="0.05" units="cm"/>
      <inkml:brushProperty name="height" value="0.05" units="cm"/>
      <inkml:brushProperty name="color" value="#008C3A"/>
    </inkml:brush>
  </inkml:definitions>
  <inkml:trace contextRef="#ctx0" brushRef="#br0">1 18 2513,'0'0'2645,"0"0"-487,0 0-183,0 0-352,0 0-365,0 0-178,41 0-356,-35 0-1130,32 0-2584,1-1 1,53-9-1,-40 3-1611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5.959"/>
    </inkml:context>
    <inkml:brush xml:id="br0">
      <inkml:brushProperty name="width" value="0.05" units="cm"/>
      <inkml:brushProperty name="height" value="0.05" units="cm"/>
      <inkml:brushProperty name="color" value="#008C3A"/>
    </inkml:brush>
  </inkml:definitions>
  <inkml:trace contextRef="#ctx0" brushRef="#br0">0 161 2817,'0'0'3112,"0"0"-703,0 0-305,0 0-743,0 0-33,0 0-664,0 0-96,12 0-472,-12 0 56,0 0-72,6 0-80,5 0 0,7 0-248,5 0-520,30-6-680,-7 0-505,1-6-1352</inkml:trace>
  <inkml:trace contextRef="#ctx0" brushRef="#br0" timeOffset="1">606 54 4401,'0'0'2889,"0"0"-633,0 0-392,0 0-247,0 0-177,0 0-648,0 0-88,12-12-608,-12 12 24,12 0-56,-1-6-128,13 6-408,5-6-888,29-6-840,0 6-993,-5-6-2672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0.183"/>
    </inkml:context>
    <inkml:brush xml:id="br0">
      <inkml:brushProperty name="width" value="0.05" units="cm"/>
      <inkml:brushProperty name="height" value="0.05" units="cm"/>
      <inkml:brushProperty name="color" value="#E71224"/>
    </inkml:brush>
  </inkml:definitions>
  <inkml:trace contextRef="#ctx0" brushRef="#br0">0 327 7322,'0'0'2752,"0"0"-591,0 0-409,0 0-600,0 0-536,0 0-368,0 0-8,69-52-232,-24 28 185,12 1-185,6-6-16,11-6-40,29-29-793,-12 11-1591,-17 6-2865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4.680"/>
    </inkml:context>
    <inkml:brush xml:id="br0">
      <inkml:brushProperty name="width" value="0.05" units="cm"/>
      <inkml:brushProperty name="height" value="0.05" units="cm"/>
      <inkml:brushProperty name="color" value="#0000FF"/>
    </inkml:brush>
  </inkml:definitions>
  <inkml:trace contextRef="#ctx0" brushRef="#br0">75 0 6633,'0'0'5556,"0"0"-2718,0 0-939,0 0-505,0 0-339,0 0-496,0 11-94,3 24-86,2 0-1,2 0 1,11 36-1,6 28-81,-15-28-147,-2 1-1,-5 129 1,-3-103-157,0-75-262,-1-1 1,0 1-1,-2-1 1,0 0-1,-2 0 1,0 0-1,-18 39 1,12-37-2240,-1 1 1,-2-2 0,-22 30-1,15-32-6942</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6.288"/>
    </inkml:context>
    <inkml:brush xml:id="br0">
      <inkml:brushProperty name="width" value="0.05" units="cm"/>
      <inkml:brushProperty name="height" value="0.05" units="cm"/>
      <inkml:brushProperty name="color" value="#008C3A"/>
    </inkml:brush>
  </inkml:definitions>
  <inkml:trace contextRef="#ctx0" brushRef="#br0">0 126 4281,'0'0'4385,"0"0"-2081,0 0 289,0 0-577,0 0-495,0 0-689,0 0-488,6-6-120,-6 0-168,0 6-112,0-6-104,12-6-384,-1 0-1001,7 0-591,11-18-305,0 12-1447,-6-6-2562</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6.644"/>
    </inkml:context>
    <inkml:brush xml:id="br0">
      <inkml:brushProperty name="width" value="0.05" units="cm"/>
      <inkml:brushProperty name="height" value="0.05" units="cm"/>
      <inkml:brushProperty name="color" value="#008C3A"/>
    </inkml:brush>
  </inkml:definitions>
  <inkml:trace contextRef="#ctx0" brushRef="#br0">0 1212 4401,'228'-215'2786,"-179"165"536,-46 46-2238,15-25 4480,7-8-4202,60-44-2272,4 3-4545,-60 53 2431,11-5-2993</inkml:trace>
  <inkml:trace contextRef="#ctx0" brushRef="#br0" timeOffset="1">840 394 6281,'0'0'4377,"0"0"-2376,0 0 519,0 0-759,0 0-393,0 0-848,0 0-32,52-131-480,-40 107 112,-1 0-120,7 0-224,-1 0-280,7 0-760,-1-6-161,18-11-759,-6 5-249,-6 0-3128</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6.970"/>
    </inkml:context>
    <inkml:brush xml:id="br0">
      <inkml:brushProperty name="width" value="0.05" units="cm"/>
      <inkml:brushProperty name="height" value="0.05" units="cm"/>
      <inkml:brushProperty name="color" value="#008C3A"/>
    </inkml:brush>
  </inkml:definitions>
  <inkml:trace contextRef="#ctx0" brushRef="#br0">1 388 8242,'0'0'3232,"0"0"-719,0 0-345,0 0-839,0 0-337,0 0-744,0 0-112,6-36-136,-6 36-88,0-6-512,5 6-952,1-12-1065,0 0-2416,0 1-3129</inkml:trace>
  <inkml:trace contextRef="#ctx0" brushRef="#br0" timeOffset="1">1 388 1592,'245'-304'6674,"-245"298"-4162,0 0-631,0 0-577,0 6-544,0-6-720,0 6-40,0-6-1088,0-6-208,5 0-1041,1 0-543,6-6-2474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7.288"/>
    </inkml:context>
    <inkml:brush xml:id="br0">
      <inkml:brushProperty name="width" value="0.05" units="cm"/>
      <inkml:brushProperty name="height" value="0.05" units="cm"/>
      <inkml:brushProperty name="color" value="#008C3A"/>
    </inkml:brush>
  </inkml:definitions>
  <inkml:trace contextRef="#ctx0" brushRef="#br0">1 137 6673,'0'0'4233,"0"0"-2200,0 0-305,0 0-744,0 0-408,0 0-480,0 0-48,5-77 17,-5 71-130,0 0-535,0 0-456,0-6-904,0 0-1889,0-6-5041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7.644"/>
    </inkml:context>
    <inkml:brush xml:id="br0">
      <inkml:brushProperty name="width" value="0.05" units="cm"/>
      <inkml:brushProperty name="height" value="0.05" units="cm"/>
      <inkml:brushProperty name="color" value="#008C3A"/>
    </inkml:brush>
  </inkml:definitions>
  <inkml:trace contextRef="#ctx0" brushRef="#br0">1 931 5473,'139'-423'4345,"-139"417"-2697,0-6 65,0 0-793,0 0-360,6 6-336,-6-6-216,6 6-8,0 0-256,0 0-192,5-6-752,7-12-233,-6 6-1719,-1-5-3922</inkml:trace>
  <inkml:trace contextRef="#ctx0" brushRef="#br0" timeOffset="1">374 144 6809,'0'0'3057,"0"0"-920,0 0-441,0 0-176,0 0-688,0 0-255,0 0-433,23-48-40,-17 48-104,0-6-144,11-6-217,6 0-775,18-12-584,-6 0-1409,0 6-4632</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7.975"/>
    </inkml:context>
    <inkml:brush xml:id="br0">
      <inkml:brushProperty name="width" value="0.05" units="cm"/>
      <inkml:brushProperty name="height" value="0.05" units="cm"/>
      <inkml:brushProperty name="color" value="#008C3A"/>
    </inkml:brush>
  </inkml:definitions>
  <inkml:trace contextRef="#ctx0" brushRef="#br0">1 6 3241,'4'-3'13893,"5"0"-12862,58 3-7560,-37 0 1058,-23 0 1739</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8.310"/>
    </inkml:context>
    <inkml:brush xml:id="br0">
      <inkml:brushProperty name="width" value="0.05" units="cm"/>
      <inkml:brushProperty name="height" value="0.05" units="cm"/>
      <inkml:brushProperty name="color" value="#008C3A"/>
    </inkml:brush>
  </inkml:definitions>
  <inkml:trace contextRef="#ctx0" brushRef="#br0">0 6 1632,'0'0'2857,"0"0"-625,0 0-159,0 0-289,0 0-487,0 0-97,0 0-584,12 0-144,-12 0-472,6 0 0,6 0-144,-1 0-616,18 0-776,-5 0-1153,-1 0-2728</inkml:trace>
  <inkml:trace contextRef="#ctx0" brushRef="#br0" timeOffset="1">0 6 3041,'304'-6'4233,"-304"6"-2049,0 0-504,0 0-519,0 0-265,0 0-72,0 0-392,0 0-344,0 0-40,0 0-48,0 0-8,5 0-1008,1 0-104,6 0-913,-6 0-2392</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39.268"/>
    </inkml:context>
    <inkml:brush xml:id="br0">
      <inkml:brushProperty name="width" value="0.05" units="cm"/>
      <inkml:brushProperty name="height" value="0.05" units="cm"/>
      <inkml:brushProperty name="color" value="#008C3A"/>
    </inkml:brush>
  </inkml:definitions>
  <inkml:trace contextRef="#ctx0" brushRef="#br0">0 0 6305,'0'0'2840,"0"0"-885,0 0-716,0 0-481,0 0-276,0 0-103,0 0-185,7 13 2586,25-4-2510,1-1 0,39 4 0,-39-8-202,0 2 0,38 13 0,50 11 7,-125-6 223,-114 66-884,0 28-3519,61-63-145</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2.247"/>
    </inkml:context>
    <inkml:brush xml:id="br0">
      <inkml:brushProperty name="width" value="0.05" units="cm"/>
      <inkml:brushProperty name="height" value="0.05" units="cm"/>
      <inkml:brushProperty name="color" value="#008C3A"/>
    </inkml:brush>
  </inkml:definitions>
  <inkml:trace contextRef="#ctx0" brushRef="#br0">1 0 3185,'0'0'2328,"0"0"-393,0 0-200,0 0-284,0 0-130,0 0-127,0 0-39,0 0-222,0 0-208,0 0-217,0 0-216,0 0 24,0 0-104,0 0 106,0 0-56,0 0 96,0 0-107,0 0-15,0 0-78,0 0-66,0 0 51,0 0-86,0 0 33,0 0-32,0 0-100,14 0 2,190 0-2640,-68 0-2954,-94 0 750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2.994"/>
    </inkml:context>
    <inkml:brush xml:id="br0">
      <inkml:brushProperty name="width" value="0.05" units="cm"/>
      <inkml:brushProperty name="height" value="0.05" units="cm"/>
      <inkml:brushProperty name="color" value="#008C3A"/>
    </inkml:brush>
  </inkml:definitions>
  <inkml:trace contextRef="#ctx0" brushRef="#br0">15 1 568,'0'0'3648,"0"0"-1417,0 0-794,0 0-383,0 0-146,0 0-177,-14 4 174,13-2 6504,245-2-12737,-143 0 1044,-41 0-1554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5.286"/>
    </inkml:context>
    <inkml:brush xml:id="br0">
      <inkml:brushProperty name="width" value="0.05" units="cm"/>
      <inkml:brushProperty name="height" value="0.05" units="cm"/>
      <inkml:brushProperty name="color" value="#0000FF"/>
    </inkml:brush>
  </inkml:definitions>
  <inkml:trace contextRef="#ctx0" brushRef="#br0">0 1 3089,'0'0'6606,"0"0"-2965,0 0-1043,0 0-688,0 0-545,0 0-482,0 0-373,17 0 117,-3 1-637,0 1 1,-1 0 0,1 1 0,-1 0 0,16 6 0,47 11-32,6-14-361,102-4 1,-95-3-190,-28-2-108,103-18 1,-48 5 128,-90 15 1569,-39 45-753,-1 20-258,2 0 0,-6 119-1,16 137-95,4-169-164,-2-101-194,2 0 1,2 0-1,2-1 0,21 78 0,-22-109 94,-2-9 144,0-1 0,-1 1-1,0-1 1,1 17 0,-9-23 106,-26-2-505,-52-6-1,71 3 91,0 0 1,1 0-1,-1-1 0,1 0 0,0-1 1,0-1-1,-14-8 0,-47-32-6390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8.990"/>
    </inkml:context>
    <inkml:brush xml:id="br0">
      <inkml:brushProperty name="width" value="0.05" units="cm"/>
      <inkml:brushProperty name="height" value="0.05" units="cm"/>
      <inkml:brushProperty name="color" value="#008C3A"/>
    </inkml:brush>
  </inkml:definitions>
  <inkml:trace contextRef="#ctx0" brushRef="#br0">1 1 9482,'0'0'3876,"0"0"-1469,0 0-528,0 0-584,0 0-355,0 0-383,0 0-151,0 0-166,0 0-107,0 0-10,7 0-79,198 12-887,-19-12-2095,-63 0-2011,-32 0-2278</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59.573"/>
    </inkml:context>
    <inkml:brush xml:id="br0">
      <inkml:brushProperty name="width" value="0.05" units="cm"/>
      <inkml:brushProperty name="height" value="0.05" units="cm"/>
      <inkml:brushProperty name="color" value="#008C3A"/>
    </inkml:brush>
  </inkml:definitions>
  <inkml:trace contextRef="#ctx0" brushRef="#br0">0 1 4561,'0'0'3106,"0"0"-571,0 0-482,0 0-118,0 0-392,0 0-232,0 0-434,0 0-207,0 0-264,0 0-102,0 0-82,0 0-91,0 0-43,19 0 4,355 0-656,-214 0-7313,-159 0 557</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0.275"/>
    </inkml:context>
    <inkml:brush xml:id="br0">
      <inkml:brushProperty name="width" value="0.05" units="cm"/>
      <inkml:brushProperty name="height" value="0.05" units="cm"/>
      <inkml:brushProperty name="color" value="#008C3A"/>
    </inkml:brush>
  </inkml:definitions>
  <inkml:trace contextRef="#ctx0" brushRef="#br0">1 0 3001,'0'0'2852,"0"0"-886,0 0-623,0 0-228,0 0-230,0 0 62,3 13-19,10 55-89,-2 0-1,2 115 1,-13-181-733,0-2 40,12-3-234,-9-2 51,-1-1 1,0 0 0,-1 0 0,1 0 0,-1-1-1,0 1 1,0-9 0,5-27-157,4 10 145,2 0-1,22-40 1,-32 68 45,-1 1-15,0 1 0,1 0 0,-1-1 1,1 1-1,0 0 0,-1 0 0,1 0 0,0 0 1,0 0-1,0 1 0,0-1 0,1 0 0,-1 1 1,0 0-1,1-1 0,-1 1 0,1 0 0,4-1 1,2 1-70,-1-1 0,1 2 0,0-1 0,12 2 0,-3-1 49,-17 1 44,0 0 0,0 0 0,0 0 0,1 0 0,-1 0 0,0 0 0,0 0 0,0 0 0,0 1 0,-1-1 0,1 0 0,0 1 0,-1-1 0,1 1 0,0-1 0,-1 1 0,0-1-1,1 1 1,-1-1 0,0 1 0,0-1 0,0 4 0,1 0 29,15 100 664,-10-59-544,2-2 0,14 51 0,-20-90-200,-1-1-1,1 1 0,0-1 0,0 1 0,0-1 0,0 0 1,1 0-1,0 0 0,0 0 0,0 0 0,0-1 0,0 1 1,5 3-1,-4-5-332,0 0-1,0 0 1,0 0 0,0 0 0,0-1 0,1 0-1,-1 0 1,0 0 0,7 1 0,13-1-4897</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1.244"/>
    </inkml:context>
    <inkml:brush xml:id="br0">
      <inkml:brushProperty name="width" value="0.05" units="cm"/>
      <inkml:brushProperty name="height" value="0.05" units="cm"/>
      <inkml:brushProperty name="color" value="#008C3A"/>
    </inkml:brush>
  </inkml:definitions>
  <inkml:trace contextRef="#ctx0" brushRef="#br0">0 1 6305,'0'0'3825,"0"0"-1575,0 0-492,0 0-409,0 0-525,0 0-269,0 0-329,0 0-46,0 0-115,0 0-102,0 0-21,3 1 6,24 7 134,0 0 0,1-2 0,-1-1 0,1-1 0,36 0 0,-63-5-80,0 1 0,1 0 0,-1 0 0,1 0 0,-1 0 0,1 0 0,-1 1 0,0-1 0,1 0 0,-1 1 0,0-1 0,1 1 0,-1-1 0,0 1 0,1-1 0,-1 1 0,0 0 0,0 0 0,0 0 0,0 0 0,1 0 0,0 2 0,-1-2-2,-1 0 0,0 1 0,1-1-1,-1 1 1,0-1 0,0 1 0,0-1 0,0 0-1,0 1 1,0-1 0,0 1 0,-1-1-1,1 1 1,0-1 0,-1 0 0,1 1 0,-1-1-1,0 2 1,-5 7-14,0-1-1,0 1 1,-1-1-1,-8 9 1,-1-2-131,2 1 1,0 1 0,1 0-1,0 1 1,2 0 0,0 1-1,1 0 1,-10 29 0,20-48 151,0 0 0,-1 0 0,1-1 0,0 1 0,-1 0-1,1 0 1,0 0 0,0 0 0,0-1 0,0 1 0,0 0 0,0 0 0,0 0 0,0 0 0,0 0 0,0-1 0,1 1 0,-1 0 0,0 0 0,1 0-1,-1-1 1,0 1 0,1 0 0,-1 0 0,1 0 0,23 1 311,-8-2-500,220 0-4431,-171 0-602</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4.528"/>
    </inkml:context>
    <inkml:brush xml:id="br0">
      <inkml:brushProperty name="width" value="0.05" units="cm"/>
      <inkml:brushProperty name="height" value="0.05" units="cm"/>
      <inkml:brushProperty name="color" value="#008C3A"/>
    </inkml:brush>
  </inkml:definitions>
  <inkml:trace contextRef="#ctx0" brushRef="#br0">415 1 4977,'0'0'2938,"0"0"-890,0 0-479,0 0-188,0 0-176,0 0-176,6 0 1593,-9 0 920,-19 1-3495,0 0 1,0 2-1,0 1 0,1 1 0,-1 0 0,1 2 0,-33 14 0,8 2-554,1 2 0,-49 35 0,92-58 476,-1-1 1,1 1-1,0 0 0,0 0 0,1 0 1,-1 1-1,0-1 0,1 0 0,-1 1 1,1-1-1,0 1 0,0-1 0,0 1 1,0 0-1,0-1 0,0 1 1,0 4-1,1 53-567,2-26 474,9 373-68,-11-73-508,0-332 653,51-2-2943,9 0-1597,-31 0 228</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7.857"/>
    </inkml:context>
    <inkml:brush xml:id="br0">
      <inkml:brushProperty name="width" value="0.05" units="cm"/>
      <inkml:brushProperty name="height" value="0.05" units="cm"/>
      <inkml:brushProperty name="color" value="#008C3A"/>
    </inkml:brush>
  </inkml:definitions>
  <inkml:trace contextRef="#ctx0" brushRef="#br0">161 80 5977,'0'0'3858,"0"0"-2051,0 0-726,0 0-320,0 0-215,0 0-254,0 0-32,0 3-26,0-1-161,0 6 86,-1 0 0,1 0 0,1-1 0,-1 1 0,1 0 0,0 0 0,1-1 0,0 1 0,0-1 0,1 1 0,0-1 0,0 0 0,1 0 0,4 7 0,67 106 839,-72-111-969,0 0 1,-1 0-1,-1 0 1,1 1-1,-2-1 1,1 0-1,-1 1 1,0-1-1,-3 15 1,1 12-102,2-35 60,0 1 1,0-1 0,0 1 0,-1-1-1,1 1 1,-1 0 0,1-1 0,-1 1-1,1-1 1,-1 0 0,0 1 0,0-1-1,1 1 1,-1-1 0,0 0 0,0 0-1,0 0 1,-1 1 0,1-1-1,0 0 1,-2 1 0,0 0-16,-1 0-1,0 0 1,0 0-1,0-1 1,0 1 0,0-1-1,-8 1 1,-1 0-61,-1-1 1,1 0-1,0-1 1,-18-3-1,27 2 61,-1-1-1,1 0 0,0 0 1,0 0-1,0 0 0,0-1 1,0 1-1,1-1 0,-1 0 0,1 0 1,0-1-1,-1 1 0,1-1 1,1 1-1,-1-1 0,-2-5 0,-36-68-622,36 66 578,1 0 0,0-1 1,0 1-1,1-1 0,1 0 1,0 0-1,0 0 0,1 0 0,1-1 1,0 1-1,1 0 0,3-20 1,2 22 68,1 1 0,0 0 1,0 1-1,1-1 1,0 1-1,1 1 0,16-12 1,-12 8-5,19-13 74,1 2 1,61-33-1,-85 51-500,1 1 0,0-1 0,0 2 0,0 0 0,0 0 0,1 1 0,-1 0 0,1 0 0,17 3 0,-3-2-2417,5 0-4697</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8.772"/>
    </inkml:context>
    <inkml:brush xml:id="br0">
      <inkml:brushProperty name="width" value="0.05" units="cm"/>
      <inkml:brushProperty name="height" value="0.05" units="cm"/>
      <inkml:brushProperty name="color" value="#008C3A"/>
    </inkml:brush>
  </inkml:definitions>
  <inkml:trace contextRef="#ctx0" brushRef="#br0">1 1 280,'0'0'3985,"0"0"-1909,0 0-621,0 0-297,0 0-122,0 0-225,16 12 2067,-11-12-2759,0 1 0,0 0 0,-1 1-1,1-1 1,0 1 0,-1 0 0,0 0 0,1 0 0,-1 0 0,5 4 0,31 14-136,-39-20-6,1 1 0,-1 0 0,0 0 0,1 0 0,-1 0 0,0 0 0,1 0 0,-1 1 0,0-1-1,0 0 1,0 0 0,0 1 0,0-1 0,0 1 0,-1-1 0,1 1 0,0-1 0,-1 1 0,1 0 0,-1-1 0,0 1 0,1 0 0,-1-1 0,0 1 0,0 0 0,0-1 0,0 1 0,0 0 0,-1-1 0,1 1 0,0 0 0,-1-1 0,1 1 0,-2 1 0,0 6 8,0-1 0,-1 0 0,0 0 1,0 0-1,-8 14 0,-9 13-93,19-34 188,0-1 0,1 1 1,-1 0-1,0 0 0,1 0 1,-1 0-1,1-1 0,-1 1 1,1 0-1,0 0 0,-1 0 1,1 0-1,0 0 1,0 0-1,-1 0 0,1 0 1,0 0-1,0 0 0,0 0 1,0 0-1,0 0 0,1 0 1,-1 1-1,0 0 0,12-1-241,0 2 0,-1 0-1,1 0 1,-1 1-1,0 0 1,0 1-1,13 8 1,8 2-644,20 6-1480,-9 2-1715</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9.316"/>
    </inkml:context>
    <inkml:brush xml:id="br0">
      <inkml:brushProperty name="width" value="0.05" units="cm"/>
      <inkml:brushProperty name="height" value="0.05" units="cm"/>
      <inkml:brushProperty name="color" value="#008C3A"/>
    </inkml:brush>
  </inkml:definitions>
  <inkml:trace contextRef="#ctx0" brushRef="#br0">0 6 5249,'0'0'3490,"0"0"-1600,0 0-602,0 0-320,0 0-243,0 0-220,41 0 197,122 12-322,-7-12-2745,-155 0 2177,1 0-1,0 1 1,-1-1-1,1 0 1,0 0 0,-1 0-1,1-1 1,-1 1-1,1 0 1,0-1 0,-1 1-1,1-1 1,-1 1-1,1-1 1,-1 0 0,1 0-1,-1 1 1,0-1-1,1 0 1,-1 0 0,2-2-1,-1-4-4265</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09.825"/>
    </inkml:context>
    <inkml:brush xml:id="br0">
      <inkml:brushProperty name="width" value="0.05" units="cm"/>
      <inkml:brushProperty name="height" value="0.05" units="cm"/>
      <inkml:brushProperty name="color" value="#008C3A"/>
    </inkml:brush>
  </inkml:definitions>
  <inkml:trace contextRef="#ctx0" brushRef="#br0">1 0 5185,'0'0'2002,"0"0"-471,0 0-398,0 0-344,0 0-313,0 0-71,1 31 1219,27 70-455,-24-60-1358,-2 75 0,-2-66-1430,0-1-2208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3.278"/>
    </inkml:context>
    <inkml:brush xml:id="br0">
      <inkml:brushProperty name="width" value="0.05" units="cm"/>
      <inkml:brushProperty name="height" value="0.05" units="cm"/>
      <inkml:brushProperty name="color" value="#008C3A"/>
    </inkml:brush>
  </inkml:definitions>
  <inkml:trace contextRef="#ctx0" brushRef="#br0">1 490 6161,'0'0'2327,"0"0"-485,0 0-492,0 0-205,0 0-346,0 0-372,4 0-159,1-1-250,0 1 1,0-1-1,0 0 0,0 0 1,-1 0-1,1-1 0,-1 1 1,1-1-1,-1 0 0,1-1 0,-1 1 1,0-1-1,4-3 0,1-1 23,0-1 0,0-1 0,-1 0-1,14-19 1,0-8 49,-1 0-1,17-43 1,-33 67-73,7-12 13,-2 1 1,-1-2 0,0 1 0,-2-1 0,-1-1 0,5-48 0,-11 63 23,0 9-14,0 2 76,0 490 355,1-490-475,-1 1-1,1-1 1,-1 1-1,1-1 1,-1 1-1,1-1 1,0 1-1,-1-1 1,1 1-1,0-1 1,-1 0 0,1 1-1,0-1 1,-1 0-1,1 0 1,0 1-1,0-1 1,-1 0-1,1 0 1,0 0-1,0 0 1,-1 0-1,1 0 1,0 0 0,0 0-1,1-1 1,20-1-224,-18 1 182,0 0 0,0 0-1,0-1 1,0 0 0,-1 0 0,1 0-1,0 0 1,-1 0 0,0-1 0,1 0 0,-1 0-1,0 1 1,4-7 0,35-50-121,-34 46 138,9-11 33,-1-2-1,-2 1 0,0-2 1,-2 0-1,-1 0 0,-1-1 1,-1-1-1,-2 1 1,-1-1-1,-1-1 0,-1 1 1,-1-33-1,-3 60 272,0 2-32,0 0-130,0 0-96,-11 13-198,3 9 137,2 0 0,0 0 0,2 1 0,0 0 0,0 25 0,4 121 97,2-77-3,-1-85-75,0 1 1,1-1 0,-1 1 0,1-1 0,1 0-1,-1 0 1,1 0 0,0 0 0,1 0 0,0-1-1,0 1 1,0-1 0,10 10 0,-11-14-176,-1 0 1,1 0 0,-1-1-1,1 1 1,0-1-1,0 1 1,-1-1-1,1 0 1,0 0 0,0-1-1,0 1 1,0-1-1,1 1 1,-1-1-1,0 0 1,0 0 0,0 0-1,0 0 1,5-2-1,9 1-2563,7 1-5107</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5.747"/>
    </inkml:context>
    <inkml:brush xml:id="br0">
      <inkml:brushProperty name="width" value="0.05" units="cm"/>
      <inkml:brushProperty name="height" value="0.05" units="cm"/>
      <inkml:brushProperty name="color" value="#0000FF"/>
    </inkml:brush>
  </inkml:definitions>
  <inkml:trace contextRef="#ctx0" brushRef="#br0">0 0 1136,'0'0'4679,"0"0"-2030,0 0-479,0 0-324,0 0-179,0 0-320,0 0-120,0 0-220,0 0-179,0 0-253,0 0-218,11 0-15,307 0-82,-182 0-8455,-134 0 2653</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4.140"/>
    </inkml:context>
    <inkml:brush xml:id="br0">
      <inkml:brushProperty name="width" value="0.05" units="cm"/>
      <inkml:brushProperty name="height" value="0.05" units="cm"/>
      <inkml:brushProperty name="color" value="#008C3A"/>
    </inkml:brush>
  </inkml:definitions>
  <inkml:trace contextRef="#ctx0" brushRef="#br0">0 0 4017,'0'0'3967,"0"0"-1569,0 0-671,0 0-272,0 0-161,0 0-478,31 1 260,-22 3-1055,1-1 0,-1 1-1,0 0 1,0 1-1,-1 0 1,10 8 0,30 15 48,-44-27-129,-1 1 1,0-1-1,1 1 0,-1 0 1,0 0-1,0 0 1,0 0-1,0 0 1,0 1-1,-1-1 0,1 1 1,-1 0-1,3 4 1,-4-6 26,0 1 1,-1 0-1,0 0 0,1 0 1,-1 0-1,0 0 1,0 0-1,0 0 0,0 0 1,-1 0-1,1 0 0,-1 0 1,1 0-1,-1 0 1,1 0-1,-1 0 0,0 0 1,0-1-1,0 1 1,0 0-1,0-1 0,0 1 1,-1 0-1,1-1 1,-3 3-1,-117 144-132,120-148 154,1 0 0,0 1 0,0-1 0,0 0 0,-1 0 0,1 1 0,0-1 0,0 0 0,0 1 0,0-1 0,0 0 0,-1 0 0,1 1 0,0-1 0,0 0 0,0 1 0,0-1 0,0 0 0,0 1 0,0-1 0,0 0 0,0 1 0,0-1 0,0 0 0,0 1 0,0-1 0,1 0 0,-1 1 0,0-1 0,0 0 0,0 0 0,0 1 0,0-1 0,1 0 0,-1 1 0,0-1 0,0 0 1,1 0-1,-1 0 0,0 1 0,1-1 0,19 6-60,42-6 200,-42 0-293,79 0-2258,-57 0-1056</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7.010"/>
    </inkml:context>
    <inkml:brush xml:id="br0">
      <inkml:brushProperty name="width" value="0.05" units="cm"/>
      <inkml:brushProperty name="height" value="0.05" units="cm"/>
      <inkml:brushProperty name="color" value="#008C3A"/>
    </inkml:brush>
  </inkml:definitions>
  <inkml:trace contextRef="#ctx0" brushRef="#br0">1 1 2921,'0'0'3622,"0"0"-1615,0 0-554,0 0-166,0 0-292,0 0-64,0 0-109,0 0 27,0 0-53,0 0-97,0 0-41,0 0-206,0 0-27,0 0-195,0 0 7,0 0-162,0 0-9,3 0-48,143 10-62,-80-3-347,46-1-2118,-75-6-710,0 0-3350,-36 0 1070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7.528"/>
    </inkml:context>
    <inkml:brush xml:id="br0">
      <inkml:brushProperty name="width" value="0.05" units="cm"/>
      <inkml:brushProperty name="height" value="0.05" units="cm"/>
      <inkml:brushProperty name="color" value="#008C3A"/>
    </inkml:brush>
  </inkml:definitions>
  <inkml:trace contextRef="#ctx0" brushRef="#br0">1 1 1536,'0'0'3589,"0"0"-1632,0 0-551,0 0-357,0 0-212,0 0-295,0 0-205,0 0-29,0 0-74,0 0 128,6 18 580,4 15-586,-1 0 0,8 59 0,-2-7-1009,-9-50-1184,-5-9-1910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8.592"/>
    </inkml:context>
    <inkml:brush xml:id="br0">
      <inkml:brushProperty name="width" value="0.05" units="cm"/>
      <inkml:brushProperty name="height" value="0.05" units="cm"/>
      <inkml:brushProperty name="color" value="#008C3A"/>
    </inkml:brush>
  </inkml:definitions>
  <inkml:trace contextRef="#ctx0" brushRef="#br0">177 7 2841,'0'0'4060,"0"0"-1519,0 0-779,0 0-271,0 0-164,0 0-196,0-1-1020,0 1 1,0 0 0,0-1 0,0 1 0,-1 0 0,1 0-1,0-1 1,0 1 0,0 0 0,0 0 0,0-1 0,0 1 0,-1 0-1,1 0 1,0-1 0,0 1 0,0 0 0,-1 0 0,1 0-1,0 0 1,0-1 0,-1 1 0,1 0 0,0 0 0,0 0 0,-1 0-1,1 0 1,0 0 0,-1 0 0,1 0 0,0-1 0,0 1-1,-1 0 1,1 0 0,0 0 0,-1 1 0,-5 0-96,0 0 0,0 0-1,1 1 1,-1 0 0,0 0 0,1 1 0,-1-1 0,1 1 0,0 0 0,0 1 0,0-1-1,1 1 1,-1 0 0,1 0 0,0 1 0,0-1 0,0 1 0,0 0 0,-4 8 0,0 0-43,0 0 1,1 1 0,1 0 0,0 0 0,0 0 0,-5 29-1,9-34 8,-2 12-330,0 1 0,2 0 0,0 25 0,2-42 68,1 0 0,-1 1 0,1-1 1,0 0-1,0 1 0,1-1 0,-1 0 1,1 0-1,0 0 0,1 0 0,-1 0 1,1-1-1,0 1 0,0-1 0,0 1 1,1-1-1,7 6 0,18 14-3361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19.613"/>
    </inkml:context>
    <inkml:brush xml:id="br0">
      <inkml:brushProperty name="width" value="0.05" units="cm"/>
      <inkml:brushProperty name="height" value="0.05" units="cm"/>
      <inkml:brushProperty name="color" value="#008C3A"/>
    </inkml:brush>
  </inkml:definitions>
  <inkml:trace contextRef="#ctx0" brushRef="#br0">1 19 4489,'0'0'2583,"0"0"-632,0 0-520,0 0-375,0 0-399,0 0-168,0 0-157,0 0-58,0 15 434,0 297 2000,0-311-2786,0-1-101,0 0-12,0 0-86,0 0 71,0-3 78,6-251-1791,-6 252 1904,0-1 0,0 0 0,1 0 1,0 1-1,-1-1 0,1 1 0,0-1 0,0 1 0,0-1 0,0 1 0,1-1 0,-1 1 0,1 0 0,-1 0 0,1 0 1,0-1-1,0 2 0,0-1 0,0 0 0,0 0 0,0 1 0,1-1 0,-1 1 0,0 0 0,4-2 0,7-2-57,0 1-1,0 0 1,26-5-1,-12 4 48,-24 4 39,-1 0-1,1 0 0,-1 0 0,1 1 0,0-1 0,-1 1 0,1 0 0,-1 0 0,1 0 0,0 0 0,-1 0 0,1 0 0,-1 1 0,1-1 0,0 1 0,-1 0 1,1 0-1,-1 0 0,0 0 0,1 0 0,-1 0 0,0 1 0,0-1 0,0 1 0,4 2 0,-3 2 1,0 0-1,0-1 1,0 1-1,0 0 1,-1 1-1,0-1 1,-1 0-1,2 9 1,1 0 35,43 140 215,-31-107-205,-16-47-59,0 1 1,1-1 0,-1 0-1,0 0 1,1 0-1,-1 0 1,1 0-1,-1 0 1,1 0-1,-1 0 1,1 0-1,0 0 1,0 0 0,0 0-1,-1 0 1,1 0-1,0-1 1,0 1-1,0 0 1,0-1-1,0 1 1,0 0-1,2 0 1,19 0-2945,-21-1 2796,4 0-2562</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0.128"/>
    </inkml:context>
    <inkml:brush xml:id="br0">
      <inkml:brushProperty name="width" value="0.05" units="cm"/>
      <inkml:brushProperty name="height" value="0.05" units="cm"/>
      <inkml:brushProperty name="color" value="#008C3A"/>
    </inkml:brush>
  </inkml:definitions>
  <inkml:trace contextRef="#ctx0" brushRef="#br0">0 0 4481,'0'0'2953,"0"0"-773,0 0-648,0 0-469,0 0-280,0 0-113,0 0-204,0 0-52,0 0-173,24 17 485,-20-14-717,1 0 0,0-1 1,0 1-1,0-1 0,0-1 1,0 1-1,0-1 1,1 1-1,-1-1 0,10 0 1,60-2-660,-41 0 36,-21 1 229,3 1-383,0-1 0,-1-1 0,1 0 1,0-1-1,-1 0 0,1-2 0,16-5 0,6-9-6116</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0.648"/>
    </inkml:context>
    <inkml:brush xml:id="br0">
      <inkml:brushProperty name="width" value="0.05" units="cm"/>
      <inkml:brushProperty name="height" value="0.05" units="cm"/>
      <inkml:brushProperty name="color" value="#008C3A"/>
    </inkml:brush>
  </inkml:definitions>
  <inkml:trace contextRef="#ctx0" brushRef="#br0">0 0 264,'0'0'2257,"0"0"-180,0 0-139,0 0-159,0 0-196,0 0-163,0 26 3496,2 14-4317,8 54 0,5-6-2668,-13-76 1385,4 14-3673</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1.375"/>
    </inkml:context>
    <inkml:brush xml:id="br0">
      <inkml:brushProperty name="width" value="0.05" units="cm"/>
      <inkml:brushProperty name="height" value="0.05" units="cm"/>
      <inkml:brushProperty name="color" value="#008C3A"/>
    </inkml:brush>
  </inkml:definitions>
  <inkml:trace contextRef="#ctx0" brushRef="#br0">1 0 256,'0'0'2406,"0"0"-762,0 0-433,0 0 84,0 0-109,0 0 22,18 24 1831,81 127 299,-77-122-3243,-1 2 1,19 37-1,-33-54-184,0 1 1,-1 0 0,0 1-1,-2-1 1,0 1 0,0 0-1,1 25 1,-3-4-1362,-5 47-1,-6-29-2192</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4.709"/>
    </inkml:context>
    <inkml:brush xml:id="br0">
      <inkml:brushProperty name="width" value="0.05" units="cm"/>
      <inkml:brushProperty name="height" value="0.05" units="cm"/>
      <inkml:brushProperty name="color" value="#008C3A"/>
    </inkml:brush>
  </inkml:definitions>
  <inkml:trace contextRef="#ctx0" brushRef="#br0">1 585 8362,'0'0'3016,"0"0"-674,0 0-580,0 0-366,0 0-498,0 0-345,0 0-225,0 0-129,0 0 78,0 0-154,7-9 171,31-38-283,-3-3 1,-2-1 0,-2-1 0,-3-1 0,-2-2 0,-2-1-1,23-82 1,-42 256-805,-7-52 882,1-23-83,5 60 0,-4-99-15,1 0 1,0-1-1,0 1 1,0 0-1,0-1 1,1 1-1,-1-1 1,1 1-1,0-1 0,0 0 1,1 0-1,-1 0 1,0 0-1,1 0 1,0-1-1,0 1 0,-1-1 1,2 1-1,-1-1 1,0 0-1,0 0 1,1-1-1,-1 1 0,1-1 1,-1 1-1,8 0 1,6 2-492,1-1 0,-1-1 1,1 0-1,24-2 0,-32 0 40,-7-1 442,-1 1-1,1 0 1,0-1-1,-1 0 1,1 0-1,-1 0 1,1 0-1,-1 0 1,0 0-1,1-1 1,-1 1-1,0-1 1,0 1-1,0-1 1,0 0-1,0 0 1,0 0-1,-1 0 1,1 0-1,-1 0 1,3-5-1,25-60-174,-23 49 181,10-25 173,-2-2 0,-2 0 0,-2 0 0,-2-1 0,-2 0 0,-1-53 0,-5 98 75,0 1-91,0 0 86,0 0-99,0 37-197,-5 290 873,5-315-786,1-1 1,1 1 0,0-1-1,0 0 1,1 0-1,1 0 1,0 0 0,0-1-1,1 0 1,1 1-1,6 8 1,-7-11-195,0-1 1,1 0-1,0 0 0,1-1 1,-1 1-1,10 5 0,-11-8-335,0-1 0,1 0 0,-1 0 1,1-1-1,-1 1 0,1-1 0,0 0 0,0-1 0,11 2 0,12-2-3823</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5.675"/>
    </inkml:context>
    <inkml:brush xml:id="br0">
      <inkml:brushProperty name="width" value="0.05" units="cm"/>
      <inkml:brushProperty name="height" value="0.05" units="cm"/>
      <inkml:brushProperty name="color" value="#008C3A"/>
    </inkml:brush>
  </inkml:definitions>
  <inkml:trace contextRef="#ctx0" brushRef="#br0">0 1 6177,'0'0'2833,"0"0"-761,0 0-366,0 0-380,0 0-197,0 0-343,5 0-645,0 0 0,0 1 0,-1-1 0,1 1 0,0 0 0,6 3 0,-6 2-257,0-1 1,1 1 0,0-1-1,0 0 1,0-1 0,0 1-1,1-1 1,0-1 0,0 1 0,0-1-1,0 0 1,11 3 0,-16-5 25,2 3-62,-3 1 131,0 0 0,0 1-1,-1-1 1,0 1 0,0-1-1,0 1 1,-1-1 0,-1 7-1,-1-3 19,0-1 0,-1 0 0,0 0 0,-1-1-1,1 1 1,-2-1 0,1 0 0,-1 0 0,-7 7-1,-20 28-70,-19 24-651,51-62 725,1-3 63,0-1 193,0 0-33,0 0 80,0 0-133,0 0-54,0 0-56,0 0-46,0 0-6,0 0 21,0 0-69,0 0 85,0 0-46,0 0 37,25 0-12,147 0-4273,-118 0 118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6.152"/>
    </inkml:context>
    <inkml:brush xml:id="br0">
      <inkml:brushProperty name="width" value="0.05" units="cm"/>
      <inkml:brushProperty name="height" value="0.05" units="cm"/>
      <inkml:brushProperty name="color" value="#0000FF"/>
    </inkml:brush>
  </inkml:definitions>
  <inkml:trace contextRef="#ctx0" brushRef="#br0">1 140 6065,'0'0'2970,"0"0"-677,0 0-520,0 0-412,0 0-345,0 0-207,0 0-150,18 0 576,91 2-208,139-6-1144,-231 2-175,-1-1 0,1-1 0,-1 0-1,1-1 1,-1-1 0,-1-1 0,1 0 0,-1-1 0,-1-1 0,1 0 0,14-12 0,-25 17-422,-1 0-1,1 1 1,-1-1-1,0 0 1,0-1-1,0 1 1,3-8-1,-4-1-4538</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27.829"/>
    </inkml:context>
    <inkml:brush xml:id="br0">
      <inkml:brushProperty name="width" value="0.05" units="cm"/>
      <inkml:brushProperty name="height" value="0.05" units="cm"/>
      <inkml:brushProperty name="color" value="#008C3A"/>
    </inkml:brush>
  </inkml:definitions>
  <inkml:trace contextRef="#ctx0" brushRef="#br0">9 0 4337,'0'0'3847,"0"0"-2092,0 0-876,0 0-429,0 0-149,0 0-95,-1 10 114,0-4-268,-1 3 142,0-1 0,1 1 0,0 0 0,0 0 0,1-1 0,0 1 0,1 0 1,2 13-1,0-19-120,1 0-1,0 0 1,0 0 0,-1-1 0,2 1 0,-1-1 0,0 0 0,0 0 0,1 0 0,-1-1 0,1 0 0,-1 0 0,7 1 0,12 5-24,-7-2-78,1 0 0,0-1 0,1 0 0,-1-2-1,0 0 1,1-1 0,24-1 0,-41 0-32,-1 0 14,0 1074 2395,-43-1073-2312,18 2-842,-48 14-1,17-2-2698,2-3-4694</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7.256"/>
    </inkml:context>
    <inkml:brush xml:id="br0">
      <inkml:brushProperty name="width" value="0.05" units="cm"/>
      <inkml:brushProperty name="height" value="0.05" units="cm"/>
      <inkml:brushProperty name="color" value="#008C3A"/>
    </inkml:brush>
  </inkml:definitions>
  <inkml:trace contextRef="#ctx0" brushRef="#br0">0 1 3697,'0'0'6369,"0"0"-4136,0 0-65,0 0-1128,0 0-424,0 0-576,0 0-40,6 30-8,0-12-688,0 11-448,0 13-632,-1-6-977,1 0-3800</inkml:trace>
  <inkml:trace contextRef="#ctx0" brushRef="#br0" timeOffset="1">175 747 4505,'0'0'3273,"0"0"-961,0 0-720,0 0-943,0 0-225,0 0-344,0 0-80,12 155-504,-12-125-1969,0-6-6945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6.255"/>
    </inkml:context>
    <inkml:brush xml:id="br0">
      <inkml:brushProperty name="width" value="0.05" units="cm"/>
      <inkml:brushProperty name="height" value="0.05" units="cm"/>
      <inkml:brushProperty name="color" value="#008C3A"/>
    </inkml:brush>
  </inkml:definitions>
  <inkml:trace contextRef="#ctx0" brushRef="#br0">1 1 3913,'0'0'4457,"0"0"-3505,0 0-528,0 0 168,0 0-408,0 0-184,0 0-192,105 36-456,-76-36-328,12 0-376,-6 0-369,0-6-983</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6.605"/>
    </inkml:context>
    <inkml:brush xml:id="br0">
      <inkml:brushProperty name="width" value="0.05" units="cm"/>
      <inkml:brushProperty name="height" value="0.05" units="cm"/>
      <inkml:brushProperty name="color" value="#008C3A"/>
    </inkml:brush>
  </inkml:definitions>
  <inkml:trace contextRef="#ctx0" brushRef="#br0">1 1 3169,'385'66'4913,"-380"-66"-2769,-5 0-111,6 0-193,-6 0-112,6 0-831,-6 0-297,6 0-600,0 0 72,5 0-72,7 0-280,11 0-609,18 6-719,-1-6-760,1 0-2882</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6.938"/>
    </inkml:context>
    <inkml:brush xml:id="br0">
      <inkml:brushProperty name="width" value="0.05" units="cm"/>
      <inkml:brushProperty name="height" value="0.05" units="cm"/>
      <inkml:brushProperty name="color" value="#008C3A"/>
    </inkml:brush>
  </inkml:definitions>
  <inkml:trace contextRef="#ctx0" brushRef="#br0">1 1 5297,'0'0'4697,"0"0"-2912,0 0 87,0 0-768,0 0-160,0 0-720,0 0 0,29 24-168,-17-18-16,5 11-40,12 1-704,0-6-1144,-5 6-2673</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4.373"/>
    </inkml:context>
    <inkml:brush xml:id="br0">
      <inkml:brushProperty name="width" value="0.05" units="cm"/>
      <inkml:brushProperty name="height" value="0.05" units="cm"/>
      <inkml:brushProperty name="color" value="#008C3A"/>
    </inkml:brush>
  </inkml:definitions>
  <inkml:trace contextRef="#ctx0" brushRef="#br0">0 0 8242,'0'0'2984,"0"0"-1167,0 0 487,0 0-647,0 0-233,0 0-640,0 0 32,0 60-576,0-42 0,0 0-240,0 0 8,0 0-8,0 5-368,0 7-432,0 12-832,0 0-1161,0-12-2520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4.873"/>
    </inkml:context>
    <inkml:brush xml:id="br0">
      <inkml:brushProperty name="width" value="0.05" units="cm"/>
      <inkml:brushProperty name="height" value="0.05" units="cm"/>
      <inkml:brushProperty name="color" value="#008C3A"/>
    </inkml:brush>
  </inkml:definitions>
  <inkml:trace contextRef="#ctx0" brushRef="#br0">0 6 8466,'0'0'3152,"0"0"-487,0 0-785,0 0-319,0 0-665,0 0-88,0 0-440,12-6-104,-12 6-256,0 0 56,0 0-128,12 0-456,5 0-152,12 0-752,12 0-913,0 12-823,-6 0-2938</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5.206"/>
    </inkml:context>
    <inkml:brush xml:id="br0">
      <inkml:brushProperty name="width" value="0.05" units="cm"/>
      <inkml:brushProperty name="height" value="0.05" units="cm"/>
      <inkml:brushProperty name="color" value="#008C3A"/>
    </inkml:brush>
  </inkml:definitions>
  <inkml:trace contextRef="#ctx0" brushRef="#br0">0 0 5753,'282'55'3888,"-226"-44"-1556,-56-11-281,28 10 3169,-1 5-4956,-17-9-1191,0 0 1,1-1-1,18 7 1,66 11-4202,-48-17 999</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5.556"/>
    </inkml:context>
    <inkml:brush xml:id="br0">
      <inkml:brushProperty name="width" value="0.05" units="cm"/>
      <inkml:brushProperty name="height" value="0.05" units="cm"/>
      <inkml:brushProperty name="color" value="#008C3A"/>
    </inkml:brush>
  </inkml:definitions>
  <inkml:trace contextRef="#ctx0" brushRef="#br0">0 0 3937,'0'0'3117,"0"0"-690,0 0-498,0 0-354,0 0-58,0 0-418,0 0-358,1 0-407,124 18-4437,-19-18-956,-58 0 290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5.890"/>
    </inkml:context>
    <inkml:brush xml:id="br0">
      <inkml:brushProperty name="width" value="0.05" units="cm"/>
      <inkml:brushProperty name="height" value="0.05" units="cm"/>
      <inkml:brushProperty name="color" value="#008C3A"/>
    </inkml:brush>
  </inkml:definitions>
  <inkml:trace contextRef="#ctx0" brushRef="#br0">0 0 3329,'0'0'3304,"0"0"-1247,0 0-169,0 0-503,0 0 95,0 0-312,0 0-584,12 0-184,-12 0-400,6 0 56,5 6-56,1 0-280,11 6-1024,-5 0-792,5 0-3050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6.603"/>
    </inkml:context>
    <inkml:brush xml:id="br0">
      <inkml:brushProperty name="width" value="0.05" units="cm"/>
      <inkml:brushProperty name="height" value="0.05" units="cm"/>
      <inkml:brushProperty name="color" value="#0000FF"/>
    </inkml:brush>
  </inkml:definitions>
  <inkml:trace contextRef="#ctx0" brushRef="#br0">0 19 3321,'0'0'2742,"0"0"-485,0 0-413,0 0-367,0 0-103,0 0-183,1-19 4509,7 49-5627,16 41 1,6 22 100,-9 3-392,10 100-1,-23-97-2430,-5-1-3496,-3-62-778</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0.411"/>
    </inkml:context>
    <inkml:brush xml:id="br0">
      <inkml:brushProperty name="width" value="0.05" units="cm"/>
      <inkml:brushProperty name="height" value="0.05" units="cm"/>
      <inkml:brushProperty name="color" value="#008C3A"/>
    </inkml:brush>
  </inkml:definitions>
  <inkml:trace contextRef="#ctx0" brushRef="#br0">0 1 5961,'0'0'2765,"0"0"-386,0 0-122,0 0-346,0 0-291,0 0-378,0 0-322,0 0-140,0 0-213,0 0-62,0 0-310,13 2 112,11 14-302,-7-3-26,0-1-1,1-1 0,0 0 1,0-2-1,1 0 1,0-1-1,31 8 1,16-6-1004,0-3 0,1-3-1,82-6 1,-46 1-4767,-102 1 1810,-1 0-2177</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0.879"/>
    </inkml:context>
    <inkml:brush xml:id="br0">
      <inkml:brushProperty name="width" value="0.05" units="cm"/>
      <inkml:brushProperty name="height" value="0.05" units="cm"/>
      <inkml:brushProperty name="color" value="#008C3A"/>
    </inkml:brush>
  </inkml:definitions>
  <inkml:trace contextRef="#ctx0" brushRef="#br0">1 0 6377,'0'0'2221,"0"0"-313,0 0-469,0 0-147,0 0-171,0 0-121,0 0-69,0 0-238,0 0-153,0 0-278,0 3-41,3 244 631,-1-122-1570,-1-1-3581,-1-98 5</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1.479"/>
    </inkml:context>
    <inkml:brush xml:id="br0">
      <inkml:brushProperty name="width" value="0.05" units="cm"/>
      <inkml:brushProperty name="height" value="0.05" units="cm"/>
      <inkml:brushProperty name="color" value="#008C3A"/>
    </inkml:brush>
  </inkml:definitions>
  <inkml:trace contextRef="#ctx0" brushRef="#br0">0 0 6345,'0'0'2904,"0"0"-799,0 0-379,0 0-384,0 0-178,0 0-372,0 0-96,30 0 839,-21 1-1492,-1 0-1,0 1 0,1-1 1,-1 2-1,0-1 1,0 1-1,9 5 0,27 8 98,-2-5-84,1-2 1,0-1-1,69 2 0,138-11-1381,-108-1-1542,-34 2-2772,-76 0-826</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2.612"/>
    </inkml:context>
    <inkml:brush xml:id="br0">
      <inkml:brushProperty name="width" value="0.05" units="cm"/>
      <inkml:brushProperty name="height" value="0.05" units="cm"/>
      <inkml:brushProperty name="color" value="#008C3A"/>
    </inkml:brush>
  </inkml:definitions>
  <inkml:trace contextRef="#ctx0" brushRef="#br0">7 1 5009,'0'0'2485,"0"0"-872,0 0-267,0 0-381,0 0-315,0 0-182,-1 16 99,-4 345 1977,5-268-2393,0-92-107,0-1 9,0 0-7,0 0-94,0 0-34,0 0 32,0 0-65,0-9 12,0-22 48,1-1 1,2 1-1,1 0 0,1 0 0,2 0 0,1 1 0,22-54 1,-29 83 33,0-1 1,-1 1 0,1-1 0,0 1 0,0 0 0,0 0 0,0-1 0,0 1 0,0 0 0,1 0 0,-1 0 0,0 0 0,1 0 0,-1 1 0,0-1 0,1 0-1,-1 0 1,1 1 0,-1-1 0,4 0 0,14-6-117,-17 6 153,1 0 1,0 1 0,0-1-1,-1 0 1,1 1-1,0 0 1,0 0 0,0 0-1,-1 0 1,1 0-1,0 0 1,5 2 0,2-1 170,-9-1-98,23 2 2941,-23 32-2988,1 1 0,2-1 0,2 0 1,0-1-1,3 1 0,1-2 0,22 52 0,-27-77-498,-1 0 0,1 0-1,0-1 1,0 0 0,1 0-1,0 0 1,0-1 0,0 0-1,1 0 1,-1-1 0,14 7-1,9-2-4206</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3.747"/>
    </inkml:context>
    <inkml:brush xml:id="br0">
      <inkml:brushProperty name="width" value="0.05" units="cm"/>
      <inkml:brushProperty name="height" value="0.05" units="cm"/>
      <inkml:brushProperty name="color" value="#008C3A"/>
    </inkml:brush>
  </inkml:definitions>
  <inkml:trace contextRef="#ctx0" brushRef="#br0">0 1 2905,'0'0'2799,"0"0"-643,0 0-566,0 0-396,0 0-372,0 0-128,12 0 2743,45 0-3344,26 0 7,-83 29-209,-1-26 98,0 0 1,-1-1-1,1 1 1,0-1 0,-1 0-1,1 1 1,-1-1-1,0 0 1,0 0-1,0 0 1,0 0 0,-2 2-1,1-2-3,0 1 0,1-1 1,-1 1-1,1-1 0,0 1 0,0 0 0,0 0 0,-2 4 1,2 0-99,0 0 1,0 0 0,0 0 0,-1-1 0,0 1-1,-1-1 1,-7 12 0,3 19-12,8-37 90,0 0 0,-1 1 0,1-1 0,0 1-1,0-1 1,0 0 0,0 1 0,0-1-1,-1 1 1,1-1 0,0 1 0,0-1 0,0 0-1,0 1 1,0-1 0,0 1 0,0-1-1,1 1 1,-1-1 0,0 1 0,0-1 0,0 0-1,0 1 1,0-1 0,1 1 0,-1-1-1,0 0 1,0 1 0,1-1 0,-1 0 0,0 1-1,1-1 1,-1 0 0,0 1 0,1-1-1,-1 0 1,0 0 0,1 1 0,-1-1 0,1 0-1,-1 0 1,1 0 0,29 4-661,33-13-759,-28-2-857,-5-6-3172</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34.407"/>
    </inkml:context>
    <inkml:brush xml:id="br0">
      <inkml:brushProperty name="width" value="0.05" units="cm"/>
      <inkml:brushProperty name="height" value="0.05" units="cm"/>
      <inkml:brushProperty name="color" value="#008C3A"/>
    </inkml:brush>
  </inkml:definitions>
  <inkml:trace contextRef="#ctx0" brushRef="#br0">1 1 6001,'0'0'3225,"0"0"-1105,0 0-375,0 0-761,0 0-16,0 0-288,0 0-176,0 24-175,0-12-185,0 0 104,0 12-240,0 5 96,0 19-104,0-6-1137,6 0-3152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46.530"/>
    </inkml:context>
    <inkml:brush xml:id="br0">
      <inkml:brushProperty name="width" value="0.05" units="cm"/>
      <inkml:brushProperty name="height" value="0.05" units="cm"/>
      <inkml:brushProperty name="color" value="#008C3A"/>
    </inkml:brush>
  </inkml:definitions>
  <inkml:trace contextRef="#ctx0" brushRef="#br0">379 2 1816,'0'0'4148,"0"0"-1772,0 0-491,0 0-362,0 0-164,0 0-120,0 0-144,0 0 41,0 0-201,0 0-15,0 0-164,0 0 56,0 0-257,0 0-110,0 0-135,0 0-103,0 0-2,0 0-126,0 0 41,0 0-55,0 0 95,0 0 16,-3 0-111,-17 0-10,4-1-168,0 1-1,0 0 1,0 1 0,0 1-1,0 0 1,0 1 0,1 1-1,-1 1 1,-22 9 0,14-7-212,22-7 311,0 0-1,0 1 1,0-1-1,0 1 1,-1-1-1,1 1 0,0 0 1,0 0-1,0 0 1,0 0-1,-2 2 1,3-2 27,1-1-53,0 0-4,0 0 29,0 0-6,0 0-48,0 0 25,0 0 42,0 0-72,0 0 87,0 47-489,1 42 181,-15 112-1,-30 79 225,-20 162 42,63-343-1011,36-99-123,-28 0 1023,-1 1 0,0 0 0,0 0 0,0 0 0,0 1 0,0 0 0,0 0 0,0 0 0,0 1 0,-1 0 0,0 0 0,8 5 0,5 7-213,0 1-1,17 18 1,16 15-497,44 16-1491,-58-40-23</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49.510"/>
    </inkml:context>
    <inkml:brush xml:id="br0">
      <inkml:brushProperty name="width" value="0.05" units="cm"/>
      <inkml:brushProperty name="height" value="0.05" units="cm"/>
      <inkml:brushProperty name="color" value="#008C3A"/>
    </inkml:brush>
  </inkml:definitions>
  <inkml:trace contextRef="#ctx0" brushRef="#br0">1 0 3409,'0'0'3938,"0"0"-1332,0 0-676,0 0-190,0 0-313,0 0-219,3 16 3022,12 59-4114,25 136 148,-29-143-217,-11-61-86,1 17-202,-1-24 224,0 0 0,0 0 0,0 1 0,0-1-1,0 0 1,0 0 0,0 1 0,0-1-1,0 0 1,0 0 0,0 1 0,0-1 0,0 0-1,1 0 1,-1 1 0,0-1 0,0 0-1,0 0 1,0 1 0,0-1 0,1 0 0,-1 0-1,0 0 1,0 0 0,0 1 0,1-1-1,-1 0 1,0 0 0,0 0 0,0 0 0,1 0-1,-1 1 1,0-1 0,0 0 0,1 0-1,-1 0 1,0 0 0,0 0 0,1 0 0,-1 0-1,0 0 1,0 0 0,1 0 0,-1 0-1,0 0 1,0 0 0,1 0 0,-1 0 0,0-1-1,0 1 1,1 0 0,-1 0 0,0 0-1,0 0 1,1 0 0,-1 0 0,0-1 0,0 1-1,0 0 1,0 0 0,1 0 0,-1-1-1,0 1 1,0 0 0,0-1 0,2-4-19,0 0-1,0 0 1,-1 0-1,0 0 1,0 0 0,0 0-1,0-1 1,-1 1 0,0 0-1,-1-6 1,2-15-139,3-16 4,-4 29 92,0 0-1,2 1 1,-1-1 0,2 1-1,0-1 1,0 1 0,1 0-1,0 0 1,7-11 0,-2 7 45,-8 13 20,0 0 0,1-1-1,0 1 1,-1 0 0,1 1 0,0-1 0,1 0 0,-1 1-1,0-1 1,1 1 0,-1-1 0,1 1 0,0 0 0,0 0-1,0 0 1,6-2 0,9-10-70,-17 12 63,1 1 0,-1 0 1,0 0-1,0-1 0,1 1 0,-1 0 1,0 0-1,1 0 0,-1 1 0,1-1 1,-1 0-1,1 0 0,2 0 0,-3 1-51,53-6-142,-53 7 246,0-1-1,0 1 1,0 0 0,0 0 0,0 0 0,0-1 0,0 1 0,0 0 0,-1 0 0,1 0 0,0 0 0,0 0 0,-1 1 0,1-1 0,-1 0-1,1 0 1,-1 0 0,0 1 0,1-1 0,-1 0 0,0 0 0,0 1 0,0-1 0,0 0 0,0 0 0,0 3 0,2 7 21,29 100 282,-28-92-516,0-1 0,2 1-1,0-1 1,1 0 0,1-1-1,1 0 1,0 0 0,2 0-1,-1-1 1,20 22-1,27 30-5201,-33-43 280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0.397"/>
    </inkml:context>
    <inkml:brush xml:id="br0">
      <inkml:brushProperty name="width" value="0.05" units="cm"/>
      <inkml:brushProperty name="height" value="0.05" units="cm"/>
      <inkml:brushProperty name="color" value="#008C3A"/>
    </inkml:brush>
  </inkml:definitions>
  <inkml:trace contextRef="#ctx0" brushRef="#br0">132 1 3753,'0'0'2771,"0"0"-273,0 0-427,0 0-196,0 0-228,0 0-155,0 0-258,0 0-156,0 0-117,0 0-239,0 0-154,0 0-262,0 0-17,-7 2-187,0 6-98,1 0 1,1 0-1,-1 1 0,1 0 0,1 0 0,0 0 0,0 0 0,1 1 0,-3 11 1,-2 2 15,-5 13-188,1 0 0,1 0 1,3 1-1,1 0 0,1 1 1,-1 59-1,7-73-245,-1-16 127,0 0 0,1 1 0,0-1 0,0 0 0,1 0-1,0 0 1,1 0 0,0 0 0,0 0 0,0 0 0,8 14 0,-3-14-456,1 0 0,0 0 0,0-1 1,1 0-1,-1 0 0,2-1 0,13 8 0,18 0-5043</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1.217"/>
    </inkml:context>
    <inkml:brush xml:id="br0">
      <inkml:brushProperty name="width" value="0.05" units="cm"/>
      <inkml:brushProperty name="height" value="0.05" units="cm"/>
      <inkml:brushProperty name="color" value="#008C3A"/>
    </inkml:brush>
  </inkml:definitions>
  <inkml:trace contextRef="#ctx0" brushRef="#br0">83 192 3649,'0'0'2708,"0"0"-541,0 0-398,0 0-464,0 0-334,0 0-300,-1 0-612,1 0-1,-1 0 1,0 1-1,1-1 0,-1 0 1,1 0-1,-1 1 1,1-1-1,-1 0 1,1 1-1,-1-1 1,1 0-1,-1 1 1,1-1-1,-1 1 0,1-1 1,0 1-1,-1-1 1,1 1-1,0-1 1,-1 1-1,1-1 1,0 1-1,0 0 1,0-1-1,0 1 1,-1-1-1,1 1 0,0 1 1,1 7 57,0 0 0,0 0 0,1 0 0,0 0 0,1-1 1,0 1-1,0-1 0,8 15 0,46 68 182,-25-43-51,-21-31-175,-1 2 0,14 34 0,-21-46-21,-1-1 0,0 1-1,0 0 1,-1-1 0,0 1 0,0 0 0,-1 0 0,0 0 0,0 0-1,0 0 1,-1 0 0,-3 13 0,3-19-49,0 1 0,-1 0 0,1-1 0,-1 1-1,1-1 1,-1 1 0,0-1 0,0 0 0,1 1 0,-1-1 0,0 0-1,0 0 1,0-1 0,0 1 0,0 0 0,0-1 0,-1 1 0,1-1-1,0 1 1,0-1 0,0 0 0,-3 0 0,-60 1-350,49-2 184,13 1 119,0 0 1,-1 0 0,1-1 0,0 1 0,0-1 0,0 0 0,0 0-1,0 0 1,0 0 0,0-1 0,0 1 0,0-1 0,1 0-1,-1 0 1,1 0 0,-5-3 0,3-1-26,0 1-1,0 0 1,0-1 0,0 0 0,1 0-1,0 0 1,-4-10 0,1-4 17,1-1 0,0 1 0,2-1 0,-2-26 0,4-107 315,1 86-185,0 64-81,0 1 1,1-1-1,-1 0 1,0 1 0,1-1-1,0 1 1,0-1-1,0 1 1,0 0-1,1-1 1,0 1 0,-1 0-1,1 0 1,0 0-1,0 0 1,0 0 0,1 1-1,-1-1 1,1 1-1,0-1 1,-1 1-1,1 0 1,0 0 0,5-2-1,5-2-26,1 0 0,0 1 0,0 1-1,26-4 1,18-7-11,-52 14 37,6-3-386,0 1-1,1-2 1,-1 1 0,0-2-1,-1 0 1,0 0-1,1-1 1,-2 0 0,1-1-1,-1 0 1,14-15-1,-17 11-5898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7.381"/>
    </inkml:context>
    <inkml:brush xml:id="br0">
      <inkml:brushProperty name="width" value="0.05" units="cm"/>
      <inkml:brushProperty name="height" value="0.05" units="cm"/>
      <inkml:brushProperty name="color" value="#0000FF"/>
    </inkml:brush>
  </inkml:definitions>
  <inkml:trace contextRef="#ctx0" brushRef="#br0">253 1 2801,'0'0'2687,"0"0"-644,0 0-319,0 0-215,0 0-138,0 0-148,0 0-45,0 0-205,0 0-131,0 0-111,0 0-73,-8 0 689,4 1-1262,1-1 0,-1 1 1,0 1-1,1-1 0,-1 0 0,1 1 1,-1 0-1,1 0 0,0 0 0,0 0 1,0 0-1,0 1 0,0-1 0,0 1 1,-3 4-1,-38 50 64,20-22-158,2 1 0,-34 72 0,48-87-56,0 1 0,2 0 0,0 0 0,2 0 0,0 1-1,1 0 1,1 24 0,2-43-7,-1-1-1,1 0 0,0 0 1,0 1-1,0-1 1,0 0-1,1 0 0,-1 1 1,1-1-1,0 0 0,0 0 1,0 0-1,0 0 1,1 0-1,-1 0 0,1 0 1,0-1-1,0 1 0,0 0 1,0-1-1,0 0 1,0 1-1,1-1 0,-1 0 1,1 0-1,0 0 0,-1-1 1,1 1-1,0 0 1,0-1-1,0 0 0,0 0 1,0 0-1,5 1 0,12 3-1356,-1-1-1,1 0 0,24 0 1,3-3-5274</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1.908"/>
    </inkml:context>
    <inkml:brush xml:id="br0">
      <inkml:brushProperty name="width" value="0.05" units="cm"/>
      <inkml:brushProperty name="height" value="0.05" units="cm"/>
      <inkml:brushProperty name="color" value="#008C3A"/>
    </inkml:brush>
  </inkml:definitions>
  <inkml:trace contextRef="#ctx0" brushRef="#br0">24 1 7394,'0'0'2512,"0"0"-659,0 0-517,0 0-297,0 0-358,0 0-266,28 7 489,-23-2-872,0 0 0,0 0 0,0 0 0,0 0 0,1-1 0,0 0 0,0 0 0,0-1 0,0 1 0,0-2 0,10 4 0,-15-6-47,-1 0 0,0 0 1,0 0-1,1 0 0,-1 0 0,0 1 0,1-1 0,-1 0 1,0 0-1,1 0 0,-1 0 0,0 0 0,1 0 0,-1 0 0,0 1 1,0-1-1,1 0 0,-1 0 0,0 0 0,0 1 0,0-1 0,1 0 1,-1 0-1,0 1 0,0-1 0,0 0 0,1 0 0,-1 1 1,0-1-1,0 0 0,0 1 0,0-1 0,0 0 0,0 1 0,0-1 1,0 0-1,0 1 0,-3 16-724,-13 13-206,-12 1 564,17-20 280,0 0 1,2 1-1,-1 0 1,1 1-1,1-1 1,1 2-1,-1-1 1,-7 23-1,14-30 70,1-5 182,0-1 285,0 0-2,0 0 31,0 0-70,42 0 293,78 0-3597,-90 0-1302</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2.491"/>
    </inkml:context>
    <inkml:brush xml:id="br0">
      <inkml:brushProperty name="width" value="0.05" units="cm"/>
      <inkml:brushProperty name="height" value="0.05" units="cm"/>
      <inkml:brushProperty name="color" value="#008C3A"/>
    </inkml:brush>
  </inkml:definitions>
  <inkml:trace contextRef="#ctx0" brushRef="#br0">0 54 864,'0'0'5387,"0"0"-2781,0 0-935,0 0-539,0 0-345,0 0-239,13 11 288,-7-8-708,1 0-1,0 0 1,0-1-1,0 0 1,0 0-1,0-1 1,0 1 0,11-1-1,66-1 276,-50 0-279,4 0-80,-24 2-207,0-2-1,1 1 1,-1-2 0,0 0 0,0-1-1,0 0 1,0-1 0,26-9-1,-38 11 14,0 0-1,-1 0 1,1 0-1,0 0 0,0-1 1,0 1-1,-1-1 1,1 1-1,-1-1 0,1 1 1,-1-1-1,1 0 1,-1 1-1,0-1 0,0 0 1,0 0-1,0 0 1,0 0-1,-1 0 0,1 0 1,-1 0-1,1-1 1,-1 1-1,1 0 0,-1 0 1,0-3-1,0-12-2781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2.835"/>
    </inkml:context>
    <inkml:brush xml:id="br0">
      <inkml:brushProperty name="width" value="0.05" units="cm"/>
      <inkml:brushProperty name="height" value="0.05" units="cm"/>
      <inkml:brushProperty name="color" value="#008C3A"/>
    </inkml:brush>
  </inkml:definitions>
  <inkml:trace contextRef="#ctx0" brushRef="#br0">18 0 5089,'0'0'2633,"0"0"-609,0 0-656,0 0-439,0 0-553,0 0 272,0 0 304,-6 137-216,6-77-344,0 6-248,0-7 104,0-5-248,0 0 0,0-6-392,-5-13-1256,-1-11-3689</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3.844"/>
    </inkml:context>
    <inkml:brush xml:id="br0">
      <inkml:brushProperty name="width" value="0.05" units="cm"/>
      <inkml:brushProperty name="height" value="0.05" units="cm"/>
      <inkml:brushProperty name="color" value="#008C3A"/>
    </inkml:brush>
  </inkml:definitions>
  <inkml:trace contextRef="#ctx0" brushRef="#br0">0 430 8282,'0'0'2816,"0"0"-594,0 0-619,0 0-351,0 0-362,0 0-222,0 0-293,0 0-84,0 0-162,0 0-17,0-3-75,2-5-67,-1 0 0,1 0-1,1 1 1,0-1-1,0 0 1,0 1 0,1 0-1,0 0 1,1 0-1,-1 0 1,12-11 0,9-17-142,-18 24 143,11-16-139,-1 0-1,-1-1 1,-2 0-1,0-1 1,16-58-1,-28 136 372,-8 68 1,2-83 36,2 58 1,2-69-266,0-22 73,5 0-70,1 0 0,0 0 0,-1 0 0,1-1 0,0 0 0,0 0 0,0 0 0,-1-1 0,1 1 0,0-1 0,-1-1 0,1 1 0,-1-1 0,1 0 0,-1 0 0,8-6 0,-5 3-60,0-1 0,-1 0 0,1 0-1,-2-1 1,1 0 0,-1 0 0,0-1-1,0 1 1,5-12 0,1-4-89,-1 0 0,-1-1 0,-2 0-1,0 0 1,-2-1 0,7-44 0,-12 4 322,-1 64-74,0 1 2,0 0-39,0 0 37,0 0-52,0 0-19,0 0-28,-1 24-422,2-16 355,-2 60 266,4 105 682,-1-146-768,1 0 0,2 0-1,1 0 1,12 34 0,-18-58-112,1 0-1,0 0 1,0-1 0,1 1 0,-1 0 0,1-1 0,-1 1 0,1-1 0,0 1-1,0-1 1,0 0 0,0 0 0,0 0 0,4 2 0,-3-2-407,1 0 0,1-1 0,-1 0 0,0 0 0,0 0 1,0 0-1,1-1 0,-1 0 0,8 0 0,15 0-3790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4.641"/>
    </inkml:context>
    <inkml:brush xml:id="br0">
      <inkml:brushProperty name="width" value="0.05" units="cm"/>
      <inkml:brushProperty name="height" value="0.05" units="cm"/>
      <inkml:brushProperty name="color" value="#008C3A"/>
    </inkml:brush>
  </inkml:definitions>
  <inkml:trace contextRef="#ctx0" brushRef="#br0">0 0 4481,'0'0'2889,"0"0"-885,0 0-442,0 0-609,0 0-225,0 0-282,5 0-42,12 1-150,0 1-1,0 1 1,0 1 0,-1 0-1,30 12 1,-30-11-198,-15-5-81,0 1 0,0-1 0,0 0 0,-1 1 0,1-1 0,0 1 0,0-1 0,0 1 0,0-1 0,-1 1 0,1 0 0,0-1 0,-1 1 0,1 0 1,0 0-1,-1 0 0,1-1 0,-1 1 0,0 0 0,1 0 0,-1 0 0,1 0 0,-1 0 0,0 0 0,0 0 0,0 0 0,1 0 0,-1 0 0,0 0 1,0 0-1,0 0 0,-1 0 0,1 0 0,0-1 0,0 1 0,0 0 0,-1 0 0,1 0 0,0 0 0,-1 1 0,-27 45 130,9-13-104,16-9-123,17-21-147,10-2 106,79 10-4164,-79-7 1417</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5.597"/>
    </inkml:context>
    <inkml:brush xml:id="br0">
      <inkml:brushProperty name="width" value="0.05" units="cm"/>
      <inkml:brushProperty name="height" value="0.05" units="cm"/>
      <inkml:brushProperty name="color" value="#008C3A"/>
    </inkml:brush>
  </inkml:definitions>
  <inkml:trace contextRef="#ctx0" brushRef="#br0">0 0 5265,'0'0'3545,"0"0"-1466,0 0-436,0 0-416,0 0-290,0 0-196,0 7-305,3 17-251,0 0 0,2 0 0,0-1 0,2 0 1,0 0-1,2-1 0,14 28 0,-11-27-189,-2 1 0,0 0 1,-2 1-1,-1 0 0,0 0 0,-2 1 0,3 37 1,-8-48 75,1-4-303,-1 0 0,1 1 1,-2-1-1,0 0 0,0 0 0,-1 0 1,0 0-1,-1 0 0,0 0 1,-1-1-1,0 0 0,0 1 0,-10 14 1,-31 24-2618,-2-7-2461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6.608"/>
    </inkml:context>
    <inkml:brush xml:id="br0">
      <inkml:brushProperty name="width" value="0.05" units="cm"/>
      <inkml:brushProperty name="height" value="0.05" units="cm"/>
      <inkml:brushProperty name="color" value="#008C3A"/>
    </inkml:brush>
  </inkml:definitions>
  <inkml:trace contextRef="#ctx0" brushRef="#br0">1 0 4977,'0'0'2917,"0"0"-587,0 0-558,0 0-392,0 0-158,0 0-117,0 0-198,0 0-144,0 0-255,0 0-106,0 1-380,0 0 0,0 0 1,0 0-1,0 0 1,-1 0-1,2 0 1,-1 1-1,0-1 1,0 0-1,0 0 0,0 0 1,1 0-1,-1 0 1,0 0-1,1 0 1,0 1-1,4 1-11,-1 0-1,1 0 1,-1 0 0,1-1 0,0 0-1,0 0 1,0 0 0,1 0 0,8 1-1,54 6 22,157-7-2044,-127-3-444,-90 1 1955,24-2-881,-31 2 1219,0 0 0,0 0 0,0-1 0,0 1 0,0 0 0,0-1-1,0 1 1,0 0 0,0-1 0,0 0 0,0 1 0,-1-1 0,1 1-1,0-1 1,0 0 0,-1 1 0,1-1 0,0 0 0,-1 0 0,1 0-1,-1 0 1,1 1 0,-1-1 0,1-2 0,0-9-3858</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7.076"/>
    </inkml:context>
    <inkml:brush xml:id="br0">
      <inkml:brushProperty name="width" value="0.05" units="cm"/>
      <inkml:brushProperty name="height" value="0.05" units="cm"/>
      <inkml:brushProperty name="color" value="#008C3A"/>
    </inkml:brush>
  </inkml:definitions>
  <inkml:trace contextRef="#ctx0" brushRef="#br0">0 0 512,'0'0'3888,"0"0"-1837,0 0-886,0 0-313,0 0-179,0 0 91,0 0-89,0 0-74,0 0-156,0 0 42,0 0-1,0 0 27,0 0-39,0 4-4,3 36 594,14 75 0,-2-18-800,-10-11 13,-2-22-1774,2-24-2830,0-26-2549</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8.223"/>
    </inkml:context>
    <inkml:brush xml:id="br0">
      <inkml:brushProperty name="width" value="0.05" units="cm"/>
      <inkml:brushProperty name="height" value="0.05" units="cm"/>
      <inkml:brushProperty name="color" value="#008C3A"/>
    </inkml:brush>
  </inkml:definitions>
  <inkml:trace contextRef="#ctx0" brushRef="#br0">1 8 1824,'0'0'2906,"0"0"-1020,0 0-794,0 0-420,0 0-382,0 0-167,0 7 5732,0 0-6268,13 169 2831,-4-93-1986,-8 56-105,-1-138-327,0-1 0,0 0 0,0 0 0,0 0 0,0 1 0,0-1 0,0 0 0,0 0 0,0 0 0,0 0 0,0 1-1,0-1 1,0 0 0,0 0 0,0 0 0,0 0 0,1 1 0,-1-1 0,0 0 0,0 0 0,0 0 0,0 0 0,0 0 0,0 1 0,0-1 0,1 0 0,-1 0 0,0 0 0,0 0 0,0 0 0,0 0 0,0 0 0,1 0 0,-1 0 0,0 0 0,0 1 0,0-1 0,0 0 0,1 0 0,-1 0 0,0 0 0,0 0 0,0 0 0,0 0 0,1 0 0,-1 0 0,0 0 0,0-1 0,0 1 0,0 0 0,1 0 0,-1 0 0,6-14 17,-5-24-170,1 0 0,3 1 0,1-1 0,1 1 0,2 1 1,2 0-1,23-53 0,-33 85 142,1-1 1,0 1-1,0-1 0,0 1 1,0 0-1,1 0 1,0 0-1,0 0 0,0 0 1,4-4-1,-3 6-27,0 0 1,0 1-1,0 0 0,0-1 0,1 1 1,-1 0-1,0 1 0,0-1 1,1 1-1,-1 0 0,8 1 0,-10-2 40,0 1 0,1 0-1,-1 0 1,0 0-1,0 0 1,0 0 0,0 0-1,1 1 1,-1-1-1,0 1 1,0-1 0,0 1-1,0 0 1,0 0-1,0 0 1,0 0 0,-1 0-1,1 0 1,0 1-1,0-1 1,-1 1 0,1-1-1,-1 1 1,1 0-1,-1-1 1,0 1 0,0 0-1,0 0 1,0 0-1,0 0 1,0 0 0,0 0-1,-1 0 1,1 0-1,0 3 1,4 7 6,10 30 235,-1 0 0,12 73 1,1 1-158,-20-96-531,3-10-3163,-4-9-1766</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9.379"/>
    </inkml:context>
    <inkml:brush xml:id="br0">
      <inkml:brushProperty name="width" value="0.05" units="cm"/>
      <inkml:brushProperty name="height" value="0.05" units="cm"/>
      <inkml:brushProperty name="color" value="#008C3A"/>
    </inkml:brush>
  </inkml:definitions>
  <inkml:trace contextRef="#ctx0" brushRef="#br0">0 1 6129,'0'0'1793,"0"0"-484,0 0-207,0 0-341,0 0-254,0 0-281,0 0-50,0 0-48,0 0 18,7 18 245,-2-15-352,-1 0 1,1-1-1,-1 1 1,1-1-1,0 0 0,0 0 1,0 0-1,0-1 1,0 0-1,9 1 0,-13-2-73,-1 43-816,0-39 859,0-1-1,0 1 0,0-1 1,-1 0-1,0 1 1,1-1-1,-1 0 0,0 1 1,-1-1-1,1 0 1,-1 0-1,1 0 0,-5 5 1,-12 24-13,10-26 2367,8-6-2363,-1 0 1,0 0-1,1 1 1,-1-1-1,1 0 1,-1 0-1,1 1 1,-1-1-1,1 0 1,-1 1-1,1-1 1,-1 1-1,1-1 1,0 1-1,-1-1 1,1 1-1,-1-1 1,1 1-1,0-1 1,0 1-1,-1-1 1,1 1-1,0-1 1,0 1-1,0-1 1,0 1-1,-1 0 1,1-1-1,0 1 1,0-1-1,0 1 1,0 0-1,0-1 1,1 1-1,-1-1 1,0 2-1,29-2-46,82 12-2319,-72-12-501,-8 0-2432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8.284"/>
    </inkml:context>
    <inkml:brush xml:id="br0">
      <inkml:brushProperty name="width" value="0.05" units="cm"/>
      <inkml:brushProperty name="height" value="0.05" units="cm"/>
      <inkml:brushProperty name="color" value="#0000FF"/>
    </inkml:brush>
  </inkml:definitions>
  <inkml:trace contextRef="#ctx0" brushRef="#br0">0 0 3937,'0'0'2334,"0"0"-317,0 0-113,0 0-291,0 0 86,0 0-212,8 21-269,0 0-945,5 9 339,-2 2-1,12 50 1,-17-36-226,-2-1 1,-2 60-1,-3-73-622,7-160-837,-4 99 1036,2 0 0,1 1 0,1-1 0,1 1 0,20-50 0,-26 76 26,0 0-1,0 0 1,0 0 0,0 0-1,0 0 1,0 0-1,0 1 1,0-1 0,1 0-1,-1 1 1,1-1-1,-1 1 1,1-1 0,0 1-1,0 0 1,0-1 0,-1 1-1,4-1 1,37-2-141,-27 4 281,-13 1-111,0 0 0,0-1 0,0 1 0,0 0 1,-1 0-1,1 0 0,0 0 0,0 0 0,-1 0 0,1 0 0,0 1 0,-1-1 0,0 1 0,1-1 0,-1 1 0,0-1 0,1 1 0,-1 0 0,0 0 0,-1 0 0,1-1 0,1 4 0,17 49 102,-17-47-80,16 90 144,-16-76-184,2 0-1,0 0 1,13 39 0,-16-57-79,0-1 0,0 0 0,0 0 0,0 0 0,0 0 0,1-1 0,-1 1 0,1 0 0,-1 0 0,1-1 0,-1 1 0,1-1 0,0 1 0,0-1 0,0 0 0,0 0 0,0 0 0,3 2 0,39 1-4240,-33-5 2823,12 1-3163</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1:59.978"/>
    </inkml:context>
    <inkml:brush xml:id="br0">
      <inkml:brushProperty name="width" value="0.05" units="cm"/>
      <inkml:brushProperty name="height" value="0.05" units="cm"/>
      <inkml:brushProperty name="color" value="#008C3A"/>
    </inkml:brush>
  </inkml:definitions>
  <inkml:trace contextRef="#ctx0" brushRef="#br0">0 1 5577,'0'0'2241,"0"0"-561,0 0-224,0 0-223,0 0-473,0 0-64,0 0-296,12 6-48,-6-6-128,5 6 8,7 6 48,5-6-232,6 0-48,0-6-96,35 0-712,-11 0-1128,-6 0-2129</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0.963"/>
    </inkml:context>
    <inkml:brush xml:id="br0">
      <inkml:brushProperty name="width" value="0.05" units="cm"/>
      <inkml:brushProperty name="height" value="0.05" units="cm"/>
      <inkml:brushProperty name="color" value="#008C3A"/>
    </inkml:brush>
  </inkml:definitions>
  <inkml:trace contextRef="#ctx0" brushRef="#br0">0 110 5801,'0'0'2359,"0"0"-414,0 0-474,0 0-315,0 0-381,0 0-160,12 24 410,-3 13-649,-1 2 0,-3-1 0,0 1 1,-3 0-1,-2 43 0,0-81-432,1-1 1,-1 1 0,1-1 0,-1 1 0,1-1-1,-1 1 1,1-1 0,0 0 0,-1 1-1,1-1 1,-1 0 0,1 1 0,0-1-1,-1 0 1,1 0 0,0 0 0,-1 1-1,1-1 1,0 0 0,0 0 0,-1 0 0,1 0-1,0 0 1,-1 0 0,1-1 0,0 1-1,-1 0 1,1 0 0,0 0 0,-1-1-1,1 1 1,0 0 0,-1-1 0,1 1 0,0-1-1,2-36-310,2 1-1,1-1 1,2 1 0,2 0-1,20-51 1,-9 26 165,-20 55 172,1 1 1,0 0-1,0 0 0,0 0 1,1 0-1,0 0 0,0 1 1,0-1-1,0 1 0,7-8 1,-6 10-7,-1 0 1,0 0-1,1 0 0,0 0 1,-1 1-1,1-1 0,0 1 1,0 0-1,0 0 0,0 0 1,0 1-1,0-1 1,0 1-1,6 0 0,12-1-119,23 0 51,-43 1 106,-1 1-1,1-1 0,0 0 0,0 0 1,0 1-1,0-1 0,0 1 0,-1 0 1,1-1-1,0 1 0,0 0 0,-1 0 1,1 0-1,-1 0 0,1 0 0,2 3 1,-1 0 27,1 0 1,-1 0-1,-1 1 1,1-1-1,0 0 1,-1 1-1,0 0 1,0 0-1,-1 0 1,1-1-1,-1 1 1,0 1-1,0-1 1,-1 0-1,0 0 1,0 9-1,0 284 2287,0-297-2413,0 0 0,-1-1 0,1 1 0,0 0 0,0 0 0,0 0 0,0 0 0,0-1 0,0 1 0,0 0 0,0 0 0,0 0 0,1 0 0,-1-1 0,0 1 0,0 0 0,1 0 0,-1 0 0,0-1 0,1 1 1,-1 0-1,1-1 0,-1 1 0,1 0 0,-1-1 0,1 1 0,0-1 0,-1 1 0,1-1 0,0 1 0,-1-1 0,1 1 0,0-1 0,0 0 0,-1 1 0,1-1 0,0 0 0,0 1 0,0-1 0,-1 0 0,1 0 0,0 0 0,0 0 0,0 0 0,0 0 0,-1 0 0,1 0 0,0 0 0,1-1 0,21 1-5766</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2.140"/>
    </inkml:context>
    <inkml:brush xml:id="br0">
      <inkml:brushProperty name="width" value="0.05" units="cm"/>
      <inkml:brushProperty name="height" value="0.05" units="cm"/>
      <inkml:brushProperty name="color" value="#008C3A"/>
    </inkml:brush>
  </inkml:definitions>
  <inkml:trace contextRef="#ctx0" brushRef="#br0">264 13 1280,'0'0'1694,"0"0"-116,0 0-102,0 0-186,0 0-140,0 0-16,0-2-1691,-4-6 9995,2 6-7958,-3 2-1457,0 1 0,-1 0 0,1 0 0,0 1 0,0-1 0,0 1 1,0 0-1,1 1 0,-1-1 0,1 1 0,-1 0 0,1 0 0,0 0 0,0 1 0,0-1 0,-4 6 0,-9 10-81,1 1-1,-15 24 0,15-20 26,4-6 16,1 0 0,1 1 1,1 0-1,1 0 0,0 1 1,1 0-1,2 1 0,-7 36 1,5 8-485,2 100 1,5-151 159,0 1 0,1-1 0,0 1 0,1 0 0,0-1-1,1 0 1,1 0 0,1 0 0,0 0 0,13 26 0,23 25-1711,0-9-809</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3.112"/>
    </inkml:context>
    <inkml:brush xml:id="br0">
      <inkml:brushProperty name="width" value="0.05" units="cm"/>
      <inkml:brushProperty name="height" value="0.05" units="cm"/>
      <inkml:brushProperty name="color" value="#008C3A"/>
    </inkml:brush>
  </inkml:definitions>
  <inkml:trace contextRef="#ctx0" brushRef="#br0">0 1 5457,'0'0'2706,"0"0"-637,0 0-607,0 0-441,0 0-268,0 0-138,9 18 22,12 22-383,12 26 589,38 103 1,-66-154-779,49 186 813,-49-173-1030,-1-1-1,-1 2 1,-2-1 0,-1 0 0,-5 44-1,3-59-198,-1 0 0,0 0 0,-1 0 0,-1-1 0,0 1 0,-1-1 0,0 0 0,0-1 0,-11 14 0,-33 36-3523</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4.316"/>
    </inkml:context>
    <inkml:brush xml:id="br0">
      <inkml:brushProperty name="width" value="0.05" units="cm"/>
      <inkml:brushProperty name="height" value="0.05" units="cm"/>
      <inkml:brushProperty name="color" value="#008C3A"/>
    </inkml:brush>
  </inkml:definitions>
  <inkml:trace contextRef="#ctx0" brushRef="#br0">1 526 7882,'0'0'3590,"0"0"-1712,0 0-497,0 0-277,0 0-398,0 0-258,1 0-408,1 1 0,0-1 0,0 0 0,-1 0 1,1 0-1,0 0 0,-1-1 0,1 1 0,0 0 0,-1-1 0,1 1 0,2-2 0,16-11 7,-1-2 0,0 0-1,-1-1 1,-1-1-1,25-30 1,-13 8-236,44-74 1,-32 29-283,-40 82 435,-1 2-17,0 0-43,0 0-60,0 0-32,0 3-118,7 175 607,-4-148-109,2-1 0,0 0 0,3 0 0,11 31 0,-17-55-189,0 0 1,1 0-1,0 0 0,0 0 1,0 0-1,1-1 1,-1 0-1,1 0 1,0 0-1,1 0 0,-1 0 1,1-1-1,-1 0 1,1 0-1,0 0 1,0 0-1,0-1 0,1 0 1,-1 0-1,0 0 1,1-1-1,-1 0 1,1 0-1,0 0 0,-1-1 1,1 0-1,0 0 1,-1 0-1,1-1 1,0 0-1,-1 0 0,1 0 1,-1 0-1,1-1 1,-1 0-1,0-1 1,0 1-1,0-1 0,0 0 1,0 0-1,5-4 1,32-32-241,-1-2 1,-2-1-1,-2-2 1,-2-2 0,-2-1-1,47-89 1,-73 123 180,1-1 0,-1 0 0,-1 0 0,-1-1 0,0 1 0,0-1 1,-2 0-1,0-1 0,2-28 0,-5 43 339,0 1-71,0 0-94,0 0-80,0 0-2,0 0-44,0 0 48,1 3-28,-1 0 0,1-1 0,-1 1 0,0 0 0,0 0 0,0 0 0,0 0 0,0 0-1,-1 5 1,0 1 21,0 96 542,3 128 553,0-209-1086,2 1 0,0-1 0,2 0 0,1-1 0,0 1 0,2-1 0,1-1 0,1 0 0,21 34 0,-29-51-108,0-1 0,1 0 1,-1 0-1,1-1 0,0 1 1,-1-1-1,2 1 0,-1-1 0,0-1 1,1 1-1,4 2 0,-7-4-76,1-1 0,-1 1 0,0-1 0,0 0 0,1 1-1,-1-1 1,0 0 0,1 0 0,-1 0 0,0-1 0,0 1 0,1 0-1,-1-1 1,0 0 0,0 1 0,0-1 0,1 0 0,-1 0 0,0 0 0,0-1-1,-1 1 1,1 0 0,0-1 0,0 1 0,-1-1 0,3-2 0,26-41-3698,-1-18-4586</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5.114"/>
    </inkml:context>
    <inkml:brush xml:id="br0">
      <inkml:brushProperty name="width" value="0.05" units="cm"/>
      <inkml:brushProperty name="height" value="0.05" units="cm"/>
      <inkml:brushProperty name="color" value="#008C3A"/>
    </inkml:brush>
  </inkml:definitions>
  <inkml:trace contextRef="#ctx0" brushRef="#br0">1 1 5457,'0'0'2306,"0"0"-624,0 0-107,0 0-403,0 0-183,0 0-247,7 4-121,20 7-166,0-1 0,53 11-1,17 6-181,-97-27-284,1 0 0,0 1 1,-1-1-1,1 1 0,-1 0 0,1-1 1,-1 1-1,1-1 0,-1 1 1,1 0-1,-1-1 0,0 1 0,1 0 1,-1 0-1,0-1 0,1 1 1,-1 0-1,0 0 0,0 0 0,0-1 1,0 1-1,0 0 0,0 0 1,0 0-1,0-1 0,0 1 0,0 0 1,-1 1-1,-8 23 11,-38 26 16,36-40-78,0 0 1,0 0-1,1 1 0,1 1 1,0-1-1,1 2 1,0-1-1,-10 25 0,18-37 46,-1 0 1,1 0-1,0 0 0,-1 0 0,1 0 0,0 0 1,0 0-1,0 0 0,0 0 0,0-1 0,0 1 1,0 0-1,0 0 0,1 0 0,-1 0 0,0 0 1,0 0-1,1 0 0,-1 0 0,0 0 0,1-1 1,-1 1-1,1 0 0,0 0 0,-1 0 0,1-1 1,-1 1-1,1 0 0,0-1 0,0 1 0,-1-1 1,1 1-1,0-1 0,0 1 0,0-1 0,0 1 1,-1-1-1,1 0 0,0 1 0,0-1 0,0 0 1,0 0-1,0 0 0,0 0 0,1 0 0,58 0-363,-35-2-30,158 2-4578,-123 0-2410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06.460"/>
    </inkml:context>
    <inkml:brush xml:id="br0">
      <inkml:brushProperty name="width" value="0.05" units="cm"/>
      <inkml:brushProperty name="height" value="0.05" units="cm"/>
      <inkml:brushProperty name="color" value="#008C3A"/>
    </inkml:brush>
  </inkml:definitions>
  <inkml:trace contextRef="#ctx0" brushRef="#br0">0 0 8722,'0'0'2694,"0"0"-399,0 0-471,0 0-227,0 0-621,0 0-372,0 0-209,0 0-113,0 0-80,0 0-147,14 2 82,25 13-44,37 11 65,-24-17-417,0-2 0,0-2 0,54-3 1,-106 42 182,17 534 160,-11-502-122,3 71-376,52 267-1,-56-394 331,-1-9 88,-2 0 0,1 0 0,-2 1 0,2 19 0,-23-26 19,-84-4-3326,47-1-1739</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8.593"/>
    </inkml:context>
    <inkml:brush xml:id="br0">
      <inkml:brushProperty name="width" value="0.05" units="cm"/>
      <inkml:brushProperty name="height" value="0.05" units="cm"/>
      <inkml:brushProperty name="color" value="#008C3A"/>
    </inkml:brush>
  </inkml:definitions>
  <inkml:trace contextRef="#ctx0" brushRef="#br0">5 1 5881,'0'0'2577,"0"0"-121,0 0-143,0 0-1081,0 0-424,0 0-632,0 0 64,-5 65-240,5-60 0,0 6-120,0-1-736,0 5-640,0 10-865,0-5-599,0-5-4930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8.922"/>
    </inkml:context>
    <inkml:brush xml:id="br0">
      <inkml:brushProperty name="width" value="0.05" units="cm"/>
      <inkml:brushProperty name="height" value="0.05" units="cm"/>
      <inkml:brushProperty name="color" value="#008C3A"/>
    </inkml:brush>
  </inkml:definitions>
  <inkml:trace contextRef="#ctx0" brushRef="#br0">127 0 6601,'0'0'2481,"0"0"-985,0 0-127,0 0-329,0 0-552,0 0-240,0 0-248,-16 106 0,16-95-696,-5 9-264,5-10-1233,-6 10-1832</inkml:trace>
  <inkml:trace contextRef="#ctx0" brushRef="#br0" timeOffset="1">6 535 3913,'0'0'5481,"0"0"-2856,0 0-137,0 0-303,0 0-865,0 0-696,0 0-328,-5 81-296,5-76 0,0-5-224,0 0-440,0 0-2209,0 0-3024</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7.590"/>
    </inkml:context>
    <inkml:brush xml:id="br0">
      <inkml:brushProperty name="width" value="0.05" units="cm"/>
      <inkml:brushProperty name="height" value="0.05" units="cm"/>
      <inkml:brushProperty name="color" value="#008C3A"/>
    </inkml:brush>
  </inkml:definitions>
  <inkml:trace contextRef="#ctx0" brushRef="#br0">1 0 512,'0'0'7706,"0"0"-5434,0 0-735,0 0-17,0 0-488,0 0-64,0 0-464,0 26 17,0-21-337,0 5 8,0 0-144,0 0-48,0 0-881,0 0-1151,0 5-401,0-5-3640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8.774"/>
    </inkml:context>
    <inkml:brush xml:id="br0">
      <inkml:brushProperty name="width" value="0.05" units="cm"/>
      <inkml:brushProperty name="height" value="0.05" units="cm"/>
      <inkml:brushProperty name="color" value="#0000FF"/>
    </inkml:brush>
  </inkml:definitions>
  <inkml:trace contextRef="#ctx0" brushRef="#br0">0 59 6649,'0'0'2570,"0"0"-691,0 0-342,0 0 59,0 0-129,0 0-107,0 0-385,0 0-281,0 0-273,0 0-141,8 0 48,15 0-324,239-9-1684,-217 4-1468,82-21 0,-56 7-2867</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7.920"/>
    </inkml:context>
    <inkml:brush xml:id="br0">
      <inkml:brushProperty name="width" value="0.05" units="cm"/>
      <inkml:brushProperty name="height" value="0.05" units="cm"/>
      <inkml:brushProperty name="color" value="#008C3A"/>
    </inkml:brush>
  </inkml:definitions>
  <inkml:trace contextRef="#ctx0" brushRef="#br0">1 0 3425,'0'0'3008,"0"0"-672,0 0-64,0 0-456,0 0-190,0 0-246,0 4-245,0 96-311,0-33-6982,0-51 1423</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0:08.254"/>
    </inkml:context>
    <inkml:brush xml:id="br0">
      <inkml:brushProperty name="width" value="0.05" units="cm"/>
      <inkml:brushProperty name="height" value="0.05" units="cm"/>
      <inkml:brushProperty name="color" value="#008C3A"/>
    </inkml:brush>
  </inkml:definitions>
  <inkml:trace contextRef="#ctx0" brushRef="#br0">68 0 3513,'0'0'2656,"0"0"-183,0 0-841,0 0-576,0 0-447,0 0-321,0 0-272,-10 81-16,5-61-1121,-1 0-2063</inkml:trace>
  <inkml:trace contextRef="#ctx0" brushRef="#br0" timeOffset="1">16 929 8682,'0'0'2840,"0"0"-487,0 0-993,0 0-496,0 0-559,0 0-81,0 0-216,0 25-8,0-15-208,-5 5-785,-1 5-687,6 0-1585,-5-5-3776</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0.943"/>
    </inkml:context>
    <inkml:brush xml:id="br0">
      <inkml:brushProperty name="width" value="0.05" units="cm"/>
      <inkml:brushProperty name="height" value="0.05" units="cm"/>
      <inkml:brushProperty name="color" value="#008C3A"/>
    </inkml:brush>
  </inkml:definitions>
  <inkml:trace contextRef="#ctx0" brushRef="#br0">1 0 1136,'0'0'5884,"0"0"-2584,0 0-1063,0 0-346,0 0-409,11 5 6328,49 16-8548,-12-12-1270,57 2 0,-54-6-783,-6 0-2730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1.650"/>
    </inkml:context>
    <inkml:brush xml:id="br0">
      <inkml:brushProperty name="width" value="0.05" units="cm"/>
      <inkml:brushProperty name="height" value="0.05" units="cm"/>
      <inkml:brushProperty name="color" value="#008C3A"/>
    </inkml:brush>
  </inkml:definitions>
  <inkml:trace contextRef="#ctx0" brushRef="#br0">1 0 5129,'0'0'2686,"0"0"-507,0 0-474,0 0-311,0 0-189,0 0-53,0 0-138,0 0-25,0 0-207,0 0-26,0 0-180,0 0-59,0 0-169,0 0-17,0 0-92,0 0-152,7 0 67,1 1-153,1 1-1,0-1 0,-1 1 1,0 1-1,15 5 1,16 5-161,121 27-5693,-116-29-458</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4.383"/>
    </inkml:context>
    <inkml:brush xml:id="br0">
      <inkml:brushProperty name="width" value="0.05" units="cm"/>
      <inkml:brushProperty name="height" value="0.05" units="cm"/>
      <inkml:brushProperty name="color" value="#008C3A"/>
    </inkml:brush>
  </inkml:definitions>
  <inkml:trace contextRef="#ctx0" brushRef="#br0">43 2 5905,'0'0'4305,"0"0"-1916,0 0-709,0 0-138,0 0-343,0 0-429,-3-2 923,0 9 214,-15 219-1235,5-109-2233,8-2-5101,5-93 1993</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4.945"/>
    </inkml:context>
    <inkml:brush xml:id="br0">
      <inkml:brushProperty name="width" value="0.05" units="cm"/>
      <inkml:brushProperty name="height" value="0.05" units="cm"/>
      <inkml:brushProperty name="color" value="#008C3A"/>
    </inkml:brush>
  </inkml:definitions>
  <inkml:trace contextRef="#ctx0" brushRef="#br0">0 0 5105,'0'0'2658,"0"0"-243,0 0-374,0 0-74,0 0-187,0 0-168,0 0-409,0 0-217,0 0-279,0 0-173,0 0-193,0 0-172,0 0-68,4 0-50,92 13-791,30-11-3120,-69-2-1311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5.571"/>
    </inkml:context>
    <inkml:brush xml:id="br0">
      <inkml:brushProperty name="width" value="0.05" units="cm"/>
      <inkml:brushProperty name="height" value="0.05" units="cm"/>
      <inkml:brushProperty name="color" value="#008C3A"/>
    </inkml:brush>
  </inkml:definitions>
  <inkml:trace contextRef="#ctx0" brushRef="#br0">1 0 4065,'0'0'4033,"0"0"-1430,0 0-723,0 0-331,0 0-410,0 0-470,0 0-146,0 0-264,12 1 46,110 13-239,235-3 1,-303-12-915,-38 2-4,-1 0 0,29 5 0,6 6-4084,-28-6-2482</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7.128"/>
    </inkml:context>
    <inkml:brush xml:id="br0">
      <inkml:brushProperty name="width" value="0.05" units="cm"/>
      <inkml:brushProperty name="height" value="0.05" units="cm"/>
      <inkml:brushProperty name="color" value="#008C3A"/>
    </inkml:brush>
  </inkml:definitions>
  <inkml:trace contextRef="#ctx0" brushRef="#br0">17 0 4481,'0'0'3899,"0"0"-1557,0 0-788,0 0-343,0 0-364,0 0 30,0 10-123,0 17-250,0 51 463,-15 120 1,14-173-968,1-25-105,0 0-105,0 0-18,0-8-636,0-9 534,0 0-1,1 0 1,1 0 0,0 0-1,2 0 1,0 1 0,1-1-1,0 1 1,9-16 0,4-7-36,-14 27 390,1 2 1,0-1-1,0 0 1,1 1-1,1 0 0,11-14 1,-15 22-17,-1 1-1,1-1 1,0 0-1,0 1 1,0-1 0,0 1-1,0 0 1,5-2 0,-8 3 7,1 0 0,0-1 1,-1 1-1,1 0 0,0 0 1,0 0-1,-1-1 1,1 1-1,0 0 0,0 0 1,0 0-1,-1 0 0,1 0 1,0 0-1,0 1 0,0-1 1,-1 0-1,1 0 0,0 0 1,-1 1-1,1-1 0,0 0 1,0 1-1,-1-1 0,1 1 1,0-1-1,-1 0 1,1 1-1,-1-1 0,1 1 1,-1 0-1,1-1 0,-1 1 1,1-1-1,-1 1 0,0 0 1,1-1-1,-1 1 0,0 0 1,1-1-1,-1 2 0,10 71 885,-8-48-690,1 1 0,1-1 0,1 0 0,2-1 0,15 39-1,-18-56-684,1-1 0,-1 1 0,1-1 0,1 0 0,11 11 0,-11-12-778,5 6-4454</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8.214"/>
    </inkml:context>
    <inkml:brush xml:id="br0">
      <inkml:brushProperty name="width" value="0.05" units="cm"/>
      <inkml:brushProperty name="height" value="0.05" units="cm"/>
      <inkml:brushProperty name="color" value="#008C3A"/>
    </inkml:brush>
  </inkml:definitions>
  <inkml:trace contextRef="#ctx0" brushRef="#br0">0 0 3369,'0'0'3947,"0"0"-1365,0 0-721,0 0-192,0 0-138,0 0-245,0 0-114,0 0-337,0 0-95,0 0-248,0 0-84,0 0-178,7 0 184,-1 1-374,0 0 0,-1 0 0,1 1-1,-1-1 1,1 1 0,-1 0-1,0 1 1,0-1 0,5 4 0,24 9 71,-23-11-159,33 14-1,-43-17-16,0-1-1,0 1 0,0-1 0,0 1 0,0 0 0,-1-1 0,1 1 0,0 0 0,0 0 0,0-1 0,-1 1 0,1 0 0,-1 0 0,1 0 0,-1 0 0,1 0 0,-1 0 0,1 0 0,-1 0 0,0 0 0,1 0 0,-1 0 0,0 0 1,0 0-1,0 0 0,0 0 0,0 0 0,0 0 0,0 0 0,-1 0 0,1 1 0,0-1 0,-1 0 0,0 1 0,-1 1 41,0-1 1,-1 0-1,1 1 0,-1-1 1,1 0-1,-1 0 0,0-1 1,-3 2-1,-10 7 32,-27 19-161,30-21-357,0 0 0,-21 19 0,39-26 647,1 0 0,-1 0 0,0 0 0,1-1 0,9 0 0,143 6-1073,-92-3-1906,-13-2-2473</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2.231"/>
    </inkml:context>
    <inkml:brush xml:id="br0">
      <inkml:brushProperty name="width" value="0.05" units="cm"/>
      <inkml:brushProperty name="height" value="0.05" units="cm"/>
      <inkml:brushProperty name="color" value="#008C3A"/>
    </inkml:brush>
  </inkml:definitions>
  <inkml:trace contextRef="#ctx0" brushRef="#br0">52 1 6177,'0'0'4112,"0"0"-1412,0 0-628,0 0-397,0 0-681,0 0-368,0 8-279,-3 79 303,-24 129 1,20-175-661,-3 69-1,10-108-122,0-2 5,0 0-131,0 0 93,0 0-138,0 0 92,0-8-469,-2-54-153,0 35 692,1 0 0,2 0 0,0 0 0,7-32 0,-5 48 111,0 1 0,1 0 0,0 1 0,1-1 0,0 1-1,0-1 1,1 1 0,1 1 0,-1-1 0,2 1 0,-1 0 0,1 1 0,0 0 0,1 0 0,-1 0 0,2 1 0,-1 0 0,1 1 0,12-6 0,-21 11 24,-1-1 0,1 1 0,-1-1 0,1 1 0,0 0-1,-1-1 1,1 1 0,-1 0 0,1 0 0,0-1-1,-1 1 1,1 0 0,0 0 0,0 0 0,-1 0 0,1 0-1,0-1 1,-1 1 0,1 1 0,0-1 0,-1 0-1,1 0 1,0 0 0,0 0 0,-1 0 0,1 1 0,0-1-1,0 1 1,1 17 237,-3-4 132,6 323 937,-5-337-1318,0 3-223,0 0 0,0-1 0,0 1 1,0 0-1,0 0 0,0-1 0,1 1 0,-1 0 0,1-1 1,0 1-1,0 0 0,0-1 0,0 1 0,0-1 0,1 0 1,-1 1-1,1-1 0,2 3 0,7 5-3536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9.204"/>
    </inkml:context>
    <inkml:brush xml:id="br0">
      <inkml:brushProperty name="width" value="0.05" units="cm"/>
      <inkml:brushProperty name="height" value="0.05" units="cm"/>
      <inkml:brushProperty name="color" value="#0000FF"/>
    </inkml:brush>
  </inkml:definitions>
  <inkml:trace contextRef="#ctx0" brushRef="#br0">18 1 2985,'0'0'4409,"0"0"-1706,0 0-517,0 0-269,0 0-324,0 0-617,0 0-404,0 4-229,0 260-373,0-259-637,0 0-1,-1 0 1,1 0-1,-1 0 1,0 0-1,0-1 1,-1 1-1,-3 7 0,-1 1-5465</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3.169"/>
    </inkml:context>
    <inkml:brush xml:id="br0">
      <inkml:brushProperty name="width" value="0.05" units="cm"/>
      <inkml:brushProperty name="height" value="0.05" units="cm"/>
      <inkml:brushProperty name="color" value="#008C3A"/>
    </inkml:brush>
  </inkml:definitions>
  <inkml:trace contextRef="#ctx0" brushRef="#br0">18 1 3745,'0'0'3990,"0"0"-1501,0 0-762,0 0-420,0 0-337,0 0-539,0 0-176,21 10-50,10 0 56,-26-10-242,-1 1 1,1 1-1,-1-1 1,0 1 0,0-1-1,1 1 1,6 5 0,-10-6-63,-1 1 0,1 0 1,-1-1-1,1 1 0,-1-1 1,0 1-1,0 0 0,0-1 1,0 1-1,0 0 0,0-1 1,0 1-1,-1 3 0,0-1-210,0 0 113,0 0 0,0 0 0,-1-1-1,1 1 1,-1 0 0,0-1 0,0 1 0,0-1 0,0 0 0,-1 0 0,0 0 0,-3 4 0,-40 33-1004,27-29 227,0 0 2451,22-8-883,15-2-765,48-1-1687,-31 0-647</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9.614"/>
    </inkml:context>
    <inkml:brush xml:id="br0">
      <inkml:brushProperty name="width" value="0.05" units="cm"/>
      <inkml:brushProperty name="height" value="0.05" units="cm"/>
      <inkml:brushProperty name="color" value="#008C3A"/>
    </inkml:brush>
  </inkml:definitions>
  <inkml:trace contextRef="#ctx0" brushRef="#br0">1 0 3105,'0'0'6253,"0"0"-2907,0 0-1163,0 0-378,0 0-605,0 0-393,0 0-254,0 0-177,0 0-113,0 0-182,0 0 37,0 2-108,0-1 0,0 1-1,0-1 1,0 1 0,0-1 0,0 0 0,0 1 0,0-1 0,1 1 0,-1-1 0,1 1 0,0 1 0,2 0-10,1-1 0,0 0 0,-1 0 0,1 0 1,0 0-1,0 0 0,0-1 0,0 1 0,0-1 0,1 0 0,-1-1 1,0 1-1,8 0 0,69-2-835,-43-1 170,-6 3-89,32 0-2300,-26-8-2029,-21-3 174</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2:59.947"/>
    </inkml:context>
    <inkml:brush xml:id="br0">
      <inkml:brushProperty name="width" value="0.05" units="cm"/>
      <inkml:brushProperty name="height" value="0.05" units="cm"/>
      <inkml:brushProperty name="color" value="#008C3A"/>
    </inkml:brush>
  </inkml:definitions>
  <inkml:trace contextRef="#ctx0" brushRef="#br0">0 0 1776</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0.299"/>
    </inkml:context>
    <inkml:brush xml:id="br0">
      <inkml:brushProperty name="width" value="0.05" units="cm"/>
      <inkml:brushProperty name="height" value="0.05" units="cm"/>
      <inkml:brushProperty name="color" value="#008C3A"/>
    </inkml:brush>
  </inkml:definitions>
  <inkml:trace contextRef="#ctx0" brushRef="#br0">0 117 1776,'102'-97'3584,"-79"78"-1474,-22 19-519,-1 0-246,0 0-237,0 0-191,0 0 50,0 0-113,0 0 45,0 0-153,0 0-129,0 3-163,0 154 1722,0-50-7652,0-97-142</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0.681"/>
    </inkml:context>
    <inkml:brush xml:id="br0">
      <inkml:brushProperty name="width" value="0.05" units="cm"/>
      <inkml:brushProperty name="height" value="0.05" units="cm"/>
      <inkml:brushProperty name="color" value="#008C3A"/>
    </inkml:brush>
  </inkml:definitions>
  <inkml:trace contextRef="#ctx0" brushRef="#br0">1 1 5737,'0'0'2371,"0"0"-293,0 0-504,0 0-161,0 0-64,0 0-164,0 0-208,0 0-335,0 0-104,6 10 86,2-5-575,0-1 0,1 1 0,-1-1-1,1-1 1,-1 1 0,1-2 0,0 1 0,0-1 0,1 0 0,11 1 0,-3 0 9,50 8 216,0-4 1,97 1-1,-36-8-2842,-47-1-2040,-81 1-1642</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4.348"/>
    </inkml:context>
    <inkml:brush xml:id="br0">
      <inkml:brushProperty name="width" value="0.05" units="cm"/>
      <inkml:brushProperty name="height" value="0.05" units="cm"/>
      <inkml:brushProperty name="color" value="#008C3A"/>
    </inkml:brush>
  </inkml:definitions>
  <inkml:trace contextRef="#ctx0" brushRef="#br0">1 1 5825,'0'0'2382,"0"0"-388,0 0-709,0 0-327,0 0-177,0 0-110,0 14-79,5 248 2397,-5-261-2937,0-1-51,0 0 22,0 0-88,0 0-115,0 0 13,1-1 141,-1 0-1,1 0 1,0 0-1,-1 0 1,1 0 0,-1 0-1,1 0 1,-1 0-1,1 0 1,-1-1 0,0 1-1,0 0 1,0 0 0,0 0-1,0 0 1,0-1-1,0 1 1,0-1 0,0-2-85,1-4-1,0-1 0,1 1 0,0 0 0,0-1 0,1 1 0,0 0 1,0 1-1,1-1 0,0 0 0,1 1 0,0 0 0,0 0 0,0 0 0,1 1 0,0 0 0,1 0 1,-1 0-1,1 0 0,0 1 0,1 1 0,-1-1 0,1 1 0,0 0 0,1 0 0,-1 1 0,0 0 1,1 1-1,0 0 0,-1 0 0,1 0 0,14 0 0,-23 2 199,0 0 69,0 0-7,0 0 138,0 0-63,0 0 103,0 0-133,0 0-4,0 7 90,0 11-45,-1 5-124,1 0 1,1 0-1,1 0 1,1 0-1,1 0 1,1-1-1,13 35 1,-15-51-444,1 0 1,0 0 0,0 0-1,0 0 1,1-1 0,0 0-1,0 0 1,0 0 0,1 0-1,7 4 1,8 3-4159</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5.476"/>
    </inkml:context>
    <inkml:brush xml:id="br0">
      <inkml:brushProperty name="width" value="0.05" units="cm"/>
      <inkml:brushProperty name="height" value="0.05" units="cm"/>
      <inkml:brushProperty name="color" value="#008C3A"/>
    </inkml:brush>
  </inkml:definitions>
  <inkml:trace contextRef="#ctx0" brushRef="#br0">319 0 3529,'0'0'2536,"0"0"-229,0 0-395,0 0-392,0 0-125,0 0-88,0 0-90,-12 0 593,8 1-1753,-1-1 0,0 1-1,1 0 1,-1 0 0,1 1-1,-1 0 1,1-1 0,0 1 0,0 1-1,0-1 1,0 0 0,0 1-1,1 0 1,-1 0 0,1 0 0,-5 5-1,-7 9-65,-27 37-1,26-32 93,-4 4-65,2 1-1,0 1 1,2 0 0,1 1-1,2 1 1,1 0-1,1 1 1,2 0-1,1 0 1,2 0-1,-3 57 1,8-62-90,-2 157-151,4-148-1122,2 1-1,16 69 0,-3-42-2956</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6.365"/>
    </inkml:context>
    <inkml:brush xml:id="br0">
      <inkml:brushProperty name="width" value="0.05" units="cm"/>
      <inkml:brushProperty name="height" value="0.05" units="cm"/>
      <inkml:brushProperty name="color" value="#008C3A"/>
    </inkml:brush>
  </inkml:definitions>
  <inkml:trace contextRef="#ctx0" brushRef="#br0">37 0 7090,'0'0'3980,"0"0"-1488,0 0-476,0 0-452,0 0-435,0 0-429,4 0-119,-2 0-532,0 0 0,0 0 0,0 1 0,0-1 0,-1 0 0,1 1-1,0-1 1,0 1 0,-1-1 0,1 1 0,0 0 0,-1 0 0,1 0 0,-1 0 0,1 0 0,-1 0-1,3 2 1,19 30 646,-19-27-684,17 28 50,-2 1 1,-2 0-1,-1 1 1,-2 1-1,-2 0 1,-1 1-1,-3 0 1,-1 0-1,3 67 1,-9-83-51,0-13-28,-1 1 0,0-1-1,0 1 1,-1 0 0,0-1 0,-1 1 0,0-1 0,-1 0-1,0 0 1,0 1 0,-7 10 0,1-6-152,-1 0 0,-1-1 0,0 0-1,-1-1 1,0 0 0,-21 15 0,21-19-746,0 0 0,0-1-1,0 0 1,-28 9 0,13-6-3489</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6.798"/>
    </inkml:context>
    <inkml:brush xml:id="br0">
      <inkml:brushProperty name="width" value="0.05" units="cm"/>
      <inkml:brushProperty name="height" value="0.05" units="cm"/>
      <inkml:brushProperty name="color" value="#008C3A"/>
    </inkml:brush>
  </inkml:definitions>
  <inkml:trace contextRef="#ctx0" brushRef="#br0">0 0 8410,'0'0'5417,"0"0"-3001,0 0-623,0 0-785,0 0-496,0 0-312,0 0-136,11 0-64,10 0-984,-6 0-2745,1 0-5321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8.717"/>
    </inkml:context>
    <inkml:brush xml:id="br0">
      <inkml:brushProperty name="width" value="0.05" units="cm"/>
      <inkml:brushProperty name="height" value="0.05" units="cm"/>
      <inkml:brushProperty name="color" value="#008C3A"/>
    </inkml:brush>
  </inkml:definitions>
  <inkml:trace contextRef="#ctx0" brushRef="#br0">113 76 7722,'0'0'3132,"0"0"-588,0 0-551,0 0-423,0 0-568,0 0-297,2 3-281,7 8-246,0 1 0,-2 0-1,1 1 1,-2 0 0,9 23 0,3 6-99,-14-33-64,8 11 27,-2 1 1,0 1 0,-2-1-1,-1 1 1,0 0-1,-2 1 1,-1 0 0,2 25-1,-6-47-40,0 0 0,1 0-1,-1 0 1,0 1 0,0-1 0,0 0-1,0 0 1,0 1 0,0-1-1,-1 0 1,1 0 0,0 0-1,-1 1 1,1-1 0,-1 0 0,1 0-1,-1 0 1,1 0 0,-1 0-1,0 0 1,0 0 0,1 0-1,-1 0 1,0 0 0,0 0 0,0 0-1,0-1 1,0 1 0,0 0-1,-1-1 1,1 1 0,0-1-1,0 1 1,0-1 0,-1 1 0,1-1-1,0 0 1,0 1 0,-1-1-1,1 0 1,0 0 0,-1 0-1,-1 0 1,-10 3-65,-1 0 0,0-1 0,0 0 0,0-1-1,0 0 1,0-1 0,-1-1 0,-13-2 0,25 2 14,0-1-1,0 0 1,1 1 0,-1-1-1,1 0 1,-1 0 0,1 0-1,0-1 1,0 1 0,0-1-1,0 1 1,0-1 0,1 1-1,-1-1 1,1 0 0,0 0-1,-2-5 1,-15-55-553,7 10 356,4 1-1,-2-100 0,8 131 174,0 15 54,0-1 0,1 1 0,0-1 0,1 1 0,2-11 0,-3 16 13,1 0-1,0 1 0,-1-1 1,1 1-1,0-1 0,0 1 0,0-1 1,0 1-1,0-1 0,-1 1 1,1 0-1,0-1 0,0 1 0,0 0 1,0 0-1,0 0 0,0 0 0,0-1 1,0 1-1,2 1 0,29-1-291,-21 1 256,41-1-246,78-2 536,-112 1-497,0-2 0,-1 0 1,1 0-1,-1-2 0,21-8 1,-8 2-3720,-7 1-4944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09.986"/>
    </inkml:context>
    <inkml:brush xml:id="br0">
      <inkml:brushProperty name="width" value="0.05" units="cm"/>
      <inkml:brushProperty name="height" value="0.05" units="cm"/>
      <inkml:brushProperty name="color" value="#0000FF"/>
    </inkml:brush>
  </inkml:definitions>
  <inkml:trace contextRef="#ctx0" brushRef="#br0">0 1 4905,'0'0'3217,"0"0"-419,0 0-395,0 0-323,0 0-494,0 0-422,0 0-296,0 0-293,13 0-24,-8 1-520,-1-1 1,0 1-1,0 0 0,0 1 0,0-1 1,0 1-1,-1-1 0,1 1 1,0 0-1,-1 1 0,1-1 0,2 4 1,47 41 104,-23-19-104,11 6 9,-1-1-36,-1 1-1,39 45 1,-68-67-43,0 0 1,-1 1 0,0 0-1,-1 0 1,-1 1 0,0 0-1,-1 1 1,0-1-1,-1 1 1,-1 1 0,4 23-1,-5-14-176,-1 1-1,-1 0 1,-1-1 0,-6 39-1,3-49 41,0 0 1,-1 0-1,0-1 0,-2 1 0,0-1 1,0 0-1,-1-1 0,-1 0 0,-11 15 0,-139 159-4267,89-115 326</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09.646"/>
    </inkml:context>
    <inkml:brush xml:id="br0">
      <inkml:brushProperty name="width" value="0.05" units="cm"/>
      <inkml:brushProperty name="height" value="0.05" units="cm"/>
      <inkml:brushProperty name="color" value="#008C3A"/>
    </inkml:brush>
  </inkml:definitions>
  <inkml:trace contextRef="#ctx0" brushRef="#br0">0 0 6249,'0'0'4644,"0"0"-1997,0 0-660,0 0-432,0 0-553,0 0-414,0 0-392,0 0-91,11 10-67,6-3-96,-1-2 1,1 0-1,0-1 0,0 0 1,24 2-1,-41-6 28,1-1 0,-1 1-1,1 1 1,-1-1 0,1 0-1,-1 0 1,1 0 0,-1 0-1,1 0 1,-1 0 0,0 0-1,1 1 1,-1-1 0,1 0-1,-1 0 1,1 1 0,-1-1-1,0 0 1,1 0 0,-1 1-1,0-1 1,1 1 0,-1-1-1,0 0 1,1 1 0,-1-1-1,0 0 1,0 1 0,1-1 0,-1 1-1,0 0 1,-1 17-1553,-16 17 590,-28 10 966,29-31-347,1 1-1,-23 30 0,37-44 409,1-1 1,0 1-1,0-1 0,-1 0 0,1 1 0,0-1 0,0 1 1,-1-1-1,1 1 0,0-1 0,0 1 0,0-1 0,0 1 1,0-1-1,0 1 0,0-1 0,0 1 0,0-1 0,0 1 1,0-1-1,0 1 0,0 0 0,0-1 0,0 0 0,1 1 1,-1-1-1,0 1 0,0-1 0,1 2 0,17 6 101,31-1-643,-48-7 507,101 0-2723,-51 0-1641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14.769"/>
    </inkml:context>
    <inkml:brush xml:id="br0">
      <inkml:brushProperty name="width" value="0.05" units="cm"/>
      <inkml:brushProperty name="height" value="0.05" units="cm"/>
      <inkml:brushProperty name="color" value="#008C3A"/>
    </inkml:brush>
  </inkml:definitions>
  <inkml:trace contextRef="#ctx0" brushRef="#br0">1 0 6873,'0'0'4117,"0"0"-1844,0 0-446,0 0-371,0 0-357,4 0 1975,20 0-2983,-9 1-89,1 1 0,0 0 0,18 6 0,41 4-330,97-11-3172,-101-1-3110,-42 0-1137</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15.250"/>
    </inkml:context>
    <inkml:brush xml:id="br0">
      <inkml:brushProperty name="width" value="0.05" units="cm"/>
      <inkml:brushProperty name="height" value="0.05" units="cm"/>
      <inkml:brushProperty name="color" value="#008C3A"/>
    </inkml:brush>
  </inkml:definitions>
  <inkml:trace contextRef="#ctx0" brushRef="#br0">0 0 6065,'0'0'3249,"0"0"-1041,0 0-719,0 0-185,0 0-616,0 0 56,0 0-320,0 76-79,0-41-73,0 11-24,0-1-24,0-4-144,0-1-104,0-5 24,0 1-384,0-6-1281,0-10-1247,0 0-7507</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1.110"/>
    </inkml:context>
    <inkml:brush xml:id="br0">
      <inkml:brushProperty name="width" value="0.05" units="cm"/>
      <inkml:brushProperty name="height" value="0.05" units="cm"/>
      <inkml:brushProperty name="color" value="#008C3A"/>
    </inkml:brush>
  </inkml:definitions>
  <inkml:trace contextRef="#ctx0" brushRef="#br0">190 0 4337,'0'0'2914,"0"0"-643,0 0-607,0 0-369,0 0-292,0 0-321,0 0-96,0 0-84,0 0 149,0 0 0,0 0 30,0 0-158,0 0-27,0 0 5,0 0-35,0 0 18,0 0-132,0 0-36,0 0-141,-2 2 129,-8 10-195,1 1 0,0 1 0,1-1 0,0 1 0,1 0 0,-6 21 0,0-5-41,-9 19-40,3 0 1,2 0 0,3 2-1,1 0 1,4 0 0,1 1-1,0 59 1,8-91-150,0-2-215,0-1-1,6 33 1,-5-44-12,0-1 0,1 1 0,0-1 0,1 0 0,-1 1 0,1-1 0,0 0 0,0 0 0,1-1 1,-1 1-1,1 0 0,7 5 0,25 21-5551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1.812"/>
    </inkml:context>
    <inkml:brush xml:id="br0">
      <inkml:brushProperty name="width" value="0.05" units="cm"/>
      <inkml:brushProperty name="height" value="0.05" units="cm"/>
      <inkml:brushProperty name="color" value="#008C3A"/>
    </inkml:brush>
  </inkml:definitions>
  <inkml:trace contextRef="#ctx0" brushRef="#br0">21 0 4281,'0'0'4369,"0"0"-1466,0 0-488,0 0-246,0 0-549,0 0-413,0 0-299,0 0-233,0 0-135,0 0-210,0 4-61,1 69-298,-4 166 240,-10-83-6176,7-123 312</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6.847"/>
    </inkml:context>
    <inkml:brush xml:id="br0">
      <inkml:brushProperty name="width" value="0.05" units="cm"/>
      <inkml:brushProperty name="height" value="0.05" units="cm"/>
      <inkml:brushProperty name="color" value="#008C3A"/>
    </inkml:brush>
  </inkml:definitions>
  <inkml:trace contextRef="#ctx0" brushRef="#br0">30 0 3881,'0'0'4106,"0"0"-1423,0 0-394,0 0-374,0 0-391,0 0-518,-1 26-326,1-13-616,-15 176 404,9-127-271,3-33-402,2-23-385,1-8-484,-2-68 263,0 31 494,7-73 0,-5 109 265,1 0 0,0-1 0,0 1 0,0 0 0,0 0 0,1 0 0,0 0 0,-1 0 0,1 0 0,0 1 0,0-1 0,1 1 0,-1-1 0,0 1-1,1-1 1,0 1 0,0 0 0,-1 0 0,1 1 0,0-1 0,1 0 0,-1 1 0,0 0 0,0-1 0,1 1 0,5-1 0,8-1 51,0 1 0,1 0 0,-1 1 0,21 2 0,-19-1 475,-18 0-454,-1 0 0,1 1 0,-1-1 0,0 0 0,1 1 0,-1-1 0,1 0-1,-1 1 1,0-1 0,1 1 0,-1-1 0,0 1 0,1-1 0,-1 1 0,0-1 0,0 1 0,0-1 0,1 1 0,-1-1 0,0 1-1,0-1 1,0 1 0,0-1 0,0 1 0,0-1 0,0 1 0,0 0 0,-1 22 493,1-18-285,-1 56 287,0-22-517,1 0-1,2-1 1,1 1-1,15 61 1,-18-99-59,0 0 0,0-1 1,1 1-1,-1 0 0,0-1 1,0 1-1,0 0 0,1 0 1,-1-1-1,0 1 0,1 0 1,-1-1-1,1 1 0,-1-1 0,1 1 1,-1-1-1,1 1 0,-1-1 1,1 1-1,0-1 0,-1 1 1,1-1-1,1 1 0,8 0-4718,-5-1-3254</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5.112"/>
    </inkml:context>
    <inkml:brush xml:id="br0">
      <inkml:brushProperty name="width" value="0.05" units="cm"/>
      <inkml:brushProperty name="height" value="0.05" units="cm"/>
      <inkml:brushProperty name="color" value="#008C3A"/>
    </inkml:brush>
  </inkml:definitions>
  <inkml:trace contextRef="#ctx0" brushRef="#br0">0 0 5401,'0'0'2857,"0"0"-687,0 0-499,0 0-208,0 0-106,0 0-259,1 30 3927,0-28-5045,0-1 0,-1 1 1,1-1-1,0 0 0,0 1 1,0-1-1,0 0 0,1 0 1,-1 0-1,0 1 0,0-1 1,1 0-1,-1-1 0,1 1 1,-1 0-1,1 0 0,-1-1 1,1 1-1,2 0 0,37 10-802,-30-9 543,5 1-467,1-1 0,-1 0 0,1-2 0,27 0 0,-4-1-2680,8 1-3388</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5.802"/>
    </inkml:context>
    <inkml:brush xml:id="br0">
      <inkml:brushProperty name="width" value="0.05" units="cm"/>
      <inkml:brushProperty name="height" value="0.05" units="cm"/>
      <inkml:brushProperty name="color" value="#008C3A"/>
    </inkml:brush>
  </inkml:definitions>
  <inkml:trace contextRef="#ctx0" brushRef="#br0">5 0 6305,'0'0'3086,"0"0"-622,0 0-571,0 0-344,0 0-436,0 0-275,-1 1-726,1-1 0,0 1 0,-1 0 0,1-1 0,-1 1 0,1 0 0,0-1 0,0 1 0,-1 0 1,1-1-1,0 1 0,0 0 0,0 0 0,0-1 0,0 1 0,0 0 0,0 0 0,0-1 0,0 2 0,5 2-100,-1 0-1,0-1 1,1 0-1,0 0 0,0 0 1,0-1-1,0 1 0,0-1 1,0 0-1,1 0 0,9 1 1,19 5-123,2-2 0,-1-1 1,1-2-1,50 0 1,13-5-2759,-10 1-4835,-81 1 1276</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27.839"/>
    </inkml:context>
    <inkml:brush xml:id="br0">
      <inkml:brushProperty name="width" value="0.05" units="cm"/>
      <inkml:brushProperty name="height" value="0.05" units="cm"/>
      <inkml:brushProperty name="color" value="#008C3A"/>
    </inkml:brush>
  </inkml:definitions>
  <inkml:trace contextRef="#ctx0" brushRef="#br0">16 1 968,'0'0'6492,"0"0"-2999,0 0-1114,0 0-616,0 0-525,0 0-503,0 0-203,0 0-201,0 0-171,0 0 37,0 0-106,12 0 290,-4 0-371,0 1-1,1-1 1,-1 2-1,0-1 1,0 1 0,0 0-1,0 1 1,-1 0 0,1 0-1,-1 0 1,1 1-1,-1 0 1,11 8 0,-17-10-54,0 1 0,0-1 0,0 0 1,-1 1-1,1-1 0,0 1 0,-1-1 1,0 1-1,0-1 0,1 1 0,-2-1 1,1 1-1,0-1 0,0 1 0,-1-1 0,0 1 1,1-1-1,-1 0 0,0 1 0,0-1 1,-2 4-1,-10 12-133,0-1 0,-28 29 0,-16 21-711,36-41 609,21-25 246,0-1 85,0 0 137,0 0 294,0 0-42,0 0-50,0 0-140,0 0-110,0 0-26,0 0-66,0 0-102,28 0-853,32 1 671,76-3-5108,-98-2-600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32.396"/>
    </inkml:context>
    <inkml:brush xml:id="br0">
      <inkml:brushProperty name="width" value="0.05" units="cm"/>
      <inkml:brushProperty name="height" value="0.05" units="cm"/>
      <inkml:brushProperty name="color" value="#008C3A"/>
    </inkml:brush>
  </inkml:definitions>
  <inkml:trace contextRef="#ctx0" brushRef="#br0">3 86 6105,'0'0'2421,"0"0"-467,0 0-391,0 0-164,0 0-99,0 14-292,0 20-522,-2 7 532,2-1 0,7 48-1,-6-80-937,2 9-374,-3-17 274,0 1-1,0-1 1,0 0-1,1 0 1,-1 0 0,0 1-1,0-1 1,0 0 0,0 0-1,1 0 1,-1 1-1,0-1 1,0 0 0,0 0-1,1 0 1,-1 0-1,0 0 1,0 0 0,1 1-1,-1-1 1,0 0-1,0 0 1,1 0 0,-1 0-1,0 0 1,0 0-1,1 0 1,-1 0 0,0 0-1,0 0 1,1 0 0,-1 0-1,0 0 1,1 0-1,-1 0 1,0-1 0,0 1-1,0 0 1,1 0-1,-1 0 1,0 0 0,0 0-1,1 0 1,-1-1-1,0 1 1,0 0 0,0 0-1,0 0 1,1-1 0,-1 1-1,0 0 1,0 0-1,0 0 1,0-1 0,1 1-1,4-36-1118,0 15 837,1-1 0,2 1-1,0-1 1,1 2 0,1-1 0,1 2-1,1-1 1,1 1 0,1 1-1,1 0 1,28-26 0,-41 41 290,1 1 1,-1-1 0,1 1-1,0 0 1,0 0 0,0 0-1,0 1 1,1-1-1,-1 1 1,0-1 0,1 1-1,-1 0 1,1 0-1,3 0 1,-6 1-20,0 0-164,-1 0 232,1-1 1,-1 1 0,0 0 0,1 0-1,-1 0 1,0 0 0,1 0 0,-1 0 0,0 0-1,1 0 1,-1 0 0,0 0 0,1 1-1,-1-1 1,0 0 0,0 0 0,1 0-1,-1 0 1,0 0 0,1 0 0,-1 1 0,0-1-1,0 0 1,0 0 0,1 0 0,-1 1-1,0-1 1,0 0 0,1 0 0,-1 1-1,0-1 1,0 0 0,0 0 0,0 1 0,0-1-1,0 0 1,1 0 0,-1 1 0,0 0-1,-1 41 929,0 0-598,2 0-1,10 63 1,-9-96-498,1 0-1,0 0 1,1 0 0,5 11-1,13 14-3269,-7-18-1671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0.626"/>
    </inkml:context>
    <inkml:brush xml:id="br0">
      <inkml:brushProperty name="width" value="0.05" units="cm"/>
      <inkml:brushProperty name="height" value="0.05" units="cm"/>
      <inkml:brushProperty name="color" value="#E71224"/>
    </inkml:brush>
  </inkml:definitions>
  <inkml:trace contextRef="#ctx0" brushRef="#br0">10 70 4017,'0'0'2456,"0"0"-503,0 0-382,0 0-295,0 0-268,0 0-64,-10 0 2760,77 1-2932,108-4-46,-155 1-1034,-1-1 0,1-1 0,-1 0 0,1-1 0,-2-1 0,31-14 0,-49 20 297,19-12-1617,-14 1-2352,-5 10 1066</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1.018"/>
    </inkml:context>
    <inkml:brush xml:id="br0">
      <inkml:brushProperty name="width" value="0.05" units="cm"/>
      <inkml:brushProperty name="height" value="0.05" units="cm"/>
      <inkml:brushProperty name="color" value="#0000FF"/>
    </inkml:brush>
  </inkml:definitions>
  <inkml:trace contextRef="#ctx0" brushRef="#br0">120 0 9378,'0'0'2969,"0"0"-1241,0 0 112,0 0-919,0 0-457,0 0-464,0 0-592,-91 164-1913,62-129-4624</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38.198"/>
    </inkml:context>
    <inkml:brush xml:id="br0">
      <inkml:brushProperty name="width" value="0.05" units="cm"/>
      <inkml:brushProperty name="height" value="0.05" units="cm"/>
      <inkml:brushProperty name="color" value="#008C3A"/>
    </inkml:brush>
  </inkml:definitions>
  <inkml:trace contextRef="#ctx0" brushRef="#br0">1 1 6633,'0'0'3691,"0"0"-1488,0 0-600,0 0-278,0 0-447,0 0-338,0 0-288,0 0-109,0 0-90,0 0 2,0 0-66,0 0 80,0 0-51,0 0 35,0 0 4,0 0 17,0 0 80,0 0-149,0 0 0,0 0-1,0 1 1,0-1 0,0 0-1,-1 0 1,1 1 0,0-1-1,0 0 1,0 0 0,0 1-1,0-1 1,0 0-1,0 1 1,0-1 0,0 0-1,0 0 1,0 1 0,0-1-1,0 0 1,0 0 0,1 1-1,-1-1 1,0 0-1,0 1 1,0-1 0,0 0-1,0 0 1,1 0 0,-1 1-1,0-1 1,0 0 0,0 0-1,1 0 1,-1 1 0,0-1-1,0 0 1,1 0-1,-1 0 1,0 0 0,0 0-1,1 0 1,-1 1 0,0-1-1,0 0 1,1 0 0,0 0-1,22 5-39,1-2 0,0 0 0,0-1 0,0-1 0,41-4 0,-4 2-538,-16 1-510,10 0-1889,-20 0-2767,-27 0-1697</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38.702"/>
    </inkml:context>
    <inkml:brush xml:id="br0">
      <inkml:brushProperty name="width" value="0.05" units="cm"/>
      <inkml:brushProperty name="height" value="0.05" units="cm"/>
      <inkml:brushProperty name="color" value="#008C3A"/>
    </inkml:brush>
  </inkml:definitions>
  <inkml:trace contextRef="#ctx0" brushRef="#br0">1 1 5761,'0'0'2627,"0"0"-513,0 0-569,0 0-328,0 0-318,0 0-72,0 0-235,0 0-145,0 9 6,0 216 375,0-127-5693,0-92-26</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39.279"/>
    </inkml:context>
    <inkml:brush xml:id="br0">
      <inkml:brushProperty name="width" value="0.05" units="cm"/>
      <inkml:brushProperty name="height" value="0.05" units="cm"/>
      <inkml:brushProperty name="color" value="#008C3A"/>
    </inkml:brush>
  </inkml:definitions>
  <inkml:trace contextRef="#ctx0" brushRef="#br0">0 0 1504,'0'0'4920,"0"0"-2611,0 0-838,0 0-121,0 0-97,0 0-145,0 4-228,0-3-796,0 0 0,1 0 0,-1 0 0,0 0 0,0-1 0,1 1 0,-1 0 0,0 0 0,1 0 0,-1 0 0,1 0 0,0-1-1,-1 1 1,1 0 0,-1 0 0,1-1 0,0 1 0,0 0 0,0-1 0,-1 1 0,1-1 0,0 1 0,2 0 0,32 8 783,47-5-357,-71-4-321,343 0-11,-202 0-9797,-150 0 2188</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40.267"/>
    </inkml:context>
    <inkml:brush xml:id="br0">
      <inkml:brushProperty name="width" value="0.05" units="cm"/>
      <inkml:brushProperty name="height" value="0.05" units="cm"/>
      <inkml:brushProperty name="color" value="#008C3A"/>
    </inkml:brush>
  </inkml:definitions>
  <inkml:trace contextRef="#ctx0" brushRef="#br0">2 0 3185,'0'0'3751,"0"0"-1410,0 0-586,0 0-479,0 0 0,0 0-152,0 16-139,0 321 2047,0-309-2825,0-19-421,0-18-1146,0-33 893,-1 9 205,1 1 0,10-65 0,-9 89 236,1-1 0,1 1 0,0 0 0,0 0 0,0 0 0,1 0 0,0 0 0,1 0 0,0 1 0,0 0 0,1 0 0,0 0 0,0 1 0,0 0 0,1 0 0,9-6 0,-11 10-22,1 1-1,-1 0 0,1 0 1,-1 0-1,1 0 0,-1 1 1,1 0-1,-1 0 0,7 1 0,1 0 191,-10 3-117,-1 0-1,0 1 1,0-1-1,0 1 1,-1 0 0,0-1-1,0 1 1,0 0-1,0 0 1,-1 4 0,5 243 814,-5-245-1000,3 50 424,-3-54-519,1 0-1,-1 0 0,1 0 0,-1-1 1,1 1-1,0 0 0,0 0 1,1-1-1,-1 1 0,1-1 0,-1 1 1,1-1-1,0 1 0,0-1 0,4 4 1,0-4-3861</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41.549"/>
    </inkml:context>
    <inkml:brush xml:id="br0">
      <inkml:brushProperty name="width" value="0.05" units="cm"/>
      <inkml:brushProperty name="height" value="0.05" units="cm"/>
      <inkml:brushProperty name="color" value="#008C3A"/>
    </inkml:brush>
  </inkml:definitions>
  <inkml:trace contextRef="#ctx0" brushRef="#br0">0 3 3001,'0'0'2911,"0"0"-532,0 0-410,0 0-504,0 0-273,0 0-63,0 0-229,0 0-107,0 0-286,0 0-128,0 0-138,0 0-18,0 0-52,0 0-57,0 0 58,0 0-14,0 0-89,28 0 214,-12-1-173,-10 1-113,-1-1 1,0 1-1,0 0 0,0 0 0,1 0 1,-1 1-1,0-1 0,0 1 1,0 1-1,0-1 0,0 1 0,0-1 1,-1 1-1,1 1 0,0-1 1,-1 0-1,8 7 0,-11-7-39,-1 0 0,1 0 0,-1 0-1,1 0 1,-1 0 0,0 0 0,0 0 0,0 0-1,0 0 1,-1 0 0,1 0 0,0 0-1,-1-1 1,0 1 0,1 0 0,-1 0 0,0 0-1,0 0 1,0-1 0,0 1 0,0 0 0,-2 1-1,-29 21-1128,-35 33 0,67-51 2620,11-3-1365,9-1-646,130-2-4011,-112 0-316</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3:43.720"/>
    </inkml:context>
    <inkml:brush xml:id="br0">
      <inkml:brushProperty name="width" value="0.05" units="cm"/>
      <inkml:brushProperty name="height" value="0.05" units="cm"/>
      <inkml:brushProperty name="color" value="#008C3A"/>
    </inkml:brush>
  </inkml:definitions>
  <inkml:trace contextRef="#ctx0" brushRef="#br0">5 0 3409,'0'0'5393,"0"0"-2424,0 0-810,0 0-107,0 0-406,0 0-506,0 0-220,0 0-274,0 7 245,2 167 105,-1 56-1853,-4-82-5200,-2-96-144</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0.387"/>
    </inkml:context>
    <inkml:brush xml:id="br0">
      <inkml:brushProperty name="width" value="0.05" units="cm"/>
      <inkml:brushProperty name="height" value="0.05" units="cm"/>
      <inkml:brushProperty name="color" value="#008C3A"/>
    </inkml:brush>
  </inkml:definitions>
  <inkml:trace contextRef="#ctx0" brushRef="#br0">0 21 4201,'0'0'3083,"0"0"-660,0 0-718,0 0-462,0 0-223,0 0-265,0 0-51,0 0-71,0 0 94,0 0-68,0 0-91,0 0-44,0 0-141,0 0 53,0 0-168,0 0 8,0 0-177,0 0 32,0 0-77,0 0 18,0 2-40,0 297 74,0-298-81,0-1 64,0 0-72,1 1-1,-1-1 0,0 0 1,1 0-1,-1 0 1,0 0-1,1 0 0,-1 0 1,0 0-1,0 0 0,1 0 1,-1 0-1,0 0 1,1 0-1,-1 0 0,0 0 1,1 0-1,-1 0 0,0 0 1,1-1-1,-1 1 1,0 0-1,1 0 0,-1 0 1,0 0-1,0-1 0,1 1 1,-1 0-1,0 0 1,0 0-1,1-1 0,-1 1 1,0 0-1,0 0 0,1-1 1,4-13-235,0 1 0,-1-1 0,0-1-1,2-17 1,-3 15 62,0 0-1,1 0 1,8-17-1,-1 10 70,-7 11 71,2 0 0,0 1 1,0-1-1,1 2 0,1-1 0,0 1 0,15-17 0,-18 23 0,-5 4 6,0 1 0,1 0 0,-1-1 0,0 1-1,0 0 1,1 0 0,-1-1 0,0 1 0,0 0 0,1 0-1,-1-1 1,0 1 0,1 0 0,-1 0 0,0 0 0,1 0 0,-1-1-1,0 1 1,1 0 0,-1 0 0,1 0 0,-1 0 0,0 0 0,1 0-1,-1 0 1,0 0 0,1 0 0,-1 0 0,1 0 0,0 0-60,-1 0 36,0 0-18,0 0 37,17 16-12,-1 15 43,-1 1 0,-1 0 1,12 46-1,-13-38 14,29 63-1,-40-99-245,20 31 637,-6-27-1911,5-9-3742,-15-3-1003</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1.703"/>
    </inkml:context>
    <inkml:brush xml:id="br0">
      <inkml:brushProperty name="width" value="0.05" units="cm"/>
      <inkml:brushProperty name="height" value="0.05" units="cm"/>
      <inkml:brushProperty name="color" value="#008C3A"/>
    </inkml:brush>
  </inkml:definitions>
  <inkml:trace contextRef="#ctx0" brushRef="#br0">1 1 1744,'0'0'4829,"0"0"-2417,0 0-899,0 0-311,0 0-286,0 0-194,1 0 3177,1 0-3920,0 0 0,1 0 0,-1 0 0,0 0 0,1 0 0,-1 1 0,0-1 0,0 1 0,1 0 0,-1 0-1,0 0 1,0 0 0,0 0 0,0 0 0,0 0 0,0 0 0,0 1 0,-1-1 0,1 1 0,0-1 0,-1 1 0,1 0 0,-1 0 0,0-1 0,1 1 0,-1 0 0,0 0 0,0 0 0,-1 0 0,2 4 0,0 4-454,0 1 0,0 0 0,-2-1 0,1 1 0,-2 12 0,1-3 424,-1-19 58,1 0 0,-1 0 0,1 0 0,-1-1 0,1 1 0,-1 0 0,0 0 0,1-1 0,-1 1-1,0 0 1,0-1 0,1 1 0,-1-1 0,0 1 0,0-1 0,0 1 0,0-1 0,0 0 0,0 1 0,0-1 0,0 0-1,0 0 1,0 1 0,0-1 0,-1 0 0,-7 3-12,8 0 6,-9 17 165,10-19-116,0-1 54,0 0 83,0 0-3,0 0-143,0 0-26,0 0 61,0 0-39,0 0 11,0 0 15,0 0-24,0 0 58,0 0 7,0 0 6,0 0-33,0 0-34,108 10-1909,-69-10-775,-3 0-1880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3.302"/>
    </inkml:context>
    <inkml:brush xml:id="br0">
      <inkml:brushProperty name="width" value="0.05" units="cm"/>
      <inkml:brushProperty name="height" value="0.05" units="cm"/>
      <inkml:brushProperty name="color" value="#008C3A"/>
    </inkml:brush>
  </inkml:definitions>
  <inkml:trace contextRef="#ctx0" brushRef="#br0">1 1 3897,'0'0'2187,"0"0"-683,0 0-479,0 0-95,0 0-185,0 0-60,0 0-94,0 0 21,0 0-15,0 0 164,0 0 97,0 0 61,0 0-31,0 0-101,0 0-21,0 0-189,0 0-93,0 0-236,0 0-44,0 0-77,0 0-74,11 1-17,-5 5-29,0-1-1,0 1 0,0 0 0,-1 1 0,0-1 1,6 12-1,11 13 9,-2-7-10,-2 0-1,-1 1 1,-1 0-1,-1 1 1,-1 1-1,-2 0 1,-1 1-1,-1 0 0,-2 1 1,-1-1-1,-1 1 1,-2 1-1,1 32 1,-3 30 113,-5 101-52,-1-173-166,0 0 0,-2-1-1,-1 1 1,0-1 0,-2 0 0,0-1 0,-19 29 0,-18 36 66,20-38-801,5-20-3987,16-23 73</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4.056"/>
    </inkml:context>
    <inkml:brush xml:id="br0">
      <inkml:brushProperty name="width" value="0.05" units="cm"/>
      <inkml:brushProperty name="height" value="0.05" units="cm"/>
      <inkml:brushProperty name="color" value="#008C3A"/>
    </inkml:brush>
  </inkml:definitions>
  <inkml:trace contextRef="#ctx0" brushRef="#br0">0 0 4561,'0'0'6353,"0"0"-2400,0 0-1608,0 0-713,0 0-456,0 0-680,0 0 137,0 0-465,0 0 0,0 0-168,0 0 0,0 0-873,0 0-1727,5 0-4738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1.928"/>
    </inkml:context>
    <inkml:brush xml:id="br0">
      <inkml:brushProperty name="width" value="0.05" units="cm"/>
      <inkml:brushProperty name="height" value="0.05" units="cm"/>
      <inkml:brushProperty name="color" value="#0000FF"/>
    </inkml:brush>
  </inkml:definitions>
  <inkml:trace contextRef="#ctx0" brushRef="#br0">0 47 1272,'0'0'7531,"0"0"-3785,0 0-1230,0 0-551,0 0-394,0 0-464,42 1 1304,76 12-1665,71 2-182,-87-13-425,127-5-8,-193 0-383,-1-1-1,0-2 1,-1-2-1,48-15 1,-70 19-60,-10 3 177,0 1 0,0-1 0,0 0-1,0 0 1,0 0 0,0 0 0,0 0 0,0 0 0,0 0-1,0-1 1,1-1 0,-29-4-2867,-23 2-724,-12 4-407</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6.285"/>
    </inkml:context>
    <inkml:brush xml:id="br0">
      <inkml:brushProperty name="width" value="0.05" units="cm"/>
      <inkml:brushProperty name="height" value="0.05" units="cm"/>
      <inkml:brushProperty name="color" value="#008C3A"/>
    </inkml:brush>
  </inkml:definitions>
  <inkml:trace contextRef="#ctx0" brushRef="#br0">1 328 5145,'0'0'3063,"0"0"-493,0 0-499,0 0-138,0 0-386,0 0-291,0 0-1203,0 1 0,0-1 1,0 0-1,0 0 0,0 0 0,0 0 0,0 1 0,0-1 0,0 0 1,0 0-1,0 0 0,0 0 0,0 1 0,0-1 0,1 0 1,-1 0-1,0 0 0,0 0 0,0 0 0,0 1 0,0-1 0,0 0 1,1 0-1,-1 0 0,0 0 0,0 0 0,0 0 0,0 0 0,0 0 1,1 0-1,-1 0 0,0 1 0,0-1 0,0 0 0,1 0 1,-1 0-1,0 0 0,0 0 0,0 0 0,0 0 0,1 0 0,-1 0 1,0 0-1,0 0 0,0-1 0,0 1 0,1 0 0,-1 0 0,0 0 1,0 0-1,0 0 0,0 0 0,1 0 0,-1 0 0,17-10-127,0-1 0,-1 0 0,0-1-1,-1 0 1,-1-1 0,0-1 0,-1 0-1,0-1 1,-2 0 0,1-1 0,13-26 0,-21 32 58,0 1 0,0-1 0,-1 0 0,0 1 0,-1-1 0,0-1 1,0 1-1,-1-17 0,-1 26 5,0 0 0,0 0 0,0 0 0,0 0 0,1 0-1,-1 0 1,0 0 0,1 0 0,-1 0 0,1 0 0,-1 0 0,1 0 0,-1 0 0,1 0 0,0 0 0,0 0 0,-1 0 0,1 1 0,0-1 0,0 0 0,0 0-1,0 1 1,0-1 0,0 1 0,0-1 0,0 1 0,0-1 0,0 1 0,0-1 0,0 1 0,0 0 0,1 0 0,0-1 0,-1 1-67,-1 0 28,0 389 303,0-388-261,0 1 0,0-1 1,0 1-1,0-1 0,0 1 0,0-1 0,0 1 1,1-1-1,-1 1 0,0-1 0,1 1 0,-1-1 0,1 1 1,0-1-1,0 0 0,-1 1 0,1-1 0,0 0 1,0 0-1,0 0 0,0 1 0,1-1 0,-1 0 1,0 0-1,0-1 0,1 1 0,-1 0 0,0 0 0,1 0 1,-1-1-1,1 1 0,-1-1 0,1 1 0,-1-1 1,1 0-1,0 1 0,-1-1 0,1 0 0,-1 0 0,1 0 1,0 0-1,1-1 0,-1 1 17,-1-1-1,1 0 1,-1 1 0,0-1 0,1 0-1,-1 0 1,0 0 0,0 0 0,0 0-1,1 0 1,-1 0 0,0 0 0,0 0-1,-1-1 1,1 1 0,0 0-1,0-1 1,-1 1 0,2-3 0,15-38-6,-11 27 22,34-73-45,72-177-122,-111 255 136,-1 9 12,0 1 29,0 0-59,0 0 61,0 0-17,0 0-10,0 0-20,0 11-42,-2 22 196,-2-1 0,-9 40 0,7-39 6,0-1 1,0 43-1,6 66-220,0-140 12,0 0 1,0 0 0,0-1 0,1 1 0,-1 0 0,0 0 0,1-1 0,-1 1 0,0 0 0,1-1 0,-1 1 0,1 0 0,-1-1 0,1 1 0,-1-1 0,1 1 0,0 0 0,-1-1-1,1 1 1,0-1 0,-1 0 0,1 1 0,0-1 0,0 0 0,-1 1 0,1-1 0,0 0 0,0 0 0,0 1 0,0-1 0,-1 0 0,3 0 0,0 0-452,0 0 1,0 0-1,-1 0 1,1 0 0,0 0-1,0-1 1,0 1 0,0-1-1,2 0 1,7-8-3593</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37.616"/>
    </inkml:context>
    <inkml:brush xml:id="br0">
      <inkml:brushProperty name="width" value="0.05" units="cm"/>
      <inkml:brushProperty name="height" value="0.05" units="cm"/>
      <inkml:brushProperty name="color" value="#008C3A"/>
    </inkml:brush>
  </inkml:definitions>
  <inkml:trace contextRef="#ctx0" brushRef="#br0">0 1 312,'0'0'3852,"0"0"-1464,0 0-622,0 0-181,0 0-292,0 0-152,0 0-79,0 0 74,0 0-100,0 0 70,0 0-187,0 0-226,0 0-158,0 0-166,0 0-3,0 0-254,0 0 20,0 0-28,0 0-81,22 0-194,75 0-1955,-95 0 1918,-2 0 123,0 0-53,0 16-697,-1-11 760,0 0 0,-1 0-1,0 0 1,1 0-1,-2-1 1,1 1 0,-1 0-1,-3 5 1,3-6-57,0 1 1,0 0-1,-1-1 0,0 0 1,0 0-1,0 0 1,0 0-1,-1-1 0,1 1 1,-1-1-1,-9 5 1,13-8 131,0 0 0,-1 1-1,1-1 1,0 1 0,0-1 0,0 1 0,0 0 0,0 0 0,0-1 0,0 1 0,0 0 0,0 0 0,0 0 0,0 0 0,0 0-1,0 0 1,0 1 0,-7 8-6,9-9 168,-1 0 1,1 0 0,0 0-1,0-1 1,0 1 0,0 0-1,0 0 1,0-1 0,0 1-1,0-1 1,1 1 0,-1-1-1,0 1 1,0-1 0,0 0 0,0 1-1,1-1 1,-1 0 0,2 0-1,40 8-1200,43-7-3155,-44-1-825</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1.082"/>
    </inkml:context>
    <inkml:brush xml:id="br0">
      <inkml:brushProperty name="width" value="0.05" units="cm"/>
      <inkml:brushProperty name="height" value="0.05" units="cm"/>
      <inkml:brushProperty name="color" value="#EF00A5"/>
    </inkml:brush>
  </inkml:definitions>
  <inkml:trace contextRef="#ctx0" brushRef="#br0">1 237 7986,'0'0'3450,"0"0"-1622,0 0-393,0 0-137,0 0-482,32 0 1886,-11-2-2677,0 0 0,0-2 1,0 0-1,0-2 0,35-13 1,20-5-234,24-1-404,161-46-1717,-97 12-1960,-119 38 222</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1.919"/>
    </inkml:context>
    <inkml:brush xml:id="br0">
      <inkml:brushProperty name="width" value="0.05" units="cm"/>
      <inkml:brushProperty name="height" value="0.05" units="cm"/>
      <inkml:brushProperty name="color" value="#EF00A5"/>
    </inkml:brush>
  </inkml:definitions>
  <inkml:trace contextRef="#ctx0" brushRef="#br0">0 106 1744,'0'0'5016,"0"0"-2161,0 0-818,0 0-149,0 0-335,0 0-260,0 0-383,0 0-150,0 0-165,0 0-21,0 0-161,0 0-204,0 0-89,0 0-43,0 0-125,4 1 59,52 5-417,0-1 0,0-3 0,93-8 0,-119 2-424,-1-1 0,0-1 0,0-2 0,-1-1 0,0-1-1,0-1 1,29-17 0,-53 26 569,58-29-5771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3.526"/>
    </inkml:context>
    <inkml:brush xml:id="br0">
      <inkml:brushProperty name="width" value="0.05" units="cm"/>
      <inkml:brushProperty name="height" value="0.05" units="cm"/>
      <inkml:brushProperty name="color" value="#EF00A5"/>
    </inkml:brush>
  </inkml:definitions>
  <inkml:trace contextRef="#ctx0" brushRef="#br0">2 0 2985,'0'0'3095,"0"0"-752,0 0-456,0 0-541,0 0-382,0 0-149,0 0-211,0 0-33,0 0-186,0 0 2,0 0-116,0 0-14,0 11 150,0 8-94,-1 8-196,1 0-1,1 0 0,2 0 0,1-1 0,1 1 1,9 25-1,-5-26-394,1-2-1,28 46 1,-29-55-1093,1-2 0,1 1 0,17 14 0,-7-7-5105</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4.384"/>
    </inkml:context>
    <inkml:brush xml:id="br0">
      <inkml:brushProperty name="width" value="0.05" units="cm"/>
      <inkml:brushProperty name="height" value="0.05" units="cm"/>
      <inkml:brushProperty name="color" value="#EF00A5"/>
    </inkml:brush>
  </inkml:definitions>
  <inkml:trace contextRef="#ctx0" brushRef="#br0">11 1 2657,'0'0'2412,"0"0"-725,0 0-517,0 0-409,0 0-242,0 0-108,-2 0-137,1 0-106,1 0 1,0 0-1,-1 0 0,1 0 1,0 0-1,-1 0 1,1 0-1,0 0 1,-1 0-1,1 0 1,0 0-1,-1 1 0,1-1 1,0 0-1,-1 0 1,1 0-1,0 1 1,0-1-1,-1 0 1,1 0-1,0 1 0,0-1 1,0 0-1,-1 0 1,1 1-1,0-1 1,0 0-1,0 1 0,0-1 1,0 0-1,0 1 1,0-1-1,-1 0 1,1 1-1,0-1 1,0 0-1,0 1 0,2 17-67,-1-1-1,2 1 1,1-1-1,0 1 1,1-1-1,15 31 1,58 99-2788,-58-114 578,6 9-4329</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5.201"/>
    </inkml:context>
    <inkml:brush xml:id="br0">
      <inkml:brushProperty name="width" value="0.05" units="cm"/>
      <inkml:brushProperty name="height" value="0.05" units="cm"/>
      <inkml:brushProperty name="color" value="#EF00A5"/>
    </inkml:brush>
  </inkml:definitions>
  <inkml:trace contextRef="#ctx0" brushRef="#br0">1 1 3321,'0'0'2410,"0"0"-586,0 0-274,0 0-323,0 0-163,0 0-153,0 0-90,0 0-17,0 0-25,0 0 147,15 0 749,-7 3-1568,-1 0 1,1 1 0,-1 0 0,0 0 0,-1 0-1,11 8 1,15 10-9,21 6-238,1-2 1,78 26-1,34 2-4326,-96-33-1089</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4:56.049"/>
    </inkml:context>
    <inkml:brush xml:id="br0">
      <inkml:brushProperty name="width" value="0.05" units="cm"/>
      <inkml:brushProperty name="height" value="0.05" units="cm"/>
      <inkml:brushProperty name="color" value="#EF00A5"/>
    </inkml:brush>
  </inkml:definitions>
  <inkml:trace contextRef="#ctx0" brushRef="#br0">0 0 5209,'0'0'2545,"0"0"-561,0 0-448,0 0-166,0 0-206,0 0-29,32 2 2103,-20 5-3102,-1 1 1,0 0-1,0 0 0,-1 1 1,0 0-1,-1 1 0,0 0 0,10 15 1,-6-9-76,-11-14-62,167 192-1070,-130-155-1832,47 37 1,-46-44-2512</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0.154"/>
    </inkml:context>
    <inkml:brush xml:id="br0">
      <inkml:brushProperty name="width" value="0.05" units="cm"/>
      <inkml:brushProperty name="height" value="0.05" units="cm"/>
      <inkml:brushProperty name="color" value="#EF00A5"/>
    </inkml:brush>
  </inkml:definitions>
  <inkml:trace contextRef="#ctx0" brushRef="#br0">1 0 5433,'0'0'2741,"0"0"-767,0 0-429,0 0-314,0 0-239,0 0-348,0 0-46,0 0-134,0 0 76,11 6 606,39 33-534,-41-31-577,1 0 1,-1-1-1,1 0 1,16 9-1,-16-12-35,0 0 0,1-1-1,-1 0 1,0 0 0,1-1-1,0-1 1,12 1 0,80-2-698,-44-2 325,18 0-28,-33 1 303,76 5-1,-105-1 80,0 1-1,-1 0 1,0 1-1,1 0 0,19 12 1,28 10 48,-19-14-28,0-1-1,85 11 0,95-2-1,-147-16 9,191 2-361,-66 18 147,-92-17 189,-75-7 7,-1 2-1,56 10 1,-19-2 32,-55-10-61,1 1 0,-1 1 0,0 0 0,19 7 0,-12-3-43,0-2 0,0 0 0,0-2 0,44 3 0,25 3-172,-15 8-63,-51-10 218,-1-2 1,1 0-1,46 2 1,-25-5 74,-1 2 0,84 18 0,-96-16 24,12 1-33,78 1-1,-25-3 10,39 17 50,-84-12-50,13-3 21,1-2 1,118-5-1,-67-2 3,1 0 5,139 5 14,-176 8 89,-55-6-97,0-1 0,30 0 0,148 1 32,-174-5-41,0-1 0,0-2 1,45-8-1,90-35-35,-147 36 31,-17 9 1,-1 0 1,1 0 0,-1 0 0,1 0-1,0 0 1,-1 1 0,1-1 0,0 0-1,-1 1 1,1-1 0,0 1 0,2-1-1,1 0 4,0 0-1,0-1 1,0 0-1,0 0 1,0 0-1,-1-1 1,1 1 0,5-5-1,21-10-121,-8 8 52,-17 8-18,0-1-1,-1 1 1,1-1 0,0-1-1,-1 1 1,0-1 0,1 0 0,-1 0-1,0 0 1,-1-1 0,1 0-1,7-8 1,-3-12-1778,-9 23 1717,0 0 0,1 0 0,-1 0 0,0 0 1,1-1-1,-1 1 0,1 0 0,-1 0 0,1 0 0,0 0 0,-1 0 0,1 1 0,0-1 0,0 0 0,0 0 0,0 0 1,-1 0-1,1 1 0,0-1 0,0 1 0,3-2 0,11-8-1664,1 0-530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1.868"/>
    </inkml:context>
    <inkml:brush xml:id="br0">
      <inkml:brushProperty name="width" value="0.05" units="cm"/>
      <inkml:brushProperty name="height" value="0.05" units="cm"/>
      <inkml:brushProperty name="color" value="#EF00A5"/>
    </inkml:brush>
  </inkml:definitions>
  <inkml:trace contextRef="#ctx0" brushRef="#br0">6 1 3081,'0'0'3104,"0"0"-706,0 0-611,0 0-410,0 0-329,0 0-213,0 0-77,-1 0-719,1 0-1,0 0 1,0 0-1,0 0 1,0-1-1,0 1 1,0 0-1,-1 0 1,1 0-1,0 0 1,0 0-1,0 0 1,0 0-1,0 0 1,0 0-1,-1 0 1,1 0-1,0 0 1,0 0-1,0 0 1,0 0-1,0 0 1,-1 0-1,1 0 1,0 1-1,0-1 1,0 0-1,0 0 1,0 0-1,0 0 1,-1 0-1,1 0 1,0 0-1,0 0 1,0 0-1,0 0 1,0 1-1,0-1 1,0 0-1,0 0 1,0 0-1,0 0 1,0 0-1,-1 0 1,1 0-1,0 1 1,0-1-1,0 0 1,0 0-1,0 0 1,0 0-1,0 184 648,0-183-767,0 0 1,1 0 0,-1 0-1,0 0 1,0 0 0,0 0-1,1 0 1,-1 0 0,1-1-1,-1 1 1,1 0 0,-1 0-1,1 0 1,-1 0 0,1 0-1,0-1 1,-1 1 0,1 0-1,0-1 1,0 1 0,0 0-1,0-1 1,0 1 0,0-1-1,-1 1 1,1-1 0,0 0-1,0 1 1,0-1 0,2 1-1,36 2-4826,-36-3 4302,18 0-5227</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2.284"/>
    </inkml:context>
    <inkml:brush xml:id="br0">
      <inkml:brushProperty name="width" value="0.05" units="cm"/>
      <inkml:brushProperty name="height" value="0.05" units="cm"/>
      <inkml:brushProperty name="color" value="#0000FF"/>
    </inkml:brush>
  </inkml:definitions>
  <inkml:trace contextRef="#ctx0" brushRef="#br0">0 1 6065,'0'0'3748,"0"0"-1752,0 0-521,0 0 83,0 0-195,0 0-288,3 43-387,11 146-189,-8-140-344,2 0 0,15 55 0,-3-20-107,-11-42-432,25 149 846,-25-58-6663,-11-131 3302,-8-2-2106</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2.204"/>
    </inkml:context>
    <inkml:brush xml:id="br0">
      <inkml:brushProperty name="width" value="0.05" units="cm"/>
      <inkml:brushProperty name="height" value="0.05" units="cm"/>
      <inkml:brushProperty name="color" value="#EF00A5"/>
    </inkml:brush>
  </inkml:definitions>
  <inkml:trace contextRef="#ctx0" brushRef="#br0">0 0 1768</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2.532"/>
    </inkml:context>
    <inkml:brush xml:id="br0">
      <inkml:brushProperty name="width" value="0.05" units="cm"/>
      <inkml:brushProperty name="height" value="0.05" units="cm"/>
      <inkml:brushProperty name="color" value="#EF00A5"/>
    </inkml:brush>
  </inkml:definitions>
  <inkml:trace contextRef="#ctx0" brushRef="#br0">0 137 1768,'118'-114'2042,"-94"92"-690,-24 22-141,0 0-25,0 22 2055,-2 51-1125,5 87-964,-3-156-1157,1 0-1,-1 0 0,1 0 0,0-1 1,0 1-1,1-1 0,-1 1 1,3 3-1,-3-6-258,0 1 0,-1-1 1,1 0-1,0 0 0,0 0 0,1 0 1,-1 0-1,0 0 0,0 0 1,0-1-1,1 1 0,-1 0 0,0 0 1,2 0-1,4 0-5916</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03.083"/>
    </inkml:context>
    <inkml:brush xml:id="br0">
      <inkml:brushProperty name="width" value="0.05" units="cm"/>
      <inkml:brushProperty name="height" value="0.05" units="cm"/>
      <inkml:brushProperty name="color" value="#EF00A5"/>
    </inkml:brush>
  </inkml:definitions>
  <inkml:trace contextRef="#ctx0" brushRef="#br0">110 23 3929,'0'0'4519,"0"0"-1875,0 0-705,0 0-372,0 0-424,0 0-247,0 0-300,-8 6-119,0 1-429,-1 1-1,1 0 0,1 0 0,-1 1 0,1 0 0,1 0 1,0 1-1,1-1 0,-1 1 0,-5 18 0,5-7-33,1 0 1,1 0-1,1 0 0,1 1 0,1 29 1,1-51-33,0 1 1,1 0-1,-1 0 1,0-1-1,1 1 1,-1 0 0,1 0-1,-1-1 1,1 1-1,-1 0 1,1-1 0,-1 1-1,1 0 1,-1-1-1,1 1 1,0-1-1,0 1 1,-1-1 0,1 0-1,0 1 1,0-1-1,-1 1 1,1-1-1,0 0 1,0 0 0,0 1-1,0-1 1,-1 0-1,1 0 1,0 0 0,0 0-1,1 0 1,37 0-438,-26 0 387,-11 0 56,16 0-148,0 0 1,1-2-1,-1 1 0,20-6 1,-34 6 135,1 0 0,-1 0 0,0-1 0,1 0 0,-1 1 0,0-2 0,0 1 1,0 0-1,0-1 0,-1 1 0,1-1 0,-1 0 0,1 0 0,-1-1 0,0 1 0,-1-1 0,1 1 0,0-1 0,-1 0 1,0 0-1,3-7 0,-3 1 79,0-1 0,-1 1 0,-1-1 0,1 1 1,-4-21-1,2-1 325,0 27-331,1 0 0,-1 1 1,0-1-1,0 1 0,0-1 1,-1 1-1,0-1 0,0 1 0,0 0 1,0 0-1,-1 0 0,1 0 1,-7-7-1,1 4-42,1-1 0,-1 1 1,0 1-1,-1-1 0,-12-6 0,17 11-172,0 1-1,0-1 1,0 1 0,0 0-1,0 1 1,0-1 0,0 1-1,0-1 1,-1 1 0,-5 1-1,7-1-238,0 0 0,-1 0 1,1 0-1,0 1 0,0 0 0,-1 0 0,1 0 0,0 0 0,0 0 0,0 0 0,0 1 0,0-1 0,-3 3 0,-11 19-5070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8.301"/>
    </inkml:context>
    <inkml:brush xml:id="br0">
      <inkml:brushProperty name="width" value="0.05" units="cm"/>
      <inkml:brushProperty name="height" value="0.05" units="cm"/>
      <inkml:brushProperty name="color" value="#EF00A5"/>
    </inkml:brush>
  </inkml:definitions>
  <inkml:trace contextRef="#ctx0" brushRef="#br0">42 4 1280,'0'0'1649,"0"0"-241,0 0-232,0 0-86,-15-4 10684,14 12-12105,0-1-1,0 0 0,-1 1 0,0-1 1,-4 8-1,-2 12-3671,2-7-1748</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8.638"/>
    </inkml:context>
    <inkml:brush xml:id="br0">
      <inkml:brushProperty name="width" value="0.05" units="cm"/>
      <inkml:brushProperty name="height" value="0.05" units="cm"/>
      <inkml:brushProperty name="color" value="#EF00A5"/>
    </inkml:brush>
  </inkml:definitions>
  <inkml:trace contextRef="#ctx0" brushRef="#br0">79 0 2777</inkml:trace>
  <inkml:trace contextRef="#ctx0" brushRef="#br0" timeOffset="1">79 0 2777,'-78'353'5225,"78"-353"-3665,0 0-328,0 5-95,0-5-393,0 0-176,0 6-368,0-6 200,0 5-296,0 0-48,0 5-40,0 0-8,0 0-8,0 15-952,5-5-1089,0-5-2736</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8.986"/>
    </inkml:context>
    <inkml:brush xml:id="br0">
      <inkml:brushProperty name="width" value="0.05" units="cm"/>
      <inkml:brushProperty name="height" value="0.05" units="cm"/>
      <inkml:brushProperty name="color" value="#EF00A5"/>
    </inkml:brush>
  </inkml:definitions>
  <inkml:trace contextRef="#ctx0" brushRef="#br0">0 0 1584,'0'0'5458,"0"0"-3778,0 0 208,0 0-527,0 0-281,0 0-800,0 0-48,0 0-152,0 51-88,0-41 8,0 5-64,0 5-720,0 0-1033,0-4-1407</inkml:trace>
  <inkml:trace contextRef="#ctx0" brushRef="#br0" timeOffset="1">11 460 3753,'0'0'2160,"0"0"-495,0 0-33,0 0-616,0 0-472,0 0-536,0 0 128,15 90-136,-15-74-72,0 9-936,0-5-1080,0-5-3866</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9.322"/>
    </inkml:context>
    <inkml:brush xml:id="br0">
      <inkml:brushProperty name="width" value="0.05" units="cm"/>
      <inkml:brushProperty name="height" value="0.05" units="cm"/>
      <inkml:brushProperty name="color" value="#EF00A5"/>
    </inkml:brush>
  </inkml:definitions>
  <inkml:trace contextRef="#ctx0" brushRef="#br0">1 0 3209,'0'0'3304,"0"0"-1087,0 0-129,0 0-367,0 0-801,0 0-544,0 0-224,0 96-144,0-76-16,0-4-64,0 4-336,0 0-824,0 5-769,0-5 385,0-4-6338</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19.652"/>
    </inkml:context>
    <inkml:brush xml:id="br0">
      <inkml:brushProperty name="width" value="0.05" units="cm"/>
      <inkml:brushProperty name="height" value="0.05" units="cm"/>
      <inkml:brushProperty name="color" value="#EF00A5"/>
    </inkml:brush>
  </inkml:definitions>
  <inkml:trace contextRef="#ctx0" brushRef="#br0">6 0 1584,'0'0'5530,"0"0"-3594,0 0-344,0 0 57,0 0-417,0 0-504,0 0-496,0 162 40,0-142-200,0-5-72,0 0-448,0 0-1192,-6 0-1113,6-10-4224</inkml:trace>
  <inkml:trace contextRef="#ctx0" brushRef="#br0" timeOffset="1">37 454 2561,'0'0'4617,"0"0"-2825,0 0 40,0 0-799,0 0-321,0 0-616,0 0-96,5 61-200,1-61-1009,-6 5-3320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0.109"/>
    </inkml:context>
    <inkml:brush xml:id="br0">
      <inkml:brushProperty name="width" value="0.05" units="cm"/>
      <inkml:brushProperty name="height" value="0.05" units="cm"/>
      <inkml:brushProperty name="color" value="#EF00A5"/>
    </inkml:brush>
  </inkml:definitions>
  <inkml:trace contextRef="#ctx0" brushRef="#br0">1 0 5193,'0'0'3725,"0"0"-1743,0 0-490,0 0-220,0 0-105,0 0-367,0 5-84,0 1-618,0-4-60,0 0 1,-1 0-1,1 0 1,0 1-1,1-1 1,-1 0-1,0 0 1,1 0-1,-1 1 1,1-1-1,0 0 0,-1 0 1,1 0-1,0 0 1,1 0-1,-1 0 1,0 0-1,1-1 1,-1 1-1,1 0 1,-1-1-1,1 1 0,0-1 1,2 2-1,5 2-10,0-1-1,1 0 1,-1 0-1,1-1 1,0 0-1,0-1 1,0 0-1,18 1 1,91-2-327,-65-2-575,74 1-5199,-79 0 866</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0.657"/>
    </inkml:context>
    <inkml:brush xml:id="br0">
      <inkml:brushProperty name="width" value="0.05" units="cm"/>
      <inkml:brushProperty name="height" value="0.05" units="cm"/>
      <inkml:brushProperty name="color" value="#EF00A5"/>
    </inkml:brush>
  </inkml:definitions>
  <inkml:trace contextRef="#ctx0" brushRef="#br0">1 0 1200,'0'0'4729,"0"0"-2387,0 0-883,0 0-456,0 0-239,0 0-210,0 5-298,0-1 0,0 0 0,1 1 1,0-1-1,0 0 0,2 6 0,1-8-187,0 0-1,0-1 0,0 1 0,0-1 0,1 0 1,-1 0-1,1 0 0,-1 0 0,9-1 1,49-1 142,-27 0-486,-5 1-330,3 0-1288,-1 0-1,33-6 1,-17-3-5789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2.621"/>
    </inkml:context>
    <inkml:brush xml:id="br0">
      <inkml:brushProperty name="width" value="0.05" units="cm"/>
      <inkml:brushProperty name="height" value="0.05" units="cm"/>
      <inkml:brushProperty name="color" value="#0000FF"/>
    </inkml:brush>
  </inkml:definitions>
  <inkml:trace contextRef="#ctx0" brushRef="#br0">154 1 7922,'0'0'3256,"0"0"-807,0 0-761,0 0-103,0 0-441,0 0-184,0 0-448,0 122-136,-6-75-256,-5-1-112,-6-5-16,-6-6-512,-11 6-472,6-6-1345,-7-12-2824</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1.934"/>
    </inkml:context>
    <inkml:brush xml:id="br0">
      <inkml:brushProperty name="width" value="0.05" units="cm"/>
      <inkml:brushProperty name="height" value="0.05" units="cm"/>
      <inkml:brushProperty name="color" value="#EF00A5"/>
    </inkml:brush>
  </inkml:definitions>
  <inkml:trace contextRef="#ctx0" brushRef="#br0">22 1 5713,'0'0'2437,"0"0"-274,0 0-423,0 0-137,0 0-316,0 0-119,0 0-227,0 0-197,0 0-232,0 0-107,0 0-17,0 0-54,0 0 47,0 0-146,0 2 45,-6 244 304,0-164-2764,-2 1-3548,7-62 547</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2.533"/>
    </inkml:context>
    <inkml:brush xml:id="br0">
      <inkml:brushProperty name="width" value="0.05" units="cm"/>
      <inkml:brushProperty name="height" value="0.05" units="cm"/>
      <inkml:brushProperty name="color" value="#EF00A5"/>
    </inkml:brush>
  </inkml:definitions>
  <inkml:trace contextRef="#ctx0" brushRef="#br0">1 15 5449,'0'0'3848,"0"0"-1429,0 0-364,0 0-341,0 0-409,0 0-346,5 0 1235,33 0-2852,98-8-4472,-118 6 3978,31-3-3425</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3.205"/>
    </inkml:context>
    <inkml:brush xml:id="br0">
      <inkml:brushProperty name="width" value="0.05" units="cm"/>
      <inkml:brushProperty name="height" value="0.05" units="cm"/>
      <inkml:brushProperty name="color" value="#EF00A5"/>
    </inkml:brush>
  </inkml:definitions>
  <inkml:trace contextRef="#ctx0" brushRef="#br0">11 0 2881,'0'0'4165,"0"0"-1689,0 0-630,0 0-290,0 0-217,0 0-408,-11 16 1511,12-15-2435,-1 0 0,0 1-1,0-1 1,1 1 0,-1-1 0,1 0 0,-1 1 0,1-1 0,0 0-1,-1 0 1,1 1 0,0-1 0,0 0 0,0 0 0,0 0 0,0 0 0,0 0-1,0 0 1,1 0 0,-1 0 0,0-1 0,1 1 0,-1 0 0,0-1 0,1 1-1,-1-1 1,1 1 0,1-1 0,49 9 230,-37-7-214,66 4-3310,135-5 0,-96-3-55,-108 2-2661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4.136"/>
    </inkml:context>
    <inkml:brush xml:id="br0">
      <inkml:brushProperty name="width" value="0.05" units="cm"/>
      <inkml:brushProperty name="height" value="0.05" units="cm"/>
      <inkml:brushProperty name="color" value="#EF00A5"/>
    </inkml:brush>
  </inkml:definitions>
  <inkml:trace contextRef="#ctx0" brushRef="#br0">23 0 4297,'0'0'2484,"0"0"-580,0 0-495,0 0-282,0 0-361,0 0-106,0 6-128,0 15 100,1 33 802,-3 0 0,-12 68 0,8-102-1338,6-19-66,0-1-6,0 0 36,0 0-16,0 0-114,0 0-119,0 0-9,0-12-480,-1-23 49,1-41 69,0 71 493,1 1 0,0-1 0,0 1 1,0-1-1,0 1 0,1-1 1,0 1-1,0 0 0,0 0 0,1 0 1,-1 0-1,1 0 0,4-4 1,4 0-126,0 1 0,1 0 0,0 0 0,0 1 1,1 1-1,0 0 0,0 1 0,23-6 0,3-1 229,-38 11-30,0 0 0,0 0 0,0 0 0,-1 0 0,1 0 0,0 0 0,0 0 0,0 1 0,0-1 0,0 0 0,0 0 0,0 1 0,-1-1 0,1 1 0,0-1 1,0 0-1,0 1 0,-1-1 0,1 1 0,0 0 0,-1-1 0,1 1 0,-1 0 0,1-1 0,0 1 0,-1 0 0,1-1 0,-1 1 0,0 0 0,1 0 0,-1 0 0,0-1 0,0 1 0,1 0 0,-1 0 0,0 0 0,0 0 0,0 0 0,0 0 0,0 1 0,3 42 354,-3-41-322,0 168 658,0-169-726,0 0 0,0 0 0,0-1 0,0 1 0,0 0 0,0 0 0,0-1 0,1 1 0,-1 0 0,1-1 0,0 1 0,-1 0-1,1-1 1,0 1 0,0-1 0,0 1 0,0-1 0,0 0 0,0 1 0,1-1 0,-1 0 0,0 0 0,2 2 0,1-2-378,0 0 0,-1 1 1,1-1-1,0-1 1,0 1-1,-1 0 1,1-1-1,0 0 0,7 0 1,6 0-3618</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4.806"/>
    </inkml:context>
    <inkml:brush xml:id="br0">
      <inkml:brushProperty name="width" value="0.05" units="cm"/>
      <inkml:brushProperty name="height" value="0.05" units="cm"/>
      <inkml:brushProperty name="color" value="#EF00A5"/>
    </inkml:brush>
  </inkml:definitions>
  <inkml:trace contextRef="#ctx0" brushRef="#br0">11 0 4729,'0'0'3597,"0"0"-1399,0 0-733,0 0-180,0 0-385,0 0-268,0 0-289,0 0-159,0 0-184,1 8 1,3 21 562,-2 1 0,-3 57 0,0-28-60,-7 19 156,3-37-1538,2 0-4560,3-35-2115</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7.090"/>
    </inkml:context>
    <inkml:brush xml:id="br0">
      <inkml:brushProperty name="width" value="0.05" units="cm"/>
      <inkml:brushProperty name="height" value="0.05" units="cm"/>
      <inkml:brushProperty name="color" value="#EF00A5"/>
    </inkml:brush>
  </inkml:definitions>
  <inkml:trace contextRef="#ctx0" brushRef="#br0">226 0 1616,'0'0'2127,"0"0"-457,0 0-299,0 0-229,0 0-43,0 0-90,0 0-227,0 0-45,0 0 1,0 0 63,0 0-157,0 0 43,0 0-40,0 0 20,0 0-16,0 0-47,0 0 13,0 0-166,0 0-38,0 0-149,0 0 62,0 0-82,0 0 51,-22 6 399,7 11-579,1 0 0,-23 36 0,-1 1-88,25-39-49,2 0 0,0 2-1,1-1 1,1 1-1,1 0 1,0 1 0,2 0-1,0 0 1,1 0 0,1 1-1,0 0 1,2 0-1,0 27 1,1 35-157,3 100-325,-2-174 376,1 1 1,1-1-1,0 1 0,0-1 0,0 0 0,1 0 1,0 0-1,1 0 0,-1 0 0,2 0 1,-1-1-1,1 0 0,0 0 0,7 7 0,3 2-997,2-2 0,0 1 0,35 19 0,-13-11-2784</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8.033"/>
    </inkml:context>
    <inkml:brush xml:id="br0">
      <inkml:brushProperty name="width" value="0.05" units="cm"/>
      <inkml:brushProperty name="height" value="0.05" units="cm"/>
      <inkml:brushProperty name="color" value="#EF00A5"/>
    </inkml:brush>
  </inkml:definitions>
  <inkml:trace contextRef="#ctx0" brushRef="#br0">0 0 4297,'0'0'3851,"0"0"-1262,0 0-670,0 0-224,0 0-273,0 0-182,0 4-296,1 3-754,-1 0 0,1 0 0,0 0 0,1 0 0,0 0-1,0-1 1,1 1 0,0 0 0,0-1 0,0 0 0,9 11 0,4 4 37,1-1-1,22 18 1,-19-18-256,32 38 0,-47-51 32,0-1 0,-1 1 0,0 1 0,0-1 0,-1 0 0,0 1 0,-1 0 0,1 0 0,-1 0 0,0 10 0,0 1-101,-1-1 0,-1 1 1,-3 21-1,2-33-22,-1 0 0,0-1-1,0 1 1,0 0 0,-1-1 0,0 0 0,0 1 0,0-1 0,-1 0 0,0-1 0,-9 10 0,-3 1-2265,-38 28-1,26-23-2724</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29.158"/>
    </inkml:context>
    <inkml:brush xml:id="br0">
      <inkml:brushProperty name="width" value="0.05" units="cm"/>
      <inkml:brushProperty name="height" value="0.05" units="cm"/>
      <inkml:brushProperty name="color" value="#EF00A5"/>
    </inkml:brush>
  </inkml:definitions>
  <inkml:trace contextRef="#ctx0" brushRef="#br0">93 101 5697,'0'0'2818,"0"0"-532,0 0-416,0 0-334,0 0-170,0 0-362,0 0-176,2 0-610,0 0 0,1 1 0,-1-1 0,1 0 0,-1 1 0,0-1-1,1 1 1,-1 0 0,3 1 0,109 184 262,-111-179-488,0-1 1,0 1-1,-1 0 0,0 0 0,0 0 1,-1 0-1,0 0 0,0 1 0,-1-1 0,0 0 1,0 0-1,-2 10 0,1-14 6,-1-1 1,1 1-1,-1-1 0,0 1 1,0-1-1,0 0 0,0 0 1,0 1-1,-1-1 0,1-1 1,-1 1-1,1 0 0,-1-1 1,0 1-1,1-1 0,-1 1 1,0-1-1,0 0 0,-5 1 1,-1 0-90,-1 1 0,0-1 1,0 0-1,-20 0 0,12-1-183,14-1 86,-1 0 1,1 0 0,-1 0-1,1 0 1,0-1 0,-1 1-1,-6-3 1,10 2 139,-1 1 1,0-1-1,1 0 0,-1-1 0,1 1 1,0 0-1,-1 0 0,1-1 0,0 1 1,0 0-1,-1-1 0,1 1 1,1-1-1,-1 1 0,0-1 0,0 0 1,1 1-1,-1-1 0,0 0 0,1 0 1,-1-2-1,-40-191-268,41 193 331,-1-1 0,0 1 0,1-1 1,-1 0-1,1 1 0,0-1 0,0 1 1,0-1-1,0 0 0,0 1 0,1-1 1,-1 1-1,1-1 0,0 1 0,0-1 0,0 1 1,0-1-1,0 1 0,1 0 0,-1-1 1,1 1-1,-1 0 0,1 0 0,0 0 0,0 0 1,0 1-1,0-1 0,4-2 0,3 0 92,0 1 0,0 0 0,0 0 0,0 1 0,0 0-1,1 0 1,10 0 0,85-2 328,-88 5-534,0-1 0,0-1 1,1 0-1,-1-1 0,0 0 1,0-1-1,-1-1 0,1-1 1,-1 0-1,26-12 0,40-36-6551,-50 27-1490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30.435"/>
    </inkml:context>
    <inkml:brush xml:id="br0">
      <inkml:brushProperty name="width" value="0.05" units="cm"/>
      <inkml:brushProperty name="height" value="0.05" units="cm"/>
      <inkml:brushProperty name="color" value="#EF00A5"/>
    </inkml:brush>
  </inkml:definitions>
  <inkml:trace contextRef="#ctx0" brushRef="#br0">0 1 4241,'0'0'4505,"0"0"-1935,0 0-745,0 0-438,0 0-317,0 0-247,0 0-328,0 0-78,0 0-205,0 0 7,0 0-155,0 0-24,0 0-28,4 0 2,20 3 35,0 1-1,0 1 0,41 14 0,-63-18-67,-1 0 1,0 1 0,1 0-1,-1-1 1,0 1 0,0 0-1,0-1 1,0 1 0,0 0-1,-1 0 1,1 0 0,0 0 0,-1 0-1,0 0 1,1 0 0,-1-1-1,0 1 1,0 0 0,0 0-1,0 0 1,-1 2 0,1 0-28,0 0 0,0-1 0,-1 1 0,1 0 0,-1-1 0,0 1 0,0-1 0,0 1 0,0-1 0,-1 0 0,0 1 0,-2 2 0,-4 2 19,0-2 1,0 1-1,-1-1 0,0 0 0,0-1 0,0 0 0,-18 6 1,11 5-145,15-12 150,1-3 31,0-1 5,0 0 28,0 0 13,0 0-70,0 0 33,0 0-56,0 0-18,0 0 40,0 0 115,0 0 0,0 0 204,0 0-65,0 0-3,0 0-117,33 0-51,105 0-1161,-47 0-2646,-71 0 2373,23 0-4047</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25:59.252"/>
    </inkml:context>
    <inkml:brush xml:id="br0">
      <inkml:brushProperty name="width" value="0.05" units="cm"/>
      <inkml:brushProperty name="height" value="0.05" units="cm"/>
      <inkml:brushProperty name="color" value="#EF00A5"/>
    </inkml:brush>
  </inkml:definitions>
  <inkml:trace contextRef="#ctx0" brushRef="#br0">1 1 4185,'0'0'2775,"0"0"-558,0 0-580,0 0-390,0 0-500,0 0-216,0 0-126,0 0 51,0 0 50,0 0 149,0 0 23,0 0-7,0 0-17,0 0-185,0 0 15,0 0-124,0 0 46,0 0-116,0 0 11,0 0-59,0 0-3,0 0 8,0 0-159,0 0 44,0 0-58,0 0-28,0 21-20,0-14-12,2 0-1,-1 0 0,1 0 1,0 0-1,5 10 0,6 20 31,-9-22-36,0 1-1,2-1 0,0 0 0,0 0 0,14 20 0,2-16 13,-7-7 11,-14-11-64,1 0 0,-1 0 0,1 0 1,0 0-1,0 0 0,-1 0 0,1 0 0,0-1 0,0 1 1,0-1-1,0 1 0,0-1 0,0 0 0,0 0 0,0 0 1,0 0-1,3 0 0,-5 0-48,0 0 97,0 0-36,0 0 10,0 0-16,2 0 10,-1 0 0,0 0 1,1 0-1,-1 0 0,0-1 1,0 1-1,1 0 0,-1-1 1,0 1-1,0-1 1,0 1-1,0-1 0,1 0 1,1-1-1,19-36 33,8-8-70,-2 11-377,12-12-512,-7 24-3283,-29 22-239,-3 1-2933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3.047"/>
    </inkml:context>
    <inkml:brush xml:id="br0">
      <inkml:brushProperty name="width" value="0.05" units="cm"/>
      <inkml:brushProperty name="height" value="0.05" units="cm"/>
      <inkml:brushProperty name="color" value="#0000FF"/>
    </inkml:brush>
  </inkml:definitions>
  <inkml:trace contextRef="#ctx0" brushRef="#br0">114 0 10058,'0'0'3728,"0"0"-1876,0 0-500,0 0-418,0 0-293,0 0-270,-13 48-27,-42 152-69,11-24-27,42-122-483,29-54-656,271-16 50,-79 3 619,-218 13 190,-1 1 0,1-1 0,-1 0-1,1 0 1,-1 0 0,1 1-1,-1-1 1,1 0 0,-1 1-1,0-1 1,1 1 0,-1-1-1,1 0 1,-1 1 0,0-1 0,1 1-1,-1-1 1,0 1 0,0-1-1,1 1 1,-1-1 0,0 1-1,0-1 1,0 1 0,0 0-1,0-1 1,0 1 0,1-1 0,-1 1-1,0-1 1,-1 1 0,1 0-1,0 0 1,-2 21-691,2-20 552,-1 1-12,1 1-1,-1-1 1,0 0 0,0 0-1,0 0 1,-1 0 0,1 0 0,-1 0-1,0 0 1,-1 3 0,-37 34-2717</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4:45.074"/>
    </inkml:context>
    <inkml:brush xml:id="br0">
      <inkml:brushProperty name="width" value="0.05" units="cm"/>
      <inkml:brushProperty name="height" value="0.05" units="cm"/>
      <inkml:brushProperty name="color" value="#0000FF"/>
    </inkml:brush>
  </inkml:definitions>
  <inkml:trace contextRef="#ctx0" brushRef="#br0">2376 1 1640,'0'0'2239,"0"0"-631,0 0-552,0 0-436,0 0-189,0 0-115,0 0-124,0 0 4,0 0 48,0 0-21,0 0 138,0 0 31,0 0 129,0 0 5,0 0-77,0 0-9,0 0-74,0 0 158,0 0-47,0 0 54,0 0-148,0 0-19,0 0-177,0 0-62,0 0 2,0 0-97,0 0-22,0 0 24,0 0-64,0 0 62,0 0-64,0 0 61,0 0-20,0 0 9,0 0 86,0 0 133,0 0-87,0 0 99,0 0-103,-41 1 867,-15 74 2,55-74-1010,0 0 0,0 0-1,0 0 1,0 0 0,0 0-1,0 0 1,1 0 0,-1 1-1,0-1 1,1 0 0,-1 1-1,1-1 1,-1 0 0,1 1-1,0-1 1,-1 1 0,1-1-1,0 0 1,0 1 0,0-1-1,1 3 1,-6 8 14,0 0-1,0 0 0,-1 0 1,-1-1-1,-10 15 1,6-13 9,10-11-16,1-1 1,-1 0-1,0 0 0,0 1 1,0-1-1,0 0 1,0 0-1,-1 0 0,1 0 1,0-1-1,0 1 1,-1 0-1,1 0 0,0-1 1,-1 1-1,1-1 1,-1 1-1,1-1 0,0 0 1,-1 1-1,1-1 1,-1 0-1,1 0 0,-1 0 1,1 0-1,-3-1 1,0 2-6,0 0 1,0 0 0,0 0 0,0 1-1,0-1 1,1 1 0,-6 3 0,-17 6 5,-4-1 15,24-8-19,0 0 0,0 0 0,-1 0 0,1-1 0,0 0 0,-14 1 0,1 0-32,-1 1 0,1 0 0,0 2 0,0 0 0,-27 12 0,26-10-44,0-1-1,-30 5 1,33-8-15,1 0 0,0 1 0,-1 1 0,-20 10 0,6 3 43,27-15 36,0 1 0,-1-2-1,0 1 1,0 0 0,0-1 0,0 0 0,0 0 0,0-1-1,0 1 1,-1-1 0,1 0 0,0 0 0,-8-1 0,-68 12 121,55-9-115,-1 1 0,1 1 0,0 2 0,0 0 0,-31 15-1,14-7 41,-31 4 1,52-14-58,0 0-1,-31 13 0,34-12 23,0 0-1,0-1 1,-39 5-1,8-2-12,-11-5 40,51-3-54,0-1 0,0 2 1,0 0-1,-15 3 0,-40 13-84,-1-3 1,-71 7-1,81-16 102,12-2-7,1 2 1,0 2-1,-61 18 0,100-22-20,0 0 0,0 0-1,0 1 1,0-1-1,1 1 1,0 0 0,0 0-1,0 1 1,0-1-1,0 0 1,1 1 0,0 0-1,-3 6 1,-23 40 41,20-40-18,1 1 1,0 1 0,1-1-1,-6 18 1,-4 7 0,9-8-74,6-25 68,1 0 1,-1-1-1,0 1 0,0-1 0,0 1 0,0-1 0,-1 1 0,-1 2 0,-47 70 157,48-73-156,0-1 1,1 1-1,0 0 1,-1 0-1,1 0 1,0 0-1,0 0 1,1 0-1,-1 0 1,1 0-1,-1 0 1,1 0-1,0 5 1,0-7 39,0-1-18,-11 35 29,3-20-45,5-10 8,0 1 0,0-1 0,1 0 0,0 1 0,0-1 0,0 1 0,-2 10 0,4-15-39,0-1 72,0 0-50,0 0 41,0 0-24,0 0-11,0 0 13,0 0 34,0 0-51,0 0 28,0 0-54,0 0-99,0 0-386,0 0-697,0-22-4009,0 3 85</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4:46.579"/>
    </inkml:context>
    <inkml:brush xml:id="br0">
      <inkml:brushProperty name="width" value="0.05" units="cm"/>
      <inkml:brushProperty name="height" value="0.05" units="cm"/>
      <inkml:brushProperty name="color" value="#0000FF"/>
    </inkml:brush>
  </inkml:definitions>
  <inkml:trace contextRef="#ctx0" brushRef="#br0">17 0 3185,'0'0'2049,"0"0"-570,0 0-510,0 0-151,0 0-109,0 0-68,-10 0 3046,4 0-7903,5 0-2640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4:48.965"/>
    </inkml:context>
    <inkml:brush xml:id="br0">
      <inkml:brushProperty name="width" value="0.05" units="cm"/>
      <inkml:brushProperty name="height" value="0.05" units="cm"/>
      <inkml:brushProperty name="color" value="#0000FF"/>
    </inkml:brush>
  </inkml:definitions>
  <inkml:trace contextRef="#ctx0" brushRef="#br0">827 181 2833,'0'0'2053,"0"0"-323,0 0-336,0 0-243,0 0-168,0 0-185,0 0-236,0 0-107,0 0-126,0 0 139,0 0-35,0 0 100,0 0 9,0 0 31,0 0-65,0 0-90,0 0-59,0 0-131,0 0 54,0 0-112,-41 0 353,34-1-457,1 1-1,-1-2 1,1 1-1,0-1 1,-1 0-1,-9-5 1,10 5-15,0-1 1,1 1 0,-1 0 0,0 1 0,0-1 0,-11 0 0,-3 1 110,0-1 1,-31-7 0,31 5-99,0 1 0,-33-1 0,43 3-41,-1-1-1,1 0 1,0 0 0,-13-5 0,-20-4 61,30 8-75,1 0-1,0-2 0,0 1 0,-17-10 0,-19-7 15,36 18-22,1 0-1,-1 1 1,0 1 0,-16 0-1,-39-7 23,55 8-17,11 0-3,0 1 0,0-1 0,1 0 0,-1 1 1,0-1-1,0 0 0,0 0 0,0 0 0,0 0 0,1 0 0,-1 0 0,0 0 0,0 0 0,0 0 1,0 0-1,0-1 0,1 1 0,-1 0 0,0-1 0,0 1 0,0 0 0,1-1 0,-1 1 0,0-1 0,1 1 1,-1-1-1,0 1 0,1-1 0,-1 0 0,1 1 0,-1-1 0,1 0 0,-1 1 0,1-1 0,-1 0 1,1 0-1,-1 0 0,1 0-13,0 1-24,0 0 72,0 0-72,0 0 83,0 0-40,0 0-3,0 0-1,0 0 32,0 0-59,0 0 62,0 0-86,0 0 34,0 0 4,0 0-8,0 0 16,0 0 16,0 0 67,0 0-46,0 0-13,0 0 47,0 0-15,0 0-60,0 0-25,0 0 39,0 0-43,0 0 112,0 0-84,0 0 45,-28-18 60,-23 12-375,51 104-603,5-54 404,6-23-3443,-10-2-735,-1-8 1835</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4:49.628"/>
    </inkml:context>
    <inkml:brush xml:id="br0">
      <inkml:brushProperty name="width" value="0.05" units="cm"/>
      <inkml:brushProperty name="height" value="0.05" units="cm"/>
      <inkml:brushProperty name="color" value="#0000FF"/>
    </inkml:brush>
  </inkml:definitions>
  <inkml:trace contextRef="#ctx0" brushRef="#br0">1 111 800,'0'0'1227,"0"0"-465,0 0-208,0 0 64,0 0 174,0 0 115,0 0-135,0 0-2,0 0-8,0 0 141,0 0-23,0 0-67,0 0-124,0 0-61,0 0-38,0 0-152,0 0-63,0 0-159,0 0 71,23-13 44,102-67-189,-108 76-495,6-4-6703,-18 2 2770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5.149"/>
    </inkml:context>
    <inkml:brush xml:id="br0">
      <inkml:brushProperty name="width" value="0.1" units="cm"/>
      <inkml:brushProperty name="height" value="0.1" units="cm"/>
      <inkml:brushProperty name="color" value="#CC6600"/>
    </inkml:brush>
  </inkml:definitions>
  <inkml:trace contextRef="#ctx0" brushRef="#br0">57 1 6025,'0'0'2126,"0"0"-243,0 0-157,0 0-278,0 0-150,0 0-287,0 0-104,0 0-269,0 0-116,0 0-126,0 0-41,0 0 29,0 0-114,0 0-7,-11 17 188,3 1-558,2 0 0,0 0 0,0 1 0,-3 26 0,-1 34-4719,9-48-618</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5.485"/>
    </inkml:context>
    <inkml:brush xml:id="br0">
      <inkml:brushProperty name="width" value="0.1" units="cm"/>
      <inkml:brushProperty name="height" value="0.1" units="cm"/>
      <inkml:brushProperty name="color" value="#CC6600"/>
    </inkml:brush>
  </inkml:definitions>
  <inkml:trace contextRef="#ctx0" brushRef="#br0">6 0 8194,'0'0'2504,"0"0"-623,0 0-513,0 0-272,0 0-496,0 0-416,0 0-72,0 111-32,0-93-160,0 5-16,0 6-1160,-5-5-1224,5-7-2890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5.815"/>
    </inkml:context>
    <inkml:brush xml:id="br0">
      <inkml:brushProperty name="width" value="0.1" units="cm"/>
      <inkml:brushProperty name="height" value="0.1" units="cm"/>
      <inkml:brushProperty name="color" value="#CC6600"/>
    </inkml:brush>
  </inkml:definitions>
  <inkml:trace contextRef="#ctx0" brushRef="#br0">0 1 6849,'0'0'2825,"0"0"-833,0 0-39,0 0-745,0 0-320,0 0-600,0 0-128,35 105-160,-24-76-128,6-6-1232,0 1-1264,0-13-1633</inkml:trace>
  <inkml:trace contextRef="#ctx0" brushRef="#br0" timeOffset="1">0 1 5761,'262'420'2057,"-262"-414"7,0-1-616,6 7-343,0 0-201,0 5-688,-1 1 24,7-1-240,5 7-584,-6-13-1649,6 1-3424</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6.149"/>
    </inkml:context>
    <inkml:brush xml:id="br0">
      <inkml:brushProperty name="width" value="0.1" units="cm"/>
      <inkml:brushProperty name="height" value="0.1" units="cm"/>
      <inkml:brushProperty name="color" value="#CC6600"/>
    </inkml:brush>
  </inkml:definitions>
  <inkml:trace contextRef="#ctx0" brushRef="#br0">1 0 6313,'0'0'3257,"0"0"-1000,0 0-681,0 0-456,0 0-568,0 0-168,0 0-360,34 70-48,-17-52-184,0-1-640,0 1-552,6-7 760,5 7-489,6-12-1119,23 5 768,-11 1-865,0-6-2296</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6.557"/>
    </inkml:context>
    <inkml:brush xml:id="br0">
      <inkml:brushProperty name="width" value="0.1" units="cm"/>
      <inkml:brushProperty name="height" value="0.1" units="cm"/>
      <inkml:brushProperty name="color" value="#CC6600"/>
    </inkml:brush>
  </inkml:definitions>
  <inkml:trace contextRef="#ctx0" brushRef="#br0">0 1 3569,'0'0'2344,"0"0"-319,0 0-97,0 0-624,0 0-111,0 0-273,0 0-320,35 58-168,-30-41-432,7-5 0,-1 0-320,6-6-1016,23 11-1041,-6-5-407,0-1 167</inkml:trace>
  <inkml:trace contextRef="#ctx0" brushRef="#br0" timeOffset="1">712 345 1872,'0'0'2930,"0"0"-450,0 0-369,0 0-500,0 0-355,0 0-427,0 9-178,1 5-506,0 1 0,0 0 0,5 17 0,-4-25-557,0 0-1,0 0 1,1 0-1,-1-1 1,2 1 0,4 7-1,47 58-7131,-12-28 6105,-24-26 1382</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7:46.911"/>
    </inkml:context>
    <inkml:brush xml:id="br0">
      <inkml:brushProperty name="width" value="0.1" units="cm"/>
      <inkml:brushProperty name="height" value="0.1" units="cm"/>
      <inkml:brushProperty name="color" value="#CC6600"/>
    </inkml:brush>
  </inkml:definitions>
  <inkml:trace contextRef="#ctx0" brushRef="#br0">0 0 2593,'0'6'2864,"6"6"-1079,-1-6 279,1 5-640,0-5-31,0 6-369,-6-6-80,5 5-600,-5 1-16,0 0-320,0 5 184,0-5-192,0 5-480,0 7-288,0-7-608,0 7-425,0-1-911,0-6-3290</inkml:trace>
  <inkml:trace contextRef="#ctx0" brushRef="#br0" timeOffset="1">182 700 6305,'0'0'1785,"0"0"79,0 0-440,0 0-663,0 0-193,0 0-328,0 0 56,17 135-208,-17-124-88,0 1-40,0 0-896,0-1-745,0 1-1559</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3.397"/>
    </inkml:context>
    <inkml:brush xml:id="br0">
      <inkml:brushProperty name="width" value="0.05" units="cm"/>
      <inkml:brushProperty name="height" value="0.05" units="cm"/>
      <inkml:brushProperty name="color" value="#0000FF"/>
    </inkml:brush>
  </inkml:definitions>
  <inkml:trace contextRef="#ctx0" brushRef="#br0">11 1 6465,'0'0'3297,"0"0"-1441,0 0-335,0 0-513,0 0-272,0 0-272,0 0-136,0 257-128,0-187 0,0 0 137,0-6-337,0-6 0,0-5-313,0-7-327,0-5-464,0-6-680,0-12-1305,-11-5-3216</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8:58.410"/>
    </inkml:context>
    <inkml:brush xml:id="br0">
      <inkml:brushProperty name="width" value="0.1" units="cm"/>
      <inkml:brushProperty name="height" value="0.1" units="cm"/>
      <inkml:brushProperty name="color" value="#CC6600"/>
    </inkml:brush>
  </inkml:definitions>
  <inkml:trace contextRef="#ctx0" brushRef="#br0">1 1 8346,'0'0'4094,"0"0"-1766,0 0-518,0 0-373,0 0-149,0 8-357,0 170 2864,0-84-7509,0-3-4948,0-60-1671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01.601"/>
    </inkml:context>
    <inkml:brush xml:id="br0">
      <inkml:brushProperty name="width" value="0.1" units="cm"/>
      <inkml:brushProperty name="height" value="0.1" units="cm"/>
      <inkml:brushProperty name="color" value="#CC6600"/>
    </inkml:brush>
  </inkml:definitions>
  <inkml:trace contextRef="#ctx0" brushRef="#br0">0 292 824,'0'0'8398,"0"0"-4495,0 0-1566,0 0-531,0 0-447,0 0-443,35 2 3021,21 45-3682,-44-36-249,-1-1 0,2 0 0,-1-1 0,2 0 1,15 8-1,-15-11-151,0-1 0,1 0 0,0-2 0,0 1 0,1-2 0,18 2 0,96-5-1064,-51-2 851,40 1-192,138 5 241,-158 16 224,-75-13 100,1 0 0,-1-2 0,37 1 0,349-5-287,-383 2 271,-1 1 0,0 1 0,45 13 0,-40-9 1,0-1 0,36 4 0,260-4-146,-249-8 84,-10-2-21,-1-4 1,84-19-1,-38 5-55,56 3 12,309 5-1,-340 14 197,-56-6-22,0-3 0,98-23-1,-74 12-59,483-68 330,-579 85-312,313-23 107,-25 4 377,12-10-73,67-8-146,-169 22-167,35-6 30,17-27-69,-90 15-78,196-14-1,-251 47-876,-70 3-3365,-38-1-425</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08.021"/>
    </inkml:context>
    <inkml:brush xml:id="br0">
      <inkml:brushProperty name="width" value="0.1" units="cm"/>
      <inkml:brushProperty name="height" value="0.1" units="cm"/>
      <inkml:brushProperty name="color" value="#CC6600"/>
    </inkml:brush>
  </inkml:definitions>
  <inkml:trace contextRef="#ctx0" brushRef="#br0">1 1 5905,'0'0'4951,"0"0"-1728,0 0-653,0 0-642,0 0-394,0 0-484,0 0-177,0 0-115,0 0-129,0 0-38,0 0-134,0 0 9,0 0-134,0 0 33,3 0-153,7 1-192,1 1 0,-1 0 0,0 0-1,1 1 1,-1 1 0,15 6 0,17 7-3,11-2 1,0-3 0,2-1 0,87 5 0,168-11-1913,-197-6-419,-111 1 1407,-2 0-93,-6 0-288,-63 0-6011,24 0 1299</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08.957"/>
    </inkml:context>
    <inkml:brush xml:id="br0">
      <inkml:brushProperty name="width" value="0.1" units="cm"/>
      <inkml:brushProperty name="height" value="0.1" units="cm"/>
      <inkml:brushProperty name="color" value="#CC6600"/>
    </inkml:brush>
  </inkml:definitions>
  <inkml:trace contextRef="#ctx0" brushRef="#br0">0 1 1840,'0'0'4609,"0"0"-1771,0 0-737,0 0-189,0 0-274,0 0-274,0 0-300,0 0-245,0 0-131,0 0-161,0 0-37,0 0-238,0 0 40,0 15 188,2 36-87,10 53 1,-5-52-254,1 59 1,-8 471-602,0-581 459,0-1 20,-4 35 36,438-35-746,-360-5-943,-29-9-2873,-31 3-2102</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09.541"/>
    </inkml:context>
    <inkml:brush xml:id="br0">
      <inkml:brushProperty name="width" value="0.1" units="cm"/>
      <inkml:brushProperty name="height" value="0.1" units="cm"/>
      <inkml:brushProperty name="color" value="#CC6600"/>
    </inkml:brush>
  </inkml:definitions>
  <inkml:trace contextRef="#ctx0" brushRef="#br0">10 0 2497,'0'0'3600,"0"0"-1254,0 0-428,0 0-340,0 0-63,0 0-246,-1 2-823,-1-1 0,1 0-1,1 1 1,-1 0 0,0-1 0,0 1-1,1-1 1,-1 1 0,0 0 0,1-1-1,0 1 1,-1 3 0,4-2-400,-1 0 0,1-1 1,-1 1-1,1-1 0,0 0 0,0 0 1,0 0-1,1-1 0,-1 1 1,0-1-1,6 3 0,47 11 158,-39-11-144,18 2-284,0-2 0,0-1 1,68-3-1,-47-1-623,29-1-2328,-9-8-4019</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0.157"/>
    </inkml:context>
    <inkml:brush xml:id="br0">
      <inkml:brushProperty name="width" value="0.1" units="cm"/>
      <inkml:brushProperty name="height" value="0.1" units="cm"/>
      <inkml:brushProperty name="color" value="#CC6600"/>
    </inkml:brush>
  </inkml:definitions>
  <inkml:trace contextRef="#ctx0" brushRef="#br0">267 0 7378,'0'0'3667,"0"0"-1090,0 0-481,0 0-304,0 0-467,0 0-149,0 0-287,-1 3-252,-45 62 141,20-28-736,-32 57-1,36-51-198,2 1-1,1 0 1,3 1-1,1 1 1,3 1-1,1 0 1,3 0-1,1 1 1,3 0-1,3 80 1,1-126 38,0 1 1,1 0-1,0 0 0,-1-1 1,1 1-1,0-1 0,0 1 1,1 0-1,-1-1 1,0 0-1,1 1 0,-1-1 1,1 0-1,0 0 1,0 0-1,0 0 0,0 0 1,0 0-1,4 2 0,3 1-1032,0 0-1,1-1 0,-1 0 0,11 3 0,-12-5-336,15 5-5741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1.151"/>
    </inkml:context>
    <inkml:brush xml:id="br0">
      <inkml:brushProperty name="width" value="0.1" units="cm"/>
      <inkml:brushProperty name="height" value="0.1" units="cm"/>
      <inkml:brushProperty name="color" value="#CC6600"/>
    </inkml:brush>
  </inkml:definitions>
  <inkml:trace contextRef="#ctx0" brushRef="#br0">541 24 6361,'0'0'4204,"0"0"-1131,0 0-469,0 0-551,0 0-573,0 0-317,0-1-1013,0 0 0,0 0 0,1 1-1,-1-1 1,0 0 0,0 0 0,0 0 0,0 0 0,0 0 0,-1 1 0,1-1 0,0 0-1,0 0 1,-1 0 0,1 0 0,0 1 0,-1-1 0,1 0 0,-1-1 0,-320-3-969,300 7 583,1 1 0,0 0 0,-1 2 0,2 1 0,-1 0 0,1 2 0,0 0 0,-34 20-1,53-28 222,0 0-1,-1 0 0,1 0 0,0 0 0,0 0 0,-1 1 0,1-1 0,0 0 0,0 0 1,-1 0-1,1 1 0,0-1 0,0 0 0,0 0 0,-1 1 0,1-1 0,0 0 0,0 0 0,0 1 1,0-1-1,0 0 0,0 1 0,0-1 0,0 0 0,-1 1 0,1-1 0,0 0 0,0 1 0,0-1 1,0 0-1,1 0 0,-1 1 0,0-1 0,0 0 0,0 1 0,0-1 0,0 0 0,0 1 0,0-1 1,0 0-1,1 0 0,-1 1 0,16 14-85,24 7 171,107 48-478,-92-46 116,-1 2 1,-1 3-1,-1 2 0,92 72 1,-137-97 291,48 43 28,-52-46-23,0 1 1,0-1-1,0 0 1,-1 1-1,0 0 1,0 0-1,0 0 0,0 0 1,0 0-1,-1 0 1,0 0-1,0 0 0,0 0 1,1 8-1,-3-11 18,1 1 0,0 0 0,-1 0 0,0-1 0,1 1-1,-1-1 1,0 1 0,0 0 0,0-1 0,0 0 0,0 1-1,0-1 1,0 1 0,0-1 0,0 0 0,-1 0 0,1 0-1,-1 0 1,1 0 0,-1 0 0,1 0 0,-1 0 0,-2 0 0,-46 16 88,41-15-52,-50 10-287,0-3 0,-1-2-1,0-3 1,-88-6 0,57 1-3451,70 0 588,8-3-1877</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2.170"/>
    </inkml:context>
    <inkml:brush xml:id="br0">
      <inkml:brushProperty name="width" value="0.1" units="cm"/>
      <inkml:brushProperty name="height" value="0.1" units="cm"/>
      <inkml:brushProperty name="color" value="#CC6600"/>
    </inkml:brush>
  </inkml:definitions>
  <inkml:trace contextRef="#ctx0" brushRef="#br0">1 1 6361,'0'0'3617,"0"0"-1339,0 0-418,0 0-422,0 0-232,0 0-300,3 0-232,9 0-321,-2-1-235,0 1 0,0 0 0,0 1 1,1 0-1,-1 1 0,0 0 0,-1 0 0,1 1 1,10 5-1,0 0-105,1 1 1,40 9-1,-62 5-841,-6-15 735,1 0 1,-1 0-1,0-1 1,-1 0-1,0 0 1,-14 9-1,3-1-218,-4 3-19,5-5-208,1 1-1,1 1 0,0 0 0,-19 25 1,35-39 574,-1-1 0,1 0 1,0 0-1,0 1 1,0-1-1,0 0 1,0 0-1,0 1 1,0-1-1,0 0 1,0 0-1,0 1 1,0-1-1,0 0 1,0 0-1,0 1 1,0-1-1,0 0 0,0 0 1,0 0-1,1 1 1,-1-1-1,0 0 1,0 0-1,0 1 1,0-1-1,0 0 1,1 0-1,-1 0 1,0 1-1,0-1 1,0 0-1,0 0 1,1 0-1,-1 0 0,0 0 1,0 0-1,1 1 1,-1-1-1,0 0 1,0 0-1,1 0 1,-1 0-1,0 0 1,0 0-1,1 0 1,23 4 470,37-4-760,-49 0 430,115 2-1159,-45 1-2678,-29-2-2427</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2.839"/>
    </inkml:context>
    <inkml:brush xml:id="br0">
      <inkml:brushProperty name="width" value="0.1" units="cm"/>
      <inkml:brushProperty name="height" value="0.1" units="cm"/>
      <inkml:brushProperty name="color" value="#CC6600"/>
    </inkml:brush>
  </inkml:definitions>
  <inkml:trace contextRef="#ctx0" brushRef="#br0">57 1 2881,'0'0'3062,"0"0"-406,0 0-358,0 0-423,0 0-145,0 0-313,10 7-102,12 11-758,0 2 0,-1 0 0,-1 1 0,18 27-1,74 111 645,-103-146-1180,0 0-1,-2 1 1,1 0-1,-2 0 1,0 1 0,-1 0-1,0 0 1,-1 0-1,-1 1 1,0-1-1,1 30 1,-4-40-20,0 23-1,-1 1 0,-1 0 0,-6 32 0,5-49-82,-1 1-1,0 0 0,-1-1 0,-1 0 0,0 0 0,0-1 1,-1 1-1,-1-2 0,-16 20 0,-27 24-1826,-89 72 0,44-54-2053</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3.705"/>
    </inkml:context>
    <inkml:brush xml:id="br0">
      <inkml:brushProperty name="width" value="0.1" units="cm"/>
      <inkml:brushProperty name="height" value="0.1" units="cm"/>
      <inkml:brushProperty name="color" value="#CC6600"/>
    </inkml:brush>
  </inkml:definitions>
  <inkml:trace contextRef="#ctx0" brushRef="#br0">1 0 3105,'0'0'4207,"0"0"-1409,0 0-856,0 0-326,0 0-279,0 0-279,0 0-175,0 0-295,12 7 498,-1-1-811,-1-1-1,1-1 1,1 1-1,-1-2 1,1 0 0,-1 0-1,1-1 1,17 1-1,105-2-174,-74-2-133,-7 2-494,48-2-1474,-36-5-3898,-34 0-2487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3.940"/>
    </inkml:context>
    <inkml:brush xml:id="br0">
      <inkml:brushProperty name="width" value="0.05" units="cm"/>
      <inkml:brushProperty name="height" value="0.05" units="cm"/>
      <inkml:brushProperty name="color" value="#0000FF"/>
    </inkml:brush>
  </inkml:definitions>
  <inkml:trace contextRef="#ctx0" brushRef="#br0">1 0 760,'0'0'6284,"0"0"-3018,0 0-1223,0 0-341,0 0-438,0 0-305,0 0-323,19 0 534,-8 1-1068,0 0 1,0 1-1,0 1 0,-1-1 1,20 9-1,-16-6-136,0-1 1,0 0-1,18 3 1,-32-7 33,10 1-50,0 0 1,0 1-1,-1 0 1,12 4-1,-18-5 5,-1 0-1,1 0 0,-1 1 1,0-1-1,0 1 0,1-1 1,-1 1-1,0 0 1,0 0-1,-1 0 0,1 0 1,0 0-1,-1 0 0,1 1 1,-1-1-1,0 0 1,0 1-1,1-1 0,-1 3 1,6 25 19,-1-1 1,-2 1-1,-1 0 0,-2 56 1,1-4-109,4 17-590,2 27-1943,-6-44-2381,-2-62 834</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4.310"/>
    </inkml:context>
    <inkml:brush xml:id="br0">
      <inkml:brushProperty name="width" value="0.1" units="cm"/>
      <inkml:brushProperty name="height" value="0.1" units="cm"/>
      <inkml:brushProperty name="color" value="#CC6600"/>
    </inkml:brush>
  </inkml:definitions>
  <inkml:trace contextRef="#ctx0" brushRef="#br0">0 1 1720,'0'0'3821,"0"0"-1539,0 0-676,0 0-477,0 0-231,0 0-205,9 4 5616,35 16-5196,-20-14-950,1-1 1,0-1-1,-1-1 0,2-2 1,-1 0-1,25-3 0,6 1-229,-18-1-994,0-1 0,68-16 0,-29 5-4859,-28 11-4014</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6.342"/>
    </inkml:context>
    <inkml:brush xml:id="br0">
      <inkml:brushProperty name="width" value="0.1" units="cm"/>
      <inkml:brushProperty name="height" value="0.1" units="cm"/>
      <inkml:brushProperty name="color" value="#CC6600"/>
    </inkml:brush>
  </inkml:definitions>
  <inkml:trace contextRef="#ctx0" brushRef="#br0">236 106 7818,'0'0'4051,"0"0"-1558,0 0-846,0 0-534,0 0-407,0 0-163,30 1 1518,-26 0-1994,1 1-1,0 0 0,0 0 0,0 1 0,-1-1 0,0 1 0,1 0 1,-1 0-1,0 1 0,0-1 0,-1 1 0,5 5 0,42 58 70,-29-36-86,-12-18-48,0 1 0,-1 0 0,0 1 1,-1 0-1,-1 0 0,0 0 0,5 22 0,-6-9 32,-1 1 0,-1-1-1,-1 41 1,-3-62-30,0-1 1,-1 1-1,0-1 1,0 0-1,0 0 1,-1 1-1,0-2 1,0 1-1,-1 0 1,1-1 0,-1 0-1,0 1 1,-1-2-1,1 1 1,-1 0-1,0-1 1,0 0-1,-1 0 1,-5 3-1,-6 4-24,0 0 0,0-2 0,-1 0 0,-1-1 1,-23 8-1,15-11-135,0 0 1,0-1-1,-1-2 1,-43-1 0,71-1 152,-3-1-19,-1 1 0,1-1 0,0 0 0,0 0 0,0 0-1,0-1 1,0 1 0,0-1 0,0 1 0,0-1 0,1 0 0,-1 0 0,1-1-1,-1 1 1,1 0 0,0-1 0,0 1 0,0-1 0,0 0 0,0 0 0,1 0-1,-1 1 1,1-2 0,0 1 0,-1-3 0,-4-9-4,2 1-1,0-1 1,0 0-1,-1-16 1,2-24-19,3-77 1,2 52 23,-1 62 16,2 0 1,0 1-1,2-1 0,-1 1 0,2 0 0,0 0 0,2 0 0,-1 1 0,2 0 0,12-16 1,-19 28-13,0 1 0,1-1 1,0 1-1,0 0 0,0 0 1,0 0-1,0 1 0,1-1 1,-1 1-1,1 0 0,0 0 1,0 0-1,-1 0 0,1 1 1,0-1-1,0 1 0,1 0 1,5-1-1,7 1-29,0 0 0,0 0 0,23 4-1,3-1 169,321-2-83,-355 0-178,0-1 1,0 0-1,-1 0 1,1-1-1,0 0 1,-1-1-1,1 0 1,7-4-1,36-20-5313,-42 21 3434,20-11-8475</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7.486"/>
    </inkml:context>
    <inkml:brush xml:id="br0">
      <inkml:brushProperty name="width" value="0.1" units="cm"/>
      <inkml:brushProperty name="height" value="0.1" units="cm"/>
      <inkml:brushProperty name="color" value="#CC6600"/>
    </inkml:brush>
  </inkml:definitions>
  <inkml:trace contextRef="#ctx0" brushRef="#br0">11 0 6313,'0'0'3935,"0"0"-1475,0 0-569,0 0-528,0 0-356,0 0-360,5 0-206,189 0 975,-193 0-1427,0 1 0,0-1 0,0 0 0,0 1 0,0-1 0,0 1 0,0-1 0,0 1 0,0-1 0,0 1 0,0 0 0,0-1 0,0 1 0,-1 0 0,1 0-1,0 0 1,0 0 0,-1-1 0,1 1 0,-1 0 0,1 0 0,-1 0 0,1 1 0,-1-1 0,1 0 0,-1 0 0,0 0 0,0 0 0,0 0 0,1 0 0,-1 0-1,0 1 1,-1-1 0,1 0 0,0 0 0,0 0 0,0 0 0,-1 0 0,1 2 0,-1 2-13,0 1-1,0-1 1,0 0 0,-1 1 0,0-1 0,-4 9-1,-18 18-393,-1-1-1,-41 39 1,55-58 310,-5 5-114,9-8 130,-1-1 1,0 0-1,0 0 1,-1 0-1,1-1 1,-17 9 0,53-11 1057,23-3-915,86-2-751,-48 0-3916,-42 0-2328</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8.370"/>
    </inkml:context>
    <inkml:brush xml:id="br0">
      <inkml:brushProperty name="width" value="0.1" units="cm"/>
      <inkml:brushProperty name="height" value="0.1" units="cm"/>
      <inkml:brushProperty name="color" value="#CC6600"/>
    </inkml:brush>
  </inkml:definitions>
  <inkml:trace contextRef="#ctx0" brushRef="#br0">246 0 6041,'0'0'4168,"0"0"-1438,0 0-344,0 0-554,0 0-437,0 0-412,-1 12-218,-4 26-435,-2 1 0,-1-1-1,-1-1 1,-3 0-1,-23 54 1,-36 45-2003,-15-11-7039,75-112 2484</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8.701"/>
    </inkml:context>
    <inkml:brush xml:id="br0">
      <inkml:brushProperty name="width" value="0.1" units="cm"/>
      <inkml:brushProperty name="height" value="0.1" units="cm"/>
      <inkml:brushProperty name="color" value="#CC6600"/>
    </inkml:brush>
  </inkml:definitions>
  <inkml:trace contextRef="#ctx0" brushRef="#br0">502 1 7009,'0'0'3913,"0"0"-2176,0 0 111,0 0-568,0 0-279,0 0-625,-199 344-48,153-274-312,-5 6-16,0-6-72,5-6-848,0-11-849,12-19-2288,6-10-4337</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9.216"/>
    </inkml:context>
    <inkml:brush xml:id="br0">
      <inkml:brushProperty name="width" value="0.1" units="cm"/>
      <inkml:brushProperty name="height" value="0.1" units="cm"/>
      <inkml:brushProperty name="color" value="#CC6600"/>
    </inkml:brush>
  </inkml:definitions>
  <inkml:trace contextRef="#ctx0" brushRef="#br0">6 1 3265,'0'0'4130,"0"0"-1463,0 0-772,0 0-372,0 0-231,0 0-147,-1 8-62,0 0-914,0-3-35,0 0 0,1 1 0,-1-1 0,1 0 0,0 1 0,0-1 0,1 1 0,-1-1 0,1 0 0,1 1 0,-1-1 0,1 0 0,4 10 0,20 20 136,1-2 0,2 0-1,2-2 1,1-1-1,60 44 1,-74-63-871,1-1 0,0-1 0,0-1 0,1 0 0,0-2 0,0 0 0,32 4 0,-14-1-2854,-6-2-2640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39:19.755"/>
    </inkml:context>
    <inkml:brush xml:id="br0">
      <inkml:brushProperty name="width" value="0.1" units="cm"/>
      <inkml:brushProperty name="height" value="0.1" units="cm"/>
      <inkml:brushProperty name="color" value="#CC6600"/>
    </inkml:brush>
  </inkml:definitions>
  <inkml:trace contextRef="#ctx0" brushRef="#br0">1 1 5129,'0'0'2619,"0"0"-750,0 0-454,0 0-263,0 0-95,0 0-152,0 9-106,0-3-753,0 0 213,-1 1 0,1-1 0,0 1 0,1-1 0,0 1 0,0-1 0,0 1 0,1-1 0,0 0 0,0 0 0,1 1 0,-1-2 1,1 1-1,1 0 0,-1-1 0,7 9 0,38 38 1451,-26-26-1677,40 35 0,101 56-4986,-127-93 385</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9.413"/>
    </inkml:context>
    <inkml:brush xml:id="br0">
      <inkml:brushProperty name="width" value="0.05" units="cm"/>
      <inkml:brushProperty name="height" value="0.05" units="cm"/>
      <inkml:brushProperty name="color" value="#E71224"/>
    </inkml:brush>
  </inkml:definitions>
  <inkml:trace contextRef="#ctx0" brushRef="#br0">0 358 544,'0'0'7163,"0"0"-3646,0 0-1185,0 0-229,0 0-349,0 0-315,0 0-384,0 0-148,0 0-331,0 0-93,0 0-145,1-2 5,66-91-152,11-19-845,-70 99 498,69-124-1452,-76 136 1552,-1 1-44,-4 13-97,-7 23 102,2-7 30,-8 40-1,9-2 130,2 121-1,6-166-23,0-18-34,0 1-1,0 0 1,1-1 0,0 1 0,-1 0 0,2-1-1,-1 1 1,0-1 0,1 0 0,0 1-1,0-1 1,0 0 0,0 0 0,6 7 0,-7-10-9,0 0 0,0 0 1,1 0-1,-1 0 1,0 0-1,0-1 1,1 1-1,-1 0 0,0-1 1,1 1-1,-1-1 1,1 0-1,-1 1 1,1-1-1,-1 0 0,1 0 1,-1 0-1,1 0 1,-1 0-1,0 0 1,1 0-1,-1-1 0,2 1 1,0-1-16,0 0-1,0 0 1,-1 0 0,1 0 0,0 0 0,-1 0 0,1-1-1,-1 1 1,1-1 0,-1 1 0,3-4 0,13-16-252,-2-1 0,0-1 0,-1 0 1,-2-1-1,0-1 0,-2 0 1,9-28-1,-1-5-666,-4-2 0,9-65 0,-43 212 3040,9-8-1011,-1 98 1,11-48-853,0-126-371,0 0 1,1 0-1,-1 0 1,1 0-1,0 0 0,-1 0 1,1-1-1,1 1 0,-1 0 1,0 0-1,1-1 0,-1 1 1,1-1-1,0 1 0,0-1 1,0 0-1,0 1 0,0-1 1,0 0-1,1-1 1,-1 1-1,1 0 0,-1-1 1,1 1-1,0-1 0,-1 0 1,5 2-1,11 1-2749</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6.141"/>
    </inkml:context>
    <inkml:brush xml:id="br0">
      <inkml:brushProperty name="width" value="0.05" units="cm"/>
      <inkml:brushProperty name="height" value="0.05" units="cm"/>
      <inkml:brushProperty name="color" value="#E71224"/>
    </inkml:brush>
  </inkml:definitions>
  <inkml:trace contextRef="#ctx0" brushRef="#br0">709 1 7194,'0'0'5866,"0"0"-2643,0 0-1190,0 0-546,0 0-508,0 0-212,0 0-271,0 0 81,0 0-158,0 0 28,-1-1 8,-7 5-358,-3 4-40,0 1 0,0 1 1,1 0-1,-13 18 0,1-3 36,-473 557-823,479-562 199,-3 3-1050,-28 28 0,46-50 1399,0 0 0,-1 0-1,1-1 1,0 1 0,0 0-1,0-1 1,0 1 0,-1 0-1,1-1 1,-3 1-1,-8 0-4995,5-1-1193</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6.622"/>
    </inkml:context>
    <inkml:brush xml:id="br0">
      <inkml:brushProperty name="width" value="0.05" units="cm"/>
      <inkml:brushProperty name="height" value="0.05" units="cm"/>
      <inkml:brushProperty name="color" value="#E71224"/>
    </inkml:brush>
  </inkml:definitions>
  <inkml:trace contextRef="#ctx0" brushRef="#br0">11 1 5233,'0'0'3099,"0"0"-647,0 0-472,0 0-181,0 0-417,0 0-211,-1 0-1024,1-1 1,-1 1-1,1 0 1,-1 0 0,1 0-1,-1 0 1,1 0-1,-1 0 1,1 0 0,-1 0-1,1 0 1,-1 0-1,1 1 1,-1-1-1,1 0 1,0 0 0,-1 0-1,1 1 1,-1-1-1,0 0 1,2 11-83,0 0-1,0 0 1,1 0 0,1 0-1,0-1 1,0 1 0,1-1 0,8 16-1,7 9 244,26 33 0,-26-38-208,46 61-503,4-3 0,158 156 0,-158-186-3646,-50-43 613,2 0-2942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4.369"/>
    </inkml:context>
    <inkml:brush xml:id="br0">
      <inkml:brushProperty name="width" value="0.05" units="cm"/>
      <inkml:brushProperty name="height" value="0.05" units="cm"/>
      <inkml:brushProperty name="color" value="#0000FF"/>
    </inkml:brush>
  </inkml:definitions>
  <inkml:trace contextRef="#ctx0" brushRef="#br0">5 0 4281,'0'0'2761,"0"0"-765,0 0-522,0 0-516,0 0-215,0 0-17,-4 11 5103,8-10-5806,0 0 1,1 0-1,-1-1 1,0 0-1,1 0 1,-1 0-1,1 0 1,4-1-1,3 0-199,95 1-6006,-83 0 1499</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7.262"/>
    </inkml:context>
    <inkml:brush xml:id="br0">
      <inkml:brushProperty name="width" value="0.05" units="cm"/>
      <inkml:brushProperty name="height" value="0.05" units="cm"/>
      <inkml:brushProperty name="color" value="#E71224"/>
    </inkml:brush>
  </inkml:definitions>
  <inkml:trace contextRef="#ctx0" brushRef="#br0">1 211 7434,'0'0'3086,"0"0"-479,0 0-631,0 0-505,0 0-476,0 0-331,0-7-157,0-4-439,0-1-1,1 0 1,1 0-1,0 1 1,6-22-1,8 0-159,-11 26 33,-2 0-1,1 0 1,-1 0-1,0-1 1,0 0 0,-1 1-1,0-1 1,2-12 0,-4 19 3,0 1 106,0 0-94,0 0-32,0 0 4,0 0 54,0 0 8,0 0-27,0 19 89,0-12-36,1 0 1,0 0 0,0-1-1,1 1 1,0-1-1,0 1 1,1-1-1,-1 1 1,5 5-1,-5-8-49,0 0 0,0-1 0,1 0 0,-1 1 0,1-1 0,-1 0 0,1 0 0,0 0-1,0-1 1,0 1 0,1-1 0,-1 0 0,1 0 0,-1 0 0,1 0 0,6 2-1,14-3-5261,-20-1 1482</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7.612"/>
    </inkml:context>
    <inkml:brush xml:id="br0">
      <inkml:brushProperty name="width" value="0.05" units="cm"/>
      <inkml:brushProperty name="height" value="0.05" units="cm"/>
      <inkml:brushProperty name="color" value="#E71224"/>
    </inkml:brush>
  </inkml:definitions>
  <inkml:trace contextRef="#ctx0" brushRef="#br0">1 21 3409,'0'0'2960,"0"0"-271,0 0-425,0 0 169,0 0-417,0 0-207,0 0-665,0 0-160,0 0-248,0-3-336,0 3-55,0-4-337,0 1-16,3-1-48,7 4-209,7 0-903,-3-3-1984,3-1-9979</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08.161"/>
    </inkml:context>
    <inkml:brush xml:id="br0">
      <inkml:brushProperty name="width" value="0.05" units="cm"/>
      <inkml:brushProperty name="height" value="0.05" units="cm"/>
      <inkml:brushProperty name="color" value="#E71224"/>
    </inkml:brush>
  </inkml:definitions>
  <inkml:trace contextRef="#ctx0" brushRef="#br0">0 32 5313,'0'0'5177,"0"0"-2208,0 0-625,0 0-479,0 0-753,0 0-152,0 0-400,0 0-248,0 0-208,4 0-16,13 0-32,6 0-48,12 0 168,9 0-176,7 0-256,34-7-960,-10-7-1096,-7 3-3033</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16.129"/>
    </inkml:context>
    <inkml:brush xml:id="br0">
      <inkml:brushProperty name="width" value="0.05" units="cm"/>
      <inkml:brushProperty name="height" value="0.05" units="cm"/>
      <inkml:brushProperty name="color" value="#E71224"/>
    </inkml:brush>
  </inkml:definitions>
  <inkml:trace contextRef="#ctx0" brushRef="#br0">348 0 1800,'0'0'5887,"0"0"-2497,0 0-795,0 0-408,0 0-320,0 0-544,0 0-166,0 0-312,0 0-15,0 0-55,0 0-6,-8 0 379,6 0-1115,-1 1-1,1-1 0,0 1 1,0-1-1,0 1 0,-1 0 1,1 0-1,0 0 0,0 0 1,0 0-1,0 1 0,-1 1 1,-25 21-12,17-13 55,-15 13-88,2 2 1,0 0-1,1 2 1,2 1-1,1 0 1,1 2-1,2 0 1,0 1-1,3 0 1,1 2-1,1-1 1,1 2-1,3-1 1,0 1-1,-2 41 1,7-28-61,1 1-1,6 50 1,-1-75-65,1 0-1,0 0 0,2 0 1,1-1-1,0 0 0,12 23 0,8 3-678,1-1-1,3-2 0,2-1 1,64 69-1,-7-18-2322,-7-13-2339</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17.140"/>
    </inkml:context>
    <inkml:brush xml:id="br0">
      <inkml:brushProperty name="width" value="0.05" units="cm"/>
      <inkml:brushProperty name="height" value="0.05" units="cm"/>
      <inkml:brushProperty name="color" value="#E71224"/>
    </inkml:brush>
  </inkml:definitions>
  <inkml:trace contextRef="#ctx0" brushRef="#br0">92 0 264,'0'0'774,"0"0"-344,0 0-128,0 0 43,0 0 151,0 0-130,-28 0 4544,28 0-4622,0 0-1,0 0 1,-1 0-1,1 0 1,0 0-1,0 0 1,-1 0-1,1 0 1,0 0 0,0 0-1,-1 0 1,1 0-1,0 1 1,0-1-1,-1 0 1,1 0-1,0 0 1,0 0 0,0 0-1,0 0 1,-1 1-1,1-1 1,0 0-1,0 0 1,0 0-1,0 0 1,-1 1 0,1-1-1,0 0 1,0 0-1,0 1 1,0-1-1,0 0 1,0 0-1,0 0 1,0 1 0,0-1-1,0 0 1,0 1-1,4 13 3339,20 23-5864,-14-23 3398,63 90-892,11 17-146,-73-102-112,0 1 0,-2 0 0,0 0 0,10 34 0,-11-14-105,-2 0 1,-1 0 0,-2 81-1,-3-104-140,0 1 0,-1 0-1,-1-1 1,-1 1-1,0-1 1,-2 1 0,0-1-1,0-1 1,-2 1 0,0-1-1,-1 0 1,0 0-1,-20 26 1,-12 8-2783,-90 87 0,48-62-3945</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18.880"/>
    </inkml:context>
    <inkml:brush xml:id="br0">
      <inkml:brushProperty name="width" value="0.05" units="cm"/>
      <inkml:brushProperty name="height" value="0.05" units="cm"/>
      <inkml:brushProperty name="color" value="#E71224"/>
    </inkml:brush>
  </inkml:definitions>
  <inkml:trace contextRef="#ctx0" brushRef="#br0">38 0 6177,'0'0'4437,"0"0"-1832,0 0-459,0 0-594,0 0-394,0 0-513,0 0-160,0 0-225,0 0-94,0 0-25,0 0-63,0 0 34,0 0-156,0 0 90,11 8-142,53 26 176,-63-32-132,1-1-1,-1 0 0,0 0 1,0 1-1,0-1 1,0 1-1,0-1 1,-1 1-1,1-1 0,0 1 1,-1-1-1,1 1 1,-1 0-1,1 0 0,-1-1 1,0 1-1,0 0 1,0-1-1,0 1 0,0 0 1,0 0-1,0-1 1,-1 4-1,0 0-43,1 0 1,-1 0-1,-1 0 0,1 0 0,-1 0 1,-3 8-1,-16 21-246,6-8-287,0-1-1,-2-1 0,-23 26 0,39-49 618,1-1 9,-1 0 0,1 0 0,0 1 0,0-1 0,-1 0 1,1 0-1,0 1 0,0-1 0,0 0 0,-1 1 0,1-1 0,0 0 0,0 1 0,0-1 0,0 0 0,0 1 0,0-1 0,0 1 0,0-1 1,0 0-1,0 1 0,0-1 0,0 0 0,0 1 0,0 0 60,0-1 54,0 0 186,0 0-114,0 0-40,0 0-51,6 0-86,0 1 1,0 0 0,0 0-1,-1 0 1,1 1-1,0 0 1,7 4 0,16 5-46,90 17-4149,-107-26 2877,33 6-6997</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19.756"/>
    </inkml:context>
    <inkml:brush xml:id="br0">
      <inkml:brushProperty name="width" value="0.05" units="cm"/>
      <inkml:brushProperty name="height" value="0.05" units="cm"/>
      <inkml:brushProperty name="color" value="#E71224"/>
    </inkml:brush>
  </inkml:definitions>
  <inkml:trace contextRef="#ctx0" brushRef="#br0">2 32 1456,'0'0'8099,"0"0"-4118,0 0-1430,0 0-846,0 0-517,0 0-386,0-2-317,0 2-479,0 0 1,-1-1-1,1 1 0,0 0 1,0 0-1,0-1 0,0 1 1,0 0-1,0 0 0,0-1 1,0 1-1,0 0 0,0 0 1,0-1-1,0 1 0,0 0 1,0-1-1,0 1 0,0 0 1,0 0-1,0-1 0,0 1 0,0 0 1,0 0-1,0-1 0,0 1 1,1 0-1,-1 0 0,0-1 1,0 1-1,0 0 0,1 0 1,-1 0-1,0-1 0,0 1 1,0 0-1,1 0 0,-1 0 1,0 0-1,0 0 0,1 0 1,-1-1-1,0 1 0,0 0 1,1 0-1,-1 0 0,0 0 1,0 0-1,1 0 0,-1 0 1,0 0-1,1 0 0,-1 0 1,0 0-1,0 0 0,1 0 1,-1 0-1,0 1 0,0-1 1,1 0-1,-1 0 0,0 0 0,3 0 33,411 7 1011,-357-6-1638,119-4 778,-89-5-3612,-2-9-5758,-80 16 3443</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0.501"/>
    </inkml:context>
    <inkml:brush xml:id="br0">
      <inkml:brushProperty name="width" value="0.05" units="cm"/>
      <inkml:brushProperty name="height" value="0.05" units="cm"/>
      <inkml:brushProperty name="color" value="#E71224"/>
    </inkml:brush>
  </inkml:definitions>
  <inkml:trace contextRef="#ctx0" brushRef="#br0">93 0 7578,'0'0'3754,"0"0"-1515,0 0-551,0 0-487,0 0-317,0 0-448,2 4-59,31 18-144,0-2-1,1-2 1,67 26 0,-57-26-112,65 21 298,-108-39-427,0 0 0,0 1 0,-1-1 0,1 0 0,0 1 0,0-1 0,0 1 0,0-1 0,0 1 0,-1 0 0,1-1 0,0 1 0,-1 0 0,1-1 0,0 1 0,-1 0-1,1 0 1,-1 0 0,1 0 0,-1-1 0,1 1 0,-1 0 0,0 0 0,1 0 0,-1 0 0,0 0 0,0 0 0,0 0 0,0 0 0,0 0 0,0 0 0,0 0 0,0 0 0,0 0 0,0 0 0,0 0 0,-1 0 0,1 1 0,-2 3-45,0-1 0,0 1 0,0 0 1,0-1-1,-1 0 0,-3 6 0,-80 101-1274,-190 190-1,253-279 1324,-37 47 0,60-69 31,0 0 0,0 1-1,0-1 1,0 0 0,0 0 0,0 0-1,0 0 1,0 0 0,0 0-1,0 0 1,0 0 0,0 1 0,0-1-1,0 0 1,0 0 0,-1 0 0,1 0-1,0 0 1,0 0 0,1 1-1,-1-1 1,0 0 0,0 0 0,0 0-1,0 0 1,0 0 0,0 0 0,0 1-1,0-1 1,0 0 0,0 0-1,0 0 1,0 0 0,0 0 0,0 0-1,0 0 1,0 0 0,1 1 0,-1-1-1,0 0 1,0 0 0,0 0 0,0 0-1,0 0 1,0 0 0,1 0-1,9 2 382,18-2-543,-19 0 283,216-1 229,58 0-592,-96 4-3527,-134 0-747</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1.141"/>
    </inkml:context>
    <inkml:brush xml:id="br0">
      <inkml:brushProperty name="width" value="0.05" units="cm"/>
      <inkml:brushProperty name="height" value="0.05" units="cm"/>
      <inkml:brushProperty name="color" value="#E71224"/>
    </inkml:brush>
  </inkml:definitions>
  <inkml:trace contextRef="#ctx0" brushRef="#br0">4 154 5841,'0'0'5052,"0"0"-1966,0 0-955,0 0-760,0 0-673,0 0-161,-1 0-528,1 0-1,0 0 1,0 0 0,0 0 0,0 0-1,0 0 1,0 0 0,-1 0 0,1 0-1,0 0 1,0 0 0,0 0 0,0 0-1,0-1 1,0 1 0,0 0 0,0 0-1,-1 0 1,1 0 0,0 0 0,0 0-1,0 0 1,0 0 0,0 0 0,0 0-1,0-1 1,0 1 0,0 0 0,0 0-1,0 0 1,0 0 0,0 0-1,0 0 1,0 0 0,0-1 0,0 1-1,0 0 1,0 0 0,0 0 0,0 0-1,0 0 1,0 0 0,0-1 0,0 1-1,0 0 1,0 0 0,0 0 0,0 0-1,0 0 1,0 0 0,0 0 0,0-1-1,0 1 1,3-4-49,1-1 0,-1 1 0,1 0 0,0 0 0,0 0 0,1 0 0,-1 1 0,7-5 0,14-11-411,-16 10 156,1 0-1,-2 0 0,1-1 1,-1 0-1,-1-1 0,13-21 0,-29 105 1414,9 67-1217,0-138 96,0 0 0,1 0 0,-1 1 0,1-1 0,-1 0 0,1 0-1,-1 0 1,1 0 0,0 0 0,0 0 0,0 0 0,0 0 0,1 0 0,-1-1-1,0 1 1,1 0 0,-1-1 0,1 1 0,0-1 0,-1 0 0,4 2 0,-1-1-119,0 0 0,0 0 0,0-1 0,0 0 1,0 0-1,1 0 0,-1-1 0,0 1 0,8-1 0,-10 0-44,0 0-1,0 0 1,-1-1-1,1 1 0,0-1 1,0 1-1,0-1 0,-1 0 1,1 1-1,0-1 0,-1 0 1,1 0-1,0 0 1,-1-1-1,1 1 0,1-2 1,16-25-2979,-7 3-1196</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1.519"/>
    </inkml:context>
    <inkml:brush xml:id="br0">
      <inkml:brushProperty name="width" value="0.05" units="cm"/>
      <inkml:brushProperty name="height" value="0.05" units="cm"/>
      <inkml:brushProperty name="color" value="#E71224"/>
    </inkml:brush>
  </inkml:definitions>
  <inkml:trace contextRef="#ctx0" brushRef="#br0">7 0 1560,'0'0'3909,"0"0"-1612,0 0-477,0 0-364,0 0-135,0 0 15,-6 4 2470,6-4-3813,1 1 0,-1 0 0,1-1 0,0 1 1,-1-1-1,1 1 0,0-1 0,0 1 0,-1-1 0,1 0 0,0 1 0,0-1 0,0 0 1,0 0-1,-1 1 0,1-1 0,0 0 0,0 0 0,1 0 0,20 0-654,-17 0 284,22 0-1974,-3 0-1497</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4.695"/>
    </inkml:context>
    <inkml:brush xml:id="br0">
      <inkml:brushProperty name="width" value="0.05" units="cm"/>
      <inkml:brushProperty name="height" value="0.05" units="cm"/>
      <inkml:brushProperty name="color" value="#0000FF"/>
    </inkml:brush>
  </inkml:definitions>
  <inkml:trace contextRef="#ctx0" brushRef="#br0">0 0 4033</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1.960"/>
    </inkml:context>
    <inkml:brush xml:id="br0">
      <inkml:brushProperty name="width" value="0.05" units="cm"/>
      <inkml:brushProperty name="height" value="0.05" units="cm"/>
      <inkml:brushProperty name="color" value="#E71224"/>
    </inkml:brush>
  </inkml:definitions>
  <inkml:trace contextRef="#ctx0" brushRef="#br0">6 0 1800,'0'0'5516,"0"0"-2551,0 0-1113,0 0-533,0 0-197,0 0-433,-4 0-239,2 0-431,3 0 220,84 7-1036,-40-7-2776,-30 0-162</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2.316"/>
    </inkml:context>
    <inkml:brush xml:id="br0">
      <inkml:brushProperty name="width" value="0.05" units="cm"/>
      <inkml:brushProperty name="height" value="0.05" units="cm"/>
      <inkml:brushProperty name="color" value="#E71224"/>
    </inkml:brush>
  </inkml:definitions>
  <inkml:trace contextRef="#ctx0" brushRef="#br0">24 0 4585</inkml:trace>
  <inkml:trace contextRef="#ctx0" brushRef="#br0" timeOffset="1">24 0 4585,'-24'95'2449,"24"-95"-545,0 0-496,0 4-272,0-4-511,7 0 135,3 0-456,7 0 104,4 0-320,2 0 80,5 0-168,13 0-624,-4 0-872,-6-8-3554</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2.658"/>
    </inkml:context>
    <inkml:brush xml:id="br0">
      <inkml:brushProperty name="width" value="0.05" units="cm"/>
      <inkml:brushProperty name="height" value="0.05" units="cm"/>
      <inkml:brushProperty name="color" value="#E71224"/>
    </inkml:brush>
  </inkml:definitions>
  <inkml:trace contextRef="#ctx0" brushRef="#br0">0 0 6481,'0'0'3073,"0"0"-1041,0 0-623,0 0-201,0 0-560,0 0-88,0 0-464,0 0 400,0 78-256,0-43-63,0-4-177,0 1-313,0-1-935,0-6-1104,0-4-3154</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3.761"/>
    </inkml:context>
    <inkml:brush xml:id="br0">
      <inkml:brushProperty name="width" value="0.05" units="cm"/>
      <inkml:brushProperty name="height" value="0.05" units="cm"/>
      <inkml:brushProperty name="color" value="#E71224"/>
    </inkml:brush>
  </inkml:definitions>
  <inkml:trace contextRef="#ctx0" brushRef="#br0">10 32 4001,'0'0'3694,"0"0"-1474,0 0-550,0 0-391,0 0-99,0 0-303,0 0-812,0 0 0,0 0 1,-1 0-1,1 0 0,0 0 1,-1 0-1,1 0 0,0 0 1,0 0-1,-1 0 0,1 0 1,0 0-1,0 1 0,0-1 1,-1 0-1,1 0 0,0 0 1,0 0-1,0 0 0,-1 1 1,1-1-1,0 0 1,0 0-1,0 0 0,-1 0 1,1 1-1,0-1 0,0 0 1,0 0-1,0 1 0,0-1 1,0 0-1,0 0 0,0 1 1,-1-1-1,0 52 1205,0-29-1157,0 0 1,2 0-1,0 1 0,2-1 0,9 38 1,-12-61-173,0 1 0,0-1 0,0 0 0,0 0 0,0 0 0,0 1 0,0-1 1,0 0-1,0 0 0,0 0 0,0 0 0,0 1 0,0-1 0,0 0 0,0 0 0,0 0 0,1 0 0,-1 0 1,0 1-1,0-1 0,0 0 0,0 0 0,0 0 0,1 0 0,-1 0 0,0 0 0,0 0 0,0 0 0,0 0 1,1 0-1,-1 1 0,0-1 0,0 0 0,0 0 0,0 0 0,1 0 0,-1 0 0,0 0 0,6-6-513,1-10 446,8-24-996,21-42 0,-27 65 774,1 0 1,0 1-1,1 0 1,24-26-1,-33 40 317,0 0 1,0 1-1,0-1 0,0 1 0,1-1 0,-1 1 1,0 0-1,1-1 0,-1 1 0,1 0 0,-1 1 1,1-1-1,-1 0 0,1 1 0,0-1 0,-1 1 1,1 0-1,0 0 0,2 0 0,-4 1 37,-1-1-1,1 1 1,0-1-1,-1 1 1,1-1-1,-1 1 1,1-1-1,-1 1 1,0-1-1,1 1 1,-1-1-1,1 1 1,-1 0-1,0-1 1,0 1-1,1 0 1,-1-1-1,0 1 1,0 0-1,0 1 1,5 20 257,-4-18-191,3 24 1117,0 53 0,-1-23-608,-3-51-561,1-1-1,-1 0 0,2 0 1,-1 1-1,1-1 0,-1 0 1,2 0-1,-1-1 1,1 1-1,0 0 0,0-1 1,0 0-1,7 8 0,-6-9-462,0 0 0,1 0 0,-1 0 0,1 0 0,0-1 0,1 0 0,-1 0 0,10 4-1,6 0-4637</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6.779"/>
    </inkml:context>
    <inkml:brush xml:id="br0">
      <inkml:brushProperty name="width" value="0.05" units="cm"/>
      <inkml:brushProperty name="height" value="0.05" units="cm"/>
      <inkml:brushProperty name="color" value="#E71224"/>
    </inkml:brush>
  </inkml:definitions>
  <inkml:trace contextRef="#ctx0" brushRef="#br0">1 0 6265,'0'0'3718,"0"0"-1522,0 0-256,0 0-312,0 0-267,0 0-334,0 0-983,0 1 1,-1-1-1,1 0 1,0 0-1,0 1 1,0-1-1,1 0 1,-1 0-1,0 1 1,0-1-1,0 0 1,0 0-1,0 1 0,0-1 1,0 0-1,0 0 1,0 1-1,1-1 1,-1 0-1,0 0 1,0 1-1,0-1 1,0 0-1,1 0 1,-1 0-1,0 0 1,0 1-1,0-1 1,1 0-1,-1 0 1,0 0-1,0 0 1,1 0-1,-1 0 1,0 0-1,0 1 1,1-1-1,-1 0 1,0 0-1,1 0 1,68 6-784,108-5 0,-98-2-1872,-10 1-1755,-6 0-2609</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5.066"/>
    </inkml:context>
    <inkml:brush xml:id="br0">
      <inkml:brushProperty name="width" value="0.05" units="cm"/>
      <inkml:brushProperty name="height" value="0.05" units="cm"/>
      <inkml:brushProperty name="color" value="#E71224"/>
    </inkml:brush>
  </inkml:definitions>
  <inkml:trace contextRef="#ctx0" brushRef="#br0">471 0 8130,'0'0'4379,"0"0"-1494,0 0-530,0 0-617,0 0-301,0 0-404,0 0-169,0 0-231,0 2-275,-1 2-307,-1 1 0,1 0 1,-1-1-1,0 1 1,0-1-1,0 0 0,0 0 1,-1 0-1,-5 8 0,-5 8 91,-221 345 41,60-135-5798,174-230 5541,-11 12-1285,4-7-661,1-7-3429,5-1-2115</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5.424"/>
    </inkml:context>
    <inkml:brush xml:id="br0">
      <inkml:brushProperty name="width" value="0.05" units="cm"/>
      <inkml:brushProperty name="height" value="0.05" units="cm"/>
      <inkml:brushProperty name="color" value="#E71224"/>
    </inkml:brush>
  </inkml:definitions>
  <inkml:trace contextRef="#ctx0" brushRef="#br0">0 0 7114,'0'0'3171,"0"0"-572,0 0-462,0 0-428,0 0-670,0 0-428,1 3-222,19 40 569,48 76-1,-30-56-567,97 140 192,-57-89-1384,-7 2-3442,-51-77-554,-8-6-2901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5.963"/>
    </inkml:context>
    <inkml:brush xml:id="br0">
      <inkml:brushProperty name="width" value="0.05" units="cm"/>
      <inkml:brushProperty name="height" value="0.05" units="cm"/>
      <inkml:brushProperty name="color" value="#E71224"/>
    </inkml:brush>
  </inkml:definitions>
  <inkml:trace contextRef="#ctx0" brushRef="#br0">0 177 7258,'0'0'2867,"0"0"-683,0 0-675,0 0-489,0 0-533,6-15-271,19-50-223,-21 57-104,0 0 0,1 0 0,0 0 0,0 1 0,1 0-1,6-7 1,8-10-637,-10 12 636,-10 12 131,0 0 0,0 0 1,0 0-1,0 0 0,0 0 0,0 0 1,0 0-1,0 0 0,0-1 1,1 1-1,-1 0 0,0 0 0,0 0 1,0 0-1,0 0 0,0 0 1,0 0-1,0 0 0,1 0 0,-1 0 1,0 0-1,0 0 0,0 0 1,0 0-1,0 0 0,0 0 0,1 0 1,-1 0-1,0 1 0,0-1 1,0 0-1,0 0 0,0 0 1,0 0-1,0 0 0,0 0 0,0 0 1,1 0-1,-1 0 0,0 0 1,0 0-1,0 1 0,0-1 0,0 0 1,0 0-1,0 0 0,1 23 1968,-2-7-2473,0 18 761,0-11-44,5 46 0,-3-62-246,1 0 0,-1 0 0,1 0 0,0-1 0,1 1 0,0 0 0,0-1 1,0 0-1,1 1 0,7 9 0,-9-15-250,-1 1 1,1-1 0,-1 0 0,1 1 0,0-1 0,0 0 0,0 0-1,0 0 1,-1 0 0,1-1 0,0 1 0,0 0 0,1-1-1,-1 1 1,0-1 0,0 0 0,0 0 0,0 0 0,0 0 0,4-1-1,-2 1-875,6 0-3855</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6.294"/>
    </inkml:context>
    <inkml:brush xml:id="br0">
      <inkml:brushProperty name="width" value="0.05" units="cm"/>
      <inkml:brushProperty name="height" value="0.05" units="cm"/>
      <inkml:brushProperty name="color" value="#E71224"/>
    </inkml:brush>
  </inkml:definitions>
  <inkml:trace contextRef="#ctx0" brushRef="#br0">1 0 4721,'0'0'6001,"0"0"-3656,0 0-89,0 0-903,0 0-329,0 0-584,0 0-344,0 0-88,0 0 112,6 0-240,15 11-704,-8-4-2009,1-4-6297</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9.224"/>
    </inkml:context>
    <inkml:brush xml:id="br0">
      <inkml:brushProperty name="width" value="0.05" units="cm"/>
      <inkml:brushProperty name="height" value="0.05" units="cm"/>
      <inkml:brushProperty name="color" value="#E71224"/>
    </inkml:brush>
  </inkml:definitions>
  <inkml:trace contextRef="#ctx0" brushRef="#br0">262 0 1664,'0'0'5778,"0"0"-2370,0 0-566,0 0-417,0 0-461,0 0-490,-2 0-451,0 1-932,0 0 0,0 0 0,0 0 0,-1 0 0,1 0 1,0 0-1,1 1 0,-1-1 0,0 1 0,0-1 0,1 1 0,-1 0 0,1-1 1,-1 1-1,1 0 0,0 0 0,-3 4 0,-3 4 109,-22 34-121,2 0 1,2 2-1,2 1 0,2 0 0,2 2 1,-21 81-1,28-69-220,1 0 0,4 0 0,2 1 0,6 115-1,0-158-129,1 0-1,0-1 1,1 1 0,1 0-1,1-1 1,1 0-1,0 0 1,16 30-1,46 64-2567,-15-36-1814,2-4-3982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5.029"/>
    </inkml:context>
    <inkml:brush xml:id="br0">
      <inkml:brushProperty name="width" value="0.05" units="cm"/>
      <inkml:brushProperty name="height" value="0.05" units="cm"/>
      <inkml:brushProperty name="color" value="#0000FF"/>
    </inkml:brush>
  </inkml:definitions>
  <inkml:trace contextRef="#ctx0" brushRef="#br0">0 0 4033,'29'222'4633,"-29"-222"-2553,0 0 1,6 0-481,-6 0-296,5 0-391,7 0-233,-7 0-96,7 0-376,5 0-64,0 0-136,0 0-8,12 0-440,10 0-336,24 0-729,-6-18-1391,-11-5-5226</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7.240"/>
    </inkml:context>
    <inkml:brush xml:id="br0">
      <inkml:brushProperty name="width" value="0.05" units="cm"/>
      <inkml:brushProperty name="height" value="0.05" units="cm"/>
      <inkml:brushProperty name="color" value="#E71224"/>
    </inkml:brush>
  </inkml:definitions>
  <inkml:trace contextRef="#ctx0" brushRef="#br0">344 0 5449,'0'0'2741,"0"0"-501,0 0-430,0 0-267,0 0-96,0 0-275,-4 11-166,-15 31-135,-1-1-1,-36 52 1,-44 47-260,73-107-1353,-1 0 0,-35 29 0,61-59 317,0-2-34,1 0 1,0 1 0,-1-1 0,1 0 0,-1 0 0,1 0 0,-1 0 0,1-1 0,-4 2 0,-2-1-4619</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7.634"/>
    </inkml:context>
    <inkml:brush xml:id="br0">
      <inkml:brushProperty name="width" value="0.05" units="cm"/>
      <inkml:brushProperty name="height" value="0.05" units="cm"/>
      <inkml:brushProperty name="color" value="#E71224"/>
    </inkml:brush>
  </inkml:definitions>
  <inkml:trace contextRef="#ctx0" brushRef="#br0">1 0 6025,'0'0'2568,"0"0"-564,0 0-302,0 0-69,0 0-215,0 0-174,7 26-376,25 83-93,-23-83-466,0 0-1,2-1 0,1 0 1,24 38-1,-16-30-223,31 46-585,63 76 0,-38-61-6380,-51-64-4080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28.285"/>
    </inkml:context>
    <inkml:brush xml:id="br0">
      <inkml:brushProperty name="width" value="0.05" units="cm"/>
      <inkml:brushProperty name="height" value="0.05" units="cm"/>
      <inkml:brushProperty name="color" value="#E71224"/>
    </inkml:brush>
  </inkml:definitions>
  <inkml:trace contextRef="#ctx0" brushRef="#br0">1 0 3105,'0'0'4930,"0"0"-2060,0 0-682,0 0-430,0 0-228,0 0-425,0 1-1055,0-1-1,0 0 1,0 0-1,0 1 0,0-1 1,-1 0-1,1 0 1,0 0-1,0 1 0,0-1 1,0 0-1,0 0 1,1 0-1,-1 1 0,0-1 1,0 0-1,0 0 1,0 0-1,0 1 0,0-1 1,0 0-1,0 0 1,0 0-1,0 1 0,1-1 1,-1 0-1,0 0 1,0 0-1,0 0 0,0 1 1,1-1-1,-1 0 1,0 0-1,0 0 0,0 0 1,1 0-1,-1 0 1,0 0-1,0 0 0,0 0 1,1 0-1,-1 0 1,0 1-1,0-1 0,0 0 1,1-1-1,25 7-69,0-2 0,1 0 0,0-2 1,49-3-1,-26 1-737,117-9-4444,-94-4-884</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0.049"/>
    </inkml:context>
    <inkml:brush xml:id="br0">
      <inkml:brushProperty name="width" value="0.05" units="cm"/>
      <inkml:brushProperty name="height" value="0.05" units="cm"/>
      <inkml:brushProperty name="color" value="#E71224"/>
    </inkml:brush>
  </inkml:definitions>
  <inkml:trace contextRef="#ctx0" brushRef="#br0">0 1 5457,'0'0'3630,"0"0"-1395,0 0-55,0 0-97,0 0-255,0 0-461,16 29-547,49 95-254,23 24 85,-61-105-533,39 83 0,-52-92-185,-2 0 0,-1 2 0,-2-1 1,-1 1-1,-2 0 0,-2 1 1,1 58-1,-5-49-174,1-16-1,-1 0 1,-7 51 0,1-56-747,-2 1 1,0-1-1,-1-1 1,-25 46-1,-1-14-5194</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0.878"/>
    </inkml:context>
    <inkml:brush xml:id="br0">
      <inkml:brushProperty name="width" value="0.05" units="cm"/>
      <inkml:brushProperty name="height" value="0.05" units="cm"/>
      <inkml:brushProperty name="color" value="#E71224"/>
    </inkml:brush>
  </inkml:definitions>
  <inkml:trace contextRef="#ctx0" brushRef="#br0">3 0 7282,'0'0'3132,"0"0"-745,0 0-461,0 0-390,0 0-443,0 0-237,6 0-303,5 0-288,-1 1 1,1 0-1,-1 1 0,21 5 0,-30-7-260,1 1-1,0-1 1,-1 1 0,1 0 0,0 0 0,-1-1-1,1 1 1,-1 0 0,3 2 0,-3-2-29,-1 0 0,1 0 0,-1 0 0,0 0 0,1 0 0,-1 0 0,0 0 0,0 0 0,0-1 0,0 1 0,0 0 0,0 0 1,0 0-1,0 0 0,0 0 0,0 0 0,0 0 0,0 0 0,-1 0 0,1 0 0,-1 1 0,-3 6-1,0-1 0,0 0-1,0 0 1,-1-1 0,0 1 0,-1-1 0,-6 6-1,-4 5 19,15-15-5,-7 7-7,0 1 0,0 0 1,-8 16-1,53-19-621,41 0-1302,-28-4-2109,-21 1-2999</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1.662"/>
    </inkml:context>
    <inkml:brush xml:id="br0">
      <inkml:brushProperty name="width" value="0.05" units="cm"/>
      <inkml:brushProperty name="height" value="0.05" units="cm"/>
      <inkml:brushProperty name="color" value="#E71224"/>
    </inkml:brush>
  </inkml:definitions>
  <inkml:trace contextRef="#ctx0" brushRef="#br0">0 4 6809,'0'0'5000,"0"0"-2071,0 0-935,0 0-607,0 0-501,0 0-431,1 0-443,-1 0 1,1-1-1,-1 1 1,0 0-1,1-1 0,-1 1 1,1 0-1,-1 0 0,1-1 1,-1 1-1,1 0 0,-1 0 1,1 0-1,-1 0 0,1-1 1,-1 1-1,1 0 0,-1 0 1,1 0-1,-1 0 0,1 0 1,0 1-1,0-1 0,8 1 39,0 0 1,0 0-1,-1 1 0,1 0 0,10 4 0,19 5 182,20-1-48,1-2 1,0-4-1,0-2 0,68-6 0,-104 2-232,35-9 1,-3 0-1649,-18 8-2454,-32 3-1206</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2.435"/>
    </inkml:context>
    <inkml:brush xml:id="br0">
      <inkml:brushProperty name="width" value="0.05" units="cm"/>
      <inkml:brushProperty name="height" value="0.05" units="cm"/>
      <inkml:brushProperty name="color" value="#E71224"/>
    </inkml:brush>
  </inkml:definitions>
  <inkml:trace contextRef="#ctx0" brushRef="#br0">34 0 3873,'0'0'4517,"0"0"-1927,0 0-477,0 0-147,0 0-240,0 0-338,0 0-420,0 0-155,0 0-363,8 0 9,-4 1-449,1-1 0,-1 1-1,0 0 1,0 0 0,0 1 0,0-1 0,7 4-1,10 4 44,31 6 94,55 9 0,18 4-428,-117-25 167,-1-1-1,1 1 1,-1 0-1,8 5 1,-13-8 58,0 1 0,-1 0 1,1 1-1,-1-1 0,1 0 1,-1 0-1,1 1 0,-1-1 0,0 1 1,0-1-1,0 1 0,0-1 1,0 1-1,0 0 0,0-1 0,0 1 1,-1 0-1,1 0 0,-1 0 1,1 0-1,-1 0 0,1 2 0,-2 0-6,1 1-1,-1-1 0,0 0 1,0 0-1,0 1 0,0-1 1,-1 0-1,1 0 0,-1 0 0,0-1 1,0 1-1,-1 0 0,-4 5 1,-4 4 84,-1-1-1,-17 13 1,12-10-64,-91 73 58,67-57-100,1 1-1,-65 71 0,36-8-352,69-95 499,0 1 0,0-1 1,0 0-1,1 0 0,-1 1 1,0-1-1,0 0 0,0 0 1,0 1-1,1-1 0,-1 0 0,0 0 1,0 0-1,0 0 0,1 1 1,-1-1-1,0 0 0,0 0 1,1 0-1,-1 0 0,0 0 0,0 0 1,1 1-1,-1-1 0,0 0 1,0 0-1,1 0 0,-1 0 1,0 0-1,1 0 0,-1 0 1,0 0-1,0 0 0,1 0 0,-1-1 1,0 1-1,0 0 0,1 0 1,20 0-533,-15 0 653,358 0-682,-212 0-3616,-98 0-876</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3.118"/>
    </inkml:context>
    <inkml:brush xml:id="br0">
      <inkml:brushProperty name="width" value="0.05" units="cm"/>
      <inkml:brushProperty name="height" value="0.05" units="cm"/>
      <inkml:brushProperty name="color" value="#E71224"/>
    </inkml:brush>
  </inkml:definitions>
  <inkml:trace contextRef="#ctx0" brushRef="#br0">0 216 5961,'0'0'4553,"0"0"-1866,0 0-637,0 0-593,0 0-419,0 0-505,0-4-132,1-1-395,-1 0-1,1 1 1,1-1 0,-1 0 0,0 1-1,1 0 1,0-1 0,0 1 0,0 0-1,1 0 1,-1 0 0,6-6 0,-3 4 1,10-13-190,-1 0 1,-1-1-1,0-1 1,18-43-1,-30 210 602,-1-138-422,0-4-1,0 1 1,0 0-1,0-1 1,0 1-1,1 0 1,-1 0-1,1-1 1,1 1-1,-1-1 1,0 1-1,1-1 1,0 1-1,3 3 1,-4-7-224,0 0 0,1-1 0,-1 1 1,1-1-1,-1 1 0,0-1 0,1 1 0,-1-1 1,1 0-1,-1 0 0,1 0 0,0 0 0,-1 0 0,1 0 1,-1 0-1,1 0 0,-1 0 0,1-1 0,-1 1 1,1-1-1,-1 1 0,0-1 0,1 0 0,-1 1 0,2-2 1,5-13-3411,-1-3-3685</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3.463"/>
    </inkml:context>
    <inkml:brush xml:id="br0">
      <inkml:brushProperty name="width" value="0.05" units="cm"/>
      <inkml:brushProperty name="height" value="0.05" units="cm"/>
      <inkml:brushProperty name="color" value="#E71224"/>
    </inkml:brush>
  </inkml:definitions>
  <inkml:trace contextRef="#ctx0" brushRef="#br0">0 0 6433,'0'0'4353,"0"0"-2688,0 0 23,0 0-424,0 0-336,0 0-327,0 0-545,0 0 48,0 0-16,7 0-176,10 0-857,-3 0-1599,-1 0-4802</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3.792"/>
    </inkml:context>
    <inkml:brush xml:id="br0">
      <inkml:brushProperty name="width" value="0.05" units="cm"/>
      <inkml:brushProperty name="height" value="0.05" units="cm"/>
      <inkml:brushProperty name="color" value="#E71224"/>
    </inkml:brush>
  </inkml:definitions>
  <inkml:trace contextRef="#ctx0" brushRef="#br0">0 0 5705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1.084"/>
    </inkml:context>
    <inkml:brush xml:id="br0">
      <inkml:brushProperty name="width" value="0.05" units="cm"/>
      <inkml:brushProperty name="height" value="0.05" units="cm"/>
      <inkml:brushProperty name="color" value="#E71224"/>
    </inkml:brush>
  </inkml:definitions>
  <inkml:trace contextRef="#ctx0" brushRef="#br0">211 0 5705,'0'0'2766,"0"0"-645,0 0-468,0 0-483,0 0-445,0 0-165,-2 18-35,0 9-387,-14 95 466,13-105-583,-1 0 0,-1 0 0,0 0 0,-1-1 0,-13 25 0,8-22-781,-1-1 1,-1 0 0,0-1-1,-1 0 1,-1-1-1,-22 19 1,5-6-1296,31-24 2020,1-4 350,0-1 460,0 0 88,0 0-121,0 0-268,35 0 829,-16 0-938,130-6 1884,-131 4-2212,-1-1 0,1-1 1,0 0-1,-1-2 0,0 0 1,20-10-1,-21 5-823,-13 0-5176,-3 10 389</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5.363"/>
    </inkml:context>
    <inkml:brush xml:id="br0">
      <inkml:brushProperty name="width" value="0.05" units="cm"/>
      <inkml:brushProperty name="height" value="0.05" units="cm"/>
      <inkml:brushProperty name="color" value="#0000FF"/>
    </inkml:brush>
  </inkml:definitions>
  <inkml:trace contextRef="#ctx0" brushRef="#br0">1 164 7634,'0'0'2938,"0"0"-586,0 0-501,0 0-427,0 0-514,0 0-265,0 0-295,0 0-110,3 0-21,14 0-188,21 1-21,1-2 0,-1-2 0,61-11 0,-87 11-363,0-1-1,0-1 1,0 1 0,0-2-1,-1 0 1,13-8 0,-16 9-251,0-2 1,-1 1 0,1-1-1,-1 0 1,-1 0 0,0-1-1,0 0 1,0 0 0,4-9-1,-1-8-4010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4.142"/>
    </inkml:context>
    <inkml:brush xml:id="br0">
      <inkml:brushProperty name="width" value="0.05" units="cm"/>
      <inkml:brushProperty name="height" value="0.05" units="cm"/>
      <inkml:brushProperty name="color" value="#E71224"/>
    </inkml:brush>
  </inkml:definitions>
  <inkml:trace contextRef="#ctx0" brushRef="#br0">0 0 5705,'211'144'2961,"-211"-144"-1105,0 0-383,0 0-305,4 0-200,-1 0-80,7 0-360,-3 3-24,7 1-496,-1-4 369,1 0-377,7 0-305,-1 0-671,7 0-376,-3-7-1249,-7 0-4592</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4.479"/>
    </inkml:context>
    <inkml:brush xml:id="br0">
      <inkml:brushProperty name="width" value="0.05" units="cm"/>
      <inkml:brushProperty name="height" value="0.05" units="cm"/>
      <inkml:brushProperty name="color" value="#E71224"/>
    </inkml:brush>
  </inkml:definitions>
  <inkml:trace contextRef="#ctx0" brushRef="#br0">0 4 1280,'0'0'4233,"0"0"-2248,0 0-353,0 0-104,0 0-600,0 0-207,0 0-505,0 0 40,96 0-256,-59 0-480,-6 0-889,-4-4-3896</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4.810"/>
    </inkml:context>
    <inkml:brush xml:id="br0">
      <inkml:brushProperty name="width" value="0.05" units="cm"/>
      <inkml:brushProperty name="height" value="0.05" units="cm"/>
      <inkml:brushProperty name="color" value="#E71224"/>
    </inkml:brush>
  </inkml:definitions>
  <inkml:trace contextRef="#ctx0" brushRef="#br0">0 1 8490,'0'0'3096,"0"0"-543,0 0-985,0 0-455,0 0-113,0 0-320,0 0-336,0 140-344,4-98 64,-4 14-64,0-11-864,0-6-3913</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35.895"/>
    </inkml:context>
    <inkml:brush xml:id="br0">
      <inkml:brushProperty name="width" value="0.05" units="cm"/>
      <inkml:brushProperty name="height" value="0.05" units="cm"/>
      <inkml:brushProperty name="color" value="#E71224"/>
    </inkml:brush>
  </inkml:definitions>
  <inkml:trace contextRef="#ctx0" brushRef="#br0">0 40 7402,'0'0'3594,"0"0"-1415,0 0-676,0 0-315,0 0-412,0 0-200,3 7-134,28 113 744,-21-76-1039,-9-33-125,-1-11-61,-1 0 1,1 0-1,0 0 0,0 1 0,0-1 1,0 0-1,0 0 0,0 1 1,0-1-1,0 0 0,0 0 0,0 1 1,0-1-1,0 0 0,0 0 1,0 1-1,0-1 0,0 0 1,0 0-1,1 1 0,-1-1 0,0 0 1,0 0-1,0 0 0,0 1 1,0-1-1,1 0 0,-1 0 0,0 0 1,0 1-1,0-1 0,0 0 1,1 0-1,-1 0 0,0 0 1,0 0-1,1 0 0,-1 1 0,0-1 1,0 0-1,1 0 0,-1 0 1,0 0-1,0 0 0,0 0 0,1 0 1,-1 0-1,0 0 0,1 0 1,2-18-22,0-2-58,0-1 1,0 1-1,9-23 1,-9 35 46,-1 0 1,2 0-1,-1 0 0,1 1 1,1-1-1,-1 1 0,1 0 1,1 1-1,-1-1 0,9-7 1,-11 12 30,0-1 0,0 1 0,1 0 0,-1 0 1,1 1-1,-1-1 0,1 1 0,4-2 0,-7 3 28,1-1-1,-1 1 0,0 0 1,0 0-1,0 0 0,0-1 1,0 1-1,1 0 0,-1 0 0,0 0 1,0 1-1,0-1 0,0 0 1,0 0-1,0 1 0,1-1 0,-1 1 1,0-1-1,0 1 0,0-1 1,0 1-1,0-1 0,0 1 1,-1 0-1,1 0 0,0-1 0,0 1 1,0 0-1,-1 0 0,2 2 1,12 30 192,-1 2 0,11 46 0,-6-18-470,1-15-4978,-12-33-3095</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2.498"/>
    </inkml:context>
    <inkml:brush xml:id="br0">
      <inkml:brushProperty name="width" value="0.05" units="cm"/>
      <inkml:brushProperty name="height" value="0.05" units="cm"/>
      <inkml:brushProperty name="color" value="#E71224"/>
    </inkml:brush>
  </inkml:definitions>
  <inkml:trace contextRef="#ctx0" brushRef="#br0">0 28 5521,'0'0'5687,"0"0"-2573,0 0-908,0 0-646,0 0-407,15-3 2259,231 20-2837,-213-13-546,226 11-32,-76-6-149,179-1-207,-280-8 294,-35-2 50,-1-2-1,47-9 1,90-27-140,-99 25 622,-68 12-2878,-13 2-3930,-16 1 2062,-1 0-2529</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3.043"/>
    </inkml:context>
    <inkml:brush xml:id="br0">
      <inkml:brushProperty name="width" value="0.05" units="cm"/>
      <inkml:brushProperty name="height" value="0.05" units="cm"/>
      <inkml:brushProperty name="color" value="#E71224"/>
    </inkml:brush>
  </inkml:definitions>
  <inkml:trace contextRef="#ctx0" brushRef="#br0">4 1 3321,'0'0'3862,"0"0"-1355,0 0-500,0 0-201,0 0-135,0 0-319,0 0-1284,-1 0 0,1 0 0,0 0-1,0 0 1,0 0 0,0-1 0,0 1 0,0 0-1,0 0 1,0 0 0,0 0 0,0 0 0,-1 0-1,1 0 1,0 0 0,0 0 0,0 0 0,0 0-1,0 0 1,0 0 0,0 0 0,0 0 0,0 0-1,-1 0 1,1 0 0,0 0 0,0 0 0,0 0-1,0 1 1,0-1 0,0 0 0,0 0-1,0 0 1,0 0 0,0 0 0,0 0 0,0 0-1,-1 0 1,1 0 0,0 0 0,0 0 0,0 0-1,0 0 1,0 1 0,0-1 0,0 0 0,0 0-1,0 0 1,0 0 0,0 0 0,0 0 0,0 0-1,0 0 1,0 0 0,0 1 0,0-1 0,0 0-1,0 0 1,0 0 0,0 0 0,1 3-53,-1 0 1,1-1 0,-1 1-1,1 0 1,0-1-1,0 1 1,0 0 0,0-1-1,1 1 1,2 3-1,24 28 130,-11-12-100,4 6-11,0 0 0,2-2-1,35 32 1,-50-52 41,-1 0 387,-7-5-470,-1 1 0,1-1 0,-1 0 0,1-1 0,-1 1 1,1 0-1,-1 0 0,0 0 0,1 0 0,-1 0 0,0 0 0,0-1 0,-1 2 1,-32 29-583,-76 72-4080,72-63-1437</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3.804"/>
    </inkml:context>
    <inkml:brush xml:id="br0">
      <inkml:brushProperty name="width" value="0.05" units="cm"/>
      <inkml:brushProperty name="height" value="0.05" units="cm"/>
      <inkml:brushProperty name="color" value="#E71224"/>
    </inkml:brush>
  </inkml:definitions>
  <inkml:trace contextRef="#ctx0" brushRef="#br0">0 0 6481,'0'0'4791,"0"0"-1723,0 0-812,0 0-572,0 0-692,0 0-365,0 0-280,6 1-183,33 9 107,1-1 0,76 5 0,86-9-3124,-200-5 2766,-1 0-1171,-1 0-361,-3 0-1059,-8 0-2336</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4.378"/>
    </inkml:context>
    <inkml:brush xml:id="br0">
      <inkml:brushProperty name="width" value="0.05" units="cm"/>
      <inkml:brushProperty name="height" value="0.05" units="cm"/>
      <inkml:brushProperty name="color" value="#E71224"/>
    </inkml:brush>
  </inkml:definitions>
  <inkml:trace contextRef="#ctx0" brushRef="#br0">55 0 7154,'0'0'4060,"0"0"-1428,0 0-632,0 0-610,0 0-403,0 0-446,-1 0-522,1 0 0,0 0 0,-1 0 0,1 0 0,0 1 0,-1-1 0,1 0 0,0 0 0,-1 0 0,1 0 0,0 1 0,-1-1 0,1 0 0,0 0 0,-1 1 0,1-1 0,0 0 0,0 0 0,0 1 0,-1-1 0,1 0 0,0 1 0,0-1 0,0 0 0,0 1 0,-1-1 0,1 0 0,0 1 0,0-1 0,0 0 0,0 1 0,0-1 0,0 0 0,0 1 0,0-1 0,0 1 0,-6 71 226,-4 39-38,-4-14-75,-3 145 0,17-241-120,0-1-23,0 0 90,0 0-19,0 0 21,0 0 29,0 0-21,0 0 35,0 0-43,0 0-34,0 0-40,9 0-97,49 1 47,73-3-1358,-127 2 1088,-1-1 0,1 1-1,0-1 1,-1 0 0,1-1 0,0 1 0,4-3-1,12-10-4783,-10 4-1715</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4.792"/>
    </inkml:context>
    <inkml:brush xml:id="br0">
      <inkml:brushProperty name="width" value="0.05" units="cm"/>
      <inkml:brushProperty name="height" value="0.05" units="cm"/>
      <inkml:brushProperty name="color" value="#E71224"/>
    </inkml:brush>
  </inkml:definitions>
  <inkml:trace contextRef="#ctx0" brushRef="#br0">3 35 3881,'0'0'4411,"0"0"-1605,0 0-545,0 0-353,0 0-198,0 0-467,-3 0 516,6 0-1002,12 0-670,27 1-640,73-10 1,-60-4-1621,-6-1-2497</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5.659"/>
    </inkml:context>
    <inkml:brush xml:id="br0">
      <inkml:brushProperty name="width" value="0.05" units="cm"/>
      <inkml:brushProperty name="height" value="0.05" units="cm"/>
      <inkml:brushProperty name="color" value="#E71224"/>
    </inkml:brush>
  </inkml:definitions>
  <inkml:trace contextRef="#ctx0" brushRef="#br0">236 1 6209,'0'0'3824,"0"0"-1072,0 0-172,0 0-481,0 0-564,0 0-414,0 0-92,-11 0 902,1-1-1859,0 2 0,0-1 1,0 1-1,0 1 0,1 0 0,-1 0 1,0 1-1,-16 7 0,-62 29-1925,87-38 1815,0 1 0,0-1 1,1 1-1,-1-1 1,1 1-1,-1-1 1,1 1-1,0 0 0,-1-1 1,1 1-1,0-1 1,0 1-1,0 0 0,0-1 1,1 1-1,-1 2 1,1 4-16,-1 70 30,-13 108 0,8-158 26,1-4-31,-1 40 0,5-64 33,0 0-54,0 0 27,0 0 8,0 0-69,0 0-130,0 0 75,0 0-102,1 2 166,0-1-1,0 0 1,0 0-1,0 0 1,0 0-1,0-1 0,1 1 1,-1 0-1,0 0 1,0-1-1,1 1 1,-1-1-1,1 1 1,-1-1-1,1 1 0,-1-1 1,1 0-1,2 0 1,34 2-1020,-30-3 624,61 1-4079,-38 0-1052</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5.683"/>
    </inkml:context>
    <inkml:brush xml:id="br0">
      <inkml:brushProperty name="width" value="0.05" units="cm"/>
      <inkml:brushProperty name="height" value="0.05" units="cm"/>
      <inkml:brushProperty name="color" value="#0000FF"/>
    </inkml:brush>
  </inkml:definitions>
  <inkml:trace contextRef="#ctx0" brushRef="#br0">1 207 3409,'70'-170'5147,"-59"134"-2457,-18 42 1202,7-5-3032,-12 159 2473,1 12-2577,11-170-779,1-1 0,0 1-1,0-1 1,0 1 0,0-1 0,0 1 0,0-1-1,0 1 1,0-1 0,0 0 0,1 0 0,-1 0-1,0 1 1,1-1 0,-1-1 0,1 1-1,0 0 1,-1 0 0,1 0 0,-1-1 0,1 1-1,0-1 1,0 0 0,-1 1 0,1-1 0,2 0-1,55 8-1471,-57-8 1419,104 1-3993,-62-1-152,-3 0-3986</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6.293"/>
    </inkml:context>
    <inkml:brush xml:id="br0">
      <inkml:brushProperty name="width" value="0.05" units="cm"/>
      <inkml:brushProperty name="height" value="0.05" units="cm"/>
      <inkml:brushProperty name="color" value="#E71224"/>
    </inkml:brush>
  </inkml:definitions>
  <inkml:trace contextRef="#ctx0" brushRef="#br0">14 4 4153,'0'0'4393,"0"0"-1557,0 0-739,0 0-379,0 0-668,0 0-339,0 0-329,0 0-84,0 0-144,0 0-54,0 0-17,0 0-59,0 0-7,0 0 68,0 0-99,0 0 70,0 0 50,0 0 50,0 0-6,0 0 39,0 0 54,0 0-85,0 0 52,0 0-74,0 0 48,0 0-111,0 0 41,0 0-41,7-4-288,-5 4 142,-1 0 12,-1 0 122,-17 0-2554,10 0-1450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47.244"/>
    </inkml:context>
    <inkml:brush xml:id="br0">
      <inkml:brushProperty name="width" value="0.05" units="cm"/>
      <inkml:brushProperty name="height" value="0.05" units="cm"/>
      <inkml:brushProperty name="color" value="#E71224"/>
    </inkml:brush>
  </inkml:definitions>
  <inkml:trace contextRef="#ctx0" brushRef="#br0">0 2 5145,'0'0'4345,"0"0"-1651,0 0-627,0 0-273,0 0-547,0 0-271,0 0-363,0 0-197,0 0-117,5 0 1,20 0 143,-14-1-422,-1 0-1,1 1 0,-1 1 0,1 0 1,-1 0-1,0 1 0,1 0 0,18 7 1,-18 1-275,-10-9 237,0 0 0,0 0 0,0 0 0,0 0 0,0 0 0,0 0-1,0 0 1,1-1 0,-1 1 0,0 0 0,0-1 0,2 1 0,-3 24 823,0 375-628,-4-373-210,4-26 37,0-1 0,0 1 0,-1 0 0,1 0 0,0 0 0,-1-1 0,1 1 0,-1 0 0,1-1 0,-1 1 0,1 0 0,-1-1 0,1 1 0,-1-1 0,0 1 0,1-1 0,-1 1 0,0-1 0,0 1 0,1-1 0,-1 0 0,0 1 0,0-1 0,1 0 0,-1 0 0,0 0 0,-1 1 0,-73-1-3750,56 0 3,-9 0-6084</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0.010"/>
    </inkml:context>
    <inkml:brush xml:id="br0">
      <inkml:brushProperty name="width" value="0.05" units="cm"/>
      <inkml:brushProperty name="height" value="0.05" units="cm"/>
      <inkml:brushProperty name="color" value="#E71224"/>
    </inkml:brush>
  </inkml:definitions>
  <inkml:trace contextRef="#ctx0" brushRef="#br0">1 1 7538,'0'0'5622,"0"0"-2361,0 0-1299,0 0-509,0 0-585,0 0-361,0-1-131,3 5-346,0 10 94,0 1 1,0 0-1,-2 0 1,0-1-1,-2 28 1,1-19-50,0 319 370,0-341-552,0-1 27,0 0-54,0 0 34,0 0-10,0-3-1,1-18-171,1 0-1,1 1 1,0-1-1,2 1 1,0 0-1,2 0 1,0 1-1,19-37 1,1 8 42,2 2-1,44-53 1,-70 94 244,-3 4-12,1 0 0,0 0 0,-1 0 0,1 0 0,0 0 0,0 0 0,0 0 0,-1 0 0,1 0 0,0 0 0,0 1 0,0-1 0,0 0 0,0 1 0,1-1 0,-1 1 0,0-1 0,0 1 0,2-1 0,-3 1-40,0 0 120,0 25 227,5 138 1311,-3-138-1509,2 0-1,0-1 1,2 1 0,12 35-1,-16-55-205,0 0 0,1 0-1,-1 0 1,1-1 0,0 1-1,1-1 1,-1 1-1,1-1 1,0 0 0,0-1-1,0 1 1,0-1 0,0 1-1,1-1 1,5 2 0,-4-2-839,0 0 1,0-1-1,0 0 0,0 0 1,1-1-1,-1 0 1,10 1-1,13-2-7984</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0.712"/>
    </inkml:context>
    <inkml:brush xml:id="br0">
      <inkml:brushProperty name="width" value="0.05" units="cm"/>
      <inkml:brushProperty name="height" value="0.05" units="cm"/>
      <inkml:brushProperty name="color" value="#E71224"/>
    </inkml:brush>
  </inkml:definitions>
  <inkml:trace contextRef="#ctx0" brushRef="#br0">45 18 6649,'0'0'3108,"0"0"-800,0 0-643,0 0-417,0 0-528,0 0-269,0 0-233,0 4 121,1 7-446,-3-1 2847,-14-7-838,15-4-1904,1 1 1,-1 0 0,1 0 0,-1 0 0,1-1-1,-1 1 1,1 0 0,-1-1 0,1 1 0,0 0 0,-1-1-1,1 1 1,-1-1 0,1 1 0,0-1 0,0 1 0,-1-1-1,1 1 1,0 0 0,0-1 0,-1 0 0,1 1 0,0-1-1,0 1 1,0-1 0,0 1 0,0-1 0,0 1-1,0-1 1,0 1 0,0-1 0,0 1 0,0-1 0,0 0-1,1 1 1,-1-1 0,0 1 0,0-1 0,1-5-260,16 5-57,-11 1 781,-16 0-251,9 0-367,0 0 0,0 0 0,0 0 0,-1 0 0,1 0 1,0 0-1,0 0 0,0-1 0,0 1 0,0 0 0,-1-1 0,1 1 0,-2-2 0,-3-6-4427,3 4 1922,-4-1-7228</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1.693"/>
    </inkml:context>
    <inkml:brush xml:id="br0">
      <inkml:brushProperty name="width" value="0.05" units="cm"/>
      <inkml:brushProperty name="height" value="0.05" units="cm"/>
      <inkml:brushProperty name="color" value="#E71224"/>
    </inkml:brush>
  </inkml:definitions>
  <inkml:trace contextRef="#ctx0" brushRef="#br0">81 60 9058,'0'0'4290,"0"0"-1560,0 0-635,0 0-633,0 0-478,0 0-430,-1 1-531,1 0 1,-1 0-1,1 0 1,0 0-1,-1 0 1,1 0-1,0 0 1,0 0-1,-1 0 0,1 0 1,0 0-1,0 0 1,0 0-1,0 0 1,1 0-1,-1 0 1,0 0-1,0 0 1,1 0-1,-1 1 1,10 24 77,13 26 1,-7-16-5,-9-21-49,-1 1-1,0 0 1,-1 1-1,-1-1 1,-1 1-1,0 0 1,-1-1 0,0 24-1,-2-36-51,0 0 1,0 0-1,-1 0 0,1 0 1,-1 0-1,0 0 1,0-1-1,0 1 0,-2 4 1,2-5-38,-1-1 1,0 1-1,0-1 1,0 0 0,0 1-1,-1-1 1,1 0 0,0 0-1,-1 0 1,0-1-1,1 1 1,-5 1 0,0 0-40,0 0 1,0-1-1,0 0 1,-1 0 0,1-1-1,-1 0 1,1 0-1,0-1 1,-13 0-1,14 0-7,5 0 79,1 0 0,-1-1 0,0 1 0,0 0-1,1 0 1,-1-1 0,0 1 0,1 0 0,-1-1 0,0 1 0,1-1 0,-1 1-1,1-1 1,-1 1 0,1-1 0,-1 1 0,1-1 0,-1 1 0,1-1-1,-1 0 1,1 1 0,0-1 0,-1 0 0,1 1 0,0-2 0,-6-20-55,5 18 60,-5-37 38,2-1 0,2 0 0,3-45 0,-1 26-166,1 58 134,0 1-1,0 0 0,1-1 1,-1 1-1,1 0 1,-1 0-1,1 0 1,0 0-1,-1 0 0,1 0 1,0 0-1,5-2 1,3-5-7,-1-1 7,0 1 0,1 0 0,1 0 0,-1 1 0,1 1 0,1 0 0,-1 0 0,1 1 0,0 1 0,0 0 0,1 0 0,0 2 0,0-1 0,0 2 0,0-1 0,21 1 0,-20 2-182,10-1-583,40 6 0,-54-3-475,-1 0 0,1 0 0,-1 1 1,10 5-1,19 9-9742</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2.534"/>
    </inkml:context>
    <inkml:brush xml:id="br0">
      <inkml:brushProperty name="width" value="0.05" units="cm"/>
      <inkml:brushProperty name="height" value="0.05" units="cm"/>
      <inkml:brushProperty name="color" value="#E71224"/>
    </inkml:brush>
  </inkml:definitions>
  <inkml:trace contextRef="#ctx0" brushRef="#br0">9 0 8362,'0'0'3635,"0"0"-1454,0 0-476,0 0-574,0 0-365,0 0-365,5 1-97,11 3 18,0 1 0,0 0 0,30 15 1,-45-19-392,0-1 1,-1 1 0,1 0 0,0 0 0,-1 0 0,1 0-1,0-1 1,-1 1 0,1 0 0,-1 0 0,1 0 0,-1 0-1,0 0 1,1 0 0,-1 1 0,0-1 0,0 0 0,0 0-1,0 0 1,0 0 0,0 0 0,0 0 0,0 0 0,0 0 0,-1 0-1,1 0 1,0 0 0,-1 0 0,1 0 0,-1 2 0,-1 2-24,0 0 0,0-1 0,-1 1 0,1-1 0,-7 9 0,2-5-48,-1 3 75,0-1 0,-1 0 0,0 0 0,-1-1 1,0-1-1,-1 1 0,-11 6 0,22-15 76,0 0 0,0 0-1,0 0 1,1 0 0,-1-1-1,0 1 1,0 0 0,0 0 0,0 0-1,0 0 1,0 0 0,0 0 0,0 0-1,0 1 1,1-1 0,-1 0-1,0 0 1,0 0 0,0 0 0,0 0-1,0 0 1,0 0 0,0 0-1,0 0 1,0 0 0,0 0 0,0 0-1,0 0 1,1 0 0,-1 0 0,0 0-1,0 0 1,0 0 0,0 1-1,0-1 1,0 0 0,0 0 0,0 0-1,0 0 1,0 0 0,0 0-1,0 0 1,0 0 0,0 0 0,0 0-1,0 1 1,0-1 0,0 0-1,0 0 1,0 0 0,0 0 0,0 0-1,0 0 1,0 0 0,0 0 0,0 0-1,0 0 1,0 1 0,0-1-1,0 0 1,-1 0 0,11 1-137,-8-1 174,24 5-654,46 14 0,-49-12-455,11 4-1588</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3.659"/>
    </inkml:context>
    <inkml:brush xml:id="br0">
      <inkml:brushProperty name="width" value="0.05" units="cm"/>
      <inkml:brushProperty name="height" value="0.05" units="cm"/>
      <inkml:brushProperty name="color" value="#E71224"/>
    </inkml:brush>
  </inkml:definitions>
  <inkml:trace contextRef="#ctx0" brushRef="#br0">0 0 5369,'0'0'5781,"0"0"-2513,0 0-1182,0 0-541,0 0-637,0 0-265,9 1 471,99 14-980,32 4 121,206-5-160,163 14-322,-477-25-1,-13-1-367,0 0 0,0 1 0,29 8 0,-48-10 459,1-1 0,-1 0 0,0 0-1,0 0 1,0 0 0,0 0 0,1 0 0,-1 1 0,0-1 0,0 0 0,0 0 0,1 0 0,-1 0 0,0 0 0,0 0 0,1 0 0,-1 0 0,0 0 0,0 0 0,0 0 0,1 0 0,-1 0 0,0 0 0,0 0 0,1 0 0,-1 0 0,0 0 0,0 0 0,0 0 0,1-1 0,-1 1 0,0 0 0,0 0 0,0 0 0,1 0 0,-1 0 0,0-1 0,0 1 0,0 0 0,0 0 0,0 0 0,1 0 0,-1-1 0,0 1 0,0 0 0,0 0-1,0 0 1,0-1 0,0 1 0,0 0 0,0 0 0,0-1 0,0 1 0,0 0 0,0 0 0,0 0 0,0-1 0,0 1 0,0 0 0,0 0 0,0-1 0,0 1 0,0 0 0,0 0 0,0 0 0,-1-1 0,1-4-350,0-12-5612</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4.261"/>
    </inkml:context>
    <inkml:brush xml:id="br0">
      <inkml:brushProperty name="width" value="0.05" units="cm"/>
      <inkml:brushProperty name="height" value="0.05" units="cm"/>
      <inkml:brushProperty name="color" value="#E71224"/>
    </inkml:brush>
  </inkml:definitions>
  <inkml:trace contextRef="#ctx0" brushRef="#br0">31 1 5433,'0'0'4488,"0"0"-2057,0 0-489,0 0-345,0 0-280,0 0-361,0 0-311,0 0-179,0 0-218,0 0-69,0 0-86,5 8 3,4 6-23,1 0 0,0 0 0,1-1 0,1 0 0,0-1 1,1 0-1,0-1 0,0-1 0,1 0 0,18 9 0,-29-17-125,7 3 422,-10-4-363,1-1-1,-1 0 1,0 0-1,0 1 1,0-1 0,0 0-1,0 1 1,0-1 0,0 0-1,0 1 1,0-1-1,0 0 1,0 1 0,0-1-1,0 1 1,0-1-1,0 0 1,0 1 0,0-1-1,0 0 1,0 1 0,0-1-1,0 0 1,-1 0-1,1 1 1,0-1 0,0 0-1,0 1 1,-1-1-1,1 0 1,0 0 0,0 1-1,-1-1 1,1 0 0,-1 0-1,-10 10-226,0-1 1,-1-1-1,-19 12 0,4-4-244,-24 18-1763,0-2-2411</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4.913"/>
    </inkml:context>
    <inkml:brush xml:id="br0">
      <inkml:brushProperty name="width" value="0.05" units="cm"/>
      <inkml:brushProperty name="height" value="0.05" units="cm"/>
      <inkml:brushProperty name="color" value="#E71224"/>
    </inkml:brush>
  </inkml:definitions>
  <inkml:trace contextRef="#ctx0" brushRef="#br0">1 0 7634,'0'0'3666,"0"0"-1460,0 0-381,0 0-274,0 0-532,0 0-240,0 0-376,5 1-29,0 0-335,0 0-1,-1 1 0,1 0 1,-1 0-1,6 3 0,21 9 151,-10-9-36,0-1-1,0-1 0,29 1 1,68-4-61,-48-2-912,-59 3 370,1-1-705,-3-1-7663,-9 1 1259</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5.498"/>
    </inkml:context>
    <inkml:brush xml:id="br0">
      <inkml:brushProperty name="width" value="0.05" units="cm"/>
      <inkml:brushProperty name="height" value="0.05" units="cm"/>
      <inkml:brushProperty name="color" value="#E71224"/>
    </inkml:brush>
  </inkml:definitions>
  <inkml:trace contextRef="#ctx0" brushRef="#br0">14 0 4729,'0'0'4045,"0"0"-1654,0 0-832,0 0-331,0 0-409,0 0-352,0 8-46,1 67 657,0 13-57,-13 120 1,10-183-972,0 35 0,3-41-79,-1-18-21,0-1 86,0 0-36,0 0 48,0 0-85,0 0 20,0 0 5,0 0-35,0 0 78,0 0-67,0 0 70,0 0-80,2 0 50,68 1 91,89-3-1504,-146 0-551,0-1-1,0 0 1,15-5-1,-6 0-7026</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6.019"/>
    </inkml:context>
    <inkml:brush xml:id="br0">
      <inkml:brushProperty name="width" value="0.05" units="cm"/>
      <inkml:brushProperty name="height" value="0.05" units="cm"/>
      <inkml:brushProperty name="color" value="#0000FF"/>
    </inkml:brush>
  </inkml:definitions>
  <inkml:trace contextRef="#ctx0" brushRef="#br0">1 65 6665,'0'0'2841,"0"0"-1137,0 0-535,0 0-337,0 0-232,0 0-136,0 0-272,79 5-48,-50-5-136,5 0 48,0 0-56,0 0-320,1-5-328,-1-19-568,-11 1-713,-6 5-1367</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5.917"/>
    </inkml:context>
    <inkml:brush xml:id="br0">
      <inkml:brushProperty name="width" value="0.05" units="cm"/>
      <inkml:brushProperty name="height" value="0.05" units="cm"/>
      <inkml:brushProperty name="color" value="#E71224"/>
    </inkml:brush>
  </inkml:definitions>
  <inkml:trace contextRef="#ctx0" brushRef="#br0">0 0 1168,'0'0'6578,"0"0"-3930,0 0-455,0 0-561,0 0-496,0 0-392,0 0-327,0 0-153,17 0-128,4 4 360,10 6-328,3-3 128,7 0-296,3-3 64,3-4-64,25 0-464,-17-7-1041,-8-7-3224</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6.376"/>
    </inkml:context>
    <inkml:brush xml:id="br0">
      <inkml:brushProperty name="width" value="0.05" units="cm"/>
      <inkml:brushProperty name="height" value="0.05" units="cm"/>
      <inkml:brushProperty name="color" value="#E71224"/>
    </inkml:brush>
  </inkml:definitions>
  <inkml:trace contextRef="#ctx0" brushRef="#br0">98 0 4281,'0'0'4113,"0"0"-1607,0 0-626,0 0-412,0 0-335,0 0-185,0 0-167,0 0-115,0 0-215,0 0-3,-4 6 214,-42 111 895,38-92-1465,-1 0-80,2 0 1,0 0-1,2 1 0,1 0 1,1 0-1,0 30 1,3-34-95,-1-14-274,1-1 1,-1 1-1,2-1 0,2 15 0,-3-21 142,1 0 0,-1 0 1,1 0-1,-1 0 0,1 0 0,0 0 0,0-1 0,-1 1 0,1 0 0,0 0 1,0-1-1,0 1 0,0 0 0,0-1 0,0 1 0,0-1 0,0 1 0,0-1 1,0 0-1,0 1 0,0-1 0,0 0 0,0 0 0,0 0 0,1 0 1,-1 0-1,0 0 0,0 0 0,2 0 0,7 0-4228</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6.842"/>
    </inkml:context>
    <inkml:brush xml:id="br0">
      <inkml:brushProperty name="width" value="0.05" units="cm"/>
      <inkml:brushProperty name="height" value="0.05" units="cm"/>
      <inkml:brushProperty name="color" value="#E71224"/>
    </inkml:brush>
  </inkml:definitions>
  <inkml:trace contextRef="#ctx0" brushRef="#br0">0 18 3185,'0'0'3624,"0"0"-1426,0 0-447,0 0-156,0 0-228,0 0-42,3 2-272,0 0-671,8 8 260,-7 1 2611,-3-12-3344,1 0 1,-1-1-1,0 1 1,0 0-1,1 0 1,-1-1-1,0 1 1,0 0-1,1-3 0,1-16-4123,-2 13-1527</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7.302"/>
    </inkml:context>
    <inkml:brush xml:id="br0">
      <inkml:brushProperty name="width" value="0.05" units="cm"/>
      <inkml:brushProperty name="height" value="0.05" units="cm"/>
      <inkml:brushProperty name="color" value="#E71224"/>
    </inkml:brush>
  </inkml:definitions>
  <inkml:trace contextRef="#ctx0" brushRef="#br0">0 0 5857,'0'0'3920,"0"0"-1741,0 0-448,0 0-427,0 0-264,0 0-261,4 8 117,23 40 119,-8-16-410,-2 1-1,25 64 1,-39-85-559,-1 1 0,-1-1 0,0 0 1,-1 24-1,0-16-42,0-16-44,-1 0 0,1-1 0,-1 1 0,0 0 0,0 0 0,0-1 0,0 1 0,-1 0 1,1-1-1,-1 0 0,0 1 0,-5 5 0,-1 2-671,-1-2 0,-14 13 0,18-17 230,-29 21-3809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8.433"/>
    </inkml:context>
    <inkml:brush xml:id="br0">
      <inkml:brushProperty name="width" value="0.05" units="cm"/>
      <inkml:brushProperty name="height" value="0.05" units="cm"/>
      <inkml:brushProperty name="color" value="#E71224"/>
    </inkml:brush>
  </inkml:definitions>
  <inkml:trace contextRef="#ctx0" brushRef="#br0">1 0 7194,'0'0'4080,"0"0"-1270,0 0-552,0 0-657,0 0-407,0 0-451,0 0-136,0 9-24,5 72 479,0-20-501,1 21-330,1 41-79,-7-121-368,0-2 28,0 0-141,0 0 41,4-12-344,-3-7 422,0-1 0,2 1-1,0 0 1,1 0 0,12-33-1,0 12 89,31-58 1,-44 93 116,0-1 0,1 1 0,-1 0 0,8-8 0,-10 11-12,1 1-1,-1 0 1,1-1-1,0 1 0,0 0 1,-1 0-1,1 0 1,0 0-1,0 0 1,0 0-1,0 1 1,0-1-1,0 1 1,0-1-1,0 1 0,4 0 1,-5 0 25,0 0-1,0 1 1,-1-1-1,1 1 1,0-1 0,0 1-1,0-1 1,0 1 0,0-1-1,-1 1 1,1 0 0,0 0-1,-1-1 1,1 1 0,0 0-1,-1 0 1,1 0 0,-1 0-1,1 0 1,-1 0 0,0 0-1,1 0 1,-1 0 0,0 0-1,1 2 1,6 36 686,-5-25-552,11 113 309,-3-15-457,-8-95-375,2 0 0,0 0 0,1 0 1,9 22-1,-13-37 121,0 0 0,0 1-1,1-1 1,-1 0 0,1 0 0,-1 1 0,1-1 0,0 0 0,0-1-1,0 1 1,2 2 0,-2-3-347,0 0-1,0 0 1,0 0-1,1 0 1,-1 0 0,0-1-1,0 1 1,3 0-1,7-1-6341</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8.826"/>
    </inkml:context>
    <inkml:brush xml:id="br0">
      <inkml:brushProperty name="width" value="0.05" units="cm"/>
      <inkml:brushProperty name="height" value="0.05" units="cm"/>
      <inkml:brushProperty name="color" value="#E71224"/>
    </inkml:brush>
  </inkml:definitions>
  <inkml:trace contextRef="#ctx0" brushRef="#br0">0 0 4545,'0'0'5737,"0"0"-3448,0 0-17,0 0-840,0 0-255,0 0-601,0 0 16,0 18-352,0-15-64,7 1-64,7-1-112,6-3 0,4 0-560,20 0-208,-6 0-2089,-4-7-3552</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9.208"/>
    </inkml:context>
    <inkml:brush xml:id="br0">
      <inkml:brushProperty name="width" value="0.05" units="cm"/>
      <inkml:brushProperty name="height" value="0.05" units="cm"/>
      <inkml:brushProperty name="color" value="#E71224"/>
    </inkml:brush>
  </inkml:definitions>
  <inkml:trace contextRef="#ctx0" brushRef="#br0">1 1 1736,'0'0'6015,"0"0"-2458,0 0-1002,0 0-548,0 0-547,0 0-402,0 6 47,0 183 712,0-64-6820,0-102-534</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1:59.944"/>
    </inkml:context>
    <inkml:brush xml:id="br0">
      <inkml:brushProperty name="width" value="0.05" units="cm"/>
      <inkml:brushProperty name="height" value="0.05" units="cm"/>
      <inkml:brushProperty name="color" value="#E71224"/>
    </inkml:brush>
  </inkml:definitions>
  <inkml:trace contextRef="#ctx0" brushRef="#br0">167 0 4457,'0'0'2733,"0"0"-506,0 0-328,0 0-211,0 0-13,0 0-147,0 0-199,0 0-300,0 0 85,0 0-217,-5 6 156,-10 14-835,1 1 1,1 1 0,-11 24 0,-26 74-185,39-84-221,1 0-1,2 1 1,1 0-1,2 0 1,2 0-1,1 45 1,3-65-223,-1-1 0,2 1 0,1 0 1,0-1-1,0 1 0,9 19 0,-3-13-2103,20 37 0,8 1-4945</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2:00.595"/>
    </inkml:context>
    <inkml:brush xml:id="br0">
      <inkml:brushProperty name="width" value="0.05" units="cm"/>
      <inkml:brushProperty name="height" value="0.05" units="cm"/>
      <inkml:brushProperty name="color" value="#E71224"/>
    </inkml:brush>
  </inkml:definitions>
  <inkml:trace contextRef="#ctx0" brushRef="#br0">0 0 1608,'0'0'7081,"0"0"-3150,0 0-1160,0 0-633,0 0-687,0 0-455,0 0-469,1 3-206,14 28 200,1 0-1,31 44 0,0 0-354,-26-38-110,-2 2 0,25 70 0,-36-83-298,-1 1 0,-1 1 1,-2-1-1,0 1 0,-1 35 1,-3-54-77,0 0 0,-1 0 1,-1 0-1,1 0 1,-1-1-1,-1 1 0,1-1 1,-2 1-1,-4 10 1,-1-5-1121,0 1 1,-1-2-1,-21 25 1,-16 9-3088</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2:01.115"/>
    </inkml:context>
    <inkml:brush xml:id="br0">
      <inkml:brushProperty name="width" value="0.05" units="cm"/>
      <inkml:brushProperty name="height" value="0.05" units="cm"/>
      <inkml:brushProperty name="color" value="#E71224"/>
    </inkml:brush>
  </inkml:definitions>
  <inkml:trace contextRef="#ctx0" brushRef="#br0">0 0 7282,'0'0'4665,"0"0"-1897,0 0-495,0 0-1185,0 0-376,0 0-560,0 0-8,0 0-144,17 0 0,4 0-1416,-4 0-3009</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6.333"/>
    </inkml:context>
    <inkml:brush xml:id="br0">
      <inkml:brushProperty name="width" value="0.05" units="cm"/>
      <inkml:brushProperty name="height" value="0.05" units="cm"/>
      <inkml:brushProperty name="color" value="#0000FF"/>
    </inkml:brush>
  </inkml:definitions>
  <inkml:trace contextRef="#ctx0" brushRef="#br0">30 108 4081,'-24'-107'3753,"22"142"3117,-1 54-4392,3-70-2063,-1 1-127,1 0 1,1-1-1,1 1 1,1-1-1,6 25 0,-8-40-303,1 1-1,0 0 0,0 0 1,0-1-1,1 1 0,0-1 1,0 0-1,0 0 0,0 0 1,0 0-1,1 0 0,0-1 1,0 0-1,0 1 0,0-2 1,0 1-1,1 0 0,-1-1 1,1 0-1,0 0 0,-1 0 1,1 0-1,0-1 0,0 0 1,8 1-1,43 3-2277,0-2-1,73-6 1,-70-2-4530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2:01.908"/>
    </inkml:context>
    <inkml:brush xml:id="br0">
      <inkml:brushProperty name="width" value="0.05" units="cm"/>
      <inkml:brushProperty name="height" value="0.05" units="cm"/>
      <inkml:brushProperty name="color" value="#E71224"/>
    </inkml:brush>
  </inkml:definitions>
  <inkml:trace contextRef="#ctx0" brushRef="#br0">86 77 5209,'0'0'5064,"0"0"-2039,0 0-725,0 0-650,0 0-377,0 0-351,8 9-99,-5-6-734,6 7 80,0-1-1,-1 1 1,0 0-1,9 17 1,61 127 480,-68-131-611,-2 0 0,-1 1 0,-1 0 0,7 49 0,-10 18-46,-3-89 4,0 0 1,0 0-1,0 0 1,-1 0-1,1 0 0,-1 0 1,1 0-1,-1 0 1,0 0-1,1-1 1,-1 1-1,0 0 1,0 0-1,0-1 1,-1 1-1,1-1 0,0 1 1,-3 2-1,0-2-9,1 0-1,0 0 0,-1 0 0,1 0 0,-1 0 1,0-1-1,0 0 0,-7 2 0,-2-1-22,0-1 0,1 0 0,-1 0 0,-26-4 0,35 2 2,0 0 1,0-1 0,0 1-1,0-1 1,0 0 0,0 0-1,1 0 1,-1 0 0,1-1-1,0 1 1,-1-1 0,1 0-1,0 0 1,0 0 0,1-1-1,-1 1 1,1-1 0,0 1-1,0-1 1,-2-5 0,-4-7-75,1-1 0,0-1-1,-4-22 1,4 9-110,1-1 0,-2-46 0,5-67-98,3 141 310,0-6 42,2 0 0,0 0 0,0 1 0,0-1 0,1 1 0,1 0 0,-1 0 0,2 0 0,-1 0 0,1 1 0,0 0 0,1 0 0,9-11 0,-13 18-11,0-1 1,0 1-1,0 0 0,0 0 0,0 0 0,0 0 1,0 0-1,1 0 0,-1 0 0,0 1 0,0-1 1,1 1-1,4-1 0,36 2 38,-22 0-60,222-1-12,-234 1-386,1-1 1,-1-1-1,0 0 0,0 0 1,0-1-1,-1 0 0,1 0 1,11-5-1,12-13-5993</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2:02.698"/>
    </inkml:context>
    <inkml:brush xml:id="br0">
      <inkml:brushProperty name="width" value="0.05" units="cm"/>
      <inkml:brushProperty name="height" value="0.05" units="cm"/>
      <inkml:brushProperty name="color" value="#E71224"/>
    </inkml:brush>
  </inkml:definitions>
  <inkml:trace contextRef="#ctx0" brushRef="#br0">1 0 3241,'0'0'4835,"0"0"-2055,0 0-669,0 0-367,0 0-220,0 0-389,4 2-233,24 8 270,52 12 1,-47-14-1116,-32-8-75,0 1 0,0-1 0,0 0 0,0 0 0,1 0 0,-1 1 0,0-1 0,0 1 0,0-1 0,0 1 0,0-1 0,0 1 0,-1-1 1,1 1-1,0 0 0,0 0 0,0-1 0,0 1 0,-1 0 0,1 0 0,0 0 0,-1 0 0,1 0 0,-1 0 0,1 0 0,-1 0 0,1 0 0,-1 0 0,1 2 0,-2 0-77,1 0-1,-1 0 0,0 0 0,0 0 0,0-1 1,0 1-1,0 0 0,0-1 0,-1 1 0,-3 4 0,-10 15-990,-26 31 0,34-44 888,-1-1 1,0-1 0,-1 1-1,1-2 1,-1 1 0,-13 6-1,45-10 2039,157-3-4439,-132 0-1266</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1.138"/>
    </inkml:context>
    <inkml:brush xml:id="br0">
      <inkml:brushProperty name="width" value="0.05" units="cm"/>
      <inkml:brushProperty name="height" value="0.05" units="cm"/>
      <inkml:brushProperty name="color" value="#E71224"/>
    </inkml:brush>
  </inkml:definitions>
  <inkml:trace contextRef="#ctx0" brushRef="#br0">7 2 5617,'0'0'2575,"0"0"-394,0 0-1973,0 0 0,0 0 0,0 0 0,0 0 0,0 0 1,0 0-1,0 0 0,0 0 0,0-1 0,0 1 0,0 0 0,0 0 0,0 0 1,0 0-1,0 0 0,0 0 0,-1 0 0,1 0 0,0 0 0,0 0 0,0 0 1,0 0-1,0 0 0,0-1 0,0 1 0,0 0 0,0 0 0,0 0 0,0 0 1,0 0-1,-1 0 0,1 0 0,0 0 0,0 0 0,0 0 0,0 0 0,0 0 0,0 0 1,0 0-1,0 0 0,0 0 0,-1 0 0,1 0 0,0 0 0,0 0 0,0 0 1,0 0-1,0 0 0,0 0 0,0 1 0,0-1 0,-2 465 600,1-231-2780,0 0-9016,1-223 3241</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2.536"/>
    </inkml:context>
    <inkml:brush xml:id="br0">
      <inkml:brushProperty name="width" value="0.05" units="cm"/>
      <inkml:brushProperty name="height" value="0.05" units="cm"/>
      <inkml:brushProperty name="color" value="#E71224"/>
    </inkml:brush>
  </inkml:definitions>
  <inkml:trace contextRef="#ctx0" brushRef="#br0">175 0 4753,'0'0'2178,"0"0"-324,0 0-393,0 0-310,0 0-376,0 0 5,0 0-116,0 0-80,0 0-36,0 0-34,0 0 55,0 0-71,0 0 82,0 0-164,0 0 47,0 0-171,0 0-25,0 0-63,-8 3 204,-25 27 39,25-22-349,0 0-1,-17 13 1,1-6-60,10-7-28,1 1 1,0 0-1,-14 13 1,27-22-28,0 0-1,0 0 1,-1 0 0,1 1 0,0-1 0,0 0-1,0 0 1,0 0 0,0 0 0,0 0 0,0 0-1,-1 1 1,1-1 0,0 0 0,0 0 0,0 0-1,0 0 1,0 1 0,0-1 0,0 0 0,0 0-1,0 0 1,0 1 0,0-1 0,0 0-1,0 0 1,0 0 0,0 0 0,0 1 0,0-1-1,0 0 1,0 0 0,0 0 0,1 0 0,-1 1-1,0-1 1,0 0 0,0 0 0,0 0 0,0 0-1,0 0 1,0 0 0,1 1 0,-1-1 0,0 0-1,0 0 1,0 0 0,0 0 0,0 0-1,1 0 1,-1 0 0,0 0 0,0 0 0,0 0-1,18 4-304,35-4 355,-39 0-168,37 3-6,87 16 1,-108-16 1643,-30-3-723,-17 0-396,15-1-373,-1 1 0,0-1 0,0 1 0,1-1-1,-1 0 1,0 0 0,1 0 0,-1-1 0,1 1 0,-1-1 0,1 1 0,0-1 0,-1 0 0,1 0 0,0 0 0,0 0 0,1 0 0,-1 0 0,0 0-1,1-1 1,-1 1 0,-1-4 0,-2-4-213,0 0 0,1 0 0,0-1 0,-3-15 0,6 23 48,-3-8-2257,-4 8-6701,5 3 2170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4.378"/>
    </inkml:context>
    <inkml:brush xml:id="br0">
      <inkml:brushProperty name="width" value="0.05" units="cm"/>
      <inkml:brushProperty name="height" value="0.05" units="cm"/>
      <inkml:brushProperty name="color" value="#E71224"/>
    </inkml:brush>
  </inkml:definitions>
  <inkml:trace contextRef="#ctx0" brushRef="#br0">1 7 6585,'0'0'4697,"0"0"-1723,0 0-648,0 0-597,0 0-552,0 0-297,0 0-842,0 0-1,-1 0 1,1 0-1,0 0 1,0 0-1,0 0 1,0 0-1,0-1 1,0 1-1,0 0 1,0 0-1,0 0 1,0 0-1,0 0 0,0 0 1,0 0-1,0 0 1,0 0-1,0-1 1,0 1-1,0 0 1,0 0-1,0 0 1,0 0-1,0 0 1,0 0-1,0 0 1,0 0-1,0 0 1,0-1-1,1 1 1,-1 0-1,0 0 1,0 0-1,0 0 0,0 0 1,0 0-1,0 0 1,0 0-1,0 0 1,0 0-1,0 0 1,0 0-1,0 0 1,1 0-1,-1 0 1,0 0-1,0 0 1,0 0-1,0 0 1,0 0-1,0 0 1,0 0-1,0 0 1,0 0-1,1 0 0,-1 0 1,0 0-1,0 0 1,338 10 426,-74-20-3258,-230 6-1234,-32 4-575,-2 0-2804</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5.155"/>
    </inkml:context>
    <inkml:brush xml:id="br0">
      <inkml:brushProperty name="width" value="0.05" units="cm"/>
      <inkml:brushProperty name="height" value="0.05" units="cm"/>
      <inkml:brushProperty name="color" value="#E71224"/>
    </inkml:brush>
  </inkml:definitions>
  <inkml:trace contextRef="#ctx0" brushRef="#br0">0 0 1712,'0'0'7003,"0"0"-3485,0 0-1160,0 0-388,0 0-678,0 0-414,0 7-357,7 124 707,1-65-1102,1 73 0,-6-125-160,-1-9-216,0-6-652,2-110-395,0 88 886,1 1-1,8-25 1,-10 38 281,1 0 0,-1 0 1,1 1-1,1-1 1,0 1-1,0 0 1,11-12-1,-15 19 176,-1 0 1,1 0-1,0 1 1,-1-1-1,1 0 0,0 0 1,0 1-1,-1-1 0,1 0 1,0 1-1,0-1 1,0 1-1,0-1 0,0 1 1,0-1-1,0 1 0,0 0 1,0 0-1,0-1 0,0 1 1,0 0-1,0 0 1,0 0-1,0 0 0,1 0 1,-1 0-1,0 0 0,0 1 1,0-1-1,0 0 1,0 1-1,0-1 0,0 0 1,0 1-1,0 0 0,0-1 1,-1 1-1,1-1 0,0 1 1,0 0-1,0-1 1,-1 1-1,2 2 0,2 3 114,0 0 0,0 0-1,-1 1 1,0-1-1,3 10 1,-2-5 5,12 30-10,-7-15-2,20 37 0,-26-56-208,1-1-1,0 0 0,0 0 0,1 0 0,-1 0 0,1-1 0,1 0 1,-1 0-1,1 0 0,9 6 0,-12-10-180,-1 0 1,1 1-1,0-1 0,-1 0 0,1-1 0,0 1 1,0 0-1,0-1 0,5 1 0,14-4-4373,-5-3-403</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5.699"/>
    </inkml:context>
    <inkml:brush xml:id="br0">
      <inkml:brushProperty name="width" value="0.05" units="cm"/>
      <inkml:brushProperty name="height" value="0.05" units="cm"/>
      <inkml:brushProperty name="color" value="#E71224"/>
    </inkml:brush>
  </inkml:definitions>
  <inkml:trace contextRef="#ctx0" brushRef="#br0">1 6 4353,'0'0'2995,"0"0"-514,0 0-331,0 0-205,0 0-242,0 0-397,0-6 2115,-1 70-3434,2 63 730,5-65-2710,8-3-3364,-6-36-1942</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6.341"/>
    </inkml:context>
    <inkml:brush xml:id="br0">
      <inkml:brushProperty name="width" value="0.05" units="cm"/>
      <inkml:brushProperty name="height" value="0.05" units="cm"/>
      <inkml:brushProperty name="color" value="#E71224"/>
    </inkml:brush>
  </inkml:definitions>
  <inkml:trace contextRef="#ctx0" brushRef="#br0">0 0 7946,'0'0'4266,"0"0"-1392,0 0-642,0 0-569,0 0-672,0 0-265,0 0-354,3 0-72,460 0 468,-462 1-975,-1-1 186,0 0 0,0 0-1,0 0 1,0 0 0,0 0-1,0 0 1,0 0 0,0 0-1,0 1 1,0-1 0,0 0-1,0 0 1,0 0 0,0 0-1,0 0 1,0 0 0,0 0 0,0 1-1,0-1 1,0 0 0,0 0-1,0 0 1,0 0 0,0 0-1,0 0 1,0 0 0,0 1-1,0-1 1,0 0 0,0 0-1,0 0 1,0 0 0,0 0-1,0 0 1,0 0 0,-1 0 0,1 1-1,0-1 1,0 0 0,0 0-1,0 0 1,0 0 0,0 0-1,0 0 1,0 0 0,-1 0-1,1 0 1,0 0 0,0 0-1,0 0 1,0 0 0,0 0 0,0 0-1,-1 0 1,1 0 0,0 0-1,0 0 1,0 0 0,0 0-1,0 0 1,0 0 0,-119 37-9776,71-19-472</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6.663"/>
    </inkml:context>
    <inkml:brush xml:id="br0">
      <inkml:brushProperty name="width" value="0.05" units="cm"/>
      <inkml:brushProperty name="height" value="0.05" units="cm"/>
      <inkml:brushProperty name="color" value="#E71224"/>
    </inkml:brush>
  </inkml:definitions>
  <inkml:trace contextRef="#ctx0" brushRef="#br0">0 0 3881</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6.994"/>
    </inkml:context>
    <inkml:brush xml:id="br0">
      <inkml:brushProperty name="width" value="0.05" units="cm"/>
      <inkml:brushProperty name="height" value="0.05" units="cm"/>
      <inkml:brushProperty name="color" value="#E71224"/>
    </inkml:brush>
  </inkml:definitions>
  <inkml:trace contextRef="#ctx0" brushRef="#br0">0 0 3881,'49'97'4667,"-40"-78"-1905,-9-19-738,0 0-292,0 0-412,0 0-345,2 0-856,-1 0 0,1 1 0,0-1 0,-1 1 0,1-1 0,-1 1 0,1 0 0,-1 0 0,1-1 0,-1 1 0,1 0 0,-1 0 0,2 3 0,19 18 177,-12-10 21,29 24-116,-26-25-163,0 1 0,-1 0 0,16 21 1,-27-31-55,0 1 1,1-1 0,-1 1 0,0-1 0,0 1 0,0-1-1,-1 1 1,1 0 0,-1-1 0,1 1 0,-1 0 0,0-1 0,0 1-1,0 0 1,0-1 0,-1 1 0,1 0 0,-1-1 0,-1 5-1,0-1 0,0-1 0,-1 0 0,1 0 0,-1 0 0,0 0 0,0-1 0,-1 1 0,-4 4 0,-46 41-163,35-34 177,1 0-1,-23 28 0,36-40-25,4-3 31,0-1-1,1 1 1,-1-1 0,1 0 0,-1 1 0,1-1-1,-1 1 1,1-1 0,-1 1 0,1-1 0,-1 1 0,1 0-1,0-1 1,-1 1 0,1-1 0,0 1 0,0 0-1,-1-1 1,1 1 0,0 0 0,0-1 0,0 1-1,0 0 1,0 0 0,0-1 0,0 1 0,0 0-1,0 0 92,0-1-41,6 1 114,-1 0-1,1 0 0,0 0 1,8 4-1,5 1 104,11-1-371,1 0 0,-1-2 0,1-2 0,49-2 1,-46-4-2470,-2-4-3548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6.815"/>
    </inkml:context>
    <inkml:brush xml:id="br0">
      <inkml:brushProperty name="width" value="0.05" units="cm"/>
      <inkml:brushProperty name="height" value="0.05" units="cm"/>
      <inkml:brushProperty name="color" value="#0000FF"/>
    </inkml:brush>
  </inkml:definitions>
  <inkml:trace contextRef="#ctx0" brushRef="#br0">394 0 9762,'0'0'5017,"0"0"-2824,0 0-409,0 0-824,0 0 40,0 0-487,0 0 15,-12 158-288,-27-100-96,-1 6-144,-12 0-48,7-5-384,-1-1-633,1-6-207,5-11-656,6-12-737,11-11-1936,6-12-4385</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7.982"/>
    </inkml:context>
    <inkml:brush xml:id="br0">
      <inkml:brushProperty name="width" value="0.05" units="cm"/>
      <inkml:brushProperty name="height" value="0.05" units="cm"/>
      <inkml:brushProperty name="color" value="#E71224"/>
    </inkml:brush>
  </inkml:definitions>
  <inkml:trace contextRef="#ctx0" brushRef="#br0">307 11 3041,'0'0'2328,"0"0"-607,0 0-256,0 0-5,0 0-115,0 0 63,0 0-84,2-2 90,5-5-210,-6 5-78,-1 2-114,0 0-130,0 0-189,0 0-242,0 6 341,-3 3-693,-1 0-1,0 0 1,0 0-1,-1 0 1,0-1-1,-9 12 1,-5 8-38,-109 162-91,28-73-3988,88-108 2069,0-7-3250,6-2-765</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8.429"/>
    </inkml:context>
    <inkml:brush xml:id="br0">
      <inkml:brushProperty name="width" value="0.05" units="cm"/>
      <inkml:brushProperty name="height" value="0.05" units="cm"/>
      <inkml:brushProperty name="color" value="#E71224"/>
    </inkml:brush>
  </inkml:definitions>
  <inkml:trace contextRef="#ctx0" brushRef="#br0">0 0 3137,'0'0'3594,"0"0"-1236,0 0-438,0 0-213,0 0-263,0 0-155,8 2 1602,-6 1-2715,1 1 1,-1 0-1,0 0 0,0 0 1,0 0-1,0 0 0,2 8 1,4 11 278,16 25-320,2-1 1,2-1-1,2-2 1,59 68-1,-70-90-598,26 30-1174,-41-47 286,-1 1 0,0-1 0,0 0 0,4 11 0,-6-8-5020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8.957"/>
    </inkml:context>
    <inkml:brush xml:id="br0">
      <inkml:brushProperty name="width" value="0.05" units="cm"/>
      <inkml:brushProperty name="height" value="0.05" units="cm"/>
      <inkml:brushProperty name="color" value="#E71224"/>
    </inkml:brush>
  </inkml:definitions>
  <inkml:trace contextRef="#ctx0" brushRef="#br0">106 0 5297,'0'0'2802,"0"0"-476,0 0-599,0 0-177,0 0-293,0 0-221,0 0-267,0 3 44,7 99 1946,0 8-2153,-7-81-512,1-14-46,-1 1 0,-2 20 1,2-34-66,-1-1 0,0 0 0,1 0 0,-1 0 0,0 1 0,0-1 0,1 0 0,-1 0 0,0 0 0,0 0 0,0 0 0,0-1 0,0 1 0,-1 0 0,1 0 0,0-1 0,0 1 0,0 0 0,-1-1 0,1 0 0,0 1 0,-1-1 0,1 0 0,0 1 0,-1-1 0,1 0 0,0 0 0,-1 0 0,1 0 0,0 0 0,-2-1 0,-1 1-237,-1 0-1,1-1 1,0 1-1,0-1 1,0 0 0,1 0-1,-1 0 1,0-1 0,-5-2-1,6 2-149,1-1-1,-1 0 1,0 1-1,1-1 1,-1 0-1,-1-4 1,-14-23-4520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19.357"/>
    </inkml:context>
    <inkml:brush xml:id="br0">
      <inkml:brushProperty name="width" value="0.05" units="cm"/>
      <inkml:brushProperty name="height" value="0.05" units="cm"/>
      <inkml:brushProperty name="color" value="#E71224"/>
    </inkml:brush>
  </inkml:definitions>
  <inkml:trace contextRef="#ctx0" brushRef="#br0">0 7 4201,'0'0'4361,"0"0"-1953,0 0-143,0 0-321,0 0-359,0 0-665,0 0-48,7-7-456,-7 7-176,0 0-152,3 0-176,8 0 0,-5 0-1152,-2 0-3929</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0.386"/>
    </inkml:context>
    <inkml:brush xml:id="br0">
      <inkml:brushProperty name="width" value="0.05" units="cm"/>
      <inkml:brushProperty name="height" value="0.05" units="cm"/>
      <inkml:brushProperty name="color" value="#E71224"/>
    </inkml:brush>
  </inkml:definitions>
  <inkml:trace contextRef="#ctx0" brushRef="#br0">160 0 440,'0'0'6255,"0"0"-3005,0 0-1107,0 0-333,0 0-319,0 0-368,0 0-239,0 0-188,0 0-231,0 2-25,0 249 1062,0-249-1527,0-1 0,0 1 0,-1-1 0,1 1 0,0-1 0,-1 0 0,1 1 0,-1-1 0,0 0 0,0 1 0,1-1 0,-1 0 0,0 0 0,0 1 0,0-1 0,0 0 0,0 0 0,0 0 0,0 0 0,-1-1 1,1 1-1,0 0 0,0 0 0,-1-1 0,1 1 0,-1-1 0,1 1 0,0-1 0,-1 1 0,1-1 0,-1 0 0,-2 0 0,0 1-81,0-1 1,0 0-1,1 0 1,-1 0 0,0 0-1,0-1 1,0 1-1,1-1 1,-1 0-1,0-1 1,1 1-1,-6-3 1,2-1-390,1 1 0,0-2 0,0 1 0,-6-7 0,-6-7-2237,1 5-1803</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0.979"/>
    </inkml:context>
    <inkml:brush xml:id="br0">
      <inkml:brushProperty name="width" value="0.05" units="cm"/>
      <inkml:brushProperty name="height" value="0.05" units="cm"/>
      <inkml:brushProperty name="color" value="#E71224"/>
    </inkml:brush>
  </inkml:definitions>
  <inkml:trace contextRef="#ctx0" brushRef="#br0">0 0 4945,'0'0'2890,"0"0"-411,0 0-497,0 0-290,0 0-306,0 0-280,0 0-168,0 0-269,0 0-121,0 0-234,0 0-24,0 0-186,0 0 53,6 0-461,23 0-5829,-13 0-769</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1.586"/>
    </inkml:context>
    <inkml:brush xml:id="br0">
      <inkml:brushProperty name="width" value="0.05" units="cm"/>
      <inkml:brushProperty name="height" value="0.05" units="cm"/>
      <inkml:brushProperty name="color" value="#E71224"/>
    </inkml:brush>
  </inkml:definitions>
  <inkml:trace contextRef="#ctx0" brushRef="#br0">0 18 6145,'0'0'3102,"0"0"-700,0 0-324,0 0-414,0 0-386,0 0-357,52-4-605,-40-1-1571,12-3-6693,-20 7 709</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2.134"/>
    </inkml:context>
    <inkml:brush xml:id="br0">
      <inkml:brushProperty name="width" value="0.05" units="cm"/>
      <inkml:brushProperty name="height" value="0.05" units="cm"/>
      <inkml:brushProperty name="color" value="#E71224"/>
    </inkml:brush>
  </inkml:definitions>
  <inkml:trace contextRef="#ctx0" brushRef="#br0">0 49 4337,'0'0'1856,"0"0"-83,0 0-262,0 0-271,0 0-193,0 0-8,0 0 66,0 0-84,0 0-43,0 0-223,0 0-52,0 0-227,0 0-73,0 0-143,5 0-72,1 0-396,0 0 1,0-1-1,1 0 1,-1 0-1,0 0 1,0-1-1,10-4 1,22-14-3797,-10 3-2183</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2.632"/>
    </inkml:context>
    <inkml:brush xml:id="br0">
      <inkml:brushProperty name="width" value="0.05" units="cm"/>
      <inkml:brushProperty name="height" value="0.05" units="cm"/>
      <inkml:brushProperty name="color" value="#E71224"/>
    </inkml:brush>
  </inkml:definitions>
  <inkml:trace contextRef="#ctx0" brushRef="#br0">0 0 1560,'0'0'3892,"0"0"-1484,0 0-489,0 0-254,0 0-344,0 0-48,0 0-66,0 5 996,0 85 463,0 1-5739,0-63-1581</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23.950"/>
    </inkml:context>
    <inkml:brush xml:id="br0">
      <inkml:brushProperty name="width" value="0.05" units="cm"/>
      <inkml:brushProperty name="height" value="0.05" units="cm"/>
      <inkml:brushProperty name="color" value="#E71224"/>
    </inkml:brush>
  </inkml:definitions>
  <inkml:trace contextRef="#ctx0" brushRef="#br0">1 0 4457,'0'0'2581,"0"0"-670,0 0-320,0 0-364,0 0 69,0 0-187,0 12-35,0 150 2401,0-134-4530,-1-37 807,2 0 0,-1 0-1,1 0 1,0 0-1,1 0 1,0 0-1,0 1 1,1-1-1,0 0 1,1 1-1,0 0 1,0 0-1,1 0 1,0 0-1,7-8 1,-6 11 219,0 1 0,1 0-1,0 0 1,-1 1 0,1-1 0,1 1 0,6-2 0,6 4 573,-20 1-505,1 0 1,-1 0-1,1 0 1,-1 0-1,1 0 1,-1 0-1,1 0 1,-1 0-1,1 0 1,0 0-1,-1 0 1,1 0-1,-1 1 1,1-1-1,-1 0 1,0 0-1,1 1 1,-1-1-1,1 0 1,-1 1-1,1-1 1,-1 0-1,0 1 1,1-1-1,-1 1 1,0-1-1,1 1 1,-1-1-1,0 1 1,0-1-1,1 1 1,-2 41 1953,2 53-327,0-91-1691,0 0-1,0 0 1,0 1-1,0-1 1,1 0-1,-1 0 1,1 0-1,0 0 0,0 0 1,1-1-1,-1 1 1,1-1-1,0 1 1,0-1-1,3 3 1,-3-3-377,0 0 0,1-1 0,-1 0 1,1 0-1,-1 0 0,1 0 1,-1-1-1,1 1 0,0-1 0,5 1 1,8-1-3935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7.133"/>
    </inkml:context>
    <inkml:brush xml:id="br0">
      <inkml:brushProperty name="width" value="0.05" units="cm"/>
      <inkml:brushProperty name="height" value="0.05" units="cm"/>
      <inkml:brushProperty name="color" value="#0000FF"/>
    </inkml:brush>
  </inkml:definitions>
  <inkml:trace contextRef="#ctx0" brushRef="#br0">0 0 5737,'0'0'2394,"0"0"-356,0 0-182,0 0-233,0 0-72,0 0-233,10 23-426,149 337 563,-152-343-1784,-1-1 0,7 28 0,-10-18-2314,-1 2-3392,-2-17-1668</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37.428"/>
    </inkml:context>
    <inkml:brush xml:id="br0">
      <inkml:brushProperty name="width" value="0.05" units="cm"/>
      <inkml:brushProperty name="height" value="0.05" units="cm"/>
      <inkml:brushProperty name="color" value="#0000FF"/>
    </inkml:brush>
  </inkml:definitions>
  <inkml:trace contextRef="#ctx0" brushRef="#br0">1 0 5937,'0'0'3101,"0"0"-682,0 0-390,0 0-178,0 0-402,0 0-190,0 0-348,0 0-117,0 0-145,0 0-109,0 0-72,0 0-257,1 15 372,0-13-569,1 1-1,-1-1 1,1 0 0,0 1 0,0-1 0,0 0 0,0 0 0,0 0 0,0-1-1,1 1 1,-1 0 0,0-1 0,1 0 0,0 1 0,-1-1 0,5 1-1,8 3-24,27 5-1,-34-9-3,41 6-496,0-2-1,0-3 0,55-4 1,-20 1-817,-29 1-512,-30 0-4639,-25 0 1391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38.036"/>
    </inkml:context>
    <inkml:brush xml:id="br0">
      <inkml:brushProperty name="width" value="0.05" units="cm"/>
      <inkml:brushProperty name="height" value="0.05" units="cm"/>
      <inkml:brushProperty name="color" value="#0000FF"/>
    </inkml:brush>
  </inkml:definitions>
  <inkml:trace contextRef="#ctx0" brushRef="#br0">6 7 640,'0'0'2319,"0"0"-461,0 0-114,0 0-322,0 0-128,0 0-261,-3 14 2207,3-14-2542,-1-2 1908,0-7-7890,5 3 2149,-3 2-1987</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38.901"/>
    </inkml:context>
    <inkml:brush xml:id="br0">
      <inkml:brushProperty name="width" value="0.05" units="cm"/>
      <inkml:brushProperty name="height" value="0.05" units="cm"/>
      <inkml:brushProperty name="color" value="#0000FF"/>
    </inkml:brush>
  </inkml:definitions>
  <inkml:trace contextRef="#ctx0" brushRef="#br0">1 1 1272,'0'0'2098,"0"0"-326,0 0-259,0 0-189,0 0-253,0 0 65,0 0-180,0 0-103,0 0-116,0 0 63,0 0 106,0 0-5,0-1 6273,11 2-7233,182 13-1017,-139-14-35,32 0-1204,-31 0-5942,-53 0 570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39.479"/>
    </inkml:context>
    <inkml:brush xml:id="br0">
      <inkml:brushProperty name="width" value="0.05" units="cm"/>
      <inkml:brushProperty name="height" value="0.05" units="cm"/>
      <inkml:brushProperty name="color" value="#0000FF"/>
    </inkml:brush>
  </inkml:definitions>
  <inkml:trace contextRef="#ctx0" brushRef="#br0">4 0 5025,'0'0'2875,"0"0"-522,0 0-381,0 0-218,0 0 12,0 0-275,-3 1 4022,2 5-5338,2 39-429,2-1 1,1 1 0,3-1 0,1 0 0,2-1-1,26 68 1,-19-71-1784,2 6-4276,-8-13-3791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3:40.830"/>
    </inkml:context>
    <inkml:brush xml:id="br0">
      <inkml:brushProperty name="width" value="0.05" units="cm"/>
      <inkml:brushProperty name="height" value="0.05" units="cm"/>
      <inkml:brushProperty name="color" value="#0000FF"/>
    </inkml:brush>
  </inkml:definitions>
  <inkml:trace contextRef="#ctx0" brushRef="#br0">0 442 5537,'0'0'2761,"0"0"-381,0 0-505,0 0-472,0 0-580,0 0-327,7-10-268,119-173-458,-110 161 123,1 0-26,-1 0 0,-1-2 0,12-25 0,-25 45 196,-1 1 1,0-1-1,0 1 1,0-1-1,0 1 0,0-7 1,-1 9 279,0 1 161,0 0-51,0 0 115,0 0-72,0 5 241,-1 23-451,-9 44 0,1-6 204,5 86-17,4-105-456,4-47-80,-1 1 0,0-1 0,1 0 0,-1 0 1,0 0-1,4-1 0,-4 0 52,-1 0 0,0 0 0,1 0 0,-1 0 0,0-1 0,0 1 0,0-1 0,0 1 0,0-1 0,-1 0-1,1 1 1,2-5 0,17-27 20,-16 25-24,73-136-1071,-67 121 616,-2 0 0,-1 0-1,0-1 1,6-39-1,-12 48 538,-2-31 0,-1 23 1244,1 22-902,-1 2-378,1-1 0,-1 0 0,0 0 0,0 1 0,0-1-1,0 0 1,0 1 0,1-1 0,-1 1 0,0-1 0,0 1 0,1 0 0,-1-1-1,0 1 1,1 0 0,-1-1 0,0 1 0,1 0 0,-1 0 0,1-1 0,-1 1 0,1 0-1,0 0 1,-1 0 0,1 0 0,0 0 0,0 0 0,-1 1 0,-4 36-117,4-21 182,-7 60 418,3 117 0,5-162-544,0-27 41,0 0-1,1 0 0,-1 0 0,1 0 0,0 0 0,0 0 0,1 0 1,0 0-1,0 0 0,3 5 0,-4-7-229,1-1 1,-1 0-1,1 0 1,0 0-1,0 0 1,0 0-1,0-1 1,4 4-1,-4-4-419,0 0 0,0 0 0,1 0-1,-1 0 1,0 0 0,0-1 0,1 1 0,-1-1 0,1 0-1,3 1 1,5-1-7547</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1.063"/>
    </inkml:context>
    <inkml:brush xml:id="br0">
      <inkml:brushProperty name="width" value="0.05" units="cm"/>
      <inkml:brushProperty name="height" value="0.05" units="cm"/>
      <inkml:brushProperty name="color" value="#0000FF"/>
    </inkml:brush>
  </inkml:definitions>
  <inkml:trace contextRef="#ctx0" brushRef="#br0">0 1 8106,'0'0'4387,"0"0"-1795,0 0-432,0 0-269,0 0-479,1 0-1225,-1 0-1,0 0 1,1 0-1,-1-1 0,1 1 1,-1 0-1,1 0 0,-1 0 1,1 0-1,-1 0 0,1 1 1,-1-1-1,0 0 1,1 0-1,-1 0 0,1 0 1,-1 0-1,1 1 0,-1-1 1,0 0-1,1 0 1,-1 1-1,1-1 0,4 9-185,-1 0 0,0 0-1,0 1 1,-1-1 0,4 17-1,3 9-2,-4-21-558,-1 0 0,2 0 1,8 13-1,-9-18-2803,-1-1 0,14 14 0,-14-15-1698</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1.411"/>
    </inkml:context>
    <inkml:brush xml:id="br0">
      <inkml:brushProperty name="width" value="0.05" units="cm"/>
      <inkml:brushProperty name="height" value="0.05" units="cm"/>
      <inkml:brushProperty name="color" value="#0000FF"/>
    </inkml:brush>
  </inkml:definitions>
  <inkml:trace contextRef="#ctx0" brushRef="#br0">0 0 1096</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1.750"/>
    </inkml:context>
    <inkml:brush xml:id="br0">
      <inkml:brushProperty name="width" value="0.05" units="cm"/>
      <inkml:brushProperty name="height" value="0.05" units="cm"/>
      <inkml:brushProperty name="color" value="#0000FF"/>
    </inkml:brush>
  </inkml:definitions>
  <inkml:trace contextRef="#ctx0" brushRef="#br0">0 0 1096,'28'18'5872,"-24"-18"885,4-2-4097,0 0-2613,216 2-501,-223 6-1500,-2-4 1928,1 0-1,-1 1 0,0-1 0,0 0 0,0 1 1,0-1-1,0 0 0,0 0 0,0 0 0,-1 0 1,1 0-1,-1 0 0,1 0 0,-3 2 0,-30 25 66,29-25-70,-83 67-11,87-71 64,1 1 0,-1-1-1,1 0 1,0 0 0,-1 1 0,1-1-1,-1 0 1,1 1 0,0-1-1,-1 1 1,1-1 0,0 0 0,0 1-1,-1-1 1,1 1 0,0-1 0,0 1-1,0-1 1,-1 1 0,1-1-1,0 1 1,0-1 0,0 1 0,9 4 569,24-5 469,-25-1-810,0 1-171,0-1-1,0 0 1,0 0-1,14-5 1,0-1-2897,-21 6 2453,1 1-4182</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2.085"/>
    </inkml:context>
    <inkml:brush xml:id="br0">
      <inkml:brushProperty name="width" value="0.05" units="cm"/>
      <inkml:brushProperty name="height" value="0.05" units="cm"/>
      <inkml:brushProperty name="color" value="#0000FF"/>
    </inkml:brush>
  </inkml:definitions>
  <inkml:trace contextRef="#ctx0" brushRef="#br0">0 0 8122,'0'0'3192,"0"0"-1223,0 0-417,0 0-328,0 0-591,0 0 39,0 0-592,0 0 160,102 60-240,-88-46-384,0-4-825,-1-6-791,-2-1-785,-8-3-3328</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2.423"/>
    </inkml:context>
    <inkml:brush xml:id="br0">
      <inkml:brushProperty name="width" value="0.05" units="cm"/>
      <inkml:brushProperty name="height" value="0.05" units="cm"/>
      <inkml:brushProperty name="color" value="#0000FF"/>
    </inkml:brush>
  </inkml:definitions>
  <inkml:trace contextRef="#ctx0" brushRef="#br0">0 85 4729,'108'-47'2322,"-79"37"-630,-18 10-332,-1 0-389,31-3 1415,128-17 1588,-164 19-3954,1-1-18,1 1 0,-1 1 0,0-1 0,10 2 0,-27 8-628,-19 13 490,-46 36-2507,-151 87 1,225-145 3129,2 0 174,0 0 30,0 0-144,21 0 30,-12 0-381,-1-1-1,0 0 0,0 0 1,0-1-1,0 0 0,11-5 1,46-24 527,-46 20-637,-14 9-158,1-2 0,-1 1 0,0 0 0,0-1 0,0 0 0,6-7 0,9-17-3100,-9 10-1891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7.462"/>
    </inkml:context>
    <inkml:brush xml:id="br0">
      <inkml:brushProperty name="width" value="0.05" units="cm"/>
      <inkml:brushProperty name="height" value="0.05" units="cm"/>
      <inkml:brushProperty name="color" value="#0000FF"/>
    </inkml:brush>
  </inkml:definitions>
  <inkml:trace contextRef="#ctx0" brushRef="#br0">0 0 7210,'0'0'3928,"0"0"-2095,0 0 175,0 0-367,0 0-825,0 0-224,0 0-472,34 228 0,-28-205-120,-6-6-112,6-5-392,-6-6-785,0-6-327,0 0-680,0 0-1985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2.750"/>
    </inkml:context>
    <inkml:brush xml:id="br0">
      <inkml:brushProperty name="width" value="0.05" units="cm"/>
      <inkml:brushProperty name="height" value="0.05" units="cm"/>
      <inkml:brushProperty name="color" value="#0000FF"/>
    </inkml:brush>
  </inkml:definitions>
  <inkml:trace contextRef="#ctx0" brushRef="#br0">0 0 9274,'0'0'2574,"0"0"-571,0 0-187,0 0-133,0 0-716,0 0-268,9 33-270,29 103-176,-7-36-53,-22-80-179,13 23 0,-21-40-68,0-1 0,1 0 0,-1 0-1,1 1 1,-1-1 0,1 0 0,0-1-1,0 1 1,0 0 0,0 0 0,0-1-1,1 0 1,-1 1 0,0-1 0,1 0-1,-1 0 1,0 0 0,1 0 0,-1 0-1,1-1 1,0 1 0,-1-1 0,1 0-1,-1 0 1,1 0 0,0 0 0,-1 0-1,1 0 1,0-1 0,-1 1 0,1-1-1,-1 0 1,1 0 0,-1 0 0,0 0-1,1 0 1,-1 0 0,0-1 0,0 1-1,1-1 1,1-2 0,7-9 47,0-1 1,15-25 0,11-14 26,-36 51-31,-1 1 4,1 1 0,-1-1 0,0 1 0,1 0 0,-1-1 0,1 1 0,-1-1 0,1 1 0,-1 0 0,0-1 0,1 1 0,-1 0 0,1-1 0,0 1 0,-1 0 0,1 0 0,-1-1 0,1 1 0,-1 0 0,1 0 0,-1 0 0,2 0 0,-1 0 20,-1 0 56,0 0 56,0 2 98,0 11-252,0-6 101,0 0 0,0-1 1,0 1-1,-1 0 0,-2 9 1,2-14-147,1-1 0,-1 0 0,1 1 1,-1-1-1,1 0 0,-1 1 0,0-1 1,0 0-1,0 0 0,0 1 0,0-1 0,0 0 1,0 0-1,0 0 0,0 0 0,-1-1 0,1 1 1,0 0-1,-1 0 0,1-1 0,0 1 0,-1-1 1,1 1-1,-1-1 0,1 0 0,0 1 0,-1-1 1,1 0-1,-1 0 0,-1 0 0,-9 0-2165,-1 0-1708</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3.095"/>
    </inkml:context>
    <inkml:brush xml:id="br0">
      <inkml:brushProperty name="width" value="0.05" units="cm"/>
      <inkml:brushProperty name="height" value="0.05" units="cm"/>
      <inkml:brushProperty name="color" value="#0000FF"/>
    </inkml:brush>
  </inkml:definitions>
  <inkml:trace contextRef="#ctx0" brushRef="#br0">102 0 7946,'0'0'3131,"0"0"-670,0 0-258,0 0-738,0 0-495,0 0-347,0 11-7,0 0-444,1 4-8,-1 0 0,-1 0 1,0 0-1,-1 0 0,-6 21 0,0-14-191,-1 0-1,-1-1 0,-18 27 1,-4-8-4027,29-38 2232,2-2-3381,1 0 197</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3.419"/>
    </inkml:context>
    <inkml:brush xml:id="br0">
      <inkml:brushProperty name="width" value="0.05" units="cm"/>
      <inkml:brushProperty name="height" value="0.05" units="cm"/>
      <inkml:brushProperty name="color" value="#0000FF"/>
    </inkml:brush>
  </inkml:definitions>
  <inkml:trace contextRef="#ctx0" brushRef="#br0">1 0 3577,'0'0'2226,"0"0"-167,0 0-118,0 0-212,0 0-362,0 0-222,0 4 2271,3 21-2664,42 351 922,-39-214-11056,-6-161 4343</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3.749"/>
    </inkml:context>
    <inkml:brush xml:id="br0">
      <inkml:brushProperty name="width" value="0.05" units="cm"/>
      <inkml:brushProperty name="height" value="0.05" units="cm"/>
      <inkml:brushProperty name="color" value="#0000FF"/>
    </inkml:brush>
  </inkml:definitions>
  <inkml:trace contextRef="#ctx0" brushRef="#br0">0 0 5881,'0'0'3121,"0"0"-1361,0 0 17,0 0-289,0 0-8,0 0-399,0 0-137,28 0-304,-21 4-440,-1-1 80,1 1-280,0-1 16,3-3-16,0 0-320,1 4-920,-5-1-817,-2-3-2712</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4.089"/>
    </inkml:context>
    <inkml:brush xml:id="br0">
      <inkml:brushProperty name="width" value="0.05" units="cm"/>
      <inkml:brushProperty name="height" value="0.05" units="cm"/>
      <inkml:brushProperty name="color" value="#0000FF"/>
    </inkml:brush>
  </inkml:definitions>
  <inkml:trace contextRef="#ctx0" brushRef="#br0">55 0 6465,'-55'183'2809,"62"-183"-1233,3 0-31,4 0 143,0 0-448,3 3-240,0-3-575,3 4-81,-3-4-336,0 0-16,0 0-128,0 0-873,-6 0-1359,-5 3-2489</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4.418"/>
    </inkml:context>
    <inkml:brush xml:id="br0">
      <inkml:brushProperty name="width" value="0.05" units="cm"/>
      <inkml:brushProperty name="height" value="0.05" units="cm"/>
      <inkml:brushProperty name="color" value="#0000FF"/>
    </inkml:brush>
  </inkml:definitions>
  <inkml:trace contextRef="#ctx0" brushRef="#br0">0 67 7298,'0'0'2824,"0"0"-975,0 0-9,0 0-688,0 0 16,0 0-407,0 0-41,58 0-584,-41-7 184,0 0-312,0 0-8,0 0-192,4-7-1048,-4 0-1113,-10 4-2632</inkml:trace>
  <inkml:trace contextRef="#ctx0" brushRef="#br0" timeOffset="1">0 67 3673,'79'-59'3072,"-76"66"-1191,0 3-73,4 4-447,0 4-305,-4 3-424,4 3-152,-3 1-352,-4-1 48,3 1-176,-3-4 0,0 3-808,0-6-632,0-8-2705</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4.749"/>
    </inkml:context>
    <inkml:brush xml:id="br0">
      <inkml:brushProperty name="width" value="0.05" units="cm"/>
      <inkml:brushProperty name="height" value="0.05" units="cm"/>
      <inkml:brushProperty name="color" value="#0000FF"/>
    </inkml:brush>
  </inkml:definitions>
  <inkml:trace contextRef="#ctx0" brushRef="#br0">1 25 6913,'0'0'3161,"0"0"-1152,0 0-425,0 0-192,0 0-760,0 0 48,0 0-503,10-7 335,3 7-312,4 0-32,0 0-168,4-4-144,3 1-640,0-4-1257,-7 3-1800,-7 4-3432</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5.085"/>
    </inkml:context>
    <inkml:brush xml:id="br0">
      <inkml:brushProperty name="width" value="0.05" units="cm"/>
      <inkml:brushProperty name="height" value="0.05" units="cm"/>
      <inkml:brushProperty name="color" value="#0000FF"/>
    </inkml:brush>
  </inkml:definitions>
  <inkml:trace contextRef="#ctx0" brushRef="#br0">58 1 5705,'-58'206'4833,"61"-209"-2976,8-1 127,6-6-600,0 3-343,3-4-521,1-3-352,-1 0-168,4-3-16,3-8-1129,-6 4-2775,-4 0-4658</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5.417"/>
    </inkml:context>
    <inkml:brush xml:id="br0">
      <inkml:brushProperty name="width" value="0.05" units="cm"/>
      <inkml:brushProperty name="height" value="0.05" units="cm"/>
      <inkml:brushProperty name="color" value="#0000FF"/>
    </inkml:brush>
  </inkml:definitions>
  <inkml:trace contextRef="#ctx0" brushRef="#br0">1 0 8666,'0'0'2532,"0"0"-428,0 0-193,0 0-479,0 0-529,0 0-278,0 27-331,0 127 10,0-118-294,0-36-36,0 1-1,0-1 0,0 1 0,1-1 1,-1 1-1,0-1 0,1 0 0,-1 1 0,0-1 1,1 1-1,-1-1 0,1 0 0,-1 1 1,0-1-1,1 0 0,-1 0 0,1 1 1,-1-1-1,1 0 0,-1 0 0,1 0 1,-1 0-1,1 0 0,-1 1 0,1-1 1,-1 0-1,1 0 0,0 0 0,0-1 0,21 2-698,-16-2 586,5 1 76,-4 1 48,1-1 1,0 0-1,-1-1 1,1 0-1,0 0 0,-1-1 1,14-4-1,-11 1 2,-5 3 5,-1 0 1,0 0-1,1 1 0,-1-1 1,1 1-1,8-2 1,-12 3-104,-1 0 94,0 9 614,0 6-173,0 0-308,0-1 0,0 0 1,-2 0-1,0 0 0,-4 17 1,2-19-318,1-3 228,0 1 0,-1 0 0,-8 16 0,10-23-291,0-1-1,0 1 0,0-1 1,0 0-1,0 1 0,-5 2 1,5-3-251,0-1 1,0 0-1,-1 1 1,1-1-1,0 0 1,-1 0-1,1-1 1,-1 1 0,-3 0-1,-4 0-5853</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5.748"/>
    </inkml:context>
    <inkml:brush xml:id="br0">
      <inkml:brushProperty name="width" value="0.05" units="cm"/>
      <inkml:brushProperty name="height" value="0.05" units="cm"/>
      <inkml:brushProperty name="color" value="#0000FF"/>
    </inkml:brush>
  </inkml:definitions>
  <inkml:trace contextRef="#ctx0" brushRef="#br0">0 25 4993,'0'0'5121,"0"0"-3176,0 0 63,0 0-664,0 0-279,0 0-593,0 0-128,0 0-344,0 0-240,4-4-753,16-3-255,-3 0-1760,0 0-5010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7.881"/>
    </inkml:context>
    <inkml:brush xml:id="br0">
      <inkml:brushProperty name="width" value="0.05" units="cm"/>
      <inkml:brushProperty name="height" value="0.05" units="cm"/>
      <inkml:brushProperty name="color" value="#0000FF"/>
    </inkml:brush>
  </inkml:definitions>
  <inkml:trace contextRef="#ctx0" brushRef="#br0">50 0 3225,'38'0'4462,"-30"0"-1875,-8 0-757,0 0-200,2 8 1077,1-3-2530,1 0 1,0-1-1,0 0 1,0 1-1,1-1 1,0-1-1,-1 1 1,1-1 0,1 1-1,-1-2 1,10 5-1,70 26 619,-81-31-732,20 4 57,2 0 0,-1-1 0,1-2-1,-1 0 1,29-2 0,-41 3-485,-16 4-492,-20 11-128,-92 46-716,-187 100-980,301-161 3361,11-2-419,8-1 105,0-1 48,13 1-101,-1-1 1,1-1-1,-1-2 0,1-1 0,-1-1 1,53-17-1,-55 15-2086,-27 7-434,-3 0-1190,-8 0-2294</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6.087"/>
    </inkml:context>
    <inkml:brush xml:id="br0">
      <inkml:brushProperty name="width" value="0.05" units="cm"/>
      <inkml:brushProperty name="height" value="0.05" units="cm"/>
      <inkml:brushProperty name="color" value="#0000FF"/>
    </inkml:brush>
  </inkml:definitions>
  <inkml:trace contextRef="#ctx0" brushRef="#br0">0 21 5945,'14'46'3113,"-14"-46"-945,0 0-551,0 0-209,0 0-520,10 0-112,7 0-552,0 0-176,7-11-48,10-10-1568,-3 4-2441,-4-1-5801</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6.438"/>
    </inkml:context>
    <inkml:brush xml:id="br0">
      <inkml:brushProperty name="width" value="0.05" units="cm"/>
      <inkml:brushProperty name="height" value="0.05" units="cm"/>
      <inkml:brushProperty name="color" value="#0000FF"/>
    </inkml:brush>
  </inkml:definitions>
  <inkml:trace contextRef="#ctx0" brushRef="#br0">123 56 6465,'0'0'3848,"0"0"-1624,0 0-357,0 0-496,0 0-342,0 0-377,4 0 20,9 1-810,1-1 332,-1 0 0,1-1 0,18-3 0,-28 3-460,-1 0 1,1-1-1,0 1 1,-1 0 0,1-1-1,6-4 1,-8 5-182,0-1 0,-1 1 0,1-1 0,0 0 1,-1 1-1,0-1 0,1 0 0,-1 0 0,0 0 0,0 0 0,0 0 0,2-4 0,-2-5-5354</inkml:trace>
  <inkml:trace contextRef="#ctx0" brushRef="#br0" timeOffset="1">123 56 6729,'7'-38'3169,"-7"55"-464,0 4-425,0 7-1040,0 4-207,0 3-417,0 0-128,-14-3-480,-6 3-8,-1-4-48,-3-6-896,0 3-937,11-11-1023,-1-6-2537</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6.767"/>
    </inkml:context>
    <inkml:brush xml:id="br0">
      <inkml:brushProperty name="width" value="0.05" units="cm"/>
      <inkml:brushProperty name="height" value="0.05" units="cm"/>
      <inkml:brushProperty name="color" value="#0000FF"/>
    </inkml:brush>
  </inkml:definitions>
  <inkml:trace contextRef="#ctx0" brushRef="#br0">0 0 4257,'0'0'3201,"0"0"-713,0 0-143,0 0-201,0 0-552,0 0-263,0 0-713,35 14-96,-32-7-416,4 4 64,-4-8-120,4 4-56,-4-3 8,1-1-488,-4-3-568,3 0-1345,-3 0-1888</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7.084"/>
    </inkml:context>
    <inkml:brush xml:id="br0">
      <inkml:brushProperty name="width" value="0.05" units="cm"/>
      <inkml:brushProperty name="height" value="0.05" units="cm"/>
      <inkml:brushProperty name="color" value="#0000FF"/>
    </inkml:brush>
  </inkml:definitions>
  <inkml:trace contextRef="#ctx0" brushRef="#br0">0 0 7394,'0'0'4369,"0"0"-2505,0 0-136,0 0-239,0 0-649,0 0-392,0 0-256,24 70-192,-24-45-464,0-4-1889,0 0-4928</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7.401"/>
    </inkml:context>
    <inkml:brush xml:id="br0">
      <inkml:brushProperty name="width" value="0.05" units="cm"/>
      <inkml:brushProperty name="height" value="0.05" units="cm"/>
      <inkml:brushProperty name="color" value="#0000FF"/>
    </inkml:brush>
  </inkml:definitions>
  <inkml:trace contextRef="#ctx0" brushRef="#br0">0 0 6705,'0'0'2905,"0"0"-408,0 0-697,0 0-64,0 0-1000,0 0-135,0 0-249,51 81-264,-51-71-88,4-3-48,-4-3-624,0-4-1313,3 0-2088,-3 0-4585</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7.733"/>
    </inkml:context>
    <inkml:brush xml:id="br0">
      <inkml:brushProperty name="width" value="0.05" units="cm"/>
      <inkml:brushProperty name="height" value="0.05" units="cm"/>
      <inkml:brushProperty name="color" value="#0000FF"/>
    </inkml:brush>
  </inkml:definitions>
  <inkml:trace contextRef="#ctx0" brushRef="#br0">0 0 4609,'218'28'3881,"-214"-24"-1457,-1 6-423,1-3-513,-1 4-552,-3-4-472,3 0-248,-3-4-104,4 1-224,-1-4-808,4 0-1224,0 0-2305,0-4-2729</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8.072"/>
    </inkml:context>
    <inkml:brush xml:id="br0">
      <inkml:brushProperty name="width" value="0.05" units="cm"/>
      <inkml:brushProperty name="height" value="0.05" units="cm"/>
      <inkml:brushProperty name="color" value="#0000FF"/>
    </inkml:brush>
  </inkml:definitions>
  <inkml:trace contextRef="#ctx0" brushRef="#br0">0 0 5801,'0'0'2817,"0"0"-569,0 0-975,0 0-417,0 0-584,0 0-160,0 0-112,0 49-696,0-49-1161,4 0-5472</inkml:trace>
  <inkml:trace contextRef="#ctx0" brushRef="#br0" timeOffset="1">0 0 2513,'228'0'5105,"-224"11"-3489,-4 3-424,3 7-840,-3-4-352,0-3-1680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9.148"/>
    </inkml:context>
    <inkml:brush xml:id="br0">
      <inkml:brushProperty name="width" value="0.05" units="cm"/>
      <inkml:brushProperty name="height" value="0.05" units="cm"/>
      <inkml:brushProperty name="color" value="#0000FF"/>
    </inkml:brush>
  </inkml:definitions>
  <inkml:trace contextRef="#ctx0" brushRef="#br0">0 64 9962,'0'0'3713,"0"0"-1685,0 0-611,0 0-521,0 0-319,0 0-226,11-2 101,213-22 558,-44-13-2099,-171 36-1360,-8 1-936,-7 0-856</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29.636"/>
    </inkml:context>
    <inkml:brush xml:id="br0">
      <inkml:brushProperty name="width" value="0.05" units="cm"/>
      <inkml:brushProperty name="height" value="0.05" units="cm"/>
      <inkml:brushProperty name="color" value="#0000FF"/>
    </inkml:brush>
  </inkml:definitions>
  <inkml:trace contextRef="#ctx0" brushRef="#br0">4 0 2833,'0'0'6810,"0"0"-3238,0 0-1244,0 0-770,0 0-618,0 0-396,0 14-240,-3 342 1109,3-229-1477,0-126 84,0-1-68,0 0-6,0 0-26,0 0-142,0 0-52,0 0 141,0 0 25,7-1-22,23-9 61,0 1-1,1 2 0,62-8 1,-63 11-263,-20 3-551,1-2 1,18-6 0,-8 2-2063,-6 3-1516</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0.025"/>
    </inkml:context>
    <inkml:brush xml:id="br0">
      <inkml:brushProperty name="width" value="0.05" units="cm"/>
      <inkml:brushProperty name="height" value="0.05" units="cm"/>
      <inkml:brushProperty name="color" value="#0000FF"/>
    </inkml:brush>
  </inkml:definitions>
  <inkml:trace contextRef="#ctx0" brushRef="#br0">0 56 6601,'0'0'2577,"0"0"-585,0 0-471,0 0-185,0 0-160,0 0-136,0 0-103,45-7-489,-22 4 32,5-4-464,-1 0 40,21-4-56,-11-3-1520,-3 7-3041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8.218"/>
    </inkml:context>
    <inkml:brush xml:id="br0">
      <inkml:brushProperty name="width" value="0.05" units="cm"/>
      <inkml:brushProperty name="height" value="0.05" units="cm"/>
      <inkml:brushProperty name="color" value="#0000FF"/>
    </inkml:brush>
  </inkml:definitions>
  <inkml:trace contextRef="#ctx0" brushRef="#br0">1 164 5921,'0'0'2653,"0"0"-513,0 0-429,0 0-96,0 0-140,0 0-428,15 0-315,26 0-474,13 2-52,0-3 1,91-13 0,77-46-1578,-186 47-765,66-34-1,-73 29-961,-15 5-1819</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0.589"/>
    </inkml:context>
    <inkml:brush xml:id="br0">
      <inkml:brushProperty name="width" value="0.05" units="cm"/>
      <inkml:brushProperty name="height" value="0.05" units="cm"/>
      <inkml:brushProperty name="color" value="#0000FF"/>
    </inkml:brush>
  </inkml:definitions>
  <inkml:trace contextRef="#ctx0" brushRef="#br0">117 1 6873,'0'0'4100,"0"0"-1583,0 0-600,0 0-503,0 0-393,0 0-408,-8 18-20,-5 12-374,-33 80 474,34-72-668,2 0 0,1 1 0,2 0 0,1 1 0,2-1 0,2 1 0,4 43 0,-2-79-140,0-1-1,1 1 1,-1 0 0,1-1-1,0 1 1,0-1-1,0 1 1,0-1 0,1 0-1,-1 0 1,1 1-1,0-1 1,0 0 0,0 0-1,0-1 1,1 1-1,-1 0 1,1-1 0,-1 1-1,1-1 1,0 0-1,0 0 1,0 0 0,0 0-1,0-1 1,1 1-1,5 1 1,38-1-3483,-33-3 1301,11 1-5600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1.088"/>
    </inkml:context>
    <inkml:brush xml:id="br0">
      <inkml:brushProperty name="width" value="0.05" units="cm"/>
      <inkml:brushProperty name="height" value="0.05" units="cm"/>
      <inkml:brushProperty name="color" value="#0000FF"/>
    </inkml:brush>
  </inkml:definitions>
  <inkml:trace contextRef="#ctx0" brushRef="#br0">334 1 3201,'0'0'5275,"0"0"-2006,0 0-711,0 0-459,0 0-544,0 0-487,0 0-106,-5 0 614,2 0-1521,0 1 0,0 0 0,0 1 0,0-1 0,0 0 0,0 1 0,0 0 0,1-1 0,-1 1 0,0 0 0,1 1 0,0-1 0,-1 0 0,1 1 0,0-1 0,-2 5-1,-6 5-30,-65 70 112,-86 93-2267,156-170 1521,-10 9-1241,3-10-4242,8-4-958</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1.432"/>
    </inkml:context>
    <inkml:brush xml:id="br0">
      <inkml:brushProperty name="width" value="0.05" units="cm"/>
      <inkml:brushProperty name="height" value="0.05" units="cm"/>
      <inkml:brushProperty name="color" value="#0000FF"/>
    </inkml:brush>
  </inkml:definitions>
  <inkml:trace contextRef="#ctx0" brushRef="#br0">0 1 6585,'0'0'4057,"0"0"-2376,0 0-25,0 0-296,0 0-263,0 0 71,0 0-504,51 115 96,-27-76-504,7 3 32,-1-4-168,8 4-72,-1-6-48,1-5-320,-4-3-224,3-3-1152,-10-8-1329,-6-6-5505</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2.109"/>
    </inkml:context>
    <inkml:brush xml:id="br0">
      <inkml:brushProperty name="width" value="0.05" units="cm"/>
      <inkml:brushProperty name="height" value="0.05" units="cm"/>
      <inkml:brushProperty name="color" value="#0000FF"/>
    </inkml:brush>
  </inkml:definitions>
  <inkml:trace contextRef="#ctx0" brushRef="#br0">2 14 2801,'0'0'5086,"0"0"-2112,0 0-688,0 0-358,0 0-239,0 0-444,0 0-1189,0 0-1,0 0 0,0 0 1,0 0-1,0 0 1,0 0-1,0 0 1,0 0-1,0 0 0,-1 0 1,1 0-1,0 0 1,0 0-1,0 0 1,0 0-1,0 0 0,0 0 1,0 0-1,0 0 1,0-1-1,0 1 1,0 0-1,0 0 0,0 0 1,0 0-1,-1 0 1,1 0-1,0 0 1,0 0-1,0 0 0,0 0 1,0-1-1,0 1 1,0 0-1,0 0 1,0 0-1,0 0 0,0 0 1,0 0-1,0 0 1,0 0-1,0 0 0,0-1 1,0 1-1,1 0 1,-1 0-1,0 0 1,0 0-1,0 0 0,76 0 125,141-4-3926,-161-3-1169</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2.640"/>
    </inkml:context>
    <inkml:brush xml:id="br0">
      <inkml:brushProperty name="width" value="0.05" units="cm"/>
      <inkml:brushProperty name="height" value="0.05" units="cm"/>
      <inkml:brushProperty name="color" value="#0000FF"/>
    </inkml:brush>
  </inkml:definitions>
  <inkml:trace contextRef="#ctx0" brushRef="#br0">0 0 5801,'0'0'2711,"0"0"90,0 0-146,0 0-350,0 0-674,0 0-415,17 18-470,52 59-334,-49-56-264,-2 1 0,0 0-1,17 30 1,-30-42-126,-1-1-1,0 1 0,-1-1 0,0 1 1,0 0-1,-1 1 0,-1-1 0,1 0 1,-1 1-1,-1 10 0,0-3-22,1-10-76,-1-1 0,0 0 0,0 0 0,0 1-1,-1-1 1,0 0 0,-1 0 0,0 0 0,0 0 0,0 0 0,-1 0 0,0 0 0,0-1 0,-5 8 0,-9 6-1383,0-1 0,-2-1 0,-20 17 0,-3-2-8253</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3.157"/>
    </inkml:context>
    <inkml:brush xml:id="br0">
      <inkml:brushProperty name="width" value="0.05" units="cm"/>
      <inkml:brushProperty name="height" value="0.05" units="cm"/>
      <inkml:brushProperty name="color" value="#0000FF"/>
    </inkml:brush>
  </inkml:definitions>
  <inkml:trace contextRef="#ctx0" brushRef="#br0">0 0 1592,'0'0'7370,"0"0"-4922,0 0-239,0 0-569,0 0-383,0 0-281,0 0-448,72 0 88,-45 4-456,4-4 136,3 3-288,0-3-16,0 0-288,-4 0-1128,-6 0-1577,-10 0-3256</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3.533"/>
    </inkml:context>
    <inkml:brush xml:id="br0">
      <inkml:brushProperty name="width" value="0.05" units="cm"/>
      <inkml:brushProperty name="height" value="0.05" units="cm"/>
      <inkml:brushProperty name="color" value="#0000FF"/>
    </inkml:brush>
  </inkml:definitions>
  <inkml:trace contextRef="#ctx0" brushRef="#br0">0 0 7346,'0'0'3072,"0"0"-1135,0 0-9,0 0-528,0 0-351,0 0-713,0 0 8,82 18-272,-48-15-72,24-3-640,-7 0-1705,-3 0-3000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4.382"/>
    </inkml:context>
    <inkml:brush xml:id="br0">
      <inkml:brushProperty name="width" value="0.05" units="cm"/>
      <inkml:brushProperty name="height" value="0.05" units="cm"/>
      <inkml:brushProperty name="color" value="#0000FF"/>
    </inkml:brush>
  </inkml:definitions>
  <inkml:trace contextRef="#ctx0" brushRef="#br0">0 399 9154,'0'0'3766,"0"0"-1896,0 0-855,0 0-667,0 0-176,0 0-87,15-25-106,51-80-27,-47 76-385,35-39-1,-17 23-773,-31 37 940,-3 4 166,0 0 1,0 0-1,0-1 0,0 1 1,3-8-1,-6 10 292,0 2 506,0 0 358,0 0-103,0 0-143,-7 12-31,2 1-706,1 0 0,0 0-1,1 1 1,1-1-1,-2 20 1,2 71 113,2-67-205,1-27-21,-1 0-1,1-1 0,0 1 0,1 0 0,0-1 1,5 13-1,-6-18 10,1 0 1,0 0-1,0 0 1,0 0-1,0-1 1,1 1-1,0 0 1,-1-1-1,1 0 1,0 0-1,1 0 1,-1 0-1,0 0 1,1-1-1,0 1 1,5 2-1,-8-5-23,0 1 0,0 0 0,0-1 0,1 0 0,-1 1 0,0-1 0,1 0 0,-1 0 0,0 1 0,0-1 0,1 0 0,-1 0 0,0-1 0,1 1 0,-1 0 0,0 0 0,0-1 0,1 1 0,-1 0 0,0-1 0,0 1 0,0-1 0,1 0 0,-1 1 0,0-1 0,0 0 0,0 0 0,0 0 0,0 1 0,0-1 0,-1 0 0,1 0 0,1-2 0,2-4 10,-1 1 0,0-1 0,0 0 0,-1 0 0,2-7-1,1-1-5,86-283-2032,-69 199 1520,-20 95 628,-1 16 798,-3 21 32,-1 0 1,-9 37-1,5-32-546,-3 49 1,10-85-349,-1 17 111,1 1-1,3 27 1,-2-41-82,0 0 1,1 0-1,-1-1 1,1 1 0,0-1-1,1 1 1,-1-1-1,1 0 1,0 0-1,0 0 1,1 0 0,5 6-1,-2-4-44,1 0-1,0-1 1,0 0 0,0 0 0,1-1-1,-1 0 1,1 0 0,15 4-1,-5-3-726,-1-1 0,0-1-1,30 3 1,1-3-2207</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5.218"/>
    </inkml:context>
    <inkml:brush xml:id="br0">
      <inkml:brushProperty name="width" value="0.05" units="cm"/>
      <inkml:brushProperty name="height" value="0.05" units="cm"/>
      <inkml:brushProperty name="color" value="#0000FF"/>
    </inkml:brush>
  </inkml:definitions>
  <inkml:trace contextRef="#ctx0" brushRef="#br0">218 0 6753,'0'0'3631,"0"0"-1376,0 0-120,0 0-228,0 0-313,0 0-215,-3 17-402,-1 4-711,3-8-147,-2-1 1,1 0-1,-2-1 0,0 1 0,-9 21 1,-8 10-625,-2-1 1,-2-1-1,-45 59 1,48-80-2003,4-12-3511,13-7-363</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5.548"/>
    </inkml:context>
    <inkml:brush xml:id="br0">
      <inkml:brushProperty name="width" value="0.05" units="cm"/>
      <inkml:brushProperty name="height" value="0.05" units="cm"/>
      <inkml:brushProperty name="color" value="#0000FF"/>
    </inkml:brush>
  </inkml:definitions>
  <inkml:trace contextRef="#ctx0" brushRef="#br0">0 0 3185,'0'0'2352,"0"0"-151,0 0 367,0 0-679,0 0-33,0 0-648,0 0-120,27 172-655,-23-144-33,3 0-304,-4-7 8,0-3-104,1-8-440,-1-3-393,-3-7-951,4 0-536,-1 0-2978</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8.548"/>
    </inkml:context>
    <inkml:brush xml:id="br0">
      <inkml:brushProperty name="width" value="0.05" units="cm"/>
      <inkml:brushProperty name="height" value="0.05" units="cm"/>
      <inkml:brushProperty name="color" value="#0000FF"/>
    </inkml:brush>
  </inkml:definitions>
  <inkml:trace contextRef="#ctx0" brushRef="#br0">0 0 5673,'0'0'3688,"0"0"-1415,0 0-296,0 0-274,0 0-312,0 0-252,1 19-159,23 281 421,8 202-2447,-33-499-5861,-2-12 5546,1 3-576,-9-21-4436</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5.889"/>
    </inkml:context>
    <inkml:brush xml:id="br0">
      <inkml:brushProperty name="width" value="0.05" units="cm"/>
      <inkml:brushProperty name="height" value="0.05" units="cm"/>
      <inkml:brushProperty name="color" value="#0000FF"/>
    </inkml:brush>
  </inkml:definitions>
  <inkml:trace contextRef="#ctx0" brushRef="#br0">0 0 4121,'0'0'5617,"0"0"-3785,0 0 425,0 0-217,0 0-415,0 0-497,0 0-224,31 123-344,-28-95-552,4 0-8,0-7-40,-4-3-144,1-8-824,-1-6-400,0-4-1281,1 0-1480,-1 0-2856</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6.220"/>
    </inkml:context>
    <inkml:brush xml:id="br0">
      <inkml:brushProperty name="width" value="0.05" units="cm"/>
      <inkml:brushProperty name="height" value="0.05" units="cm"/>
      <inkml:brushProperty name="color" value="#0000FF"/>
    </inkml:brush>
  </inkml:definitions>
  <inkml:trace contextRef="#ctx0" brushRef="#br0">0 56 4337,'100'-47'4662,"-81"38"-2044,-11 11 1936,6-3-3613,-4 0-395,3 2-337,1 0 0,-1 0-1,0 2 1,0-1-1,0 2 1,0 0-1,0 0 1,-1 2 0,16 7-1,-25-11-214,-1 0 0,1 0 0,-1 0 1,1 0-1,-1 1 0,0-1 0,0 1 0,0 0 0,0-1 0,0 1 0,0 0 0,-1 0 0,0 0 0,1 0 0,-1 0 1,0 0-1,0 1 0,0 3 0,0 0-182,0 0 0,-1 1 0,0-1 0,0 1 0,0-1 0,-1 0 0,-2 9 0,2-12-4,-1-1 0,1 1 0,-1 0 0,0-1-1,0 1 1,0-1 0,0 0 0,-1 1 0,0-1 0,1 0 0,-1 0 0,0-1 0,0 1 0,-4 2 0,-7 4-2846,-29 16 0,37-23 2007,-24 13-4388</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6.553"/>
    </inkml:context>
    <inkml:brush xml:id="br0">
      <inkml:brushProperty name="width" value="0.05" units="cm"/>
      <inkml:brushProperty name="height" value="0.05" units="cm"/>
      <inkml:brushProperty name="color" value="#0000FF"/>
    </inkml:brush>
  </inkml:definitions>
  <inkml:trace contextRef="#ctx0" brushRef="#br0">0 36 3385,'0'0'5345,"0"0"-3377,0 0-423,0 0-569,0 0 280,0 0-120,0 0-263,31 0-297,-10 0-376,-1 0 72,0 0-272,-3-11 0,1 1-688,-5 3-937,-6 0-1375,-7 7-3010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6.897"/>
    </inkml:context>
    <inkml:brush xml:id="br0">
      <inkml:brushProperty name="width" value="0.05" units="cm"/>
      <inkml:brushProperty name="height" value="0.05" units="cm"/>
      <inkml:brushProperty name="color" value="#0000FF"/>
    </inkml:brush>
  </inkml:definitions>
  <inkml:trace contextRef="#ctx0" brushRef="#br0">55 0 4761,'3'126'4329,"-3"-126"-2313,0 0-351,4 0-113,9 0-136,1 0-519,0 0-137,3 0-536,0 0 72,-4 0-296,1-3-672,-7-4-1513,-4 0-2072,-3 7-5585</inkml:trace>
  <inkml:trace contextRef="#ctx0" brushRef="#br0" timeOffset="1">0 242 6809,'0'0'2937,"0"0"-592,0 0-441,0 0-224,0 0-375,0 0-385,0 0 8,14 0-472,-4 4 104,7-4-440,0 0 224,7 0-336,7 0-8,6-11-416,28-14-1048,-7 1-2769,-4 6-7009</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7.438"/>
    </inkml:context>
    <inkml:brush xml:id="br0">
      <inkml:brushProperty name="width" value="0.05" units="cm"/>
      <inkml:brushProperty name="height" value="0.05" units="cm"/>
      <inkml:brushProperty name="color" value="#0000FF"/>
    </inkml:brush>
  </inkml:definitions>
  <inkml:trace contextRef="#ctx0" brushRef="#br0">395 0 8042,'0'0'3640,"0"0"-1243,0 0-409,0 0-473,0 0-274,0 0-229,-5 2 547,-4 5-1346,0 1 0,1 0 0,-1 0 0,1 1 0,-8 12 0,-12 12-72,-4 2-136,-159 163-1093,179-186 416,-22 18-3273,8-16-4030,18-13 1222</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7.850"/>
    </inkml:context>
    <inkml:brush xml:id="br0">
      <inkml:brushProperty name="width" value="0.05" units="cm"/>
      <inkml:brushProperty name="height" value="0.05" units="cm"/>
      <inkml:brushProperty name="color" value="#0000FF"/>
    </inkml:brush>
  </inkml:definitions>
  <inkml:trace contextRef="#ctx0" brushRef="#br0">0 0 4825,'0'0'4370,"0"0"-1924,0 0-759,0 0-136,0 0-280,0 0-329,0 0-58,8 5 1070,1 4-1300,0 0 1,-1 1-1,10 14 0,9 11-144,31 24-1290,76 60 1,-129-115 623,37 30-2614,-14-13-3927,-16-13-2689</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8.451"/>
    </inkml:context>
    <inkml:brush xml:id="br0">
      <inkml:brushProperty name="width" value="0.05" units="cm"/>
      <inkml:brushProperty name="height" value="0.05" units="cm"/>
      <inkml:brushProperty name="color" value="#0000FF"/>
    </inkml:brush>
  </inkml:definitions>
  <inkml:trace contextRef="#ctx0" brushRef="#br0">0 63 5897,'0'0'2526,"0"0"-180,0 0-135,0 0-238,0 0-190,0 0-432,0 0-330,0 0-202,0 0-234,0 0-109,0 0-267,0 0-32,5 1 86,9 2-194,1 0-12,1 0 1,30 2-1,-20-5-58,11 0-226,0-1 0,61-10 1,132-40-6617,-161 36 2395</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9.138"/>
    </inkml:context>
    <inkml:brush xml:id="br0">
      <inkml:brushProperty name="width" value="0.05" units="cm"/>
      <inkml:brushProperty name="height" value="0.05" units="cm"/>
      <inkml:brushProperty name="color" value="#0000FF"/>
    </inkml:brush>
  </inkml:definitions>
  <inkml:trace contextRef="#ctx0" brushRef="#br0">1 25 5905,'0'0'4233,"0"0"-1715,0 0-614,0 0-454,0 0-123,0 0-384,4 1-242,10 3-600,1-1-1,-1-1 0,1-1 0,-1 0 0,1-1 0,14-1 1,5 0-24,0-1-424,0-1-1,42-10 1,-22 3-2558,1 4-3334,-37 5-126</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39.590"/>
    </inkml:context>
    <inkml:brush xml:id="br0">
      <inkml:brushProperty name="width" value="0.05" units="cm"/>
      <inkml:brushProperty name="height" value="0.05" units="cm"/>
      <inkml:brushProperty name="color" value="#0000FF"/>
    </inkml:brush>
  </inkml:definitions>
  <inkml:trace contextRef="#ctx0" brushRef="#br0">0 67 5841,'0'0'2583,"0"0"-490,0 0-527,0 0-286,0 0-377,0 0-155,5 6 675,-1-4-1234,0 0 0,1 0 0,-1-1 0,0 1 0,0-1 0,1 0 0,-1-1 0,7 1 0,41-1 208,-27-1-327,-9 2-154,-1-1 1,1-1-1,0 0 0,-1-1 0,1-1 0,-1-1 0,1 0 0,16-7 0,60-32-4408,-59 27-96</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40.054"/>
    </inkml:context>
    <inkml:brush xml:id="br0">
      <inkml:brushProperty name="width" value="0.05" units="cm"/>
      <inkml:brushProperty name="height" value="0.05" units="cm"/>
      <inkml:brushProperty name="color" value="#0000FF"/>
    </inkml:brush>
  </inkml:definitions>
  <inkml:trace contextRef="#ctx0" brushRef="#br0">0 0 1712,'0'0'4561,"0"0"-1835,0 0-603,0 0-410,0 0-114,0 0-255,4 4-68,0 0-1031,0 1-1,0 0 1,-1 0 0,1 1-1,-1-1 1,0 1-1,-1 0 1,0-1-1,1 1 1,-2 0 0,1 0-1,1 10 1,4 22 157,26 120-296,-26-137-1266,0-1 0,13 25 0,-14-30-757,5 10-4826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1.416"/>
    </inkml:context>
    <inkml:brush xml:id="br0">
      <inkml:brushProperty name="width" value="0.05" units="cm"/>
      <inkml:brushProperty name="height" value="0.05" units="cm"/>
      <inkml:brushProperty name="color" value="#E71224"/>
    </inkml:brush>
  </inkml:definitions>
  <inkml:trace contextRef="#ctx0" brushRef="#br0">0 117 5873,'0'0'3534,"0"0"-1485,0 0-225,0 0-321,0 0-395,0 0-473,4 0-144,20 0-116,18 1-185,1-2 1,-1-2 0,61-12 0,282-77-1724,-349 86-610,-21 5-3375,-14 1 134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8.884"/>
    </inkml:context>
    <inkml:brush xml:id="br0">
      <inkml:brushProperty name="width" value="0.05" units="cm"/>
      <inkml:brushProperty name="height" value="0.05" units="cm"/>
      <inkml:brushProperty name="color" value="#0000FF"/>
    </inkml:brush>
  </inkml:definitions>
  <inkml:trace contextRef="#ctx0" brushRef="#br0">399 0 5145,'0'0'4897,"0"0"-2688,0 0 175,0 0-840,0 0-383,0 0-769,0 0-56,-96 123-328,61-82-16,-10 5-24,5-5-544,-6-12-368,7-5-625,-7-13-255,17-11-641,7 0-1928</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4:41.160"/>
    </inkml:context>
    <inkml:brush xml:id="br0">
      <inkml:brushProperty name="width" value="0.05" units="cm"/>
      <inkml:brushProperty name="height" value="0.05" units="cm"/>
      <inkml:brushProperty name="color" value="#0000FF"/>
    </inkml:brush>
  </inkml:definitions>
  <inkml:trace contextRef="#ctx0" brushRef="#br0">0 449 7138,'0'0'4310,"0"0"-1684,0 0-686,0 0-526,0 0-429,0 0-522,0 0-80,0-2-295,1 0-105,0 0 0,0-1 0,0 1 0,0-1 1,1 1-1,-1 0 0,1 0 0,-1 0 0,1 0 0,0 0 0,0 0 0,4-3 1,6-8-31,0-2-67,90-111-1403,-80 94 1230,0 0-1,20-43 1,-39 68 363,-3 7-40,0 0 0,0 0 0,0 0 0,0 0 0,0 0 0,0 0 0,0 0-1,0 0 1,0 0 0,1 0 0,-1 0 0,0 0 0,0 0 0,0 0 0,0 0 0,0 0 0,0 0 0,0 0-1,0 12 25,0 316 1063,0-327-1126,0-1-1,0 1 1,1-1-1,-1 1 0,0-1 1,0 1-1,1-1 1,-1 1-1,1-1 0,-1 0 1,0 1-1,1-1 1,-1 1-1,1-1 0,-1 0 1,1 0-1,-1 1 1,1-1-1,-1 0 0,1 0 1,-1 1-1,1-1 1,-1 0-1,1 0 0,0 0 1,-1 0-1,1 0 1,-1 0-1,1 0 0,-1 0 1,1 0-1,0 0 1,-1 0-1,2-1 0,-1 1-11,1 0 0,0 0 0,-1-1 0,1 1 0,0-1-1,-1 1 1,1-1 0,-1 1 0,1-1 0,-1 0 0,1 0-1,-1 0 1,1 0 0,0-1 0,13-18-194,-2-1 1,0 0 0,11-26-1,2-3-695,-24 48 865,24-43-1139,-2-2-1,22-58 1,-43 95 1370,-1 0 1,-1 0-1,1 0 0,-2 0 1,0-20-1,0 15 2952,-7 24-2496,3 3-629,-1-1-1,1 1 1,1 1-1,-2 16 1,-4 52 249,4-21-168,7 112 1,-2-170-137,1 1 1,-1 0-1,1-1 0,0 1 0,0-1 1,0 1-1,0-1 0,0 1 1,1-1-1,2 4 0,-3-5-109,-1 0-1,1-1 1,-1 1-1,1 0 1,0-1-1,-1 1 1,1-1-1,0 1 1,0-1-1,-1 1 1,1-1-1,0 1 1,0-1-1,0 0 1,0 1-1,-1-1 1,1 0-1,0 0 1,0 1-1,0-1 1,0 0-1,0 0 1,0 0-1,0 0 1,0-1-1,0 1 1,0 0-1,-1 0 1,1 0-1,0-1 1,0 1-1,0 0 1,0-1-1,-1 1 1,2-2-1,9-9-4545</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48:33.276"/>
    </inkml:context>
    <inkml:brush xml:id="br0">
      <inkml:brushProperty name="width" value="0.05" units="cm"/>
      <inkml:brushProperty name="height" value="0.05" units="cm"/>
      <inkml:brushProperty name="color" value="#008C3A"/>
    </inkml:brush>
  </inkml:definitions>
  <inkml:trace contextRef="#ctx0" brushRef="#br0">160 1 4745,'0'0'2885,"0"0"-680,0 0-398,0 0-154,0 0-154,0 0-436,-7-1 4416,4 6-6011,-7 43 410,-3 78-1,4-33 172,-95 952 253,100-836-291,1-14 51,-4 114-19,7-308-49,0-1 22,0 0 10,0 0-38,0 0 103,0 0-154,0 0 43,0 0 8,0 0-32,0 0-15,0 0-12,0 0-59,0 0 42,0 0-3,39 0-165,-6 3 219,-1 1 0,0 2 0,0 2-1,-1 0 1,0 2 0,32 16 0,-20-10-80,-23-7-62,-1 1 1,0 0 0,0 1 0,17 15 0,-13-10-152,-10-9 59,-11-7 231,0 1 1,0 0 0,0 0 0,0 0 0,-1 0-1,1 0 1,0 0 0,-1 0 0,1 0-1,-1 1 1,1-1 0,-1 1 0,0-1 0,1 1-1,-1-1 1,0 1 0,0 0 0,0 0 0,0-1-1,0 1 1,-1 0 0,1 0 0,-1 0 0,1 0-1,-1 0 1,1 0 0,-1 3 0,0-4-39,0 47-378,0-21 491,1 88 435,-5 0 1,-22 130-1,-12 111-74,37-351-399,-3 135 21,-4 39 43,0-54-21,8 144 0,2-109-24,-1-97-2,1-1 0,4 0 0,20 91 0,-22-126 2,-1 1 0,-1 1-1,-1-1 1,-4 35 0,1 7 25,2 186-1699,2-238 809,0-1 0,1 1 0,0-1 0,8 23 0,-2-11-2034,1 1-3678</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2.891"/>
    </inkml:context>
    <inkml:brush xml:id="br0">
      <inkml:brushProperty name="width" value="0.05" units="cm"/>
      <inkml:brushProperty name="height" value="0.05" units="cm"/>
      <inkml:brushProperty name="color" value="#008C3A"/>
    </inkml:brush>
  </inkml:definitions>
  <inkml:trace contextRef="#ctx0" brushRef="#br0">0 24 5393,'0'0'8502,"0"0"-4679,0 0-1786,0 0-491,0 0-520,24-6 1515,22 6-2574,593-16-738,-605 14 964,-21 3-2704,-5-1-5217,-31 0 2112</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3.465"/>
    </inkml:context>
    <inkml:brush xml:id="br0">
      <inkml:brushProperty name="width" value="0.05" units="cm"/>
      <inkml:brushProperty name="height" value="0.05" units="cm"/>
      <inkml:brushProperty name="color" value="#008C3A"/>
    </inkml:brush>
  </inkml:definitions>
  <inkml:trace contextRef="#ctx0" brushRef="#br0">86 1 6241,'0'0'2346,"0"0"-536,0 0-573,0 0-440,0 0-104,0 0-74,-3 14 129,-30 256 2545,-10 67-2261,38-274-1017,3-18 681,37-45-260,166 0-1166,-70 0-5815,-99 0 1651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3.898"/>
    </inkml:context>
    <inkml:brush xml:id="br0">
      <inkml:brushProperty name="width" value="0.05" units="cm"/>
      <inkml:brushProperty name="height" value="0.05" units="cm"/>
      <inkml:brushProperty name="color" value="#008C3A"/>
    </inkml:brush>
  </inkml:definitions>
  <inkml:trace contextRef="#ctx0" brushRef="#br0">1 1 776,'0'0'5240,"0"0"-2310,0 0-868,0 0-341,0 0-332,0 0-89,0 0-217,0 0-135,0 0-304,0 0-12,0 0-88,4 0-17,85 16 433,-15-12-2117,94-9-1,-82-4-3824</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5.117"/>
    </inkml:context>
    <inkml:brush xml:id="br0">
      <inkml:brushProperty name="width" value="0.05" units="cm"/>
      <inkml:brushProperty name="height" value="0.05" units="cm"/>
      <inkml:brushProperty name="color" value="#008C3A"/>
    </inkml:brush>
  </inkml:definitions>
  <inkml:trace contextRef="#ctx0" brushRef="#br0">443 5 5169,'0'0'4946,"0"0"-2169,0 0-638,0 0-436,0 0-349,0 0-411,-4-1-739,1 0 0,-1 0 0,0 1 0,1-1 1,-1 1-1,0 0 0,0 0 0,1 0 0,-5 1 1,0 5-222,0 0 1,1 1-1,0 0 1,0 0-1,1 1 1,0-1 0,0 1-1,0 1 1,1-1-1,1 1 1,-5 11-1,2-4-10,1 0-1,1 0 0,0 1 0,1 0 0,-2 29 0,6 115-47,-2 24-8,0-174 83,-1-1-1,0 1 1,0 0 0,-1-1 0,-1 0 0,0 0 0,0 0-1,-1-1 1,0 0 0,0 0 0,-1 0 0,-8 8 0,-12 11-477,-1-2 0,-33 26 0,-41 19-3207,105-67 3386,0 0 1,0-1 0,0 1 0,0 0 0,1-1 0,-1 0 0,7 4-1,24 26 969,-22-16-300,0 1 1,-1 1-1,-1 0 1,0 0-1,-2 1 1,0 0 0,-2 0-1,0 1 1,-1 0-1,3 25 1,0 29 570,-3 114 1,-5-162-831,0 274 174,0-297-318,-1-1-1,1 1 0,0-1 1,1 1-1,-1-1 0,1 1 0,-1-1 1,1 0-1,0 1 0,0-1 1,1 0-1,-1 1 0,1-1 1,-1 0-1,3 3 0,17 6-2243,13-9-3717,-6-3-4247</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5.979"/>
    </inkml:context>
    <inkml:brush xml:id="br0">
      <inkml:brushProperty name="width" value="0.05" units="cm"/>
      <inkml:brushProperty name="height" value="0.05" units="cm"/>
      <inkml:brushProperty name="color" value="#008C3A"/>
    </inkml:brush>
  </inkml:definitions>
  <inkml:trace contextRef="#ctx0" brushRef="#br0">0 1 6129,'0'0'4315,"0"0"-1471,0 0-406,0 0-612,0 0-425,0 0-455,0 0-222,0 0-261,0 0-188,0 0-107,0 0-130,15 0 5,30 2 138,72 13 0,32 2 144,307-15-641,-249-3-6775,-193 1 2195</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6.753"/>
    </inkml:context>
    <inkml:brush xml:id="br0">
      <inkml:brushProperty name="width" value="0.05" units="cm"/>
      <inkml:brushProperty name="height" value="0.05" units="cm"/>
      <inkml:brushProperty name="color" value="#008C3A"/>
    </inkml:brush>
  </inkml:definitions>
  <inkml:trace contextRef="#ctx0" brushRef="#br0">48 0 4641,'0'0'4728,"0"0"-2158,0 0-777,0 0-483,0 0-517,0 0-329,-3 9-265,-4 21 169,1 0-1,2 0 0,-2 48 1,4-38-33,-1 0 0,-11 42 0,13-76-312,0-9-109,3-19-294,10-35-388,-6 43 618,1 0 0,0 1 0,1 0-1,1 1 1,0 0 0,0 0-1,1 0 1,1 1 0,0 1 0,0 0-1,1 1 1,19-12 0,-28 19 241,1 0 0,-1 0 1,0 1-1,1 0 1,-1 0-1,1 0 0,0 0 1,4 0-1,-8 1-58,1 0 0,0 0 1,0 0-1,0 0 0,-1 1 0,1-1 0,0 0 1,0 1-1,-1-1 0,1 1 0,0-1 0,-1 1 0,1-1 1,0 1-1,-1-1 0,1 1 0,-1 0 0,1-1 1,-1 1-1,1 0 0,-1-1 0,0 1 0,1 0 0,-1 0 1,0-1-1,1 1 0,-1 0 0,0 0 0,0 0 1,0-1-1,0 1 0,0 0 0,0 0 0,0 0 0,0 0 1,0-1-1,0 1 0,0 1 0,0 25 177,2-1 1,1 1-1,1-1 0,2 0 1,8 27-1,-12-49-221,-1 0 0,1 0 0,1 1 0,-1-2 1,0 1-1,1 0 0,0 0 0,0-1 0,0 0 1,0 1-1,1-1 0,-1 0 0,1-1 0,0 1 0,0-1 1,0 1-1,0-1 0,0-1 0,0 1 0,7 1 0,41 5-2049,-1-15-3454,-11-12-4783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37.297"/>
    </inkml:context>
    <inkml:brush xml:id="br0">
      <inkml:brushProperty name="width" value="0.05" units="cm"/>
      <inkml:brushProperty name="height" value="0.05" units="cm"/>
      <inkml:brushProperty name="color" value="#008C3A"/>
    </inkml:brush>
  </inkml:definitions>
  <inkml:trace contextRef="#ctx0" brushRef="#br0">1 1 1040,'0'0'4256,"0"0"-1872,0 0-598,0 0-391,0 0-79,0 0 50,0 10 6020,0 46-7146,0 121-155,0-60-4447,0-57-4112</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1.632"/>
    </inkml:context>
    <inkml:brush xml:id="br0">
      <inkml:brushProperty name="width" value="0.05" units="cm"/>
      <inkml:brushProperty name="height" value="0.05" units="cm"/>
      <inkml:brushProperty name="color" value="#008C3A"/>
    </inkml:brush>
  </inkml:definitions>
  <inkml:trace contextRef="#ctx0" brushRef="#br0">0 12 3673,'0'0'5705,"0"0"-2390,0 0-687,0 0-552,0 0-393,0 0-501,0 0-1103,0-1 1,0 1 0,0-1-1,0 1 1,0-1 0,0 1-1,0-1 1,0 1 0,0 0-1,1-1 1,-1 1 0,0-1 0,0 1-1,0 0 1,0-1 0,1 1-1,-1-1 1,0 1 0,0 0-1,1-1 1,-1 1 0,0 0-1,1 0 1,-1-1 0,0 1-1,1 0 1,-1 0 0,0-1-1,1 1 1,-1 0 0,1 0 0,-1 0-1,0 0 1,1-1 0,0 1-1,758 6-577,-761 42 84,-5-40 123,-1 0 0,-1 0 0,1 0-1,-1-1 1,-1-1 0,1 1 0,-1-1 0,0-1-1,-11 4 1,-4 4-524,-29 16-2781,-2-4-3145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9.220"/>
    </inkml:context>
    <inkml:brush xml:id="br0">
      <inkml:brushProperty name="width" value="0.05" units="cm"/>
      <inkml:brushProperty name="height" value="0.05" units="cm"/>
      <inkml:brushProperty name="color" value="#0000FF"/>
    </inkml:brush>
  </inkml:definitions>
  <inkml:trace contextRef="#ctx0" brushRef="#br0">0 58 6649,'29'-58'2361,"-18"58"-329,1 29-23,5 6-161,6 0-376,-1 0-679,7 0-369,5-6-224,12-5-200,-1-1-248,24-5-1209,-13-1-1199,-10-5-5306</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2.686"/>
    </inkml:context>
    <inkml:brush xml:id="br0">
      <inkml:brushProperty name="width" value="0.05" units="cm"/>
      <inkml:brushProperty name="height" value="0.05" units="cm"/>
      <inkml:brushProperty name="color" value="#008C3A"/>
    </inkml:brush>
  </inkml:definitions>
  <inkml:trace contextRef="#ctx0" brushRef="#br0">198 1 3449,'0'0'4745,"0"0"-1817,0 0-722,0 0-407,0 0-603,0 0-474,-1 5-265,-2 14-193,0 1 0,2 0 0,0 0 0,2 25 0,0-33-235,1-1 0,0 1 0,0-1 0,1 1 0,1-1 1,0 0-1,0 0 0,1-1 0,7 12 0,33 41-290,2-1 1,80 79-1,-125-140 253,-1 0 0,1 1 1,-1-1-1,1 1 1,-1-1-1,0 1 1,1-1-1,-1 1 0,0 0 1,0 0-1,0 0 1,0-1-1,-1 1 1,1 0-1,0 3 0,-2-3 23,0-1 0,0 1 0,0 0 0,0 0 0,0-1-1,-1 1 1,1 0 0,-1-1 0,1 0 0,-1 1 0,1-1-1,-1 0 1,0 0 0,0 0 0,-2 1 0,-43 35-24,2 2 0,1 2 1,2 2-1,-46 61 1,30-36-8,19-31 47,32-31-2,0 0 0,0 1 0,0 0 0,0 0 1,1 0-1,-9 16 0,5-15 446,-2 3-384,12-11-89,0 0 1,0 0 0,0 1-1,0-1 1,0 0 0,0 1 0,0-1-1,1 0 1,-1 0 0,0 1 0,0-1-1,0 0 1,0 0 0,1 1 0,-1-1-1,0 0 1,0 0 0,0 0 0,1 1-1,-1-1 1,0 0 0,0 0 0,1 0-1,-1 0 1,0 1 0,0-1-1,1 0 1,-1 0 0,0 0 0,1 0-1,-1 0 1,0 0 0,1 0 0,-1 0-1,0 0 1,0 0 0,1 0 0,-1 0-1,0 0 1,1 0 0,-1 0 0,0 0-1,0-1 1,1 1 0,-1 0 0,0 0-1,0 0 1,1-1 0,109 8 107,-1 3 0,127 31 1,-163-28-59,227 50 317,-290-61-329,0 0 0,-1-1-1,1 0 1,18-1 0,-26 0-26,-1 0 85,-1 0 16,0 0 35,0 0-62,0 0 114,0 0-85,0 0 117,0 0-130,0 0 74,0-3-88,1-5-218,-1-1 0,0 0 0,0 1 0,-1-1-1,-1 1 1,1-1 0,-1 1 0,-1-1 0,1 1 0,-1 0 0,-1 0 0,0 0 0,0 0 0,0 1 0,-1 0 0,-6-8 0,-24-21-2363,1 6-2359</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4.014"/>
    </inkml:context>
    <inkml:brush xml:id="br0">
      <inkml:brushProperty name="width" value="0.05" units="cm"/>
      <inkml:brushProperty name="height" value="0.05" units="cm"/>
      <inkml:brushProperty name="color" value="#008C3A"/>
    </inkml:brush>
  </inkml:definitions>
  <inkml:trace contextRef="#ctx0" brushRef="#br0">1 146 7330,'0'0'3675,"0"0"-1117,0 0-523,0 0-475,0 0-437,0 0-443,0 0-122,0 0-286,0 0-68,0 0-139,4-2-109,12-7-87,-1 0 0,0-2 0,0 0 0,-1 0 0,0-1 0,-1-1 0,-1 0 0,0-1-1,17-25 1,-28 37 142,3 2-31,-3 0 37,-1 0 21,0 0-37,0 0 19,0 0-68,0 29-72,0-19 144,0-1 0,1 1-1,0-1 1,0 1 0,1-1 0,3 10 0,-4-16-61,0-1 0,0 0 0,0 1 1,0-1-1,1 0 0,-1 0 0,1 0 0,-1 0 1,1 0-1,0 0 0,0 0 0,-1-1 1,1 1-1,1 0 0,-1-1 0,0 0 0,0 1 1,0-1-1,1 0 0,-1 0 0,1-1 0,-1 1 1,1 0-1,-1-1 0,1 1 0,-1-1 0,1 0 1,2 0-1,20 1-1366,-18 0 764,0-1 0,0 0-1,0 0 1,0 0 0,0-1 0,0 0 0,9-3 0,13-15-5124</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4.380"/>
    </inkml:context>
    <inkml:brush xml:id="br0">
      <inkml:brushProperty name="width" value="0.05" units="cm"/>
      <inkml:brushProperty name="height" value="0.05" units="cm"/>
      <inkml:brushProperty name="color" value="#008C3A"/>
    </inkml:brush>
  </inkml:definitions>
  <inkml:trace contextRef="#ctx0" brushRef="#br0">1 6 96,'0'0'7386,"0"0"-4418,0 0-695,0 0-241,0 0-391,0 0-649,0 0-200,0 0-488,0-6 88,0 6-336,0 0 8,5 0-64,24 0-680,-12 0-760,6 0-3321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4.917"/>
    </inkml:context>
    <inkml:brush xml:id="br0">
      <inkml:brushProperty name="width" value="0.05" units="cm"/>
      <inkml:brushProperty name="height" value="0.05" units="cm"/>
      <inkml:brushProperty name="color" value="#008C3A"/>
    </inkml:brush>
  </inkml:definitions>
  <inkml:trace contextRef="#ctx0" brushRef="#br0">0 36 5553,'0'0'2921,"0"0"-777,0 0-311,0 0-441,0 0-200,0 0-432,0 0-280,0 0-159,0 0-305,23 0 232,0-6-248,5 6 0,6 0-56,6-6-288,12-5-1025,-18 5-1143,-6 0-3098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5.269"/>
    </inkml:context>
    <inkml:brush xml:id="br0">
      <inkml:brushProperty name="width" value="0.05" units="cm"/>
      <inkml:brushProperty name="height" value="0.05" units="cm"/>
      <inkml:brushProperty name="color" value="#008C3A"/>
    </inkml:brush>
  </inkml:definitions>
  <inkml:trace contextRef="#ctx0" brushRef="#br0">0 1 5297</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5.585"/>
    </inkml:context>
    <inkml:brush xml:id="br0">
      <inkml:brushProperty name="width" value="0.05" units="cm"/>
      <inkml:brushProperty name="height" value="0.05" units="cm"/>
      <inkml:brushProperty name="color" value="#008C3A"/>
    </inkml:brush>
  </inkml:definitions>
  <inkml:trace contextRef="#ctx0" brushRef="#br0">0 1 5297,'74'105'3057,"-74"-105"-905,0 0-783,0 0-585,0 0-56,0 0-448,0 0 40,0 0-320,0 6 216,6-6-120,22 0-96,24 0-352,-7 0-872,-5 0-1617</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5.919"/>
    </inkml:context>
    <inkml:brush xml:id="br0">
      <inkml:brushProperty name="width" value="0.05" units="cm"/>
      <inkml:brushProperty name="height" value="0.05" units="cm"/>
      <inkml:brushProperty name="color" value="#008C3A"/>
    </inkml:brush>
  </inkml:definitions>
  <inkml:trace contextRef="#ctx0" brushRef="#br0">0 0 4185,'0'0'4553,"0"0"-2209,0 0-599,0 0-297,0 0-200,0 0-624,0 0-199,0 0-193,0 58 248,0-17-392,0 6 216,0 5-304,0 24 0,0-18-1825,0-11-4160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7.046"/>
    </inkml:context>
    <inkml:brush xml:id="br0">
      <inkml:brushProperty name="width" value="0.05" units="cm"/>
      <inkml:brushProperty name="height" value="0.05" units="cm"/>
      <inkml:brushProperty name="color" value="#008C3A"/>
    </inkml:brush>
  </inkml:definitions>
  <inkml:trace contextRef="#ctx0" brushRef="#br0">1 37 5145,'0'0'3794,"0"0"-1271,0 0-441,0 0-233,0 0-580,0 0-369,0 13 130,17 189 60,-17-202-1412,0 0-157,1 1 360,1-1-1,-1 0 0,1 0 0,-1 0 1,1 0-1,-1 0 0,0 0 0,1 0 1,-1 0-1,1-1 0,-1 1 0,1-1 1,-1 1-1,2-1 0,4-12 99,-1 0 0,0 0 0,8-27 1,-11 28 16,1 0 1,0 1 0,1-1 0,1 1 0,-1 0 0,14-18 0,-14 22-38,0 2-1,1-1 1,-1 0 0,1 1 0,0 0 0,1 0 0,-1 1 0,1 0 0,0 0 0,0 1 0,0-1-1,0 1 1,1 1 0,-1 0 0,1 0 0,-1 0 0,1 1 0,0 0 0,0 0 0,0 1 0,9 1-1,-16-1 31,0 1 0,0 0-1,0 0 1,0-1-1,0 1 1,0 0 0,0 0-1,0 0 1,-1 0 0,1 0-1,0 0 1,-1 0-1,1 1 1,0-1 0,-1 0-1,0 0 1,1 0-1,-1 1 1,0-1 0,1 0-1,-1 0 1,0 1 0,0-1-1,0 0 1,0 2-1,2 39-18,-3-2-190,0-22 441,0 0 0,2 0 0,0 0 0,6 31 0,-5-44-455,-1 0 0,1-1 0,0 1 0,0-1 0,0 0 1,0 0-1,1 1 0,-1-1 0,1-1 0,0 1 1,1 0-1,-1-1 0,1 0 0,-1 1 0,1-1 0,0-1 1,0 1-1,0-1 0,0 1 0,1-1 0,-1 0 1,8 2-1,17 2-6725</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8.585"/>
    </inkml:context>
    <inkml:brush xml:id="br0">
      <inkml:brushProperty name="width" value="0.05" units="cm"/>
      <inkml:brushProperty name="height" value="0.05" units="cm"/>
      <inkml:brushProperty name="color" value="#008C3A"/>
    </inkml:brush>
  </inkml:definitions>
  <inkml:trace contextRef="#ctx0" brushRef="#br0">851 1 6913,'0'0'4125,"0"0"-1388,0 0-263,0 0-635,0 0-352,0 0-424,0 0-135,0 0-173,0 0-131,0 0-120,0 0-203,0 0-37,-3 0-182,0 0-74,0 1 0,0 0 0,1 0 0,-1 0 0,0 0 0,0 0 0,1 1 0,-1-1 0,1 1 0,-1-1 0,1 1 0,0 0 0,0 0 0,-3 3 0,-35 42 147,18-22-113,-263 270-971,-143 158-1378,415-436 2031,1-1-4272,12-16 4414,-1 0-1,1-1 0,-1 1 1,1 0-1,0 0 0,-1 0 1,1-1-1,0 1 0,-1 0 1,1-1-1,0 1 1,-1 0-1,1-1 0,0 1 1,0 0-1,0-1 0,-1 1 1,1 0-1,0-1 0,0 1 1,0-1-1,0 1 1,-1 0-1,1-1 0,0 1 1,0-1-1,0 1 0,0 0 1,0-1-1,0 1 0,0-1 1,0 1-1,1-1 0,-1 1 1,0 0-1,0-1 1,0 1-1,0-1 0,0 1 1,1-1-1,-1-26-6505</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9.033"/>
    </inkml:context>
    <inkml:brush xml:id="br0">
      <inkml:brushProperty name="width" value="0.05" units="cm"/>
      <inkml:brushProperty name="height" value="0.05" units="cm"/>
      <inkml:brushProperty name="color" value="#008C3A"/>
    </inkml:brush>
  </inkml:definitions>
  <inkml:trace contextRef="#ctx0" brushRef="#br0">0 1 1384,'0'0'5031,"0"0"-2124,0 0-1059,0 0-379,0 0-314,0 0-189,0 0-167,0 0-155,0 0-35,7 9 79,62 140 931,-26-53-973,106 174 0,-107-210-533,54 59-1,-74-95-603,1 0 0,1-2-1,1-1 1,51 33 0,-21-28-5246,-42-19-1657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9.563"/>
    </inkml:context>
    <inkml:brush xml:id="br0">
      <inkml:brushProperty name="width" value="0.05" units="cm"/>
      <inkml:brushProperty name="height" value="0.05" units="cm"/>
      <inkml:brushProperty name="color" value="#0000FF"/>
    </inkml:brush>
  </inkml:definitions>
  <inkml:trace contextRef="#ctx0" brushRef="#br0">1 1 4353,'0'0'4801,"0"0"-2601,0 0-31,0 0-217,0 0-159,0 0-665,0 0-192,79 52-496,-56-28-16,0-7-408,6-5 88,-7-1-104,-5-11-128,6 0-608,0 0-192,-6 0-392,-6 0-1665,-5-11-2560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49.716"/>
    </inkml:context>
    <inkml:brush xml:id="br0">
      <inkml:brushProperty name="width" value="0.05" units="cm"/>
      <inkml:brushProperty name="height" value="0.05" units="cm"/>
      <inkml:brushProperty name="color" value="#008C3A"/>
    </inkml:brush>
  </inkml:definitions>
  <inkml:trace contextRef="#ctx0" brushRef="#br0">0 95 7034,'0'0'3612,"0"0"-1317,0 0-250,0 0-387,0 0-526,0 0-284,5 1-558,-1-1 0,1 0-1,0 0 1,-1 0 0,1-1 0,8-2-1,9-11-784,-1-1 0,0-1 0,21-22 0,-30 30-47,-11 20-62,-1 1 678,0-4-74,0-1 0,1 1 0,0-1 0,0 1 0,1-1 0,0 0 0,1 0 0,5 14 0,-6-19-183,-1 0 0,1-1 0,0 1 0,0 0 0,0 0 1,0-1-1,0 1 0,1-1 0,-1 0 0,1 0 0,0 0 0,0 0 0,-1 0 1,1 0-1,0-1 0,0 0 0,1 1 0,-1-1 0,0 0 0,0-1 1,1 1-1,-1 0 0,0-1 0,6 0 0,9 0-2731,-1 0-1471</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0.187"/>
    </inkml:context>
    <inkml:brush xml:id="br0">
      <inkml:brushProperty name="width" value="0.05" units="cm"/>
      <inkml:brushProperty name="height" value="0.05" units="cm"/>
      <inkml:brushProperty name="color" value="#008C3A"/>
    </inkml:brush>
  </inkml:definitions>
  <inkml:trace contextRef="#ctx0" brushRef="#br0">0 1 4337,'0'0'3305,"0"0"-777,0 0-783,0 0-305,0 0-400,0 0-40,0 0-592,0 17-104,0-11-288,6 0 64,-1 0-80,1-1-832,-6 1-1528,0 0-6098</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0.751"/>
    </inkml:context>
    <inkml:brush xml:id="br0">
      <inkml:brushProperty name="width" value="0.05" units="cm"/>
      <inkml:brushProperty name="height" value="0.05" units="cm"/>
      <inkml:brushProperty name="color" value="#008C3A"/>
    </inkml:brush>
  </inkml:definitions>
  <inkml:trace contextRef="#ctx0" brushRef="#br0">1 1 6913,'0'0'4169,"0"0"-1760,0 0-329,0 0-375,0 0-785,0 0-304,0 0-232,0 0-296,11 0 104,12 0-144,11 0-96,12 0 24,28 0-536,-6 0-1752,-5 0-2722</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2.041"/>
    </inkml:context>
    <inkml:brush xml:id="br0">
      <inkml:brushProperty name="width" value="0.05" units="cm"/>
      <inkml:brushProperty name="height" value="0.05" units="cm"/>
      <inkml:brushProperty name="color" value="#008C3A"/>
    </inkml:brush>
  </inkml:definitions>
  <inkml:trace contextRef="#ctx0" brushRef="#br0">1 526 6025,'0'0'4521,"0"0"-1593,0 0-823,0 0-531,0 0-523,0 0-384,0 0-151,0 0-193,0 0 30,2-8-278,6-9-132,2 0 1,0 1 0,1 1-1,21-25 1,4-6 7,0-3-133,-1-2 0,-4-1 0,36-78 0,-65 124 145,1 0 0,-1 0 1,-1 0-1,1 0 0,-1 0 1,0 0-1,-1-10 0,0 14-35,0 2-133,0 0 40,0 0 46,-1 12-296,-29 105 125,18-73 502,-13 74-1,8 155 307,17-272-533,1 0-1,0 0 1,-1 0 0,1 0-1,0 0 1,-1 0 0,1 0-1,0-1 1,0 1 0,0 0-1,0 0 1,0-1 0,0 1-1,0 0 1,0-1 0,0 1-1,0-1 1,0 1-1,0-1 1,1 0 0,-1 0-1,0 1 1,0-1 0,0 0-1,0 0 1,1 0 0,-1 0-1,0 0 1,0 0 0,2-1-1,39-4-552,-34 0 519,0 0 0,0-1 1,0-1-1,-1 1 1,0-1-1,-1 0 0,1-1 1,-1 1-1,-1-1 1,9-16-1,-1 4-51,-2 4 55,33-46-569,-3-1-1,-2-3 0,40-96 1,-74 149 682,-1 0-1,-1-1 1,0 1 0,-1-1 0,-1 1 0,0-26-1,-9 39 209,6 0-271,0 0 0,0 0 0,0-1 1,0 1-1,1 0 0,-1 0 0,0 1 0,0-1 0,0 0 0,0 1 0,1-1 0,-1 1 0,0-1 0,-2 2 1,-8 56 420,2-1 1,-2 80-1,10 123 800,2-151-1059,0-107-173,0 0 1,0 1-1,0-1 0,0 1 1,1-1-1,-1 0 0,1 1 0,-1-1 1,1 0-1,0 1 0,0-1 1,0 0-1,0 0 0,0 0 1,1 0-1,-1 0 0,0 0 0,1 0 1,0 0-1,-1-1 0,1 1 1,3 2-1,0-2-138,0 0 1,0 0-1,-1 0 1,1-1-1,1 0 1,-1 0-1,0 0 1,0 0-1,0-1 1,8 0-1,-2 0-444,-6 0 166,-1 1-1,0-1 1,0 0 0,0-1 0,0 1-1,0-1 1,0 0 0,6-1-1,9-18-4446</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2.963"/>
    </inkml:context>
    <inkml:brush xml:id="br0">
      <inkml:brushProperty name="width" value="0.05" units="cm"/>
      <inkml:brushProperty name="height" value="0.05" units="cm"/>
      <inkml:brushProperty name="color" value="#008C3A"/>
    </inkml:brush>
  </inkml:definitions>
  <inkml:trace contextRef="#ctx0" brushRef="#br0">257 0 4121,'0'0'3807,"0"0"-1393,0 0-555,0 0-229,0 0-163,0 0-275,0 0-393,0 0-136,0 0-234,0 0 3,0 0-192,0 0-1,0 0-126,0 0-15,-12 13-39,-15 24-55,2 2 0,1 1 1,2 1-1,2 1 1,-20 60-1,17-31-6,3 1 1,-16 120-1,30-127-50,4 83 1,2-94-53,0-25-351,1 1-1,2-1 1,1 1 0,1-1-1,1 0 1,1-1 0,2 0-1,24 52 1,8 5-3389</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3.850"/>
    </inkml:context>
    <inkml:brush xml:id="br0">
      <inkml:brushProperty name="width" value="0.05" units="cm"/>
      <inkml:brushProperty name="height" value="0.05" units="cm"/>
      <inkml:brushProperty name="color" value="#008C3A"/>
    </inkml:brush>
  </inkml:definitions>
  <inkml:trace contextRef="#ctx0" brushRef="#br0">1 1 1512,'0'0'5872,"0"0"-2412,0 0-1124,0 0-283,0 0-473,0 0-515,0 0-339,0 0-293,0 0-413,1 0 0,-1 0 0,0 0-1,1 0 1,-1-1 0,1 1-1,-1 0 1,1 0 0,-1 0 0,1 0-1,-1 0 1,1 0 0,-1 0-1,0 1 1,1-1 0,-1 0 0,1 0-1,-1 0 1,1 0 0,-1 0-1,0 1 1,1-1 0,-1 0 0,1 0-1,-1 1 1,0-1 0,1 0-1,-1 1 1,0-1 0,0 0-1,1 1 1,14 18 92,-2 0 0,0 0 0,17 36 0,0-2-52,14 21-8,49 108 1,-80-150-131,-1 0 0,-1 1 0,-2 0 0,-2 0 0,-1 1 0,3 51 0,-8 90-1490,-2-159 1240,0 0 1,0 0 0,-2 0 0,0 0 0,-1 0-1,-1-1 1,-7 19 0,-6 4-1183,-32 50 1,23-43-64,-25 41-5495</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4.737"/>
    </inkml:context>
    <inkml:brush xml:id="br0">
      <inkml:brushProperty name="width" value="0.05" units="cm"/>
      <inkml:brushProperty name="height" value="0.05" units="cm"/>
      <inkml:brushProperty name="color" value="#008C3A"/>
    </inkml:brush>
  </inkml:definitions>
  <inkml:trace contextRef="#ctx0" brushRef="#br0">0 0 1512,'0'0'4421,"0"0"-1728,0 0-694,0 0-369,0 0-107,0 0-186,4 2-206,123 50 2265,-126-52-3465,0 1 1,0 0-1,0 0 1,1 0-1,-1 0 1,0 1-1,0-1 1,-1 0-1,1 0 1,0 0-1,0 1 1,0-1-1,-1 1 1,1-1-1,-1 0 1,1 1-1,-1-1 1,0 1-1,1-1 1,-1 1-1,0-1 1,0 1-1,0-1 1,0 1-1,0-1 1,-1 1-1,1-1 1,0 1-1,-1-1 1,0 3-1,-1 3-95,1 0-1,-1-1 0,-1 1 1,1-1-1,-6 10 0,3-8 23,-1 0-1,0 0 1,0-1-1,0 0 0,-1 0 1,0-1-1,-1 1 1,-9 5-1,-4 0-47,9-3 1377,33-7-523,241-2-3766,-182 0-886</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6.115"/>
    </inkml:context>
    <inkml:brush xml:id="br0">
      <inkml:brushProperty name="width" value="0.05" units="cm"/>
      <inkml:brushProperty name="height" value="0.05" units="cm"/>
      <inkml:brushProperty name="color" value="#008C3A"/>
    </inkml:brush>
  </inkml:definitions>
  <inkml:trace contextRef="#ctx0" brushRef="#br0">1 3 7258,'0'0'4122,"0"0"-1538,0 0-326,0 0-642,0 0-570,0 0-595,5 0-116,2 0-300,-5-1-14,1 1 0,-1-1 0,0 1 0,1 0 0,-1 0 0,1 0 0,-1 0 0,0 0 0,1 1 0,-1-1 0,0 1 0,1-1 0,-1 1 0,0 0 0,0 0 0,1 0 0,-1 0 1,0 1-1,0-1 0,0 0 0,-1 1 0,1-1 0,0 1 0,0 0 0,-1 0 0,1 0 0,-1 0 0,0 0 0,1 0 0,-1 0 0,0 0 0,0 0 0,0 0 0,-1 1 0,2 2 0,9 64 97,-2 1 0,-3-1 1,-7 136-1,-1-77-49,-1-67-137,1-27-128,5 66 0,-2-92 167,0 0 0,1 0 0,-1 1-1,2-1 1,-1 0 0,1-1 0,0 1 0,1 0 0,0-1 0,0 0 0,1 0 0,-1 0-1,7 6 1,-8-10-69,0 0 0,1 0-1,-1-1 1,1 1 0,0-1 0,-1 0-1,1 0 1,0 0 0,0-1-1,0 0 1,0 1 0,8 0 0,17 0-4261,-29 27 317,-3 9 4028,0 0-1,-14 58 1,9-58 302,2-1 1,-3 61 0,9 641 1555,0-737-1881,0 0 0,1 0 0,-1-1 0,0 1 0,-1 0 0,1 0 0,0-1 0,0 1 0,-1 0 0,1 0 0,-1-1 0,1 1 0,-1 0 0,0-1 0,0 1 0,0-1 0,0 1 0,0-1 0,0 1 0,0-1 0,0 0 0,0 0 0,-1 1 0,1-1-1,-2 1 1,-2 0-302,0-1-1,0 0 1,-1 0-1,1 0 1,0-1-1,0 0 0,-9 0 1,14 0 334,-29 0-3779</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6.754"/>
    </inkml:context>
    <inkml:brush xml:id="br0">
      <inkml:brushProperty name="width" value="0.05" units="cm"/>
      <inkml:brushProperty name="height" value="0.05" units="cm"/>
      <inkml:brushProperty name="color" value="#008C3A"/>
    </inkml:brush>
  </inkml:definitions>
  <inkml:trace contextRef="#ctx0" brushRef="#br0">1 1 5617,'0'0'3758,"0"0"-1457,0 0-439,0 0-270,0 0-340,0 0-273,0 0-377,0 0-97,0 0-213,8 0 219,192 0-518,-68 0-7134,-102 0 19</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7.104"/>
    </inkml:context>
    <inkml:brush xml:id="br0">
      <inkml:brushProperty name="width" value="0.05" units="cm"/>
      <inkml:brushProperty name="height" value="0.05" units="cm"/>
      <inkml:brushProperty name="color" value="#008C3A"/>
    </inkml:brush>
  </inkml:definitions>
  <inkml:trace contextRef="#ctx0" brushRef="#br0">1 1 1320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19.881"/>
    </inkml:context>
    <inkml:brush xml:id="br0">
      <inkml:brushProperty name="width" value="0.05" units="cm"/>
      <inkml:brushProperty name="height" value="0.05" units="cm"/>
      <inkml:brushProperty name="color" value="#0000FF"/>
    </inkml:brush>
  </inkml:definitions>
  <inkml:trace contextRef="#ctx0" brushRef="#br0">63 1 3609,'-63'274'6185,"63"-274"-4393,0 6-7,11-1-257,12 7 33,11-6-689,1 0-304,4 0-136,7-6-424,-6 0-8,0 0-64,-12 0-192,1 0-800,-24-24-977,1 13-2032,-6 5-4817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7.432"/>
    </inkml:context>
    <inkml:brush xml:id="br0">
      <inkml:brushProperty name="width" value="0.05" units="cm"/>
      <inkml:brushProperty name="height" value="0.05" units="cm"/>
      <inkml:brushProperty name="color" value="#008C3A"/>
    </inkml:brush>
  </inkml:definitions>
  <inkml:trace contextRef="#ctx0" brushRef="#br0">18 1 1320,'-17'239'6850,"17"-239"-4154,0 0-399,0 0-433,0 0-207,6 0-857,-6 0-64,5 0-416,7 0 40,-1 0-192,6 6-48,12-1-120,5-5-32,34 0-584,-11 0-1721,-6 0-2864</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8.932"/>
    </inkml:context>
    <inkml:brush xml:id="br0">
      <inkml:brushProperty name="width" value="0.05" units="cm"/>
      <inkml:brushProperty name="height" value="0.05" units="cm"/>
      <inkml:brushProperty name="color" value="#008C3A"/>
    </inkml:brush>
  </inkml:definitions>
  <inkml:trace contextRef="#ctx0" brushRef="#br0">47 59 4657,'0'0'6045,"0"0"-2501,0 0-896,0 0-827,0 0-497,0 0-527,0 0-294,0 18 0,1-11-486,2 0-1,-1 0 1,1 0-1,0 0 1,0 0 0,1-1-1,0 0 1,0 0 0,1 0-1,-1 0 1,1 0-1,9 6 1,9 16 31,4 6-7,-2 2-1,27 50 1,-45-71-28,0 1 0,0 0 1,-2 0-1,0 1 1,0 0-1,-2 0 1,0 0-1,0 32 1,-2-32 31,-1-7-7,0-1 0,0 1 0,0-1 0,-2 0 1,-3 18-1,4-25-41,0 1 0,0-1 0,0 0-1,0 0 1,0 0 0,0 0 0,-1 0 0,1 0 0,-1-1 0,1 1 0,-1 0 0,0-1 0,0 1 0,0-1 0,0 0 0,0 1 0,0-1 0,0 0 0,0 0 0,0 0 0,-1-1 0,1 1 0,0-1 0,0 1 0,-1-1 0,1 1 0,-1-1 0,1 0 0,-3-1-1,4 1 1,-9 1-66,-1-1 1,1-1-1,-1 0 0,-16-4 0,23 4 43,-1-1 0,1 0-1,0 0 1,0 0 0,0-1 0,1 1-1,-1-1 1,0 0 0,1 0 0,0 0-1,0 0 1,0-1 0,-4-4 0,-3-7-36,0-1 0,1 0 1,1 0-1,0 0 0,2-1 1,-1-1-1,2 1 0,0-1 1,-3-26-1,2-14-148,3-95 1,3 109 104,0 41 112,1 0 0,-1 0 0,1 0-1,-1 1 1,1-1 0,0 0 0,0 1-1,0-1 1,1 0 0,-1 1 0,1 0-1,-1-1 1,1 1 0,0 0 0,0 0-1,0 0 1,0 0 0,0 0 0,0 0-1,0 0 1,1 1 0,-1 0 0,1-1-1,-1 1 1,1 0 0,0 0 0,4-1-1,11-3 59,-1 0 1,1 2-1,25-2 0,-12 1-97,15-5-127,66-21-1,-12-5-5648,-75 27-165</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0:59.959"/>
    </inkml:context>
    <inkml:brush xml:id="br0">
      <inkml:brushProperty name="width" value="0.05" units="cm"/>
      <inkml:brushProperty name="height" value="0.05" units="cm"/>
      <inkml:brushProperty name="color" value="#008C3A"/>
    </inkml:brush>
  </inkml:definitions>
  <inkml:trace contextRef="#ctx0" brushRef="#br0">28 0 3881,'0'0'5284,"0"0"-2312,0 0-931,0 0-380,0 0-508,0 0-381,0 0-260,0 0-187,0 0-43,40 0 32,33 0-519,-71 4 12,0 0 0,-1 1 0,1-1-1,-1 0 1,0 1 0,0-1 0,0 6 0,0-3-18,0-2 80,0-1 0,0 1 1,0 0-1,-1-1 0,0 1 1,0 0-1,0-1 0,0 1 1,-1 0-1,1 0 0,-1-1 1,-1 1-1,1-1 0,0 1 1,-1-1-1,-3 7 0,-2-2 71,0 0 0,0-1 0,0 1 0,-1-2 0,-15 13 0,-13 19 36,29-31-6,-1 1 0,1-1 0,-1-1-1,-10 8 1,18-15 48,0 0 0,1 0 0,-1 1 0,0-1 0,1 0 0,-1 0 0,0 0 0,1 0 0,-1 0 0,0 0 0,1 1 0,-1-1 0,0 0 0,1 0 0,-1 1 0,0-1 0,0 0 0,1 0 0,-1 1 0,0-1 0,0 0 0,0 1 0,0-1 0,1 0 0,-1 1 0,0-1 0,0 0 0,0 1 0,0-1 0,0 0 0,0 1 0,0-1-1,0 0 1,0 1 0,0-1 0,0 0 0,0 1 0,0-1 0,0 0 0,0 1 0,0-1 0,0 0 0,-1 1 0,1-1 0,0 0 0,0 1 0,0-1 0,0 0 0,-1 1 0,1-1 0,0 0 0,0 0 0,-1 1 0,1-1 0,0 0 0,0 0 0,-1 0 0,1 1 0,0-1 0,-1 0 0,1 0 0,-1 0 0,36 2 1038,-31-2-1423,126 0-2210,-85 0-249</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2.704"/>
    </inkml:context>
    <inkml:brush xml:id="br0">
      <inkml:brushProperty name="width" value="0.05" units="cm"/>
      <inkml:brushProperty name="height" value="0.05" units="cm"/>
      <inkml:brushProperty name="color" value="#008C3A"/>
    </inkml:brush>
  </inkml:definitions>
  <inkml:trace contextRef="#ctx0" brushRef="#br0">0 1 8186,'0'0'4001,"0"0"-1242,0 0-595,0 0-434,0 0-496,0 0-286,0 0-333,0 0-86,0 0-154,0 0-102,0 0-135,13 0-73,420 0 226,-248 0-5558,-184 0 2639,-1 0-1284,0 0-1164</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3.309"/>
    </inkml:context>
    <inkml:brush xml:id="br0">
      <inkml:brushProperty name="width" value="0.05" units="cm"/>
      <inkml:brushProperty name="height" value="0.05" units="cm"/>
      <inkml:brushProperty name="color" value="#008C3A"/>
    </inkml:brush>
  </inkml:definitions>
  <inkml:trace contextRef="#ctx0" brushRef="#br0">17 1 3305,'0'0'4845,"0"0"-2157,0 0-771,0 0-198,0 0-475,0 0-390,0 8-460,2 209 866,-5 269-735,-13-218-789,16-267 192,0-1 12,0 0 78,0 0 66,0 0-37,0 0 53,0 0-33,0 0-67,0 0 48,0 0-106,0 0 32,8 0-62,299 0-396,-105 0-5367,-155 0 1353</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3.807"/>
    </inkml:context>
    <inkml:brush xml:id="br0">
      <inkml:brushProperty name="width" value="0.05" units="cm"/>
      <inkml:brushProperty name="height" value="0.05" units="cm"/>
      <inkml:brushProperty name="color" value="#008C3A"/>
    </inkml:brush>
  </inkml:definitions>
  <inkml:trace contextRef="#ctx0" brushRef="#br0">1 59 6105,'0'0'2654,"0"0"-439,0 0-546,0 0-273,0 0-238,0 0-284,8 0 1756,42 0-2656,2-1-436,88-13 1,-17-12-2905,-58 9-1066</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4.699"/>
    </inkml:context>
    <inkml:brush xml:id="br0">
      <inkml:brushProperty name="width" value="0.05" units="cm"/>
      <inkml:brushProperty name="height" value="0.05" units="cm"/>
      <inkml:brushProperty name="color" value="#008C3A"/>
    </inkml:brush>
  </inkml:definitions>
  <inkml:trace contextRef="#ctx0" brushRef="#br0">275 0 6489,'0'0'3691,"0"0"-1356,0 0-586,0 0-435,0 0-569,0 0-244,-3 9-240,-10 35 29,1 1 0,2 0 0,2 1 0,3 0 0,-1 50 0,6 110 69,0-199-333,-1 0-1,-1 0 1,1 0-1,-1 0 1,0 0-1,-1 0 1,1-1-1,-1 1 1,-1-1-1,1 1 1,-1-1-1,0 0 1,0-1-1,-1 1 1,0-1-1,-9 9 1,-11 7-66,0-2 0,-42 26 0,28-20-602,38-24 527,1-1 1,0 1-1,-1 0 0,1-1 0,0 1 1,0 0-1,-1-1 0,1 1 1,0 0-1,0-1 0,0 1 0,0 0 1,0 0-1,0-1 0,0 1 1,0 0-1,0-1 0,1 1 0,-1 0 1,0-1-1,0 1 0,0 0 1,1-1-1,-1 1 0,0 0 0,1-1 1,-1 1-1,1-1 0,-1 1 1,1-1-1,-1 1 0,1-1 1,0 1-1,28 33 166,-2-2-100,-21-21 140,0 0 0,-1 1 1,-1 0-1,0 0 0,0 0 1,-1 1-1,-1-1 0,2 20 0,-4 107 1352,-2-67-1157,2 241 273,0-304-623,0 0 0,1-1 0,0 1 0,0 0 1,1-1-1,1 1 0,-1-1 0,1 0 0,5 10 1,-6-14-216,0-1 0,0 1 0,1-1 0,-1 0 0,1 1 0,0-1 0,0-1 0,0 1 0,0 0 0,0-1 0,1 1 0,-1-1 0,1 0 0,-1 0 0,1 0 0,0-1 0,0 1 0,0-1 0,0 0 0,7 1 0,13-1-4698</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5.306"/>
    </inkml:context>
    <inkml:brush xml:id="br0">
      <inkml:brushProperty name="width" value="0.05" units="cm"/>
      <inkml:brushProperty name="height" value="0.05" units="cm"/>
      <inkml:brushProperty name="color" value="#008C3A"/>
    </inkml:brush>
  </inkml:definitions>
  <inkml:trace contextRef="#ctx0" brushRef="#br0">1 1 5417,'0'0'4496,"0"0"-1765,0 0-490,0 0-352,0 0-610,0 0-324,0 0-403,0 0-88,0 0-245,8 0-31,9 1-148,-1 2-1,-1-1 1,1 2-1,0 0 1,15 7-1,42 10 104,-8-8-99,1-4-1,72 1 1,139-10-583,-122-2-341,-12 1-226,44 0-1590,-64 4-2297,-51 1-2110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6.774"/>
    </inkml:context>
    <inkml:brush xml:id="br0">
      <inkml:brushProperty name="width" value="0.05" units="cm"/>
      <inkml:brushProperty name="height" value="0.05" units="cm"/>
      <inkml:brushProperty name="color" value="#008C3A"/>
    </inkml:brush>
  </inkml:definitions>
  <inkml:trace contextRef="#ctx0" brushRef="#br0">0 1 3409,'0'0'5127,"0"0"-2370,0 0-871,0 0-290,0 0-258,0 0-301,6 21-116,34 173 904,-34-134-1355,-1 66 0,-5-125-487,0-1 61,0 0-117,0 0-31,0 0-27,0 0-140,1-8-410,9-41-200,23-69 1,-29 104 860,2 1 1,-1 0-1,2 0 0,0 0 0,0 1 1,1 0-1,0 0 0,1 1 1,1 0-1,11-11 0,-18 20 5,-1 0 0,1 1 0,-1-1 0,1 0 0,0 1 0,0-1 0,0 1 0,0 0-1,0 0 1,0 0 0,0 0 0,0 1 0,0-1 0,0 1 0,1 0 0,-1 0 0,0 0 0,0 0 0,4 1 0,-1-1-28,-4 1 83,-1 0 0,0 0 0,0 0 0,0 0 0,0 0 0,0 1 0,0-1 0,0 0 0,0 1 0,0-1 0,0 0 1,-1 1-1,1-1 0,-1 1 0,1-1 0,-1 1 0,0 0 0,1-1 0,-1 1 0,0-1 0,0 1 0,0-1 0,-1 3 0,4 45 215,-3-49-255,-3 76 494,1-42-399,1 0 1,2 0-1,1 0 1,7 35-1,-8-64-168,0-1 0,0 0 0,0 0 0,0 0 0,1 0 0,0 0 0,0 0 0,0 0 0,0 0 0,0-1 0,1 1 0,0-1 0,4 5-1,-3-6-556,-1 0 0,1 0 0,0-1 0,0 1 0,0-1 0,0 0 0,0 0 0,0 0 0,0-1-1,0 1 1,0-1 0,8-1 0,12 1-7360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7.189"/>
    </inkml:context>
    <inkml:brush xml:id="br0">
      <inkml:brushProperty name="width" value="0.05" units="cm"/>
      <inkml:brushProperty name="height" value="0.05" units="cm"/>
      <inkml:brushProperty name="color" value="#008C3A"/>
    </inkml:brush>
  </inkml:definitions>
  <inkml:trace contextRef="#ctx0" brushRef="#br0">4 53 6385,'0'0'2989,"0"0"-742,0 0-341,0 0-362,0 0-285,0 0-356,-4 12 1115,26-12-2056,-2 1-446,0 0 0,-1-2-1,1 0 1,0-1 0,-1-1-1,1-1 1,-1-1-1,0 0 1,26-12 0,7-11-3364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0.212"/>
    </inkml:context>
    <inkml:brush xml:id="br0">
      <inkml:brushProperty name="width" value="0.05" units="cm"/>
      <inkml:brushProperty name="height" value="0.05" units="cm"/>
      <inkml:brushProperty name="color" value="#0000FF"/>
    </inkml:brush>
  </inkml:definitions>
  <inkml:trace contextRef="#ctx0" brushRef="#br0">0 12 6673,'0'0'3057,"0"0"-1513,0 0 137,0 0-289,0 0-128,0 0-560,0 0-143,126 12-345,-92-12 64,6 0-280,0 0-240,11 0-801,-17-12-1119,-5 0-2241</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7.522"/>
    </inkml:context>
    <inkml:brush xml:id="br0">
      <inkml:brushProperty name="width" value="0.05" units="cm"/>
      <inkml:brushProperty name="height" value="0.05" units="cm"/>
      <inkml:brushProperty name="color" value="#008C3A"/>
    </inkml:brush>
  </inkml:definitions>
  <inkml:trace contextRef="#ctx0" brushRef="#br0">40 1 1360,'0'0'7506,"0"0"-4617,0 0-257,0 0-599,0 0-401,0 0-592,0 0-648,-11 204 24,11-152-408,-6-5 120,6 6-32,-6-7-192,1 18-448,-1-17-976,0-12-3513</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8.021"/>
    </inkml:context>
    <inkml:brush xml:id="br0">
      <inkml:brushProperty name="width" value="0.05" units="cm"/>
      <inkml:brushProperty name="height" value="0.05" units="cm"/>
      <inkml:brushProperty name="color" value="#008C3A"/>
    </inkml:brush>
  </inkml:definitions>
  <inkml:trace contextRef="#ctx0" brushRef="#br0">6 1 6105,'0'0'4177,"0"0"-2528,0 0 95,0 0-480,0 0 96,0 0-487,0 0 327,-5 216-888,5-152-96,0 6-216,0-6-8,0 18-192,0-24-2393,0-11-4712</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0.267"/>
    </inkml:context>
    <inkml:brush xml:id="br0">
      <inkml:brushProperty name="width" value="0.05" units="cm"/>
      <inkml:brushProperty name="height" value="0.05" units="cm"/>
      <inkml:brushProperty name="color" value="#008C3A"/>
    </inkml:brush>
  </inkml:definitions>
  <inkml:trace contextRef="#ctx0" brushRef="#br0">0 153 9114,'0'0'2833,"0"0"-217,0 0-471,0 0-530,0 0-499,0 0-320,0 0-184,0 0-241,0 0-28,4-7 35,21-15-438,39-43 0,-27 25-486,-26 24 241,-9 14 47,-2 7 34,0 3 136,0 201-412,0-208 377,0 0 1,1 0-1,0 0 1,-1 0-1,1 1 1,0-1-1,-1 0 1,1 0-1,0 0 1,0 0-1,0-1 1,0 1-1,0 0 1,0 0-1,0 0 1,0-1-1,0 1 1,0-1-1,0 1 1,1-1-1,-1 1 1,0-1-1,0 0 1,1 1-1,-1-1 1,0 0-1,0 0 1,1 0-1,-1 0 1,0 0-1,3-1 1,47-4-6122,-22-9 359</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0.598"/>
    </inkml:context>
    <inkml:brush xml:id="br0">
      <inkml:brushProperty name="width" value="0.05" units="cm"/>
      <inkml:brushProperty name="height" value="0.05" units="cm"/>
      <inkml:brushProperty name="color" value="#008C3A"/>
    </inkml:brush>
  </inkml:definitions>
  <inkml:trace contextRef="#ctx0" brushRef="#br0">0 1 2737,'0'0'7033,"0"0"-4832,0 0-81,0 0-712,0 0-568,0 0-319,0 0-449,0 0 88,0 0-96,0 0-128,6 0-584,11 0-2009,-6 0-4609</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0.921"/>
    </inkml:context>
    <inkml:brush xml:id="br0">
      <inkml:brushProperty name="width" value="0.05" units="cm"/>
      <inkml:brushProperty name="height" value="0.05" units="cm"/>
      <inkml:brushProperty name="color" value="#008C3A"/>
    </inkml:brush>
  </inkml:definitions>
  <inkml:trace contextRef="#ctx0" brushRef="#br0">0 1 6737</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1.248"/>
    </inkml:context>
    <inkml:brush xml:id="br0">
      <inkml:brushProperty name="width" value="0.05" units="cm"/>
      <inkml:brushProperty name="height" value="0.05" units="cm"/>
      <inkml:brushProperty name="color" value="#008C3A"/>
    </inkml:brush>
  </inkml:definitions>
  <inkml:trace contextRef="#ctx0" brushRef="#br0">0 1 6737,'302'169'4185,"-302"-169"-2192,0 0-353,0 0-336,0 0-591,0 0-321,0 0-200,0 0-184,6 6 56,11-6-64,11 0-168,1 0-913,16 0-431,-5 0-736,-11-6-3850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1.583"/>
    </inkml:context>
    <inkml:brush xml:id="br0">
      <inkml:brushProperty name="width" value="0.05" units="cm"/>
      <inkml:brushProperty name="height" value="0.05" units="cm"/>
      <inkml:brushProperty name="color" value="#008C3A"/>
    </inkml:brush>
  </inkml:definitions>
  <inkml:trace contextRef="#ctx0" brushRef="#br0">1 42 7162,'0'0'3976,"0"0"-2487,0 0 255,0 0-808,0 0-216,0 0-416,0 0 25,0 0-33,62 0-240,-22 0-56,23 0-641,-6-18-535,-11-5-2657</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1.903"/>
    </inkml:context>
    <inkml:brush xml:id="br0">
      <inkml:brushProperty name="width" value="0.05" units="cm"/>
      <inkml:brushProperty name="height" value="0.05" units="cm"/>
      <inkml:brushProperty name="color" value="#008C3A"/>
    </inkml:brush>
  </inkml:definitions>
  <inkml:trace contextRef="#ctx0" brushRef="#br0">0 1 9314,'0'0'4257,"0"0"-2033,0 0-463,0 0-873,0 0-416,0 0-472,0 0 80,18 93 32,-7-46-224,-5 23-392,5-12-2185,-11-11-5544</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8.639"/>
    </inkml:context>
    <inkml:brush xml:id="br0">
      <inkml:brushProperty name="width" value="0.05" units="cm"/>
      <inkml:brushProperty name="height" value="0.05" units="cm"/>
      <inkml:brushProperty name="color" value="#008C3A"/>
    </inkml:brush>
  </inkml:definitions>
  <inkml:trace contextRef="#ctx0" brushRef="#br0">1 1 7218,'0'0'3596,"0"0"-1497,0 0-138,0 0-325,0 0-430,0 0-569,9 1-130,108 23 824,9 3-339,261 6 230,-94-12-2548,-292-21 1244,1 0 0,-1 0 0,0 0 0,1 0-1,-1 1 1,0-1 0,1 0 0,-1 1 0,0-1 0,0 1-1,0 0 1,1-1 0,-1 1 0,0 0 0,2 1 0,-3-1 8,0 0 1,0 0 0,0-1-1,0 1 1,0 0 0,0 0-1,0-1 1,-1 1 0,1 0-1,0 0 1,0-1 0,-1 1-1,1 0 1,0-1 0,-1 1-1,1 0 1,-1-1 0,1 1-1,-1-1 1,1 1 0,-1-1 0,1 1-1,-1-1 1,1 1 0,-1-1-1,0 1 1,1-1 0,-1 0-1,0 1 1,0-1 0,1 0-1,-1 0 1,0 1 0,0-1-1,-47 16-2740,-17-3-1728</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09.501"/>
    </inkml:context>
    <inkml:brush xml:id="br0">
      <inkml:brushProperty name="width" value="0.05" units="cm"/>
      <inkml:brushProperty name="height" value="0.05" units="cm"/>
      <inkml:brushProperty name="color" value="#008C3A"/>
    </inkml:brush>
  </inkml:definitions>
  <inkml:trace contextRef="#ctx0" brushRef="#br0">85 1 984,'0'0'8123,"0"0"-4637,0 0-1551,0 0-660,0 0-229,0 0-262,14 21-269,9 19-324,72 115 135,-66-119-248,64 62-1,-46-51-152,-44-45 17,-1 0 0,0 1 0,0-1-1,-1 0 1,1 1 0,0-1 0,-1 1 0,1 0-1,-1-1 1,0 1 0,0 0 0,0 0-1,0 0 1,-1 0 0,1 0 0,-1-1 0,0 1-1,0 0 1,0 0 0,0 0 0,0 0-1,0 0 1,-1 0 0,0 0 0,1 0 0,-1 0-1,0 0 1,-1-1 0,1 1 0,0 0-1,-1-1 1,1 1 0,-1-1 0,-3 4 0,-6 7-19,0-2 1,-1 0 0,0 0 0,-27 17-1,35-25 77,-63 43-41,18-14 15,1 3 0,-64 60-1,110-93 196,-1 0 0,2-1 1,-1 1-1,0 0 0,0 0 0,0 0 0,1 0 0,-1 0 1,1 1-1,0-1 0,0 0 0,0 1 0,0-1 0,0 1 1,0-1-1,0 1 0,1-1 0,0 1 0,-1 3 1,21-6-242,1172 6 148,-1191-6-24,-1 0 78,0 0 98,0 0 59,-22-2 12,9-4-617,0 0 1,1-1-1,0 0 1,-15-12-1,-16-10-1526,-7 0-3217,3 0-5212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0.680"/>
    </inkml:context>
    <inkml:brush xml:id="br0">
      <inkml:brushProperty name="width" value="0.05" units="cm"/>
      <inkml:brushProperty name="height" value="0.05" units="cm"/>
      <inkml:brushProperty name="color" value="#0000FF"/>
    </inkml:brush>
  </inkml:definitions>
  <inkml:trace contextRef="#ctx0" brushRef="#br0">68 0 4201,'-56'151'3887,"44"-121"-1839,12-30-788,4 0-236,112-3 1589,-75 0-2690,0-2-1,51-13 0,-62 9-632,14-2-474,-13 7-6050,-49 23 6071,-4 4 2506,1 2 0,2 0 1,0 1-1,-19 37 0,22-33-657,2 1-1,2 0 1,0 0-1,2 1 1,2 1-1,0 0 0,-2 36 1,9-17-1013,1-50-540,0-2-414,0 0 34,1 0 1148,0 0 1,0-1-1,0 0 1,0 1-1,0-1 0,0 0 1,0 1-1,0-1 1,-1 0-1,1 0 1,0 0-1,0 0 1,-1 1-1,1-1 1,-1 0-1,1 0 0,-1 0 1,1 0-1,-1-1 1,0 1-1,1 0 1,-1 0-1,0 0 1,0 0-1,0 0 1,0-2-1,5-38 168,-4 33-254,1-19 82,-1 15 315,0-1-1,1 1 0,0-1 0,0 1 1,8-18-1,-9 27-139,1 0 0,0-1 0,0 1 0,0 0 0,0 0 0,0 1 0,1-1 0,-1 0 0,1 1 0,0-1 1,0 1-1,0 0 0,0 0 0,0 0 0,0 0 0,0 1 0,1-1 0,-1 1 0,1 0 0,-1 0 0,1 0 0,-1 0 0,7 0 0,44-2 693,63 4-1,-40 0-510,-75-1-244,0 0-1,0 1 1,0-1-1,0 0 1,0 1-1,0-1 1,-1 1 0,1-1-1,0 1 1,0 0-1,0 0 1,0 0-1,-1 0 1,1 0-1,-1 0 1,1 1-1,-1-1 1,1 0-1,-1 1 1,1-1 0,-1 1-1,0-1 1,0 1-1,0 0 1,0 0-1,0-1 1,0 1-1,-1 0 1,1 0-1,0 0 1,-1 0-1,0 0 1,1 0 0,-1 0-1,0 0 1,0 0-1,0 0 1,0 0-1,-1 0 1,1 0-1,0 0 1,-1 0-1,1 0 1,-1-1 0,0 1-1,0 0 1,0 0-1,1 0 1,-2-1-1,1 1 1,-1 1-1,-3 2-35,1 0-1,-1-1 1,0 0 0,-1 0-1,1 0 1,0 0-1,-1-1 1,0 0-1,-12 4 1,-63 19-903,-72 3-3538,93-22-335</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2.650"/>
    </inkml:context>
    <inkml:brush xml:id="br0">
      <inkml:brushProperty name="width" value="0.05" units="cm"/>
      <inkml:brushProperty name="height" value="0.05" units="cm"/>
      <inkml:brushProperty name="color" value="#008C3A"/>
    </inkml:brush>
  </inkml:definitions>
  <inkml:trace contextRef="#ctx0" brushRef="#br0">0 16 7562,'0'0'3984,"0"0"-1314,0 0-671,0 0-553,0 0-582,0 0-265,0 5-359,6 228-257,-6-233-53,0 1 0,0-1 1,1 1-1,-1-1 0,0 0 1,0 1-1,1-1 0,-1 0 1,0 1-1,1-1 0,-1 0 0,0 1 1,1-1-1,-1 0 0,0 0 1,1 1-1,-1-1 0,0 0 1,1 0-1,-1 0 0,1 1 1,-1-1-1,1 0 0,-1 0 0,0 0 1,1 0-1,-1 0 0,1 0 1,-1 0-1,1 0 0,-1 0 1,1 0-1,-1 0 0,0 0 0,1 0 1,-1-1-1,1 1 0,-1 0 1,0 0-1,1 0 0,-1-1 1,1 1-1,-1 0 0,0 0 1,1-1-1,11-20-28,-1 0 1,8-23 0,-14 30 73,1 1-1,0-1 1,0 1 0,1 1 0,1-1 0,0 1 0,1 0 0,0 1-1,15-14 1,-18 20 63,24-18-161,-29 22 131,-1 1-1,1 0 0,0-1 1,-1 1-1,1-1 0,0 1 1,-1 0-1,1 0 0,0-1 1,0 1-1,-1 0 0,1 0 1,0 0-1,0 0 0,-1 0 1,1 0-1,0 0 0,0 0 1,-1 0-1,1 0 0,0 0 1,-1 1-1,1-1 1,0 0-1,0 0 0,-1 1 1,1-1-1,0 0 0,-1 1 1,1-1-1,-1 1 0,1-1 1,-1 1-1,1-1 0,-1 1 1,1-1-1,-1 1 0,1 0 1,-1-1-1,1 1 0,-1 0 1,0-1-1,1 2 0,36 123 895,-1-3-3566,-24-86-2066</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3.648"/>
    </inkml:context>
    <inkml:brush xml:id="br0">
      <inkml:brushProperty name="width" value="0.05" units="cm"/>
      <inkml:brushProperty name="height" value="0.05" units="cm"/>
      <inkml:brushProperty name="color" value="#008C3A"/>
    </inkml:brush>
  </inkml:definitions>
  <inkml:trace contextRef="#ctx0" brushRef="#br0">656 1 4233,'0'0'6261,"0"0"-3081,0 0-995,0 0-568,0 0-344,0 0-402,0 2-229,0 6-558,-1-1 1,0 0-1,-1 0 1,1 0 0,-1 0-1,-1 0 1,1-1-1,-1 1 1,-4 7-1,-41 59 134,18-30-76,-57 88-124,-174 198 1,89-152-5737,137-146 70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3.985"/>
    </inkml:context>
    <inkml:brush xml:id="br0">
      <inkml:brushProperty name="width" value="0.05" units="cm"/>
      <inkml:brushProperty name="height" value="0.05" units="cm"/>
      <inkml:brushProperty name="color" value="#008C3A"/>
    </inkml:brush>
  </inkml:definitions>
  <inkml:trace contextRef="#ctx0" brushRef="#br0">1 0 5369,'0'0'5288,"0"0"-2242,0 0-772,0 0-598,0 0-712,0 0-386,3 14-401,13 58 133,3-1 0,4 0 0,37 80 1,-45-118-306,1-1 0,2-1 1,1 0-1,2-2 0,1 0 0,0-1 1,3-2-1,0 0 0,29 22 1,-39-37-376,0-1-1,1-1 1,0 0 0,28 10 0,30 6-4325,-31-13-1679</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4.504"/>
    </inkml:context>
    <inkml:brush xml:id="br0">
      <inkml:brushProperty name="width" value="0.05" units="cm"/>
      <inkml:brushProperty name="height" value="0.05" units="cm"/>
      <inkml:brushProperty name="color" value="#008C3A"/>
    </inkml:brush>
  </inkml:definitions>
  <inkml:trace contextRef="#ctx0" brushRef="#br0">1 191 7786,'0'0'4159,"0"0"-1618,0 0-499,0 0-684,0 0-428,0 0-373,0 0-75,7-8-95,62-56-869,-43 41 117,0-1 1,38-48 0,-61 86 457,-1-1 1,0 1 0,-2 0-1,0 18 1,-1 17-13,-1-24-48,2-1 1,4 38-1,-3-60-118,0 0-1,0 0 0,0 0 1,0 0-1,1 0 0,-1 0 1,0 0-1,1-1 1,0 1-1,-1 0 0,1-1 1,0 0-1,0 1 1,0-1-1,0 0 0,0 0 1,0 0-1,0 0 1,0 0-1,0 0 0,0-1 1,1 1-1,-1-1 1,0 0-1,1 1 0,-1-1 1,4 0-1,3 0-912,0 1 0,-1-2 0,1 1 0,0-1 0,0 0 0,8-3 0,12-10-5182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4.840"/>
    </inkml:context>
    <inkml:brush xml:id="br0">
      <inkml:brushProperty name="width" value="0.05" units="cm"/>
      <inkml:brushProperty name="height" value="0.05" units="cm"/>
      <inkml:brushProperty name="color" value="#008C3A"/>
    </inkml:brush>
  </inkml:definitions>
  <inkml:trace contextRef="#ctx0" brushRef="#br0">7 0 7922,'0'0'4249,"0"0"-1689,0 0-511,0 0-633,0 0-536,0 0-280,0 0-184,-6 0-344,6 0 24,0 0 16,0 6-224,0 0-976,0 0-2681,0-6-5673</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5.270"/>
    </inkml:context>
    <inkml:brush xml:id="br0">
      <inkml:brushProperty name="width" value="0.05" units="cm"/>
      <inkml:brushProperty name="height" value="0.05" units="cm"/>
      <inkml:brushProperty name="color" value="#008C3A"/>
    </inkml:brush>
  </inkml:definitions>
  <inkml:trace contextRef="#ctx0" brushRef="#br0">0 30 1632,'0'0'7747,"0"0"-3783,0 0-1437,0 0-591,0 0-690,0 0-350,0 0-854,0 1-1,1-1 0,-1 1 0,0-1 1,0 1-1,1-1 0,-1 0 1,0 1-1,1-1 0,-1 0 1,1 1-1,-1-1 0,0 0 1,1 1-1,-1-1 0,1 0 0,-1 0 1,1 0-1,-1 1 0,0-1 1,1 0-1,-1 0 0,1 0 1,-1 0-1,1 0 0,-1 0 1,1 0-1,-1 0 0,1 0 0,-1 0 1,1 0-1,-1 0 0,1 0 1,-1 0-1,1 0 0,-1-1 1,1 1-1,88 1-438,-14 1-1670,-1-4 0,120-17 1,-106 2-4077</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7.906"/>
    </inkml:context>
    <inkml:brush xml:id="br0">
      <inkml:brushProperty name="width" value="0.05" units="cm"/>
      <inkml:brushProperty name="height" value="0.05" units="cm"/>
      <inkml:brushProperty name="color" value="#008C3A"/>
    </inkml:brush>
  </inkml:definitions>
  <inkml:trace contextRef="#ctx0" brushRef="#br0">502 1 5825,'0'0'4030,"0"0"-1661,0 0-517,0 0-246,0 0-491,0 0-347,0 0-710,0 0 0,1 0 0,-1 0 0,0 0 0,0 0 0,0 0 0,1 0 0,-1 0 0,0 0 1,0 0-1,0 0 0,0 0 0,1 0 0,-1 0 0,0 0 0,0 1 0,0-1 0,0 0 0,1 0 0,-1 0 0,0 0 0,0 0 0,0 0 0,0 1 0,0-1 0,0 0 0,0 0 0,1 0 0,-1 0 0,0 0 0,0 1 1,0-1-1,0 0 0,0 0 0,0 0 0,0 1 0,0-1 0,0 0 0,0 0 0,0 0 0,0 0 0,0 1 0,0-1 0,0 0 0,0 0 0,0 0 0,0 1 0,0-1 0,0 0 0,0 0 0,0 0 0,-1 0 0,1 1 1,0-1-1,0 0 0,0 0 0,0 0 0,0 0 0,0 0 0,-1 0 0,1 1 0,0-1 0,-72 70 590,-206 240-631,160-174-2816,88-96-3342,24-32 1340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8.341"/>
    </inkml:context>
    <inkml:brush xml:id="br0">
      <inkml:brushProperty name="width" value="0.05" units="cm"/>
      <inkml:brushProperty name="height" value="0.05" units="cm"/>
      <inkml:brushProperty name="color" value="#008C3A"/>
    </inkml:brush>
  </inkml:definitions>
  <inkml:trace contextRef="#ctx0" brushRef="#br0">1 0 256,'0'0'5560,"0"0"-2474,0 0-963,0 0-435,0 0-182,0 0-222,0 0-82,0 0-287,0 0-154,0 0-303,0 0-90,0 0-202,3 15-5,11 13-74,1-1 0,31 41 1,-15-24-56,9 11-84,87 92 1,-49-67-3033,-48-49 566,-10-7-2075</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8.918"/>
    </inkml:context>
    <inkml:brush xml:id="br0">
      <inkml:brushProperty name="width" value="0.05" units="cm"/>
      <inkml:brushProperty name="height" value="0.05" units="cm"/>
      <inkml:brushProperty name="color" value="#008C3A"/>
    </inkml:brush>
  </inkml:definitions>
  <inkml:trace contextRef="#ctx0" brushRef="#br0">1 41 4729,'0'0'2638,"0"0"-418,0 0-329,0 0-185,0 0-219,0 0-103,4 0 2280,35 0-3620,-24 0-54,239-6-257,-84-16-2860,-100 9-925</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19.784"/>
    </inkml:context>
    <inkml:brush xml:id="br0">
      <inkml:brushProperty name="width" value="0.05" units="cm"/>
      <inkml:brushProperty name="height" value="0.05" units="cm"/>
      <inkml:brushProperty name="color" value="#008C3A"/>
    </inkml:brush>
  </inkml:definitions>
  <inkml:trace contextRef="#ctx0" brushRef="#br0">337 1 5457,'0'0'2953,"0"0"-579,0 0-497,0 0-98,0 0-293,0 0-204,0 0-339,0 0-169,0 0-103,-12 0 152,9 0-810,1 0 1,-1 1-1,1-1 1,0 1-1,0 0 0,-1 0 1,1 0-1,0 0 0,0 0 1,0 0-1,0 1 0,0-1 1,0 1-1,0-1 1,1 1-1,-1 0 0,-1 2 1,-28 39 55,20-25-40,-22 31-75,3 1 0,1 1 0,3 2 0,3 0 1,1 2-1,3 0 0,3 2 0,2 0 0,2 0 1,3 1-1,3 0 0,2 1 0,7 107 0,-2-152-47,1-1 1,1 0-1,0 1 0,1-1 0,0 0 0,1-1 1,1 1-1,0-1 0,0 0 0,17 22 0,2-3-1051,2-2 0,44 39 0,13 4-3621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1.050"/>
    </inkml:context>
    <inkml:brush xml:id="br0">
      <inkml:brushProperty name="width" value="0.05" units="cm"/>
      <inkml:brushProperty name="height" value="0.05" units="cm"/>
      <inkml:brushProperty name="color" value="#0000FF"/>
    </inkml:brush>
  </inkml:definitions>
  <inkml:trace contextRef="#ctx0" brushRef="#br0">1 1 6905,'0'0'2754,"0"0"-769,0 0-358,0 0-152,0 0-203,0 0-281,16 9-298,-3-2-578,-5-2-58,2 0 1,-1 0-1,0-1 1,1 0-1,0-1 1,-1 0-1,1 0 1,1-1-1,16 1 1,225 2-304,-203-5-508,5-5-1763,-51 4 2029,0 0 0,-1 0-1,1 0 1,0 0 0,-1-1 0,1 1 0,-1-1-1,1 0 1,3-3 0,-3-2-5056</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0.621"/>
    </inkml:context>
    <inkml:brush xml:id="br0">
      <inkml:brushProperty name="width" value="0.05" units="cm"/>
      <inkml:brushProperty name="height" value="0.05" units="cm"/>
      <inkml:brushProperty name="color" value="#008C3A"/>
    </inkml:brush>
  </inkml:definitions>
  <inkml:trace contextRef="#ctx0" brushRef="#br0">0 0 1768,'0'0'6503,"0"0"-3324,0 0-1270,0 0-239,0 0-245,0 0-209,2 10-146,3 8-642,1 0 0,0 0 1,1-1-1,18 31 0,52 76 716,-44-73-986,-2-2-64,46 98-1,-67-123-99,-1 1 1,-1 0-1,-2 0 1,0 1-1,-2 0 1,2 44-1,-5-40-5,2 3-204,-2 1 0,-2 0-1,0 0 1,-3-1 0,-1 1-1,-1-1 1,-12 36 0,-6-12-1984,-3-2-1,-56 87 1,15-45-6656</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4.905"/>
    </inkml:context>
    <inkml:brush xml:id="br0">
      <inkml:brushProperty name="width" value="0.05" units="cm"/>
      <inkml:brushProperty name="height" value="0.05" units="cm"/>
      <inkml:brushProperty name="color" value="#008C3A"/>
    </inkml:brush>
  </inkml:definitions>
  <inkml:trace contextRef="#ctx0" brushRef="#br0">0 0 6265,'0'0'3945,"0"0"-1542,0 0-693,0 0-359,0 0-475,0 0-304,0 0-249,0 0-10,0 0-67,0 0-7,0 0 45,0 0 9,0 0 136,0 0-92,0 0 24,0 0-146,0 0-9,0 0-139,0 0 0,0 0-49,0 0-24,0 0-4,0 0-39,23 7 156,62 22-691,-83-28 542,0 0 1,-1-1 0,1 1 0,-1 0 0,1 0-1,-1 0 1,0 1 0,1-1 0,-1 0 0,0 1-1,0-1 1,0 0 0,0 1 0,0-1 0,0 1-1,0 0 1,0-1 0,-1 1 0,1 0 0,-1-1-1,1 1 1,-1 0 0,0 0 0,1-1 0,-1 1-1,0 0 1,0 0 0,-1 2 0,1-1 5,0 1 1,0 0 0,0 0-1,-1 0 1,0 0-1,0 0 1,0-1 0,0 1-1,0 0 1,-1-1-1,0 1 1,-3 4 0,-27 26-113,24-28 11,0 1 0,1 1 1,0-1-1,1 1 0,0 0 0,0 1 1,-8 15-1,14-23 139,-1-1 0,1 1 0,0-1 1,0 1-1,0-1 0,0 1 0,0 0 0,0-1 0,-1 1 0,1-1 0,0 1 1,0-1-1,1 1 0,-1 0 0,0-1 0,0 1 0,0-1 0,0 1 0,0-1 1,1 1-1,-1-1 0,0 1 0,0-1 0,1 1 0,-1-1 0,1 1 1,-1-1-1,0 1 0,1-1 0,-1 1 0,1-1 0,-1 0 0,1 1 0,-1-1 1,1 0-1,-1 0 0,1 1 0,-1-1 0,1 0 0,-1 0 0,1 0 0,-1 0 1,1 1-1,1-1 0,34 0-2,-18-1-24,63 1-2890,-41 0-1891</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6.103"/>
    </inkml:context>
    <inkml:brush xml:id="br0">
      <inkml:brushProperty name="width" value="0.05" units="cm"/>
      <inkml:brushProperty name="height" value="0.05" units="cm"/>
      <inkml:brushProperty name="color" value="#008C3A"/>
    </inkml:brush>
  </inkml:definitions>
  <inkml:trace contextRef="#ctx0" brushRef="#br0">114 6 3473,'0'0'4881,"0"0"-1853,0 0-622,0 0-381,0 0-661,0 0-481,0 0-856,0-1 1,0 1-1,0 0 1,0 0-1,0 0 1,0-1 0,0 1-1,0 0 1,0 0-1,1 0 1,-1-1-1,0 1 1,0 0-1,0 0 1,0 0-1,0 0 1,0-1-1,0 1 1,0 0-1,1 0 1,-1 0-1,0 0 1,0 0-1,0-1 1,0 1-1,1 0 1,-1 0-1,0 0 1,0 0-1,0 0 1,0 0 0,1 0-1,-1 0 1,0 0-1,0 0 1,0 0-1,1 0 1,-1 0-1,0 0 1,0 0-1,0 0 1,1 0-1,-1 0 1,0 0-1,0 0 1,0 0-1,1 0 1,-1 0-1,0 0 1,0 0-1,0 0 1,0 0-1,1 1 1,-1-1 0,5 3-15,0 1 1,0 0-1,0 0 1,0 0 0,-1 0-1,0 1 1,1 0 0,-2 0-1,1 0 1,-1 0 0,0 0-1,0 1 1,0 0-1,-1-1 1,1 1 0,-1 0-1,-1 0 1,2 11 0,2 11 44,-2 0 1,-1 51 0,-2-69-46,-11 384 383,10-244-530,1-146 101,0-1-1,0 1 0,0-1 0,0 1 0,1-1 1,-1 1-1,1-1 0,0 1 0,0-1 0,0 0 1,0 0-1,1 1 0,-1-1 0,1 0 0,0 0 1,0 0-1,0 0 0,0-1 0,1 1 0,-1-1 1,1 1-1,0-1 0,-1 0 0,1 0 0,0 0 1,0 0-1,0 0 0,4 1 0,5 0-468,0 0-1,0-1 1,1 0-1,-1-1 1,0 0-1,18-2 1,-19 1-110,-11 0 549,1-1 0,0 0 0,0 0 0,-1 1 0,1-1 0,0 0 0,-1 0 0,1 0 0,-1 0 0,0 0 0,1 0 0,-1 0 0,1 0 0,-1 0 0,0 0 0,0 0 0,0 0 0,0 0 0,0 0 0,0 0 0,0 0 0,0 0-1,0 0 1,0-1 0,0 1 0,-1 0 0,1-1 0,-1-5-732,-33 7 787,31 1 12,0-1 1,0 1 0,0-1 0,0 1-1,0 0 1,0 0 0,0 1-1,0-1 1,1 0 0,-1 1-1,0 0 1,1-1 0,-1 1 0,1 0-1,0 1 1,0-1 0,-1 0-1,1 0 1,1 1 0,-1 0-1,0-1 1,1 1 0,-2 3 0,-5 10 15,1 0 1,1 0 0,-4 18 0,3-13 88,-20 60 596,4 2 0,3 0 0,4 1-1,4 1 1,-3 115 0,15 139-757,0-338 15,0 0 0,0 0 0,0 0 0,0 1-1,0-1 1,0 0 0,0 0 0,-1 0 0,1 0 0,-1 0 0,1 0 0,-1 0-1,1 1 1,-1-1 0,1-1 0,-1 1 0,0 0 0,0 0 0,1 0 0,-1 0-1,0 0 1,0-1 0,0 1 0,0 0 0,0-1 0,0 1 0,0-1 0,0 1 0,0-1-1,0 1 1,-2-1 0,-40 2-1815,27-2 586,-18 0-2515</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6.655"/>
    </inkml:context>
    <inkml:brush xml:id="br0">
      <inkml:brushProperty name="width" value="0.05" units="cm"/>
      <inkml:brushProperty name="height" value="0.05" units="cm"/>
      <inkml:brushProperty name="color" value="#008C3A"/>
    </inkml:brush>
  </inkml:definitions>
  <inkml:trace contextRef="#ctx0" brushRef="#br0">1 0 4121,'0'0'4098,"0"0"-1416,0 0-642,0 0-139,0 0-368,0 0-428,0 0-344,0 0-261,0 0-5,8 0 161,164 0-975,-59 0-6087,-76 0-792</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7.173"/>
    </inkml:context>
    <inkml:brush xml:id="br0">
      <inkml:brushProperty name="width" value="0.05" units="cm"/>
      <inkml:brushProperty name="height" value="0.05" units="cm"/>
      <inkml:brushProperty name="color" value="#008C3A"/>
    </inkml:brush>
  </inkml:definitions>
  <inkml:trace contextRef="#ctx0" brushRef="#br0">1 0 5329,'0'0'2793,"0"0"-289,0 0-831,0 0-97,0 0-384,0 0-176,0 0-31,0 0-273,0 0-120,0 6-368,0 0 80,17 0-304,6-6 0,16 0-192,30 0-728,-1 0-1737,-11-6-4168</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8.058"/>
    </inkml:context>
    <inkml:brush xml:id="br0">
      <inkml:brushProperty name="width" value="0.05" units="cm"/>
      <inkml:brushProperty name="height" value="0.05" units="cm"/>
      <inkml:brushProperty name="color" value="#008C3A"/>
    </inkml:brush>
  </inkml:definitions>
  <inkml:trace contextRef="#ctx0" brushRef="#br0">87 21 6905,'0'0'2854,"0"0"-789,0 0-346,0 0-488,0 0-368,0 0-337,0 5-1,1 7-377,1 0 0,0 0 0,1 0 0,0 0 0,1-1 0,0 1 0,1-1 0,10 17 0,-9-15-117,6 15 23,-1 0 0,-2 0 0,0 1 0,-2 0 1,-2 1-1,0 0 0,-2-1 0,-1 43 1,-2-71-66,0 0 1,0 1-1,-1-1 0,1 1 1,0-1-1,-1 0 1,1 1-1,-1-1 1,0 0-1,1 0 0,-1 1 1,0-1-1,1 0 1,-1 0-1,0 0 1,0 0-1,0 0 1,0 0-1,0 0 0,0 0 1,-1-1-1,1 1 1,0 0-1,0-1 1,-1 1-1,1 0 0,0-1 1,-1 0-1,1 1 1,0-1-1,-1 0 1,1 0-1,-2 1 1,-57-1-51,38-1 75,19 1-17,1 0 1,-1-1-1,1 1 0,-1 0 0,1-1 0,-1 0 0,1 1 0,-1-1 1,1 0-1,-1 0 0,1 0 0,0-1 0,-1 1 0,1-1 1,0 1-1,0-1 0,0 0 0,0 0 0,-2-2 0,1-1-11,0 0 0,0 0 0,0-1 0,1 1 0,-1-1 0,1 1 0,1-1 0,-3-8 0,0-13-40,2-1 1,0 1-1,3-29 0,-1 30 53,0 19 1,0-6-25,0 0 0,1 0 0,3-18 0,-2 26 18,-1 0-1,1 0 1,0 0 0,0 1-1,1-1 1,0 1 0,0-1-1,0 1 1,0 0-1,7-7 1,87-94-30,-92 103 6,-1 0 1,1 0-1,-1 1 0,1 0 1,0 0-1,0 0 0,-1 1 1,1 0-1,0-1 1,0 2-1,0-1 0,8 2 1,3-1-71,153-1-4811,-144 0 2009</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29.309"/>
    </inkml:context>
    <inkml:brush xml:id="br0">
      <inkml:brushProperty name="width" value="0.05" units="cm"/>
      <inkml:brushProperty name="height" value="0.05" units="cm"/>
      <inkml:brushProperty name="color" value="#008C3A"/>
    </inkml:brush>
  </inkml:definitions>
  <inkml:trace contextRef="#ctx0" brushRef="#br0">1 0 5329,'0'0'3063,"0"0"-633,0 0-747,0 0-349,0 0-369,0 0-336,0 0-188,0 0-185,0 0 23,0 0-136,0 0 50,0 0-89,0 0 109,12 6 35,54 11 57,-32-9-215,-33-8-112,1 1-1,-1 0 0,0 0 1,1 0-1,-1 0 1,0 0-1,0 0 0,0 0 1,0 0-1,0 0 1,0 1-1,0-1 1,0 0-1,0 1 0,-1-1 1,1 0-1,0 1 1,-1-1-1,1 1 1,-1 0-1,0-1 0,1 1 1,-1-1-1,0 1 1,0 2-1,-1 51-2352,0-36 412,0-17 1919,0 0 0,0 0-1,0-1 1,0 1 0,0 0-1,0-1 1,-1 1 0,1-1 0,-1 0-1,1 1 1,-1-1 0,1 0 0,-1 0-1,0 0 1,1 0 0,-1 0 0,0 0-1,0 0 1,0-1 0,0 1 0,0-1-1,0 1 1,-2-1 0,1 1 54,1-1 0,-1 1-1,1 0 1,-1 0 0,1 0 0,-1 0 0,1 1 0,0-1 0,-1 0 0,1 1 0,0 0 0,-3 3 0,4-5 12,1 1 0,0-1-1,-1 0 1,1 1 0,0-1 0,0 0 0,-1 1 0,1-1 0,0 1 0,0-1 0,0 0 0,0 1 0,0-1 0,-1 1 0,1-1 0,0 1 0,0-1 0,0 1 0,0-1 0,0 0 0,0 1 0,0-1 0,0 1 0,1-1 0,-1 1 0,0-1 0,0 0 0,0 1 0,0-1 0,1 1 0,-1-1 0,0 0 0,0 1 0,1-1 0,-1 0 0,0 1 0,0-1 0,1 0 0,-1 1 0,1-1 0,-1 0 0,24 2 1358,-10-2-1650,99 0-930,-78 0-1142</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2.989"/>
    </inkml:context>
    <inkml:brush xml:id="br0">
      <inkml:brushProperty name="width" value="0.05" units="cm"/>
      <inkml:brushProperty name="height" value="0.05" units="cm"/>
      <inkml:brushProperty name="color" value="#008C3A"/>
    </inkml:brush>
  </inkml:definitions>
  <inkml:trace contextRef="#ctx0" brushRef="#br0">3339 0 5313,'0'0'2370,"0"0"-518,0 0-449,0 0-294,0 0-285,0 0-141,0 0-261,0 0-99,0 0-206,0 0-15,0 0-48,0 0-22,0 0 78,0 0 53,0 0-35,0 0 113,0 0-37,0 0 108,-31 6 1172,-270 73-670,207-59-776,0 5-1,-110 43 1,69-9-55,2 6 0,-173 115-1,289-169 4,1 2-1,1 0 1,0 1 0,1 0-1,1 1 1,0 1-1,1 0 1,-14 23-1,10-8-26,1 1 0,1 0 0,-18 66-1,16-31-251,3 2 0,3 0 0,3 0 0,2 93 0,4-134 217,-1 0 0,-2-1 0,0 0 0,-17 51 0,-48 103 150,33-94-90,-43 97 182,-105 174 0,-71 69 425,-137 174-503,203-328-57,136-194-39,-220 308-980,226-328-689,-69 68 1,70-84-606</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4.359"/>
    </inkml:context>
    <inkml:brush xml:id="br0">
      <inkml:brushProperty name="width" value="0.05" units="cm"/>
      <inkml:brushProperty name="height" value="0.05" units="cm"/>
      <inkml:brushProperty name="color" value="#008C3A"/>
    </inkml:brush>
  </inkml:definitions>
  <inkml:trace contextRef="#ctx0" brushRef="#br0">0 0 5617,'0'0'3800,"0"0"-1301,0 0-184,0 0-244,0 0-559,0 0-394,0 0-443,11 0 28,17 2-382,0 1 0,0 1 0,36 11 1,52 7 106,165-14-39,-188-9-314,-35-1-194,1-3-1,111-22 1,-165 26 647,33-6-3803,-35 10-1267,-19 9 12,-21 9-3099</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4.920"/>
    </inkml:context>
    <inkml:brush xml:id="br0">
      <inkml:brushProperty name="width" value="0.05" units="cm"/>
      <inkml:brushProperty name="height" value="0.05" units="cm"/>
      <inkml:brushProperty name="color" value="#008C3A"/>
    </inkml:brush>
  </inkml:definitions>
  <inkml:trace contextRef="#ctx0" brushRef="#br0">86 1 6913,'0'0'2773,"0"0"-612,0 0-196,0 0-364,0 0-342,0 0-546,0 0-154,0 0-284,0 11 5,0 2-244,0 102 248,-23 194 0,7-219-237,-2 10-6,-11 200 0,29-299-69,0 0 77,0 3-39,0-3-66,0-1-6,0 0-3,0 0 14,155 2-110,176-6-4336,-279-6 420,-15-1-2536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1.473"/>
    </inkml:context>
    <inkml:brush xml:id="br0">
      <inkml:brushProperty name="width" value="0.05" units="cm"/>
      <inkml:brushProperty name="height" value="0.05" units="cm"/>
      <inkml:brushProperty name="color" value="#0000FF"/>
    </inkml:brush>
  </inkml:definitions>
  <inkml:trace contextRef="#ctx0" brushRef="#br0">24 1 4609,'0'0'2893,"0"0"-428,0 0-615,0 0-372,0 0-350,-4 51-506,-11 159-445,11-128-297,4-81-400,0-1-323,0 0-215,0 0-15,0 0 61,0-3-73,0-8 692,0-1 137,0 0 0,1-1 0,0 1 0,4-18 1,-3 25 273,-1 1 1,1 0-1,0 0 1,0-1 0,0 1-1,1 1 1,-1-1 0,1 0-1,0 1 1,0-1-1,0 1 1,0 0 0,1 0-1,0 0 1,-1 0-1,6-2 1,6-4 545,1 1 0,-1 0 0,1 2 1,1 0-1,-1 0 0,1 2 0,0 0 0,0 1 0,0 1 0,19-1 0,-22 3-668,0-1 0,1-1 0,15-4-1,15-8-4065,-32 8-618</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5.318"/>
    </inkml:context>
    <inkml:brush xml:id="br0">
      <inkml:brushProperty name="width" value="0.05" units="cm"/>
      <inkml:brushProperty name="height" value="0.05" units="cm"/>
      <inkml:brushProperty name="color" value="#008C3A"/>
    </inkml:brush>
  </inkml:definitions>
  <inkml:trace contextRef="#ctx0" brushRef="#br0">0 0 4745,'0'0'1824,"0"0"-151,0 0-25,0 0-144,0 0-127,0 0-193,0 0-144,29 47-424,-7-35 0,1-6-359,6-6 119,11 0-232,11 0-144,6 0-176,40 0-1241,-12-24-1375,-5-5-7515</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6.550"/>
    </inkml:context>
    <inkml:brush xml:id="br0">
      <inkml:brushProperty name="width" value="0.05" units="cm"/>
      <inkml:brushProperty name="height" value="0.05" units="cm"/>
      <inkml:brushProperty name="color" value="#008C3A"/>
    </inkml:brush>
  </inkml:definitions>
  <inkml:trace contextRef="#ctx0" brushRef="#br0">279 9 5737,'0'0'2286,"0"0"-7,0 0-333,0 0-115,0 0-332,0 0-308,0 0-1120,0 0 0,1 0 0,-1-1 0,0 1 1,0 0-1,0 0 0,0-1 0,0 1 0,0 0 0,0-1 1,0 1-1,0 0 0,0 0 0,0-1 0,-1 1 0,1 0 0,0 0 1,0-1-1,0 1 0,0 0 0,0 0 0,0-1 0,-1 1 0,1 0 1,0 0-1,0-1 0,0 1 0,-1 0 0,1 0 0,0 0 0,0 0 1,0-1-1,-1 1 0,1 0 0,0 0 0,0 0 0,-1 0 0,1 0 1,0 0-1,-1 0 0,1 0 0,0 0 0,0 0 0,-1 0 0,1 0 1,0 0-1,-1 0 0,1 0 0,-10 8-22,0 1 0,0 0 1,1 1-1,1-1 0,0 2 0,0-1 0,1 1 0,0 1 1,1-1-1,0 1 0,1 0 0,1 0 0,-1 1 0,-3 22 1,1 9-101,3 1 0,1-1 0,4 47 0,-1-36 65,6 116-467,-7-168 381,0 1 1,0 0-1,-1-1 1,1 1-1,-1 0 1,0-1-1,0 0 1,0 1-1,0-1 1,0 0-1,-1 0 1,1 0-1,-1-1 1,0 1-1,0-1 1,0 1 0,0-1-1,-1 0 1,1 0-1,-1 0 1,-6 2-1,1 0-135,0 0 0,-1 0 1,0-1-1,0 0 0,0 0 0,0-1 0,-16 1 0,25-3 97,1 0 19,0 0-84,0 0-97,0 0 11,0 0-165,1 3 376,-1-1-1,1 1 0,0-1 1,0 1-1,0 0 1,0-1-1,0 0 0,1 1 1,-1-1-1,1 0 0,0 0 1,3 4-1,11 18 76,-6 1 47,-2 0 1,-1 0-1,-1 1 1,-1 0-1,1 30 1,-2 135 701,-5-117-424,-2-18-178,-14 82 0,-2 23 20,18 2-345,1-159 112,0-1 0,0 1 0,0 0 0,1 0 1,0 0-1,-1 0 0,1 0 0,1 0 0,-1-1 1,0 1-1,1 0 0,0-1 0,0 1 0,0-1 1,0 0-1,1 0 0,-1 0 0,1 0 0,0 0 1,0 0-1,0-1 0,0 1 0,0-1 0,6 3 1,1-1-660,-1 0 0,0-1 0,1 0 0,0-1 0,0 0-1,-1-1 1,1 0 0,18 0 0,0-1-5466</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7.324"/>
    </inkml:context>
    <inkml:brush xml:id="br0">
      <inkml:brushProperty name="width" value="0.05" units="cm"/>
      <inkml:brushProperty name="height" value="0.05" units="cm"/>
      <inkml:brushProperty name="color" value="#008C3A"/>
    </inkml:brush>
  </inkml:definitions>
  <inkml:trace contextRef="#ctx0" brushRef="#br0">1 1 5537,'0'0'2218,"0"0"-212,0 0-277,0 0-139,0 0-259,0 0-248,14 11-145,-6-4-824,2 2 20,1-1-1,0 0 1,0 0-1,0-1 1,1-1-1,0 0 1,1 0-1,19 5 1,30 3 341,0-3 0,122 7 0,132-18-908,-151-2-1198,-65 2-1102,-18 0-1673</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8.090"/>
    </inkml:context>
    <inkml:brush xml:id="br0">
      <inkml:brushProperty name="width" value="0.05" units="cm"/>
      <inkml:brushProperty name="height" value="0.05" units="cm"/>
      <inkml:brushProperty name="color" value="#008C3A"/>
    </inkml:brush>
  </inkml:definitions>
  <inkml:trace contextRef="#ctx0" brushRef="#br0">3 0 2905,'0'0'4878,"0"0"-2244,0 0-843,0 0-281,0 0 7,0 0-391,0 35-359,0 257 420,0-48-538,0-243-698,0-1-74,0 0-122,0 0-81,0-4-161,-1-54-247,-1 14 283,5-46 0,-1 77 280,-1 0 0,2 1 0,0-1 0,0 1 0,1 0 0,1 0 0,0 0 0,8-14 0,-6 14 139,1-1-1,1 1 1,0 1 0,1 0 0,0 0-1,0 1 1,1 0 0,1 0-1,0 2 1,0-1 0,0 2-1,1-1 1,0 2 0,1 0-1,-1 0 1,28-6 0,-39 12 65,-1-1 1,0 1-1,0 0 1,1 0 0,-1 0-1,0 0 1,1 0-1,-1 0 1,0 0 0,0 1-1,1-1 1,-1 0 0,0 1-1,0-1 1,1 1-1,-1-1 1,0 1 0,0 0-1,0-1 1,0 1-1,0 0 1,0 0 0,0 0-1,0 0 1,0 0-1,-1 0 1,1 0 0,0 0-1,0 0 1,-1 0-1,1 0 1,-1 0 0,1 0-1,-1 1 1,1 1-1,1 6 124,0 0 0,0 0 0,-1 1 0,0 11 0,1 3 185,3 89 397,-6-89-696,2 0-1,0-1 1,1 1 0,1-1-1,2 1 1,0-1 0,9 24-1,-13-45-59,0 1-1,1 0 1,-1 0-1,1-1 1,-1 1-1,1-1 0,0 1 1,0-1-1,0 0 1,1 1-1,-1-1 1,0 0-1,1-1 0,-1 1 1,1 0-1,0-1 1,-1 1-1,4 0 1,2 0-368,-1-1 1,1 0 0,0 0 0,-1 0 0,14-2 0,-4 1-626,18 0-2926</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8.554"/>
    </inkml:context>
    <inkml:brush xml:id="br0">
      <inkml:brushProperty name="width" value="0.05" units="cm"/>
      <inkml:brushProperty name="height" value="0.05" units="cm"/>
      <inkml:brushProperty name="color" value="#008C3A"/>
    </inkml:brush>
  </inkml:definitions>
  <inkml:trace contextRef="#ctx0" brushRef="#br0">0 0 544,'0'0'7034,"0"0"-4618,0 0 81,0 0-385,0 0-624,0 0-735,23 338-201,-17-256-256,5-6-288,-5-6-8,17 0-288,-6-18-1993,0-11-4248</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9.191"/>
    </inkml:context>
    <inkml:brush xml:id="br0">
      <inkml:brushProperty name="width" value="0.05" units="cm"/>
      <inkml:brushProperty name="height" value="0.05" units="cm"/>
      <inkml:brushProperty name="color" value="#008C3A"/>
    </inkml:brush>
  </inkml:definitions>
  <inkml:trace contextRef="#ctx0" brushRef="#br0">1 0 960,'0'0'5728,"0"0"-2737,0 0-1076,0 0-154,0 0-336,0 0-227,3 0-255,6 2-741,0-1 0,-1 1 0,0 0 0,1 1-1,-1 0 1,0 0 0,7 5 0,29 10 201,37 6-6,0-5 1,107 13 0,172 0-244,-230-23-74,-110-8-102,4 0-270,0 1 0,0 1 1,0 2-1,43 12 0,-67-17 232,1 0-1,-1 0 0,1 0 1,0 1-1,-1-1 0,1 0 1,-1 0-1,1 0 0,-1 1 1,1-1-1,-1 0 1,1 1-1,-1-1 0,1 0 1,-1 1-1,0-1 0,1 1 1,-1-1-1,0 1 0,1-1 1,-1 1-1,0-1 0,1 1 1,-1-1-1,0 1 0,1 0 1,-13 6-1137,-27-1-276,38-6 1379,-57 6-3144,-9 0-3967</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39.870"/>
    </inkml:context>
    <inkml:brush xml:id="br0">
      <inkml:brushProperty name="width" value="0.05" units="cm"/>
      <inkml:brushProperty name="height" value="0.05" units="cm"/>
      <inkml:brushProperty name="color" value="#008C3A"/>
    </inkml:brush>
  </inkml:definitions>
  <inkml:trace contextRef="#ctx0" brushRef="#br0">115 0 5705,'0'0'2638,"0"0"-723,0 0-308,0 0 14,0 0-166,0 0-257,17 15-301,-2-2-703,86 82 892,-57-55-715,2-3 0,2-1-1,57 33 1,-90-60-363,-12-7-17,-1-1 0,0 1 0,1 0 0,-1 0 0,0 0 1,0 0-1,-1 0 0,1 0 0,0 0 0,-1 0 0,1 1 0,-1-1 0,0 1 0,1-1 0,-1 1 1,0-1-1,-1 1 0,1 0 0,0 0 0,-1-1 0,0 1 0,0 0 0,1 0 0,-1-1 0,-1 1 1,0 4-1,0-1-19,0-1 0,-1 0 0,0 1 0,0-1 0,0 0 0,-1-1 0,0 1 1,0 0-1,0-1 0,0 1 0,-1-1 0,-4 5 0,-57 46-256,-85 59-1,-59 49 41,200-155 230,0 1 1,1 0 0,0 0-1,0 1 1,1 0 0,0 0-1,0 1 1,-4 11 0,11-20 15,-1-1 0,1 0 0,0 1 0,0-1 0,0 0 0,0 1 0,0-1 0,0 0 0,0 1 0,0-1 0,0 0 0,0 1 0,1-1 0,-1 0 0,1 1 0,-1-1 1,1 0-1,-1 0 0,1 1 0,0-1 0,0 0 0,-1 0 0,1 0 0,0 0 0,0 0 0,0 0 0,0 0 0,0 0 0,0-1 0,1 1 0,-1 0 0,0-1 0,0 1 0,0 0 0,1-1 1,-1 0-1,0 1 0,3-1 0,8 4 65,0-2 0,0 0 0,20 1 0,-11-1-51,556 43 184,-531-42-256,9 0-137,-18-2-2672,-35-3 650,3-7-1737</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0.468"/>
    </inkml:context>
    <inkml:brush xml:id="br0">
      <inkml:brushProperty name="width" value="0.05" units="cm"/>
      <inkml:brushProperty name="height" value="0.05" units="cm"/>
      <inkml:brushProperty name="color" value="#008C3A"/>
    </inkml:brush>
  </inkml:definitions>
  <inkml:trace contextRef="#ctx0" brushRef="#br0">695 1 4305,'0'0'2935,"0"0"-325,0 0-203,0 0-108,0 0-354,0 0-447,-8 4-462,-3 2-850,0 0 0,0 2 0,1-1 1,0 1-1,1 0 0,0 1 0,-14 17 1,-60 86 274,39-50-329,-109 136 26,-85 116-2125,178-238-2754,45-57-41</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0.850"/>
    </inkml:context>
    <inkml:brush xml:id="br0">
      <inkml:brushProperty name="width" value="0.05" units="cm"/>
      <inkml:brushProperty name="height" value="0.05" units="cm"/>
      <inkml:brushProperty name="color" value="#008C3A"/>
    </inkml:brush>
  </inkml:definitions>
  <inkml:trace contextRef="#ctx0" brushRef="#br0">1 1 3977,'0'0'3727,"0"0"-1804,0 0-317,0 0 193,0 0 27,0 0-304,11 48-377,39 160-394,-42-176-579,2-1 0,0 0 0,2 0-1,2-2 1,20 35 0,-7-13 37,3 4-563,2-1 0,2-2 1,3-1-1,2-2 0,61 60 0,-56-67-2276,-12-11-1915</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1.384"/>
    </inkml:context>
    <inkml:brush xml:id="br0">
      <inkml:brushProperty name="width" value="0.05" units="cm"/>
      <inkml:brushProperty name="height" value="0.05" units="cm"/>
      <inkml:brushProperty name="color" value="#008C3A"/>
    </inkml:brush>
  </inkml:definitions>
  <inkml:trace contextRef="#ctx0" brushRef="#br0">0 141 3953,'0'0'5272,"0"0"-2648,0 0-703,0 0-418,0 0-394,0 0-554,0 0-212,3-3-206,136-133-1572,-138 135 1335,-1 1 51,0 0-66,0 0-64,0 0 37,0 30 94,-1 26 334,-1-22-216,2-1 0,5 46 0,-3-71-70,-1 1-1,1 0 1,0-1-1,1 0 0,0 1 1,0-1-1,1 0 0,0-1 1,0 1-1,1-1 1,0 0-1,0 0 0,13 13 1,-14-17-68,2 0 0,-1 0 0,0 0 0,1 0 0,-1-1 0,1 0 0,-1 0 0,1 0 0,0-1 0,0 0 0,0 0 0,8 0 0,-3 0-515,1-1-1,0 0 0,0-1 0,0-1 0,12-2 0,6-11-3136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2.038"/>
    </inkml:context>
    <inkml:brush xml:id="br0">
      <inkml:brushProperty name="width" value="0.05" units="cm"/>
      <inkml:brushProperty name="height" value="0.05" units="cm"/>
      <inkml:brushProperty name="color" value="#0000FF"/>
    </inkml:brush>
  </inkml:definitions>
  <inkml:trace contextRef="#ctx0" brushRef="#br0">0 0 1720,'0'0'4404,"0"0"-2037,0 0-656,0 0-168,0 0-39,0 0 66,0 7-198,3 28-381,0-1 0,11 42-1,5 44-535,-12 11-510,39-131-1204,85-4 1218,-63 0-46,97 8 0,-140 1-629,-1 0 0,0 2 1,0 1-1,0 1 0,38 21 0,-41-20-915,14 7-3482</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1.724"/>
    </inkml:context>
    <inkml:brush xml:id="br0">
      <inkml:brushProperty name="width" value="0.05" units="cm"/>
      <inkml:brushProperty name="height" value="0.05" units="cm"/>
      <inkml:brushProperty name="color" value="#008C3A"/>
    </inkml:brush>
  </inkml:definitions>
  <inkml:trace contextRef="#ctx0" brushRef="#br0">0 0 7282,'0'0'2848,"0"0"-1063,0 0-305,0 0 184,0 0-496,0 0-199,0 0-545,0 53-112,0-47-304,0-6-16,6 0-392,6 0-2281,-7 0-3544</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2.217"/>
    </inkml:context>
    <inkml:brush xml:id="br0">
      <inkml:brushProperty name="width" value="0.05" units="cm"/>
      <inkml:brushProperty name="height" value="0.05" units="cm"/>
      <inkml:brushProperty name="color" value="#008C3A"/>
    </inkml:brush>
  </inkml:definitions>
  <inkml:trace contextRef="#ctx0" brushRef="#br0">0 0 7498,'0'0'3016,"0"0"-871,0 0-233,0 0-480,0 0-311,0 0-601,0 0-24,0 12-320,12 0 304,16-6-256,6 5-120,6-5-16,17-6-88,12 0-456,44 0-680,-10 0-1353,-12-6-2584</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2.639"/>
    </inkml:context>
    <inkml:brush xml:id="br0">
      <inkml:brushProperty name="width" value="0.05" units="cm"/>
      <inkml:brushProperty name="height" value="0.05" units="cm"/>
      <inkml:brushProperty name="color" value="#008C3A"/>
    </inkml:brush>
  </inkml:definitions>
  <inkml:trace contextRef="#ctx0" brushRef="#br0">547 1 7810,'0'0'2524,"0"0"-389,0 0-290,0 0-132,0 0-447,0 0-338,-21 19-366,-213 223 390,176-172-844,-56 61-2361,95-113 240,0 0 1,-29 19-1,14-18-3250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3"/>
    </inkml:context>
    <inkml:brush xml:id="br0">
      <inkml:brushProperty name="width" value="0.05" units="cm"/>
      <inkml:brushProperty name="height" value="0.05" units="cm"/>
      <inkml:brushProperty name="color" value="#008C3A"/>
    </inkml:brush>
  </inkml:definitions>
  <inkml:trace contextRef="#ctx0" brushRef="#br0">1 0 6425,'0'0'2337,"0"0"-241,0 0-391,0 0 151,0 0-152,0 0-567,79 321-345,-56-251 120,11 0-568,-5-6-96,5-11-80,6-7-168,-12-5 0,7-18-560,-13-5-520,1-18-1553,-12 0-1848,-11 0-5729</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3.434"/>
    </inkml:context>
    <inkml:brush xml:id="br0">
      <inkml:brushProperty name="width" value="0.05" units="cm"/>
      <inkml:brushProperty name="height" value="0.05" units="cm"/>
      <inkml:brushProperty name="color" value="#008C3A"/>
    </inkml:brush>
  </inkml:definitions>
  <inkml:trace contextRef="#ctx0" brushRef="#br0">0 35 7298,'0'0'3208,"0"0"-1511,0 0-33,0 0-696,0 0 88,0 0-471,0 0-193,182 0-240,-113 0-152,11 0-288,45-5-721,-11-13-1151,-23 6-3729</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4.889"/>
    </inkml:context>
    <inkml:brush xml:id="br0">
      <inkml:brushProperty name="width" value="0.05" units="cm"/>
      <inkml:brushProperty name="height" value="0.05" units="cm"/>
      <inkml:brushProperty name="color" value="#008C3A"/>
    </inkml:brush>
  </inkml:definitions>
  <inkml:trace contextRef="#ctx0" brushRef="#br0">269 0 1696,'0'0'3630,"0"0"-1433,0 0-346,0 0-191,0 0-118,0 0-240,0 0-1157,0 0 1,1 0 0,-1 0 0,1 0 0,-1 0 0,1 0 0,-1 0-1,0 0 1,1 0 0,-1 0 0,1 0 0,-1 1 0,0-1 0,1 0-1,-1 0 1,0 0 0,1 0 0,-1 1 0,0-1 0,1 0 0,-1 0-1,0 1 1,1-1 0,-1 0 0,0 1 0,0-1 0,1 0-1,-1 1 1,0-1 0,0 0 0,0 1 0,1-1 0,-1 1 0,0-1-1,0 0 1,0 1 0,0-1 0,0 0 0,0 1 0,0 0 0,-2 15 74,-1-1 0,0 1 0,-1-1 1,-1 0-1,0 0 0,-1-1 0,-1 0 0,-16 27 1,1-1-32,4-4-146,-89 191 122,92-188-180,1 1 1,2 0-1,2 1 0,-4 44 0,5 139-529,9-198 403,0 3-172,2 1-1,1-1 1,1 1 0,1-1-1,2 0 1,1-1 0,1 1 0,2-2-1,0 1 1,2-2 0,1 1-1,20 27 1,10 11-2368,3-2 0,76 79 0,-19-43-4785</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5.672"/>
    </inkml:context>
    <inkml:brush xml:id="br0">
      <inkml:brushProperty name="width" value="0.05" units="cm"/>
      <inkml:brushProperty name="height" value="0.05" units="cm"/>
      <inkml:brushProperty name="color" value="#008C3A"/>
    </inkml:brush>
  </inkml:definitions>
  <inkml:trace contextRef="#ctx0" brushRef="#br0">0 0 2697,'0'0'3768,"0"0"-1570,0 0-471,0 0-236,0 0 8,0 0-257,7 2-29,-1 1-1016,-1 0 0,0 0-1,1 0 1,-1 1 0,-1 0 0,1 0-1,0 0 1,-1 1 0,0-1-1,0 1 1,0 0 0,-1 0-1,5 8 1,43 86 1452,-47-89-1529,27 59 0,-4 2 1,-3 0-1,-3 2 1,-3 0-1,-4 1 1,-2 1-1,-4 0 0,-2 77 1,-5-142-257,-1-1 0,0 0 1,-1 0-1,0 1 0,0-1 0,-1 0 1,0 0-1,0 0 0,-1 0 0,0 0 1,-1-1-1,0 1 0,-1-1 0,-6 10 0,-7 4-645,0-1-1,-29 26 1,-20 9-4396,-7-6-5515</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6.439"/>
    </inkml:context>
    <inkml:brush xml:id="br0">
      <inkml:brushProperty name="width" value="0.05" units="cm"/>
      <inkml:brushProperty name="height" value="0.05" units="cm"/>
      <inkml:brushProperty name="color" value="#008C3A"/>
    </inkml:brush>
  </inkml:definitions>
  <inkml:trace contextRef="#ctx0" brushRef="#br0">28 1 2969,'0'0'3999,"0"0"-1620,0 0-421,0 0-306,0 0-162,0 0-416,0 0-368,0 0-320,0 0-19,13 7 147,87 56-114,-99-63-447,0 1-1,0-1 0,0 1 1,-1 0-1,1-1 0,0 1 1,-1 0-1,1-1 0,-1 1 0,1 0 1,-1-1-1,1 1 0,-1 0 1,1 0-1,-1 0 0,0 0 0,1 0 1,-1-1-1,0 1 0,0 0 1,0 0-1,1 0 0,-1 0 1,0 0-1,0 0 0,0 0 0,-1 0 1,1 0-1,0 0 0,0-1 1,0 1-1,-1 0 0,1 0 1,0 0-1,-1 0 0,1 0 0,-1-1 1,1 1-1,-1 0 0,0 0 1,1-1-1,-2 2 0,-33 28-856,27-25 859,-82 59-501,78-50 893,21-7 294,34-5-492,-40-2-313,89 0-2826,-51 0-1099</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7.420"/>
    </inkml:context>
    <inkml:brush xml:id="br0">
      <inkml:brushProperty name="width" value="0.05" units="cm"/>
      <inkml:brushProperty name="height" value="0.05" units="cm"/>
      <inkml:brushProperty name="color" value="#008C3A"/>
    </inkml:brush>
  </inkml:definitions>
  <inkml:trace contextRef="#ctx0" brushRef="#br0">1 163 9170,'0'0'2734,"0"0"-310,0 0-642,0 0-446,0 0-571,0 0-297,25 0-96,-21 0-359,0-1 1,0 0 0,-1 0-1,1 0 1,0 0 0,0-1-1,-1 0 1,1 0 0,0 0 0,-1 0-1,0 0 1,6-5 0,39-39-68,-37 35 19,-7 6 33,2-1-104,0 0 0,0 0 0,-1 0-1,0 0 1,0-1 0,0 0 0,-1 0 0,0 0 0,3-11 0,-4 41-85,0 0 0,1-1-1,1 0 1,14 39 0,-17-56 113,5 16 174,2-1 1,0 0-1,21 32 0,-27-47-322,0-1-1,1 0 1,-1 0-1,1 0 1,0 0 0,0-1-1,0 0 1,0 1-1,0-1 1,1-1-1,0 1 1,-1-1 0,1 0-1,0 0 1,0 0-1,0-1 1,1 1 0,-1-1-1,0 0 1,9 0-1,16-1-3464,-2 0-2522</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7.835"/>
    </inkml:context>
    <inkml:brush xml:id="br0">
      <inkml:brushProperty name="width" value="0.05" units="cm"/>
      <inkml:brushProperty name="height" value="0.05" units="cm"/>
      <inkml:brushProperty name="color" value="#008C3A"/>
    </inkml:brush>
  </inkml:definitions>
  <inkml:trace contextRef="#ctx0" brushRef="#br0">1 24 4401,'0'0'3257,"0"0"-713,0 0-639,0 0-369,0 0-144,0 0-560,0 0-71,0 0-593,0 0 56,0 0-168,0 0-112,5-6-168,12 0-1649,1-5-3136</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3.401"/>
    </inkml:context>
    <inkml:brush xml:id="br0">
      <inkml:brushProperty name="width" value="0.05" units="cm"/>
      <inkml:brushProperty name="height" value="0.05" units="cm"/>
      <inkml:brushProperty name="color" value="#0000FF"/>
    </inkml:brush>
  </inkml:definitions>
  <inkml:trace contextRef="#ctx0" brushRef="#br0">0 1 4521,'0'0'5334,"0"0"-2480,0 0-734,0 0-472,0 0-552,0 0-545,13 0-164,851 12 734,-863-12-1494,-1 0-37,0 0-312,-8 0-511,-72 0-3987,31 0 491</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8.205"/>
    </inkml:context>
    <inkml:brush xml:id="br0">
      <inkml:brushProperty name="width" value="0.05" units="cm"/>
      <inkml:brushProperty name="height" value="0.05" units="cm"/>
      <inkml:brushProperty name="color" value="#008C3A"/>
    </inkml:brush>
  </inkml:definitions>
  <inkml:trace contextRef="#ctx0" brushRef="#br0">1 0 6705</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8.533"/>
    </inkml:context>
    <inkml:brush xml:id="br0">
      <inkml:brushProperty name="width" value="0.05" units="cm"/>
      <inkml:brushProperty name="height" value="0.05" units="cm"/>
      <inkml:brushProperty name="color" value="#008C3A"/>
    </inkml:brush>
  </inkml:definitions>
  <inkml:trace contextRef="#ctx0" brushRef="#br0">1 0 6705,'203'73'3110,"-171"-62"4092,-13-6-4451,-3-7-3804,-1-2 1365,94-15-3228,-38 3-3220,-41 9-870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8.884"/>
    </inkml:context>
    <inkml:brush xml:id="br0">
      <inkml:brushProperty name="width" value="0.05" units="cm"/>
      <inkml:brushProperty name="height" value="0.05" units="cm"/>
      <inkml:brushProperty name="color" value="#008C3A"/>
    </inkml:brush>
  </inkml:definitions>
  <inkml:trace contextRef="#ctx0" brushRef="#br0">1 0 4689,'0'0'4145,"0"0"-2233,0 0-15,0 0-577,0 0-72,0 0-496,0 0-127,0 0-225,0 0-312,5 0 24,7 0-64,-1 0-96,23 0-544,-11 0-1257,6 0-2280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49.220"/>
    </inkml:context>
    <inkml:brush xml:id="br0">
      <inkml:brushProperty name="width" value="0.05" units="cm"/>
      <inkml:brushProperty name="height" value="0.05" units="cm"/>
      <inkml:brushProperty name="color" value="#008C3A"/>
    </inkml:brush>
  </inkml:definitions>
  <inkml:trace contextRef="#ctx0" brushRef="#br0">1 0 1432,'0'0'5602,"0"0"-4306,0 0 224,0 0-408,0 0-215,0 0-657,0 0-64,0 280 8,0-228-184,0-17-1265,0-5-6360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1.837"/>
    </inkml:context>
    <inkml:brush xml:id="br0">
      <inkml:brushProperty name="width" value="0.05" units="cm"/>
      <inkml:brushProperty name="height" value="0.05" units="cm"/>
      <inkml:brushProperty name="color" value="#008C3A"/>
    </inkml:brush>
  </inkml:definitions>
  <inkml:trace contextRef="#ctx0" brushRef="#br0">1 1 3081,'0'0'4521,"0"0"-1965,0 0-743,0 0-416,0 0-289,0 0-534,0 5-170,0 287 875,1-305-1566,1 0 1,0 0-1,1 1 0,7-17 1,0-8-109,-9 33 363,0-1 1,1 1-1,-1 0 1,1 0-1,-1-1 1,1 1-1,1 0 1,-1 0 0,1 1-1,-1-1 1,1 0-1,0 1 1,0 0-1,0 0 1,1 0 0,7-5-1,-5 5 13,1 0 1,-1 0-1,1 1 0,0 0 1,0 0-1,0 1 0,0 0 0,0 0 1,0 1-1,9 0 0,166 0-298,-181 30 301,-3 23 430,1-36-439,0 1 0,0 0 0,2 0 0,0 0 0,2 0 0,0-1 0,0 1 0,8 18 0,5-2-2091,-4-8-2931</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5.403"/>
    </inkml:context>
    <inkml:brush xml:id="br0">
      <inkml:brushProperty name="width" value="0.05" units="cm"/>
      <inkml:brushProperty name="height" value="0.05" units="cm"/>
      <inkml:brushProperty name="color" value="#008C3A"/>
    </inkml:brush>
  </inkml:definitions>
  <inkml:trace contextRef="#ctx0" brushRef="#br0">171 1 8746,'0'0'2010,"0"0"-553,0 0-160,0 0-17,0 0-420,0 0-177,0 0-155,0 0-132,0 0-99,0 0-102,-1 3 104,-43 150 1014,-14 41-767,45-148-511,1 1 0,3 0 1,1 1-1,3 0 0,1 0 0,4 53 1,0-97-62,0 0 1,1 0-1,-1 0 0,1 0 1,0 0-1,0 0 1,0 0-1,0 0 1,1 0-1,-1 0 0,1-1 1,0 1-1,0-1 1,1 1-1,-1-1 1,1 0-1,3 4 0,0-3-73,-1 1-1,1-1 0,0 0 0,1-1 1,-1 1-1,0-1 0,1-1 0,0 1 1,8 1-1,13 2-285,0-2 0,0-1 0,54-1-1,-75-2 381,-6 0 36,-1 0 92,0 0 49,0 0 240,-1 13 256,-33 110-596,15-28 95,-12 188 0,24 99-76,7-321-165,1-58 64,-1-2-7,0 0 0,0 0-1,0-1 1,0 1 0,0 0 0,0-1-1,0 1 1,0 0 0,-1 0 0,1-1-1,0 1 1,0 0 0,-1-1-1,1 1 1,0 0 0,-1-1 0,1 1-1,-1 0 1,1-1 0,0 1 0,-1-1-1,1 1 1,-1-1 0,0 1 0,1-1-1,-1 1 1,1-1 0,-1 0 0,0 1-1,1-1 1,-1 0 0,0 1 0,0-1-1,1 0 1,-1 0 0,0 0 0,-1 0-1,-28 7-1749,-56 4-1,19-5-2624</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6.601"/>
    </inkml:context>
    <inkml:brush xml:id="br0">
      <inkml:brushProperty name="width" value="0.05" units="cm"/>
      <inkml:brushProperty name="height" value="0.05" units="cm"/>
      <inkml:brushProperty name="color" value="#008C3A"/>
    </inkml:brush>
  </inkml:definitions>
  <inkml:trace contextRef="#ctx0" brushRef="#br0">1 0 10538,'0'0'4265,"0"0"-2713,0 0-127,0 0-553,0 0 64,0 0-600,0 0 184,17 6-184,12 6 49,-1-6-313,12 5 32,11-5-104,12 0 0,5-6-200,6 0-953,23 0-383,-17 0-2401,-23 0-2880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7.050"/>
    </inkml:context>
    <inkml:brush xml:id="br0">
      <inkml:brushProperty name="width" value="0.05" units="cm"/>
      <inkml:brushProperty name="height" value="0.05" units="cm"/>
      <inkml:brushProperty name="color" value="#008C3A"/>
    </inkml:brush>
  </inkml:definitions>
  <inkml:trace contextRef="#ctx0" brushRef="#br0">1 1 6889,'0'0'4321,"0"0"-2144,0 0 79,0 0-855,0 0-353,0 0-536,0 0 32,0 0-376,0 0 24,17 0-8,11 12-64,6-1-48,6 1-24,12-6-96,33 5-880,-17-11-1264,1 0-3802</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1:57.741"/>
    </inkml:context>
    <inkml:brush xml:id="br0">
      <inkml:brushProperty name="width" value="0.05" units="cm"/>
      <inkml:brushProperty name="height" value="0.05" units="cm"/>
      <inkml:brushProperty name="color" value="#008C3A"/>
    </inkml:brush>
  </inkml:definitions>
  <inkml:trace contextRef="#ctx0" brushRef="#br0">0 4 5937,'0'0'4223,"0"0"-1608,0 0-440,0 0-313,0 0-511,0 0-362,0 0-950,0 0 0,0 0 0,1 0 0,-1 0 0,0 0 0,0 0 0,0 0 0,0 0 0,0 0 0,0 0-1,0 0 1,1 0 0,-1 0 0,0-1 0,0 1 0,0 0 0,0 0 0,0 0 0,0 0 0,0 0 0,0 0 0,0 0 0,0 0 0,1 0 0,-1 0 0,0-1 0,0 1-1,0 0 1,0 0 0,0 0 0,0 0 0,0 0 0,0 0 0,0 0 0,0 0 0,0-1 0,0 1 0,0 0 0,0 0 0,23 12 36,0 0 0,0-2 1,2 0-1,-1-2 0,1-1 0,0-1 1,51 6-1,190-4-147,-185-8-22,65 0-599,195-1-2098,-116-9-1910,-107 3-474</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0.066"/>
    </inkml:context>
    <inkml:brush xml:id="br0">
      <inkml:brushProperty name="width" value="0.05" units="cm"/>
      <inkml:brushProperty name="height" value="0.05" units="cm"/>
      <inkml:brushProperty name="color" value="#008C3A"/>
    </inkml:brush>
  </inkml:definitions>
  <inkml:trace contextRef="#ctx0" brushRef="#br0">8 0 6385,'0'0'2629,"0"0"-351,0 0-256,0 0-66,0 0-274,0 0-471,0 1-1131,-1-1 1,1 0 0,-1 1 0,1-1 0,-1 0 0,1 1 0,0-1 0,-1 0 0,1 1 0,0-1 0,-1 1 0,1-1 0,0 0-1,0 1 1,-1-1 0,1 1 0,0-1 0,0 1 0,0-1 0,0 1 0,-1-1 0,1 1 0,0-1 0,0 1 0,0-1-1,0 1 1,0-1 0,0 1 0,0 0 0,1-1 0,-1 1 0,0-1 0,0 1 0,-1 100 679,3 126-496,0-211-477,0 1-1,1-1 1,0 0 0,10 25-1,-13-42 186,0 1-1,0 0 1,0 0-1,0 0 1,0 0-1,0-1 1,0 1-1,0 0 1,1 0-1,-1 0 1,0 0-1,0-1 1,0 1-1,0 0 1,0 0 0,0 0-1,0 0 1,1 0-1,-1-1 1,0 1-1,0 0 1,0 0-1,0 0 1,1 0-1,-1 0 1,0 0-1,0 0 1,0 0-1,0 0 1,1 0-1,-1 0 1,0 0-1,0 0 1,0 0-1,1 0 1,-1 0 0,0 0-1,0 0 1,0 0-1,0 0 1,1 0-1,-1 0 1,0 0-1,0 0 1,0 0-1,0 0 1,1 0-1,-1 0 1,0 0-1,0 1 1,0-1-1,0 0 1,0 0-1,1 0 1,-1 0-1,0 0 1,0 1 0,0-1-1,3-21 53,-3 19-122,4-22 17,1 0 0,0 0-1,2 1 1,1-1-1,12-27 1,-12 35-37,0 0 1,1 1-1,1-1 1,0 2 0,1-1-1,0 2 1,1-1-1,14-11 1,-21 22-14,-1 0 0,1 0 0,0 0 0,0 0 0,0 1 0,0 0 0,1 0 0,-1 0 0,1 0 0,8 0 0,62 0-885,-42 2 883,-33 0 140,-1 0 35,0 0 121,0 0 97,0 0 145,0 0-47,0 0 45,0 31 189,0 264-128,-1-291-588,1 1 0,0-1 1,0 1-1,0-1 0,1 1 0,0-1 1,-1 1-1,2-1 0,-1 1 1,0-1-1,1 0 0,0 0 0,0 0 1,0 0-1,0 0 0,1 0 1,0 0-1,-1-1 0,1 0 0,0 1 1,1-1-1,-1 0 0,1 0 0,-1-1 1,1 1-1,0-1 0,0 0 1,0 0-1,0 0 0,0 0 0,1-1 1,-1 1-1,0-1 0,8 0 1,27 6-5485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3:01.932"/>
    </inkml:context>
    <inkml:brush xml:id="br0">
      <inkml:brushProperty name="width" value="0.05" units="cm"/>
      <inkml:brushProperty name="height" value="0.05" units="cm"/>
      <inkml:brushProperty name="color" value="#E71224"/>
    </inkml:brush>
  </inkml:definitions>
  <inkml:trace contextRef="#ctx0" brushRef="#br0">268 0 6529,'0'0'3550,"0"0"-1425,0 0-606,0 0-542,0 0-451,0 0-71,0 22 55,0 1-387,-1 21 186,9 65 1,7 30-643,-3 147 0,-12-285 300,0 0 0,-1-1-1,1 1 1,0 0-1,-1 0 1,1-1-1,-1 1 1,1-1 0,-1 1-1,1 0 1,-1-1-1,1 1 1,-1-1 0,0 1-1,1-1 1,-1 1-1,0-1 1,1 0-1,-1 1 1,0-1 0,1 0-1,-1 0 1,0 1-1,0-1 1,0 0-1,1 0 1,-1 0 0,0 0-1,0 0 1,-1 0-1,-33 0-310,26 0 224,3 0 104,0 0 0,0 0 0,-1 0-1,1-1 1,0 0 0,1 0 0,-1-1 0,0 0 0,0 0-1,0 0 1,1 0 0,0-1 0,-1 0 0,1 0-1,0-1 1,0 1 0,1-1 0,-1 0 0,1 0 0,0-1-1,0 1 1,-6-10 0,-9-13 140,-27-53 0,1 1 1359,47 78-1384,-1 0-1,1 0 1,0 1-1,-1-1 1,1 0-1,0 1 1,0-1-1,-1 1 1,1 0 0,0-1-1,0 1 1,0 0-1,-1 0 1,1 0-1,0 0 1,2 1-1,50-2-229,-48 1 253,5 0-207,1 0 1,0-1 0,0 0-1,0-1 1,21-6 0,3-9-5007,-22 5-5640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4.068"/>
    </inkml:context>
    <inkml:brush xml:id="br0">
      <inkml:brushProperty name="width" value="0.05" units="cm"/>
      <inkml:brushProperty name="height" value="0.05" units="cm"/>
      <inkml:brushProperty name="color" value="#0000FF"/>
    </inkml:brush>
  </inkml:definitions>
  <inkml:trace contextRef="#ctx0" brushRef="#br0">131 1 4929,'0'0'3002,"0"0"-902,0 0-665,0 0-334,0 0-326,0 0-186,0 0-250,0 0-11,0 0-27,0 0 103,0 10 228,0 49 139,1 33-147,-19 163 1,-21-35-509,-35 273 30,73-410-410,1-82 260,0-1 16,0 0-41,0 0 74,0 0 6,0 0-38,0 0-18,0 0-3,0 0-7,0 0-19,0 0 18,0 0-6,412-24-67,-285 13-577,-116 10 477,92-9-1727,-36-3-2641,-41 2-2126</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2.905"/>
    </inkml:context>
    <inkml:brush xml:id="br0">
      <inkml:brushProperty name="width" value="0.05" units="cm"/>
      <inkml:brushProperty name="height" value="0.05" units="cm"/>
      <inkml:brushProperty name="color" value="#008C3A"/>
    </inkml:brush>
  </inkml:definitions>
  <inkml:trace contextRef="#ctx0" brushRef="#br0">0 1 3545,'0'0'2412,"0"0"-198,0 0-176,0 0-246,0 0-313,0 0-244,3 46-203,10 149-365,5-24 880,-12-76-2186,0-194 269,-6 88 336,1 0 1,1 0 0,0 0 0,0 0-1,1 1 1,0-1 0,1 1 0,0-1-1,7-10 1,7-10-118,32-41-1,-41 60 170,35-22-194,-43 33 154,1 0 0,0 1-1,0 0 1,-1-1 0,1 1 0,0 0-1,0 0 1,-1 0 0,1 0 0,0 0-1,0 0 1,0 1 0,-1-1 0,1 0-1,0 1 1,-1 0 0,1-1 0,0 1-1,-1 0 1,1 0 0,2 1 0,1 21 346,-1-1-1,-1 0 1,-1 1 0,-1 0 0,-1-1 0,-4 33-1,2-30-292,1 1 0,1-1 0,1 0-1,8 43 1,-9-65-210,1 0 0,0 0 1,1 0-1,-1 0 0,0 0 0,1-1 0,-1 1 0,1-1 0,0 1 0,0-1 1,0 1-1,0-1 0,1 0 0,-1 0 0,0 0 0,1 0 0,0 0 0,-1-1 0,1 1 1,0-1-1,0 0 0,4 2 0,11-1-4770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3.354"/>
    </inkml:context>
    <inkml:brush xml:id="br0">
      <inkml:brushProperty name="width" value="0.05" units="cm"/>
      <inkml:brushProperty name="height" value="0.05" units="cm"/>
      <inkml:brushProperty name="color" value="#008C3A"/>
    </inkml:brush>
  </inkml:definitions>
  <inkml:trace contextRef="#ctx0" brushRef="#br0">2 1 7154,'0'0'2393,"0"0"-435,0 0-316,0 0-103,0 0-351,0 0-310,0 0-240,0 0-206,0 0-66,0 0-221,0 0-140,0 0-1,0 1 1,-1-1-1,1 0 1,0 1-1,0-1 1,0 0-1,0 0 1,0 1 0,0-1-1,0 0 1,0 1-1,0-1 1,0 0-1,0 1 1,0-1-1,0 0 1,0 1-1,0-1 1,1 0-1,-1 1 1,0-1-1,0 0 1,0 0-1,0 1 1,1-1-1,-1 0 1,0 0 0,0 1-1,0-1 1,1 0-1,-1 0 1,0 1-1,0-1 1,1 0-1,-1 0 1,1 0-1,19 4-756,0-2 0,1 0 0,38-2 0,-24-1-1106,11 1-2539</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3.774"/>
    </inkml:context>
    <inkml:brush xml:id="br0">
      <inkml:brushProperty name="width" value="0.05" units="cm"/>
      <inkml:brushProperty name="height" value="0.05" units="cm"/>
      <inkml:brushProperty name="color" value="#008C3A"/>
    </inkml:brush>
  </inkml:definitions>
  <inkml:trace contextRef="#ctx0" brushRef="#br0">12 1 416,'0'0'8146,"0"0"-5826,0 0-791,0 0-409,0 0 120,0 0-504,0 0 120,-12 163-535,12-116-33,0 0-288,0 11-16,0-11-1193,0-12-2599</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5.827"/>
    </inkml:context>
    <inkml:brush xml:id="br0">
      <inkml:brushProperty name="width" value="0.05" units="cm"/>
      <inkml:brushProperty name="height" value="0.05" units="cm"/>
      <inkml:brushProperty name="color" value="#008C3A"/>
    </inkml:brush>
  </inkml:definitions>
  <inkml:trace contextRef="#ctx0" brushRef="#br0">143 0 4537,'0'0'4541,"0"0"-1839,0 0-482,0 0-251,0 0-668,0 0-443,0 0-407,0 14 189,2-5-549,-1-1 0,2 1 0,-1 0 0,1-1 1,0 0-1,1 0 0,0 0 0,0 0 0,1 0 0,0-1 0,11 13 1,12 20 9,17 28 10,-31-49-94,-1 0-1,0 1 1,-2 1 0,0 0 0,-1 0 0,8 27 0,-17-45-4,0 1 0,0-1 0,-1 1 0,1-1 0,-1 1 0,0-1 0,1 1 0,-2 0 0,1-1 0,0 1 0,-1-1 0,0 1 0,1-1 0,-1 1 0,-1-1 1,1 1-1,0-1 0,-1 0 0,0 0 0,0 0 0,0 0 0,0 0 0,0 0 0,0 0 0,-1-1 0,0 1 0,-3 2 0,-2 0-22,-1 0 0,0-1 1,0 0-1,0-1 0,0 1 1,-1-2-1,1 1 0,-19 1 1,-22 1-284,-70-2-1,96-3 38,22 0 229,1-1 1,-1 1-1,0-1 1,1 1-1,-1-1 1,1 1-1,-1-1 1,1 0-1,0 0 1,-1 0 0,1 0-1,0 0 1,-1 0-1,1 0 1,0 0-1,0 0 1,0-1-1,0 1 1,0 0-1,0-1 1,1 1-1,-1-1 1,0 1-1,1-1 1,-1 1 0,1-1-1,-1 1 1,1-1-1,0 1 1,-1-1-1,1-3 1,-2-62-518,3 50 408,-1-291-89,0 307 215,0-1 0,0 0-1,1 1 1,-1-1-1,1 1 1,-1-1 0,1 1-1,-1-1 1,1 1 0,0 0-1,0-1 1,0 1-1,0 0 1,0-1 0,0 1-1,0 0 1,0 0 0,0 0-1,0 0 1,1 0 0,-1 0-1,0 1 1,1-1-1,-1 0 1,1 1 0,-1-1-1,3 0 1,49-10-75,-31 8 14,220-40-785,-82 33-4622,-124 10 1094</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07.060"/>
    </inkml:context>
    <inkml:brush xml:id="br0">
      <inkml:brushProperty name="width" value="0.05" units="cm"/>
      <inkml:brushProperty name="height" value="0.05" units="cm"/>
      <inkml:brushProperty name="color" value="#008C3A"/>
    </inkml:brush>
  </inkml:definitions>
  <inkml:trace contextRef="#ctx0" brushRef="#br0">6 1 8162,'0'0'2891,"0"0"-548,0 0-494,0 0-440,0 0-523,0 0-266,0 0-268,0 0-92,0 0-57,0 0 5,24 11 163,-2-3-352,0-1 0,0-1 1,1-1-1,-1-1 0,42 1 1,-63-4-42,-1-1 1,1 0-1,0 0 1,0 1 0,-1-1-1,1 0 1,0 1 0,-1-1-1,1 1 1,0-1-1,-1 1 1,1-1 0,0 1-1,-1 0 1,1-1 0,-1 1-1,1 0 1,-1-1-1,0 1 1,1 0 0,-1-1-1,0 1 1,1 0 0,-1 0-1,0-1 1,0 1-1,0 0 1,1 0 0,-1 0-1,0 0 1,0-1-1,0 1 1,-1 0 0,1 0-1,0 0 1,0-1 0,0 2-1,-1 1-36,1 1 0,-1-1 0,1 0 0,-1 1 0,0-1 0,0 0 0,0 0 0,-3 6 0,-10 7-136,1-1 1,-2 0 0,-28 22-1,-28 30-658,56-51 775,10-12 59,1-1 1,1 1 0,-1 0 0,0 0 0,1 0-1,0 1 1,0-1 0,0 1 0,-2 7 0,49-12 106,112-1-5053,-106-4-812</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4.151"/>
    </inkml:context>
    <inkml:brush xml:id="br0">
      <inkml:brushProperty name="width" value="0.05" units="cm"/>
      <inkml:brushProperty name="height" value="0.05" units="cm"/>
      <inkml:brushProperty name="color" value="#E71224"/>
    </inkml:brush>
  </inkml:definitions>
  <inkml:trace contextRef="#ctx0" brushRef="#br0">1 1 8426,'0'0'3725,"0"0"-1198,0 0-535,0 0-581,0 0-413,0 0-405,0 0-191,0 0-222,0 0 12,0 0-87,2 35 431,1-31-527,-1-1 0,2 1 1,-1-1-1,0 0 0,1 0 0,-1 0 0,1 0 0,0 0 0,0-1 1,0 0-1,1 0 0,-1 0 0,0 0 0,1-1 0,7 2 0,6 2-20,-1-2 1,33 3-1,45-1-1082,98-9 0,-143-1-1702,86-18-1,-82 10-1818</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4.704"/>
    </inkml:context>
    <inkml:brush xml:id="br0">
      <inkml:brushProperty name="width" value="0.05" units="cm"/>
      <inkml:brushProperty name="height" value="0.05" units="cm"/>
      <inkml:brushProperty name="color" value="#E71224"/>
    </inkml:brush>
  </inkml:definitions>
  <inkml:trace contextRef="#ctx0" brushRef="#br0">1 94 2817,'0'0'4450,"0"0"-2283,0 0-791,0 0-245,0 0-171,0 0-9,6 0 6921,40 0-8001,295 0-2045,-329-1 1785,1 1 0,-1-2 0,1 0 0,-1 0-1,0-1 1,0-1 0,21-8 0,39-26-5455,-30 8-2500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5.254"/>
    </inkml:context>
    <inkml:brush xml:id="br0">
      <inkml:brushProperty name="width" value="0.05" units="cm"/>
      <inkml:brushProperty name="height" value="0.05" units="cm"/>
      <inkml:brushProperty name="color" value="#E71224"/>
    </inkml:brush>
  </inkml:definitions>
  <inkml:trace contextRef="#ctx0" brushRef="#br0">0 3 6161,'0'0'3750,"0"0"-1408,0 0-357,0 0-284,0 0-539,0 0-330,0 0-777,0 0 0,1 0 0,-1-1-1,0 1 1,0 0 0,0 0 0,1 0 0,-1-1 0,0 1-1,0 0 1,1 0 0,-1 0 0,0 0 0,0 0 0,1 0-1,-1 0 1,0 0 0,0 0 0,1-1 0,-1 1 0,0 0-1,0 0 1,1 0 0,-1 0 0,0 1 0,1-1 0,-1 0-1,0 0 1,0 0 0,1 0 0,-1 0 0,0 0 0,0 0-1,1 0 1,-1 1 0,0-1 0,0 0 0,0 0 0,1 0-1,-1 0 1,0 1 0,0-1 0,0 0 0,1 0 0,-1 1-1,0-1 1,0 0 0,0 0 0,0 1 0,0-1 0,0 0-1,0 0 1,0 1 0,0-1 0,1 0 0,-1 0 0,0 1-1,0-1 1,0 0 0,-1 1 0,70 304 482,26 11-1417,-27-111-6133,-49-143 357</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6.239"/>
    </inkml:context>
    <inkml:brush xml:id="br0">
      <inkml:brushProperty name="width" value="0.05" units="cm"/>
      <inkml:brushProperty name="height" value="0.05" units="cm"/>
      <inkml:brushProperty name="color" value="#E71224"/>
    </inkml:brush>
  </inkml:definitions>
  <inkml:trace contextRef="#ctx0" brushRef="#br0">101 83 1816,'0'0'5891,"0"0"-2613,0 0-741,0 0-501,0 0-420,0 0-506,-1-5 400,9 10-1050,20 29-144,-1 2 1,39 71 0,-47-74-292,9 14 20,34 82 1,-54-108-82,0 0 1,-1 1 0,-2 0-1,0 0 1,-1 1 0,1 37 0,-6-58 27,1 1 1,0-1 0,-1 1 0,0-1 0,0 0 0,1 1 0,-2-1 0,1 0 0,0 0-1,0 0 1,-1 0 0,1 0 0,-1 0 0,1 0 0,-1 0 0,0 0 0,0-1 0,0 1 0,0-1-1,0 1 1,0-1 0,0 0 0,0 0 0,-1 0 0,1 0 0,0 0 0,-1-1 0,1 1 0,0-1-1,-1 1 1,1-1 0,-4 0 0,-15 2-71,-1 0 0,-40-3 0,31-1-72,25 3 105,0 0 1,-1-1-1,1 0 1,0-1-1,0 1 1,0-1-1,-1 0 1,1-1-1,0 0 1,0 0-1,0 0 1,1 0-1,-1-1 1,1 0-1,-1 0 1,1-1-1,0 1 1,0-1-1,0 0 1,1-1-1,-1 1 1,1-1-1,0 0 1,1 0-1,-1 0 1,-3-7-1,1 1-48,1 1-1,0-1 1,1 0-1,0 0 1,1-1 0,0 1-1,0-1 1,0-18-1,1-12 13,3-46 0,1 22 96,-1 39 5,0 0 1,3 0 0,9-41-1,-10 55-12,1 0 0,0 0-1,1 1 1,0 0-1,1 0 1,0 0 0,1 1-1,0 0 1,13-15 0,-17 24-10,-1 0 1,1 1 0,-1-1-1,1 1 1,0-1 0,-1 1-1,1 0 1,0 0-1,0 0 1,0 1 0,0-1-1,0 1 1,0-1 0,3 1-1,51 2-28,-28-1 26,259-1-692,-236-4-1791,-5-15-2056</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7.174"/>
    </inkml:context>
    <inkml:brush xml:id="br0">
      <inkml:brushProperty name="width" value="0.05" units="cm"/>
      <inkml:brushProperty name="height" value="0.05" units="cm"/>
      <inkml:brushProperty name="color" value="#E71224"/>
    </inkml:brush>
  </inkml:definitions>
  <inkml:trace contextRef="#ctx0" brushRef="#br0">0 1 1672,'0'0'5855,"0"0"-3045,0 0-1134,0 0-238,0 0-142,0 0-438,0 0-261,0 0-267,17 11 428,6-3-638,-1-1 0,1-1 0,0-1 0,0-1 0,28 1 1,-51-2-148,0-1 1,1 0 0,-1 0 0,0 0 0,0 1 0,-1-1 0,1 0 0,0 0-1,-1 1 1,1-1 0,-2 4 0,-51 44-692,42-42 494,1 1 1,0 0 0,1 1-1,-14 17 1,9-10 377,4-2 450,11-15-590,-1 1 0,1 0 0,0-1 0,-1 1 1,1-1-1,0 0 0,-1 1 0,1-1 0,0 1 0,-1-1 0,1 0 1,0 0-1,0 1 0,-1-1 0,1 0 0,0 0 0,0 0 0,-1 0 1,1 0-1,0 0 0,0 0 0,0 0 0,-1 0 0,1 0 0,1-1 1,189 1-4539,-150 0-1067</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4.632"/>
    </inkml:context>
    <inkml:brush xml:id="br0">
      <inkml:brushProperty name="width" value="0.05" units="cm"/>
      <inkml:brushProperty name="height" value="0.05" units="cm"/>
      <inkml:brushProperty name="color" value="#0000FF"/>
    </inkml:brush>
  </inkml:definitions>
  <inkml:trace contextRef="#ctx0" brushRef="#br0">0 65 1720,'0'0'5160,"0"0"-2147,0 0-903,0 0-255,0 0-442,0 0-280,0 0-191,0 0-64,0 0-183,0 0-19,29 0 1347,172 12-700,-182-12-1341,24 1-470,0-2 0,0-1 1,0-3-1,57-13 0,-21-9-1909,-18 3-2311</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18.819"/>
    </inkml:context>
    <inkml:brush xml:id="br0">
      <inkml:brushProperty name="width" value="0.05" units="cm"/>
      <inkml:brushProperty name="height" value="0.05" units="cm"/>
      <inkml:brushProperty name="color" value="#E71224"/>
    </inkml:brush>
  </inkml:definitions>
  <inkml:trace contextRef="#ctx0" brushRef="#br0">1 0 5881,'0'0'2705,"0"0"-506,0 0-276,0 0-292,0 0-309,0 0-342,3 2-189,0 2-598,1-1 1,-1 1-1,0 0 0,0 0 1,0 1-1,0-1 1,-1 1-1,0-1 1,3 9-1,-3-8-108,-1-1 1,1 1-1,0-1 0,0 1 1,1-1-1,-1 0 0,1 0 0,0 0 1,0-1-1,0 1 0,1-1 1,6 6-1,-2-7-186,1-1 1,0 0-1,0-1 0,0 0 1,-1 0-1,1-1 0,16-3 1,-17 1 19,1 0 1,-1 0 0,-1-1 0,1 0 0,-1 0-1,14-10 1,-16 10 25,1-1-1,0 1 1,0 0-1,0 1 1,1 0-1,-1 0 1,1 0-1,0 1 1,0 0-1,-1 0 1,2 0-1,10 0 1,-8 2-26,-7-1 70,1 1-1,0 0 1,-1 0 0,1 0-1,0 0 1,0 0 0,-1 1-1,1-1 1,0 1 0,-1 0-1,1 0 1,-1 1 0,1-1-1,-1 1 1,0-1 0,0 1-1,0 0 1,1 0 0,-2 1-1,5 2 1,39 47 143,-44-51-129,-1 0 0,1 0 0,0 0 0,-1 0-1,1 0 1,0-1 0,0 1 0,-1 0 0,1-1 0,0 1 0,0-1 0,0 0 0,0 0 0,0 0 0,0 0-1,-1 0 1,1 0 0,0 0 0,0-1 0,2 0 0,2 1 15,16-1-198,-1-1 0,0-1 0,1-1 0,-1-1 0,0 0 1,36-16-1,-8 3-242,-38 14 355,1 1 0,-1-1-1,1 2 1,0 0-1,0 0 1,0 1 0,0 1-1,1 0 1,17 2 0,-28-1 81,0-1 1,0 1-1,0 0 1,0 0 0,0 0-1,-1 0 1,1 1-1,0-1 1,-1 0-1,1 1 1,-1-1 0,1 1-1,-1 0 1,0-1-1,0 1 1,1 0 0,-1 0-1,0 0 1,-1 0-1,1 0 1,1 4-1,-1-4 19,-1 0-1,1 1 1,0-1-1,1 0 1,-1 1-1,0-1 1,1 0-1,-1 0 1,1 0-1,-1 0 1,1-1-1,0 1 1,0 0-1,2 1 1,4-2-21,-1 1 1,1-2-1,-1 1 1,1-1-1,-1 0 1,1-1-1,-1 0 0,1 0 1,-1 0-1,1-1 1,6-3-1,19-9-227,-18 7 46,1 0 1,0 1-1,0 1 0,0 1 1,21-3-1,19 1-240,1 3 0,101 7 0,-153-4 395,0 1-1,-1 0 0,1 0 0,0 1 0,0 0 0,-1-1 0,1 1 1,-1 1-1,0-1 0,1 1 0,-1 0 0,0 0 0,6 6 0,-9-9-79,0 1-1,0-1 0,1 0 0,-1 0 0,0 0 0,0 1 1,0-1-1,1 0 0,-1 0 0,0-1 0,0 1 0,0 0 1,0 0-1,1-1 0,-1 1 0,0 0 0,0-1 0,2 0 1,8-14-2587</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2:20.035"/>
    </inkml:context>
    <inkml:brush xml:id="br0">
      <inkml:brushProperty name="width" value="0.05" units="cm"/>
      <inkml:brushProperty name="height" value="0.05" units="cm"/>
      <inkml:brushProperty name="color" value="#E71224"/>
    </inkml:brush>
  </inkml:definitions>
  <inkml:trace contextRef="#ctx0" brushRef="#br0">1 40 2617,'0'0'3818,"0"0"-1450,0 0-350,0 0-290,0 0-422,0 0-172,14 10-360,3 5-522,-10-8-92,0-1 0,0 0 0,0 0 0,1-1 0,16 9 1,-17-13-56,1 0 0,-1 0 0,1 0 1,-1-1-1,1 0 0,-1-1 0,1 0 1,-1 0-1,1 0 0,-1-1 0,8-3 1,-1-2-108,0 0 1,23-17-1,-30 19-55,1-1 0,-1 1 0,1 1 0,0-1-1,0 1 1,1 1 0,-1-1 0,1 2-1,0-1 1,0 1 0,0 0 0,16-1-1,-22 3 85,-1 0 0,1 0 0,0 0 0,-1 0-1,1 0 1,0 1 0,-1-1 0,1 1 0,0 0 0,-1 0-1,1 0 1,-1 0 0,1 0 0,-1 0 0,0 1-1,1-1 1,-1 1 0,0 0 0,0-1 0,0 1 0,0 0-1,0 0 1,2 4 0,-2-3 98,5-1-98,-1-1 0,1 1 1,0-1-1,-1 0 0,1 0 1,0-1-1,0 0 0,-1 0 1,1 0-1,7-2 0,7 0-37,4 1-136,1-1-1,-1-1 0,47-13 0,-48 10 70,1 2-34,0 1-1,1 2 0,43 2 1,-22-1-51,-46 0 107,34-5 198,-1 5-167,0 2-1,68 13 1,-71-10 50,1-2 1,0-1 0,1-1-1,-1-2 1,36-5 0,-7-6-33,-39 7-32,-1 1 0,44-2 0,1 4-53,-37 0 8,1 1 0,52 7 0,-79-5 81,0 0-1,0 0 1,0 0 0,1 1 0,-1-1 0,-1 1 0,1 0 0,0 0 0,0 0-1,-1 0 1,1 1 0,-1-1 0,1 1 0,2 3 0,-4-3-4,1-1 0,0 0 1,0 1-1,0-1 0,1 0 1,-1 0-1,0 0 0,1 0 1,-1-1-1,1 1 0,0-1 1,-1 1-1,1-1 0,0 0 1,0 0-1,0 0 0,0 0 1,0-1-1,4 1 0,6-1-192,40-3-2846,-19-12-2222</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00.412"/>
    </inkml:context>
    <inkml:brush xml:id="br0">
      <inkml:brushProperty name="width" value="0.05" units="cm"/>
      <inkml:brushProperty name="height" value="0.05" units="cm"/>
      <inkml:brushProperty name="color" value="#E71224"/>
    </inkml:brush>
  </inkml:definitions>
  <inkml:trace contextRef="#ctx0" brushRef="#br0">0 1 6785,'0'0'4140,"0"0"-1539,0 0-277,0 0-269,0 0-189,0 0-510,0 0-177,0 0-247,0 0-146,0 0-201,0 0-313,0 0-124,0 0-76,0 0-186,0 0-336,0 0-605,0 7-4087,0 3-659</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08.210"/>
    </inkml:context>
    <inkml:brush xml:id="br0">
      <inkml:brushProperty name="width" value="0.05" units="cm"/>
      <inkml:brushProperty name="height" value="0.05" units="cm"/>
      <inkml:brushProperty name="color" value="#E71224"/>
    </inkml:brush>
  </inkml:definitions>
  <inkml:trace contextRef="#ctx0" brushRef="#br0">0 30 9394,'0'0'5065,"0"0"-2968,0 0-633,0 0-224,0 0-416,0 0-400,0 0-216,0-12-152,0 6-112,0 0-240,0 0-800,0 6-2969</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0.506"/>
    </inkml:context>
    <inkml:brush xml:id="br0">
      <inkml:brushProperty name="width" value="0.05" units="cm"/>
      <inkml:brushProperty name="height" value="0.05" units="cm"/>
      <inkml:brushProperty name="color" value="#E71224"/>
    </inkml:brush>
  </inkml:definitions>
  <inkml:trace contextRef="#ctx0" brushRef="#br0">0 1 544,'0'0'8030,"0"0"-3895,0 0-1343,0 0-592,0 0-481,0 0-419,0 0-514,0 12 122,0 552 723,0-563-1771,0-1-84,0 0 19,0 0-110,0 0 58,0-13-365,1-16 312,2 0 0,0 1 0,2 0 0,13-42 0,45-107-26,-59 166 295,1-2-8,0 1 0,1-1 0,1 1 0,0 0 0,0 1 0,13-15 0,-15 24-9,0 0 0,0 1-1,0 0 1,1 0 0,-1 0-1,0 0 1,0 1 0,1 0-1,-1 0 1,0 0 0,10 2-1,4-1 16,-17-1 51,-1 0-1,1 0 0,0 0 1,-1 0-1,1 0 1,0 0-1,-1 0 0,1 1 1,-1-1-1,1 0 0,-1 1 1,1 0-1,-1-1 0,1 1 1,-1 0-1,1 0 0,-1 0 1,0 0-1,1 0 0,-1 0 1,0 0-1,0 0 0,1 2 1,0 0 12,-1 1 0,0 0 1,0 0-1,0 0 0,0 0 0,-1 0 1,1 0-1,-1 5 0,1 8-10,0 134 402,-3-102-237,8 94-1,-4-128-183,1 0 0,0 0-1,1-1 1,1 1 0,0-1-1,1 0 1,1 0-1,0-1 1,0 0 0,15 18-1,-17-25-271,1-1-1,-1 0 0,1 0 0,1 0 1,-1-1-1,1 0 0,-1 0 1,1-1-1,0 1 0,0-2 0,1 1 1,-1-1-1,1 0 0,-1-1 0,12 2 1,21-1-4450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1.063"/>
    </inkml:context>
    <inkml:brush xml:id="br0">
      <inkml:brushProperty name="width" value="0.05" units="cm"/>
      <inkml:brushProperty name="height" value="0.05" units="cm"/>
      <inkml:brushProperty name="color" value="#E71224"/>
    </inkml:brush>
  </inkml:definitions>
  <inkml:trace contextRef="#ctx0" brushRef="#br0">0 24 7210,'0'0'3114,"0"0"-781,0 0-380,0 0-533,0 0-325,0 0-410,0 0-244,15 0 15,73 2-156,83-2-935,-150-2-1366,0-1 0,0 0 0,22-7 0,-18 3-7151</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1.528"/>
    </inkml:context>
    <inkml:brush xml:id="br0">
      <inkml:brushProperty name="width" value="0.05" units="cm"/>
      <inkml:brushProperty name="height" value="0.05" units="cm"/>
      <inkml:brushProperty name="color" value="#E71224"/>
    </inkml:brush>
  </inkml:definitions>
  <inkml:trace contextRef="#ctx0" brushRef="#br0">1 24 3121,'0'0'4417,"0"0"-2889,0 0 56,0 0-487,0 0-193,0 0-32,0 0-320,23 0 240,-12 0-336,6 0 72,0 0-336,6 6 40,6-6-152,5 0-31,11 0-49,18 0-985,0-6-679,-12-17-3905</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2.308"/>
    </inkml:context>
    <inkml:brush xml:id="br0">
      <inkml:brushProperty name="width" value="0.05" units="cm"/>
      <inkml:brushProperty name="height" value="0.05" units="cm"/>
      <inkml:brushProperty name="color" value="#E71224"/>
    </inkml:brush>
  </inkml:definitions>
  <inkml:trace contextRef="#ctx0" brushRef="#br0">502 8 368,'0'0'8038,"0"0"-4183,0 0-1636,0 0-541,0 0-382,0 0-478,-7-5 171,3 4-967,1 0 0,0 1 0,0 0-1,-1 0 1,1 0 0,0 0-1,0 0 1,-1 1 0,1-1-1,0 1 1,0 0 0,0 0 0,0 0-1,-5 3 1,-41 29-97,25-15 94,-124 100-261,-36 25-770,179-141 960,2 0 39,1-1 0,-1 0-1,1 1 1,-1 0 0,1 0-1,-1-1 1,1 1 0,0 0-1,0 1 1,0-1 0,-3 5-1,5-6-15,0-1-43,0 0 61,0 0-33,0 0 39,0 0-38,0 0-37,262 11 12,-156-8 144,-45-1 1,100-8-1,-156 6-164,1-1-1,-1 0 0,0 0 0,0-1 0,-1 0 0,1 0 0,0 0 0,7-5 0,6-11-3282,-12-8-3537,-6 19 221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2.677"/>
    </inkml:context>
    <inkml:brush xml:id="br0">
      <inkml:brushProperty name="width" value="0.05" units="cm"/>
      <inkml:brushProperty name="height" value="0.05" units="cm"/>
      <inkml:brushProperty name="color" value="#E71224"/>
    </inkml:brush>
  </inkml:definitions>
  <inkml:trace contextRef="#ctx0" brushRef="#br0">6 1 4641,'0'0'2861,"0"0"-566,0 0-615,0 0-524,0 0-355,0 0-303,0 0-68,0 4-81,3 151 1947,-1 17-1814,-8-2-3740,2-134-339</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4.157"/>
    </inkml:context>
    <inkml:brush xml:id="br0">
      <inkml:brushProperty name="width" value="0.05" units="cm"/>
      <inkml:brushProperty name="height" value="0.05" units="cm"/>
      <inkml:brushProperty name="color" value="#E71224"/>
    </inkml:brush>
  </inkml:definitions>
  <inkml:trace contextRef="#ctx0" brushRef="#br0">0 36 5633,'0'0'2845,"0"0"-510,0 0-293,0 0-127,0 0-446,0 0-391,4 3-330,-3-2-693,5 4 56,0 0-1,-1-1 0,2 1 0,-1-1 0,0-1 0,1 1 1,0-1-1,0 0 0,0 0 0,0-1 0,0 0 0,0 0 0,0-1 1,1 0-1,14 0 0,-18-1-111,20 1-85,-1-1 0,1-1 0,-1-1 0,1-1 0,-1-1 1,0-1-1,29-10 0,-34 9-8,0 0 0,0 1 1,0 1-1,1 1 0,0 0 1,-1 2-1,25 0 0,-41 2 121,1-1-1,-1 1 1,0 0-1,1 0 1,-1 0-1,0 1 0,0-1 1,0 1-1,0-1 1,0 1-1,0-1 1,0 1-1,-1 0 1,1 0-1,0 0 1,-1 0-1,2 3 1,-2-3-11,1 1 1,0 0 0,0-1 0,1 0 0,-1 1 0,0-1 0,1 0 0,-1 0-1,1 0 1,0-1 0,4 3 0,8-1 8,0-2 0,0 0 1,0 0-1,28-4 0,3 1-91,-20 1-72,-1-2 0,1-1 0,28-8 0,-28 6-42,0 0-1,0 2 0,31-1 0,-10 7 154,67 9 1,-39-4-180,146-7 1,-97-2-124,-119 2 314,0 1 1,0 0 0,0 0-1,0 0 1,0 0 0,-1 1-1,1 0 1,0 0 0,7 5-1,-6-4 38,-1 0-1,1-1 0,0 1 1,0-1-1,0 0 1,7 1-1,21 1 1,-1-2-1,0 0 1,1-3 0,-1-1-1,1-1 1,-1-2 0,0-1-1,48-15 1,-33 4-120,1 3 0,1 2 0,0 2 0,1 2 0,77-1 1,-124 11 129,0 0 0,0 0 1,0 1-1,0-1 1,0 1-1,0 0 1,3 4-1,15 10 42,0-5-328,1-1 0,1-1 0,26 7 0,77 17-5256,-113-31 4509,32 9-5412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5.435"/>
    </inkml:context>
    <inkml:brush xml:id="br0">
      <inkml:brushProperty name="width" value="0.05" units="cm"/>
      <inkml:brushProperty name="height" value="0.05" units="cm"/>
      <inkml:brushProperty name="color" value="#0000FF"/>
    </inkml:brush>
  </inkml:definitions>
  <inkml:trace contextRef="#ctx0" brushRef="#br0">302 0 5961,'0'0'2720,"0"0"-408,0 0-302,0 0-163,0 0-291,0 0-370,-1 4 2277,-12 30-3021,-59 129-175,-64 215 1,115-299-514,2 1 1,4 0-1,4 1 1,3 1-1,3 94 1,5-161-113,0 0 0,2 0 0,0-1 0,0 1 1,2 0-1,-1-1 0,2 0 0,0 0 0,1 0 0,10 18 0,29 34-3813</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17.664"/>
    </inkml:context>
    <inkml:brush xml:id="br0">
      <inkml:brushProperty name="width" value="0.05" units="cm"/>
      <inkml:brushProperty name="height" value="0.05" units="cm"/>
      <inkml:brushProperty name="color" value="#E71224"/>
    </inkml:brush>
  </inkml:definitions>
  <inkml:trace contextRef="#ctx0" brushRef="#br0">520 673 1192,'0'0'6008,"0"0"-3007,0 0-1221,0 0-266,0 0-378,0 0-118,-10-1-146,-44-4 1330,-156-1 416,201 6-2598,0-1 1,0 0 0,0 0-1,0-1 1,0 0 0,1-1 0,-1 0-1,1 0 1,-1-1 0,1 0-1,0-1 1,1 0 0,-1 0 0,1 0-1,0-1 1,-8-8 0,-13-10-21,23 20 4,0 1 1,0-1-1,0 0 0,1-1 0,0 1 0,0-1 0,0 0 0,1 0 0,-1 0 0,-4-9 0,3-5-53,1 1 0,0-1 1,1 0-1,1 0 0,1 0 0,2-30 0,-1 26 22,0 2-17,0-4-13,0 0 0,6-34 0,-4 50 31,1-1 1,-1 1-1,1 0 0,1 0 1,0 0-1,0 0 1,1 0-1,0 1 0,9-11 1,-8 11-24,1 0 0,0 1 0,0-1 0,1 1 0,0 0 0,0 1 1,1 0-1,-1 1 0,1-1 0,11-3 0,-6 4-5,-1 1 1,1 0-1,-1 2 0,1-1 1,0 2-1,0-1 1,15 2-1,83-2-211,122 5-708,-221-1 907,-1-1 0,0 2 1,0 0-1,0 0 0,0 1 0,0 1 0,-1 0 0,0 0 0,0 1 0,0 1 0,-1 0 0,0 0 0,0 1 0,0 0 0,-1 1 0,-1-1 0,12 17 0,-13-13 44,0 0-1,-1 0 1,-1 1 0,0 0-1,-1 0 1,0 1-1,-1-1 1,1 17-1,1 16 98,-3 50 1,-2-78-78,-1-12 14,-1 1 1,1-1-1,-1 0 1,0 1-1,0-1 0,-1 0 1,0 0-1,0 0 1,0 0-1,-1-1 0,1 1 1,-2-1-1,-5 6 0,-64 62 141,73-72-152,-13 10-95,-1 0-1,0 0 1,0-2 0,-1 0 0,0-1 0,-1 0 0,0-1 0,0-1-1,-30 6 1,14-11-3872,20-1-424</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1.864"/>
    </inkml:context>
    <inkml:brush xml:id="br0">
      <inkml:brushProperty name="width" value="0.05" units="cm"/>
      <inkml:brushProperty name="height" value="0.05" units="cm"/>
      <inkml:brushProperty name="color" value="#E71224"/>
    </inkml:brush>
  </inkml:definitions>
  <inkml:trace contextRef="#ctx0" brushRef="#br0">364 584 968,'0'0'6730,"0"0"-3366,0 0-1377,0 0-384,0 0-394,0 0-196,0 0-318,0 0-69,0 0-140,0 0-11,0 0-95,0 0-48,-41 6 1494,-151-6-1278,187-1-550,-1 0 0,0-1 0,1 0 0,0 0 0,-1 0 0,1-1 1,0 0-1,0 0 0,0 0 0,1 0 0,-9-8 0,7 6-65,1 0 1,-1 0-1,1-1 1,0 0 0,1 0-1,-1 0 1,1 0-1,-5-11 1,6 4-32,1 1 0,0-1 0,1 1 0,1-1 0,1-14 0,-1 5 60,-2-29-64,0 34-180,1 0-1,1-1 0,1 1 1,4-26-1,-2 32 240,1 0-1,1 0 1,0 0-1,0 1 1,1 0-1,0 0 1,1 0-1,0 1 1,0 0-1,1 1 1,0-1-1,10-6 1,-6 8-75,1 0-1,-1 1 1,1 1 0,0 0 0,1 1 0,-1 0 0,25-2 0,41-14-227,-72 19 322,0 0 0,0 0-1,0 0 1,0 1 0,11 0 0,24-1-102,6-6-51,0 2 0,86 4 0,-79 1-675,-53 2 789,1 0 0,-1 1 1,1-1-1,-1 1 0,0 0 0,0-1 0,0 1 1,0 0-1,-1 0 0,1 0 0,-1 1 0,0-1 0,0 0 1,0 0-1,0 1 0,0 3 0,0 22-151,0-22 214,0-1 1,-1 1-1,0-1 0,0 1 0,0-1 0,-1 0 0,0 1 0,0-1 0,-1 0 0,0 1 0,0-1 0,0 0 0,-1 0 0,0 0 0,-6 9 0,4-9 13,-21 25-63,2 1-1,-23 40 0,43-63-201,-1-2 0,0 1 0,0 0-1,-1-1 1,0 0 0,0 0 0,-1-1-1,1 0 1,-1 0 0,-1 0-1,-9 5 1,-32 27-4274,26-25 242</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2.722"/>
    </inkml:context>
    <inkml:brush xml:id="br0">
      <inkml:brushProperty name="width" value="0.05" units="cm"/>
      <inkml:brushProperty name="height" value="0.05" units="cm"/>
      <inkml:brushProperty name="color" value="#E71224"/>
    </inkml:brush>
  </inkml:definitions>
  <inkml:trace contextRef="#ctx0" brushRef="#br0">1807 0 4249,'0'0'2430,"0"0"-450,0 0-245,0 0-192,0 0-2,0 0-295,-36 0 1520,30 1-2734,0 0-1,0 0 0,0 0 1,0 1-1,0 0 0,1 0 0,-1 0 1,0 1-1,-8 6 0,-53 38-8,47-32-8,-51 42-13,2 3 0,-84 94-1,-104 155-211,-129 227-3368,130-171-2198,246-351 5492,-62 86-1553,-4-3-1,-110 107 1,175-194 2011,0-1 1,0 0-1,-1-1 1,-15 8-1,27-16-179,0 0 1,-1 0-1,1 1 1,0-1-1,0 0 1,0 0-1,-1 0 1,1 0-1,0 0 1,0 0-1,0 0 0,-1 0 1,1 1-1,0-1 1,0 0-1,0 0 1,-1 0-1,1 0 1,0 0-1,0 0 0,0 0 1,-1 0-1,1 0 1,0-1-1,0 1 1,-1 0-1,1 0 1,0 0-1,0 0 1,0 0-1,-1 0 0,1 0 1,0 0-1,0-1 1,0 1-1,0 0 1,-1 0-1,1 0 1,0 0-1,0 0 0,0-1 1,0 1-1,0 0 1,0 0-1,-1 0 1,1-1-1,0 1 1,0 0-1,0 0 1,0 0-1,0-1 0,0 1 1,0 0-1,0 0 1,0-1-1,0 1 1,0 0-1,0 0 1,0 0-1,0-1 0,0 1 1,0 0-1,0 0 1,1-1-1,-1 1 1,0 0-1,0 0 1,0-1-1,0 0-96,0-24-746</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3.879"/>
    </inkml:context>
    <inkml:brush xml:id="br0">
      <inkml:brushProperty name="width" value="0.05" units="cm"/>
      <inkml:brushProperty name="height" value="0.05" units="cm"/>
      <inkml:brushProperty name="color" value="#E71224"/>
    </inkml:brush>
  </inkml:definitions>
  <inkml:trace contextRef="#ctx0" brushRef="#br0">0 140 1664,'0'0'2944,"0"0"-857,0 0-584,0 0-355,0 0-206,0 0-158,0 0-187,0 0 71,0 0 46,0 0 273,0 0-32,0 0-42,0 0-157,0 0-162,0 0-121,0 0-147,0 0 44,0 0-126,0 0 64,3-12 114,12-1-396,1 2 0,0 0 0,0 1 0,1 0 1,31-11-1,-2-2-123,-36 18-17,1 1 0,0 0 1,-1 0-1,1 1 0,1 1 1,-1 0-1,22-2 0,18 3-3326,-51 43 3442,-4-8-112,0 0-1,-2-1 1,-2 1 0,-12 34-1,5-17-1384,2-5-1670,-3-9-2917</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5.110"/>
    </inkml:context>
    <inkml:brush xml:id="br0">
      <inkml:brushProperty name="width" value="0.05" units="cm"/>
      <inkml:brushProperty name="height" value="0.05" units="cm"/>
      <inkml:brushProperty name="color" value="#E71224"/>
    </inkml:brush>
  </inkml:definitions>
  <inkml:trace contextRef="#ctx0" brushRef="#br0">7 11 1272,'0'0'5946,"0"0"-2651,0 0-1156,0 0-365,0 0-398,0 0-178,0 0-1150,0 0 0,0 0 0,-1 0 0,1-1 0,0 1 0,0 0 0,0 0 0,0 0 0,0 0 0,-1 0 0,1 0 0,0 0 0,0 0 0,0 0 0,0 0 0,0 0 0,-1 0 0,1 0 0,0 0 0,0 0 0,0 0 0,0 0 0,0 0 0,-1 0 0,1 0 0,0 0 0,0 0 1,0 0-1,0 0 0,0 0 0,-1 1 0,1-1 0,0 0 0,0 0 0,0 0 0,0 0 0,0 0 0,0 0 0,0 0 0,-1 1 0,1-1 0,0 0 0,0 0 0,0 0 0,0 0 0,0 0 0,0 1 0,0-1 0,0 0 0,0 0 0,0 0 0,0 0 0,0 0 0,0 1 0,0-1 0,0 0 0,0 0 0,0 0 1,0 0-1,0 1 0,0 337 618,0-336-926,0-2-54,0 0 124,0 0-82,0 0 85,0 0-125,1-14-236,7-25 219,2 1 0,1 0 0,2 0 0,19-40 0,-26 67 238,0 0 0,0 0 0,1 1 0,0 0 0,1 0 0,0 1 0,1 0 0,0 1 0,14-12 0,-22 20 92,-1 0 1,0 0-1,0 0 0,1 0 1,-1 0-1,0-1 0,0 1 0,0 0 1,1 0-1,-1 0 0,0 0 1,0 0-1,1 0 0,-1 0 1,0 0-1,0 0 0,1 0 0,-1 0 1,0 0-1,0 0 0,0 0 1,1 1-1,-1-1 0,0 0 0,0 0 1,1 0-1,-1 0 0,0 0 1,0 0-1,0 1 0,0-1 1,1 0-1,-1 0 0,0 0 0,0 0 1,0 1-1,0-1 0,0 0 1,1 0-1,-1 1 0,0-1 1,0 0-1,0 0 0,0 0 0,0 1 1,0-1-1,0 1 0,4 21 150,-4 41 200,0-44-268,-1 31 186,-1-31-229,2 1-1,0-1 0,1 1 0,0-1 1,2 1-1,0-1 0,2 0 0,12 37 1,-15-54-141,0 0 0,0 0 1,0 0-1,0-1 0,0 1 1,1 0-1,-1-1 0,0 0 1,1 1-1,-1-1 0,1 0 0,0 0 1,-1 0-1,1-1 0,0 1 1,-1-1-1,1 1 0,0-1 1,0 0-1,5-1 0,2 2-776,0-2 0,0 1 0,0-2 0,13-2 0,6-10-4034</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5.864"/>
    </inkml:context>
    <inkml:brush xml:id="br0">
      <inkml:brushProperty name="width" value="0.05" units="cm"/>
      <inkml:brushProperty name="height" value="0.05" units="cm"/>
      <inkml:brushProperty name="color" value="#E71224"/>
    </inkml:brush>
  </inkml:definitions>
  <inkml:trace contextRef="#ctx0" brushRef="#br0">0 94 3745,'0'0'3851,"0"0"-1625,0 0-679,0 0-179,0 0-150,0 0 2,0 0-288,0 0-73,0 0-205,0 0-111,0 0-129,0 0-96,0 0-60,0 0-186,3-1-1,177-48-1054,-63 18-5137,-69 19-1048</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26.564"/>
    </inkml:context>
    <inkml:brush xml:id="br0">
      <inkml:brushProperty name="width" value="0.05" units="cm"/>
      <inkml:brushProperty name="height" value="0.05" units="cm"/>
      <inkml:brushProperty name="color" value="#E71224"/>
    </inkml:brush>
  </inkml:definitions>
  <inkml:trace contextRef="#ctx0" brushRef="#br0">0 1 1064,'0'0'1471,"0"0"31,0 0-97,0 0-32,0 0-80,0 0-147,0 0-34,0 0-165,0 0-53,0 0 34,0 0 180,0 0-2,0 0 103,0 0-153,0 0-238,0 0-165,0 0-144,0 0 24,0 0-166,0 0-50,0 4-246,0 382-338,0-131-7499,0-177 126</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31.168"/>
    </inkml:context>
    <inkml:brush xml:id="br0">
      <inkml:brushProperty name="width" value="0.05" units="cm"/>
      <inkml:brushProperty name="height" value="0.05" units="cm"/>
      <inkml:brushProperty name="color" value="#E71224"/>
    </inkml:brush>
  </inkml:definitions>
  <inkml:trace contextRef="#ctx0" brushRef="#br0">171 1 3185,'0'0'3723,"0"0"-1685,0 0-691,0 0-263,0 0-374,-4 0-194,-19 0 196,22 0-371,1 0-117,0 0-10,0 0-77,0 0 51,-19 10 7560,9-2-8262,-3 11 530,1-1 1,0 1 0,1 1 0,1 0 0,2 1 0,-1 0 0,2 0-1,1 1 1,-6 36 0,4 11-863,2 123 0,6-179 649,0-10 80,0 0 0,1 1 1,-1-1-1,1 0 0,0 1 0,-1-1 0,1 0 0,1 0 0,-1 0 0,0 0 0,1 0 0,0 0 0,0 0 0,-1 0 1,2-1-1,-1 1 0,0-1 0,4 4 0,3 1-763,1 0 1,0-1-1,21 10 0,-16-8-333,36 16-4805</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2:54:32.114"/>
    </inkml:context>
    <inkml:brush xml:id="br0">
      <inkml:brushProperty name="width" value="0.05" units="cm"/>
      <inkml:brushProperty name="height" value="0.05" units="cm"/>
      <inkml:brushProperty name="color" value="#E71224"/>
    </inkml:brush>
  </inkml:definitions>
  <inkml:trace contextRef="#ctx0" brushRef="#br0">0 1 7274,'0'0'3003,"0"0"-664,0 0-244,0 0-354,0 0-420,0 0-257,42 0 3080,-40 0-4139,1 1 1,-1-1-1,0 1 1,1 0-1,-1-1 0,0 1 1,0 0-1,0 1 1,0-1-1,0 0 1,0 0-1,0 1 1,0-1-1,2 4 0,29 33 72,-15-16-62,3 2 6,0 1 0,-2 1 0,31 55 0,-42-65-132,-1 1-1,0 0 1,-1-1-1,-1 2 1,-1-1 0,0 1-1,-2-1 1,2 35-1,-3-11-398,-1-6-155,0 1 0,-7 41 0,-6-20-630,-1-1 0,-3-1 0,-29 62 0,-6 8-3773</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0.990"/>
    </inkml:context>
    <inkml:brush xml:id="br0">
      <inkml:brushProperty name="width" value="0.05" units="cm"/>
      <inkml:brushProperty name="height" value="0.05" units="cm"/>
      <inkml:brushProperty name="color" value="#E71224"/>
    </inkml:brush>
  </inkml:definitions>
  <inkml:trace contextRef="#ctx0" brushRef="#br0">781 37 10474,'0'0'4074,"0"0"-1956,0 0-373,0 0-330,7 0 986,-3 0-1111,-7 0-983,-53-2-1487,-74-14 0,10 0 342,-65 14 604,99 3 178,79 1 47,-1 0-1,1 0 0,0 1 1,1 0-1,-1 0 1,0 0-1,1 1 0,0 0 1,0 0-1,0 1 1,0-1-1,0 1 0,-6 9 1,12-13-1,0-1-1,-1 1 1,1 0 0,0 0 0,0 0 0,0-1 0,0 1 0,0 0 0,0 0-1,0 0 1,1 0 0,-1-1 0,0 1 0,0 0 0,1 0 0,-1 0 0,0-1-1,1 1 1,-1 0 0,1 0 0,-1-1 0,1 1 0,-1-1 0,1 1 0,-1 0-1,1-1 1,0 1 0,-1-1 0,1 1 0,0-1 0,0 1 0,-1-1 0,1 0-1,0 1 1,0-1 0,1 0 0,29 17 94,100 33 154,50 24-241,-148-57-114,-1 2 0,0 2 1,45 38-1,-65-49 5,0 1 1,-1 0 0,0 1-1,-1 0 1,0 1 0,-1 0-1,-1 0 1,0 1 0,-1 0-1,0 1 1,4 15 0,-1 35-584,-10-62 690,0 0-1,0 0 0,0 1 0,0-1 1,0 0-1,0 0 0,-1 0 1,0 0-1,0 1 0,0-1 0,0 0 1,0 0-1,0-1 0,-1 1 1,1 0-1,-1 0 0,0-1 0,-2 3 1,-11 4 43,1 0 0,-2-1 0,1-1 0,-1-1 0,0 0 0,-20 4-1,-106 19 473,130-27-416,-71 9 798,-158 2-1,234-14-942,0-1 0,-1 0 1,1 0-1,0-1 0,1 0 0,-1 0 0,0-1 0,1 1 0,0-2 0,0 1 0,0 0 0,-7-8 0,-25-16-3269,20 17-1288</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6.550"/>
    </inkml:context>
    <inkml:brush xml:id="br0">
      <inkml:brushProperty name="width" value="0.05" units="cm"/>
      <inkml:brushProperty name="height" value="0.05" units="cm"/>
      <inkml:brushProperty name="color" value="#0000FF"/>
    </inkml:brush>
  </inkml:definitions>
  <inkml:trace contextRef="#ctx0" brushRef="#br0">804 111 6833,'0'0'4627,"0"0"-1656,0 0-617,0 0-491,0 0-436,0 0-404,-1-7-362,1 4-616,0 0-1,-1 0 1,1 0 0,-1 0-1,0 1 1,0-1-1,0 0 1,0 1 0,0-1-1,0 0 1,-1 1-1,0-1 1,1 1-1,-1 0 1,0 0 0,0 0-1,0 0 1,0 0-1,0 0 1,-1 0 0,1 0-1,-1 1 1,1 0-1,-1-1 1,1 1-1,-1 0 1,-5-1 0,-20-8 20,0 2 1,0 2 0,-1 0 0,-39-2 0,-117 4-414,125 5 268,43-1 42,0 2 0,0 0 0,0 1 0,0 1 1,1 0-1,0 1 0,0 1 0,0 1 0,1 0 0,0 1 0,0 0 0,1 2 1,0-1-1,-14 14 0,26-20 6,0-1 0,0 1 1,0 0-1,1 0 0,-1 0 1,1 0-1,0 1 0,0-1 1,0 0-1,0 0 0,0 1 1,1-1-1,-1 1 0,1-1 1,0 0-1,0 1 0,1-1 1,-1 1-1,1-1 0,1 5 1,-1-3-30,0-1 0,0 0 0,1 0 0,-1 1 0,1-1 0,0 0 0,0 0 0,1-1-1,-1 1 1,1 0 0,0-1 0,0 0 0,0 1 0,7 4 0,51 26-183,2-2 0,96 33 0,54 26 251,-202-86-12,0 1 1,-1 1-1,1 0 0,-2 0 0,1 1 1,-1 0-1,0 0 0,0 1 0,8 13 1,-12-14-2,0 0 0,0 1 1,-1-1-1,0 1 0,-1 0 0,0 0 1,0 0-1,-1 1 0,0-1 1,-1 1-1,0-1 0,-1 13 1,1 21-20,0-23 20,-1 0 0,0 0 1,-7 36-1,5-49 3,0 0-1,0 0 1,0-1 0,-1 1-1,0-1 1,-1 0 0,1 0-1,-1 0 1,0 0 0,-1-1-1,1 1 1,-1-1 0,0 0-1,-11 7 1,0-1 10,0-1 0,-1 0 0,0-2-1,0 0 1,-1 0 0,0-2 0,-1 0 0,-27 4 0,10-5 29,0-1-1,0-2 1,-57-3-1,86 0-41,1 0 0,0-1 0,-1 0 0,1 0-1,0 0 1,0 0 0,0-1 0,0 0 0,1 0 0,-1-1 0,1 0-1,0 0 1,-8-8 0,-8-9-431,-32-44 0,6 7-1012,7 21-1910,5 7-3654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2.120"/>
    </inkml:context>
    <inkml:brush xml:id="br0">
      <inkml:brushProperty name="width" value="0.05" units="cm"/>
      <inkml:brushProperty name="height" value="0.05" units="cm"/>
      <inkml:brushProperty name="color" value="#E71224"/>
    </inkml:brush>
  </inkml:definitions>
  <inkml:trace contextRef="#ctx0" brushRef="#br0">19 6 6785,'0'0'3138,"0"0"-386,0 0-669,0 0-472,0 0-475,0 0-306,18-5 974,5 6-1791,0 1 0,0 2 1,41 11-1,11 2-99,-73-17 60,-1 1 0,1-1 0,0 0 0,0 1 1,-1-1-1,1 1 0,0-1 0,-1 1 1,1 0-1,-1 0 0,1-1 0,-1 1 0,1 0 1,-1 1-1,0-1 0,0 0 0,1 0 0,0 2 1,-1-1-21,-1-1 1,0 0-1,0 1 1,0-1-1,0 0 1,0 1-1,0-1 1,0 1-1,0-1 1,-1 0-1,1 1 1,0-1 0,-1 0-1,1 0 1,-1 1-1,0-1 1,1 0-1,-1 0 1,0 0-1,0 0 1,1 0-1,-1 0 1,0 0-1,0 0 1,0 0-1,-2 1 1,-238 223-6115,239-225 6119,1 1 0,0 0 0,-1 0 0,1 0 0,0 0 0,-1 1-1,1-1 1,0 0 0,0 0 0,0 1 0,0-1 0,0 1 0,0-1 0,1 1 0,-1-1 0,0 1 0,1-1 0,-1 3 0,1-3 89,1-1 0,0 1 1,0-1-1,-1 0 0,1 1 1,0-1-1,0 1 0,0-1 1,-1 0-1,1 0 0,0 1 1,0-1-1,0 0 0,0 0 1,0 0-1,-1 0 0,1 0 1,0 0-1,0 0 0,0 0 1,0-1-1,0 1 0,1-1 1,63-16 1867,-34 9-2110,0 2 0,0 1 0,0 1 0,1 2-1,59 3 1,-37 0-3702,-47-1-550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4.117"/>
    </inkml:context>
    <inkml:brush xml:id="br0">
      <inkml:brushProperty name="width" value="0.05" units="cm"/>
      <inkml:brushProperty name="height" value="0.05" units="cm"/>
      <inkml:brushProperty name="color" value="#E71224"/>
    </inkml:brush>
  </inkml:definitions>
  <inkml:trace contextRef="#ctx0" brushRef="#br0">0 1 6793,'0'0'3719,"0"0"-1055,0 0-553,0 0-566,0 0-577,0 0-245,40 0 852,272 0-666,-209 0-3748,-2 0-4715,-87 0 77</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4.760"/>
    </inkml:context>
    <inkml:brush xml:id="br0">
      <inkml:brushProperty name="width" value="0.05" units="cm"/>
      <inkml:brushProperty name="height" value="0.05" units="cm"/>
      <inkml:brushProperty name="color" value="#E71224"/>
    </inkml:brush>
  </inkml:definitions>
  <inkml:trace contextRef="#ctx0" brushRef="#br0">1 36 5065,'0'0'3744,"0"0"-1207,0 0-319,0 0-420,0 0-591,0 0-300,0 0-288,0 0-45,7 0-111,80 0-247,179-4-1663,-94-15-3505,-95 7 29</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8.208"/>
    </inkml:context>
    <inkml:brush xml:id="br0">
      <inkml:brushProperty name="width" value="0.05" units="cm"/>
      <inkml:brushProperty name="height" value="0.05" units="cm"/>
      <inkml:brushProperty name="color" value="#E71224"/>
    </inkml:brush>
  </inkml:definitions>
  <inkml:trace contextRef="#ctx0" brushRef="#br0">1 0 5633,'0'0'2789,"0"0"-689,0 0-425,0 0-181,0 0-322,0 0-312,58 0 2825,167 3-4131,3 0-6264,-198-3 2572</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49.929"/>
    </inkml:context>
    <inkml:brush xml:id="br0">
      <inkml:brushProperty name="width" value="0.05" units="cm"/>
      <inkml:brushProperty name="height" value="0.05" units="cm"/>
      <inkml:brushProperty name="color" value="#E71224"/>
    </inkml:brush>
  </inkml:definitions>
  <inkml:trace contextRef="#ctx0" brushRef="#br0">1 13 2601,'0'0'6388,"0"0"-3030,0 0-1161,0 0-388,0 0-572,0 0-342,11-12 1687,29 12-2562,225 11 60,-150-3-227,144-7 0,-110-4-7,89 2-427,302 4-2515,-280 25-1419,-155-11 518</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1.314"/>
    </inkml:context>
    <inkml:brush xml:id="br0">
      <inkml:brushProperty name="width" value="0.05" units="cm"/>
      <inkml:brushProperty name="height" value="0.05" units="cm"/>
      <inkml:brushProperty name="color" value="#E71224"/>
    </inkml:brush>
  </inkml:definitions>
  <inkml:trace contextRef="#ctx0" brushRef="#br0">0 3 7009,'0'0'3944,"0"0"-1515,0 0-628,0 0-584,0 0-605,0 0-609,1-1 1,-1 1-1,0 0 1,0 0 0,1 0-1,-1 0 1,0-1 0,0 1-1,1 0 1,-1 0-1,0 0 1,1 0 0,-1 0-1,0 0 1,0 0 0,1 0-1,-1 0 1,0-1-1,1 1 1,-1 1 0,0-1-1,1 0 1,-1 0-1,0 0 1,0 0 0,1 0-1,-1 0 1,0 0 0,1 0-1,-1 0 1,0 0-1,0 1 1,1-1 0,-1 0-1,0 0 1,0 0-1,1 1 1,-1-1 0,0 0-1,0 0 1,0 1 0,1-1-1,-1 0 1,0 0-1,0 1 1,0-1 0,0 0-1,0 1 1,0-1-1,0 0 1,1 1 0,0 6-7,10 59 173,4 113 0,-15-33-118,12-176-425,-3-3 21,1 0 0,2 1-1,1 0 1,1 1 0,2 1 0,1 0 0,39-51 0,-5 29 80,-50 51 219,0 1 27,-1 0 0,1 0 0,0 0 0,-1 0 0,1 0 0,0 0 0,-1 1 0,1-1 0,-1 0 0,1 0 0,0 0 0,-1 1 0,1-1 0,0 0 0,-1 1 0,1-1 0,-1 0 0,1 1 0,-1-1 1,1 1-1,-1-1 0,1 1 0,-1-1 0,1 1 0,-1-1 0,0 1 0,1 0 0,2 27 361,-1 1 1,-1-1-1,-4 33 1,1 5-19,1-15-156,0-21-88,4 52 1,-3-80-85,1-1 1,-1 1-1,1-1 0,-1 1 1,1-1-1,0 0 1,-1 1-1,1-1 0,0 0 1,0 0-1,0 0 1,0 1-1,0-1 0,0 0 1,0 0-1,1 0 0,-1-1 1,0 1-1,1 0 1,-1 0-1,0-1 0,1 1 1,-1-1-1,1 1 0,-1-1 1,0 0-1,3 1 1,45 2-826,-40-3 531,32-5-1732,-1-20-1952</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1.821"/>
    </inkml:context>
    <inkml:brush xml:id="br0">
      <inkml:brushProperty name="width" value="0.05" units="cm"/>
      <inkml:brushProperty name="height" value="0.05" units="cm"/>
      <inkml:brushProperty name="color" value="#E71224"/>
    </inkml:brush>
  </inkml:definitions>
  <inkml:trace contextRef="#ctx0" brushRef="#br0">1 1 4673,'0'0'3805,"0"0"-1409,0 0-326,0 0-258,0 0-614,0 0-388,0 0-368,0 0-27,0 0-151,0 0-37,19 0-35,178 0-1281,-69 0-5176,-68 0-892</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2.247"/>
    </inkml:context>
    <inkml:brush xml:id="br0">
      <inkml:brushProperty name="width" value="0.05" units="cm"/>
      <inkml:brushProperty name="height" value="0.05" units="cm"/>
      <inkml:brushProperty name="color" value="#E71224"/>
    </inkml:brush>
  </inkml:definitions>
  <inkml:trace contextRef="#ctx0" brushRef="#br0">1 1 2697,'0'0'4032,"0"0"-2103,0 0-177,0 0-263,0 0-257,0 0-264,0 0-464,0 0-24,0 17-200,0 18 424,0 6-335,0 6-33,0 5-280,0 1 40,0-1-96,0 24-176,0-18-1057,0-5-3248</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2.957"/>
    </inkml:context>
    <inkml:brush xml:id="br0">
      <inkml:brushProperty name="width" value="0.05" units="cm"/>
      <inkml:brushProperty name="height" value="0.05" units="cm"/>
      <inkml:brushProperty name="color" value="#E71224"/>
    </inkml:brush>
  </inkml:definitions>
  <inkml:trace contextRef="#ctx0" brushRef="#br0">0 24 3913,'0'0'2526,"0"0"-312,0 0-381,0 0-139,0 0-124,0 0-234,0-4-139,0-11-243,0 11-56,0 4-214,0 0-75,0 0-299,0 16-298,4 50 24,19 103 1,-9-78-2116,-4-3-3914,-10-52-1717</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4.491"/>
    </inkml:context>
    <inkml:brush xml:id="br0">
      <inkml:brushProperty name="width" value="0.05" units="cm"/>
      <inkml:brushProperty name="height" value="0.05" units="cm"/>
      <inkml:brushProperty name="color" value="#E71224"/>
    </inkml:brush>
  </inkml:definitions>
  <inkml:trace contextRef="#ctx0" brushRef="#br0">0 1 6753,'0'0'3828,"0"0"-1358,0 0-428,0 0-533,0 0-474,0 0-448,13 0-24,44 3-87,90 16 1,-21-1-221,420-4-73,-371-16-228,-174 2 30,-1 0-48,0 0-253,-6 0-317,-80 2-3141,30 8-917</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8.234"/>
    </inkml:context>
    <inkml:brush xml:id="br0">
      <inkml:brushProperty name="width" value="0.05" units="cm"/>
      <inkml:brushProperty name="height" value="0.05" units="cm"/>
      <inkml:brushProperty name="color" value="#0000FF"/>
    </inkml:brush>
  </inkml:definitions>
  <inkml:trace contextRef="#ctx0" brushRef="#br0">18 1 1064,'0'0'4487,"0"0"-1668,0 0-683,0 0-318,0 0-242,0 0-185,0 0-184,0 0-253,0 0-142,0 0-308,0 0-25,0 0-160,0 0 13,0 0-92,0 0 34,12 1 98,-3 2-342,0 0 0,0 1 0,0 1 0,0 0-1,-1 0 1,13 10 0,24 14-377,-43-28 283,0 0 1,0 1 0,1-1 0,-1 1-1,0-1 1,0 1 0,0 0-1,-1 0 1,1 0 0,0 0 0,-1 0-1,1 0 1,-1 0 0,0 1-1,1-1 1,-1 1 0,0-1-1,-1 1 1,1-1 0,0 1 0,-1-1-1,1 1 1,-1 0 0,0-1-1,0 1 1,0-1 0,0 1 0,-1 0-1,1-1 1,-1 1 0,1-1-1,-1 1 1,0-1 0,0 1-1,0-1 1,-3 5 0,-3 7-125,0-1 1,-1 0-1,-1 0 1,-19 21-1,-85 77-789,112-111 1022,1 0 58,0 0 204,0 0 14,0 0-68,0 0-107,0 0 56,0 0-115,35 0-126,139 3-1780,-2 0-3324,-120-3-4093</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5.397"/>
    </inkml:context>
    <inkml:brush xml:id="br0">
      <inkml:brushProperty name="width" value="0.05" units="cm"/>
      <inkml:brushProperty name="height" value="0.05" units="cm"/>
      <inkml:brushProperty name="color" value="#E71224"/>
    </inkml:brush>
  </inkml:definitions>
  <inkml:trace contextRef="#ctx0" brushRef="#br0">41 1 5921,'0'0'4004,"0"0"-1730,0 0-577,0 0-474,0 0-488,0 0-539,6 3-133,4 4 5,0 1 0,0 0 0,-1 1 0,0 0 1,0 1-1,-1-1 0,9 15 0,-5-7 13,2 0-1,20 19 1,13 2-46,1-2 0,2-2 1,100 50-1,-146-82-148,0 0 1,0 0-1,-1 0 1,1 0-1,0 1 1,-1 0-1,1 0 1,4 6-1,-7-8 71,0 1 0,-1-1-1,1 0 1,-1 1 0,1-1 0,-1 1 0,0-1-1,0 1 1,0-1 0,0 1 0,0-1 0,0 1-1,0-1 1,0 1 0,0-1 0,-1 1-1,1-1 1,-1 0 0,1 1 0,-1-1 0,0 1-1,1-1 1,-1 0 0,0 0 0,0 1 0,0-1-1,0 0 1,0 0 0,0 0 0,0 0 0,0 0-1,-2 1 1,-28 25-80,-1 0 1,-2-3-1,-58 34 0,-10 7-159,58-35 187,-52 39 14,87-61 51,0 0 0,0 1 0,1 0 0,0 1 0,1-1 0,0 2 0,-8 14 1,14-24-4,0 1 1,0 0-1,0 0 1,1 0 0,-1 0-1,1 0 1,-1 0 0,1 0-1,0 0 1,0 0 0,-1 0-1,1 0 1,1 0 0,-1 0-1,0 0 1,1 3 0,0-3 30,-1-1 1,1 0-1,0 0 1,-1 0-1,1 0 1,0-1-1,0 1 0,0 0 1,0 0-1,0 0 1,-1-1-1,1 1 1,1 0-1,-1-1 1,0 1-1,0-1 1,0 1-1,0-1 1,0 0-1,0 1 1,1-1-1,-1 0 1,0 0-1,0 0 1,0 0-1,3 0 1,225 6 397,-108-4 117,180 25-1,-264-18-434,14 0 524,-51-19-654,0-15-1164,0-5-1642</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6.124"/>
    </inkml:context>
    <inkml:brush xml:id="br0">
      <inkml:brushProperty name="width" value="0.05" units="cm"/>
      <inkml:brushProperty name="height" value="0.05" units="cm"/>
      <inkml:brushProperty name="color" value="#E71224"/>
    </inkml:brush>
  </inkml:definitions>
  <inkml:trace contextRef="#ctx0" brushRef="#br0">713 2 3369,'0'0'4427,"0"0"-1758,0 0-638,0 0-321,0 0-506,0 0-271,0 0-861,0 0-1,0 0 1,0 0-1,0 0 1,-1 0-1,1 0 1,0 0-1,0 0 1,0 0-1,0-1 1,0 1-1,0 0 1,0 0-1,0 0 1,0 0-1,0 0 1,-1 0-1,1 0 1,0 0-1,0 0 1,0 0-1,0 0 1,-19 37 81,-1-1 1,-2-1 0,-1-1-1,-2-1 1,-33 34-1,27-29-139,-253 273 813,158-183-2999,26-26-3820,98-100 423</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6.619"/>
    </inkml:context>
    <inkml:brush xml:id="br0">
      <inkml:brushProperty name="width" value="0.05" units="cm"/>
      <inkml:brushProperty name="height" value="0.05" units="cm"/>
      <inkml:brushProperty name="color" value="#E71224"/>
    </inkml:brush>
  </inkml:definitions>
  <inkml:trace contextRef="#ctx0" brushRef="#br0">0 0 4745,'0'0'2593,"0"0"-514,0 0-438,0 0-304,0 0 32,0 0 97,12 24-206,6 18-785,45 90 820,-12-48-541,64 82 1,-65-99-919,-2 2-1,39 80 1,-85-144-204,-1-2 275,1 0 1,-1 1 0,1-1-1,0 0 1,0 0-1,0 0 1,1 0 0,3 3-1,-5-5-383,0 0 0,1-1 0,-1 1 0,1 0 0,-1-1 0,1 1 0,-1 0 0,1-1 0,-1 0 0,1 1 0,0-1 0,-1 0 0,3 0 0,2 0-6767</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7.304"/>
    </inkml:context>
    <inkml:brush xml:id="br0">
      <inkml:brushProperty name="width" value="0.05" units="cm"/>
      <inkml:brushProperty name="height" value="0.05" units="cm"/>
      <inkml:brushProperty name="color" value="#E71224"/>
    </inkml:brush>
  </inkml:definitions>
  <inkml:trace contextRef="#ctx0" brushRef="#br0">0 111 5065,'0'0'2781,"0"0"-672,0 0-630,0 0-380,0 0-387,0 0-251,0 0-247,0 0-39,13-2-11,-8 0-216,0-1-1,0 0 1,-1 1 0,1-2-1,-1 1 1,0-1 0,0 1-1,0-1 1,-1 0 0,5-7 0,30-49-1875,-37 55 1883,-1 4 31,0 1-13,0 0-54,0 0-12,0 0-69,0 8 208,1 2-65,0 1 1,1-1-1,0 0 0,1 0 1,0 0-1,1 0 1,0-1-1,0 1 0,1-1 1,0 0-1,1 0 1,0-1-1,0 1 0,1-1 1,0-1-1,0 1 0,1-1 1,0-1-1,11 8 1,-8-13-2640,-5-1-233</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7.821"/>
    </inkml:context>
    <inkml:brush xml:id="br0">
      <inkml:brushProperty name="width" value="0.05" units="cm"/>
      <inkml:brushProperty name="height" value="0.05" units="cm"/>
      <inkml:brushProperty name="color" value="#E71224"/>
    </inkml:brush>
  </inkml:definitions>
  <inkml:trace contextRef="#ctx0" brushRef="#br0">1 0 2561,'0'0'4184,"0"0"-1695,0 0-513,0 0 121,0 0-89,0 0-303,0 0-569,57 0-472,-46 0-96,-5 12-368,0 0 24,5 5-216,-5 1 64,-1-7-72,1 1-376,0-12-1424,-6 0-3073</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8.638"/>
    </inkml:context>
    <inkml:brush xml:id="br0">
      <inkml:brushProperty name="width" value="0.05" units="cm"/>
      <inkml:brushProperty name="height" value="0.05" units="cm"/>
      <inkml:brushProperty name="color" value="#E71224"/>
    </inkml:brush>
  </inkml:definitions>
  <inkml:trace contextRef="#ctx0" brushRef="#br0">1 65 4865,'0'0'3066,"0"0"-441,0 0-194,0 0-443,0 0-554,0 0-451,3 0-26,290 0 942,-274 0-2328,1-1 1,-1-1-1,0-1 0,21-6 0,32-13-4381,-58 17 3312,45-17-9202</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9.407"/>
    </inkml:context>
    <inkml:brush xml:id="br0">
      <inkml:brushProperty name="width" value="0.05" units="cm"/>
      <inkml:brushProperty name="height" value="0.05" units="cm"/>
      <inkml:brushProperty name="color" value="#E71224"/>
    </inkml:brush>
  </inkml:definitions>
  <inkml:trace contextRef="#ctx0" brushRef="#br0">502 0 120,'0'0'4697,"0"0"-2104,0 0-713,0 0-416,0 0-173,0 0-233,0 0-203,0 0-14,0 0-130,-3 2 12,-4 4-542,0 0 1,1 0 0,0 1-1,0 0 1,-5 7-1,-18 21 75,-94 94-248,-127 173-1,208-233-3500,31-51-645</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39:59.960"/>
    </inkml:context>
    <inkml:brush xml:id="br0">
      <inkml:brushProperty name="width" value="0.05" units="cm"/>
      <inkml:brushProperty name="height" value="0.05" units="cm"/>
      <inkml:brushProperty name="color" value="#E71224"/>
    </inkml:brush>
  </inkml:definitions>
  <inkml:trace contextRef="#ctx0" brushRef="#br0">1 0 1800,'0'0'4269,"0"0"-1931,0 0-750,0 0-266,0 0-122,0 0 23,1 7-5,3 18-598,2 0 0,1-1 0,1 0 1,2 0-1,0-1 0,1 0 0,1 0 0,17 22 1,7 6-614,2-3 0,58 58 1,-69-81-880,1-2 0,38 25 1,3 2-6442,-49-31 216</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0.809"/>
    </inkml:context>
    <inkml:brush xml:id="br0">
      <inkml:brushProperty name="width" value="0.05" units="cm"/>
      <inkml:brushProperty name="height" value="0.05" units="cm"/>
      <inkml:brushProperty name="color" value="#E71224"/>
    </inkml:brush>
  </inkml:definitions>
  <inkml:trace contextRef="#ctx0" brushRef="#br0">1 1 5329,'0'0'2643,"0"0"-359,0 0-424,0 0-242,0 0-306,0 0-173,41 1 1959,18 12-2766,-25-4-295,1-2 0,42 3 0,226-8 64,-158-3-2028,-144 1 1439,-1 0-496,-30 1-6309,-3 4-1698</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3.158"/>
    </inkml:context>
    <inkml:brush xml:id="br0">
      <inkml:brushProperty name="width" value="0.05" units="cm"/>
      <inkml:brushProperty name="height" value="0.05" units="cm"/>
      <inkml:brushProperty name="color" value="#E71224"/>
    </inkml:brush>
  </inkml:definitions>
  <inkml:trace contextRef="#ctx0" brushRef="#br0">340 0 3953,'0'0'3139,"0"0"-764,0 0-628,0 0-390,0 0-381,0 0-177,5 23 1244,-45 23-1987,7-8-47,1 2-1,2 1 1,2 1 0,-25 50 0,38-62-27,2 0 0,1 1 0,1 0 0,-7 39 0,-18 137 3,23-117 64,7-48-102,3 1 0,1-1 0,2 1 1,6 44-1,-3-68-55,2-1 0,0 1 0,0-1 1,2-1-1,0 1 0,13 21 0,64 98-1060,-62-105 921,27 40-1671,-7-7-1697</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8.875"/>
    </inkml:context>
    <inkml:brush xml:id="br0">
      <inkml:brushProperty name="width" value="0.05" units="cm"/>
      <inkml:brushProperty name="height" value="0.05" units="cm"/>
      <inkml:brushProperty name="color" value="#0000FF"/>
    </inkml:brush>
  </inkml:definitions>
  <inkml:trace contextRef="#ctx0" brushRef="#br0">1 1 6641,'0'0'2445,"0"0"-153,0 0 14,0 0-220,0 0-428,0 0-306,28 36-408,94 116-265,-51-64-295,95 133 451,-152-198-834,-1 1 1,-1 1-1,-1 0 0,-1 1 1,-1 0-1,-1 0 1,-2 1-1,4 29 0,-4 11-466,-2 0-1,-5 75 1,0-129 298,-1 1 1,0-1 0,-1 0 0,0-1 0,-1 1 0,0 0-1,-1-1 1,-1 0 0,0 0 0,0-1 0,-1 0 0,0 0 0,-1 0-1,-12 12 1,-10 6-1264,-1 0 0,-1-2-1,-40 26 1,8-10-3136</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4.768"/>
    </inkml:context>
    <inkml:brush xml:id="br0">
      <inkml:brushProperty name="width" value="0.05" units="cm"/>
      <inkml:brushProperty name="height" value="0.05" units="cm"/>
      <inkml:brushProperty name="color" value="#E71224"/>
    </inkml:brush>
  </inkml:definitions>
  <inkml:trace contextRef="#ctx0" brushRef="#br0">0 0 616,'0'0'3640,"0"0"-1616,0 0-478,0 0-163,0 0-54,0 0-126,5 0 16,-1 0-916,-1 0-1,1 1 0,0-1 1,0 1-1,-1 0 1,1 0-1,0 0 1,-1 0-1,1 1 1,-1-1-1,0 1 0,0 0 1,4 3-1,90 48 1048,-82-43-1337,0 0-1,0 0 1,-1 2-1,0 0 1,-1 0-1,-1 2 1,0-1-1,0 1 1,-2 1-1,0 0 1,0 1-1,-2 0 1,0 0-1,11 31 1,-5-7-78,-7-24-7,-2 1-1,0 0 1,5 28-1,-6-24 8,0 1-1,9 22 1,-7-27-52,-2-1-1,1 1 1,-2 0 0,2 34-1,-4-14-118,-1 25-5,-8 72-1,5-113 188,-1 0 1,-1 0 0,-1 0-1,0-1 1,-2 0-1,0 0 1,-14 23 0,-111 149-4465,87-131 1942,15-18 800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6.101"/>
    </inkml:context>
    <inkml:brush xml:id="br0">
      <inkml:brushProperty name="width" value="0.05" units="cm"/>
      <inkml:brushProperty name="height" value="0.05" units="cm"/>
      <inkml:brushProperty name="color" value="#E71224"/>
    </inkml:brush>
  </inkml:definitions>
  <inkml:trace contextRef="#ctx0" brushRef="#br0">0 1 5393,'0'0'2635,"0"0"-637,0 0-510,0 0-474,0 0-410,0 0-128,0 0-173,0 0 34,25 0 556,-16 0-784,1 2 0,-1-1 0,1 1 0,-1 1 0,10 3 1,-10-3-76,1 0 1,-1 0-1,1-1 1,0 0 0,11 0-1,-21-2-47,1 0-1,-1 0 0,1 1 0,-1-1 0,0 0 0,1 1 0,-1-1 1,1 1-1,-1-1 0,1 0 0,-1 1 0,0-1 0,0 1 0,1-1 1,-1 1-1,0-1 0,1 1 0,-1-1 0,0 1 0,0-1 1,0 1-1,0 0 0,0-1 0,0 1 0,0-1 0,0 1 0,0-1 1,0 1-1,0-1 0,0 1 0,0 0 0,0-1 0,0 1 0,0-1 1,-1 1-1,1-1 0,-1 2 0,-7 20-197,-9-8-208,0-1 0,-1 0 1,-1-1-1,-32 16 0,60-25 176,23-1 522,6 1-76,6 10-140,-37-10-82,0 0 1,0-1 0,0 0-1,0 0 1,1-1 0,-1 0-1,9 0 1,22 0-575,53-4-3906,-39-6-2320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7.452"/>
    </inkml:context>
    <inkml:brush xml:id="br0">
      <inkml:brushProperty name="width" value="0.05" units="cm"/>
      <inkml:brushProperty name="height" value="0.05" units="cm"/>
      <inkml:brushProperty name="color" value="#E71224"/>
    </inkml:brush>
  </inkml:definitions>
  <inkml:trace contextRef="#ctx0" brushRef="#br0">1 216 5513,'0'0'2987,"0"0"-781,0 0-397,0 0-500,0 0-284,0 0-291,0 0-90,0 0-157,12-1 297,-7-1-756,0 0 0,0 0 0,0-1 0,-1 1 0,1-1 0,-1 0 0,1 0 0,-1-1 0,0 1 0,0-1 0,-1 0 0,1 0 0,-1 0-1,4-6 1,41-70-462,-40 63 207,4-6-111,11-18-1023,-22 40 1147,-1 1-90,0 0 110,0 0-5,0 0 104,0 0-125,0 0 4,0 24 71,0 224 242,0-247-143,0 0 1,0 0-1,0 0 0,0-1 1,0 1-1,0 0 1,0 0-1,1 0 0,-1-1 1,0 1-1,1 0 0,-1 0 1,0-1-1,1 1 1,-1 0-1,1-1 0,-1 1 1,1 0-1,0-1 0,-1 1 1,1-1-1,0 1 1,-1-1-1,1 1 0,0-1 1,-1 0-1,1 1 0,0-1 1,0 0-1,0 1 0,-1-1 1,3 0-1,30 0-2193,-21 0 433,17 0-3917</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8.025"/>
    </inkml:context>
    <inkml:brush xml:id="br0">
      <inkml:brushProperty name="width" value="0.05" units="cm"/>
      <inkml:brushProperty name="height" value="0.05" units="cm"/>
      <inkml:brushProperty name="color" value="#E71224"/>
    </inkml:brush>
  </inkml:definitions>
  <inkml:trace contextRef="#ctx0" brushRef="#br0">1 0 4017,'0'0'4345,"0"0"-2457,0 0 33,0 0-473,0 0-72,0 0-320,0 0-135,23 0-217,-18 0-256,1 0-64,0 6-376,11-6 120,0 0-128,6 0-136,5 0-1368,1 0-2801,-7-6-5377</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8.685"/>
    </inkml:context>
    <inkml:brush xml:id="br0">
      <inkml:brushProperty name="width" value="0.05" units="cm"/>
      <inkml:brushProperty name="height" value="0.05" units="cm"/>
      <inkml:brushProperty name="color" value="#E71224"/>
    </inkml:brush>
  </inkml:definitions>
  <inkml:trace contextRef="#ctx0" brushRef="#br0">1 0 256,'0'0'5620,"0"0"-2649,0 0-976,0 0-364,0 0-278,0 0-284,0 0-247,0 0-204,0 0-288,0 0-94,0 0-151,7 13 261,-2-10-331,0 0 1,0-1-1,0 1 0,1-1 1,-1 0-1,1 0 1,-1-1-1,1 0 1,-1 1-1,9-1 0,67 0-308,-47-2-457,-25 1 31,0 0-1,0-1 0,0 0 1,0 0-1,0-1 1,13-5-1,3-4-5172</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9.355"/>
    </inkml:context>
    <inkml:brush xml:id="br0">
      <inkml:brushProperty name="width" value="0.05" units="cm"/>
      <inkml:brushProperty name="height" value="0.05" units="cm"/>
      <inkml:brushProperty name="color" value="#E71224"/>
    </inkml:brush>
  </inkml:definitions>
  <inkml:trace contextRef="#ctx0" brushRef="#br0">1 1 3793,'0'0'2066,"0"0"-263,0 0-250,0 0-208,0 0-373,0 0-79,35 1 2288,1 8-2362,-26-6-773,0 0 0,0-1 1,0 0-1,0-1 0,11 1 0,18-2-304,45-1-4688,-59-4-2255</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09.888"/>
    </inkml:context>
    <inkml:brush xml:id="br0">
      <inkml:brushProperty name="width" value="0.05" units="cm"/>
      <inkml:brushProperty name="height" value="0.05" units="cm"/>
      <inkml:brushProperty name="color" value="#E71224"/>
    </inkml:brush>
  </inkml:definitions>
  <inkml:trace contextRef="#ctx0" brushRef="#br0">0 0 4241,'0'0'2738,"0"0"-378,0 0-474,0 0-248,0 0-293,0 0-318,0 0-237,0 0-243,7 15 674,0 75-1446,-4 100 0,-3-135-2640,0-20-2747</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1.184"/>
    </inkml:context>
    <inkml:brush xml:id="br0">
      <inkml:brushProperty name="width" value="0.05" units="cm"/>
      <inkml:brushProperty name="height" value="0.05" units="cm"/>
      <inkml:brushProperty name="color" value="#E71224"/>
    </inkml:brush>
  </inkml:definitions>
  <inkml:trace contextRef="#ctx0" brushRef="#br0">40 42 6129,'0'0'2522,"0"0"-355,0 0-344,0 0-473,0 0-254,0 0-384,-1 20-27,-15 163 944,6-136-1204,6-30-331,1 0-1,0 0 0,0 25 0,3-41-200,0-1-180,0 0 6,0 0 46,0-4-74,2-13 82,0 0 0,1 0 0,0 1 0,2-1 0,0 1 0,0 0 0,2 0 1,0 0-1,16-25 0,-3 9-362,2 1 0,1 1 1,37-39-1,-56 65 503,-2 2 74,-1 0 0,0 1 0,1-1 0,-1 1 0,1-1 0,-1 1 0,1 0 0,0 0 0,0 0 0,-1 0 0,1 0 0,0 0 0,0 0 0,0 1 1,0-1-1,0 1 0,0-1 0,3 1 0,-5-1 18,0 1 0,0 0 1,0-1-1,0 1 0,1 0 0,-1 0 1,0-1-1,0 1 0,0 0 0,0 0 1,0-1-1,1 1 0,-1 0 1,0 0-1,0 0 0,0-1 0,1 1 1,-1 0-1,0 0 0,0 0 1,1 0-1,-1-1 0,0 1 0,0 0 1,1 0-1,-1 0 0,0 0 0,0 0 1,1 0-1,-1 0 0,0 0 1,1 0-1,-1 0 0,0 0 0,0 0 1,1 0-1,-1 0 0,0 0 1,0 0-1,1 0 0,-1 0 0,0 0 1,1 1-1,-1-1 0,0 0 0,0 0 1,0 0-1,1 0 0,-1 0 1,0 1-1,0-1 0,1 0 0,-1 0 1,0 1-1,0-1 0,0 0 1,1 1-1,-1 275 741,0-275-812,-1 0-20,1-1-1,0 1 1,0-1 0,0 1-1,0 0 1,0-1 0,0 1-1,0-1 1,0 1-1,0-1 1,1 1 0,-1 0-1,0-1 1,0 1-1,0-1 1,1 1 0,-1-1-1,0 1 1,1-1 0,-1 1-1,0-1 1,1 1-1,-1-1 1,1 0 0,-1 1-1,0-1 1,1 0-1,0 1 1,10 0-3494</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2.361"/>
    </inkml:context>
    <inkml:brush xml:id="br0">
      <inkml:brushProperty name="width" value="0.05" units="cm"/>
      <inkml:brushProperty name="height" value="0.05" units="cm"/>
      <inkml:brushProperty name="color" value="#E71224"/>
    </inkml:brush>
  </inkml:definitions>
  <inkml:trace contextRef="#ctx0" brushRef="#br0">0 1 10306,'0'0'5273,"0"0"-2984,0 0-745,0 0-504,0 0-287,0 0-409,0 0-88,6 0-208,-6 0-96,0 0 24,0 0 24,0 0-712,0 11-417,0 7-903,0-7-2449,0 1-2041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2.689"/>
    </inkml:context>
    <inkml:brush xml:id="br0">
      <inkml:brushProperty name="width" value="0.05" units="cm"/>
      <inkml:brushProperty name="height" value="0.05" units="cm"/>
      <inkml:brushProperty name="color" value="#E71224"/>
    </inkml:brush>
  </inkml:definitions>
  <inkml:trace contextRef="#ctx0" brushRef="#br0">68 1 6769</inkml:trace>
  <inkml:trace contextRef="#ctx0" brushRef="#br0" timeOffset="1">68 1 6769,'-68'414'4049,"68"-414"-2296,0 0 127,0 0-560,0 0-295,0 6-625,0-1-128,0 1-192,0 0-72,0 6-8,0-1-520,0 7-1137,0-1-2344,0-5-4560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29.536"/>
    </inkml:context>
    <inkml:brush xml:id="br0">
      <inkml:brushProperty name="width" value="0.05" units="cm"/>
      <inkml:brushProperty name="height" value="0.05" units="cm"/>
      <inkml:brushProperty name="color" value="#0000FF"/>
    </inkml:brush>
  </inkml:definitions>
  <inkml:trace contextRef="#ctx0" brushRef="#br0">1 12 7394,'0'0'2776,"0"0"-863,0 0-585,0 0-40,0 0 0,0 0-311,0 0-305,119 0-368,-67 0 48,10 0-208,1 0 96,5 0-240,-5 0 0,-12 0-240,1 0-560,-24 0-1273,-5-6-2288,-23 1-3656</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3.025"/>
    </inkml:context>
    <inkml:brush xml:id="br0">
      <inkml:brushProperty name="width" value="0.05" units="cm"/>
      <inkml:brushProperty name="height" value="0.05" units="cm"/>
      <inkml:brushProperty name="color" value="#E71224"/>
    </inkml:brush>
  </inkml:definitions>
  <inkml:trace contextRef="#ctx0" brushRef="#br0">0 0 3833,'0'0'4913,"0"0"-2681,0 0-159,0 0-497,0 0-488,0 0-584,0 0-55,0 0-393,0 29 16,0-23-72,0 6-232,0-1-1177,0 7-1439,0-12-4002</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3.358"/>
    </inkml:context>
    <inkml:brush xml:id="br0">
      <inkml:brushProperty name="width" value="0.05" units="cm"/>
      <inkml:brushProperty name="height" value="0.05" units="cm"/>
      <inkml:brushProperty name="color" value="#E71224"/>
    </inkml:brush>
  </inkml:definitions>
  <inkml:trace contextRef="#ctx0" brushRef="#br0">1 1 8914,'0'0'4497,"0"0"-2625,0 0-255,0 0-913,0 0-232,0 0-408,0 0-64,0 12-64,0 5-1240,0 1-2529,0-1-2865</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3.688"/>
    </inkml:context>
    <inkml:brush xml:id="br0">
      <inkml:brushProperty name="width" value="0.05" units="cm"/>
      <inkml:brushProperty name="height" value="0.05" units="cm"/>
      <inkml:brushProperty name="color" value="#E71224"/>
    </inkml:brush>
  </inkml:definitions>
  <inkml:trace contextRef="#ctx0" brushRef="#br0">0 1 7434,'0'0'4072,"0"6"-2607,0-6 103,0 5-864,0 1-288,0 0-352,0 6-64,0-1-944,0 1-1184,0-6-1961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5.088"/>
    </inkml:context>
    <inkml:brush xml:id="br0">
      <inkml:brushProperty name="width" value="0.05" units="cm"/>
      <inkml:brushProperty name="height" value="0.05" units="cm"/>
      <inkml:brushProperty name="color" value="#E71224"/>
    </inkml:brush>
  </inkml:definitions>
  <inkml:trace contextRef="#ctx0" brushRef="#br0">1 0 3505,'0'0'4687,"0"0"-1831,0 0-492,0 0-219,0 0-557,0 0-317,0 0-354,0 0-87,0 0-185,0 0-178,0 0-172,8 0-142,23 2-68,0 1 0,39 9-1,-39-5-230,1-2-1,44 1 1,23-6-1885,-35 0-5128,-45 0-428</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5.584"/>
    </inkml:context>
    <inkml:brush xml:id="br0">
      <inkml:brushProperty name="width" value="0.05" units="cm"/>
      <inkml:brushProperty name="height" value="0.05" units="cm"/>
      <inkml:brushProperty name="color" value="#E71224"/>
    </inkml:brush>
  </inkml:definitions>
  <inkml:trace contextRef="#ctx0" brushRef="#br0">0 0 3201,'0'0'4117,"0"0"-1620,0 0-622,0 0-404,0 0-204,0 0-212,7 0-125,19 1-146,1 0 1,50 9 0,-57-6-1106,0-2-1,0 0 1,0-1 0,28-3 0,-6 1-2670,-1 1-2913</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7.210"/>
    </inkml:context>
    <inkml:brush xml:id="br0">
      <inkml:brushProperty name="width" value="0.05" units="cm"/>
      <inkml:brushProperty name="height" value="0.05" units="cm"/>
      <inkml:brushProperty name="color" value="#E71224"/>
    </inkml:brush>
  </inkml:definitions>
  <inkml:trace contextRef="#ctx0" brushRef="#br0">0 1 5209,'0'0'4521,"0"0"-1967,0 0-647,0 0-480,0 0-457,0 0-478,9 0 44,-8 0-513,44 0 218,-1 1 0,1 2 0,51 11 0,507 87-987,-301-71-1914,-5-9-3327,-167-10-326</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8.218"/>
    </inkml:context>
    <inkml:brush xml:id="br0">
      <inkml:brushProperty name="width" value="0.05" units="cm"/>
      <inkml:brushProperty name="height" value="0.05" units="cm"/>
      <inkml:brushProperty name="color" value="#E71224"/>
    </inkml:brush>
  </inkml:definitions>
  <inkml:trace contextRef="#ctx0" brushRef="#br0">7 1 6489,'0'0'2982,"0"0"-616,0 0-444,0 0-294,0 0-142,0 0-483,0 37-304,0 256 246,-6-82-685,6-210-538,0-1-31,0 0-35,0 0 0,0 0 68,0-9-227,0-46 56,2-76 93,-1 115 352,1 1-1,1 0 0,0-1 0,1 1 1,1 0-1,9-18 0,3-4-32,-12 24-2,0 1 0,2-1 0,-1 1 0,1 1 0,1-1 0,17-18 0,-22 27-22,-1 0 1,1 1 0,-1 0 0,1-1 0,0 1 0,0 0-1,0 0 1,0 1 0,0-1 0,0 1 0,1-1-1,-1 1 1,0 0 0,1 0 0,-1 0 0,1 1 0,-1 0-1,1-1 1,-1 1 0,5 0 0,-8 1 62,1 0-1,0-1 1,0 1 0,-1-1-1,1 1 1,0 0 0,-1-1-1,1 1 1,-1 0 0,1 0-1,-1 0 1,1-1 0,-1 1-1,0 0 1,1 0 0,-1 0 0,0 0-1,0 0 1,0 0 0,0 0-1,1 0 1,-1-1 0,0 1-1,-1 2 1,2 30 81,-1-28-61,7 221 484,6-140-421,-11-78-186,0-1 0,0 0 0,1 0 0,0 1 0,0-2 0,0 1 0,1 0-1,0-1 1,7 9 0,-9-14-141,0 0 0,0 1 0,0-1 0,0 0 0,0 0-1,0 0 1,0 0 0,0 0 0,1 0 0,-1-1 0,0 1 0,1-1-1,-1 0 1,0 0 0,1 1 0,-1-2 0,0 1 0,4 0 0,5-1-2122,7 1-5885</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8.670"/>
    </inkml:context>
    <inkml:brush xml:id="br0">
      <inkml:brushProperty name="width" value="0.05" units="cm"/>
      <inkml:brushProperty name="height" value="0.05" units="cm"/>
      <inkml:brushProperty name="color" value="#E71224"/>
    </inkml:brush>
  </inkml:definitions>
  <inkml:trace contextRef="#ctx0" brushRef="#br0">1 13 5233,'0'0'2361,"0"0"-209,0 0-568,0 0-23,0 0-217,0 0 144,0 0-495,51 11-377,-28-5-168,5-6-320,1 0 80,5 0-200,0 0-16,6 0-592,17 0-1273,-6-12-2368,-5-5-4728</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19.041"/>
    </inkml:context>
    <inkml:brush xml:id="br0">
      <inkml:brushProperty name="width" value="0.05" units="cm"/>
      <inkml:brushProperty name="height" value="0.05" units="cm"/>
      <inkml:brushProperty name="color" value="#E71224"/>
    </inkml:brush>
  </inkml:definitions>
  <inkml:trace contextRef="#ctx0" brushRef="#br0">29 0 5881,'0'0'3089,"0"0"-865,0 0-351,0 0-345,0 0-568,0 0-7,0 0-425,0 47 16,0-6-320,0 11-80,0 1-64,0 5-72,0 0-16,0 6-304,-11 18-768,5-18-3049,-6-5-7714</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0.372"/>
    </inkml:context>
    <inkml:brush xml:id="br0">
      <inkml:brushProperty name="width" value="0.05" units="cm"/>
      <inkml:brushProperty name="height" value="0.05" units="cm"/>
      <inkml:brushProperty name="color" value="#E71224"/>
    </inkml:brush>
  </inkml:definitions>
  <inkml:trace contextRef="#ctx0" brushRef="#br0">24 1 1584,'0'0'4985,"0"0"-2092,0 0-1069,0 0-257,0 0-204,0 0-186,0 6-129,-12 228 2117,4-109-3622,5-2-3851,3-98-2259</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30.181"/>
    </inkml:context>
    <inkml:brush xml:id="br0">
      <inkml:brushProperty name="width" value="0.05" units="cm"/>
      <inkml:brushProperty name="height" value="0.05" units="cm"/>
      <inkml:brushProperty name="color" value="#0000FF"/>
    </inkml:brush>
  </inkml:definitions>
  <inkml:trace contextRef="#ctx0" brushRef="#br0">1 1 3201,'0'0'2095,"0"0"29,0 0-138,0 0-218,0 0-182,0 0 46,0 0-126,2 4 1832,7 14-2298,0-15-1048,-1 0-1,0-1 0,1 0 0,0 0 1,-1-1-1,1 0 0,0 0 1,0-1-1,10-1 0,24 1-540,175 5-6500,-213-5 6671,65 0-6778</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2.041"/>
    </inkml:context>
    <inkml:brush xml:id="br0">
      <inkml:brushProperty name="width" value="0.05" units="cm"/>
      <inkml:brushProperty name="height" value="0.05" units="cm"/>
      <inkml:brushProperty name="color" value="#E71224"/>
    </inkml:brush>
  </inkml:definitions>
  <inkml:trace contextRef="#ctx0" brushRef="#br0">457 12 5761,'0'0'4484,"0"0"-1593,0 0-537,0 0-603,0 0-512,0 0-355,0 0-830,1 0 0,-1 0 0,0-1 0,0 1 0,1 0 1,-1 0-1,0-1 0,0 1 0,1 0 0,-1 0 0,0-1 0,0 1 0,1 0 0,-1 0 0,0-1 0,0 1 0,0 0 0,0-1 0,0 1 0,1 0 1,-1-1-1,0 1 0,0-1 0,0 1 0,0 0 0,0-1 0,0 1 0,0 0 0,0-1 0,0 1 0,0 0 0,-1-1 0,1 1 0,0 0 0,0-1 0,0 0 1,-35 4-270,1 0 1,0 3 0,0 0 0,0 2 0,1 2 0,-57 24 0,89-33 178,-1 0 1,1-1-1,-1 1 1,1 0 0,-1 0-1,1 0 1,0 0-1,0 0 1,-1 0 0,1 0-1,0 0 1,0 0-1,0 1 1,0-1 0,0 0-1,0 1 1,1-1-1,-1 1 1,0-1-1,1 1 1,-1-1 0,1 1-1,-1 0 1,1-1-1,0 1 1,0 0 0,0-1-1,0 1 1,0-1-1,0 1 1,0 0 0,0-1-1,1 3 1,0 9 141,-1 170-103,-1 229 61,-35-89 32,11-140-72,6-15-29,-37 374 76,50-294-409,6-186 23,0-61 298,0-1 21,0 0 16,0 0 17,0 0-57,0 0 55,0 0-87,0 0 38,0 0 12,0 0 15,0 0 16,0 0-41,0 0 51,0 0-74,0 0 59,0 0-65,0 0 37,0 0 63,0 0 3,0 0 128,0 0-14,0 0 118,0 0-104,0 0 10,0 0-83,18 1-193,0 1 0,0 1 0,28 8 0,9 2-1811,-5-2-1923</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7.690"/>
    </inkml:context>
    <inkml:brush xml:id="br0">
      <inkml:brushProperty name="width" value="0.05" units="cm"/>
      <inkml:brushProperty name="height" value="0.05" units="cm"/>
      <inkml:brushProperty name="color" value="#E71224"/>
    </inkml:brush>
  </inkml:definitions>
  <inkml:trace contextRef="#ctx0" brushRef="#br0">1 12 6673,'0'0'4663,"0"0"-1957,0 0-897,0 0-498,0 0-595,0 0-318,0-2-239,0-5-83,36 5 69,582 24 664,-493-16-650,-76-6-101,0 3 1,0 1-1,-1 3 1,75 20-1,-87-15-58,-35-12 6,-1 0-98,-10 0-447,-101 0-3479,44 0-757</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8.658"/>
    </inkml:context>
    <inkml:brush xml:id="br0">
      <inkml:brushProperty name="width" value="0.05" units="cm"/>
      <inkml:brushProperty name="height" value="0.05" units="cm"/>
      <inkml:brushProperty name="color" value="#E71224"/>
    </inkml:brush>
  </inkml:definitions>
  <inkml:trace contextRef="#ctx0" brushRef="#br0">114 0 6513,'0'0'3093,"0"0"-518,0 0-370,0 0-761,0 0-617,0 0-412,8 4 150,41 51 77,-34-36-574,1-2 0,0 0-1,1-1 1,33 25-1,45 13 77,-65-39-271,-2 1 1,51 38-1,-77-51 82,0-1-1,0 0 0,0 0 0,0 1 1,0-1-1,-1 1 0,1-1 0,-1 1 1,0 0-1,0-1 0,0 1 1,0 0-1,0 0 0,-1 0 0,1 0 1,-1 0-1,0 0 0,0 0 1,0 0-1,0 0 0,0 0 0,0 0 1,-2 3-1,1-1 8,0-1 1,-1 1 0,1-1-1,-1 0 1,0 0-1,0 1 1,0-1-1,-1-1 1,1 1-1,-1 0 1,0-1-1,0 1 1,-6 4 0,-100 70-406,-88 70-497,169-124 744,1 2 0,1 0 0,1 2 1,-33 49-1,49-58 75,8-16 47,0 1 0,-1-1 0,1 0 0,-1 0 0,0 0 0,0 0-1,0 0 1,0 0 0,-4 3 0,5-5 202,15 9 19,96 4-61,127-1-1,-28-4-68,-105-3-13,104 13 20,-197-16 117,-9-2 86,-2-1 93,0 0 179,0 0-28,0-35-345,-1 8-1461,-1 0-1,-7-34 0,-2 7-4131</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9.409"/>
    </inkml:context>
    <inkml:brush xml:id="br0">
      <inkml:brushProperty name="width" value="0.05" units="cm"/>
      <inkml:brushProperty name="height" value="0.05" units="cm"/>
      <inkml:brushProperty name="color" value="#E71224"/>
    </inkml:brush>
  </inkml:definitions>
  <inkml:trace contextRef="#ctx0" brushRef="#br0">656 0 7194,'0'0'2887,"0"0"-448,0 0-395,0 0-442,0 0-616,0 0-254,0 0-183,0 0-75,-3 5-129,-26 40-143,-1-2 0,-46 49-1,-83 77-199,147-156-9,0-1-58,-259 243-4235,263-248 3771,-35 21-5182,30-26 385</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29.938"/>
    </inkml:context>
    <inkml:brush xml:id="br0">
      <inkml:brushProperty name="width" value="0.05" units="cm"/>
      <inkml:brushProperty name="height" value="0.05" units="cm"/>
      <inkml:brushProperty name="color" value="#E71224"/>
    </inkml:brush>
  </inkml:definitions>
  <inkml:trace contextRef="#ctx0" brushRef="#br0">1 1 3833,'0'0'3686,"0"0"-1120,0 0-563,0 0-413,0 0-259,0 0-285,0 0-195,0 0-245,0 0-75,0 0-101,0 0 45,0 0-96,0 0 77,6 9 507,44 80 451,-24-40-1363,1-2 1,57 74-1,-66-101-686,1 0-1,1-1 0,33 24 1,29 11-4943,-52-35 434</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0.596"/>
    </inkml:context>
    <inkml:brush xml:id="br0">
      <inkml:brushProperty name="width" value="0.05" units="cm"/>
      <inkml:brushProperty name="height" value="0.05" units="cm"/>
      <inkml:brushProperty name="color" value="#E71224"/>
    </inkml:brush>
  </inkml:definitions>
  <inkml:trace contextRef="#ctx0" brushRef="#br0">1 158 6241,'0'0'3110,"0"0"-796,0 0-505,0 0-573,0 0-371,0 0-414,0 0-71,0 0-214,12-9 16,110-138-4173,-120 145 3685,-2 2 193,0 0 96,0 0 27,0 0 14,0 0 43,1 4 7,0 0 1,-1 0-1,1 0 1,-1 0-1,0 0 1,-1 0-1,0 6 1,0-1 93,1 137 687,0-143-870,1 0 0,-1 1 1,1-1-1,-1 0 0,1 0 0,0 1 0,0-1 0,1 0 1,-1 0-1,1 0 0,-1 0 0,1 0 0,0-1 1,0 1-1,0 0 0,1-1 0,-1 0 0,0 1 1,1-1-1,0 0 0,-1 0 0,1 0 0,6 2 0,0 0-598,0 0 1,1 0-1,-1-1 0,1 0 0,0-1 0,19 2 0,4-3-3019</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1.143"/>
    </inkml:context>
    <inkml:brush xml:id="br0">
      <inkml:brushProperty name="width" value="0.05" units="cm"/>
      <inkml:brushProperty name="height" value="0.05" units="cm"/>
      <inkml:brushProperty name="color" value="#E71224"/>
    </inkml:brush>
  </inkml:definitions>
  <inkml:trace contextRef="#ctx0" brushRef="#br0">0 18 4401,'0'0'2398,"0"0"-166,0 0-645,0 0-273,0 0-83,0 0 76,2-1-878,0 1 1,0-1-1,0 1 1,0 0-1,0 0 1,1 0 0,-1 0-1,0 0 1,0 1-1,0-1 1,4 2-1,-5-1-442,0 0 0,0 1 0,0-1 0,0 0 0,0 0-1,0 0 1,1 1 0,-1-1 0,1-1 0,-1 1 0,1 0 0,-1 0-1,1 0 1,-1-1 0,1 1 0,-1-1 0,1 1 0,1-1 0,-1 0-135,-1 0 1,0 0-1,0 0 1,0 0-1,0 0 1,0-1 0,0 1-1,1 0 1,-1-1-1,0 1 1,0-1-1,0 1 1,0-1-1,0 1 1,-1-1-1,1 0 1,0 0 0,0 1-1,0-1 1,1-2-1,10-22-5080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2.170"/>
    </inkml:context>
    <inkml:brush xml:id="br0">
      <inkml:brushProperty name="width" value="0.05" units="cm"/>
      <inkml:brushProperty name="height" value="0.05" units="cm"/>
      <inkml:brushProperty name="color" value="#E71224"/>
    </inkml:brush>
  </inkml:definitions>
  <inkml:trace contextRef="#ctx0" brushRef="#br0">0 6 3145,'0'0'4607,"0"0"-1785,0 0-708,0 0-402,0 0-438,0 0-330,35-6 495,117 6-1021,-151 0-498,-2 8-47,-1-1 0,0 0 1,0 0-1,-1-1 0,0 1 0,0 0 1,-1-1-1,0 0 0,0 0 1,0 0-1,-1 0 0,-8 8 1,-10 15-740,10-11 402,8-11 215,-1 0 0,1 1 0,0 0 0,1 0 0,0 0 0,-6 16 0,57-24 474,64 0-906,-36 0-3891,-46 0-2019</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3.329"/>
    </inkml:context>
    <inkml:brush xml:id="br0">
      <inkml:brushProperty name="width" value="0.05" units="cm"/>
      <inkml:brushProperty name="height" value="0.05" units="cm"/>
      <inkml:brushProperty name="color" value="#E71224"/>
    </inkml:brush>
  </inkml:definitions>
  <inkml:trace contextRef="#ctx0" brushRef="#br0">1 240 7738,'0'0'2718,"0"0"-790,0 0-418,0 0-370,0 0-417,0 0-274,0 0-302,0 0-56,0 0-30,3-2-25,6-6-115,0 1 0,-1-1-1,0-1 1,0 0 0,0 0 0,9-15 0,37-70-2279,-36 61 1244,-17 31 960,12-21-499,-12 22 594,-1 1-1,0-1 1,0 1 0,1-1-1,-1 0 1,0 1-1,1-1 1,-1 1-1,1-1 1,-1 1-1,0-1 1,1 1-1,-1-1 1,1 1-1,0-1 1,-1 1-1,1 0 1,-1-1-1,1 1 1,-1 0-1,1 0 1,0-1-1,-1 1 1,1 0-1,0 0 1,1 0-1,-5 22 713,1-13-471,-5 200 1290,7-153-1397,0-54-72,0 0-1,0 0 1,0-1-1,0 1 1,0 0-1,0 0 1,0 0-1,1-1 1,-1 1-1,1 0 1,-1 0-1,1-1 1,0 1 0,-1 0-1,1-1 1,0 1-1,0-1 1,0 1-1,0-1 1,1 1-1,-1-1 1,0 0-1,1 0 1,1 2-1,2-1-103,-1-1-1,0 0 1,0 0-1,0 0 1,1-1-1,-1 0 1,0 0-1,7 0 1,0 0-285,17-5-1320,-4-19-955</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3.960"/>
    </inkml:context>
    <inkml:brush xml:id="br0">
      <inkml:brushProperty name="width" value="0.05" units="cm"/>
      <inkml:brushProperty name="height" value="0.05" units="cm"/>
      <inkml:brushProperty name="color" value="#E71224"/>
    </inkml:brush>
  </inkml:definitions>
  <inkml:trace contextRef="#ctx0" brushRef="#br0">0 7 3473,'0'0'2542,"0"0"-511,0 0-496,0 0-336,0 0-210,0 0-39,0-1-785,0 1 0,0 0 1,0-1-1,0 1 0,0 0 1,1 0-1,-1-1 0,0 1 1,0 0-1,0 0 0,0-1 1,0 1-1,0 0 0,1 0 1,-1 0-1,0-1 0,0 1 1,0 0-1,0 0 0,1 0 1,-1-1-1,0 1 0,0 0 1,1 0-1,-1 0 0,0 0 1,0 0-1,1 0 1,-1 0-1,0-1 0,0 1 1,1 0-1,-1 0 0,0 0 1,0 0-1,1 0 0,-1 0 1,0 0-1,1 0 0,-1 0 1,0 1-1,1-1 0,41 0-2239,-24 0-1709</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30.900"/>
    </inkml:context>
    <inkml:brush xml:id="br0">
      <inkml:brushProperty name="width" value="0.05" units="cm"/>
      <inkml:brushProperty name="height" value="0.05" units="cm"/>
      <inkml:brushProperty name="color" value="#0000FF"/>
    </inkml:brush>
  </inkml:definitions>
  <inkml:trace contextRef="#ctx0" brushRef="#br0">0 12 4217,'0'0'3591,"0"0"-1243,0 0-571,0 0-327,0 0-327,0 0-222,0 0-117,0 0 50,0 0-115,0 0-78,0 0-122,0 0-115,0 0-181,4 0-76,102 1-211,122-3-1538,-79-8-8014,-129 9 4053</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4.621"/>
    </inkml:context>
    <inkml:brush xml:id="br0">
      <inkml:brushProperty name="width" value="0.05" units="cm"/>
      <inkml:brushProperty name="height" value="0.05" units="cm"/>
      <inkml:brushProperty name="color" value="#E71224"/>
    </inkml:brush>
  </inkml:definitions>
  <inkml:trace contextRef="#ctx0" brushRef="#br0">0 0 3881,'0'0'2800,"0"0"-215,0 0-507,0 0-209,0 0-358,0 0-332,0 0-362,0 0-284,0 0-228,0 0-155,0 0-42,0 0-63,0 2-39,1-1-1,-1 0 1,0 0-1,1 0 1,-1 0-1,1 0 1,0 0 0,-1 0-1,1 0 1,-1 0-1,1 0 1,0 0-1,0-1 1,0 1-1,0 0 1,-1 0 0,3 0-1,13 3-246,1 0 1,0-1-1,-1-1 0,1 0 0,0-1 0,1-1 1,19-3-1,10 2-3953,-28 1-125</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5.186"/>
    </inkml:context>
    <inkml:brush xml:id="br0">
      <inkml:brushProperty name="width" value="0.05" units="cm"/>
      <inkml:brushProperty name="height" value="0.05" units="cm"/>
      <inkml:brushProperty name="color" value="#E71224"/>
    </inkml:brush>
  </inkml:definitions>
  <inkml:trace contextRef="#ctx0" brushRef="#br0">1 1 96,'0'0'3627,"0"0"-1242,0 0-370,0 0-216,0 0-296,0 0-175,0 0-23,0 0-209,0 0-189,0 0-224,0 0-219,24 6 225,-13-3-1099,0 0 1,0 0-1,0-2 0,1 1 0,-1-1 1,1-1-1,19-1 0,0 0-4402,-3 1-4027</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5.690"/>
    </inkml:context>
    <inkml:brush xml:id="br0">
      <inkml:brushProperty name="width" value="0.05" units="cm"/>
      <inkml:brushProperty name="height" value="0.05" units="cm"/>
      <inkml:brushProperty name="color" value="#E71224"/>
    </inkml:brush>
  </inkml:definitions>
  <inkml:trace contextRef="#ctx0" brushRef="#br0">0 1 2737,'0'0'4008,"0"0"-2207,0 0 39,0 0-455,0 0-57,0 0-408,0 0 224,6 29-240,-6 0-343,0 0-225,0 6-184,0 6 0,0 6-144,0-6-16,0 11-480,0-11-1201,0-12-2696</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7.124"/>
    </inkml:context>
    <inkml:brush xml:id="br0">
      <inkml:brushProperty name="width" value="0.05" units="cm"/>
      <inkml:brushProperty name="height" value="0.05" units="cm"/>
      <inkml:brushProperty name="color" value="#E71224"/>
    </inkml:brush>
  </inkml:definitions>
  <inkml:trace contextRef="#ctx0" brushRef="#br0">0 0 5873,'0'0'2649,"0"0"-450,0 0-668,0 0-485,0 0-374,0 0-88,2 6 37,4 21-228,-2 1-1,-1 0 0,-1 0 1,-2 0-1,-3 38 0,1 8-185,0-39-512,2-31-549,1-13 187,1-2 536,1-7-30,2 2 0,0-1 0,1 0 0,0 1 0,1 0 0,14-21 0,-9 15-104,18-46 0,-29 67 254,0-1 0,0 1 1,0-1-1,0 1 0,0 0 1,1 0-1,-1 0 0,0-1 1,1 1-1,-1 1 0,1-1 1,-1 0-1,1 0 0,0 0 1,-1 1-1,1-1 0,0 1 1,-1-1-1,1 1 0,0 0 1,0 0-1,-1 0 0,1 0 1,0 0-1,0 0 0,-1 0 1,1 0-1,0 1 0,-1-1 1,1 1-1,0-1 0,-1 1 1,1 0-1,0 0 0,-1 0 1,1 0-1,-1 0 0,0 0 1,1 0-1,0 1 0,4 13 43,-2-1 0,0 1 0,0 0 0,-2 0-1,0 0 1,0 1 0,-2-1 0,0 18 0,-1-9-31,2-1 0,5 27 0,-6-47-218,1-1 1,0 0-1,0 1 1,0-1-1,1 0 1,-1 0-1,0 0 1,1 1-1,0-1 1,-1-1-1,1 1 1,0 0-1,0 0 1,0-1-1,0 1 0,0-1 1,0 1-1,0-1 1,1 0-1,-1 0 1,1 0-1,3 1 1,7 4-5337</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38.192"/>
    </inkml:context>
    <inkml:brush xml:id="br0">
      <inkml:brushProperty name="width" value="0.05" units="cm"/>
      <inkml:brushProperty name="height" value="0.05" units="cm"/>
      <inkml:brushProperty name="color" value="#E71224"/>
    </inkml:brush>
  </inkml:definitions>
  <inkml:trace contextRef="#ctx0" brushRef="#br0">1 0 176,'0'0'6549,"0"0"-3429,0 0-1357,0 0-420,0 0-386,0 0-289,0 0-55,0 0-3,0 0-115,0 1-409,0 0 0,0 0-1,0 0 1,0 0 0,0 0 0,1 0 0,-1 0-1,0 0 1,1 0 0,-1 0 0,0-1-1,1 1 1,-1 0 0,1 0 0,0 0 0,-1-1-1,1 1 1,1 1 0,9 3 49,2 0 0,-1-1 1,0 0-1,1-1 0,0 0 1,22 1-1,83-2-837,-69-3-857,-9-1-1048,-5-8-1530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0.059"/>
    </inkml:context>
    <inkml:brush xml:id="br0">
      <inkml:brushProperty name="width" value="0.05" units="cm"/>
      <inkml:brushProperty name="height" value="0.05" units="cm"/>
      <inkml:brushProperty name="color" value="#E71224"/>
    </inkml:brush>
  </inkml:definitions>
  <inkml:trace contextRef="#ctx0" brushRef="#br0">0 154 6305,'0'0'5101,"0"0"-1860,0 0-991,0 0-587,0 0-576,0 0-351,1-3-207,2-5-520,1 1 0,-1 0 0,1 1 0,1-1 0,-1 1 0,1 0 0,0 0 0,0 0 0,1 0 0,0 1 0,0 0 0,0 1 0,0-1 0,9-3 0,1-3-271,1 2 0,0 0 1,1 1-1,35-10 1,-43 16 170,0 1-1,-1 1 1,1 0 0,13 1 0,0 0-81,-22 9 24,-1 74 60,-18 457 478,13-507-378,5-32-9,0-2-22,0 0-22,0 0-22,0 0-183,0-32-458,2 6 427,1 0 0,1 0 0,2 0 0,0 0 1,2 0-1,1 1 0,1 1 0,1 0 0,0 0 1,22-30-1,-12 25-221,32-35 1,-30 38 26,28-40 0,-51 65 466,0 0-1,1 0 0,-1 0 0,0 1 0,1-1 1,-1 0-1,1 1 0,-1-1 0,1 0 0,-1 1 0,1-1 1,-1 0-1,1 1 0,0-1 0,-1 1 0,1-1 0,0 1 1,-1-1-1,1 1 0,0 0 0,0-1 0,-1 1 1,1 0-1,0 0 0,0 0 0,0-1 0,0 1 0,-1 0 1,1 0-1,0 0 0,0 0 0,0 0 0,0 1 0,-1-1 1,1 0-1,0 0 0,0 0 0,0 1 0,1 0 0,-1 0 21,0 0-1,0 0 0,0 0 0,0 1 0,0-1 0,0 0 0,-1 1 0,1-1 0,0 1 0,-1-1 0,1 1 0,-1-1 0,1 1 0,-1 0 0,0-1 0,0 1 0,1 2 1,4 445 2536,-4-438-2552,-1-1 1,1 1 0,1-1-1,0 1 1,5 16-1,-6-25-78,0 1 0,0 0 0,0-1 0,0 1 0,0-1 0,0 1 0,1-1 0,-1 0 0,1 0 0,0 1 0,0-1 0,0 0 0,0-1 0,0 1 0,0 0 0,0 0 0,0-1 0,1 0 0,-1 1 0,0-1 0,1 0 0,0 0 0,-1 0 0,1 0 0,-1-1 0,1 1 0,3 0 0,2-1-469,-5 0 237,-1 1 0,1-1-1,-1 0 1,1 0 0,-1-1-1,1 1 1,-1 0 0,0-1-1,1 1 1,-1-1 0,1 0 0,2-1-1,13-23-6090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0.887"/>
    </inkml:context>
    <inkml:brush xml:id="br0">
      <inkml:brushProperty name="width" value="0.05" units="cm"/>
      <inkml:brushProperty name="height" value="0.05" units="cm"/>
      <inkml:brushProperty name="color" value="#E71224"/>
    </inkml:brush>
  </inkml:definitions>
  <inkml:trace contextRef="#ctx0" brushRef="#br0">610 1 5089,'0'0'3886,"0"0"-1609,0 0-504,0 0-426,0 0-204,0 0-316,-4 0-201,2 0-520,-1 0 0,1 0 1,-1 0-1,1 0 0,-1 1 1,0-1-1,1 1 0,-1 0 1,1 0-1,0 0 0,-1 0 1,1 0-1,0 0 0,0 0 1,-4 4-1,-22 34 389,22-27-392,-396 628 421,331-532-2519,27-37-3565,32-51 1118</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1.558"/>
    </inkml:context>
    <inkml:brush xml:id="br0">
      <inkml:brushProperty name="width" value="0.05" units="cm"/>
      <inkml:brushProperty name="height" value="0.05" units="cm"/>
      <inkml:brushProperty name="color" value="#E71224"/>
    </inkml:brush>
  </inkml:definitions>
  <inkml:trace contextRef="#ctx0" brushRef="#br0">0 1 3921,'0'0'2207,"0"0"-347,0 0-335,0 0-316,0 0-282,0 0 0,5 11 4379,14 36-2797,49 56-713,-43-63-1755,1-1 0,38 42 0,377 400-3868,-407-445 869,-32-34 952,-2-2-627,0 0-1292</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2.645"/>
    </inkml:context>
    <inkml:brush xml:id="br0">
      <inkml:brushProperty name="width" value="0.05" units="cm"/>
      <inkml:brushProperty name="height" value="0.05" units="cm"/>
      <inkml:brushProperty name="color" value="#E71224"/>
    </inkml:brush>
  </inkml:definitions>
  <inkml:trace contextRef="#ctx0" brushRef="#br0">1 1 1696,'0'0'5348,"0"0"-2485,0 0-1050,0 0-420,0 0-243,0 0-276,0 0-29,0 0-147,0 0-38,0 0-131,0 0-6,0 0-164,0 0-190,18 6 90,3 8-215,-10-7-23,1 1 1,0-2-1,0 0 1,1 0 0,20 6-1,61 11 62,1-5 0,1-3 0,0-5 0,113-2 0,-123-2-47,-86-6-35,0 0 0,1 0 1,-1 0-1,0 0 0,1-1 0,-1 1 1,0 0-1,0 0 0,1 0 0,-1 0 1,0 0-1,1 0 0,-1 0 0,0 0 1,1 0-1,-1 0 0,0 0 0,1 0 1,-1 0-1,0 0 0,1 0 0,-1 1 1,0-1-1,0 0 0,1 0 0,-1 0 0,0 0 1,1 1-1,-1-1 0,0 0 0,0 0 1,0 0-1,1 1 0,-1-1 0,0 0 1,0 0-1,0 1 0,1-1 0,-1 0 1,0 1-1,0-1 0,0 0 0,0 0 1,0 1-1,0-1 0,0 0 0,0 1 1,-19 5-1228,-28-6-4886,29 0-1604</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3.970"/>
    </inkml:context>
    <inkml:brush xml:id="br0">
      <inkml:brushProperty name="width" value="0.05" units="cm"/>
      <inkml:brushProperty name="height" value="0.05" units="cm"/>
      <inkml:brushProperty name="color" value="#E71224"/>
    </inkml:brush>
  </inkml:definitions>
  <inkml:trace contextRef="#ctx0" brushRef="#br0">0 2 5369,'0'0'3150,"0"0"-663,0 0-682,0 0-630,0 0-475,0 0-337,0 0-63,0 0-138,40 0 1700,-32-1-1919,0 1 0,0 0 0,0 0 0,0 1-1,0 0 1,0 1 0,0-1 0,0 2 0,0-1 0,-1 1 0,1 0 0,-1 1-1,0 0 1,0 0 0,0 0 0,-1 1 0,12 10 0,-17-10-210,0 0 0,0 0-1,-1 0 1,0 0 0,0 0 0,0 0 0,-1 0 0,0 0 0,-2 9 0,-6-3-77,0-1 0,-1-1 0,0 0 0,-1 0 0,-19 11 0,19-13 18,0 0 0,0 1-1,1 1 1,0 0 0,0 0 0,1 1 0,-8 10 0,16-18 332,0-1 0,0 1 0,0-1 0,0 1 0,0 0 0,1 0 0,-1-1 0,0 1 0,1 0 0,0 0 0,-1 0 0,1 3 0,0-5 48,0 1 0,0-1 1,0 1-1,0 0 1,1-1-1,-1 1 0,0-1 1,1 1-1,-1 0 0,0-1 1,1 1-1,-1-1 1,0 1-1,1-1 0,-1 0 1,1 1-1,-1-1 0,1 1 1,-1-1-1,1 0 1,-1 1-1,1-1 0,0 0 1,0 1-1,6 0 315,-1 0 1,0 0-1,1 0 0,-1-1 1,0 0-1,8-1 0,8 0-775,-6 1 453,-6 1-192,1-1 0,-1-1-1,1 1 1,-1-2-1,1 1 1,17-7-1,-5 2-3410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4:31.500"/>
    </inkml:context>
    <inkml:brush xml:id="br0">
      <inkml:brushProperty name="width" value="0.05" units="cm"/>
      <inkml:brushProperty name="height" value="0.05" units="cm"/>
      <inkml:brushProperty name="color" value="#0000FF"/>
    </inkml:brush>
  </inkml:definitions>
  <inkml:trace contextRef="#ctx0" brushRef="#br0">0 0 4537,'0'0'2263,"0"0"-410,0 0-337,0 0-228,0 0-190,0 0-87,18 6 870,58 13-265,-33-10-1431,-14-2-390,1-2 0,49 2 1,61-6-3743,-67-2 599,-8 1-1966</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45.959"/>
    </inkml:context>
    <inkml:brush xml:id="br0">
      <inkml:brushProperty name="width" value="0.05" units="cm"/>
      <inkml:brushProperty name="height" value="0.05" units="cm"/>
      <inkml:brushProperty name="color" value="#E71224"/>
    </inkml:brush>
  </inkml:definitions>
  <inkml:trace contextRef="#ctx0" brushRef="#br0">29 7 6009,'0'0'4292,"0"0"-1854,0 0-551,0 0-351,0 0-554,0 0-356,24-6 621,311 6-1725,-335 36 328,-2 262 329,16 533 362,15-602-471,-18-95 79,23 461 209,-35-594-342,0-1 1,0 1 0,1 0-1,-1-1 1,0 1 0,0-1 0,0 1-1,1-1 1,-1 0 0,0 1 0,0-1-1,0 0 1,0 0 0,0 1-1,0-1 1,0 0 0,0 0 0,0 0-1,0 0 1,0 0 0,-1-1-1,-32 1-51,26 0 95,-34 1-994,0 2 1,0 2-1,-80 21 0,39-3-3989,4 1-3664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57.908"/>
    </inkml:context>
    <inkml:brush xml:id="br0">
      <inkml:brushProperty name="width" value="0.05" units="cm"/>
      <inkml:brushProperty name="height" value="0.05" units="cm"/>
      <inkml:brushProperty name="color" value="#0000FF"/>
    </inkml:brush>
  </inkml:definitions>
  <inkml:trace contextRef="#ctx0" brushRef="#br0">1 117 6545,'0'0'3751,"0"0"-947,0 0-477,0 0-548,0 0-629,0 0-293,0 0-815,0 0-1,0 1 1,0-1-1,0 0 1,0 0-1,0 0 1,0 0-1,0 0 1,1 0-1,-1 1 1,0-1-1,0 0 1,0 0-1,0 0 1,0 0-1,0 0 1,1 0-1,-1 0 1,0 0-1,0 0 1,0 0-1,0 0 1,1 0-1,-1 0 1,0 0-1,0 0 1,0 0-1,0 0 1,0 0-1,1 0 1,-1 0-1,0 0 1,0 0-1,0 0 1,0 0-1,1 0 1,-1 0-1,0 0 1,0 0-1,0 0 1,0 0-1,0-1 1,0 1-1,1 0 1,-1 0-1,0 0 1,0 0-1,0 0 1,0 0-1,0-1 1,0 1-1,17 40 208,-2 1 0,-3 1-1,9 44 1,-14-51-227,1-1 0,2 1-1,2-1 1,0-1 0,33 59 0,-45-92-19,0 0 0,0 1 1,1-1-1,-1 0 0,0 1 0,0-1 1,1 0-1,-1 0 0,0 1 0,1-1 1,-1 0-1,0 0 0,1 0 0,-1 1 0,0-1 1,1 0-1,-1 0 0,1 0 0,-1 0 1,0 0-1,1 0 0,-1 0 0,1 0 1,-1 0-1,0 0 0,1 0 0,-1 0 1,0 0-1,1 0 0,-1 0 0,1 0 1,-1 0-1,0-1 0,1 1 0,-1 0 1,0 0-1,1 0 0,-1 0 0,0-1 1,1 1-1,-1 0 0,0-1 0,0 1 1,1 0-1,-1 0 0,0-1 0,0 1 1,1 0-1,-1-1 0,0 1 0,0-1 1,0 1-1,0 0 0,0-1 0,0 1 1,1 0-1,-1-1 0,0 1 0,0-1 1,0 1-1,10-31-47,-9 27 71,174-432-3322,-135 344 1920,-38 84 1046,2-2-399,-3 8-4150,-1 2-89</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58.276"/>
    </inkml:context>
    <inkml:brush xml:id="br0">
      <inkml:brushProperty name="width" value="0.05" units="cm"/>
      <inkml:brushProperty name="height" value="0.05" units="cm"/>
      <inkml:brushProperty name="color" value="#0000FF"/>
    </inkml:brush>
  </inkml:definitions>
  <inkml:trace contextRef="#ctx0" brushRef="#br0">0 1 4641,'0'0'2401,"0"0"-33,0 0-368,0 0 129,0 0-353,0 0-191,0 0-497,17 29-264,-17-17-440,0-1-208,0 1-96,0 0-32,6-1-96,-6 1-128,0 5-640,0 1-1657,0-1-3024</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0:59.007"/>
    </inkml:context>
    <inkml:brush xml:id="br0">
      <inkml:brushProperty name="width" value="0.05" units="cm"/>
      <inkml:brushProperty name="height" value="0.05" units="cm"/>
      <inkml:brushProperty name="color" value="#0000FF"/>
    </inkml:brush>
  </inkml:definitions>
  <inkml:trace contextRef="#ctx0" brushRef="#br0">348 25 1584,'0'0'6346,"0"0"-2916,0 0-795,0 0-369,0 0-642,0 0-290,-9-4-379,-6-1-625,1 1 0,-1 1 0,1 0 0,-1 1 0,-27 0 0,31 1-316,7 1-16,1-1 1,-1 1-1,1 0 1,0 0-1,-1 0 1,1 1-1,-1-1 1,1 1-1,0 0 0,-1 0 1,1 0-1,0 0 1,0 0-1,0 1 1,0-1-1,0 1 1,0 0-1,0 0 1,1 0-1,-5 4 0,-5 6-32,1 1-1,0 0 1,0 0-1,-9 18 1,16-24-144,0 1 1,1 0 0,0 0-1,0 1 1,1-1 0,0 1 0,0-1-1,1 1 1,0 17 0,1-25 145,0 0 0,1 1 1,-1-1-1,0 0 0,1 0 1,-1 1-1,1-1 0,-1 0 1,1 0-1,0 0 1,0 0-1,-1 0 0,1 0 1,0 0-1,0 0 0,0 0 1,0 0-1,0 0 0,0-1 1,0 1-1,0 0 0,0-1 1,1 1-1,1 0 1,36 12-154,-25-10 123,190 77-777,-202-79 835,-1-1-1,1 1 1,-1-1 0,1 1-1,-1 0 1,0-1 0,1 1-1,-1 0 1,0 0-1,1 0 1,-1 0 0,0 0-1,0 1 1,0-1 0,0 0-1,0 0 1,0 1-1,0-1 1,-1 1 0,1-1-1,0 0 1,-1 1-1,1-1 1,-1 1 0,0 0-1,1-1 1,-1 1 0,0-1-1,0 1 1,0 3-1,-1-3 34,0 0-1,0 1 0,0-1 0,0 0 0,0 0 0,0 1 0,-1-1 1,1 0-1,-1 0 0,0 0 0,1-1 0,-1 1 0,0 0 0,0-1 0,0 1 1,0-1-1,-1 0 0,-2 2 0,-7 2 29,0 0 0,-1 0 1,0-1-1,1-1 0,-1 0 0,-25 1 1,-84-3-1610,68-2-1290,19 1-1659</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0.087"/>
    </inkml:context>
    <inkml:brush xml:id="br0">
      <inkml:brushProperty name="width" value="0.05" units="cm"/>
      <inkml:brushProperty name="height" value="0.05" units="cm"/>
      <inkml:brushProperty name="color" value="#0000FF"/>
    </inkml:brush>
  </inkml:definitions>
  <inkml:trace contextRef="#ctx0" brushRef="#br0">1 1 5601,'0'0'3313,"0"0"-769,0 0-279,0 0-265,0 0-559,0 0-153,0 0-352,0 0-56,0 0-424,0 0-136,0 0-71,0 0-241,0 0-8,0 6-224,0 11-1529,5 6-4072</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3.328"/>
    </inkml:context>
    <inkml:brush xml:id="br0">
      <inkml:brushProperty name="width" value="0.05" units="cm"/>
      <inkml:brushProperty name="height" value="0.05" units="cm"/>
      <inkml:brushProperty name="color" value="#0000FF"/>
    </inkml:brush>
  </inkml:definitions>
  <inkml:trace contextRef="#ctx0" brushRef="#br0">0 65 6433,'0'0'4323,"0"0"-1553,0 0-551,0 0-466,0 0-574,0 0-333,0-10 15,0 5-667,2 7 795,21 68-843,-4 1-1,15 108 1,-25-125-121,2 9-19,7 44 4,42 142 0,-60-248-10,2 4-2,-1 0-1,1-1 0,0 1 0,0-1 0,0 1 0,0-1 1,1 0-1,4 6 0,-6-9-22,0-1-35,3 0-63,-3-1 109,0 1-1,-1-1 1,1 0-1,0 0 1,0 0-1,0 1 1,-1-1-1,1 0 1,0 0 0,-1 0-1,1 0 1,-1 0-1,1 0 1,-1-1-1,1 1 1,-1 0 0,0 0-1,1 0 1,-1 0-1,0 0 1,0 0-1,0-2 1,5-37 31,-4 31-54,76-423-1562,-40 256-171,-31 141 469,19-53-1,-19 73-614,0 1 1,1-1-1,11-16 0,-7 17-5087</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4.394"/>
    </inkml:context>
    <inkml:brush xml:id="br0">
      <inkml:brushProperty name="width" value="0.05" units="cm"/>
      <inkml:brushProperty name="height" value="0.05" units="cm"/>
      <inkml:brushProperty name="color" value="#0000FF"/>
    </inkml:brush>
  </inkml:definitions>
  <inkml:trace contextRef="#ctx0" brushRef="#br0">263 32 5905,'0'0'3666,"0"0"-1453,0 0-375,0 0-343,0 0-538,0 0-323,-2-5-345,1 4-275,0-1 0,0 0 0,0 1 0,-1-1 0,1 1 0,0-1-1,0 1 1,-1 0 0,1 0 0,-1-1 0,0 1 0,1 0 0,-1 0 0,0 0 0,1 1 0,-1-1 0,0 0 0,0 1 0,0-1-1,-2 0 1,-1 0 6,-1 1 0,1-1 0,0 1 0,0 0-1,-1 0 1,1 1 0,0-1 0,-9 3 0,9-1-22,1 0 1,-1 1 0,0-1 0,0 1-1,1 0 1,0 0 0,0 0 0,-1 1-1,2 0 1,-1 0 0,-6 8-1,-36 56-19,37-54 19,1 1-42,0-1-1,1 1 1,0 1-1,1-1 1,1 1-1,0 0 1,2 0-1,-1 0 1,2 1 0,0-1-1,2 31 1,0-46 33,1 0 1,0 0-1,1-1 1,-1 1-1,0 0 0,0-1 1,0 1-1,0 0 1,1-1-1,-1 0 1,0 1-1,0-1 1,1 0-1,-1 1 1,0-1-1,0 0 1,1 0-1,-1 0 1,0 0-1,1-1 1,1 1-1,-2 0 1,16 0 55,-8 1-148,0-1 0,0-1 0,0 1 0,0-1 0,0-1 0,10-2 0,-16 3 69,0-1 0,0 1 0,0-1 0,-1 0 0,1 1 1,0-1-1,-1 0 0,0-1 0,1 1 0,-1 0 0,0-1 0,0 1 0,-1-1 1,1 0-1,0 1 0,-1-1 0,1 0 0,-1 0 0,0 0 0,0 0 0,1-6 1,12-43-61,-7 33 88,-2-1 0,0 1 0,-2-1 0,3-24 0,-6 43-22,0 2 3,1 0 1,0 0 0,0 0 0,-1 0-1,1 0 1,0 0 0,-1 1 0,0-1-1,1 0 1,-1 0 0,1 0 0,-1 1-1,0-1 1,0 0 0,0 1 0,0-1-1,0 0 1,0 0 0,0 1 0,0-1-1,-1 0 1,1 2 0,-1 4 19,1 208 704,0-215-739,0 1 0,0 0 0,0 0 0,0 0 0,1 0 0,-1 0 0,0-1 0,0 1 0,1 0 0,-1 0 0,0 0 0,1-1 0,-1 1 0,0 0 0,1 0-1,-1-1 1,1 1 0,0 0 0,-1-1 0,1 1 0,0-1 0,-1 1 0,1-1 0,0 1 0,-1-1 0,1 1 0,0-1 0,0 1 0,0-1 0,0 0 0,30 3-2553,-25-3 2063,5 0-3145</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5.126"/>
    </inkml:context>
    <inkml:brush xml:id="br0">
      <inkml:brushProperty name="width" value="0.05" units="cm"/>
      <inkml:brushProperty name="height" value="0.05" units="cm"/>
      <inkml:brushProperty name="color" value="#0000FF"/>
    </inkml:brush>
  </inkml:definitions>
  <inkml:trace contextRef="#ctx0" brushRef="#br0">0 42 4321,'0'0'2460,"0"0"-382,0 0-187,0 0-196,0 0-220,0 0-234,0 0-1195,1 0 1,-1 0-1,0-1 1,0 1-1,0 0 1,0 0-1,1 0 1,-1-1-1,0 1 1,0 0-1,1 0 1,-1 0-1,0 0 1,0 0-1,1-1 1,-1 1-1,0 0 1,0 0-1,1 0 1,-1 0-1,0 0 1,1 0-1,-1 0 1,0 0 0,0 0-1,1 0 1,-1 0-1,0 0 1,1 0-1,-1 0 1,0 1-1,0-1 1,1 0-1,-1 0 1,0 0-1,0 0 1,1 0-1,-1 1 1,0-1-1,0 0 1,1 0-1,2 7 122,1 0 0,-1 0 0,0 0 0,-1 0 0,1 0 0,-1 0 0,-1 1 0,0-1 0,1 9 0,4 16 119,60 212 164,-67-264-733,0-1-1,1 1 1,1-1 0,0 1-1,2-1 1,8-30 0,12 3 100,-6 11 24,1 0 1,30-43 0,-47 78 120,0 1-1,0-1 0,0 1 1,1 0-1,-1-1 0,0 1 1,1 0-1,-1 0 0,1 0 1,-1 0-1,1 0 0,-1 0 1,1 0-1,0 0 0,-1 1 1,1-1-1,0 1 0,0-1 1,0 1-1,-1-1 0,1 1 1,0 0-1,0 0 0,0 0 1,0 0-1,3 1 0,7-1 68,-11 0-46,1 1 0,-1-1 0,0 0 0,1 0-1,-1 0 1,0 1 0,1-1 0,-1 1 0,0-1-1,0 1 1,0-1 0,1 1 0,-1 0 0,0 0-1,0-1 1,0 1 0,0 0 0,0 0 0,0 0-1,-1 0 1,1 0 0,0 0 0,0 0 0,-1 1 0,1-1-1,0 0 1,-1 0 0,0 0 0,1 1 0,0 1-1,2 44-4983,-3-39 2563,0-1-3635</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5.733"/>
    </inkml:context>
    <inkml:brush xml:id="br0">
      <inkml:brushProperty name="width" value="0.05" units="cm"/>
      <inkml:brushProperty name="height" value="0.05" units="cm"/>
      <inkml:brushProperty name="color" value="#0000FF"/>
    </inkml:brush>
  </inkml:definitions>
  <inkml:trace contextRef="#ctx0" brushRef="#br0">243 1 7706,'0'0'2683,"0"0"-509,0 0-351,0 0-435,0 0-538,0 0-349,-13 15-124,0-2-298,1 1-1,0 1 0,1 0 1,1 1-1,1 0 0,-15 33 1,-72 253 510,83-245-571,3 1 1,2 1-1,0 81 0,6-109-34,1-21-80,0-1 0,1 1-1,0 0 1,1-1 0,3 18-1,-3-25 9,-1 0 0,1 0-1,0 1 1,0-1-1,0 0 1,1 0 0,-1 0-1,0 0 1,1-1-1,-1 1 1,1 0-1,0 0 1,-1-1 0,1 1-1,0-1 1,0 0-1,0 1 1,0-1 0,0 0-1,0 0 1,1 0-1,-1-1 1,0 1-1,0 0 1,1-1 0,-1 0-1,0 1 1,5-1-1,80 1-5065,-47-1-638</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24T11:41:06.309"/>
    </inkml:context>
    <inkml:brush xml:id="br0">
      <inkml:brushProperty name="width" value="0.05" units="cm"/>
      <inkml:brushProperty name="height" value="0.05" units="cm"/>
      <inkml:brushProperty name="color" value="#0000FF"/>
    </inkml:brush>
  </inkml:definitions>
  <inkml:trace contextRef="#ctx0" brushRef="#br0">467 0 3577,'0'0'2378,"0"0"-429,0 0-144,0 0-325,0 0 11,0 0-72,0 0 53,0 0-178,0 0-275,0 0-219,0 0-185,0 0-60,-2 5-150,-51 73 89,-105 122 1,98-128-525,29-32-402,6-8-485,-30 30 0,48-54-407,-2-1 0,1 0 0,-1 0 0,-18 10 0,4-9-4127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C699AA-0A5C-4698-BAD6-4976C9ADDD2F}" type="datetimeFigureOut">
              <a:rPr lang="zh-TW" altLang="en-US" smtClean="0"/>
              <a:pPr/>
              <a:t>2020/5/24</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447417-1042-4193-BE0E-E47AD5B2B8F4}"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r>
              <a:rPr lang="en-US" altLang="zh-TW"/>
              <a:t>Copyright © </a:t>
            </a:r>
            <a:r>
              <a:rPr lang="zh-TW" altLang="en-US"/>
              <a:t>滄海書局</a:t>
            </a:r>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DAAAF93A-8B9C-4FF2-AD62-E5482326ED1A}"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755576" y="260648"/>
            <a:ext cx="1127760" cy="1542288"/>
          </a:xfrm>
          <a:prstGeom prst="rect">
            <a:avLst/>
          </a:prstGeom>
          <a:ln>
            <a:noFill/>
          </a:ln>
          <a:effectLst>
            <a:outerShdw blurRad="190500" algn="tl" rotWithShape="0">
              <a:srgbClr val="000000">
                <a:alpha val="70000"/>
              </a:srgbClr>
            </a:outerShdw>
          </a:effectLst>
        </p:spPr>
      </p:pic>
      <p:pic>
        <p:nvPicPr>
          <p:cNvPr id="8" name="圖片 7" descr="封面1.png"/>
          <p:cNvPicPr>
            <a:picLocks noChangeAspect="1"/>
          </p:cNvPicPr>
          <p:nvPr/>
        </p:nvPicPr>
        <p:blipFill>
          <a:blip r:embed="rId4" cstate="print"/>
          <a:stretch>
            <a:fillRect/>
          </a:stretch>
        </p:blipFill>
        <p:spPr>
          <a:xfrm>
            <a:off x="3635896" y="5753492"/>
            <a:ext cx="2048087" cy="6278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DAAAF93A-8B9C-4FF2-AD62-E5482326ED1A}"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r>
              <a:rPr lang="en-US" altLang="zh-TW"/>
              <a:t>Copyright © </a:t>
            </a:r>
            <a:r>
              <a:rPr lang="zh-TW" altLang="en-US"/>
              <a:t>滄海書局</a:t>
            </a:r>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DAAAF93A-8B9C-4FF2-AD62-E5482326ED1A}"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customXml" Target="../ink/ink57.xml"/><Relationship Id="rId21" Type="http://schemas.openxmlformats.org/officeDocument/2006/relationships/customXml" Target="../ink/ink9.xml"/><Relationship Id="rId42" Type="http://schemas.openxmlformats.org/officeDocument/2006/relationships/image" Target="../media/image49.png"/><Relationship Id="rId63" Type="http://schemas.openxmlformats.org/officeDocument/2006/relationships/customXml" Target="../ink/ink30.xml"/><Relationship Id="rId84" Type="http://schemas.openxmlformats.org/officeDocument/2006/relationships/image" Target="../media/image70.png"/><Relationship Id="rId138" Type="http://schemas.openxmlformats.org/officeDocument/2006/relationships/image" Target="../media/image97.png"/><Relationship Id="rId159" Type="http://schemas.openxmlformats.org/officeDocument/2006/relationships/customXml" Target="../ink/ink78.xml"/><Relationship Id="rId170" Type="http://schemas.openxmlformats.org/officeDocument/2006/relationships/image" Target="../media/image113.png"/><Relationship Id="rId191" Type="http://schemas.openxmlformats.org/officeDocument/2006/relationships/customXml" Target="../ink/ink94.xml"/><Relationship Id="rId205" Type="http://schemas.openxmlformats.org/officeDocument/2006/relationships/customXml" Target="../ink/ink101.xml"/><Relationship Id="rId107" Type="http://schemas.openxmlformats.org/officeDocument/2006/relationships/customXml" Target="../ink/ink52.xml"/><Relationship Id="rId11" Type="http://schemas.openxmlformats.org/officeDocument/2006/relationships/customXml" Target="../ink/ink4.xml"/><Relationship Id="rId32" Type="http://schemas.openxmlformats.org/officeDocument/2006/relationships/image" Target="../media/image44.png"/><Relationship Id="rId53" Type="http://schemas.openxmlformats.org/officeDocument/2006/relationships/customXml" Target="../ink/ink25.xml"/><Relationship Id="rId74" Type="http://schemas.openxmlformats.org/officeDocument/2006/relationships/image" Target="../media/image65.png"/><Relationship Id="rId128" Type="http://schemas.openxmlformats.org/officeDocument/2006/relationships/image" Target="../media/image92.png"/><Relationship Id="rId149" Type="http://schemas.openxmlformats.org/officeDocument/2006/relationships/customXml" Target="../ink/ink73.xml"/><Relationship Id="rId5" Type="http://schemas.openxmlformats.org/officeDocument/2006/relationships/customXml" Target="../ink/ink1.xml"/><Relationship Id="rId95" Type="http://schemas.openxmlformats.org/officeDocument/2006/relationships/customXml" Target="../ink/ink46.xml"/><Relationship Id="rId160" Type="http://schemas.openxmlformats.org/officeDocument/2006/relationships/image" Target="../media/image108.png"/><Relationship Id="rId181" Type="http://schemas.openxmlformats.org/officeDocument/2006/relationships/customXml" Target="../ink/ink89.xml"/><Relationship Id="rId216" Type="http://schemas.openxmlformats.org/officeDocument/2006/relationships/image" Target="../media/image136.png"/><Relationship Id="rId22" Type="http://schemas.openxmlformats.org/officeDocument/2006/relationships/image" Target="../media/image39.png"/><Relationship Id="rId43" Type="http://schemas.openxmlformats.org/officeDocument/2006/relationships/customXml" Target="../ink/ink20.xml"/><Relationship Id="rId64" Type="http://schemas.openxmlformats.org/officeDocument/2006/relationships/image" Target="../media/image60.png"/><Relationship Id="rId118" Type="http://schemas.openxmlformats.org/officeDocument/2006/relationships/image" Target="../media/image87.png"/><Relationship Id="rId139" Type="http://schemas.openxmlformats.org/officeDocument/2006/relationships/customXml" Target="../ink/ink68.xml"/><Relationship Id="rId85" Type="http://schemas.openxmlformats.org/officeDocument/2006/relationships/customXml" Target="../ink/ink41.xml"/><Relationship Id="rId150" Type="http://schemas.openxmlformats.org/officeDocument/2006/relationships/image" Target="../media/image103.png"/><Relationship Id="rId171" Type="http://schemas.openxmlformats.org/officeDocument/2006/relationships/customXml" Target="../ink/ink84.xml"/><Relationship Id="rId192" Type="http://schemas.openxmlformats.org/officeDocument/2006/relationships/image" Target="../media/image124.png"/><Relationship Id="rId206" Type="http://schemas.openxmlformats.org/officeDocument/2006/relationships/image" Target="../media/image131.png"/><Relationship Id="rId12" Type="http://schemas.openxmlformats.org/officeDocument/2006/relationships/image" Target="../media/image34.png"/><Relationship Id="rId33" Type="http://schemas.openxmlformats.org/officeDocument/2006/relationships/customXml" Target="../ink/ink15.xml"/><Relationship Id="rId108" Type="http://schemas.openxmlformats.org/officeDocument/2006/relationships/image" Target="../media/image82.png"/><Relationship Id="rId129" Type="http://schemas.openxmlformats.org/officeDocument/2006/relationships/customXml" Target="../ink/ink63.xml"/><Relationship Id="rId54" Type="http://schemas.openxmlformats.org/officeDocument/2006/relationships/image" Target="../media/image55.png"/><Relationship Id="rId75" Type="http://schemas.openxmlformats.org/officeDocument/2006/relationships/customXml" Target="../ink/ink36.xml"/><Relationship Id="rId96" Type="http://schemas.openxmlformats.org/officeDocument/2006/relationships/image" Target="../media/image76.png"/><Relationship Id="rId140" Type="http://schemas.openxmlformats.org/officeDocument/2006/relationships/image" Target="../media/image98.png"/><Relationship Id="rId161" Type="http://schemas.openxmlformats.org/officeDocument/2006/relationships/customXml" Target="../ink/ink79.xml"/><Relationship Id="rId182" Type="http://schemas.openxmlformats.org/officeDocument/2006/relationships/image" Target="../media/image119.png"/><Relationship Id="rId217" Type="http://schemas.openxmlformats.org/officeDocument/2006/relationships/customXml" Target="../ink/ink107.xml"/><Relationship Id="rId6" Type="http://schemas.openxmlformats.org/officeDocument/2006/relationships/image" Target="../media/image31.png"/><Relationship Id="rId23" Type="http://schemas.openxmlformats.org/officeDocument/2006/relationships/customXml" Target="../ink/ink10.xml"/><Relationship Id="rId119" Type="http://schemas.openxmlformats.org/officeDocument/2006/relationships/customXml" Target="../ink/ink58.xml"/><Relationship Id="rId44" Type="http://schemas.openxmlformats.org/officeDocument/2006/relationships/image" Target="../media/image50.png"/><Relationship Id="rId65" Type="http://schemas.openxmlformats.org/officeDocument/2006/relationships/customXml" Target="../ink/ink31.xml"/><Relationship Id="rId86" Type="http://schemas.openxmlformats.org/officeDocument/2006/relationships/image" Target="../media/image71.png"/><Relationship Id="rId130" Type="http://schemas.openxmlformats.org/officeDocument/2006/relationships/image" Target="../media/image93.png"/><Relationship Id="rId151" Type="http://schemas.openxmlformats.org/officeDocument/2006/relationships/customXml" Target="../ink/ink74.xml"/><Relationship Id="rId172" Type="http://schemas.openxmlformats.org/officeDocument/2006/relationships/image" Target="../media/image114.png"/><Relationship Id="rId193" Type="http://schemas.openxmlformats.org/officeDocument/2006/relationships/customXml" Target="../ink/ink95.xml"/><Relationship Id="rId207" Type="http://schemas.openxmlformats.org/officeDocument/2006/relationships/customXml" Target="../ink/ink102.xml"/><Relationship Id="rId13" Type="http://schemas.openxmlformats.org/officeDocument/2006/relationships/customXml" Target="../ink/ink5.xml"/><Relationship Id="rId109" Type="http://schemas.openxmlformats.org/officeDocument/2006/relationships/customXml" Target="../ink/ink53.xml"/><Relationship Id="rId34" Type="http://schemas.openxmlformats.org/officeDocument/2006/relationships/image" Target="../media/image45.png"/><Relationship Id="rId55" Type="http://schemas.openxmlformats.org/officeDocument/2006/relationships/customXml" Target="../ink/ink26.xml"/><Relationship Id="rId76" Type="http://schemas.openxmlformats.org/officeDocument/2006/relationships/image" Target="../media/image66.png"/><Relationship Id="rId97" Type="http://schemas.openxmlformats.org/officeDocument/2006/relationships/customXml" Target="../ink/ink47.xml"/><Relationship Id="rId120" Type="http://schemas.openxmlformats.org/officeDocument/2006/relationships/image" Target="../media/image88.png"/><Relationship Id="rId141" Type="http://schemas.openxmlformats.org/officeDocument/2006/relationships/customXml" Target="../ink/ink69.xml"/><Relationship Id="rId7" Type="http://schemas.openxmlformats.org/officeDocument/2006/relationships/customXml" Target="../ink/ink2.xml"/><Relationship Id="rId162" Type="http://schemas.openxmlformats.org/officeDocument/2006/relationships/image" Target="../media/image109.png"/><Relationship Id="rId183" Type="http://schemas.openxmlformats.org/officeDocument/2006/relationships/customXml" Target="../ink/ink90.xml"/><Relationship Id="rId218" Type="http://schemas.openxmlformats.org/officeDocument/2006/relationships/image" Target="../media/image137.png"/><Relationship Id="rId24" Type="http://schemas.openxmlformats.org/officeDocument/2006/relationships/image" Target="../media/image40.png"/><Relationship Id="rId45" Type="http://schemas.openxmlformats.org/officeDocument/2006/relationships/customXml" Target="../ink/ink21.xml"/><Relationship Id="rId66" Type="http://schemas.openxmlformats.org/officeDocument/2006/relationships/image" Target="../media/image61.png"/><Relationship Id="rId87" Type="http://schemas.openxmlformats.org/officeDocument/2006/relationships/customXml" Target="../ink/ink42.xml"/><Relationship Id="rId110" Type="http://schemas.openxmlformats.org/officeDocument/2006/relationships/image" Target="../media/image83.png"/><Relationship Id="rId131" Type="http://schemas.openxmlformats.org/officeDocument/2006/relationships/customXml" Target="../ink/ink64.xml"/><Relationship Id="rId152" Type="http://schemas.openxmlformats.org/officeDocument/2006/relationships/image" Target="../media/image104.png"/><Relationship Id="rId173" Type="http://schemas.openxmlformats.org/officeDocument/2006/relationships/customXml" Target="../ink/ink85.xml"/><Relationship Id="rId194" Type="http://schemas.openxmlformats.org/officeDocument/2006/relationships/image" Target="../media/image125.png"/><Relationship Id="rId208" Type="http://schemas.openxmlformats.org/officeDocument/2006/relationships/image" Target="../media/image132.png"/><Relationship Id="rId14" Type="http://schemas.openxmlformats.org/officeDocument/2006/relationships/image" Target="../media/image35.png"/><Relationship Id="rId35" Type="http://schemas.openxmlformats.org/officeDocument/2006/relationships/customXml" Target="../ink/ink16.xml"/><Relationship Id="rId56" Type="http://schemas.openxmlformats.org/officeDocument/2006/relationships/image" Target="../media/image56.png"/><Relationship Id="rId77" Type="http://schemas.openxmlformats.org/officeDocument/2006/relationships/customXml" Target="../ink/ink37.xml"/><Relationship Id="rId100" Type="http://schemas.openxmlformats.org/officeDocument/2006/relationships/image" Target="../media/image78.png"/><Relationship Id="rId8" Type="http://schemas.openxmlformats.org/officeDocument/2006/relationships/image" Target="../media/image32.png"/><Relationship Id="rId51" Type="http://schemas.openxmlformats.org/officeDocument/2006/relationships/customXml" Target="../ink/ink24.xml"/><Relationship Id="rId72" Type="http://schemas.openxmlformats.org/officeDocument/2006/relationships/image" Target="../media/image64.png"/><Relationship Id="rId93" Type="http://schemas.openxmlformats.org/officeDocument/2006/relationships/customXml" Target="../ink/ink45.xml"/><Relationship Id="rId98" Type="http://schemas.openxmlformats.org/officeDocument/2006/relationships/image" Target="../media/image77.png"/><Relationship Id="rId121" Type="http://schemas.openxmlformats.org/officeDocument/2006/relationships/customXml" Target="../ink/ink59.xml"/><Relationship Id="rId142" Type="http://schemas.openxmlformats.org/officeDocument/2006/relationships/image" Target="../media/image99.png"/><Relationship Id="rId163" Type="http://schemas.openxmlformats.org/officeDocument/2006/relationships/customXml" Target="../ink/ink80.xml"/><Relationship Id="rId184" Type="http://schemas.openxmlformats.org/officeDocument/2006/relationships/image" Target="../media/image120.png"/><Relationship Id="rId189" Type="http://schemas.openxmlformats.org/officeDocument/2006/relationships/customXml" Target="../ink/ink93.xml"/><Relationship Id="rId219" Type="http://schemas.openxmlformats.org/officeDocument/2006/relationships/customXml" Target="../ink/ink108.xml"/><Relationship Id="rId3" Type="http://schemas.openxmlformats.org/officeDocument/2006/relationships/oleObject" Target="../embeddings/oleObject11.bin"/><Relationship Id="rId214" Type="http://schemas.openxmlformats.org/officeDocument/2006/relationships/image" Target="../media/image135.png"/><Relationship Id="rId25" Type="http://schemas.openxmlformats.org/officeDocument/2006/relationships/customXml" Target="../ink/ink11.xml"/><Relationship Id="rId46" Type="http://schemas.openxmlformats.org/officeDocument/2006/relationships/image" Target="../media/image51.png"/><Relationship Id="rId67" Type="http://schemas.openxmlformats.org/officeDocument/2006/relationships/customXml" Target="../ink/ink32.xml"/><Relationship Id="rId116" Type="http://schemas.openxmlformats.org/officeDocument/2006/relationships/image" Target="../media/image86.png"/><Relationship Id="rId137" Type="http://schemas.openxmlformats.org/officeDocument/2006/relationships/customXml" Target="../ink/ink67.xml"/><Relationship Id="rId158" Type="http://schemas.openxmlformats.org/officeDocument/2006/relationships/image" Target="../media/image107.png"/><Relationship Id="rId20" Type="http://schemas.openxmlformats.org/officeDocument/2006/relationships/image" Target="../media/image38.png"/><Relationship Id="rId41" Type="http://schemas.openxmlformats.org/officeDocument/2006/relationships/customXml" Target="../ink/ink19.xml"/><Relationship Id="rId62" Type="http://schemas.openxmlformats.org/officeDocument/2006/relationships/image" Target="../media/image59.png"/><Relationship Id="rId83" Type="http://schemas.openxmlformats.org/officeDocument/2006/relationships/customXml" Target="../ink/ink40.xml"/><Relationship Id="rId88" Type="http://schemas.openxmlformats.org/officeDocument/2006/relationships/image" Target="../media/image72.png"/><Relationship Id="rId111" Type="http://schemas.openxmlformats.org/officeDocument/2006/relationships/customXml" Target="../ink/ink54.xml"/><Relationship Id="rId132" Type="http://schemas.openxmlformats.org/officeDocument/2006/relationships/image" Target="../media/image94.png"/><Relationship Id="rId153" Type="http://schemas.openxmlformats.org/officeDocument/2006/relationships/customXml" Target="../ink/ink75.xml"/><Relationship Id="rId174" Type="http://schemas.openxmlformats.org/officeDocument/2006/relationships/image" Target="../media/image115.png"/><Relationship Id="rId179" Type="http://schemas.openxmlformats.org/officeDocument/2006/relationships/customXml" Target="../ink/ink88.xml"/><Relationship Id="rId195" Type="http://schemas.openxmlformats.org/officeDocument/2006/relationships/customXml" Target="../ink/ink96.xml"/><Relationship Id="rId209" Type="http://schemas.openxmlformats.org/officeDocument/2006/relationships/customXml" Target="../ink/ink103.xml"/><Relationship Id="rId190" Type="http://schemas.openxmlformats.org/officeDocument/2006/relationships/image" Target="../media/image123.png"/><Relationship Id="rId204" Type="http://schemas.openxmlformats.org/officeDocument/2006/relationships/image" Target="../media/image130.png"/><Relationship Id="rId220" Type="http://schemas.openxmlformats.org/officeDocument/2006/relationships/image" Target="../media/image138.png"/><Relationship Id="rId15" Type="http://schemas.openxmlformats.org/officeDocument/2006/relationships/customXml" Target="../ink/ink6.xml"/><Relationship Id="rId36" Type="http://schemas.openxmlformats.org/officeDocument/2006/relationships/image" Target="../media/image46.png"/><Relationship Id="rId57" Type="http://schemas.openxmlformats.org/officeDocument/2006/relationships/customXml" Target="../ink/ink27.xml"/><Relationship Id="rId106" Type="http://schemas.openxmlformats.org/officeDocument/2006/relationships/image" Target="../media/image81.png"/><Relationship Id="rId127" Type="http://schemas.openxmlformats.org/officeDocument/2006/relationships/customXml" Target="../ink/ink62.xml"/><Relationship Id="rId10" Type="http://schemas.openxmlformats.org/officeDocument/2006/relationships/image" Target="../media/image33.png"/><Relationship Id="rId31" Type="http://schemas.openxmlformats.org/officeDocument/2006/relationships/customXml" Target="../ink/ink14.xml"/><Relationship Id="rId52" Type="http://schemas.openxmlformats.org/officeDocument/2006/relationships/image" Target="../media/image54.png"/><Relationship Id="rId73" Type="http://schemas.openxmlformats.org/officeDocument/2006/relationships/customXml" Target="../ink/ink35.xml"/><Relationship Id="rId78" Type="http://schemas.openxmlformats.org/officeDocument/2006/relationships/image" Target="../media/image67.png"/><Relationship Id="rId94" Type="http://schemas.openxmlformats.org/officeDocument/2006/relationships/image" Target="../media/image75.png"/><Relationship Id="rId99" Type="http://schemas.openxmlformats.org/officeDocument/2006/relationships/customXml" Target="../ink/ink48.xml"/><Relationship Id="rId101" Type="http://schemas.openxmlformats.org/officeDocument/2006/relationships/customXml" Target="../ink/ink49.xml"/><Relationship Id="rId122" Type="http://schemas.openxmlformats.org/officeDocument/2006/relationships/image" Target="../media/image89.png"/><Relationship Id="rId143" Type="http://schemas.openxmlformats.org/officeDocument/2006/relationships/customXml" Target="../ink/ink70.xml"/><Relationship Id="rId148" Type="http://schemas.openxmlformats.org/officeDocument/2006/relationships/image" Target="../media/image102.png"/><Relationship Id="rId164" Type="http://schemas.openxmlformats.org/officeDocument/2006/relationships/image" Target="../media/image110.png"/><Relationship Id="rId169" Type="http://schemas.openxmlformats.org/officeDocument/2006/relationships/customXml" Target="../ink/ink83.xml"/><Relationship Id="rId185" Type="http://schemas.openxmlformats.org/officeDocument/2006/relationships/customXml" Target="../ink/ink91.xml"/><Relationship Id="rId4" Type="http://schemas.openxmlformats.org/officeDocument/2006/relationships/image" Target="../media/image30.wmf"/><Relationship Id="rId9" Type="http://schemas.openxmlformats.org/officeDocument/2006/relationships/customXml" Target="../ink/ink3.xml"/><Relationship Id="rId180" Type="http://schemas.openxmlformats.org/officeDocument/2006/relationships/image" Target="../media/image118.png"/><Relationship Id="rId210" Type="http://schemas.openxmlformats.org/officeDocument/2006/relationships/image" Target="../media/image133.png"/><Relationship Id="rId215" Type="http://schemas.openxmlformats.org/officeDocument/2006/relationships/customXml" Target="../ink/ink106.xml"/><Relationship Id="rId26" Type="http://schemas.openxmlformats.org/officeDocument/2006/relationships/image" Target="../media/image41.png"/><Relationship Id="rId47" Type="http://schemas.openxmlformats.org/officeDocument/2006/relationships/customXml" Target="../ink/ink22.xml"/><Relationship Id="rId68" Type="http://schemas.openxmlformats.org/officeDocument/2006/relationships/image" Target="../media/image62.png"/><Relationship Id="rId89" Type="http://schemas.openxmlformats.org/officeDocument/2006/relationships/customXml" Target="../ink/ink43.xml"/><Relationship Id="rId112" Type="http://schemas.openxmlformats.org/officeDocument/2006/relationships/image" Target="../media/image84.png"/><Relationship Id="rId133" Type="http://schemas.openxmlformats.org/officeDocument/2006/relationships/customXml" Target="../ink/ink65.xml"/><Relationship Id="rId154" Type="http://schemas.openxmlformats.org/officeDocument/2006/relationships/image" Target="../media/image105.png"/><Relationship Id="rId175" Type="http://schemas.openxmlformats.org/officeDocument/2006/relationships/customXml" Target="../ink/ink86.xml"/><Relationship Id="rId196" Type="http://schemas.openxmlformats.org/officeDocument/2006/relationships/image" Target="../media/image126.png"/><Relationship Id="rId200" Type="http://schemas.openxmlformats.org/officeDocument/2006/relationships/image" Target="../media/image128.png"/><Relationship Id="rId16" Type="http://schemas.openxmlformats.org/officeDocument/2006/relationships/image" Target="../media/image36.png"/><Relationship Id="rId221" Type="http://schemas.openxmlformats.org/officeDocument/2006/relationships/customXml" Target="../ink/ink109.xml"/><Relationship Id="rId37" Type="http://schemas.openxmlformats.org/officeDocument/2006/relationships/customXml" Target="../ink/ink17.xml"/><Relationship Id="rId58" Type="http://schemas.openxmlformats.org/officeDocument/2006/relationships/image" Target="../media/image57.png"/><Relationship Id="rId79" Type="http://schemas.openxmlformats.org/officeDocument/2006/relationships/customXml" Target="../ink/ink38.xml"/><Relationship Id="rId102" Type="http://schemas.openxmlformats.org/officeDocument/2006/relationships/image" Target="../media/image79.png"/><Relationship Id="rId123" Type="http://schemas.openxmlformats.org/officeDocument/2006/relationships/customXml" Target="../ink/ink60.xml"/><Relationship Id="rId144" Type="http://schemas.openxmlformats.org/officeDocument/2006/relationships/image" Target="../media/image100.png"/><Relationship Id="rId90" Type="http://schemas.openxmlformats.org/officeDocument/2006/relationships/image" Target="../media/image73.png"/><Relationship Id="rId165" Type="http://schemas.openxmlformats.org/officeDocument/2006/relationships/customXml" Target="../ink/ink81.xml"/><Relationship Id="rId186" Type="http://schemas.openxmlformats.org/officeDocument/2006/relationships/image" Target="../media/image121.png"/><Relationship Id="rId211" Type="http://schemas.openxmlformats.org/officeDocument/2006/relationships/customXml" Target="../ink/ink104.xml"/><Relationship Id="rId27" Type="http://schemas.openxmlformats.org/officeDocument/2006/relationships/customXml" Target="../ink/ink12.xml"/><Relationship Id="rId48" Type="http://schemas.openxmlformats.org/officeDocument/2006/relationships/image" Target="../media/image52.png"/><Relationship Id="rId69" Type="http://schemas.openxmlformats.org/officeDocument/2006/relationships/customXml" Target="../ink/ink33.xml"/><Relationship Id="rId113" Type="http://schemas.openxmlformats.org/officeDocument/2006/relationships/customXml" Target="../ink/ink55.xml"/><Relationship Id="rId134" Type="http://schemas.openxmlformats.org/officeDocument/2006/relationships/image" Target="../media/image95.png"/><Relationship Id="rId80" Type="http://schemas.openxmlformats.org/officeDocument/2006/relationships/image" Target="../media/image68.png"/><Relationship Id="rId155" Type="http://schemas.openxmlformats.org/officeDocument/2006/relationships/customXml" Target="../ink/ink76.xml"/><Relationship Id="rId176" Type="http://schemas.openxmlformats.org/officeDocument/2006/relationships/image" Target="../media/image116.png"/><Relationship Id="rId197" Type="http://schemas.openxmlformats.org/officeDocument/2006/relationships/customXml" Target="../ink/ink97.xml"/><Relationship Id="rId201" Type="http://schemas.openxmlformats.org/officeDocument/2006/relationships/customXml" Target="../ink/ink99.xml"/><Relationship Id="rId222" Type="http://schemas.openxmlformats.org/officeDocument/2006/relationships/image" Target="../media/image139.png"/><Relationship Id="rId17" Type="http://schemas.openxmlformats.org/officeDocument/2006/relationships/customXml" Target="../ink/ink7.xml"/><Relationship Id="rId38" Type="http://schemas.openxmlformats.org/officeDocument/2006/relationships/image" Target="../media/image47.png"/><Relationship Id="rId59" Type="http://schemas.openxmlformats.org/officeDocument/2006/relationships/customXml" Target="../ink/ink28.xml"/><Relationship Id="rId103" Type="http://schemas.openxmlformats.org/officeDocument/2006/relationships/customXml" Target="../ink/ink50.xml"/><Relationship Id="rId124" Type="http://schemas.openxmlformats.org/officeDocument/2006/relationships/image" Target="../media/image90.png"/><Relationship Id="rId70" Type="http://schemas.openxmlformats.org/officeDocument/2006/relationships/image" Target="../media/image63.png"/><Relationship Id="rId91" Type="http://schemas.openxmlformats.org/officeDocument/2006/relationships/customXml" Target="../ink/ink44.xml"/><Relationship Id="rId145" Type="http://schemas.openxmlformats.org/officeDocument/2006/relationships/customXml" Target="../ink/ink71.xml"/><Relationship Id="rId166" Type="http://schemas.openxmlformats.org/officeDocument/2006/relationships/image" Target="../media/image111.png"/><Relationship Id="rId187" Type="http://schemas.openxmlformats.org/officeDocument/2006/relationships/customXml" Target="../ink/ink92.xml"/><Relationship Id="rId1" Type="http://schemas.openxmlformats.org/officeDocument/2006/relationships/vmlDrawing" Target="../drawings/vmlDrawing3.vml"/><Relationship Id="rId212" Type="http://schemas.openxmlformats.org/officeDocument/2006/relationships/image" Target="../media/image134.png"/><Relationship Id="rId28" Type="http://schemas.openxmlformats.org/officeDocument/2006/relationships/image" Target="../media/image42.png"/><Relationship Id="rId49" Type="http://schemas.openxmlformats.org/officeDocument/2006/relationships/customXml" Target="../ink/ink23.xml"/><Relationship Id="rId114" Type="http://schemas.openxmlformats.org/officeDocument/2006/relationships/image" Target="../media/image85.png"/><Relationship Id="rId60" Type="http://schemas.openxmlformats.org/officeDocument/2006/relationships/image" Target="../media/image58.png"/><Relationship Id="rId81" Type="http://schemas.openxmlformats.org/officeDocument/2006/relationships/customXml" Target="../ink/ink39.xml"/><Relationship Id="rId135" Type="http://schemas.openxmlformats.org/officeDocument/2006/relationships/customXml" Target="../ink/ink66.xml"/><Relationship Id="rId156" Type="http://schemas.openxmlformats.org/officeDocument/2006/relationships/image" Target="../media/image106.png"/><Relationship Id="rId177" Type="http://schemas.openxmlformats.org/officeDocument/2006/relationships/customXml" Target="../ink/ink87.xml"/><Relationship Id="rId198" Type="http://schemas.openxmlformats.org/officeDocument/2006/relationships/image" Target="../media/image127.png"/><Relationship Id="rId202" Type="http://schemas.openxmlformats.org/officeDocument/2006/relationships/image" Target="../media/image129.png"/><Relationship Id="rId18" Type="http://schemas.openxmlformats.org/officeDocument/2006/relationships/image" Target="../media/image37.png"/><Relationship Id="rId39" Type="http://schemas.openxmlformats.org/officeDocument/2006/relationships/customXml" Target="../ink/ink18.xml"/><Relationship Id="rId50" Type="http://schemas.openxmlformats.org/officeDocument/2006/relationships/image" Target="../media/image53.png"/><Relationship Id="rId104" Type="http://schemas.openxmlformats.org/officeDocument/2006/relationships/image" Target="../media/image80.png"/><Relationship Id="rId125" Type="http://schemas.openxmlformats.org/officeDocument/2006/relationships/customXml" Target="../ink/ink61.xml"/><Relationship Id="rId146" Type="http://schemas.openxmlformats.org/officeDocument/2006/relationships/image" Target="../media/image101.png"/><Relationship Id="rId167" Type="http://schemas.openxmlformats.org/officeDocument/2006/relationships/customXml" Target="../ink/ink82.xml"/><Relationship Id="rId188" Type="http://schemas.openxmlformats.org/officeDocument/2006/relationships/image" Target="../media/image122.png"/><Relationship Id="rId71" Type="http://schemas.openxmlformats.org/officeDocument/2006/relationships/customXml" Target="../ink/ink34.xml"/><Relationship Id="rId92" Type="http://schemas.openxmlformats.org/officeDocument/2006/relationships/image" Target="../media/image74.png"/><Relationship Id="rId213" Type="http://schemas.openxmlformats.org/officeDocument/2006/relationships/customXml" Target="../ink/ink105.xml"/><Relationship Id="rId2" Type="http://schemas.openxmlformats.org/officeDocument/2006/relationships/slideLayout" Target="../slideLayouts/slideLayout2.xml"/><Relationship Id="rId29" Type="http://schemas.openxmlformats.org/officeDocument/2006/relationships/customXml" Target="../ink/ink13.xml"/><Relationship Id="rId40" Type="http://schemas.openxmlformats.org/officeDocument/2006/relationships/image" Target="../media/image48.png"/><Relationship Id="rId115" Type="http://schemas.openxmlformats.org/officeDocument/2006/relationships/customXml" Target="../ink/ink56.xml"/><Relationship Id="rId136" Type="http://schemas.openxmlformats.org/officeDocument/2006/relationships/image" Target="../media/image96.png"/><Relationship Id="rId157" Type="http://schemas.openxmlformats.org/officeDocument/2006/relationships/customXml" Target="../ink/ink77.xml"/><Relationship Id="rId178" Type="http://schemas.openxmlformats.org/officeDocument/2006/relationships/image" Target="../media/image117.png"/><Relationship Id="rId61" Type="http://schemas.openxmlformats.org/officeDocument/2006/relationships/customXml" Target="../ink/ink29.xml"/><Relationship Id="rId82" Type="http://schemas.openxmlformats.org/officeDocument/2006/relationships/image" Target="../media/image69.png"/><Relationship Id="rId199" Type="http://schemas.openxmlformats.org/officeDocument/2006/relationships/customXml" Target="../ink/ink98.xml"/><Relationship Id="rId203" Type="http://schemas.openxmlformats.org/officeDocument/2006/relationships/customXml" Target="../ink/ink100.xml"/><Relationship Id="rId19" Type="http://schemas.openxmlformats.org/officeDocument/2006/relationships/customXml" Target="../ink/ink8.xml"/><Relationship Id="rId30" Type="http://schemas.openxmlformats.org/officeDocument/2006/relationships/image" Target="../media/image43.png"/><Relationship Id="rId105" Type="http://schemas.openxmlformats.org/officeDocument/2006/relationships/customXml" Target="../ink/ink51.xml"/><Relationship Id="rId126" Type="http://schemas.openxmlformats.org/officeDocument/2006/relationships/image" Target="../media/image91.png"/><Relationship Id="rId147" Type="http://schemas.openxmlformats.org/officeDocument/2006/relationships/customXml" Target="../ink/ink72.xml"/><Relationship Id="rId168" Type="http://schemas.openxmlformats.org/officeDocument/2006/relationships/image" Target="../media/image112.png"/></Relationships>
</file>

<file path=ppt/slides/_rels/slide11.xml.rels><?xml version="1.0" encoding="UTF-8" standalone="yes"?>
<Relationships xmlns="http://schemas.openxmlformats.org/package/2006/relationships"><Relationship Id="rId21" Type="http://schemas.openxmlformats.org/officeDocument/2006/relationships/customXml" Target="../ink/ink119.xml"/><Relationship Id="rId170" Type="http://schemas.openxmlformats.org/officeDocument/2006/relationships/image" Target="../media/image220.png"/><Relationship Id="rId268" Type="http://schemas.openxmlformats.org/officeDocument/2006/relationships/customXml" Target="../ink/ink247.xml"/><Relationship Id="rId475" Type="http://schemas.openxmlformats.org/officeDocument/2006/relationships/image" Target="../media/image368.png"/><Relationship Id="rId682" Type="http://schemas.openxmlformats.org/officeDocument/2006/relationships/image" Target="../media/image466.png"/><Relationship Id="rId128" Type="http://schemas.openxmlformats.org/officeDocument/2006/relationships/customXml" Target="../ink/ink174.xml"/><Relationship Id="rId335" Type="http://schemas.openxmlformats.org/officeDocument/2006/relationships/customXml" Target="../ink/ink282.xml"/><Relationship Id="rId542" Type="http://schemas.openxmlformats.org/officeDocument/2006/relationships/customXml" Target="../ink/ink389.xml"/><Relationship Id="rId987" Type="http://schemas.openxmlformats.org/officeDocument/2006/relationships/image" Target="../media/image617.png"/><Relationship Id="rId402" Type="http://schemas.openxmlformats.org/officeDocument/2006/relationships/image" Target="../media/image332.png"/><Relationship Id="rId847" Type="http://schemas.openxmlformats.org/officeDocument/2006/relationships/image" Target="../media/image548.png"/><Relationship Id="rId1032" Type="http://schemas.openxmlformats.org/officeDocument/2006/relationships/customXml" Target="../ink/ink639.xml"/><Relationship Id="rId707" Type="http://schemas.openxmlformats.org/officeDocument/2006/relationships/image" Target="../media/image478.png"/><Relationship Id="rId914" Type="http://schemas.openxmlformats.org/officeDocument/2006/relationships/customXml" Target="../ink/ink579.xml"/><Relationship Id="rId43" Type="http://schemas.openxmlformats.org/officeDocument/2006/relationships/customXml" Target="../ink/ink130.xml"/><Relationship Id="rId192" Type="http://schemas.openxmlformats.org/officeDocument/2006/relationships/customXml" Target="../ink/ink208.xml"/><Relationship Id="rId497" Type="http://schemas.openxmlformats.org/officeDocument/2006/relationships/image" Target="../media/image379.png"/><Relationship Id="rId357" Type="http://schemas.openxmlformats.org/officeDocument/2006/relationships/image" Target="../media/image310.png"/><Relationship Id="rId217" Type="http://schemas.openxmlformats.org/officeDocument/2006/relationships/customXml" Target="../ink/ink221.xml"/><Relationship Id="rId564" Type="http://schemas.openxmlformats.org/officeDocument/2006/relationships/image" Target="../media/image410.png"/><Relationship Id="rId771" Type="http://schemas.openxmlformats.org/officeDocument/2006/relationships/image" Target="../media/image510.png"/><Relationship Id="rId869" Type="http://schemas.openxmlformats.org/officeDocument/2006/relationships/image" Target="../media/image559.png"/><Relationship Id="rId424" Type="http://schemas.openxmlformats.org/officeDocument/2006/relationships/image" Target="../media/image343.png"/><Relationship Id="rId631" Type="http://schemas.openxmlformats.org/officeDocument/2006/relationships/customXml" Target="../ink/ink436.xml"/><Relationship Id="rId729" Type="http://schemas.openxmlformats.org/officeDocument/2006/relationships/image" Target="../media/image489.png"/><Relationship Id="rId1054" Type="http://schemas.openxmlformats.org/officeDocument/2006/relationships/image" Target="../media/image650.png"/><Relationship Id="rId936" Type="http://schemas.openxmlformats.org/officeDocument/2006/relationships/image" Target="../media/image592.png"/><Relationship Id="rId65" Type="http://schemas.openxmlformats.org/officeDocument/2006/relationships/customXml" Target="../ink/ink141.xml"/><Relationship Id="rId281" Type="http://schemas.openxmlformats.org/officeDocument/2006/relationships/image" Target="../media/image274.png"/><Relationship Id="rId502" Type="http://schemas.openxmlformats.org/officeDocument/2006/relationships/customXml" Target="../ink/ink367.xml"/><Relationship Id="rId947" Type="http://schemas.openxmlformats.org/officeDocument/2006/relationships/customXml" Target="../ink/ink596.xml"/><Relationship Id="rId76" Type="http://schemas.openxmlformats.org/officeDocument/2006/relationships/image" Target="../media/image176.png"/><Relationship Id="rId141" Type="http://schemas.openxmlformats.org/officeDocument/2006/relationships/image" Target="../media/image206.png"/><Relationship Id="rId379" Type="http://schemas.openxmlformats.org/officeDocument/2006/relationships/customXml" Target="../ink/ink305.xml"/><Relationship Id="rId586" Type="http://schemas.openxmlformats.org/officeDocument/2006/relationships/image" Target="../media/image420.png"/><Relationship Id="rId793" Type="http://schemas.openxmlformats.org/officeDocument/2006/relationships/image" Target="../media/image521.png"/><Relationship Id="rId807" Type="http://schemas.openxmlformats.org/officeDocument/2006/relationships/image" Target="../media/image528.png"/><Relationship Id="rId7" Type="http://schemas.openxmlformats.org/officeDocument/2006/relationships/customXml" Target="../ink/ink112.xml"/><Relationship Id="rId239" Type="http://schemas.openxmlformats.org/officeDocument/2006/relationships/image" Target="../media/image253.png"/><Relationship Id="rId446" Type="http://schemas.openxmlformats.org/officeDocument/2006/relationships/customXml" Target="../ink/ink339.xml"/><Relationship Id="rId653" Type="http://schemas.openxmlformats.org/officeDocument/2006/relationships/image" Target="../media/image452.png"/><Relationship Id="rId1076" Type="http://schemas.openxmlformats.org/officeDocument/2006/relationships/image" Target="../media/image661.png"/><Relationship Id="rId292" Type="http://schemas.openxmlformats.org/officeDocument/2006/relationships/image" Target="../media/image279.png"/><Relationship Id="rId306" Type="http://schemas.openxmlformats.org/officeDocument/2006/relationships/customXml" Target="../ink/ink267.xml"/><Relationship Id="rId860" Type="http://schemas.openxmlformats.org/officeDocument/2006/relationships/customXml" Target="../ink/ink552.xml"/><Relationship Id="rId958" Type="http://schemas.openxmlformats.org/officeDocument/2006/relationships/image" Target="../media/image603.png"/><Relationship Id="rId87" Type="http://schemas.openxmlformats.org/officeDocument/2006/relationships/image" Target="../media/image181.png"/><Relationship Id="rId513" Type="http://schemas.openxmlformats.org/officeDocument/2006/relationships/customXml" Target="../ink/ink373.xml"/><Relationship Id="rId597" Type="http://schemas.openxmlformats.org/officeDocument/2006/relationships/customXml" Target="../ink/ink418.xml"/><Relationship Id="rId720" Type="http://schemas.openxmlformats.org/officeDocument/2006/relationships/customXml" Target="../ink/ink482.xml"/><Relationship Id="rId818" Type="http://schemas.openxmlformats.org/officeDocument/2006/relationships/customXml" Target="../ink/ink531.xml"/><Relationship Id="rId152" Type="http://schemas.openxmlformats.org/officeDocument/2006/relationships/customXml" Target="../ink/ink187.xml"/><Relationship Id="rId457" Type="http://schemas.openxmlformats.org/officeDocument/2006/relationships/image" Target="../media/image359.png"/><Relationship Id="rId1003" Type="http://schemas.openxmlformats.org/officeDocument/2006/relationships/image" Target="../media/image625.png"/><Relationship Id="rId664" Type="http://schemas.openxmlformats.org/officeDocument/2006/relationships/customXml" Target="../ink/ink453.xml"/><Relationship Id="rId871" Type="http://schemas.openxmlformats.org/officeDocument/2006/relationships/image" Target="../media/image560.png"/><Relationship Id="rId969" Type="http://schemas.openxmlformats.org/officeDocument/2006/relationships/customXml" Target="../ink/ink607.xml"/><Relationship Id="rId14" Type="http://schemas.openxmlformats.org/officeDocument/2006/relationships/image" Target="../media/image146.png"/><Relationship Id="rId317" Type="http://schemas.openxmlformats.org/officeDocument/2006/relationships/image" Target="../media/image291.png"/><Relationship Id="rId524" Type="http://schemas.openxmlformats.org/officeDocument/2006/relationships/customXml" Target="../ink/ink379.xml"/><Relationship Id="rId731" Type="http://schemas.openxmlformats.org/officeDocument/2006/relationships/image" Target="../media/image490.png"/><Relationship Id="rId98" Type="http://schemas.openxmlformats.org/officeDocument/2006/relationships/customXml" Target="../ink/ink159.xml"/><Relationship Id="rId163" Type="http://schemas.openxmlformats.org/officeDocument/2006/relationships/customXml" Target="../ink/ink193.xml"/><Relationship Id="rId370" Type="http://schemas.openxmlformats.org/officeDocument/2006/relationships/customXml" Target="../ink/ink300.xml"/><Relationship Id="rId829" Type="http://schemas.openxmlformats.org/officeDocument/2006/relationships/image" Target="../media/image539.png"/><Relationship Id="rId1014" Type="http://schemas.openxmlformats.org/officeDocument/2006/relationships/customXml" Target="../ink/ink630.xml"/><Relationship Id="rId230" Type="http://schemas.openxmlformats.org/officeDocument/2006/relationships/customXml" Target="../ink/ink228.xml"/><Relationship Id="rId468" Type="http://schemas.openxmlformats.org/officeDocument/2006/relationships/customXml" Target="../ink/ink350.xml"/><Relationship Id="rId675" Type="http://schemas.openxmlformats.org/officeDocument/2006/relationships/customXml" Target="../ink/ink459.xml"/><Relationship Id="rId882" Type="http://schemas.openxmlformats.org/officeDocument/2006/relationships/customXml" Target="../ink/ink563.xml"/><Relationship Id="rId25" Type="http://schemas.openxmlformats.org/officeDocument/2006/relationships/customXml" Target="../ink/ink121.xml"/><Relationship Id="rId328" Type="http://schemas.openxmlformats.org/officeDocument/2006/relationships/image" Target="../media/image296.png"/><Relationship Id="rId535" Type="http://schemas.openxmlformats.org/officeDocument/2006/relationships/image" Target="../media/image396.png"/><Relationship Id="rId742" Type="http://schemas.openxmlformats.org/officeDocument/2006/relationships/customXml" Target="../ink/ink493.xml"/><Relationship Id="rId174" Type="http://schemas.openxmlformats.org/officeDocument/2006/relationships/image" Target="../media/image222.png"/><Relationship Id="rId381" Type="http://schemas.openxmlformats.org/officeDocument/2006/relationships/customXml" Target="../ink/ink306.xml"/><Relationship Id="rId602" Type="http://schemas.openxmlformats.org/officeDocument/2006/relationships/image" Target="../media/image428.png"/><Relationship Id="rId1025" Type="http://schemas.openxmlformats.org/officeDocument/2006/relationships/image" Target="../media/image636.png"/><Relationship Id="rId241" Type="http://schemas.openxmlformats.org/officeDocument/2006/relationships/image" Target="../media/image254.png"/><Relationship Id="rId479" Type="http://schemas.openxmlformats.org/officeDocument/2006/relationships/image" Target="../media/image370.png"/><Relationship Id="rId686" Type="http://schemas.openxmlformats.org/officeDocument/2006/relationships/image" Target="../media/image468.png"/><Relationship Id="rId893" Type="http://schemas.openxmlformats.org/officeDocument/2006/relationships/image" Target="../media/image571.png"/><Relationship Id="rId907" Type="http://schemas.openxmlformats.org/officeDocument/2006/relationships/image" Target="../media/image578.png"/><Relationship Id="rId36" Type="http://schemas.openxmlformats.org/officeDocument/2006/relationships/image" Target="../media/image157.png"/><Relationship Id="rId339" Type="http://schemas.openxmlformats.org/officeDocument/2006/relationships/customXml" Target="../ink/ink284.xml"/><Relationship Id="rId546" Type="http://schemas.openxmlformats.org/officeDocument/2006/relationships/customXml" Target="../ink/ink391.xml"/><Relationship Id="rId753" Type="http://schemas.openxmlformats.org/officeDocument/2006/relationships/image" Target="../media/image501.png"/><Relationship Id="rId101" Type="http://schemas.openxmlformats.org/officeDocument/2006/relationships/image" Target="../media/image187.png"/><Relationship Id="rId185" Type="http://schemas.openxmlformats.org/officeDocument/2006/relationships/customXml" Target="../ink/ink204.xml"/><Relationship Id="rId406" Type="http://schemas.openxmlformats.org/officeDocument/2006/relationships/image" Target="../media/image334.png"/><Relationship Id="rId960" Type="http://schemas.openxmlformats.org/officeDocument/2006/relationships/image" Target="../media/image604.png"/><Relationship Id="rId1036" Type="http://schemas.openxmlformats.org/officeDocument/2006/relationships/customXml" Target="../ink/ink641.xml"/><Relationship Id="rId392" Type="http://schemas.openxmlformats.org/officeDocument/2006/relationships/image" Target="../media/image327.png"/><Relationship Id="rId613" Type="http://schemas.openxmlformats.org/officeDocument/2006/relationships/customXml" Target="../ink/ink426.xml"/><Relationship Id="rId697" Type="http://schemas.openxmlformats.org/officeDocument/2006/relationships/customXml" Target="../ink/ink470.xml"/><Relationship Id="rId820" Type="http://schemas.openxmlformats.org/officeDocument/2006/relationships/customXml" Target="../ink/ink532.xml"/><Relationship Id="rId918" Type="http://schemas.openxmlformats.org/officeDocument/2006/relationships/customXml" Target="../ink/ink581.xml"/><Relationship Id="rId252" Type="http://schemas.openxmlformats.org/officeDocument/2006/relationships/customXml" Target="../ink/ink239.xml"/><Relationship Id="rId47" Type="http://schemas.openxmlformats.org/officeDocument/2006/relationships/customXml" Target="../ink/ink132.xml"/><Relationship Id="rId112" Type="http://schemas.openxmlformats.org/officeDocument/2006/relationships/customXml" Target="../ink/ink166.xml"/><Relationship Id="rId557" Type="http://schemas.openxmlformats.org/officeDocument/2006/relationships/image" Target="../media/image407.png"/><Relationship Id="rId764" Type="http://schemas.openxmlformats.org/officeDocument/2006/relationships/customXml" Target="../ink/ink504.xml"/><Relationship Id="rId971" Type="http://schemas.openxmlformats.org/officeDocument/2006/relationships/customXml" Target="../ink/ink608.xml"/><Relationship Id="rId196" Type="http://schemas.openxmlformats.org/officeDocument/2006/relationships/customXml" Target="../ink/ink210.xml"/><Relationship Id="rId417" Type="http://schemas.openxmlformats.org/officeDocument/2006/relationships/customXml" Target="../ink/ink324.xml"/><Relationship Id="rId624" Type="http://schemas.openxmlformats.org/officeDocument/2006/relationships/customXml" Target="../ink/ink432.xml"/><Relationship Id="rId831" Type="http://schemas.openxmlformats.org/officeDocument/2006/relationships/image" Target="../media/image540.png"/><Relationship Id="rId1047" Type="http://schemas.openxmlformats.org/officeDocument/2006/relationships/customXml" Target="../ink/ink647.xml"/><Relationship Id="rId263" Type="http://schemas.openxmlformats.org/officeDocument/2006/relationships/image" Target="../media/image265.png"/><Relationship Id="rId470" Type="http://schemas.openxmlformats.org/officeDocument/2006/relationships/customXml" Target="../ink/ink351.xml"/><Relationship Id="rId929" Type="http://schemas.openxmlformats.org/officeDocument/2006/relationships/customXml" Target="../ink/ink587.xml"/><Relationship Id="rId58" Type="http://schemas.openxmlformats.org/officeDocument/2006/relationships/image" Target="../media/image168.png"/><Relationship Id="rId123" Type="http://schemas.openxmlformats.org/officeDocument/2006/relationships/image" Target="../media/image198.png"/><Relationship Id="rId330" Type="http://schemas.openxmlformats.org/officeDocument/2006/relationships/image" Target="../media/image297.png"/><Relationship Id="rId568" Type="http://schemas.openxmlformats.org/officeDocument/2006/relationships/image" Target="../media/image412.png"/><Relationship Id="rId775" Type="http://schemas.openxmlformats.org/officeDocument/2006/relationships/image" Target="../media/image512.png"/><Relationship Id="rId982" Type="http://schemas.openxmlformats.org/officeDocument/2006/relationships/customXml" Target="../ink/ink614.xml"/><Relationship Id="rId428" Type="http://schemas.openxmlformats.org/officeDocument/2006/relationships/image" Target="../media/image345.png"/><Relationship Id="rId635" Type="http://schemas.openxmlformats.org/officeDocument/2006/relationships/customXml" Target="../ink/ink438.xml"/><Relationship Id="rId842" Type="http://schemas.openxmlformats.org/officeDocument/2006/relationships/customXml" Target="../ink/ink543.xml"/><Relationship Id="rId1058" Type="http://schemas.openxmlformats.org/officeDocument/2006/relationships/image" Target="../media/image652.png"/><Relationship Id="rId274" Type="http://schemas.openxmlformats.org/officeDocument/2006/relationships/customXml" Target="../ink/ink250.xml"/><Relationship Id="rId481" Type="http://schemas.openxmlformats.org/officeDocument/2006/relationships/image" Target="../media/image371.png"/><Relationship Id="rId702" Type="http://schemas.openxmlformats.org/officeDocument/2006/relationships/image" Target="../media/image476.png"/><Relationship Id="rId69" Type="http://schemas.openxmlformats.org/officeDocument/2006/relationships/customXml" Target="../ink/ink143.xml"/><Relationship Id="rId134" Type="http://schemas.openxmlformats.org/officeDocument/2006/relationships/customXml" Target="../ink/ink177.xml"/><Relationship Id="rId579" Type="http://schemas.openxmlformats.org/officeDocument/2006/relationships/customXml" Target="../ink/ink408.xml"/><Relationship Id="rId786" Type="http://schemas.openxmlformats.org/officeDocument/2006/relationships/customXml" Target="../ink/ink515.xml"/><Relationship Id="rId993" Type="http://schemas.openxmlformats.org/officeDocument/2006/relationships/image" Target="../media/image620.png"/><Relationship Id="rId341" Type="http://schemas.openxmlformats.org/officeDocument/2006/relationships/customXml" Target="../ink/ink285.xml"/><Relationship Id="rId439" Type="http://schemas.openxmlformats.org/officeDocument/2006/relationships/image" Target="../media/image350.png"/><Relationship Id="rId646" Type="http://schemas.openxmlformats.org/officeDocument/2006/relationships/image" Target="../media/image449.png"/><Relationship Id="rId1069" Type="http://schemas.openxmlformats.org/officeDocument/2006/relationships/customXml" Target="../ink/ink658.xml"/><Relationship Id="rId201" Type="http://schemas.openxmlformats.org/officeDocument/2006/relationships/image" Target="../media/image235.png"/><Relationship Id="rId285" Type="http://schemas.openxmlformats.org/officeDocument/2006/relationships/image" Target="../media/image276.png"/><Relationship Id="rId506" Type="http://schemas.openxmlformats.org/officeDocument/2006/relationships/image" Target="../media/image383.png"/><Relationship Id="rId853" Type="http://schemas.openxmlformats.org/officeDocument/2006/relationships/image" Target="../media/image551.png"/><Relationship Id="rId492" Type="http://schemas.openxmlformats.org/officeDocument/2006/relationships/customXml" Target="../ink/ink362.xml"/><Relationship Id="rId713" Type="http://schemas.openxmlformats.org/officeDocument/2006/relationships/image" Target="../media/image481.png"/><Relationship Id="rId797" Type="http://schemas.openxmlformats.org/officeDocument/2006/relationships/image" Target="../media/image523.png"/><Relationship Id="rId920" Type="http://schemas.openxmlformats.org/officeDocument/2006/relationships/customXml" Target="../ink/ink582.xml"/><Relationship Id="rId145" Type="http://schemas.openxmlformats.org/officeDocument/2006/relationships/image" Target="../media/image208.png"/><Relationship Id="rId352" Type="http://schemas.openxmlformats.org/officeDocument/2006/relationships/image" Target="../media/image308.png"/><Relationship Id="rId212" Type="http://schemas.openxmlformats.org/officeDocument/2006/relationships/customXml" Target="../ink/ink218.xml"/><Relationship Id="rId657" Type="http://schemas.openxmlformats.org/officeDocument/2006/relationships/image" Target="../media/image454.png"/><Relationship Id="rId864" Type="http://schemas.openxmlformats.org/officeDocument/2006/relationships/customXml" Target="../ink/ink554.xml"/><Relationship Id="rId296" Type="http://schemas.openxmlformats.org/officeDocument/2006/relationships/image" Target="../media/image281.png"/><Relationship Id="rId517" Type="http://schemas.openxmlformats.org/officeDocument/2006/relationships/customXml" Target="../ink/ink375.xml"/><Relationship Id="rId724" Type="http://schemas.openxmlformats.org/officeDocument/2006/relationships/customXml" Target="../ink/ink484.xml"/><Relationship Id="rId931" Type="http://schemas.openxmlformats.org/officeDocument/2006/relationships/customXml" Target="../ink/ink588.xml"/><Relationship Id="rId60" Type="http://schemas.openxmlformats.org/officeDocument/2006/relationships/image" Target="../media/image169.png"/><Relationship Id="rId156" Type="http://schemas.openxmlformats.org/officeDocument/2006/relationships/customXml" Target="../ink/ink189.xml"/><Relationship Id="rId363" Type="http://schemas.openxmlformats.org/officeDocument/2006/relationships/image" Target="../media/image313.png"/><Relationship Id="rId570" Type="http://schemas.openxmlformats.org/officeDocument/2006/relationships/image" Target="../media/image413.png"/><Relationship Id="rId1007" Type="http://schemas.openxmlformats.org/officeDocument/2006/relationships/image" Target="../media/image627.png"/><Relationship Id="rId223" Type="http://schemas.openxmlformats.org/officeDocument/2006/relationships/image" Target="../media/image245.png"/><Relationship Id="rId430" Type="http://schemas.openxmlformats.org/officeDocument/2006/relationships/image" Target="../media/image346.png"/><Relationship Id="rId668" Type="http://schemas.openxmlformats.org/officeDocument/2006/relationships/customXml" Target="../ink/ink455.xml"/><Relationship Id="rId875" Type="http://schemas.openxmlformats.org/officeDocument/2006/relationships/image" Target="../media/image562.png"/><Relationship Id="rId1060" Type="http://schemas.openxmlformats.org/officeDocument/2006/relationships/image" Target="../media/image653.png"/><Relationship Id="rId18" Type="http://schemas.openxmlformats.org/officeDocument/2006/relationships/image" Target="../media/image148.png"/><Relationship Id="rId528" Type="http://schemas.openxmlformats.org/officeDocument/2006/relationships/customXml" Target="../ink/ink382.xml"/><Relationship Id="rId735" Type="http://schemas.openxmlformats.org/officeDocument/2006/relationships/image" Target="../media/image492.png"/><Relationship Id="rId942" Type="http://schemas.openxmlformats.org/officeDocument/2006/relationships/image" Target="../media/image595.png"/><Relationship Id="rId167" Type="http://schemas.openxmlformats.org/officeDocument/2006/relationships/customXml" Target="../ink/ink195.xml"/><Relationship Id="rId374" Type="http://schemas.openxmlformats.org/officeDocument/2006/relationships/image" Target="../media/image318.png"/><Relationship Id="rId581" Type="http://schemas.openxmlformats.org/officeDocument/2006/relationships/customXml" Target="../ink/ink409.xml"/><Relationship Id="rId1018" Type="http://schemas.openxmlformats.org/officeDocument/2006/relationships/customXml" Target="../ink/ink632.xml"/><Relationship Id="rId71" Type="http://schemas.openxmlformats.org/officeDocument/2006/relationships/customXml" Target="../ink/ink144.xml"/><Relationship Id="rId234" Type="http://schemas.openxmlformats.org/officeDocument/2006/relationships/customXml" Target="../ink/ink230.xml"/><Relationship Id="rId679" Type="http://schemas.openxmlformats.org/officeDocument/2006/relationships/customXml" Target="../ink/ink461.xml"/><Relationship Id="rId802" Type="http://schemas.openxmlformats.org/officeDocument/2006/relationships/customXml" Target="../ink/ink523.xml"/><Relationship Id="rId886" Type="http://schemas.openxmlformats.org/officeDocument/2006/relationships/customXml" Target="../ink/ink565.xml"/><Relationship Id="rId2" Type="http://schemas.openxmlformats.org/officeDocument/2006/relationships/image" Target="../media/image140.png"/><Relationship Id="rId29" Type="http://schemas.openxmlformats.org/officeDocument/2006/relationships/customXml" Target="../ink/ink123.xml"/><Relationship Id="rId441" Type="http://schemas.openxmlformats.org/officeDocument/2006/relationships/image" Target="../media/image351.png"/><Relationship Id="rId539" Type="http://schemas.openxmlformats.org/officeDocument/2006/relationships/image" Target="../media/image398.png"/><Relationship Id="rId746" Type="http://schemas.openxmlformats.org/officeDocument/2006/relationships/customXml" Target="../ink/ink495.xml"/><Relationship Id="rId1071" Type="http://schemas.openxmlformats.org/officeDocument/2006/relationships/customXml" Target="../ink/ink659.xml"/><Relationship Id="rId178" Type="http://schemas.openxmlformats.org/officeDocument/2006/relationships/image" Target="../media/image224.png"/><Relationship Id="rId301" Type="http://schemas.openxmlformats.org/officeDocument/2006/relationships/customXml" Target="../ink/ink264.xml"/><Relationship Id="rId953" Type="http://schemas.openxmlformats.org/officeDocument/2006/relationships/customXml" Target="../ink/ink599.xml"/><Relationship Id="rId1029" Type="http://schemas.openxmlformats.org/officeDocument/2006/relationships/image" Target="../media/image638.png"/><Relationship Id="rId82" Type="http://schemas.openxmlformats.org/officeDocument/2006/relationships/image" Target="../media/image179.png"/><Relationship Id="rId385" Type="http://schemas.openxmlformats.org/officeDocument/2006/relationships/customXml" Target="../ink/ink308.xml"/><Relationship Id="rId592" Type="http://schemas.openxmlformats.org/officeDocument/2006/relationships/image" Target="../media/image423.png"/><Relationship Id="rId606" Type="http://schemas.openxmlformats.org/officeDocument/2006/relationships/image" Target="../media/image430.png"/><Relationship Id="rId813" Type="http://schemas.openxmlformats.org/officeDocument/2006/relationships/image" Target="../media/image531.png"/><Relationship Id="rId245" Type="http://schemas.openxmlformats.org/officeDocument/2006/relationships/image" Target="../media/image256.png"/><Relationship Id="rId452" Type="http://schemas.openxmlformats.org/officeDocument/2006/relationships/customXml" Target="../ink/ink342.xml"/><Relationship Id="rId897" Type="http://schemas.openxmlformats.org/officeDocument/2006/relationships/image" Target="../media/image573.png"/><Relationship Id="rId1082" Type="http://schemas.openxmlformats.org/officeDocument/2006/relationships/image" Target="../media/image664.png"/><Relationship Id="rId105" Type="http://schemas.openxmlformats.org/officeDocument/2006/relationships/image" Target="../media/image189.png"/><Relationship Id="rId312" Type="http://schemas.openxmlformats.org/officeDocument/2006/relationships/customXml" Target="../ink/ink270.xml"/><Relationship Id="rId757" Type="http://schemas.openxmlformats.org/officeDocument/2006/relationships/image" Target="../media/image503.png"/><Relationship Id="rId964" Type="http://schemas.openxmlformats.org/officeDocument/2006/relationships/image" Target="../media/image606.png"/><Relationship Id="rId93" Type="http://schemas.openxmlformats.org/officeDocument/2006/relationships/customXml" Target="../ink/ink156.xml"/><Relationship Id="rId189" Type="http://schemas.openxmlformats.org/officeDocument/2006/relationships/image" Target="../media/image229.png"/><Relationship Id="rId396" Type="http://schemas.openxmlformats.org/officeDocument/2006/relationships/image" Target="../media/image329.png"/><Relationship Id="rId617" Type="http://schemas.openxmlformats.org/officeDocument/2006/relationships/customXml" Target="../ink/ink428.xml"/><Relationship Id="rId824" Type="http://schemas.openxmlformats.org/officeDocument/2006/relationships/customXml" Target="../ink/ink534.xml"/><Relationship Id="rId256" Type="http://schemas.openxmlformats.org/officeDocument/2006/relationships/customXml" Target="../ink/ink241.xml"/><Relationship Id="rId463" Type="http://schemas.openxmlformats.org/officeDocument/2006/relationships/image" Target="../media/image362.png"/><Relationship Id="rId670" Type="http://schemas.openxmlformats.org/officeDocument/2006/relationships/image" Target="../media/image460.png"/><Relationship Id="rId116" Type="http://schemas.openxmlformats.org/officeDocument/2006/relationships/customXml" Target="../ink/ink168.xml"/><Relationship Id="rId323" Type="http://schemas.openxmlformats.org/officeDocument/2006/relationships/customXml" Target="../ink/ink276.xml"/><Relationship Id="rId530" Type="http://schemas.openxmlformats.org/officeDocument/2006/relationships/customXml" Target="../ink/ink383.xml"/><Relationship Id="rId768" Type="http://schemas.openxmlformats.org/officeDocument/2006/relationships/customXml" Target="../ink/ink506.xml"/><Relationship Id="rId975" Type="http://schemas.openxmlformats.org/officeDocument/2006/relationships/image" Target="../media/image611.png"/><Relationship Id="rId20" Type="http://schemas.openxmlformats.org/officeDocument/2006/relationships/image" Target="../media/image149.png"/><Relationship Id="rId628" Type="http://schemas.openxmlformats.org/officeDocument/2006/relationships/customXml" Target="../ink/ink434.xml"/><Relationship Id="rId835" Type="http://schemas.openxmlformats.org/officeDocument/2006/relationships/image" Target="../media/image542.png"/><Relationship Id="rId267" Type="http://schemas.openxmlformats.org/officeDocument/2006/relationships/image" Target="../media/image267.png"/><Relationship Id="rId474" Type="http://schemas.openxmlformats.org/officeDocument/2006/relationships/customXml" Target="../ink/ink353.xml"/><Relationship Id="rId1020" Type="http://schemas.openxmlformats.org/officeDocument/2006/relationships/customXml" Target="../ink/ink633.xml"/><Relationship Id="rId127" Type="http://schemas.openxmlformats.org/officeDocument/2006/relationships/image" Target="../media/image200.png"/><Relationship Id="rId681" Type="http://schemas.openxmlformats.org/officeDocument/2006/relationships/customXml" Target="../ink/ink462.xml"/><Relationship Id="rId779" Type="http://schemas.openxmlformats.org/officeDocument/2006/relationships/image" Target="../media/image514.png"/><Relationship Id="rId902" Type="http://schemas.openxmlformats.org/officeDocument/2006/relationships/customXml" Target="../ink/ink573.xml"/><Relationship Id="rId986" Type="http://schemas.openxmlformats.org/officeDocument/2006/relationships/customXml" Target="../ink/ink616.xml"/><Relationship Id="rId31" Type="http://schemas.openxmlformats.org/officeDocument/2006/relationships/customXml" Target="../ink/ink124.xml"/><Relationship Id="rId334" Type="http://schemas.openxmlformats.org/officeDocument/2006/relationships/image" Target="../media/image299.png"/><Relationship Id="rId541" Type="http://schemas.openxmlformats.org/officeDocument/2006/relationships/image" Target="../media/image399.png"/><Relationship Id="rId639" Type="http://schemas.openxmlformats.org/officeDocument/2006/relationships/customXml" Target="../ink/ink440.xml"/><Relationship Id="rId180" Type="http://schemas.openxmlformats.org/officeDocument/2006/relationships/image" Target="../media/image225.png"/><Relationship Id="rId278" Type="http://schemas.openxmlformats.org/officeDocument/2006/relationships/customXml" Target="../ink/ink252.xml"/><Relationship Id="rId401" Type="http://schemas.openxmlformats.org/officeDocument/2006/relationships/customXml" Target="../ink/ink316.xml"/><Relationship Id="rId846" Type="http://schemas.openxmlformats.org/officeDocument/2006/relationships/customXml" Target="../ink/ink545.xml"/><Relationship Id="rId1031" Type="http://schemas.openxmlformats.org/officeDocument/2006/relationships/image" Target="../media/image639.png"/><Relationship Id="rId485" Type="http://schemas.openxmlformats.org/officeDocument/2006/relationships/image" Target="../media/image373.png"/><Relationship Id="rId692" Type="http://schemas.openxmlformats.org/officeDocument/2006/relationships/image" Target="../media/image471.png"/><Relationship Id="rId706" Type="http://schemas.openxmlformats.org/officeDocument/2006/relationships/customXml" Target="../ink/ink475.xml"/><Relationship Id="rId913" Type="http://schemas.openxmlformats.org/officeDocument/2006/relationships/image" Target="../media/image581.png"/><Relationship Id="rId42" Type="http://schemas.openxmlformats.org/officeDocument/2006/relationships/image" Target="../media/image160.png"/><Relationship Id="rId138" Type="http://schemas.openxmlformats.org/officeDocument/2006/relationships/customXml" Target="../ink/ink180.xml"/><Relationship Id="rId345" Type="http://schemas.openxmlformats.org/officeDocument/2006/relationships/customXml" Target="../ink/ink287.xml"/><Relationship Id="rId552" Type="http://schemas.openxmlformats.org/officeDocument/2006/relationships/customXml" Target="../ink/ink394.xml"/><Relationship Id="rId997" Type="http://schemas.openxmlformats.org/officeDocument/2006/relationships/image" Target="../media/image622.png"/><Relationship Id="rId191" Type="http://schemas.openxmlformats.org/officeDocument/2006/relationships/image" Target="../media/image230.png"/><Relationship Id="rId205" Type="http://schemas.openxmlformats.org/officeDocument/2006/relationships/image" Target="../media/image237.png"/><Relationship Id="rId412" Type="http://schemas.openxmlformats.org/officeDocument/2006/relationships/image" Target="../media/image337.png"/><Relationship Id="rId857" Type="http://schemas.openxmlformats.org/officeDocument/2006/relationships/image" Target="../media/image553.png"/><Relationship Id="rId1042" Type="http://schemas.openxmlformats.org/officeDocument/2006/relationships/image" Target="../media/image644.png"/><Relationship Id="rId289" Type="http://schemas.openxmlformats.org/officeDocument/2006/relationships/image" Target="../media/image278.png"/><Relationship Id="rId496" Type="http://schemas.openxmlformats.org/officeDocument/2006/relationships/customXml" Target="../ink/ink364.xml"/><Relationship Id="rId717" Type="http://schemas.openxmlformats.org/officeDocument/2006/relationships/image" Target="../media/image483.png"/><Relationship Id="rId924" Type="http://schemas.openxmlformats.org/officeDocument/2006/relationships/image" Target="../media/image586.png"/><Relationship Id="rId53" Type="http://schemas.openxmlformats.org/officeDocument/2006/relationships/customXml" Target="../ink/ink135.xml"/><Relationship Id="rId149" Type="http://schemas.openxmlformats.org/officeDocument/2006/relationships/image" Target="../media/image210.png"/><Relationship Id="rId356" Type="http://schemas.openxmlformats.org/officeDocument/2006/relationships/customXml" Target="../ink/ink293.xml"/><Relationship Id="rId563" Type="http://schemas.openxmlformats.org/officeDocument/2006/relationships/customXml" Target="../ink/ink400.xml"/><Relationship Id="rId770" Type="http://schemas.openxmlformats.org/officeDocument/2006/relationships/customXml" Target="../ink/ink507.xml"/><Relationship Id="rId216" Type="http://schemas.openxmlformats.org/officeDocument/2006/relationships/image" Target="../media/image242.png"/><Relationship Id="rId423" Type="http://schemas.openxmlformats.org/officeDocument/2006/relationships/customXml" Target="../ink/ink327.xml"/><Relationship Id="rId868" Type="http://schemas.openxmlformats.org/officeDocument/2006/relationships/customXml" Target="../ink/ink556.xml"/><Relationship Id="rId1053" Type="http://schemas.openxmlformats.org/officeDocument/2006/relationships/customXml" Target="../ink/ink650.xml"/><Relationship Id="rId630" Type="http://schemas.openxmlformats.org/officeDocument/2006/relationships/customXml" Target="../ink/ink435.xml"/><Relationship Id="rId728" Type="http://schemas.openxmlformats.org/officeDocument/2006/relationships/customXml" Target="../ink/ink486.xml"/><Relationship Id="rId935" Type="http://schemas.openxmlformats.org/officeDocument/2006/relationships/customXml" Target="../ink/ink590.xml"/><Relationship Id="rId64" Type="http://schemas.openxmlformats.org/officeDocument/2006/relationships/image" Target="../media/image171.png"/><Relationship Id="rId367" Type="http://schemas.openxmlformats.org/officeDocument/2006/relationships/image" Target="../media/image315.png"/><Relationship Id="rId574" Type="http://schemas.openxmlformats.org/officeDocument/2006/relationships/image" Target="../media/image415.png"/><Relationship Id="rId227" Type="http://schemas.openxmlformats.org/officeDocument/2006/relationships/image" Target="../media/image247.png"/><Relationship Id="rId781" Type="http://schemas.openxmlformats.org/officeDocument/2006/relationships/image" Target="../media/image515.png"/><Relationship Id="rId879" Type="http://schemas.openxmlformats.org/officeDocument/2006/relationships/image" Target="../media/image564.png"/><Relationship Id="rId434" Type="http://schemas.openxmlformats.org/officeDocument/2006/relationships/image" Target="../media/image348.png"/><Relationship Id="rId641" Type="http://schemas.openxmlformats.org/officeDocument/2006/relationships/customXml" Target="../ink/ink441.xml"/><Relationship Id="rId739" Type="http://schemas.openxmlformats.org/officeDocument/2006/relationships/image" Target="../media/image494.png"/><Relationship Id="rId1064" Type="http://schemas.openxmlformats.org/officeDocument/2006/relationships/image" Target="../media/image655.png"/><Relationship Id="rId280" Type="http://schemas.openxmlformats.org/officeDocument/2006/relationships/customXml" Target="../ink/ink253.xml"/><Relationship Id="rId501" Type="http://schemas.openxmlformats.org/officeDocument/2006/relationships/image" Target="../media/image381.png"/><Relationship Id="rId946" Type="http://schemas.openxmlformats.org/officeDocument/2006/relationships/image" Target="../media/image597.png"/><Relationship Id="rId75" Type="http://schemas.openxmlformats.org/officeDocument/2006/relationships/customXml" Target="../ink/ink146.xml"/><Relationship Id="rId140" Type="http://schemas.openxmlformats.org/officeDocument/2006/relationships/customXml" Target="../ink/ink181.xml"/><Relationship Id="rId378" Type="http://schemas.openxmlformats.org/officeDocument/2006/relationships/image" Target="../media/image320.png"/><Relationship Id="rId585" Type="http://schemas.openxmlformats.org/officeDocument/2006/relationships/customXml" Target="../ink/ink412.xml"/><Relationship Id="rId792" Type="http://schemas.openxmlformats.org/officeDocument/2006/relationships/customXml" Target="../ink/ink518.xml"/><Relationship Id="rId806" Type="http://schemas.openxmlformats.org/officeDocument/2006/relationships/customXml" Target="../ink/ink525.xml"/><Relationship Id="rId6" Type="http://schemas.openxmlformats.org/officeDocument/2006/relationships/image" Target="../media/image142.png"/><Relationship Id="rId238" Type="http://schemas.openxmlformats.org/officeDocument/2006/relationships/customXml" Target="../ink/ink232.xml"/><Relationship Id="rId445" Type="http://schemas.openxmlformats.org/officeDocument/2006/relationships/image" Target="../media/image353.png"/><Relationship Id="rId652" Type="http://schemas.openxmlformats.org/officeDocument/2006/relationships/customXml" Target="../ink/ink447.xml"/><Relationship Id="rId1075" Type="http://schemas.openxmlformats.org/officeDocument/2006/relationships/customXml" Target="../ink/ink661.xml"/><Relationship Id="rId291" Type="http://schemas.openxmlformats.org/officeDocument/2006/relationships/customXml" Target="../ink/ink259.xml"/><Relationship Id="rId305" Type="http://schemas.openxmlformats.org/officeDocument/2006/relationships/customXml" Target="../ink/ink266.xml"/><Relationship Id="rId512" Type="http://schemas.openxmlformats.org/officeDocument/2006/relationships/image" Target="../media/image386.png"/><Relationship Id="rId957" Type="http://schemas.openxmlformats.org/officeDocument/2006/relationships/customXml" Target="../ink/ink601.xml"/><Relationship Id="rId86" Type="http://schemas.openxmlformats.org/officeDocument/2006/relationships/customXml" Target="../ink/ink152.xml"/><Relationship Id="rId151" Type="http://schemas.openxmlformats.org/officeDocument/2006/relationships/image" Target="../media/image211.png"/><Relationship Id="rId389" Type="http://schemas.openxmlformats.org/officeDocument/2006/relationships/customXml" Target="../ink/ink310.xml"/><Relationship Id="rId596" Type="http://schemas.openxmlformats.org/officeDocument/2006/relationships/image" Target="../media/image425.png"/><Relationship Id="rId817" Type="http://schemas.openxmlformats.org/officeDocument/2006/relationships/image" Target="../media/image533.png"/><Relationship Id="rId1002" Type="http://schemas.openxmlformats.org/officeDocument/2006/relationships/customXml" Target="../ink/ink624.xml"/><Relationship Id="rId249" Type="http://schemas.openxmlformats.org/officeDocument/2006/relationships/image" Target="../media/image258.png"/><Relationship Id="rId456" Type="http://schemas.openxmlformats.org/officeDocument/2006/relationships/customXml" Target="../ink/ink344.xml"/><Relationship Id="rId663" Type="http://schemas.openxmlformats.org/officeDocument/2006/relationships/image" Target="../media/image457.png"/><Relationship Id="rId870" Type="http://schemas.openxmlformats.org/officeDocument/2006/relationships/customXml" Target="../ink/ink557.xml"/><Relationship Id="rId1086" Type="http://schemas.openxmlformats.org/officeDocument/2006/relationships/image" Target="../media/image666.png"/><Relationship Id="rId13" Type="http://schemas.openxmlformats.org/officeDocument/2006/relationships/customXml" Target="../ink/ink115.xml"/><Relationship Id="rId109" Type="http://schemas.openxmlformats.org/officeDocument/2006/relationships/image" Target="../media/image191.png"/><Relationship Id="rId316" Type="http://schemas.openxmlformats.org/officeDocument/2006/relationships/customXml" Target="../ink/ink272.xml"/><Relationship Id="rId523" Type="http://schemas.openxmlformats.org/officeDocument/2006/relationships/image" Target="../media/image391.png"/><Relationship Id="rId968" Type="http://schemas.openxmlformats.org/officeDocument/2006/relationships/image" Target="../media/image608.png"/><Relationship Id="rId97" Type="http://schemas.openxmlformats.org/officeDocument/2006/relationships/customXml" Target="../ink/ink158.xml"/><Relationship Id="rId730" Type="http://schemas.openxmlformats.org/officeDocument/2006/relationships/customXml" Target="../ink/ink487.xml"/><Relationship Id="rId828" Type="http://schemas.openxmlformats.org/officeDocument/2006/relationships/customXml" Target="../ink/ink536.xml"/><Relationship Id="rId1013" Type="http://schemas.openxmlformats.org/officeDocument/2006/relationships/image" Target="../media/image630.png"/><Relationship Id="rId162" Type="http://schemas.openxmlformats.org/officeDocument/2006/relationships/image" Target="../media/image216.png"/><Relationship Id="rId467" Type="http://schemas.openxmlformats.org/officeDocument/2006/relationships/image" Target="../media/image364.png"/><Relationship Id="rId674" Type="http://schemas.openxmlformats.org/officeDocument/2006/relationships/image" Target="../media/image462.png"/><Relationship Id="rId881" Type="http://schemas.openxmlformats.org/officeDocument/2006/relationships/image" Target="../media/image565.png"/><Relationship Id="rId979" Type="http://schemas.openxmlformats.org/officeDocument/2006/relationships/image" Target="../media/image613.png"/><Relationship Id="rId24" Type="http://schemas.openxmlformats.org/officeDocument/2006/relationships/image" Target="../media/image151.png"/><Relationship Id="rId327" Type="http://schemas.openxmlformats.org/officeDocument/2006/relationships/customXml" Target="../ink/ink278.xml"/><Relationship Id="rId534" Type="http://schemas.openxmlformats.org/officeDocument/2006/relationships/customXml" Target="../ink/ink385.xml"/><Relationship Id="rId741" Type="http://schemas.openxmlformats.org/officeDocument/2006/relationships/image" Target="../media/image495.png"/><Relationship Id="rId839" Type="http://schemas.openxmlformats.org/officeDocument/2006/relationships/image" Target="../media/image544.png"/><Relationship Id="rId173" Type="http://schemas.openxmlformats.org/officeDocument/2006/relationships/customXml" Target="../ink/ink198.xml"/><Relationship Id="rId380" Type="http://schemas.openxmlformats.org/officeDocument/2006/relationships/image" Target="../media/image321.png"/><Relationship Id="rId601" Type="http://schemas.openxmlformats.org/officeDocument/2006/relationships/customXml" Target="../ink/ink420.xml"/><Relationship Id="rId1024" Type="http://schemas.openxmlformats.org/officeDocument/2006/relationships/customXml" Target="../ink/ink635.xml"/><Relationship Id="rId240" Type="http://schemas.openxmlformats.org/officeDocument/2006/relationships/customXml" Target="../ink/ink233.xml"/><Relationship Id="rId478" Type="http://schemas.openxmlformats.org/officeDocument/2006/relationships/customXml" Target="../ink/ink355.xml"/><Relationship Id="rId685" Type="http://schemas.openxmlformats.org/officeDocument/2006/relationships/customXml" Target="../ink/ink464.xml"/><Relationship Id="rId892" Type="http://schemas.openxmlformats.org/officeDocument/2006/relationships/customXml" Target="../ink/ink568.xml"/><Relationship Id="rId906" Type="http://schemas.openxmlformats.org/officeDocument/2006/relationships/customXml" Target="../ink/ink575.xml"/><Relationship Id="rId35" Type="http://schemas.openxmlformats.org/officeDocument/2006/relationships/customXml" Target="../ink/ink126.xml"/><Relationship Id="rId100" Type="http://schemas.openxmlformats.org/officeDocument/2006/relationships/customXml" Target="../ink/ink160.xml"/><Relationship Id="rId338" Type="http://schemas.openxmlformats.org/officeDocument/2006/relationships/image" Target="../media/image301.png"/><Relationship Id="rId545" Type="http://schemas.openxmlformats.org/officeDocument/2006/relationships/image" Target="../media/image401.png"/><Relationship Id="rId752" Type="http://schemas.openxmlformats.org/officeDocument/2006/relationships/customXml" Target="../ink/ink498.xml"/><Relationship Id="rId184" Type="http://schemas.openxmlformats.org/officeDocument/2006/relationships/image" Target="../media/image227.png"/><Relationship Id="rId391" Type="http://schemas.openxmlformats.org/officeDocument/2006/relationships/customXml" Target="../ink/ink311.xml"/><Relationship Id="rId405" Type="http://schemas.openxmlformats.org/officeDocument/2006/relationships/customXml" Target="../ink/ink318.xml"/><Relationship Id="rId612" Type="http://schemas.openxmlformats.org/officeDocument/2006/relationships/image" Target="../media/image433.png"/><Relationship Id="rId1035" Type="http://schemas.openxmlformats.org/officeDocument/2006/relationships/image" Target="../media/image641.png"/><Relationship Id="rId251" Type="http://schemas.openxmlformats.org/officeDocument/2006/relationships/image" Target="../media/image259.png"/><Relationship Id="rId489" Type="http://schemas.openxmlformats.org/officeDocument/2006/relationships/image" Target="../media/image375.png"/><Relationship Id="rId696" Type="http://schemas.openxmlformats.org/officeDocument/2006/relationships/image" Target="../media/image473.png"/><Relationship Id="rId917" Type="http://schemas.openxmlformats.org/officeDocument/2006/relationships/image" Target="../media/image583.png"/><Relationship Id="rId46" Type="http://schemas.openxmlformats.org/officeDocument/2006/relationships/image" Target="../media/image162.png"/><Relationship Id="rId349" Type="http://schemas.openxmlformats.org/officeDocument/2006/relationships/customXml" Target="../ink/ink289.xml"/><Relationship Id="rId556" Type="http://schemas.openxmlformats.org/officeDocument/2006/relationships/customXml" Target="../ink/ink396.xml"/><Relationship Id="rId763" Type="http://schemas.openxmlformats.org/officeDocument/2006/relationships/image" Target="../media/image506.png"/><Relationship Id="rId111" Type="http://schemas.openxmlformats.org/officeDocument/2006/relationships/image" Target="../media/image192.png"/><Relationship Id="rId195" Type="http://schemas.openxmlformats.org/officeDocument/2006/relationships/image" Target="../media/image232.png"/><Relationship Id="rId209" Type="http://schemas.openxmlformats.org/officeDocument/2006/relationships/image" Target="../media/image239.png"/><Relationship Id="rId416" Type="http://schemas.openxmlformats.org/officeDocument/2006/relationships/image" Target="../media/image339.png"/><Relationship Id="rId970" Type="http://schemas.openxmlformats.org/officeDocument/2006/relationships/image" Target="../media/image609.png"/><Relationship Id="rId1046" Type="http://schemas.openxmlformats.org/officeDocument/2006/relationships/image" Target="../media/image646.png"/><Relationship Id="rId623" Type="http://schemas.openxmlformats.org/officeDocument/2006/relationships/image" Target="../media/image438.png"/><Relationship Id="rId830" Type="http://schemas.openxmlformats.org/officeDocument/2006/relationships/customXml" Target="../ink/ink537.xml"/><Relationship Id="rId928" Type="http://schemas.openxmlformats.org/officeDocument/2006/relationships/image" Target="../media/image588.png"/><Relationship Id="rId57" Type="http://schemas.openxmlformats.org/officeDocument/2006/relationships/customXml" Target="../ink/ink137.xml"/><Relationship Id="rId262" Type="http://schemas.openxmlformats.org/officeDocument/2006/relationships/customXml" Target="../ink/ink244.xml"/><Relationship Id="rId567" Type="http://schemas.openxmlformats.org/officeDocument/2006/relationships/customXml" Target="../ink/ink402.xml"/><Relationship Id="rId122" Type="http://schemas.openxmlformats.org/officeDocument/2006/relationships/customXml" Target="../ink/ink171.xml"/><Relationship Id="rId774" Type="http://schemas.openxmlformats.org/officeDocument/2006/relationships/customXml" Target="../ink/ink509.xml"/><Relationship Id="rId981" Type="http://schemas.openxmlformats.org/officeDocument/2006/relationships/image" Target="../media/image614.png"/><Relationship Id="rId1057" Type="http://schemas.openxmlformats.org/officeDocument/2006/relationships/customXml" Target="../ink/ink652.xml"/><Relationship Id="rId427" Type="http://schemas.openxmlformats.org/officeDocument/2006/relationships/customXml" Target="../ink/ink329.xml"/><Relationship Id="rId634" Type="http://schemas.openxmlformats.org/officeDocument/2006/relationships/image" Target="../media/image443.png"/><Relationship Id="rId841" Type="http://schemas.openxmlformats.org/officeDocument/2006/relationships/image" Target="../media/image545.png"/><Relationship Id="rId273" Type="http://schemas.openxmlformats.org/officeDocument/2006/relationships/image" Target="../media/image270.png"/><Relationship Id="rId480" Type="http://schemas.openxmlformats.org/officeDocument/2006/relationships/customXml" Target="../ink/ink356.xml"/><Relationship Id="rId701" Type="http://schemas.openxmlformats.org/officeDocument/2006/relationships/customXml" Target="../ink/ink472.xml"/><Relationship Id="rId939" Type="http://schemas.openxmlformats.org/officeDocument/2006/relationships/customXml" Target="../ink/ink592.xml"/><Relationship Id="rId68" Type="http://schemas.openxmlformats.org/officeDocument/2006/relationships/image" Target="../media/image98.png"/><Relationship Id="rId133" Type="http://schemas.openxmlformats.org/officeDocument/2006/relationships/image" Target="../media/image203.png"/><Relationship Id="rId340" Type="http://schemas.openxmlformats.org/officeDocument/2006/relationships/image" Target="../media/image302.png"/><Relationship Id="rId578" Type="http://schemas.openxmlformats.org/officeDocument/2006/relationships/image" Target="../media/image417.png"/><Relationship Id="rId785" Type="http://schemas.openxmlformats.org/officeDocument/2006/relationships/image" Target="../media/image517.png"/><Relationship Id="rId992" Type="http://schemas.openxmlformats.org/officeDocument/2006/relationships/customXml" Target="../ink/ink619.xml"/><Relationship Id="rId200" Type="http://schemas.openxmlformats.org/officeDocument/2006/relationships/customXml" Target="../ink/ink212.xml"/><Relationship Id="rId438" Type="http://schemas.openxmlformats.org/officeDocument/2006/relationships/customXml" Target="../ink/ink335.xml"/><Relationship Id="rId645" Type="http://schemas.openxmlformats.org/officeDocument/2006/relationships/customXml" Target="../ink/ink443.xml"/><Relationship Id="rId852" Type="http://schemas.openxmlformats.org/officeDocument/2006/relationships/customXml" Target="../ink/ink548.xml"/><Relationship Id="rId1068" Type="http://schemas.openxmlformats.org/officeDocument/2006/relationships/image" Target="../media/image657.png"/><Relationship Id="rId284" Type="http://schemas.openxmlformats.org/officeDocument/2006/relationships/customXml" Target="../ink/ink255.xml"/><Relationship Id="rId491" Type="http://schemas.openxmlformats.org/officeDocument/2006/relationships/image" Target="../media/image376.png"/><Relationship Id="rId505" Type="http://schemas.openxmlformats.org/officeDocument/2006/relationships/customXml" Target="../ink/ink369.xml"/><Relationship Id="rId712" Type="http://schemas.openxmlformats.org/officeDocument/2006/relationships/customXml" Target="../ink/ink478.xml"/><Relationship Id="rId79" Type="http://schemas.openxmlformats.org/officeDocument/2006/relationships/customXml" Target="../ink/ink148.xml"/><Relationship Id="rId144" Type="http://schemas.openxmlformats.org/officeDocument/2006/relationships/customXml" Target="../ink/ink183.xml"/><Relationship Id="rId589" Type="http://schemas.openxmlformats.org/officeDocument/2006/relationships/customXml" Target="../ink/ink414.xml"/><Relationship Id="rId796" Type="http://schemas.openxmlformats.org/officeDocument/2006/relationships/customXml" Target="../ink/ink520.xml"/><Relationship Id="rId351" Type="http://schemas.openxmlformats.org/officeDocument/2006/relationships/customXml" Target="../ink/ink290.xml"/><Relationship Id="rId449" Type="http://schemas.openxmlformats.org/officeDocument/2006/relationships/image" Target="../media/image355.png"/><Relationship Id="rId656" Type="http://schemas.openxmlformats.org/officeDocument/2006/relationships/customXml" Target="../ink/ink449.xml"/><Relationship Id="rId863" Type="http://schemas.openxmlformats.org/officeDocument/2006/relationships/image" Target="../media/image556.png"/><Relationship Id="rId1079" Type="http://schemas.openxmlformats.org/officeDocument/2006/relationships/customXml" Target="../ink/ink663.xml"/><Relationship Id="rId211" Type="http://schemas.openxmlformats.org/officeDocument/2006/relationships/image" Target="../media/image240.png"/><Relationship Id="rId295" Type="http://schemas.openxmlformats.org/officeDocument/2006/relationships/customXml" Target="../ink/ink261.xml"/><Relationship Id="rId309" Type="http://schemas.openxmlformats.org/officeDocument/2006/relationships/image" Target="../media/image287.png"/><Relationship Id="rId516" Type="http://schemas.openxmlformats.org/officeDocument/2006/relationships/image" Target="../media/image388.png"/><Relationship Id="rId723" Type="http://schemas.openxmlformats.org/officeDocument/2006/relationships/image" Target="../media/image486.png"/><Relationship Id="rId930" Type="http://schemas.openxmlformats.org/officeDocument/2006/relationships/image" Target="../media/image589.png"/><Relationship Id="rId1006" Type="http://schemas.openxmlformats.org/officeDocument/2006/relationships/customXml" Target="../ink/ink626.xml"/><Relationship Id="rId155" Type="http://schemas.openxmlformats.org/officeDocument/2006/relationships/image" Target="../media/image213.png"/><Relationship Id="rId362" Type="http://schemas.openxmlformats.org/officeDocument/2006/relationships/customXml" Target="../ink/ink296.xml"/><Relationship Id="rId222" Type="http://schemas.openxmlformats.org/officeDocument/2006/relationships/customXml" Target="../ink/ink224.xml"/><Relationship Id="rId667" Type="http://schemas.openxmlformats.org/officeDocument/2006/relationships/image" Target="../media/image459.png"/><Relationship Id="rId874" Type="http://schemas.openxmlformats.org/officeDocument/2006/relationships/customXml" Target="../ink/ink559.xml"/><Relationship Id="rId17" Type="http://schemas.openxmlformats.org/officeDocument/2006/relationships/customXml" Target="../ink/ink117.xml"/><Relationship Id="rId527" Type="http://schemas.openxmlformats.org/officeDocument/2006/relationships/customXml" Target="../ink/ink381.xml"/><Relationship Id="rId734" Type="http://schemas.openxmlformats.org/officeDocument/2006/relationships/customXml" Target="../ink/ink489.xml"/><Relationship Id="rId941" Type="http://schemas.openxmlformats.org/officeDocument/2006/relationships/customXml" Target="../ink/ink593.xml"/><Relationship Id="rId70" Type="http://schemas.openxmlformats.org/officeDocument/2006/relationships/image" Target="../media/image173.png"/><Relationship Id="rId166" Type="http://schemas.openxmlformats.org/officeDocument/2006/relationships/image" Target="../media/image218.png"/><Relationship Id="rId373" Type="http://schemas.openxmlformats.org/officeDocument/2006/relationships/customXml" Target="../ink/ink302.xml"/><Relationship Id="rId580" Type="http://schemas.openxmlformats.org/officeDocument/2006/relationships/image" Target="../media/image418.png"/><Relationship Id="rId801" Type="http://schemas.openxmlformats.org/officeDocument/2006/relationships/image" Target="../media/image525.png"/><Relationship Id="rId1017" Type="http://schemas.openxmlformats.org/officeDocument/2006/relationships/image" Target="../media/image632.png"/><Relationship Id="rId1" Type="http://schemas.openxmlformats.org/officeDocument/2006/relationships/slideLayout" Target="../slideLayouts/slideLayout2.xml"/><Relationship Id="rId233" Type="http://schemas.openxmlformats.org/officeDocument/2006/relationships/image" Target="../media/image250.png"/><Relationship Id="rId440" Type="http://schemas.openxmlformats.org/officeDocument/2006/relationships/customXml" Target="../ink/ink336.xml"/><Relationship Id="rId678" Type="http://schemas.openxmlformats.org/officeDocument/2006/relationships/image" Target="../media/image464.png"/><Relationship Id="rId885" Type="http://schemas.openxmlformats.org/officeDocument/2006/relationships/image" Target="../media/image567.png"/><Relationship Id="rId1070" Type="http://schemas.openxmlformats.org/officeDocument/2006/relationships/image" Target="../media/image658.png"/><Relationship Id="rId28" Type="http://schemas.openxmlformats.org/officeDocument/2006/relationships/image" Target="../media/image153.png"/><Relationship Id="rId300" Type="http://schemas.openxmlformats.org/officeDocument/2006/relationships/image" Target="../media/image283.png"/><Relationship Id="rId538" Type="http://schemas.openxmlformats.org/officeDocument/2006/relationships/customXml" Target="../ink/ink387.xml"/><Relationship Id="rId745" Type="http://schemas.openxmlformats.org/officeDocument/2006/relationships/image" Target="../media/image497.png"/><Relationship Id="rId952" Type="http://schemas.openxmlformats.org/officeDocument/2006/relationships/image" Target="../media/image600.png"/><Relationship Id="rId81" Type="http://schemas.openxmlformats.org/officeDocument/2006/relationships/customXml" Target="../ink/ink149.xml"/><Relationship Id="rId177" Type="http://schemas.openxmlformats.org/officeDocument/2006/relationships/customXml" Target="../ink/ink200.xml"/><Relationship Id="rId384" Type="http://schemas.openxmlformats.org/officeDocument/2006/relationships/image" Target="../media/image323.png"/><Relationship Id="rId591" Type="http://schemas.openxmlformats.org/officeDocument/2006/relationships/customXml" Target="../ink/ink415.xml"/><Relationship Id="rId605" Type="http://schemas.openxmlformats.org/officeDocument/2006/relationships/customXml" Target="../ink/ink422.xml"/><Relationship Id="rId812" Type="http://schemas.openxmlformats.org/officeDocument/2006/relationships/customXml" Target="../ink/ink528.xml"/><Relationship Id="rId1028" Type="http://schemas.openxmlformats.org/officeDocument/2006/relationships/customXml" Target="../ink/ink637.xml"/><Relationship Id="rId244" Type="http://schemas.openxmlformats.org/officeDocument/2006/relationships/customXml" Target="../ink/ink235.xml"/><Relationship Id="rId689" Type="http://schemas.openxmlformats.org/officeDocument/2006/relationships/customXml" Target="../ink/ink466.xml"/><Relationship Id="rId896" Type="http://schemas.openxmlformats.org/officeDocument/2006/relationships/customXml" Target="../ink/ink570.xml"/><Relationship Id="rId1081" Type="http://schemas.openxmlformats.org/officeDocument/2006/relationships/customXml" Target="../ink/ink664.xml"/><Relationship Id="rId39" Type="http://schemas.openxmlformats.org/officeDocument/2006/relationships/customXml" Target="../ink/ink128.xml"/><Relationship Id="rId451" Type="http://schemas.openxmlformats.org/officeDocument/2006/relationships/image" Target="../media/image356.png"/><Relationship Id="rId549" Type="http://schemas.openxmlformats.org/officeDocument/2006/relationships/image" Target="../media/image403.png"/><Relationship Id="rId756" Type="http://schemas.openxmlformats.org/officeDocument/2006/relationships/customXml" Target="../ink/ink500.xml"/><Relationship Id="rId104" Type="http://schemas.openxmlformats.org/officeDocument/2006/relationships/customXml" Target="../ink/ink162.xml"/><Relationship Id="rId188" Type="http://schemas.openxmlformats.org/officeDocument/2006/relationships/customXml" Target="../ink/ink206.xml"/><Relationship Id="rId311" Type="http://schemas.openxmlformats.org/officeDocument/2006/relationships/image" Target="../media/image288.png"/><Relationship Id="rId395" Type="http://schemas.openxmlformats.org/officeDocument/2006/relationships/customXml" Target="../ink/ink313.xml"/><Relationship Id="rId409" Type="http://schemas.openxmlformats.org/officeDocument/2006/relationships/customXml" Target="../ink/ink320.xml"/><Relationship Id="rId963" Type="http://schemas.openxmlformats.org/officeDocument/2006/relationships/customXml" Target="../ink/ink604.xml"/><Relationship Id="rId1039" Type="http://schemas.openxmlformats.org/officeDocument/2006/relationships/customXml" Target="../ink/ink643.xml"/><Relationship Id="rId92" Type="http://schemas.openxmlformats.org/officeDocument/2006/relationships/image" Target="../media/image183.png"/><Relationship Id="rId616" Type="http://schemas.openxmlformats.org/officeDocument/2006/relationships/image" Target="../media/image435.png"/><Relationship Id="rId823" Type="http://schemas.openxmlformats.org/officeDocument/2006/relationships/image" Target="../media/image536.png"/><Relationship Id="rId255" Type="http://schemas.openxmlformats.org/officeDocument/2006/relationships/image" Target="../media/image261.png"/><Relationship Id="rId462" Type="http://schemas.openxmlformats.org/officeDocument/2006/relationships/customXml" Target="../ink/ink347.xml"/><Relationship Id="rId115" Type="http://schemas.openxmlformats.org/officeDocument/2006/relationships/image" Target="../media/image194.png"/><Relationship Id="rId322" Type="http://schemas.openxmlformats.org/officeDocument/2006/relationships/image" Target="../media/image293.png"/><Relationship Id="rId767" Type="http://schemas.openxmlformats.org/officeDocument/2006/relationships/image" Target="../media/image508.png"/><Relationship Id="rId974" Type="http://schemas.openxmlformats.org/officeDocument/2006/relationships/customXml" Target="../ink/ink610.xml"/><Relationship Id="rId199" Type="http://schemas.openxmlformats.org/officeDocument/2006/relationships/image" Target="../media/image234.png"/><Relationship Id="rId627" Type="http://schemas.openxmlformats.org/officeDocument/2006/relationships/image" Target="../media/image440.png"/><Relationship Id="rId834" Type="http://schemas.openxmlformats.org/officeDocument/2006/relationships/customXml" Target="../ink/ink539.xml"/><Relationship Id="rId266" Type="http://schemas.openxmlformats.org/officeDocument/2006/relationships/customXml" Target="../ink/ink246.xml"/><Relationship Id="rId473" Type="http://schemas.openxmlformats.org/officeDocument/2006/relationships/image" Target="../media/image367.png"/><Relationship Id="rId680" Type="http://schemas.openxmlformats.org/officeDocument/2006/relationships/image" Target="../media/image465.png"/><Relationship Id="rId901" Type="http://schemas.openxmlformats.org/officeDocument/2006/relationships/image" Target="../media/image575.png"/><Relationship Id="rId30" Type="http://schemas.openxmlformats.org/officeDocument/2006/relationships/image" Target="../media/image154.png"/><Relationship Id="rId126" Type="http://schemas.openxmlformats.org/officeDocument/2006/relationships/customXml" Target="../ink/ink173.xml"/><Relationship Id="rId333" Type="http://schemas.openxmlformats.org/officeDocument/2006/relationships/customXml" Target="../ink/ink281.xml"/><Relationship Id="rId540" Type="http://schemas.openxmlformats.org/officeDocument/2006/relationships/customXml" Target="../ink/ink388.xml"/><Relationship Id="rId778" Type="http://schemas.openxmlformats.org/officeDocument/2006/relationships/customXml" Target="../ink/ink511.xml"/><Relationship Id="rId985" Type="http://schemas.openxmlformats.org/officeDocument/2006/relationships/image" Target="../media/image616.png"/><Relationship Id="rId638" Type="http://schemas.openxmlformats.org/officeDocument/2006/relationships/image" Target="../media/image445.png"/><Relationship Id="rId845" Type="http://schemas.openxmlformats.org/officeDocument/2006/relationships/image" Target="../media/image547.png"/><Relationship Id="rId1030" Type="http://schemas.openxmlformats.org/officeDocument/2006/relationships/customXml" Target="../ink/ink638.xml"/><Relationship Id="rId277" Type="http://schemas.openxmlformats.org/officeDocument/2006/relationships/image" Target="../media/image272.png"/><Relationship Id="rId400" Type="http://schemas.openxmlformats.org/officeDocument/2006/relationships/image" Target="../media/image331.png"/><Relationship Id="rId484" Type="http://schemas.openxmlformats.org/officeDocument/2006/relationships/customXml" Target="../ink/ink358.xml"/><Relationship Id="rId705" Type="http://schemas.openxmlformats.org/officeDocument/2006/relationships/image" Target="../media/image477.png"/><Relationship Id="rId137" Type="http://schemas.openxmlformats.org/officeDocument/2006/relationships/customXml" Target="../ink/ink179.xml"/><Relationship Id="rId344" Type="http://schemas.openxmlformats.org/officeDocument/2006/relationships/image" Target="../media/image304.png"/><Relationship Id="rId691" Type="http://schemas.openxmlformats.org/officeDocument/2006/relationships/customXml" Target="../ink/ink467.xml"/><Relationship Id="rId789" Type="http://schemas.openxmlformats.org/officeDocument/2006/relationships/image" Target="../media/image519.png"/><Relationship Id="rId912" Type="http://schemas.openxmlformats.org/officeDocument/2006/relationships/customXml" Target="../ink/ink578.xml"/><Relationship Id="rId996" Type="http://schemas.openxmlformats.org/officeDocument/2006/relationships/customXml" Target="../ink/ink621.xml"/><Relationship Id="rId41" Type="http://schemas.openxmlformats.org/officeDocument/2006/relationships/customXml" Target="../ink/ink129.xml"/><Relationship Id="rId551" Type="http://schemas.openxmlformats.org/officeDocument/2006/relationships/image" Target="../media/image404.png"/><Relationship Id="rId649" Type="http://schemas.openxmlformats.org/officeDocument/2006/relationships/customXml" Target="../ink/ink445.xml"/><Relationship Id="rId856" Type="http://schemas.openxmlformats.org/officeDocument/2006/relationships/customXml" Target="../ink/ink550.xml"/><Relationship Id="rId190" Type="http://schemas.openxmlformats.org/officeDocument/2006/relationships/customXml" Target="../ink/ink207.xml"/><Relationship Id="rId204" Type="http://schemas.openxmlformats.org/officeDocument/2006/relationships/customXml" Target="../ink/ink214.xml"/><Relationship Id="rId288" Type="http://schemas.openxmlformats.org/officeDocument/2006/relationships/customXml" Target="../ink/ink257.xml"/><Relationship Id="rId411" Type="http://schemas.openxmlformats.org/officeDocument/2006/relationships/customXml" Target="../ink/ink321.xml"/><Relationship Id="rId509" Type="http://schemas.openxmlformats.org/officeDocument/2006/relationships/customXml" Target="../ink/ink371.xml"/><Relationship Id="rId1041" Type="http://schemas.openxmlformats.org/officeDocument/2006/relationships/customXml" Target="../ink/ink644.xml"/><Relationship Id="rId495" Type="http://schemas.openxmlformats.org/officeDocument/2006/relationships/image" Target="../media/image378.png"/><Relationship Id="rId716" Type="http://schemas.openxmlformats.org/officeDocument/2006/relationships/customXml" Target="../ink/ink480.xml"/><Relationship Id="rId923" Type="http://schemas.openxmlformats.org/officeDocument/2006/relationships/customXml" Target="../ink/ink584.xml"/><Relationship Id="rId52" Type="http://schemas.openxmlformats.org/officeDocument/2006/relationships/image" Target="../media/image165.png"/><Relationship Id="rId148" Type="http://schemas.openxmlformats.org/officeDocument/2006/relationships/customXml" Target="../ink/ink185.xml"/><Relationship Id="rId355" Type="http://schemas.openxmlformats.org/officeDocument/2006/relationships/image" Target="../media/image309.png"/><Relationship Id="rId562" Type="http://schemas.openxmlformats.org/officeDocument/2006/relationships/image" Target="../media/image409.png"/><Relationship Id="rId215" Type="http://schemas.openxmlformats.org/officeDocument/2006/relationships/customXml" Target="../ink/ink220.xml"/><Relationship Id="rId422" Type="http://schemas.openxmlformats.org/officeDocument/2006/relationships/image" Target="../media/image342.png"/><Relationship Id="rId867" Type="http://schemas.openxmlformats.org/officeDocument/2006/relationships/image" Target="../media/image558.png"/><Relationship Id="rId1052" Type="http://schemas.openxmlformats.org/officeDocument/2006/relationships/image" Target="../media/image649.png"/><Relationship Id="rId299" Type="http://schemas.openxmlformats.org/officeDocument/2006/relationships/customXml" Target="../ink/ink263.xml"/><Relationship Id="rId727" Type="http://schemas.openxmlformats.org/officeDocument/2006/relationships/image" Target="../media/image488.png"/><Relationship Id="rId934" Type="http://schemas.openxmlformats.org/officeDocument/2006/relationships/image" Target="../media/image591.png"/><Relationship Id="rId63" Type="http://schemas.openxmlformats.org/officeDocument/2006/relationships/customXml" Target="../ink/ink140.xml"/><Relationship Id="rId159" Type="http://schemas.openxmlformats.org/officeDocument/2006/relationships/customXml" Target="../ink/ink191.xml"/><Relationship Id="rId366" Type="http://schemas.openxmlformats.org/officeDocument/2006/relationships/customXml" Target="../ink/ink298.xml"/><Relationship Id="rId573" Type="http://schemas.openxmlformats.org/officeDocument/2006/relationships/customXml" Target="../ink/ink405.xml"/><Relationship Id="rId780" Type="http://schemas.openxmlformats.org/officeDocument/2006/relationships/customXml" Target="../ink/ink512.xml"/><Relationship Id="rId226" Type="http://schemas.openxmlformats.org/officeDocument/2006/relationships/customXml" Target="../ink/ink226.xml"/><Relationship Id="rId433" Type="http://schemas.openxmlformats.org/officeDocument/2006/relationships/customXml" Target="../ink/ink332.xml"/><Relationship Id="rId878" Type="http://schemas.openxmlformats.org/officeDocument/2006/relationships/customXml" Target="../ink/ink561.xml"/><Relationship Id="rId1063" Type="http://schemas.openxmlformats.org/officeDocument/2006/relationships/customXml" Target="../ink/ink655.xml"/><Relationship Id="rId640" Type="http://schemas.openxmlformats.org/officeDocument/2006/relationships/image" Target="../media/image446.png"/><Relationship Id="rId738" Type="http://schemas.openxmlformats.org/officeDocument/2006/relationships/customXml" Target="../ink/ink491.xml"/><Relationship Id="rId945" Type="http://schemas.openxmlformats.org/officeDocument/2006/relationships/customXml" Target="../ink/ink595.xml"/><Relationship Id="rId74" Type="http://schemas.openxmlformats.org/officeDocument/2006/relationships/image" Target="../media/image175.png"/><Relationship Id="rId377" Type="http://schemas.openxmlformats.org/officeDocument/2006/relationships/customXml" Target="../ink/ink304.xml"/><Relationship Id="rId500" Type="http://schemas.openxmlformats.org/officeDocument/2006/relationships/customXml" Target="../ink/ink366.xml"/><Relationship Id="rId584" Type="http://schemas.openxmlformats.org/officeDocument/2006/relationships/customXml" Target="../ink/ink411.xml"/><Relationship Id="rId805" Type="http://schemas.openxmlformats.org/officeDocument/2006/relationships/image" Target="../media/image527.png"/><Relationship Id="rId5" Type="http://schemas.openxmlformats.org/officeDocument/2006/relationships/customXml" Target="../ink/ink111.xml"/><Relationship Id="rId237" Type="http://schemas.openxmlformats.org/officeDocument/2006/relationships/image" Target="../media/image252.png"/><Relationship Id="rId791" Type="http://schemas.openxmlformats.org/officeDocument/2006/relationships/image" Target="../media/image520.png"/><Relationship Id="rId889" Type="http://schemas.openxmlformats.org/officeDocument/2006/relationships/image" Target="../media/image569.png"/><Relationship Id="rId1074" Type="http://schemas.openxmlformats.org/officeDocument/2006/relationships/image" Target="../media/image660.png"/><Relationship Id="rId444" Type="http://schemas.openxmlformats.org/officeDocument/2006/relationships/customXml" Target="../ink/ink338.xml"/><Relationship Id="rId651" Type="http://schemas.openxmlformats.org/officeDocument/2006/relationships/customXml" Target="../ink/ink446.xml"/><Relationship Id="rId749" Type="http://schemas.openxmlformats.org/officeDocument/2006/relationships/image" Target="../media/image499.png"/><Relationship Id="rId290" Type="http://schemas.openxmlformats.org/officeDocument/2006/relationships/customXml" Target="../ink/ink258.xml"/><Relationship Id="rId304" Type="http://schemas.openxmlformats.org/officeDocument/2006/relationships/image" Target="../media/image285.png"/><Relationship Id="rId388" Type="http://schemas.openxmlformats.org/officeDocument/2006/relationships/image" Target="../media/image325.png"/><Relationship Id="rId511" Type="http://schemas.openxmlformats.org/officeDocument/2006/relationships/customXml" Target="../ink/ink372.xml"/><Relationship Id="rId609" Type="http://schemas.openxmlformats.org/officeDocument/2006/relationships/customXml" Target="../ink/ink424.xml"/><Relationship Id="rId956" Type="http://schemas.openxmlformats.org/officeDocument/2006/relationships/image" Target="../media/image602.png"/><Relationship Id="rId85" Type="http://schemas.openxmlformats.org/officeDocument/2006/relationships/image" Target="../media/image180.png"/><Relationship Id="rId150" Type="http://schemas.openxmlformats.org/officeDocument/2006/relationships/customXml" Target="../ink/ink186.xml"/><Relationship Id="rId595" Type="http://schemas.openxmlformats.org/officeDocument/2006/relationships/customXml" Target="../ink/ink417.xml"/><Relationship Id="rId816" Type="http://schemas.openxmlformats.org/officeDocument/2006/relationships/customXml" Target="../ink/ink530.xml"/><Relationship Id="rId1001" Type="http://schemas.openxmlformats.org/officeDocument/2006/relationships/image" Target="../media/image624.png"/><Relationship Id="rId248" Type="http://schemas.openxmlformats.org/officeDocument/2006/relationships/customXml" Target="../ink/ink237.xml"/><Relationship Id="rId455" Type="http://schemas.openxmlformats.org/officeDocument/2006/relationships/image" Target="../media/image358.png"/><Relationship Id="rId662" Type="http://schemas.openxmlformats.org/officeDocument/2006/relationships/customXml" Target="../ink/ink452.xml"/><Relationship Id="rId1085" Type="http://schemas.openxmlformats.org/officeDocument/2006/relationships/customXml" Target="../ink/ink666.xml"/><Relationship Id="rId12" Type="http://schemas.openxmlformats.org/officeDocument/2006/relationships/image" Target="../media/image145.png"/><Relationship Id="rId108" Type="http://schemas.openxmlformats.org/officeDocument/2006/relationships/customXml" Target="../ink/ink164.xml"/><Relationship Id="rId315" Type="http://schemas.openxmlformats.org/officeDocument/2006/relationships/image" Target="../media/image290.png"/><Relationship Id="rId522" Type="http://schemas.openxmlformats.org/officeDocument/2006/relationships/customXml" Target="../ink/ink378.xml"/><Relationship Id="rId967" Type="http://schemas.openxmlformats.org/officeDocument/2006/relationships/customXml" Target="../ink/ink606.xml"/><Relationship Id="rId96" Type="http://schemas.openxmlformats.org/officeDocument/2006/relationships/image" Target="../media/image185.png"/><Relationship Id="rId161" Type="http://schemas.openxmlformats.org/officeDocument/2006/relationships/customXml" Target="../ink/ink192.xml"/><Relationship Id="rId399" Type="http://schemas.openxmlformats.org/officeDocument/2006/relationships/customXml" Target="../ink/ink315.xml"/><Relationship Id="rId827" Type="http://schemas.openxmlformats.org/officeDocument/2006/relationships/image" Target="../media/image538.png"/><Relationship Id="rId1012" Type="http://schemas.openxmlformats.org/officeDocument/2006/relationships/customXml" Target="../ink/ink629.xml"/><Relationship Id="rId259" Type="http://schemas.openxmlformats.org/officeDocument/2006/relationships/image" Target="../media/image263.png"/><Relationship Id="rId466" Type="http://schemas.openxmlformats.org/officeDocument/2006/relationships/customXml" Target="../ink/ink349.xml"/><Relationship Id="rId673" Type="http://schemas.openxmlformats.org/officeDocument/2006/relationships/customXml" Target="../ink/ink458.xml"/><Relationship Id="rId880" Type="http://schemas.openxmlformats.org/officeDocument/2006/relationships/customXml" Target="../ink/ink562.xml"/><Relationship Id="rId23" Type="http://schemas.openxmlformats.org/officeDocument/2006/relationships/customXml" Target="../ink/ink120.xml"/><Relationship Id="rId119" Type="http://schemas.openxmlformats.org/officeDocument/2006/relationships/image" Target="../media/image196.png"/><Relationship Id="rId326" Type="http://schemas.openxmlformats.org/officeDocument/2006/relationships/image" Target="../media/image295.png"/><Relationship Id="rId533" Type="http://schemas.openxmlformats.org/officeDocument/2006/relationships/image" Target="../media/image395.png"/><Relationship Id="rId978" Type="http://schemas.openxmlformats.org/officeDocument/2006/relationships/customXml" Target="../ink/ink612.xml"/><Relationship Id="rId740" Type="http://schemas.openxmlformats.org/officeDocument/2006/relationships/customXml" Target="../ink/ink492.xml"/><Relationship Id="rId838" Type="http://schemas.openxmlformats.org/officeDocument/2006/relationships/customXml" Target="../ink/ink541.xml"/><Relationship Id="rId1023" Type="http://schemas.openxmlformats.org/officeDocument/2006/relationships/image" Target="../media/image635.png"/><Relationship Id="rId172" Type="http://schemas.openxmlformats.org/officeDocument/2006/relationships/image" Target="../media/image221.png"/><Relationship Id="rId477" Type="http://schemas.openxmlformats.org/officeDocument/2006/relationships/image" Target="../media/image369.png"/><Relationship Id="rId600" Type="http://schemas.openxmlformats.org/officeDocument/2006/relationships/image" Target="../media/image427.png"/><Relationship Id="rId684" Type="http://schemas.openxmlformats.org/officeDocument/2006/relationships/image" Target="../media/image467.png"/><Relationship Id="rId337" Type="http://schemas.openxmlformats.org/officeDocument/2006/relationships/customXml" Target="../ink/ink283.xml"/><Relationship Id="rId891" Type="http://schemas.openxmlformats.org/officeDocument/2006/relationships/image" Target="../media/image570.png"/><Relationship Id="rId905" Type="http://schemas.openxmlformats.org/officeDocument/2006/relationships/image" Target="../media/image577.png"/><Relationship Id="rId989" Type="http://schemas.openxmlformats.org/officeDocument/2006/relationships/image" Target="../media/image618.png"/><Relationship Id="rId34" Type="http://schemas.openxmlformats.org/officeDocument/2006/relationships/image" Target="../media/image156.png"/><Relationship Id="rId544" Type="http://schemas.openxmlformats.org/officeDocument/2006/relationships/customXml" Target="../ink/ink390.xml"/><Relationship Id="rId751" Type="http://schemas.openxmlformats.org/officeDocument/2006/relationships/image" Target="../media/image500.png"/><Relationship Id="rId849" Type="http://schemas.openxmlformats.org/officeDocument/2006/relationships/image" Target="../media/image549.png"/><Relationship Id="rId183" Type="http://schemas.openxmlformats.org/officeDocument/2006/relationships/customXml" Target="../ink/ink203.xml"/><Relationship Id="rId390" Type="http://schemas.openxmlformats.org/officeDocument/2006/relationships/image" Target="../media/image326.png"/><Relationship Id="rId404" Type="http://schemas.openxmlformats.org/officeDocument/2006/relationships/image" Target="../media/image333.png"/><Relationship Id="rId611" Type="http://schemas.openxmlformats.org/officeDocument/2006/relationships/customXml" Target="../ink/ink425.xml"/><Relationship Id="rId1034" Type="http://schemas.openxmlformats.org/officeDocument/2006/relationships/customXml" Target="../ink/ink640.xml"/><Relationship Id="rId250" Type="http://schemas.openxmlformats.org/officeDocument/2006/relationships/customXml" Target="../ink/ink238.xml"/><Relationship Id="rId488" Type="http://schemas.openxmlformats.org/officeDocument/2006/relationships/customXml" Target="../ink/ink360.xml"/><Relationship Id="rId695" Type="http://schemas.openxmlformats.org/officeDocument/2006/relationships/customXml" Target="../ink/ink469.xml"/><Relationship Id="rId709" Type="http://schemas.openxmlformats.org/officeDocument/2006/relationships/image" Target="../media/image479.png"/><Relationship Id="rId916" Type="http://schemas.openxmlformats.org/officeDocument/2006/relationships/customXml" Target="../ink/ink580.xml"/><Relationship Id="rId45" Type="http://schemas.openxmlformats.org/officeDocument/2006/relationships/customXml" Target="../ink/ink131.xml"/><Relationship Id="rId110" Type="http://schemas.openxmlformats.org/officeDocument/2006/relationships/customXml" Target="../ink/ink165.xml"/><Relationship Id="rId348" Type="http://schemas.openxmlformats.org/officeDocument/2006/relationships/image" Target="../media/image306.png"/><Relationship Id="rId555" Type="http://schemas.openxmlformats.org/officeDocument/2006/relationships/image" Target="../media/image406.png"/><Relationship Id="rId762" Type="http://schemas.openxmlformats.org/officeDocument/2006/relationships/customXml" Target="../ink/ink503.xml"/><Relationship Id="rId194" Type="http://schemas.openxmlformats.org/officeDocument/2006/relationships/customXml" Target="../ink/ink209.xml"/><Relationship Id="rId208" Type="http://schemas.openxmlformats.org/officeDocument/2006/relationships/customXml" Target="../ink/ink216.xml"/><Relationship Id="rId415" Type="http://schemas.openxmlformats.org/officeDocument/2006/relationships/customXml" Target="../ink/ink323.xml"/><Relationship Id="rId622" Type="http://schemas.openxmlformats.org/officeDocument/2006/relationships/customXml" Target="../ink/ink431.xml"/><Relationship Id="rId1045" Type="http://schemas.openxmlformats.org/officeDocument/2006/relationships/customXml" Target="../ink/ink646.xml"/><Relationship Id="rId261" Type="http://schemas.openxmlformats.org/officeDocument/2006/relationships/image" Target="../media/image264.png"/><Relationship Id="rId499" Type="http://schemas.openxmlformats.org/officeDocument/2006/relationships/image" Target="../media/image380.png"/><Relationship Id="rId927" Type="http://schemas.openxmlformats.org/officeDocument/2006/relationships/customXml" Target="../ink/ink586.xml"/><Relationship Id="rId56" Type="http://schemas.openxmlformats.org/officeDocument/2006/relationships/image" Target="../media/image167.png"/><Relationship Id="rId359" Type="http://schemas.openxmlformats.org/officeDocument/2006/relationships/image" Target="../media/image311.png"/><Relationship Id="rId566" Type="http://schemas.openxmlformats.org/officeDocument/2006/relationships/image" Target="../media/image411.png"/><Relationship Id="rId773" Type="http://schemas.openxmlformats.org/officeDocument/2006/relationships/image" Target="../media/image511.png"/><Relationship Id="rId121" Type="http://schemas.openxmlformats.org/officeDocument/2006/relationships/image" Target="../media/image197.png"/><Relationship Id="rId219" Type="http://schemas.openxmlformats.org/officeDocument/2006/relationships/customXml" Target="../ink/ink222.xml"/><Relationship Id="rId426" Type="http://schemas.openxmlformats.org/officeDocument/2006/relationships/image" Target="../media/image344.png"/><Relationship Id="rId633" Type="http://schemas.openxmlformats.org/officeDocument/2006/relationships/customXml" Target="../ink/ink437.xml"/><Relationship Id="rId980" Type="http://schemas.openxmlformats.org/officeDocument/2006/relationships/customXml" Target="../ink/ink613.xml"/><Relationship Id="rId1056" Type="http://schemas.openxmlformats.org/officeDocument/2006/relationships/image" Target="../media/image651.png"/><Relationship Id="rId840" Type="http://schemas.openxmlformats.org/officeDocument/2006/relationships/customXml" Target="../ink/ink542.xml"/><Relationship Id="rId938" Type="http://schemas.openxmlformats.org/officeDocument/2006/relationships/image" Target="../media/image593.png"/><Relationship Id="rId67" Type="http://schemas.openxmlformats.org/officeDocument/2006/relationships/customXml" Target="../ink/ink142.xml"/><Relationship Id="rId272" Type="http://schemas.openxmlformats.org/officeDocument/2006/relationships/customXml" Target="../ink/ink249.xml"/><Relationship Id="rId577" Type="http://schemas.openxmlformats.org/officeDocument/2006/relationships/customXml" Target="../ink/ink407.xml"/><Relationship Id="rId700" Type="http://schemas.openxmlformats.org/officeDocument/2006/relationships/image" Target="../media/image475.png"/><Relationship Id="rId132" Type="http://schemas.openxmlformats.org/officeDocument/2006/relationships/customXml" Target="../ink/ink176.xml"/><Relationship Id="rId784" Type="http://schemas.openxmlformats.org/officeDocument/2006/relationships/customXml" Target="../ink/ink514.xml"/><Relationship Id="rId991" Type="http://schemas.openxmlformats.org/officeDocument/2006/relationships/image" Target="../media/image619.png"/><Relationship Id="rId1067" Type="http://schemas.openxmlformats.org/officeDocument/2006/relationships/customXml" Target="../ink/ink657.xml"/><Relationship Id="rId437" Type="http://schemas.openxmlformats.org/officeDocument/2006/relationships/customXml" Target="../ink/ink334.xml"/><Relationship Id="rId644" Type="http://schemas.openxmlformats.org/officeDocument/2006/relationships/image" Target="../media/image448.png"/><Relationship Id="rId851" Type="http://schemas.openxmlformats.org/officeDocument/2006/relationships/image" Target="../media/image550.png"/><Relationship Id="rId283" Type="http://schemas.openxmlformats.org/officeDocument/2006/relationships/image" Target="../media/image275.png"/><Relationship Id="rId490" Type="http://schemas.openxmlformats.org/officeDocument/2006/relationships/customXml" Target="../ink/ink361.xml"/><Relationship Id="rId504" Type="http://schemas.openxmlformats.org/officeDocument/2006/relationships/customXml" Target="../ink/ink368.xml"/><Relationship Id="rId711" Type="http://schemas.openxmlformats.org/officeDocument/2006/relationships/image" Target="../media/image480.png"/><Relationship Id="rId949" Type="http://schemas.openxmlformats.org/officeDocument/2006/relationships/customXml" Target="../ink/ink597.xml"/><Relationship Id="rId78" Type="http://schemas.openxmlformats.org/officeDocument/2006/relationships/image" Target="../media/image177.png"/><Relationship Id="rId143" Type="http://schemas.openxmlformats.org/officeDocument/2006/relationships/image" Target="../media/image207.png"/><Relationship Id="rId350" Type="http://schemas.openxmlformats.org/officeDocument/2006/relationships/image" Target="../media/image307.png"/><Relationship Id="rId588" Type="http://schemas.openxmlformats.org/officeDocument/2006/relationships/image" Target="../media/image421.png"/><Relationship Id="rId795" Type="http://schemas.openxmlformats.org/officeDocument/2006/relationships/image" Target="../media/image522.png"/><Relationship Id="rId809" Type="http://schemas.openxmlformats.org/officeDocument/2006/relationships/image" Target="../media/image529.png"/><Relationship Id="rId9" Type="http://schemas.openxmlformats.org/officeDocument/2006/relationships/customXml" Target="../ink/ink113.xml"/><Relationship Id="rId210" Type="http://schemas.openxmlformats.org/officeDocument/2006/relationships/customXml" Target="../ink/ink217.xml"/><Relationship Id="rId448" Type="http://schemas.openxmlformats.org/officeDocument/2006/relationships/customXml" Target="../ink/ink340.xml"/><Relationship Id="rId655" Type="http://schemas.openxmlformats.org/officeDocument/2006/relationships/image" Target="../media/image453.png"/><Relationship Id="rId862" Type="http://schemas.openxmlformats.org/officeDocument/2006/relationships/customXml" Target="../ink/ink553.xml"/><Relationship Id="rId1078" Type="http://schemas.openxmlformats.org/officeDocument/2006/relationships/image" Target="../media/image662.png"/><Relationship Id="rId294" Type="http://schemas.openxmlformats.org/officeDocument/2006/relationships/image" Target="../media/image280.png"/><Relationship Id="rId308" Type="http://schemas.openxmlformats.org/officeDocument/2006/relationships/customXml" Target="../ink/ink268.xml"/><Relationship Id="rId515" Type="http://schemas.openxmlformats.org/officeDocument/2006/relationships/customXml" Target="../ink/ink374.xml"/><Relationship Id="rId722" Type="http://schemas.openxmlformats.org/officeDocument/2006/relationships/customXml" Target="../ink/ink483.xml"/><Relationship Id="rId89" Type="http://schemas.openxmlformats.org/officeDocument/2006/relationships/image" Target="../media/image182.png"/><Relationship Id="rId154" Type="http://schemas.openxmlformats.org/officeDocument/2006/relationships/customXml" Target="../ink/ink188.xml"/><Relationship Id="rId361" Type="http://schemas.openxmlformats.org/officeDocument/2006/relationships/image" Target="../media/image312.png"/><Relationship Id="rId599" Type="http://schemas.openxmlformats.org/officeDocument/2006/relationships/customXml" Target="../ink/ink419.xml"/><Relationship Id="rId1005" Type="http://schemas.openxmlformats.org/officeDocument/2006/relationships/image" Target="../media/image626.png"/><Relationship Id="rId459" Type="http://schemas.openxmlformats.org/officeDocument/2006/relationships/image" Target="../media/image360.png"/><Relationship Id="rId666" Type="http://schemas.openxmlformats.org/officeDocument/2006/relationships/customXml" Target="../ink/ink454.xml"/><Relationship Id="rId873" Type="http://schemas.openxmlformats.org/officeDocument/2006/relationships/image" Target="../media/image561.png"/><Relationship Id="rId16" Type="http://schemas.openxmlformats.org/officeDocument/2006/relationships/image" Target="../media/image147.png"/><Relationship Id="rId221" Type="http://schemas.openxmlformats.org/officeDocument/2006/relationships/customXml" Target="../ink/ink223.xml"/><Relationship Id="rId319" Type="http://schemas.openxmlformats.org/officeDocument/2006/relationships/customXml" Target="../ink/ink274.xml"/><Relationship Id="rId526" Type="http://schemas.openxmlformats.org/officeDocument/2006/relationships/image" Target="../media/image392.png"/><Relationship Id="rId733" Type="http://schemas.openxmlformats.org/officeDocument/2006/relationships/image" Target="../media/image491.png"/><Relationship Id="rId940" Type="http://schemas.openxmlformats.org/officeDocument/2006/relationships/image" Target="../media/image594.png"/><Relationship Id="rId1016" Type="http://schemas.openxmlformats.org/officeDocument/2006/relationships/customXml" Target="../ink/ink631.xml"/><Relationship Id="rId165" Type="http://schemas.openxmlformats.org/officeDocument/2006/relationships/customXml" Target="../ink/ink194.xml"/><Relationship Id="rId372" Type="http://schemas.openxmlformats.org/officeDocument/2006/relationships/customXml" Target="../ink/ink301.xml"/><Relationship Id="rId677" Type="http://schemas.openxmlformats.org/officeDocument/2006/relationships/customXml" Target="../ink/ink460.xml"/><Relationship Id="rId800" Type="http://schemas.openxmlformats.org/officeDocument/2006/relationships/customXml" Target="../ink/ink522.xml"/><Relationship Id="rId232" Type="http://schemas.openxmlformats.org/officeDocument/2006/relationships/customXml" Target="../ink/ink229.xml"/><Relationship Id="rId884" Type="http://schemas.openxmlformats.org/officeDocument/2006/relationships/customXml" Target="../ink/ink564.xml"/><Relationship Id="rId27" Type="http://schemas.openxmlformats.org/officeDocument/2006/relationships/customXml" Target="../ink/ink122.xml"/><Relationship Id="rId537" Type="http://schemas.openxmlformats.org/officeDocument/2006/relationships/image" Target="../media/image397.png"/><Relationship Id="rId744" Type="http://schemas.openxmlformats.org/officeDocument/2006/relationships/customXml" Target="../ink/ink494.xml"/><Relationship Id="rId951" Type="http://schemas.openxmlformats.org/officeDocument/2006/relationships/customXml" Target="../ink/ink598.xml"/><Relationship Id="rId80" Type="http://schemas.openxmlformats.org/officeDocument/2006/relationships/image" Target="../media/image178.png"/><Relationship Id="rId176" Type="http://schemas.openxmlformats.org/officeDocument/2006/relationships/image" Target="../media/image223.png"/><Relationship Id="rId383" Type="http://schemas.openxmlformats.org/officeDocument/2006/relationships/customXml" Target="../ink/ink307.xml"/><Relationship Id="rId590" Type="http://schemas.openxmlformats.org/officeDocument/2006/relationships/image" Target="../media/image422.png"/><Relationship Id="rId604" Type="http://schemas.openxmlformats.org/officeDocument/2006/relationships/image" Target="../media/image429.png"/><Relationship Id="rId811" Type="http://schemas.openxmlformats.org/officeDocument/2006/relationships/image" Target="../media/image530.png"/><Relationship Id="rId1027" Type="http://schemas.openxmlformats.org/officeDocument/2006/relationships/image" Target="../media/image637.png"/><Relationship Id="rId243" Type="http://schemas.openxmlformats.org/officeDocument/2006/relationships/image" Target="../media/image255.png"/><Relationship Id="rId450" Type="http://schemas.openxmlformats.org/officeDocument/2006/relationships/customXml" Target="../ink/ink341.xml"/><Relationship Id="rId688" Type="http://schemas.openxmlformats.org/officeDocument/2006/relationships/image" Target="../media/image469.png"/><Relationship Id="rId895" Type="http://schemas.openxmlformats.org/officeDocument/2006/relationships/image" Target="../media/image572.png"/><Relationship Id="rId909" Type="http://schemas.openxmlformats.org/officeDocument/2006/relationships/image" Target="../media/image579.png"/><Relationship Id="rId1080" Type="http://schemas.openxmlformats.org/officeDocument/2006/relationships/image" Target="../media/image663.png"/><Relationship Id="rId38" Type="http://schemas.openxmlformats.org/officeDocument/2006/relationships/image" Target="../media/image158.png"/><Relationship Id="rId103" Type="http://schemas.openxmlformats.org/officeDocument/2006/relationships/image" Target="../media/image188.png"/><Relationship Id="rId310" Type="http://schemas.openxmlformats.org/officeDocument/2006/relationships/customXml" Target="../ink/ink269.xml"/><Relationship Id="rId548" Type="http://schemas.openxmlformats.org/officeDocument/2006/relationships/customXml" Target="../ink/ink392.xml"/><Relationship Id="rId755" Type="http://schemas.openxmlformats.org/officeDocument/2006/relationships/image" Target="../media/image502.png"/><Relationship Id="rId962" Type="http://schemas.openxmlformats.org/officeDocument/2006/relationships/image" Target="../media/image605.png"/><Relationship Id="rId91" Type="http://schemas.openxmlformats.org/officeDocument/2006/relationships/customXml" Target="../ink/ink155.xml"/><Relationship Id="rId187" Type="http://schemas.openxmlformats.org/officeDocument/2006/relationships/image" Target="../media/image228.png"/><Relationship Id="rId394" Type="http://schemas.openxmlformats.org/officeDocument/2006/relationships/image" Target="../media/image328.png"/><Relationship Id="rId408" Type="http://schemas.openxmlformats.org/officeDocument/2006/relationships/image" Target="../media/image335.png"/><Relationship Id="rId615" Type="http://schemas.openxmlformats.org/officeDocument/2006/relationships/customXml" Target="../ink/ink427.xml"/><Relationship Id="rId822" Type="http://schemas.openxmlformats.org/officeDocument/2006/relationships/customXml" Target="../ink/ink533.xml"/><Relationship Id="rId1038" Type="http://schemas.openxmlformats.org/officeDocument/2006/relationships/image" Target="../media/image642.png"/><Relationship Id="rId254" Type="http://schemas.openxmlformats.org/officeDocument/2006/relationships/customXml" Target="../ink/ink240.xml"/><Relationship Id="rId699" Type="http://schemas.openxmlformats.org/officeDocument/2006/relationships/customXml" Target="../ink/ink471.xml"/><Relationship Id="rId49" Type="http://schemas.openxmlformats.org/officeDocument/2006/relationships/customXml" Target="../ink/ink133.xml"/><Relationship Id="rId114" Type="http://schemas.openxmlformats.org/officeDocument/2006/relationships/customXml" Target="../ink/ink167.xml"/><Relationship Id="rId461" Type="http://schemas.openxmlformats.org/officeDocument/2006/relationships/image" Target="../media/image361.png"/><Relationship Id="rId559" Type="http://schemas.openxmlformats.org/officeDocument/2006/relationships/image" Target="../media/image408.png"/><Relationship Id="rId766" Type="http://schemas.openxmlformats.org/officeDocument/2006/relationships/customXml" Target="../ink/ink505.xml"/><Relationship Id="rId198" Type="http://schemas.openxmlformats.org/officeDocument/2006/relationships/customXml" Target="../ink/ink211.xml"/><Relationship Id="rId321" Type="http://schemas.openxmlformats.org/officeDocument/2006/relationships/customXml" Target="../ink/ink275.xml"/><Relationship Id="rId419" Type="http://schemas.openxmlformats.org/officeDocument/2006/relationships/customXml" Target="../ink/ink325.xml"/><Relationship Id="rId626" Type="http://schemas.openxmlformats.org/officeDocument/2006/relationships/customXml" Target="../ink/ink433.xml"/><Relationship Id="rId973" Type="http://schemas.openxmlformats.org/officeDocument/2006/relationships/customXml" Target="../ink/ink609.xml"/><Relationship Id="rId1049" Type="http://schemas.openxmlformats.org/officeDocument/2006/relationships/customXml" Target="../ink/ink648.xml"/><Relationship Id="rId833" Type="http://schemas.openxmlformats.org/officeDocument/2006/relationships/image" Target="../media/image541.png"/><Relationship Id="rId265" Type="http://schemas.openxmlformats.org/officeDocument/2006/relationships/image" Target="../media/image266.png"/><Relationship Id="rId472" Type="http://schemas.openxmlformats.org/officeDocument/2006/relationships/customXml" Target="../ink/ink352.xml"/><Relationship Id="rId900" Type="http://schemas.openxmlformats.org/officeDocument/2006/relationships/customXml" Target="../ink/ink572.xml"/><Relationship Id="rId125" Type="http://schemas.openxmlformats.org/officeDocument/2006/relationships/image" Target="../media/image199.png"/><Relationship Id="rId332" Type="http://schemas.openxmlformats.org/officeDocument/2006/relationships/image" Target="../media/image298.png"/><Relationship Id="rId777" Type="http://schemas.openxmlformats.org/officeDocument/2006/relationships/image" Target="../media/image513.png"/><Relationship Id="rId984" Type="http://schemas.openxmlformats.org/officeDocument/2006/relationships/customXml" Target="../ink/ink615.xml"/><Relationship Id="rId637" Type="http://schemas.openxmlformats.org/officeDocument/2006/relationships/customXml" Target="../ink/ink439.xml"/><Relationship Id="rId844" Type="http://schemas.openxmlformats.org/officeDocument/2006/relationships/customXml" Target="../ink/ink544.xml"/><Relationship Id="rId276" Type="http://schemas.openxmlformats.org/officeDocument/2006/relationships/customXml" Target="../ink/ink251.xml"/><Relationship Id="rId483" Type="http://schemas.openxmlformats.org/officeDocument/2006/relationships/image" Target="../media/image372.png"/><Relationship Id="rId690" Type="http://schemas.openxmlformats.org/officeDocument/2006/relationships/image" Target="../media/image470.png"/><Relationship Id="rId704" Type="http://schemas.openxmlformats.org/officeDocument/2006/relationships/customXml" Target="../ink/ink474.xml"/><Relationship Id="rId911" Type="http://schemas.openxmlformats.org/officeDocument/2006/relationships/image" Target="../media/image580.png"/><Relationship Id="rId40" Type="http://schemas.openxmlformats.org/officeDocument/2006/relationships/image" Target="../media/image159.png"/><Relationship Id="rId136" Type="http://schemas.openxmlformats.org/officeDocument/2006/relationships/image" Target="../media/image204.png"/><Relationship Id="rId343" Type="http://schemas.openxmlformats.org/officeDocument/2006/relationships/customXml" Target="../ink/ink286.xml"/><Relationship Id="rId550" Type="http://schemas.openxmlformats.org/officeDocument/2006/relationships/customXml" Target="../ink/ink393.xml"/><Relationship Id="rId788" Type="http://schemas.openxmlformats.org/officeDocument/2006/relationships/customXml" Target="../ink/ink516.xml"/><Relationship Id="rId995" Type="http://schemas.openxmlformats.org/officeDocument/2006/relationships/image" Target="../media/image621.png"/><Relationship Id="rId203" Type="http://schemas.openxmlformats.org/officeDocument/2006/relationships/image" Target="../media/image236.png"/><Relationship Id="rId648" Type="http://schemas.openxmlformats.org/officeDocument/2006/relationships/image" Target="../media/image450.png"/><Relationship Id="rId855" Type="http://schemas.openxmlformats.org/officeDocument/2006/relationships/image" Target="../media/image552.png"/><Relationship Id="rId1040" Type="http://schemas.openxmlformats.org/officeDocument/2006/relationships/image" Target="../media/image643.png"/><Relationship Id="rId287" Type="http://schemas.openxmlformats.org/officeDocument/2006/relationships/image" Target="../media/image277.png"/><Relationship Id="rId410" Type="http://schemas.openxmlformats.org/officeDocument/2006/relationships/image" Target="../media/image336.png"/><Relationship Id="rId494" Type="http://schemas.openxmlformats.org/officeDocument/2006/relationships/customXml" Target="../ink/ink363.xml"/><Relationship Id="rId508" Type="http://schemas.openxmlformats.org/officeDocument/2006/relationships/image" Target="../media/image384.png"/><Relationship Id="rId715" Type="http://schemas.openxmlformats.org/officeDocument/2006/relationships/image" Target="../media/image482.png"/><Relationship Id="rId922" Type="http://schemas.openxmlformats.org/officeDocument/2006/relationships/image" Target="../media/image585.png"/><Relationship Id="rId147" Type="http://schemas.openxmlformats.org/officeDocument/2006/relationships/image" Target="../media/image209.png"/><Relationship Id="rId354" Type="http://schemas.openxmlformats.org/officeDocument/2006/relationships/customXml" Target="../ink/ink292.xml"/><Relationship Id="rId799" Type="http://schemas.openxmlformats.org/officeDocument/2006/relationships/image" Target="../media/image524.png"/><Relationship Id="rId51" Type="http://schemas.openxmlformats.org/officeDocument/2006/relationships/customXml" Target="../ink/ink134.xml"/><Relationship Id="rId561" Type="http://schemas.openxmlformats.org/officeDocument/2006/relationships/customXml" Target="../ink/ink399.xml"/><Relationship Id="rId659" Type="http://schemas.openxmlformats.org/officeDocument/2006/relationships/image" Target="../media/image455.png"/><Relationship Id="rId866" Type="http://schemas.openxmlformats.org/officeDocument/2006/relationships/customXml" Target="../ink/ink555.xml"/><Relationship Id="rId214" Type="http://schemas.openxmlformats.org/officeDocument/2006/relationships/image" Target="../media/image241.png"/><Relationship Id="rId298" Type="http://schemas.openxmlformats.org/officeDocument/2006/relationships/image" Target="../media/image282.png"/><Relationship Id="rId421" Type="http://schemas.openxmlformats.org/officeDocument/2006/relationships/customXml" Target="../ink/ink326.xml"/><Relationship Id="rId519" Type="http://schemas.openxmlformats.org/officeDocument/2006/relationships/image" Target="../media/image389.png"/><Relationship Id="rId1051" Type="http://schemas.openxmlformats.org/officeDocument/2006/relationships/customXml" Target="../ink/ink649.xml"/><Relationship Id="rId158" Type="http://schemas.openxmlformats.org/officeDocument/2006/relationships/customXml" Target="../ink/ink190.xml"/><Relationship Id="rId726" Type="http://schemas.openxmlformats.org/officeDocument/2006/relationships/customXml" Target="../ink/ink485.xml"/><Relationship Id="rId933" Type="http://schemas.openxmlformats.org/officeDocument/2006/relationships/customXml" Target="../ink/ink589.xml"/><Relationship Id="rId1009" Type="http://schemas.openxmlformats.org/officeDocument/2006/relationships/image" Target="../media/image628.png"/><Relationship Id="rId62" Type="http://schemas.openxmlformats.org/officeDocument/2006/relationships/image" Target="../media/image170.png"/><Relationship Id="rId365" Type="http://schemas.openxmlformats.org/officeDocument/2006/relationships/image" Target="../media/image314.png"/><Relationship Id="rId572" Type="http://schemas.openxmlformats.org/officeDocument/2006/relationships/image" Target="../media/image414.png"/><Relationship Id="rId225" Type="http://schemas.openxmlformats.org/officeDocument/2006/relationships/image" Target="../media/image246.png"/><Relationship Id="rId432" Type="http://schemas.openxmlformats.org/officeDocument/2006/relationships/image" Target="../media/image347.png"/><Relationship Id="rId877" Type="http://schemas.openxmlformats.org/officeDocument/2006/relationships/image" Target="../media/image563.png"/><Relationship Id="rId1062" Type="http://schemas.openxmlformats.org/officeDocument/2006/relationships/image" Target="../media/image654.png"/><Relationship Id="rId737" Type="http://schemas.openxmlformats.org/officeDocument/2006/relationships/image" Target="../media/image493.png"/><Relationship Id="rId944" Type="http://schemas.openxmlformats.org/officeDocument/2006/relationships/image" Target="../media/image596.png"/><Relationship Id="rId73" Type="http://schemas.openxmlformats.org/officeDocument/2006/relationships/customXml" Target="../ink/ink145.xml"/><Relationship Id="rId169" Type="http://schemas.openxmlformats.org/officeDocument/2006/relationships/customXml" Target="../ink/ink196.xml"/><Relationship Id="rId376" Type="http://schemas.openxmlformats.org/officeDocument/2006/relationships/image" Target="../media/image319.png"/><Relationship Id="rId583" Type="http://schemas.openxmlformats.org/officeDocument/2006/relationships/image" Target="../media/image419.png"/><Relationship Id="rId790" Type="http://schemas.openxmlformats.org/officeDocument/2006/relationships/customXml" Target="../ink/ink517.xml"/><Relationship Id="rId804" Type="http://schemas.openxmlformats.org/officeDocument/2006/relationships/customXml" Target="../ink/ink524.xml"/><Relationship Id="rId4" Type="http://schemas.openxmlformats.org/officeDocument/2006/relationships/image" Target="../media/image141.png"/><Relationship Id="rId236" Type="http://schemas.openxmlformats.org/officeDocument/2006/relationships/customXml" Target="../ink/ink231.xml"/><Relationship Id="rId443" Type="http://schemas.openxmlformats.org/officeDocument/2006/relationships/image" Target="../media/image352.png"/><Relationship Id="rId650" Type="http://schemas.openxmlformats.org/officeDocument/2006/relationships/image" Target="../media/image451.png"/><Relationship Id="rId888" Type="http://schemas.openxmlformats.org/officeDocument/2006/relationships/customXml" Target="../ink/ink566.xml"/><Relationship Id="rId1073" Type="http://schemas.openxmlformats.org/officeDocument/2006/relationships/customXml" Target="../ink/ink660.xml"/><Relationship Id="rId303" Type="http://schemas.openxmlformats.org/officeDocument/2006/relationships/customXml" Target="../ink/ink265.xml"/><Relationship Id="rId748" Type="http://schemas.openxmlformats.org/officeDocument/2006/relationships/customXml" Target="../ink/ink496.xml"/><Relationship Id="rId955" Type="http://schemas.openxmlformats.org/officeDocument/2006/relationships/customXml" Target="../ink/ink600.xml"/><Relationship Id="rId84" Type="http://schemas.openxmlformats.org/officeDocument/2006/relationships/customXml" Target="../ink/ink151.xml"/><Relationship Id="rId387" Type="http://schemas.openxmlformats.org/officeDocument/2006/relationships/customXml" Target="../ink/ink309.xml"/><Relationship Id="rId510" Type="http://schemas.openxmlformats.org/officeDocument/2006/relationships/image" Target="../media/image385.png"/><Relationship Id="rId594" Type="http://schemas.openxmlformats.org/officeDocument/2006/relationships/image" Target="../media/image424.png"/><Relationship Id="rId608" Type="http://schemas.openxmlformats.org/officeDocument/2006/relationships/image" Target="../media/image431.png"/><Relationship Id="rId815" Type="http://schemas.openxmlformats.org/officeDocument/2006/relationships/image" Target="../media/image532.png"/><Relationship Id="rId247" Type="http://schemas.openxmlformats.org/officeDocument/2006/relationships/image" Target="../media/image257.png"/><Relationship Id="rId899" Type="http://schemas.openxmlformats.org/officeDocument/2006/relationships/image" Target="../media/image574.png"/><Relationship Id="rId1000" Type="http://schemas.openxmlformats.org/officeDocument/2006/relationships/customXml" Target="../ink/ink623.xml"/><Relationship Id="rId1084" Type="http://schemas.openxmlformats.org/officeDocument/2006/relationships/image" Target="../media/image665.png"/><Relationship Id="rId107" Type="http://schemas.openxmlformats.org/officeDocument/2006/relationships/image" Target="../media/image190.png"/><Relationship Id="rId454" Type="http://schemas.openxmlformats.org/officeDocument/2006/relationships/customXml" Target="../ink/ink343.xml"/><Relationship Id="rId661" Type="http://schemas.openxmlformats.org/officeDocument/2006/relationships/image" Target="../media/image456.png"/><Relationship Id="rId759" Type="http://schemas.openxmlformats.org/officeDocument/2006/relationships/image" Target="../media/image504.png"/><Relationship Id="rId966" Type="http://schemas.openxmlformats.org/officeDocument/2006/relationships/image" Target="../media/image607.png"/><Relationship Id="rId11" Type="http://schemas.openxmlformats.org/officeDocument/2006/relationships/customXml" Target="../ink/ink114.xml"/><Relationship Id="rId314" Type="http://schemas.openxmlformats.org/officeDocument/2006/relationships/customXml" Target="../ink/ink271.xml"/><Relationship Id="rId398" Type="http://schemas.openxmlformats.org/officeDocument/2006/relationships/image" Target="../media/image330.png"/><Relationship Id="rId521" Type="http://schemas.openxmlformats.org/officeDocument/2006/relationships/image" Target="../media/image390.png"/><Relationship Id="rId619" Type="http://schemas.openxmlformats.org/officeDocument/2006/relationships/image" Target="../media/image436.png"/><Relationship Id="rId95" Type="http://schemas.openxmlformats.org/officeDocument/2006/relationships/customXml" Target="../ink/ink157.xml"/><Relationship Id="rId160" Type="http://schemas.openxmlformats.org/officeDocument/2006/relationships/image" Target="../media/image215.png"/><Relationship Id="rId826" Type="http://schemas.openxmlformats.org/officeDocument/2006/relationships/customXml" Target="../ink/ink535.xml"/><Relationship Id="rId1011" Type="http://schemas.openxmlformats.org/officeDocument/2006/relationships/image" Target="../media/image629.png"/><Relationship Id="rId258" Type="http://schemas.openxmlformats.org/officeDocument/2006/relationships/customXml" Target="../ink/ink242.xml"/><Relationship Id="rId465" Type="http://schemas.openxmlformats.org/officeDocument/2006/relationships/image" Target="../media/image363.png"/><Relationship Id="rId672" Type="http://schemas.openxmlformats.org/officeDocument/2006/relationships/image" Target="../media/image461.png"/><Relationship Id="rId22" Type="http://schemas.openxmlformats.org/officeDocument/2006/relationships/image" Target="../media/image150.png"/><Relationship Id="rId118" Type="http://schemas.openxmlformats.org/officeDocument/2006/relationships/customXml" Target="../ink/ink169.xml"/><Relationship Id="rId325" Type="http://schemas.openxmlformats.org/officeDocument/2006/relationships/customXml" Target="../ink/ink277.xml"/><Relationship Id="rId532" Type="http://schemas.openxmlformats.org/officeDocument/2006/relationships/customXml" Target="../ink/ink384.xml"/><Relationship Id="rId977" Type="http://schemas.openxmlformats.org/officeDocument/2006/relationships/image" Target="../media/image612.png"/><Relationship Id="rId171" Type="http://schemas.openxmlformats.org/officeDocument/2006/relationships/customXml" Target="../ink/ink197.xml"/><Relationship Id="rId837" Type="http://schemas.openxmlformats.org/officeDocument/2006/relationships/image" Target="../media/image543.png"/><Relationship Id="rId1022" Type="http://schemas.openxmlformats.org/officeDocument/2006/relationships/customXml" Target="../ink/ink634.xml"/><Relationship Id="rId269" Type="http://schemas.openxmlformats.org/officeDocument/2006/relationships/image" Target="../media/image268.png"/><Relationship Id="rId476" Type="http://schemas.openxmlformats.org/officeDocument/2006/relationships/customXml" Target="../ink/ink354.xml"/><Relationship Id="rId683" Type="http://schemas.openxmlformats.org/officeDocument/2006/relationships/customXml" Target="../ink/ink463.xml"/><Relationship Id="rId890" Type="http://schemas.openxmlformats.org/officeDocument/2006/relationships/customXml" Target="../ink/ink567.xml"/><Relationship Id="rId904" Type="http://schemas.openxmlformats.org/officeDocument/2006/relationships/customXml" Target="../ink/ink574.xml"/><Relationship Id="rId33" Type="http://schemas.openxmlformats.org/officeDocument/2006/relationships/customXml" Target="../ink/ink125.xml"/><Relationship Id="rId129" Type="http://schemas.openxmlformats.org/officeDocument/2006/relationships/image" Target="../media/image201.png"/><Relationship Id="rId336" Type="http://schemas.openxmlformats.org/officeDocument/2006/relationships/image" Target="../media/image300.png"/><Relationship Id="rId543" Type="http://schemas.openxmlformats.org/officeDocument/2006/relationships/image" Target="../media/image400.png"/><Relationship Id="rId988" Type="http://schemas.openxmlformats.org/officeDocument/2006/relationships/customXml" Target="../ink/ink617.xml"/><Relationship Id="rId182" Type="http://schemas.openxmlformats.org/officeDocument/2006/relationships/image" Target="../media/image226.png"/><Relationship Id="rId403" Type="http://schemas.openxmlformats.org/officeDocument/2006/relationships/customXml" Target="../ink/ink317.xml"/><Relationship Id="rId750" Type="http://schemas.openxmlformats.org/officeDocument/2006/relationships/customXml" Target="../ink/ink497.xml"/><Relationship Id="rId848" Type="http://schemas.openxmlformats.org/officeDocument/2006/relationships/customXml" Target="../ink/ink546.xml"/><Relationship Id="rId1033" Type="http://schemas.openxmlformats.org/officeDocument/2006/relationships/image" Target="../media/image640.png"/><Relationship Id="rId487" Type="http://schemas.openxmlformats.org/officeDocument/2006/relationships/image" Target="../media/image374.png"/><Relationship Id="rId610" Type="http://schemas.openxmlformats.org/officeDocument/2006/relationships/image" Target="../media/image432.png"/><Relationship Id="rId694" Type="http://schemas.openxmlformats.org/officeDocument/2006/relationships/image" Target="../media/image472.png"/><Relationship Id="rId708" Type="http://schemas.openxmlformats.org/officeDocument/2006/relationships/customXml" Target="../ink/ink476.xml"/><Relationship Id="rId915" Type="http://schemas.openxmlformats.org/officeDocument/2006/relationships/image" Target="../media/image582.png"/><Relationship Id="rId347" Type="http://schemas.openxmlformats.org/officeDocument/2006/relationships/customXml" Target="../ink/ink288.xml"/><Relationship Id="rId999" Type="http://schemas.openxmlformats.org/officeDocument/2006/relationships/image" Target="../media/image623.png"/><Relationship Id="rId44" Type="http://schemas.openxmlformats.org/officeDocument/2006/relationships/image" Target="../media/image161.png"/><Relationship Id="rId554" Type="http://schemas.openxmlformats.org/officeDocument/2006/relationships/customXml" Target="../ink/ink395.xml"/><Relationship Id="rId761" Type="http://schemas.openxmlformats.org/officeDocument/2006/relationships/image" Target="../media/image505.png"/><Relationship Id="rId859" Type="http://schemas.openxmlformats.org/officeDocument/2006/relationships/image" Target="../media/image554.png"/><Relationship Id="rId193" Type="http://schemas.openxmlformats.org/officeDocument/2006/relationships/image" Target="../media/image231.png"/><Relationship Id="rId207" Type="http://schemas.openxmlformats.org/officeDocument/2006/relationships/image" Target="../media/image238.png"/><Relationship Id="rId414" Type="http://schemas.openxmlformats.org/officeDocument/2006/relationships/image" Target="../media/image338.png"/><Relationship Id="rId498" Type="http://schemas.openxmlformats.org/officeDocument/2006/relationships/customXml" Target="../ink/ink365.xml"/><Relationship Id="rId621" Type="http://schemas.openxmlformats.org/officeDocument/2006/relationships/image" Target="../media/image437.png"/><Relationship Id="rId1044" Type="http://schemas.openxmlformats.org/officeDocument/2006/relationships/image" Target="../media/image645.png"/><Relationship Id="rId260" Type="http://schemas.openxmlformats.org/officeDocument/2006/relationships/customXml" Target="../ink/ink243.xml"/><Relationship Id="rId719" Type="http://schemas.openxmlformats.org/officeDocument/2006/relationships/image" Target="../media/image484.png"/><Relationship Id="rId926" Type="http://schemas.openxmlformats.org/officeDocument/2006/relationships/image" Target="../media/image587.png"/><Relationship Id="rId55" Type="http://schemas.openxmlformats.org/officeDocument/2006/relationships/customXml" Target="../ink/ink136.xml"/><Relationship Id="rId120" Type="http://schemas.openxmlformats.org/officeDocument/2006/relationships/customXml" Target="../ink/ink170.xml"/><Relationship Id="rId358" Type="http://schemas.openxmlformats.org/officeDocument/2006/relationships/customXml" Target="../ink/ink294.xml"/><Relationship Id="rId565" Type="http://schemas.openxmlformats.org/officeDocument/2006/relationships/customXml" Target="../ink/ink401.xml"/><Relationship Id="rId772" Type="http://schemas.openxmlformats.org/officeDocument/2006/relationships/customXml" Target="../ink/ink508.xml"/><Relationship Id="rId218" Type="http://schemas.openxmlformats.org/officeDocument/2006/relationships/image" Target="../media/image243.png"/><Relationship Id="rId425" Type="http://schemas.openxmlformats.org/officeDocument/2006/relationships/customXml" Target="../ink/ink328.xml"/><Relationship Id="rId632" Type="http://schemas.openxmlformats.org/officeDocument/2006/relationships/image" Target="../media/image442.png"/><Relationship Id="rId1055" Type="http://schemas.openxmlformats.org/officeDocument/2006/relationships/customXml" Target="../ink/ink651.xml"/><Relationship Id="rId271" Type="http://schemas.openxmlformats.org/officeDocument/2006/relationships/image" Target="../media/image269.png"/><Relationship Id="rId937" Type="http://schemas.openxmlformats.org/officeDocument/2006/relationships/customXml" Target="../ink/ink591.xml"/><Relationship Id="rId66" Type="http://schemas.openxmlformats.org/officeDocument/2006/relationships/image" Target="../media/image172.png"/><Relationship Id="rId131" Type="http://schemas.openxmlformats.org/officeDocument/2006/relationships/image" Target="../media/image202.png"/><Relationship Id="rId369" Type="http://schemas.openxmlformats.org/officeDocument/2006/relationships/image" Target="../media/image316.png"/><Relationship Id="rId576" Type="http://schemas.openxmlformats.org/officeDocument/2006/relationships/image" Target="../media/image416.png"/><Relationship Id="rId783" Type="http://schemas.openxmlformats.org/officeDocument/2006/relationships/image" Target="../media/image516.png"/><Relationship Id="rId990" Type="http://schemas.openxmlformats.org/officeDocument/2006/relationships/customXml" Target="../ink/ink618.xml"/><Relationship Id="rId229" Type="http://schemas.openxmlformats.org/officeDocument/2006/relationships/image" Target="../media/image248.png"/><Relationship Id="rId436" Type="http://schemas.openxmlformats.org/officeDocument/2006/relationships/image" Target="../media/image349.png"/><Relationship Id="rId643" Type="http://schemas.openxmlformats.org/officeDocument/2006/relationships/customXml" Target="../ink/ink442.xml"/><Relationship Id="rId1066" Type="http://schemas.openxmlformats.org/officeDocument/2006/relationships/image" Target="../media/image656.png"/><Relationship Id="rId850" Type="http://schemas.openxmlformats.org/officeDocument/2006/relationships/customXml" Target="../ink/ink547.xml"/><Relationship Id="rId948" Type="http://schemas.openxmlformats.org/officeDocument/2006/relationships/image" Target="../media/image598.png"/><Relationship Id="rId77" Type="http://schemas.openxmlformats.org/officeDocument/2006/relationships/customXml" Target="../ink/ink147.xml"/><Relationship Id="rId282" Type="http://schemas.openxmlformats.org/officeDocument/2006/relationships/customXml" Target="../ink/ink254.xml"/><Relationship Id="rId503" Type="http://schemas.openxmlformats.org/officeDocument/2006/relationships/image" Target="../media/image382.png"/><Relationship Id="rId587" Type="http://schemas.openxmlformats.org/officeDocument/2006/relationships/customXml" Target="../ink/ink413.xml"/><Relationship Id="rId710" Type="http://schemas.openxmlformats.org/officeDocument/2006/relationships/customXml" Target="../ink/ink477.xml"/><Relationship Id="rId808" Type="http://schemas.openxmlformats.org/officeDocument/2006/relationships/customXml" Target="../ink/ink526.xml"/><Relationship Id="rId8" Type="http://schemas.openxmlformats.org/officeDocument/2006/relationships/image" Target="../media/image143.png"/><Relationship Id="rId142" Type="http://schemas.openxmlformats.org/officeDocument/2006/relationships/customXml" Target="../ink/ink182.xml"/><Relationship Id="rId447" Type="http://schemas.openxmlformats.org/officeDocument/2006/relationships/image" Target="../media/image354.png"/><Relationship Id="rId794" Type="http://schemas.openxmlformats.org/officeDocument/2006/relationships/customXml" Target="../ink/ink519.xml"/><Relationship Id="rId1077" Type="http://schemas.openxmlformats.org/officeDocument/2006/relationships/customXml" Target="../ink/ink662.xml"/><Relationship Id="rId654" Type="http://schemas.openxmlformats.org/officeDocument/2006/relationships/customXml" Target="../ink/ink448.xml"/><Relationship Id="rId861" Type="http://schemas.openxmlformats.org/officeDocument/2006/relationships/image" Target="../media/image555.png"/><Relationship Id="rId959" Type="http://schemas.openxmlformats.org/officeDocument/2006/relationships/customXml" Target="../ink/ink602.xml"/><Relationship Id="rId293" Type="http://schemas.openxmlformats.org/officeDocument/2006/relationships/customXml" Target="../ink/ink260.xml"/><Relationship Id="rId307" Type="http://schemas.openxmlformats.org/officeDocument/2006/relationships/image" Target="../media/image286.png"/><Relationship Id="rId514" Type="http://schemas.openxmlformats.org/officeDocument/2006/relationships/image" Target="../media/image387.png"/><Relationship Id="rId721" Type="http://schemas.openxmlformats.org/officeDocument/2006/relationships/image" Target="../media/image485.png"/><Relationship Id="rId88" Type="http://schemas.openxmlformats.org/officeDocument/2006/relationships/customXml" Target="../ink/ink153.xml"/><Relationship Id="rId153" Type="http://schemas.openxmlformats.org/officeDocument/2006/relationships/image" Target="../media/image212.png"/><Relationship Id="rId360" Type="http://schemas.openxmlformats.org/officeDocument/2006/relationships/customXml" Target="../ink/ink295.xml"/><Relationship Id="rId598" Type="http://schemas.openxmlformats.org/officeDocument/2006/relationships/image" Target="../media/image426.png"/><Relationship Id="rId819" Type="http://schemas.openxmlformats.org/officeDocument/2006/relationships/image" Target="../media/image534.png"/><Relationship Id="rId1004" Type="http://schemas.openxmlformats.org/officeDocument/2006/relationships/customXml" Target="../ink/ink625.xml"/><Relationship Id="rId220" Type="http://schemas.openxmlformats.org/officeDocument/2006/relationships/image" Target="../media/image244.png"/><Relationship Id="rId458" Type="http://schemas.openxmlformats.org/officeDocument/2006/relationships/customXml" Target="../ink/ink345.xml"/><Relationship Id="rId665" Type="http://schemas.openxmlformats.org/officeDocument/2006/relationships/image" Target="../media/image458.png"/><Relationship Id="rId872" Type="http://schemas.openxmlformats.org/officeDocument/2006/relationships/customXml" Target="../ink/ink558.xml"/><Relationship Id="rId15" Type="http://schemas.openxmlformats.org/officeDocument/2006/relationships/customXml" Target="../ink/ink116.xml"/><Relationship Id="rId318" Type="http://schemas.openxmlformats.org/officeDocument/2006/relationships/customXml" Target="../ink/ink273.xml"/><Relationship Id="rId525" Type="http://schemas.openxmlformats.org/officeDocument/2006/relationships/customXml" Target="../ink/ink380.xml"/><Relationship Id="rId732" Type="http://schemas.openxmlformats.org/officeDocument/2006/relationships/customXml" Target="../ink/ink488.xml"/><Relationship Id="rId99" Type="http://schemas.openxmlformats.org/officeDocument/2006/relationships/image" Target="../media/image186.png"/><Relationship Id="rId164" Type="http://schemas.openxmlformats.org/officeDocument/2006/relationships/image" Target="../media/image217.png"/><Relationship Id="rId371" Type="http://schemas.openxmlformats.org/officeDocument/2006/relationships/image" Target="../media/image317.png"/><Relationship Id="rId1015" Type="http://schemas.openxmlformats.org/officeDocument/2006/relationships/image" Target="../media/image631.png"/><Relationship Id="rId469" Type="http://schemas.openxmlformats.org/officeDocument/2006/relationships/image" Target="../media/image365.png"/><Relationship Id="rId676" Type="http://schemas.openxmlformats.org/officeDocument/2006/relationships/image" Target="../media/image463.png"/><Relationship Id="rId883" Type="http://schemas.openxmlformats.org/officeDocument/2006/relationships/image" Target="../media/image566.png"/><Relationship Id="rId26" Type="http://schemas.openxmlformats.org/officeDocument/2006/relationships/image" Target="../media/image152.png"/><Relationship Id="rId231" Type="http://schemas.openxmlformats.org/officeDocument/2006/relationships/image" Target="../media/image249.png"/><Relationship Id="rId329" Type="http://schemas.openxmlformats.org/officeDocument/2006/relationships/customXml" Target="../ink/ink279.xml"/><Relationship Id="rId536" Type="http://schemas.openxmlformats.org/officeDocument/2006/relationships/customXml" Target="../ink/ink386.xml"/><Relationship Id="rId175" Type="http://schemas.openxmlformats.org/officeDocument/2006/relationships/customXml" Target="../ink/ink199.xml"/><Relationship Id="rId743" Type="http://schemas.openxmlformats.org/officeDocument/2006/relationships/image" Target="../media/image496.png"/><Relationship Id="rId950" Type="http://schemas.openxmlformats.org/officeDocument/2006/relationships/image" Target="../media/image599.png"/><Relationship Id="rId1026" Type="http://schemas.openxmlformats.org/officeDocument/2006/relationships/customXml" Target="../ink/ink636.xml"/><Relationship Id="rId382" Type="http://schemas.openxmlformats.org/officeDocument/2006/relationships/image" Target="../media/image322.png"/><Relationship Id="rId603" Type="http://schemas.openxmlformats.org/officeDocument/2006/relationships/customXml" Target="../ink/ink421.xml"/><Relationship Id="rId687" Type="http://schemas.openxmlformats.org/officeDocument/2006/relationships/customXml" Target="../ink/ink465.xml"/><Relationship Id="rId810" Type="http://schemas.openxmlformats.org/officeDocument/2006/relationships/customXml" Target="../ink/ink527.xml"/><Relationship Id="rId908" Type="http://schemas.openxmlformats.org/officeDocument/2006/relationships/customXml" Target="../ink/ink576.xml"/><Relationship Id="rId242" Type="http://schemas.openxmlformats.org/officeDocument/2006/relationships/customXml" Target="../ink/ink234.xml"/><Relationship Id="rId894" Type="http://schemas.openxmlformats.org/officeDocument/2006/relationships/customXml" Target="../ink/ink569.xml"/><Relationship Id="rId37" Type="http://schemas.openxmlformats.org/officeDocument/2006/relationships/customXml" Target="../ink/ink127.xml"/><Relationship Id="rId102" Type="http://schemas.openxmlformats.org/officeDocument/2006/relationships/customXml" Target="../ink/ink161.xml"/><Relationship Id="rId547" Type="http://schemas.openxmlformats.org/officeDocument/2006/relationships/image" Target="../media/image402.png"/><Relationship Id="rId754" Type="http://schemas.openxmlformats.org/officeDocument/2006/relationships/customXml" Target="../ink/ink499.xml"/><Relationship Id="rId961" Type="http://schemas.openxmlformats.org/officeDocument/2006/relationships/customXml" Target="../ink/ink603.xml"/><Relationship Id="rId90" Type="http://schemas.openxmlformats.org/officeDocument/2006/relationships/customXml" Target="../ink/ink154.xml"/><Relationship Id="rId186" Type="http://schemas.openxmlformats.org/officeDocument/2006/relationships/customXml" Target="../ink/ink205.xml"/><Relationship Id="rId393" Type="http://schemas.openxmlformats.org/officeDocument/2006/relationships/customXml" Target="../ink/ink312.xml"/><Relationship Id="rId407" Type="http://schemas.openxmlformats.org/officeDocument/2006/relationships/customXml" Target="../ink/ink319.xml"/><Relationship Id="rId614" Type="http://schemas.openxmlformats.org/officeDocument/2006/relationships/image" Target="../media/image434.png"/><Relationship Id="rId821" Type="http://schemas.openxmlformats.org/officeDocument/2006/relationships/image" Target="../media/image535.png"/><Relationship Id="rId1037" Type="http://schemas.openxmlformats.org/officeDocument/2006/relationships/customXml" Target="../ink/ink642.xml"/><Relationship Id="rId253" Type="http://schemas.openxmlformats.org/officeDocument/2006/relationships/image" Target="../media/image260.png"/><Relationship Id="rId460" Type="http://schemas.openxmlformats.org/officeDocument/2006/relationships/customXml" Target="../ink/ink346.xml"/><Relationship Id="rId698" Type="http://schemas.openxmlformats.org/officeDocument/2006/relationships/image" Target="../media/image474.png"/><Relationship Id="rId919" Type="http://schemas.openxmlformats.org/officeDocument/2006/relationships/image" Target="../media/image584.png"/><Relationship Id="rId48" Type="http://schemas.openxmlformats.org/officeDocument/2006/relationships/image" Target="../media/image163.png"/><Relationship Id="rId113" Type="http://schemas.openxmlformats.org/officeDocument/2006/relationships/image" Target="../media/image193.png"/><Relationship Id="rId320" Type="http://schemas.openxmlformats.org/officeDocument/2006/relationships/image" Target="../media/image292.png"/><Relationship Id="rId558" Type="http://schemas.openxmlformats.org/officeDocument/2006/relationships/customXml" Target="../ink/ink397.xml"/><Relationship Id="rId765" Type="http://schemas.openxmlformats.org/officeDocument/2006/relationships/image" Target="../media/image507.png"/><Relationship Id="rId972" Type="http://schemas.openxmlformats.org/officeDocument/2006/relationships/image" Target="../media/image610.png"/><Relationship Id="rId197" Type="http://schemas.openxmlformats.org/officeDocument/2006/relationships/image" Target="../media/image233.png"/><Relationship Id="rId418" Type="http://schemas.openxmlformats.org/officeDocument/2006/relationships/image" Target="../media/image340.png"/><Relationship Id="rId625" Type="http://schemas.openxmlformats.org/officeDocument/2006/relationships/image" Target="../media/image439.png"/><Relationship Id="rId832" Type="http://schemas.openxmlformats.org/officeDocument/2006/relationships/customXml" Target="../ink/ink538.xml"/><Relationship Id="rId1048" Type="http://schemas.openxmlformats.org/officeDocument/2006/relationships/image" Target="../media/image647.png"/><Relationship Id="rId264" Type="http://schemas.openxmlformats.org/officeDocument/2006/relationships/customXml" Target="../ink/ink245.xml"/><Relationship Id="rId471" Type="http://schemas.openxmlformats.org/officeDocument/2006/relationships/image" Target="../media/image366.png"/><Relationship Id="rId59" Type="http://schemas.openxmlformats.org/officeDocument/2006/relationships/customXml" Target="../ink/ink138.xml"/><Relationship Id="rId124" Type="http://schemas.openxmlformats.org/officeDocument/2006/relationships/customXml" Target="../ink/ink172.xml"/><Relationship Id="rId569" Type="http://schemas.openxmlformats.org/officeDocument/2006/relationships/customXml" Target="../ink/ink403.xml"/><Relationship Id="rId776" Type="http://schemas.openxmlformats.org/officeDocument/2006/relationships/customXml" Target="../ink/ink510.xml"/><Relationship Id="rId983" Type="http://schemas.openxmlformats.org/officeDocument/2006/relationships/image" Target="../media/image615.png"/><Relationship Id="rId331" Type="http://schemas.openxmlformats.org/officeDocument/2006/relationships/customXml" Target="../ink/ink280.xml"/><Relationship Id="rId429" Type="http://schemas.openxmlformats.org/officeDocument/2006/relationships/customXml" Target="../ink/ink330.xml"/><Relationship Id="rId636" Type="http://schemas.openxmlformats.org/officeDocument/2006/relationships/image" Target="../media/image444.png"/><Relationship Id="rId1059" Type="http://schemas.openxmlformats.org/officeDocument/2006/relationships/customXml" Target="../ink/ink653.xml"/><Relationship Id="rId843" Type="http://schemas.openxmlformats.org/officeDocument/2006/relationships/image" Target="../media/image546.png"/><Relationship Id="rId275" Type="http://schemas.openxmlformats.org/officeDocument/2006/relationships/image" Target="../media/image271.png"/><Relationship Id="rId482" Type="http://schemas.openxmlformats.org/officeDocument/2006/relationships/customXml" Target="../ink/ink357.xml"/><Relationship Id="rId703" Type="http://schemas.openxmlformats.org/officeDocument/2006/relationships/customXml" Target="../ink/ink473.xml"/><Relationship Id="rId910" Type="http://schemas.openxmlformats.org/officeDocument/2006/relationships/customXml" Target="../ink/ink577.xml"/><Relationship Id="rId135" Type="http://schemas.openxmlformats.org/officeDocument/2006/relationships/customXml" Target="../ink/ink178.xml"/><Relationship Id="rId342" Type="http://schemas.openxmlformats.org/officeDocument/2006/relationships/image" Target="../media/image303.png"/><Relationship Id="rId787" Type="http://schemas.openxmlformats.org/officeDocument/2006/relationships/image" Target="../media/image518.png"/><Relationship Id="rId994" Type="http://schemas.openxmlformats.org/officeDocument/2006/relationships/customXml" Target="../ink/ink620.xml"/><Relationship Id="rId202" Type="http://schemas.openxmlformats.org/officeDocument/2006/relationships/customXml" Target="../ink/ink213.xml"/><Relationship Id="rId647" Type="http://schemas.openxmlformats.org/officeDocument/2006/relationships/customXml" Target="../ink/ink444.xml"/><Relationship Id="rId854" Type="http://schemas.openxmlformats.org/officeDocument/2006/relationships/customXml" Target="../ink/ink549.xml"/><Relationship Id="rId286" Type="http://schemas.openxmlformats.org/officeDocument/2006/relationships/customXml" Target="../ink/ink256.xml"/><Relationship Id="rId493" Type="http://schemas.openxmlformats.org/officeDocument/2006/relationships/image" Target="../media/image377.png"/><Relationship Id="rId507" Type="http://schemas.openxmlformats.org/officeDocument/2006/relationships/customXml" Target="../ink/ink370.xml"/><Relationship Id="rId714" Type="http://schemas.openxmlformats.org/officeDocument/2006/relationships/customXml" Target="../ink/ink479.xml"/><Relationship Id="rId921" Type="http://schemas.openxmlformats.org/officeDocument/2006/relationships/customXml" Target="../ink/ink583.xml"/><Relationship Id="rId50" Type="http://schemas.openxmlformats.org/officeDocument/2006/relationships/image" Target="../media/image164.png"/><Relationship Id="rId146" Type="http://schemas.openxmlformats.org/officeDocument/2006/relationships/customXml" Target="../ink/ink184.xml"/><Relationship Id="rId353" Type="http://schemas.openxmlformats.org/officeDocument/2006/relationships/customXml" Target="../ink/ink291.xml"/><Relationship Id="rId560" Type="http://schemas.openxmlformats.org/officeDocument/2006/relationships/customXml" Target="../ink/ink398.xml"/><Relationship Id="rId798" Type="http://schemas.openxmlformats.org/officeDocument/2006/relationships/customXml" Target="../ink/ink521.xml"/><Relationship Id="rId213" Type="http://schemas.openxmlformats.org/officeDocument/2006/relationships/customXml" Target="../ink/ink219.xml"/><Relationship Id="rId420" Type="http://schemas.openxmlformats.org/officeDocument/2006/relationships/image" Target="../media/image341.png"/><Relationship Id="rId658" Type="http://schemas.openxmlformats.org/officeDocument/2006/relationships/customXml" Target="../ink/ink450.xml"/><Relationship Id="rId865" Type="http://schemas.openxmlformats.org/officeDocument/2006/relationships/image" Target="../media/image557.png"/><Relationship Id="rId1050" Type="http://schemas.openxmlformats.org/officeDocument/2006/relationships/image" Target="../media/image648.png"/><Relationship Id="rId297" Type="http://schemas.openxmlformats.org/officeDocument/2006/relationships/customXml" Target="../ink/ink262.xml"/><Relationship Id="rId518" Type="http://schemas.openxmlformats.org/officeDocument/2006/relationships/customXml" Target="../ink/ink376.xml"/><Relationship Id="rId725" Type="http://schemas.openxmlformats.org/officeDocument/2006/relationships/image" Target="../media/image487.png"/><Relationship Id="rId932" Type="http://schemas.openxmlformats.org/officeDocument/2006/relationships/image" Target="../media/image590.png"/><Relationship Id="rId157" Type="http://schemas.openxmlformats.org/officeDocument/2006/relationships/image" Target="../media/image214.png"/><Relationship Id="rId364" Type="http://schemas.openxmlformats.org/officeDocument/2006/relationships/customXml" Target="../ink/ink297.xml"/><Relationship Id="rId1008" Type="http://schemas.openxmlformats.org/officeDocument/2006/relationships/customXml" Target="../ink/ink627.xml"/><Relationship Id="rId61" Type="http://schemas.openxmlformats.org/officeDocument/2006/relationships/customXml" Target="../ink/ink139.xml"/><Relationship Id="rId571" Type="http://schemas.openxmlformats.org/officeDocument/2006/relationships/customXml" Target="../ink/ink404.xml"/><Relationship Id="rId669" Type="http://schemas.openxmlformats.org/officeDocument/2006/relationships/customXml" Target="../ink/ink456.xml"/><Relationship Id="rId876" Type="http://schemas.openxmlformats.org/officeDocument/2006/relationships/customXml" Target="../ink/ink560.xml"/><Relationship Id="rId19" Type="http://schemas.openxmlformats.org/officeDocument/2006/relationships/customXml" Target="../ink/ink118.xml"/><Relationship Id="rId224" Type="http://schemas.openxmlformats.org/officeDocument/2006/relationships/customXml" Target="../ink/ink225.xml"/><Relationship Id="rId431" Type="http://schemas.openxmlformats.org/officeDocument/2006/relationships/customXml" Target="../ink/ink331.xml"/><Relationship Id="rId529" Type="http://schemas.openxmlformats.org/officeDocument/2006/relationships/image" Target="../media/image393.png"/><Relationship Id="rId736" Type="http://schemas.openxmlformats.org/officeDocument/2006/relationships/customXml" Target="../ink/ink490.xml"/><Relationship Id="rId1061" Type="http://schemas.openxmlformats.org/officeDocument/2006/relationships/customXml" Target="../ink/ink654.xml"/><Relationship Id="rId168" Type="http://schemas.openxmlformats.org/officeDocument/2006/relationships/image" Target="../media/image219.png"/><Relationship Id="rId943" Type="http://schemas.openxmlformats.org/officeDocument/2006/relationships/customXml" Target="../ink/ink594.xml"/><Relationship Id="rId1019" Type="http://schemas.openxmlformats.org/officeDocument/2006/relationships/image" Target="../media/image633.png"/><Relationship Id="rId72" Type="http://schemas.openxmlformats.org/officeDocument/2006/relationships/image" Target="../media/image174.png"/><Relationship Id="rId375" Type="http://schemas.openxmlformats.org/officeDocument/2006/relationships/customXml" Target="../ink/ink303.xml"/><Relationship Id="rId582" Type="http://schemas.openxmlformats.org/officeDocument/2006/relationships/customXml" Target="../ink/ink410.xml"/><Relationship Id="rId803" Type="http://schemas.openxmlformats.org/officeDocument/2006/relationships/image" Target="../media/image526.png"/><Relationship Id="rId3" Type="http://schemas.openxmlformats.org/officeDocument/2006/relationships/customXml" Target="../ink/ink110.xml"/><Relationship Id="rId235" Type="http://schemas.openxmlformats.org/officeDocument/2006/relationships/image" Target="../media/image251.png"/><Relationship Id="rId442" Type="http://schemas.openxmlformats.org/officeDocument/2006/relationships/customXml" Target="../ink/ink337.xml"/><Relationship Id="rId887" Type="http://schemas.openxmlformats.org/officeDocument/2006/relationships/image" Target="../media/image568.png"/><Relationship Id="rId1072" Type="http://schemas.openxmlformats.org/officeDocument/2006/relationships/image" Target="../media/image659.png"/><Relationship Id="rId302" Type="http://schemas.openxmlformats.org/officeDocument/2006/relationships/image" Target="../media/image284.png"/><Relationship Id="rId747" Type="http://schemas.openxmlformats.org/officeDocument/2006/relationships/image" Target="../media/image498.png"/><Relationship Id="rId954" Type="http://schemas.openxmlformats.org/officeDocument/2006/relationships/image" Target="../media/image601.png"/><Relationship Id="rId83" Type="http://schemas.openxmlformats.org/officeDocument/2006/relationships/customXml" Target="../ink/ink150.xml"/><Relationship Id="rId179" Type="http://schemas.openxmlformats.org/officeDocument/2006/relationships/customXml" Target="../ink/ink201.xml"/><Relationship Id="rId386" Type="http://schemas.openxmlformats.org/officeDocument/2006/relationships/image" Target="../media/image324.png"/><Relationship Id="rId593" Type="http://schemas.openxmlformats.org/officeDocument/2006/relationships/customXml" Target="../ink/ink416.xml"/><Relationship Id="rId607" Type="http://schemas.openxmlformats.org/officeDocument/2006/relationships/customXml" Target="../ink/ink423.xml"/><Relationship Id="rId814" Type="http://schemas.openxmlformats.org/officeDocument/2006/relationships/customXml" Target="../ink/ink529.xml"/><Relationship Id="rId246" Type="http://schemas.openxmlformats.org/officeDocument/2006/relationships/customXml" Target="../ink/ink236.xml"/><Relationship Id="rId453" Type="http://schemas.openxmlformats.org/officeDocument/2006/relationships/image" Target="../media/image357.png"/><Relationship Id="rId660" Type="http://schemas.openxmlformats.org/officeDocument/2006/relationships/customXml" Target="../ink/ink451.xml"/><Relationship Id="rId898" Type="http://schemas.openxmlformats.org/officeDocument/2006/relationships/customXml" Target="../ink/ink571.xml"/><Relationship Id="rId1083" Type="http://schemas.openxmlformats.org/officeDocument/2006/relationships/customXml" Target="../ink/ink665.xml"/><Relationship Id="rId106" Type="http://schemas.openxmlformats.org/officeDocument/2006/relationships/customXml" Target="../ink/ink163.xml"/><Relationship Id="rId313" Type="http://schemas.openxmlformats.org/officeDocument/2006/relationships/image" Target="../media/image289.png"/><Relationship Id="rId758" Type="http://schemas.openxmlformats.org/officeDocument/2006/relationships/customXml" Target="../ink/ink501.xml"/><Relationship Id="rId965" Type="http://schemas.openxmlformats.org/officeDocument/2006/relationships/customXml" Target="../ink/ink605.xml"/><Relationship Id="rId10" Type="http://schemas.openxmlformats.org/officeDocument/2006/relationships/image" Target="../media/image144.png"/><Relationship Id="rId94" Type="http://schemas.openxmlformats.org/officeDocument/2006/relationships/image" Target="../media/image184.png"/><Relationship Id="rId397" Type="http://schemas.openxmlformats.org/officeDocument/2006/relationships/customXml" Target="../ink/ink314.xml"/><Relationship Id="rId520" Type="http://schemas.openxmlformats.org/officeDocument/2006/relationships/customXml" Target="../ink/ink377.xml"/><Relationship Id="rId618" Type="http://schemas.openxmlformats.org/officeDocument/2006/relationships/customXml" Target="../ink/ink429.xml"/><Relationship Id="rId825" Type="http://schemas.openxmlformats.org/officeDocument/2006/relationships/image" Target="../media/image537.png"/><Relationship Id="rId257" Type="http://schemas.openxmlformats.org/officeDocument/2006/relationships/image" Target="../media/image262.png"/><Relationship Id="rId464" Type="http://schemas.openxmlformats.org/officeDocument/2006/relationships/customXml" Target="../ink/ink348.xml"/><Relationship Id="rId1010" Type="http://schemas.openxmlformats.org/officeDocument/2006/relationships/customXml" Target="../ink/ink628.xml"/><Relationship Id="rId117" Type="http://schemas.openxmlformats.org/officeDocument/2006/relationships/image" Target="../media/image195.png"/><Relationship Id="rId671" Type="http://schemas.openxmlformats.org/officeDocument/2006/relationships/customXml" Target="../ink/ink457.xml"/><Relationship Id="rId769" Type="http://schemas.openxmlformats.org/officeDocument/2006/relationships/image" Target="../media/image509.png"/><Relationship Id="rId976" Type="http://schemas.openxmlformats.org/officeDocument/2006/relationships/customXml" Target="../ink/ink611.xml"/><Relationship Id="rId324" Type="http://schemas.openxmlformats.org/officeDocument/2006/relationships/image" Target="../media/image294.png"/><Relationship Id="rId531" Type="http://schemas.openxmlformats.org/officeDocument/2006/relationships/image" Target="../media/image394.png"/><Relationship Id="rId629" Type="http://schemas.openxmlformats.org/officeDocument/2006/relationships/image" Target="../media/image441.png"/><Relationship Id="rId836" Type="http://schemas.openxmlformats.org/officeDocument/2006/relationships/customXml" Target="../ink/ink540.xml"/><Relationship Id="rId1021" Type="http://schemas.openxmlformats.org/officeDocument/2006/relationships/image" Target="../media/image634.png"/><Relationship Id="rId903" Type="http://schemas.openxmlformats.org/officeDocument/2006/relationships/image" Target="../media/image576.png"/><Relationship Id="rId32" Type="http://schemas.openxmlformats.org/officeDocument/2006/relationships/image" Target="../media/image155.png"/><Relationship Id="rId181" Type="http://schemas.openxmlformats.org/officeDocument/2006/relationships/customXml" Target="../ink/ink202.xml"/><Relationship Id="rId279" Type="http://schemas.openxmlformats.org/officeDocument/2006/relationships/image" Target="../media/image273.png"/><Relationship Id="rId486" Type="http://schemas.openxmlformats.org/officeDocument/2006/relationships/customXml" Target="../ink/ink359.xml"/><Relationship Id="rId693" Type="http://schemas.openxmlformats.org/officeDocument/2006/relationships/customXml" Target="../ink/ink468.xml"/><Relationship Id="rId139" Type="http://schemas.openxmlformats.org/officeDocument/2006/relationships/image" Target="../media/image205.png"/><Relationship Id="rId346" Type="http://schemas.openxmlformats.org/officeDocument/2006/relationships/image" Target="../media/image305.png"/><Relationship Id="rId553" Type="http://schemas.openxmlformats.org/officeDocument/2006/relationships/image" Target="../media/image405.png"/><Relationship Id="rId760" Type="http://schemas.openxmlformats.org/officeDocument/2006/relationships/customXml" Target="../ink/ink502.xml"/><Relationship Id="rId998" Type="http://schemas.openxmlformats.org/officeDocument/2006/relationships/customXml" Target="../ink/ink622.xml"/><Relationship Id="rId206" Type="http://schemas.openxmlformats.org/officeDocument/2006/relationships/customXml" Target="../ink/ink215.xml"/><Relationship Id="rId413" Type="http://schemas.openxmlformats.org/officeDocument/2006/relationships/customXml" Target="../ink/ink322.xml"/><Relationship Id="rId858" Type="http://schemas.openxmlformats.org/officeDocument/2006/relationships/customXml" Target="../ink/ink551.xml"/><Relationship Id="rId1043" Type="http://schemas.openxmlformats.org/officeDocument/2006/relationships/customXml" Target="../ink/ink645.xml"/><Relationship Id="rId620" Type="http://schemas.openxmlformats.org/officeDocument/2006/relationships/customXml" Target="../ink/ink430.xml"/><Relationship Id="rId718" Type="http://schemas.openxmlformats.org/officeDocument/2006/relationships/customXml" Target="../ink/ink481.xml"/><Relationship Id="rId925" Type="http://schemas.openxmlformats.org/officeDocument/2006/relationships/customXml" Target="../ink/ink585.xml"/><Relationship Id="rId54" Type="http://schemas.openxmlformats.org/officeDocument/2006/relationships/image" Target="../media/image166.png"/><Relationship Id="rId270" Type="http://schemas.openxmlformats.org/officeDocument/2006/relationships/customXml" Target="../ink/ink248.xml"/><Relationship Id="rId130" Type="http://schemas.openxmlformats.org/officeDocument/2006/relationships/customXml" Target="../ink/ink175.xml"/><Relationship Id="rId368" Type="http://schemas.openxmlformats.org/officeDocument/2006/relationships/customXml" Target="../ink/ink299.xml"/><Relationship Id="rId575" Type="http://schemas.openxmlformats.org/officeDocument/2006/relationships/customXml" Target="../ink/ink406.xml"/><Relationship Id="rId782" Type="http://schemas.openxmlformats.org/officeDocument/2006/relationships/customXml" Target="../ink/ink513.xml"/><Relationship Id="rId228" Type="http://schemas.openxmlformats.org/officeDocument/2006/relationships/customXml" Target="../ink/ink227.xml"/><Relationship Id="rId435" Type="http://schemas.openxmlformats.org/officeDocument/2006/relationships/customXml" Target="../ink/ink333.xml"/><Relationship Id="rId642" Type="http://schemas.openxmlformats.org/officeDocument/2006/relationships/image" Target="../media/image447.png"/><Relationship Id="rId1065" Type="http://schemas.openxmlformats.org/officeDocument/2006/relationships/customXml" Target="../ink/ink656.xml"/></Relationships>
</file>

<file path=ppt/slides/_rels/slide12.xml.rels><?xml version="1.0" encoding="UTF-8" standalone="yes"?>
<Relationships xmlns="http://schemas.openxmlformats.org/package/2006/relationships"><Relationship Id="rId117" Type="http://schemas.openxmlformats.org/officeDocument/2006/relationships/image" Target="../media/image723.png"/><Relationship Id="rId299" Type="http://schemas.openxmlformats.org/officeDocument/2006/relationships/image" Target="../media/image810.png"/><Relationship Id="rId21" Type="http://schemas.openxmlformats.org/officeDocument/2006/relationships/image" Target="../media/image676.png"/><Relationship Id="rId63" Type="http://schemas.openxmlformats.org/officeDocument/2006/relationships/image" Target="../media/image697.png"/><Relationship Id="rId159" Type="http://schemas.openxmlformats.org/officeDocument/2006/relationships/image" Target="../media/image743.png"/><Relationship Id="rId324" Type="http://schemas.openxmlformats.org/officeDocument/2006/relationships/customXml" Target="../ink/ink829.xml"/><Relationship Id="rId366" Type="http://schemas.openxmlformats.org/officeDocument/2006/relationships/customXml" Target="../ink/ink851.xml"/><Relationship Id="rId170" Type="http://schemas.openxmlformats.org/officeDocument/2006/relationships/customXml" Target="../ink/ink752.xml"/><Relationship Id="rId226" Type="http://schemas.openxmlformats.org/officeDocument/2006/relationships/customXml" Target="../ink/ink780.xml"/><Relationship Id="rId433" Type="http://schemas.openxmlformats.org/officeDocument/2006/relationships/image" Target="../media/image876.png"/><Relationship Id="rId268" Type="http://schemas.openxmlformats.org/officeDocument/2006/relationships/customXml" Target="../ink/ink801.xml"/><Relationship Id="rId475" Type="http://schemas.openxmlformats.org/officeDocument/2006/relationships/customXml" Target="../ink/ink906.xml"/><Relationship Id="rId32" Type="http://schemas.openxmlformats.org/officeDocument/2006/relationships/customXml" Target="../ink/ink682.xml"/><Relationship Id="rId74" Type="http://schemas.openxmlformats.org/officeDocument/2006/relationships/customXml" Target="../ink/ink703.xml"/><Relationship Id="rId128" Type="http://schemas.openxmlformats.org/officeDocument/2006/relationships/customXml" Target="../ink/ink730.xml"/><Relationship Id="rId335" Type="http://schemas.openxmlformats.org/officeDocument/2006/relationships/customXml" Target="../ink/ink835.xml"/><Relationship Id="rId377" Type="http://schemas.openxmlformats.org/officeDocument/2006/relationships/image" Target="../media/image848.png"/><Relationship Id="rId5" Type="http://schemas.openxmlformats.org/officeDocument/2006/relationships/image" Target="../media/image668.png"/><Relationship Id="rId181" Type="http://schemas.openxmlformats.org/officeDocument/2006/relationships/image" Target="../media/image752.png"/><Relationship Id="rId237" Type="http://schemas.openxmlformats.org/officeDocument/2006/relationships/image" Target="../media/image780.png"/><Relationship Id="rId402" Type="http://schemas.openxmlformats.org/officeDocument/2006/relationships/customXml" Target="../ink/ink869.xml"/><Relationship Id="rId279" Type="http://schemas.openxmlformats.org/officeDocument/2006/relationships/image" Target="../media/image801.png"/><Relationship Id="rId444" Type="http://schemas.openxmlformats.org/officeDocument/2006/relationships/customXml" Target="../ink/ink890.xml"/><Relationship Id="rId486" Type="http://schemas.openxmlformats.org/officeDocument/2006/relationships/image" Target="../media/image902.png"/><Relationship Id="rId43" Type="http://schemas.openxmlformats.org/officeDocument/2006/relationships/image" Target="../media/image687.png"/><Relationship Id="rId139" Type="http://schemas.openxmlformats.org/officeDocument/2006/relationships/image" Target="../media/image734.png"/><Relationship Id="rId290" Type="http://schemas.openxmlformats.org/officeDocument/2006/relationships/customXml" Target="../ink/ink812.xml"/><Relationship Id="rId304" Type="http://schemas.openxmlformats.org/officeDocument/2006/relationships/customXml" Target="../ink/ink819.xml"/><Relationship Id="rId346" Type="http://schemas.openxmlformats.org/officeDocument/2006/relationships/image" Target="../media/image833.png"/><Relationship Id="rId388" Type="http://schemas.openxmlformats.org/officeDocument/2006/relationships/customXml" Target="../ink/ink862.xml"/><Relationship Id="rId85" Type="http://schemas.openxmlformats.org/officeDocument/2006/relationships/image" Target="../media/image707.png"/><Relationship Id="rId150" Type="http://schemas.openxmlformats.org/officeDocument/2006/relationships/image" Target="../media/image739.png"/><Relationship Id="rId192" Type="http://schemas.openxmlformats.org/officeDocument/2006/relationships/customXml" Target="../ink/ink763.xml"/><Relationship Id="rId206" Type="http://schemas.openxmlformats.org/officeDocument/2006/relationships/customXml" Target="../ink/ink770.xml"/><Relationship Id="rId413" Type="http://schemas.openxmlformats.org/officeDocument/2006/relationships/image" Target="../media/image866.png"/><Relationship Id="rId248" Type="http://schemas.openxmlformats.org/officeDocument/2006/relationships/customXml" Target="../ink/ink791.xml"/><Relationship Id="rId455" Type="http://schemas.openxmlformats.org/officeDocument/2006/relationships/customXml" Target="../ink/ink896.xml"/><Relationship Id="rId12" Type="http://schemas.openxmlformats.org/officeDocument/2006/relationships/customXml" Target="../ink/ink672.xml"/><Relationship Id="rId108" Type="http://schemas.openxmlformats.org/officeDocument/2006/relationships/customXml" Target="../ink/ink720.xml"/><Relationship Id="rId315" Type="http://schemas.openxmlformats.org/officeDocument/2006/relationships/image" Target="../media/image818.png"/><Relationship Id="rId357" Type="http://schemas.openxmlformats.org/officeDocument/2006/relationships/image" Target="../media/image838.png"/><Relationship Id="rId54" Type="http://schemas.openxmlformats.org/officeDocument/2006/relationships/customXml" Target="../ink/ink693.xml"/><Relationship Id="rId96" Type="http://schemas.openxmlformats.org/officeDocument/2006/relationships/customXml" Target="../ink/ink714.xml"/><Relationship Id="rId161" Type="http://schemas.openxmlformats.org/officeDocument/2006/relationships/image" Target="../media/image744.png"/><Relationship Id="rId217" Type="http://schemas.openxmlformats.org/officeDocument/2006/relationships/image" Target="../media/image770.png"/><Relationship Id="rId399" Type="http://schemas.openxmlformats.org/officeDocument/2006/relationships/image" Target="../media/image859.png"/><Relationship Id="rId259" Type="http://schemas.openxmlformats.org/officeDocument/2006/relationships/image" Target="../media/image791.png"/><Relationship Id="rId424" Type="http://schemas.openxmlformats.org/officeDocument/2006/relationships/customXml" Target="../ink/ink880.xml"/><Relationship Id="rId466" Type="http://schemas.openxmlformats.org/officeDocument/2006/relationships/image" Target="../media/image892.png"/><Relationship Id="rId23" Type="http://schemas.openxmlformats.org/officeDocument/2006/relationships/image" Target="../media/image677.png"/><Relationship Id="rId119" Type="http://schemas.openxmlformats.org/officeDocument/2006/relationships/image" Target="../media/image724.png"/><Relationship Id="rId270" Type="http://schemas.openxmlformats.org/officeDocument/2006/relationships/customXml" Target="../ink/ink802.xml"/><Relationship Id="rId326" Type="http://schemas.openxmlformats.org/officeDocument/2006/relationships/image" Target="../media/image823.png"/><Relationship Id="rId65" Type="http://schemas.openxmlformats.org/officeDocument/2006/relationships/image" Target="../media/image698.png"/><Relationship Id="rId130" Type="http://schemas.openxmlformats.org/officeDocument/2006/relationships/customXml" Target="../ink/ink731.xml"/><Relationship Id="rId368" Type="http://schemas.openxmlformats.org/officeDocument/2006/relationships/customXml" Target="../ink/ink852.xml"/><Relationship Id="rId172" Type="http://schemas.openxmlformats.org/officeDocument/2006/relationships/customXml" Target="../ink/ink753.xml"/><Relationship Id="rId228" Type="http://schemas.openxmlformats.org/officeDocument/2006/relationships/customXml" Target="../ink/ink781.xml"/><Relationship Id="rId435" Type="http://schemas.openxmlformats.org/officeDocument/2006/relationships/image" Target="../media/image877.png"/><Relationship Id="rId477" Type="http://schemas.openxmlformats.org/officeDocument/2006/relationships/customXml" Target="../ink/ink907.xml"/><Relationship Id="rId281" Type="http://schemas.openxmlformats.org/officeDocument/2006/relationships/image" Target="../media/image802.png"/><Relationship Id="rId337" Type="http://schemas.openxmlformats.org/officeDocument/2006/relationships/customXml" Target="../ink/ink836.xml"/><Relationship Id="rId34" Type="http://schemas.openxmlformats.org/officeDocument/2006/relationships/customXml" Target="../ink/ink683.xml"/><Relationship Id="rId76" Type="http://schemas.openxmlformats.org/officeDocument/2006/relationships/customXml" Target="../ink/ink704.xml"/><Relationship Id="rId141" Type="http://schemas.openxmlformats.org/officeDocument/2006/relationships/image" Target="../media/image735.png"/><Relationship Id="rId379" Type="http://schemas.openxmlformats.org/officeDocument/2006/relationships/image" Target="../media/image849.png"/><Relationship Id="rId7" Type="http://schemas.openxmlformats.org/officeDocument/2006/relationships/image" Target="../media/image669.png"/><Relationship Id="rId183" Type="http://schemas.openxmlformats.org/officeDocument/2006/relationships/image" Target="../media/image753.png"/><Relationship Id="rId239" Type="http://schemas.openxmlformats.org/officeDocument/2006/relationships/image" Target="../media/image781.png"/><Relationship Id="rId390" Type="http://schemas.openxmlformats.org/officeDocument/2006/relationships/customXml" Target="../ink/ink863.xml"/><Relationship Id="rId404" Type="http://schemas.openxmlformats.org/officeDocument/2006/relationships/customXml" Target="../ink/ink870.xml"/><Relationship Id="rId446" Type="http://schemas.openxmlformats.org/officeDocument/2006/relationships/image" Target="../media/image882.png"/><Relationship Id="rId250" Type="http://schemas.openxmlformats.org/officeDocument/2006/relationships/customXml" Target="../ink/ink792.xml"/><Relationship Id="rId292" Type="http://schemas.openxmlformats.org/officeDocument/2006/relationships/customXml" Target="../ink/ink813.xml"/><Relationship Id="rId306" Type="http://schemas.openxmlformats.org/officeDocument/2006/relationships/customXml" Target="../ink/ink820.xml"/><Relationship Id="rId45" Type="http://schemas.openxmlformats.org/officeDocument/2006/relationships/image" Target="../media/image688.png"/><Relationship Id="rId87" Type="http://schemas.openxmlformats.org/officeDocument/2006/relationships/image" Target="../media/image708.png"/><Relationship Id="rId110" Type="http://schemas.openxmlformats.org/officeDocument/2006/relationships/customXml" Target="../ink/ink721.xml"/><Relationship Id="rId348" Type="http://schemas.openxmlformats.org/officeDocument/2006/relationships/image" Target="../media/image834.png"/><Relationship Id="rId152" Type="http://schemas.openxmlformats.org/officeDocument/2006/relationships/image" Target="../media/image740.png"/><Relationship Id="rId194" Type="http://schemas.openxmlformats.org/officeDocument/2006/relationships/customXml" Target="../ink/ink764.xml"/><Relationship Id="rId208" Type="http://schemas.openxmlformats.org/officeDocument/2006/relationships/customXml" Target="../ink/ink771.xml"/><Relationship Id="rId415" Type="http://schemas.openxmlformats.org/officeDocument/2006/relationships/image" Target="../media/image867.png"/><Relationship Id="rId457" Type="http://schemas.openxmlformats.org/officeDocument/2006/relationships/customXml" Target="../ink/ink897.xml"/><Relationship Id="rId261" Type="http://schemas.openxmlformats.org/officeDocument/2006/relationships/image" Target="../media/image792.png"/><Relationship Id="rId14" Type="http://schemas.openxmlformats.org/officeDocument/2006/relationships/customXml" Target="../ink/ink673.xml"/><Relationship Id="rId56" Type="http://schemas.openxmlformats.org/officeDocument/2006/relationships/customXml" Target="../ink/ink694.xml"/><Relationship Id="rId317" Type="http://schemas.openxmlformats.org/officeDocument/2006/relationships/image" Target="../media/image819.png"/><Relationship Id="rId359" Type="http://schemas.openxmlformats.org/officeDocument/2006/relationships/image" Target="../media/image839.png"/><Relationship Id="rId98" Type="http://schemas.openxmlformats.org/officeDocument/2006/relationships/customXml" Target="../ink/ink715.xml"/><Relationship Id="rId121" Type="http://schemas.openxmlformats.org/officeDocument/2006/relationships/image" Target="../media/image725.png"/><Relationship Id="rId163" Type="http://schemas.openxmlformats.org/officeDocument/2006/relationships/image" Target="../media/image745.png"/><Relationship Id="rId219" Type="http://schemas.openxmlformats.org/officeDocument/2006/relationships/image" Target="../media/image771.png"/><Relationship Id="rId370" Type="http://schemas.openxmlformats.org/officeDocument/2006/relationships/customXml" Target="../ink/ink853.xml"/><Relationship Id="rId426" Type="http://schemas.openxmlformats.org/officeDocument/2006/relationships/customXml" Target="../ink/ink881.xml"/><Relationship Id="rId230" Type="http://schemas.openxmlformats.org/officeDocument/2006/relationships/customXml" Target="../ink/ink782.xml"/><Relationship Id="rId468" Type="http://schemas.openxmlformats.org/officeDocument/2006/relationships/image" Target="../media/image893.png"/><Relationship Id="rId25" Type="http://schemas.openxmlformats.org/officeDocument/2006/relationships/image" Target="../media/image678.png"/><Relationship Id="rId67" Type="http://schemas.openxmlformats.org/officeDocument/2006/relationships/image" Target="../media/image210.png"/><Relationship Id="rId272" Type="http://schemas.openxmlformats.org/officeDocument/2006/relationships/customXml" Target="../ink/ink803.xml"/><Relationship Id="rId328" Type="http://schemas.openxmlformats.org/officeDocument/2006/relationships/image" Target="../media/image824.png"/><Relationship Id="rId132" Type="http://schemas.openxmlformats.org/officeDocument/2006/relationships/customXml" Target="../ink/ink732.xml"/><Relationship Id="rId174" Type="http://schemas.openxmlformats.org/officeDocument/2006/relationships/customXml" Target="../ink/ink754.xml"/><Relationship Id="rId381" Type="http://schemas.openxmlformats.org/officeDocument/2006/relationships/image" Target="../media/image850.png"/><Relationship Id="rId241" Type="http://schemas.openxmlformats.org/officeDocument/2006/relationships/image" Target="../media/image782.png"/><Relationship Id="rId437" Type="http://schemas.openxmlformats.org/officeDocument/2006/relationships/image" Target="../media/image878.png"/><Relationship Id="rId479" Type="http://schemas.openxmlformats.org/officeDocument/2006/relationships/customXml" Target="../ink/ink908.xml"/><Relationship Id="rId36" Type="http://schemas.openxmlformats.org/officeDocument/2006/relationships/customXml" Target="../ink/ink684.xml"/><Relationship Id="rId283" Type="http://schemas.openxmlformats.org/officeDocument/2006/relationships/image" Target="../media/image803.png"/><Relationship Id="rId339" Type="http://schemas.openxmlformats.org/officeDocument/2006/relationships/customXml" Target="../ink/ink837.xml"/><Relationship Id="rId78" Type="http://schemas.openxmlformats.org/officeDocument/2006/relationships/customXml" Target="../ink/ink705.xml"/><Relationship Id="rId101" Type="http://schemas.openxmlformats.org/officeDocument/2006/relationships/image" Target="../media/image715.png"/><Relationship Id="rId143" Type="http://schemas.openxmlformats.org/officeDocument/2006/relationships/image" Target="../media/image736.png"/><Relationship Id="rId185" Type="http://schemas.openxmlformats.org/officeDocument/2006/relationships/image" Target="../media/image754.png"/><Relationship Id="rId350" Type="http://schemas.openxmlformats.org/officeDocument/2006/relationships/image" Target="../media/image835.png"/><Relationship Id="rId406" Type="http://schemas.openxmlformats.org/officeDocument/2006/relationships/customXml" Target="../ink/ink871.xml"/><Relationship Id="rId9" Type="http://schemas.openxmlformats.org/officeDocument/2006/relationships/image" Target="../media/image670.png"/><Relationship Id="rId210" Type="http://schemas.openxmlformats.org/officeDocument/2006/relationships/customXml" Target="../ink/ink772.xml"/><Relationship Id="rId392" Type="http://schemas.openxmlformats.org/officeDocument/2006/relationships/customXml" Target="../ink/ink864.xml"/><Relationship Id="rId448" Type="http://schemas.openxmlformats.org/officeDocument/2006/relationships/image" Target="../media/image883.png"/><Relationship Id="rId252" Type="http://schemas.openxmlformats.org/officeDocument/2006/relationships/customXml" Target="../ink/ink793.xml"/><Relationship Id="rId294" Type="http://schemas.openxmlformats.org/officeDocument/2006/relationships/customXml" Target="../ink/ink814.xml"/><Relationship Id="rId308" Type="http://schemas.openxmlformats.org/officeDocument/2006/relationships/customXml" Target="../ink/ink821.xml"/><Relationship Id="rId47" Type="http://schemas.openxmlformats.org/officeDocument/2006/relationships/image" Target="../media/image689.png"/><Relationship Id="rId89" Type="http://schemas.openxmlformats.org/officeDocument/2006/relationships/image" Target="../media/image709.png"/><Relationship Id="rId112" Type="http://schemas.openxmlformats.org/officeDocument/2006/relationships/customXml" Target="../ink/ink722.xml"/><Relationship Id="rId154" Type="http://schemas.openxmlformats.org/officeDocument/2006/relationships/image" Target="../media/image741.png"/><Relationship Id="rId361" Type="http://schemas.openxmlformats.org/officeDocument/2006/relationships/image" Target="../media/image840.png"/><Relationship Id="rId196" Type="http://schemas.openxmlformats.org/officeDocument/2006/relationships/customXml" Target="../ink/ink765.xml"/><Relationship Id="rId417" Type="http://schemas.openxmlformats.org/officeDocument/2006/relationships/image" Target="../media/image868.png"/><Relationship Id="rId459" Type="http://schemas.openxmlformats.org/officeDocument/2006/relationships/customXml" Target="../ink/ink898.xml"/><Relationship Id="rId16" Type="http://schemas.openxmlformats.org/officeDocument/2006/relationships/customXml" Target="../ink/ink674.xml"/><Relationship Id="rId221" Type="http://schemas.openxmlformats.org/officeDocument/2006/relationships/image" Target="../media/image772.png"/><Relationship Id="rId263" Type="http://schemas.openxmlformats.org/officeDocument/2006/relationships/image" Target="../media/image793.png"/><Relationship Id="rId319" Type="http://schemas.openxmlformats.org/officeDocument/2006/relationships/image" Target="../media/image820.png"/><Relationship Id="rId470" Type="http://schemas.openxmlformats.org/officeDocument/2006/relationships/image" Target="../media/image894.png"/><Relationship Id="rId58" Type="http://schemas.openxmlformats.org/officeDocument/2006/relationships/customXml" Target="../ink/ink695.xml"/><Relationship Id="rId123" Type="http://schemas.openxmlformats.org/officeDocument/2006/relationships/image" Target="../media/image726.png"/><Relationship Id="rId330" Type="http://schemas.openxmlformats.org/officeDocument/2006/relationships/image" Target="../media/image825.png"/><Relationship Id="rId165" Type="http://schemas.openxmlformats.org/officeDocument/2006/relationships/image" Target="../media/image746.png"/><Relationship Id="rId372" Type="http://schemas.openxmlformats.org/officeDocument/2006/relationships/customXml" Target="../ink/ink854.xml"/><Relationship Id="rId428" Type="http://schemas.openxmlformats.org/officeDocument/2006/relationships/customXml" Target="../ink/ink882.xml"/><Relationship Id="rId232" Type="http://schemas.openxmlformats.org/officeDocument/2006/relationships/customXml" Target="../ink/ink783.xml"/><Relationship Id="rId274" Type="http://schemas.openxmlformats.org/officeDocument/2006/relationships/customXml" Target="../ink/ink804.xml"/><Relationship Id="rId481" Type="http://schemas.openxmlformats.org/officeDocument/2006/relationships/customXml" Target="../ink/ink909.xml"/><Relationship Id="rId27" Type="http://schemas.openxmlformats.org/officeDocument/2006/relationships/image" Target="../media/image679.png"/><Relationship Id="rId69" Type="http://schemas.openxmlformats.org/officeDocument/2006/relationships/image" Target="../media/image699.png"/><Relationship Id="rId134" Type="http://schemas.openxmlformats.org/officeDocument/2006/relationships/customXml" Target="../ink/ink733.xml"/><Relationship Id="rId80" Type="http://schemas.openxmlformats.org/officeDocument/2006/relationships/customXml" Target="../ink/ink706.xml"/><Relationship Id="rId176" Type="http://schemas.openxmlformats.org/officeDocument/2006/relationships/customXml" Target="../ink/ink755.xml"/><Relationship Id="rId341" Type="http://schemas.openxmlformats.org/officeDocument/2006/relationships/customXml" Target="../ink/ink838.xml"/><Relationship Id="rId383" Type="http://schemas.openxmlformats.org/officeDocument/2006/relationships/image" Target="../media/image851.png"/><Relationship Id="rId439" Type="http://schemas.openxmlformats.org/officeDocument/2006/relationships/image" Target="../media/image879.png"/><Relationship Id="rId201" Type="http://schemas.openxmlformats.org/officeDocument/2006/relationships/image" Target="../media/image762.png"/><Relationship Id="rId243" Type="http://schemas.openxmlformats.org/officeDocument/2006/relationships/image" Target="../media/image783.png"/><Relationship Id="rId285" Type="http://schemas.openxmlformats.org/officeDocument/2006/relationships/image" Target="../media/image804.png"/><Relationship Id="rId450" Type="http://schemas.openxmlformats.org/officeDocument/2006/relationships/image" Target="../media/image884.png"/><Relationship Id="rId38" Type="http://schemas.openxmlformats.org/officeDocument/2006/relationships/customXml" Target="../ink/ink685.xml"/><Relationship Id="rId103" Type="http://schemas.openxmlformats.org/officeDocument/2006/relationships/image" Target="../media/image716.png"/><Relationship Id="rId310" Type="http://schemas.openxmlformats.org/officeDocument/2006/relationships/customXml" Target="../ink/ink822.xml"/><Relationship Id="rId91" Type="http://schemas.openxmlformats.org/officeDocument/2006/relationships/image" Target="../media/image710.png"/><Relationship Id="rId145" Type="http://schemas.openxmlformats.org/officeDocument/2006/relationships/customXml" Target="../ink/ink739.xml"/><Relationship Id="rId187" Type="http://schemas.openxmlformats.org/officeDocument/2006/relationships/image" Target="../media/image755.png"/><Relationship Id="rId352" Type="http://schemas.openxmlformats.org/officeDocument/2006/relationships/image" Target="../media/image836.png"/><Relationship Id="rId394" Type="http://schemas.openxmlformats.org/officeDocument/2006/relationships/customXml" Target="../ink/ink865.xml"/><Relationship Id="rId408" Type="http://schemas.openxmlformats.org/officeDocument/2006/relationships/customXml" Target="../ink/ink872.xml"/><Relationship Id="rId212" Type="http://schemas.openxmlformats.org/officeDocument/2006/relationships/customXml" Target="../ink/ink773.xml"/><Relationship Id="rId254" Type="http://schemas.openxmlformats.org/officeDocument/2006/relationships/customXml" Target="../ink/ink794.xml"/><Relationship Id="rId49" Type="http://schemas.openxmlformats.org/officeDocument/2006/relationships/image" Target="../media/image690.png"/><Relationship Id="rId114" Type="http://schemas.openxmlformats.org/officeDocument/2006/relationships/customXml" Target="../ink/ink723.xml"/><Relationship Id="rId296" Type="http://schemas.openxmlformats.org/officeDocument/2006/relationships/customXml" Target="../ink/ink815.xml"/><Relationship Id="rId461" Type="http://schemas.openxmlformats.org/officeDocument/2006/relationships/customXml" Target="../ink/ink899.xml"/><Relationship Id="rId60" Type="http://schemas.openxmlformats.org/officeDocument/2006/relationships/customXml" Target="../ink/ink696.xml"/><Relationship Id="rId156" Type="http://schemas.openxmlformats.org/officeDocument/2006/relationships/image" Target="../media/image742.png"/><Relationship Id="rId198" Type="http://schemas.openxmlformats.org/officeDocument/2006/relationships/customXml" Target="../ink/ink766.xml"/><Relationship Id="rId321" Type="http://schemas.openxmlformats.org/officeDocument/2006/relationships/image" Target="../media/image821.png"/><Relationship Id="rId363" Type="http://schemas.openxmlformats.org/officeDocument/2006/relationships/image" Target="../media/image841.png"/><Relationship Id="rId419" Type="http://schemas.openxmlformats.org/officeDocument/2006/relationships/image" Target="../media/image869.png"/><Relationship Id="rId223" Type="http://schemas.openxmlformats.org/officeDocument/2006/relationships/image" Target="../media/image773.png"/><Relationship Id="rId430" Type="http://schemas.openxmlformats.org/officeDocument/2006/relationships/customXml" Target="../ink/ink883.xml"/><Relationship Id="rId18" Type="http://schemas.openxmlformats.org/officeDocument/2006/relationships/customXml" Target="../ink/ink675.xml"/><Relationship Id="rId265" Type="http://schemas.openxmlformats.org/officeDocument/2006/relationships/image" Target="../media/image794.png"/><Relationship Id="rId472" Type="http://schemas.openxmlformats.org/officeDocument/2006/relationships/image" Target="../media/image895.png"/><Relationship Id="rId125" Type="http://schemas.openxmlformats.org/officeDocument/2006/relationships/image" Target="../media/image727.png"/><Relationship Id="rId167" Type="http://schemas.openxmlformats.org/officeDocument/2006/relationships/image" Target="../media/image747.png"/><Relationship Id="rId332" Type="http://schemas.openxmlformats.org/officeDocument/2006/relationships/image" Target="../media/image826.png"/><Relationship Id="rId374" Type="http://schemas.openxmlformats.org/officeDocument/2006/relationships/customXml" Target="../ink/ink855.xml"/><Relationship Id="rId71" Type="http://schemas.openxmlformats.org/officeDocument/2006/relationships/image" Target="../media/image700.png"/><Relationship Id="rId234" Type="http://schemas.openxmlformats.org/officeDocument/2006/relationships/customXml" Target="../ink/ink784.xml"/><Relationship Id="rId2" Type="http://schemas.openxmlformats.org/officeDocument/2006/relationships/customXml" Target="../ink/ink667.xml"/><Relationship Id="rId29" Type="http://schemas.openxmlformats.org/officeDocument/2006/relationships/image" Target="../media/image680.png"/><Relationship Id="rId276" Type="http://schemas.openxmlformats.org/officeDocument/2006/relationships/customXml" Target="../ink/ink805.xml"/><Relationship Id="rId441" Type="http://schemas.openxmlformats.org/officeDocument/2006/relationships/image" Target="../media/image880.png"/><Relationship Id="rId483" Type="http://schemas.openxmlformats.org/officeDocument/2006/relationships/customXml" Target="../ink/ink910.xml"/><Relationship Id="rId40" Type="http://schemas.openxmlformats.org/officeDocument/2006/relationships/customXml" Target="../ink/ink686.xml"/><Relationship Id="rId136" Type="http://schemas.openxmlformats.org/officeDocument/2006/relationships/customXml" Target="../ink/ink734.xml"/><Relationship Id="rId178" Type="http://schemas.openxmlformats.org/officeDocument/2006/relationships/customXml" Target="../ink/ink756.xml"/><Relationship Id="rId301" Type="http://schemas.openxmlformats.org/officeDocument/2006/relationships/image" Target="../media/image811.png"/><Relationship Id="rId343" Type="http://schemas.openxmlformats.org/officeDocument/2006/relationships/customXml" Target="../ink/ink839.xml"/><Relationship Id="rId82" Type="http://schemas.openxmlformats.org/officeDocument/2006/relationships/customXml" Target="../ink/ink707.xml"/><Relationship Id="rId203" Type="http://schemas.openxmlformats.org/officeDocument/2006/relationships/image" Target="../media/image763.png"/><Relationship Id="rId385" Type="http://schemas.openxmlformats.org/officeDocument/2006/relationships/image" Target="../media/image852.png"/><Relationship Id="rId245" Type="http://schemas.openxmlformats.org/officeDocument/2006/relationships/image" Target="../media/image784.png"/><Relationship Id="rId287" Type="http://schemas.openxmlformats.org/officeDocument/2006/relationships/image" Target="../media/image805.png"/><Relationship Id="rId410" Type="http://schemas.openxmlformats.org/officeDocument/2006/relationships/customXml" Target="../ink/ink873.xml"/><Relationship Id="rId452" Type="http://schemas.openxmlformats.org/officeDocument/2006/relationships/image" Target="../media/image885.png"/><Relationship Id="rId105" Type="http://schemas.openxmlformats.org/officeDocument/2006/relationships/image" Target="../media/image717.png"/><Relationship Id="rId147" Type="http://schemas.openxmlformats.org/officeDocument/2006/relationships/customXml" Target="../ink/ink740.xml"/><Relationship Id="rId312" Type="http://schemas.openxmlformats.org/officeDocument/2006/relationships/customXml" Target="../ink/ink823.xml"/><Relationship Id="rId354" Type="http://schemas.openxmlformats.org/officeDocument/2006/relationships/customXml" Target="../ink/ink845.xml"/><Relationship Id="rId51" Type="http://schemas.openxmlformats.org/officeDocument/2006/relationships/image" Target="../media/image691.png"/><Relationship Id="rId93" Type="http://schemas.openxmlformats.org/officeDocument/2006/relationships/image" Target="../media/image711.png"/><Relationship Id="rId189" Type="http://schemas.openxmlformats.org/officeDocument/2006/relationships/image" Target="../media/image756.png"/><Relationship Id="rId396" Type="http://schemas.openxmlformats.org/officeDocument/2006/relationships/customXml" Target="../ink/ink866.xml"/><Relationship Id="rId214" Type="http://schemas.openxmlformats.org/officeDocument/2006/relationships/customXml" Target="../ink/ink774.xml"/><Relationship Id="rId256" Type="http://schemas.openxmlformats.org/officeDocument/2006/relationships/customXml" Target="../ink/ink795.xml"/><Relationship Id="rId298" Type="http://schemas.openxmlformats.org/officeDocument/2006/relationships/customXml" Target="../ink/ink816.xml"/><Relationship Id="rId421" Type="http://schemas.openxmlformats.org/officeDocument/2006/relationships/image" Target="../media/image870.png"/><Relationship Id="rId463" Type="http://schemas.openxmlformats.org/officeDocument/2006/relationships/customXml" Target="../ink/ink900.xml"/><Relationship Id="rId116" Type="http://schemas.openxmlformats.org/officeDocument/2006/relationships/customXml" Target="../ink/ink724.xml"/><Relationship Id="rId137" Type="http://schemas.openxmlformats.org/officeDocument/2006/relationships/image" Target="../media/image733.png"/><Relationship Id="rId158" Type="http://schemas.openxmlformats.org/officeDocument/2006/relationships/customXml" Target="../ink/ink746.xml"/><Relationship Id="rId302" Type="http://schemas.openxmlformats.org/officeDocument/2006/relationships/customXml" Target="../ink/ink818.xml"/><Relationship Id="rId323" Type="http://schemas.openxmlformats.org/officeDocument/2006/relationships/image" Target="../media/image822.png"/><Relationship Id="rId344" Type="http://schemas.openxmlformats.org/officeDocument/2006/relationships/image" Target="../media/image832.png"/><Relationship Id="rId20" Type="http://schemas.openxmlformats.org/officeDocument/2006/relationships/customXml" Target="../ink/ink676.xml"/><Relationship Id="rId41" Type="http://schemas.openxmlformats.org/officeDocument/2006/relationships/image" Target="../media/image686.png"/><Relationship Id="rId62" Type="http://schemas.openxmlformats.org/officeDocument/2006/relationships/customXml" Target="../ink/ink697.xml"/><Relationship Id="rId83" Type="http://schemas.openxmlformats.org/officeDocument/2006/relationships/image" Target="../media/image706.png"/><Relationship Id="rId179" Type="http://schemas.openxmlformats.org/officeDocument/2006/relationships/image" Target="../media/image98.png"/><Relationship Id="rId365" Type="http://schemas.openxmlformats.org/officeDocument/2006/relationships/image" Target="../media/image842.png"/><Relationship Id="rId386" Type="http://schemas.openxmlformats.org/officeDocument/2006/relationships/customXml" Target="../ink/ink861.xml"/><Relationship Id="rId190" Type="http://schemas.openxmlformats.org/officeDocument/2006/relationships/customXml" Target="../ink/ink762.xml"/><Relationship Id="rId204" Type="http://schemas.openxmlformats.org/officeDocument/2006/relationships/customXml" Target="../ink/ink769.xml"/><Relationship Id="rId225" Type="http://schemas.openxmlformats.org/officeDocument/2006/relationships/image" Target="../media/image774.png"/><Relationship Id="rId246" Type="http://schemas.openxmlformats.org/officeDocument/2006/relationships/customXml" Target="../ink/ink790.xml"/><Relationship Id="rId267" Type="http://schemas.openxmlformats.org/officeDocument/2006/relationships/image" Target="../media/image795.png"/><Relationship Id="rId288" Type="http://schemas.openxmlformats.org/officeDocument/2006/relationships/customXml" Target="../ink/ink811.xml"/><Relationship Id="rId411" Type="http://schemas.openxmlformats.org/officeDocument/2006/relationships/image" Target="../media/image865.png"/><Relationship Id="rId432" Type="http://schemas.openxmlformats.org/officeDocument/2006/relationships/customXml" Target="../ink/ink884.xml"/><Relationship Id="rId453" Type="http://schemas.openxmlformats.org/officeDocument/2006/relationships/customXml" Target="../ink/ink895.xml"/><Relationship Id="rId474" Type="http://schemas.openxmlformats.org/officeDocument/2006/relationships/image" Target="../media/image896.png"/><Relationship Id="rId106" Type="http://schemas.openxmlformats.org/officeDocument/2006/relationships/customXml" Target="../ink/ink719.xml"/><Relationship Id="rId127" Type="http://schemas.openxmlformats.org/officeDocument/2006/relationships/image" Target="../media/image728.png"/><Relationship Id="rId313" Type="http://schemas.openxmlformats.org/officeDocument/2006/relationships/image" Target="../media/image817.png"/><Relationship Id="rId10" Type="http://schemas.openxmlformats.org/officeDocument/2006/relationships/customXml" Target="../ink/ink671.xml"/><Relationship Id="rId31" Type="http://schemas.openxmlformats.org/officeDocument/2006/relationships/image" Target="../media/image681.png"/><Relationship Id="rId52" Type="http://schemas.openxmlformats.org/officeDocument/2006/relationships/customXml" Target="../ink/ink692.xml"/><Relationship Id="rId73" Type="http://schemas.openxmlformats.org/officeDocument/2006/relationships/image" Target="../media/image701.png"/><Relationship Id="rId94" Type="http://schemas.openxmlformats.org/officeDocument/2006/relationships/customXml" Target="../ink/ink713.xml"/><Relationship Id="rId148" Type="http://schemas.openxmlformats.org/officeDocument/2006/relationships/image" Target="../media/image738.png"/><Relationship Id="rId169" Type="http://schemas.openxmlformats.org/officeDocument/2006/relationships/image" Target="../media/image473.png"/><Relationship Id="rId334" Type="http://schemas.openxmlformats.org/officeDocument/2006/relationships/image" Target="../media/image827.png"/><Relationship Id="rId355" Type="http://schemas.openxmlformats.org/officeDocument/2006/relationships/image" Target="../media/image837.png"/><Relationship Id="rId376" Type="http://schemas.openxmlformats.org/officeDocument/2006/relationships/customXml" Target="../ink/ink856.xml"/><Relationship Id="rId397" Type="http://schemas.openxmlformats.org/officeDocument/2006/relationships/image" Target="../media/image858.png"/><Relationship Id="rId4" Type="http://schemas.openxmlformats.org/officeDocument/2006/relationships/customXml" Target="../ink/ink668.xml"/><Relationship Id="rId180" Type="http://schemas.openxmlformats.org/officeDocument/2006/relationships/customXml" Target="../ink/ink757.xml"/><Relationship Id="rId215" Type="http://schemas.openxmlformats.org/officeDocument/2006/relationships/image" Target="../media/image769.png"/><Relationship Id="rId236" Type="http://schemas.openxmlformats.org/officeDocument/2006/relationships/customXml" Target="../ink/ink785.xml"/><Relationship Id="rId257" Type="http://schemas.openxmlformats.org/officeDocument/2006/relationships/image" Target="../media/image790.png"/><Relationship Id="rId278" Type="http://schemas.openxmlformats.org/officeDocument/2006/relationships/customXml" Target="../ink/ink806.xml"/><Relationship Id="rId401" Type="http://schemas.openxmlformats.org/officeDocument/2006/relationships/image" Target="../media/image860.png"/><Relationship Id="rId422" Type="http://schemas.openxmlformats.org/officeDocument/2006/relationships/customXml" Target="../ink/ink879.xml"/><Relationship Id="rId443" Type="http://schemas.openxmlformats.org/officeDocument/2006/relationships/image" Target="../media/image881.png"/><Relationship Id="rId464" Type="http://schemas.openxmlformats.org/officeDocument/2006/relationships/image" Target="../media/image891.png"/><Relationship Id="rId303" Type="http://schemas.openxmlformats.org/officeDocument/2006/relationships/image" Target="../media/image812.png"/><Relationship Id="rId485" Type="http://schemas.openxmlformats.org/officeDocument/2006/relationships/customXml" Target="../ink/ink911.xml"/><Relationship Id="rId42" Type="http://schemas.openxmlformats.org/officeDocument/2006/relationships/customXml" Target="../ink/ink687.xml"/><Relationship Id="rId84" Type="http://schemas.openxmlformats.org/officeDocument/2006/relationships/customXml" Target="../ink/ink708.xml"/><Relationship Id="rId138" Type="http://schemas.openxmlformats.org/officeDocument/2006/relationships/customXml" Target="../ink/ink735.xml"/><Relationship Id="rId345" Type="http://schemas.openxmlformats.org/officeDocument/2006/relationships/customXml" Target="../ink/ink840.xml"/><Relationship Id="rId387" Type="http://schemas.openxmlformats.org/officeDocument/2006/relationships/image" Target="../media/image853.png"/><Relationship Id="rId191" Type="http://schemas.openxmlformats.org/officeDocument/2006/relationships/image" Target="../media/image757.png"/><Relationship Id="rId205" Type="http://schemas.openxmlformats.org/officeDocument/2006/relationships/image" Target="../media/image764.png"/><Relationship Id="rId247" Type="http://schemas.openxmlformats.org/officeDocument/2006/relationships/image" Target="../media/image785.png"/><Relationship Id="rId412" Type="http://schemas.openxmlformats.org/officeDocument/2006/relationships/customXml" Target="../ink/ink874.xml"/><Relationship Id="rId107" Type="http://schemas.openxmlformats.org/officeDocument/2006/relationships/image" Target="../media/image718.png"/><Relationship Id="rId289" Type="http://schemas.openxmlformats.org/officeDocument/2006/relationships/image" Target="../media/image806.png"/><Relationship Id="rId454" Type="http://schemas.openxmlformats.org/officeDocument/2006/relationships/image" Target="../media/image886.png"/><Relationship Id="rId11" Type="http://schemas.openxmlformats.org/officeDocument/2006/relationships/image" Target="../media/image671.png"/><Relationship Id="rId53" Type="http://schemas.openxmlformats.org/officeDocument/2006/relationships/image" Target="../media/image692.png"/><Relationship Id="rId149" Type="http://schemas.openxmlformats.org/officeDocument/2006/relationships/customXml" Target="../ink/ink741.xml"/><Relationship Id="rId314" Type="http://schemas.openxmlformats.org/officeDocument/2006/relationships/customXml" Target="../ink/ink824.xml"/><Relationship Id="rId356" Type="http://schemas.openxmlformats.org/officeDocument/2006/relationships/customXml" Target="../ink/ink846.xml"/><Relationship Id="rId398" Type="http://schemas.openxmlformats.org/officeDocument/2006/relationships/customXml" Target="../ink/ink867.xml"/><Relationship Id="rId95" Type="http://schemas.openxmlformats.org/officeDocument/2006/relationships/image" Target="../media/image712.png"/><Relationship Id="rId160" Type="http://schemas.openxmlformats.org/officeDocument/2006/relationships/customXml" Target="../ink/ink747.xml"/><Relationship Id="rId216" Type="http://schemas.openxmlformats.org/officeDocument/2006/relationships/customXml" Target="../ink/ink775.xml"/><Relationship Id="rId423" Type="http://schemas.openxmlformats.org/officeDocument/2006/relationships/image" Target="../media/image871.png"/><Relationship Id="rId258" Type="http://schemas.openxmlformats.org/officeDocument/2006/relationships/customXml" Target="../ink/ink796.xml"/><Relationship Id="rId465" Type="http://schemas.openxmlformats.org/officeDocument/2006/relationships/customXml" Target="../ink/ink901.xml"/><Relationship Id="rId22" Type="http://schemas.openxmlformats.org/officeDocument/2006/relationships/customXml" Target="../ink/ink677.xml"/><Relationship Id="rId64" Type="http://schemas.openxmlformats.org/officeDocument/2006/relationships/customXml" Target="../ink/ink698.xml"/><Relationship Id="rId118" Type="http://schemas.openxmlformats.org/officeDocument/2006/relationships/customXml" Target="../ink/ink725.xml"/><Relationship Id="rId325" Type="http://schemas.openxmlformats.org/officeDocument/2006/relationships/customXml" Target="../ink/ink830.xml"/><Relationship Id="rId367" Type="http://schemas.openxmlformats.org/officeDocument/2006/relationships/image" Target="../media/image843.png"/><Relationship Id="rId171" Type="http://schemas.openxmlformats.org/officeDocument/2006/relationships/image" Target="../media/image748.png"/><Relationship Id="rId227" Type="http://schemas.openxmlformats.org/officeDocument/2006/relationships/image" Target="../media/image775.png"/><Relationship Id="rId269" Type="http://schemas.openxmlformats.org/officeDocument/2006/relationships/image" Target="../media/image796.png"/><Relationship Id="rId434" Type="http://schemas.openxmlformats.org/officeDocument/2006/relationships/customXml" Target="../ink/ink885.xml"/><Relationship Id="rId476" Type="http://schemas.openxmlformats.org/officeDocument/2006/relationships/image" Target="../media/image897.png"/><Relationship Id="rId33" Type="http://schemas.openxmlformats.org/officeDocument/2006/relationships/image" Target="../media/image682.png"/><Relationship Id="rId129" Type="http://schemas.openxmlformats.org/officeDocument/2006/relationships/image" Target="../media/image729.png"/><Relationship Id="rId280" Type="http://schemas.openxmlformats.org/officeDocument/2006/relationships/customXml" Target="../ink/ink807.xml"/><Relationship Id="rId336" Type="http://schemas.openxmlformats.org/officeDocument/2006/relationships/image" Target="../media/image828.png"/><Relationship Id="rId75" Type="http://schemas.openxmlformats.org/officeDocument/2006/relationships/image" Target="../media/image702.png"/><Relationship Id="rId140" Type="http://schemas.openxmlformats.org/officeDocument/2006/relationships/customXml" Target="../ink/ink736.xml"/><Relationship Id="rId182" Type="http://schemas.openxmlformats.org/officeDocument/2006/relationships/customXml" Target="../ink/ink758.xml"/><Relationship Id="rId378" Type="http://schemas.openxmlformats.org/officeDocument/2006/relationships/customXml" Target="../ink/ink857.xml"/><Relationship Id="rId403" Type="http://schemas.openxmlformats.org/officeDocument/2006/relationships/image" Target="../media/image861.png"/><Relationship Id="rId6" Type="http://schemas.openxmlformats.org/officeDocument/2006/relationships/customXml" Target="../ink/ink669.xml"/><Relationship Id="rId238" Type="http://schemas.openxmlformats.org/officeDocument/2006/relationships/customXml" Target="../ink/ink786.xml"/><Relationship Id="rId445" Type="http://schemas.openxmlformats.org/officeDocument/2006/relationships/customXml" Target="../ink/ink891.xml"/><Relationship Id="rId291" Type="http://schemas.openxmlformats.org/officeDocument/2006/relationships/image" Target="../media/image807.png"/><Relationship Id="rId305" Type="http://schemas.openxmlformats.org/officeDocument/2006/relationships/image" Target="../media/image813.png"/><Relationship Id="rId347" Type="http://schemas.openxmlformats.org/officeDocument/2006/relationships/customXml" Target="../ink/ink841.xml"/><Relationship Id="rId44" Type="http://schemas.openxmlformats.org/officeDocument/2006/relationships/customXml" Target="../ink/ink688.xml"/><Relationship Id="rId86" Type="http://schemas.openxmlformats.org/officeDocument/2006/relationships/customXml" Target="../ink/ink709.xml"/><Relationship Id="rId151" Type="http://schemas.openxmlformats.org/officeDocument/2006/relationships/customXml" Target="../ink/ink742.xml"/><Relationship Id="rId389" Type="http://schemas.openxmlformats.org/officeDocument/2006/relationships/image" Target="../media/image854.png"/><Relationship Id="rId193" Type="http://schemas.openxmlformats.org/officeDocument/2006/relationships/image" Target="../media/image758.png"/><Relationship Id="rId207" Type="http://schemas.openxmlformats.org/officeDocument/2006/relationships/image" Target="../media/image765.png"/><Relationship Id="rId249" Type="http://schemas.openxmlformats.org/officeDocument/2006/relationships/image" Target="../media/image786.png"/><Relationship Id="rId414" Type="http://schemas.openxmlformats.org/officeDocument/2006/relationships/customXml" Target="../ink/ink875.xml"/><Relationship Id="rId456" Type="http://schemas.openxmlformats.org/officeDocument/2006/relationships/image" Target="../media/image887.png"/><Relationship Id="rId13" Type="http://schemas.openxmlformats.org/officeDocument/2006/relationships/image" Target="../media/image672.png"/><Relationship Id="rId109" Type="http://schemas.openxmlformats.org/officeDocument/2006/relationships/image" Target="../media/image719.png"/><Relationship Id="rId260" Type="http://schemas.openxmlformats.org/officeDocument/2006/relationships/customXml" Target="../ink/ink797.xml"/><Relationship Id="rId316" Type="http://schemas.openxmlformats.org/officeDocument/2006/relationships/customXml" Target="../ink/ink825.xml"/><Relationship Id="rId55" Type="http://schemas.openxmlformats.org/officeDocument/2006/relationships/image" Target="../media/image693.png"/><Relationship Id="rId97" Type="http://schemas.openxmlformats.org/officeDocument/2006/relationships/image" Target="../media/image713.png"/><Relationship Id="rId120" Type="http://schemas.openxmlformats.org/officeDocument/2006/relationships/customXml" Target="../ink/ink726.xml"/><Relationship Id="rId358" Type="http://schemas.openxmlformats.org/officeDocument/2006/relationships/customXml" Target="../ink/ink847.xml"/><Relationship Id="rId162" Type="http://schemas.openxmlformats.org/officeDocument/2006/relationships/customXml" Target="../ink/ink748.xml"/><Relationship Id="rId218" Type="http://schemas.openxmlformats.org/officeDocument/2006/relationships/customXml" Target="../ink/ink776.xml"/><Relationship Id="rId425" Type="http://schemas.openxmlformats.org/officeDocument/2006/relationships/image" Target="../media/image872.png"/><Relationship Id="rId467" Type="http://schemas.openxmlformats.org/officeDocument/2006/relationships/customXml" Target="../ink/ink902.xml"/><Relationship Id="rId271" Type="http://schemas.openxmlformats.org/officeDocument/2006/relationships/image" Target="../media/image797.png"/><Relationship Id="rId24" Type="http://schemas.openxmlformats.org/officeDocument/2006/relationships/customXml" Target="../ink/ink678.xml"/><Relationship Id="rId66" Type="http://schemas.openxmlformats.org/officeDocument/2006/relationships/customXml" Target="../ink/ink699.xml"/><Relationship Id="rId131" Type="http://schemas.openxmlformats.org/officeDocument/2006/relationships/image" Target="../media/image730.png"/><Relationship Id="rId327" Type="http://schemas.openxmlformats.org/officeDocument/2006/relationships/customXml" Target="../ink/ink831.xml"/><Relationship Id="rId369" Type="http://schemas.openxmlformats.org/officeDocument/2006/relationships/image" Target="../media/image844.png"/><Relationship Id="rId173" Type="http://schemas.openxmlformats.org/officeDocument/2006/relationships/image" Target="../media/image749.png"/><Relationship Id="rId229" Type="http://schemas.openxmlformats.org/officeDocument/2006/relationships/image" Target="../media/image776.png"/><Relationship Id="rId380" Type="http://schemas.openxmlformats.org/officeDocument/2006/relationships/customXml" Target="../ink/ink858.xml"/><Relationship Id="rId436" Type="http://schemas.openxmlformats.org/officeDocument/2006/relationships/customXml" Target="../ink/ink886.xml"/><Relationship Id="rId240" Type="http://schemas.openxmlformats.org/officeDocument/2006/relationships/customXml" Target="../ink/ink787.xml"/><Relationship Id="rId478" Type="http://schemas.openxmlformats.org/officeDocument/2006/relationships/image" Target="../media/image898.png"/><Relationship Id="rId35" Type="http://schemas.openxmlformats.org/officeDocument/2006/relationships/image" Target="../media/image683.png"/><Relationship Id="rId77" Type="http://schemas.openxmlformats.org/officeDocument/2006/relationships/image" Target="../media/image703.png"/><Relationship Id="rId100" Type="http://schemas.openxmlformats.org/officeDocument/2006/relationships/customXml" Target="../ink/ink716.xml"/><Relationship Id="rId282" Type="http://schemas.openxmlformats.org/officeDocument/2006/relationships/customXml" Target="../ink/ink808.xml"/><Relationship Id="rId338" Type="http://schemas.openxmlformats.org/officeDocument/2006/relationships/image" Target="../media/image829.png"/><Relationship Id="rId8" Type="http://schemas.openxmlformats.org/officeDocument/2006/relationships/customXml" Target="../ink/ink670.xml"/><Relationship Id="rId142" Type="http://schemas.openxmlformats.org/officeDocument/2006/relationships/customXml" Target="../ink/ink737.xml"/><Relationship Id="rId184" Type="http://schemas.openxmlformats.org/officeDocument/2006/relationships/customXml" Target="../ink/ink759.xml"/><Relationship Id="rId391" Type="http://schemas.openxmlformats.org/officeDocument/2006/relationships/image" Target="../media/image855.png"/><Relationship Id="rId405" Type="http://schemas.openxmlformats.org/officeDocument/2006/relationships/image" Target="../media/image862.png"/><Relationship Id="rId447" Type="http://schemas.openxmlformats.org/officeDocument/2006/relationships/customXml" Target="../ink/ink892.xml"/><Relationship Id="rId251" Type="http://schemas.openxmlformats.org/officeDocument/2006/relationships/image" Target="../media/image787.png"/><Relationship Id="rId46" Type="http://schemas.openxmlformats.org/officeDocument/2006/relationships/customXml" Target="../ink/ink689.xml"/><Relationship Id="rId293" Type="http://schemas.openxmlformats.org/officeDocument/2006/relationships/image" Target="../media/image808.png"/><Relationship Id="rId307" Type="http://schemas.openxmlformats.org/officeDocument/2006/relationships/image" Target="../media/image814.png"/><Relationship Id="rId349" Type="http://schemas.openxmlformats.org/officeDocument/2006/relationships/customXml" Target="../ink/ink842.xml"/><Relationship Id="rId88" Type="http://schemas.openxmlformats.org/officeDocument/2006/relationships/customXml" Target="../ink/ink710.xml"/><Relationship Id="rId111" Type="http://schemas.openxmlformats.org/officeDocument/2006/relationships/image" Target="../media/image720.png"/><Relationship Id="rId153" Type="http://schemas.openxmlformats.org/officeDocument/2006/relationships/customXml" Target="../ink/ink743.xml"/><Relationship Id="rId195" Type="http://schemas.openxmlformats.org/officeDocument/2006/relationships/image" Target="../media/image759.png"/><Relationship Id="rId209" Type="http://schemas.openxmlformats.org/officeDocument/2006/relationships/image" Target="../media/image766.png"/><Relationship Id="rId360" Type="http://schemas.openxmlformats.org/officeDocument/2006/relationships/customXml" Target="../ink/ink848.xml"/><Relationship Id="rId416" Type="http://schemas.openxmlformats.org/officeDocument/2006/relationships/customXml" Target="../ink/ink876.xml"/><Relationship Id="rId220" Type="http://schemas.openxmlformats.org/officeDocument/2006/relationships/customXml" Target="../ink/ink777.xml"/><Relationship Id="rId458" Type="http://schemas.openxmlformats.org/officeDocument/2006/relationships/image" Target="../media/image888.png"/><Relationship Id="rId15" Type="http://schemas.openxmlformats.org/officeDocument/2006/relationships/image" Target="../media/image673.png"/><Relationship Id="rId57" Type="http://schemas.openxmlformats.org/officeDocument/2006/relationships/image" Target="../media/image694.png"/><Relationship Id="rId262" Type="http://schemas.openxmlformats.org/officeDocument/2006/relationships/customXml" Target="../ink/ink798.xml"/><Relationship Id="rId318" Type="http://schemas.openxmlformats.org/officeDocument/2006/relationships/customXml" Target="../ink/ink826.xml"/><Relationship Id="rId99" Type="http://schemas.openxmlformats.org/officeDocument/2006/relationships/image" Target="../media/image714.png"/><Relationship Id="rId122" Type="http://schemas.openxmlformats.org/officeDocument/2006/relationships/customXml" Target="../ink/ink727.xml"/><Relationship Id="rId164" Type="http://schemas.openxmlformats.org/officeDocument/2006/relationships/customXml" Target="../ink/ink749.xml"/><Relationship Id="rId371" Type="http://schemas.openxmlformats.org/officeDocument/2006/relationships/image" Target="../media/image845.png"/><Relationship Id="rId427" Type="http://schemas.openxmlformats.org/officeDocument/2006/relationships/image" Target="../media/image873.png"/><Relationship Id="rId469" Type="http://schemas.openxmlformats.org/officeDocument/2006/relationships/customXml" Target="../ink/ink903.xml"/><Relationship Id="rId26" Type="http://schemas.openxmlformats.org/officeDocument/2006/relationships/customXml" Target="../ink/ink679.xml"/><Relationship Id="rId231" Type="http://schemas.openxmlformats.org/officeDocument/2006/relationships/image" Target="../media/image777.png"/><Relationship Id="rId273" Type="http://schemas.openxmlformats.org/officeDocument/2006/relationships/image" Target="../media/image798.png"/><Relationship Id="rId329" Type="http://schemas.openxmlformats.org/officeDocument/2006/relationships/customXml" Target="../ink/ink832.xml"/><Relationship Id="rId480" Type="http://schemas.openxmlformats.org/officeDocument/2006/relationships/image" Target="../media/image899.png"/><Relationship Id="rId68" Type="http://schemas.openxmlformats.org/officeDocument/2006/relationships/customXml" Target="../ink/ink700.xml"/><Relationship Id="rId133" Type="http://schemas.openxmlformats.org/officeDocument/2006/relationships/image" Target="../media/image731.png"/><Relationship Id="rId175" Type="http://schemas.openxmlformats.org/officeDocument/2006/relationships/image" Target="../media/image750.png"/><Relationship Id="rId340" Type="http://schemas.openxmlformats.org/officeDocument/2006/relationships/image" Target="../media/image830.png"/><Relationship Id="rId200" Type="http://schemas.openxmlformats.org/officeDocument/2006/relationships/customXml" Target="../ink/ink767.xml"/><Relationship Id="rId382" Type="http://schemas.openxmlformats.org/officeDocument/2006/relationships/customXml" Target="../ink/ink859.xml"/><Relationship Id="rId438" Type="http://schemas.openxmlformats.org/officeDocument/2006/relationships/customXml" Target="../ink/ink887.xml"/><Relationship Id="rId242" Type="http://schemas.openxmlformats.org/officeDocument/2006/relationships/customXml" Target="../ink/ink788.xml"/><Relationship Id="rId284" Type="http://schemas.openxmlformats.org/officeDocument/2006/relationships/customXml" Target="../ink/ink809.xml"/><Relationship Id="rId37" Type="http://schemas.openxmlformats.org/officeDocument/2006/relationships/image" Target="../media/image684.png"/><Relationship Id="rId79" Type="http://schemas.openxmlformats.org/officeDocument/2006/relationships/image" Target="../media/image704.png"/><Relationship Id="rId102" Type="http://schemas.openxmlformats.org/officeDocument/2006/relationships/customXml" Target="../ink/ink717.xml"/><Relationship Id="rId144" Type="http://schemas.openxmlformats.org/officeDocument/2006/relationships/customXml" Target="../ink/ink738.xml"/><Relationship Id="rId90" Type="http://schemas.openxmlformats.org/officeDocument/2006/relationships/customXml" Target="../ink/ink711.xml"/><Relationship Id="rId186" Type="http://schemas.openxmlformats.org/officeDocument/2006/relationships/customXml" Target="../ink/ink760.xml"/><Relationship Id="rId351" Type="http://schemas.openxmlformats.org/officeDocument/2006/relationships/customXml" Target="../ink/ink843.xml"/><Relationship Id="rId393" Type="http://schemas.openxmlformats.org/officeDocument/2006/relationships/image" Target="../media/image856.png"/><Relationship Id="rId407" Type="http://schemas.openxmlformats.org/officeDocument/2006/relationships/image" Target="../media/image863.png"/><Relationship Id="rId449" Type="http://schemas.openxmlformats.org/officeDocument/2006/relationships/customXml" Target="../ink/ink893.xml"/><Relationship Id="rId211" Type="http://schemas.openxmlformats.org/officeDocument/2006/relationships/image" Target="../media/image767.png"/><Relationship Id="rId253" Type="http://schemas.openxmlformats.org/officeDocument/2006/relationships/image" Target="../media/image788.png"/><Relationship Id="rId295" Type="http://schemas.openxmlformats.org/officeDocument/2006/relationships/image" Target="../media/image488.png"/><Relationship Id="rId309" Type="http://schemas.openxmlformats.org/officeDocument/2006/relationships/image" Target="../media/image815.png"/><Relationship Id="rId460" Type="http://schemas.openxmlformats.org/officeDocument/2006/relationships/image" Target="../media/image889.png"/><Relationship Id="rId48" Type="http://schemas.openxmlformats.org/officeDocument/2006/relationships/customXml" Target="../ink/ink690.xml"/><Relationship Id="rId113" Type="http://schemas.openxmlformats.org/officeDocument/2006/relationships/image" Target="../media/image721.png"/><Relationship Id="rId320" Type="http://schemas.openxmlformats.org/officeDocument/2006/relationships/customXml" Target="../ink/ink827.xml"/><Relationship Id="rId155" Type="http://schemas.openxmlformats.org/officeDocument/2006/relationships/customXml" Target="../ink/ink744.xml"/><Relationship Id="rId197" Type="http://schemas.openxmlformats.org/officeDocument/2006/relationships/image" Target="../media/image760.png"/><Relationship Id="rId362" Type="http://schemas.openxmlformats.org/officeDocument/2006/relationships/customXml" Target="../ink/ink849.xml"/><Relationship Id="rId418" Type="http://schemas.openxmlformats.org/officeDocument/2006/relationships/customXml" Target="../ink/ink877.xml"/><Relationship Id="rId222" Type="http://schemas.openxmlformats.org/officeDocument/2006/relationships/customXml" Target="../ink/ink778.xml"/><Relationship Id="rId264" Type="http://schemas.openxmlformats.org/officeDocument/2006/relationships/customXml" Target="../ink/ink799.xml"/><Relationship Id="rId471" Type="http://schemas.openxmlformats.org/officeDocument/2006/relationships/customXml" Target="../ink/ink904.xml"/><Relationship Id="rId17" Type="http://schemas.openxmlformats.org/officeDocument/2006/relationships/image" Target="../media/image674.png"/><Relationship Id="rId59" Type="http://schemas.openxmlformats.org/officeDocument/2006/relationships/image" Target="../media/image695.png"/><Relationship Id="rId124" Type="http://schemas.openxmlformats.org/officeDocument/2006/relationships/customXml" Target="../ink/ink728.xml"/><Relationship Id="rId70" Type="http://schemas.openxmlformats.org/officeDocument/2006/relationships/customXml" Target="../ink/ink701.xml"/><Relationship Id="rId166" Type="http://schemas.openxmlformats.org/officeDocument/2006/relationships/customXml" Target="../ink/ink750.xml"/><Relationship Id="rId331" Type="http://schemas.openxmlformats.org/officeDocument/2006/relationships/customXml" Target="../ink/ink833.xml"/><Relationship Id="rId373" Type="http://schemas.openxmlformats.org/officeDocument/2006/relationships/image" Target="../media/image846.png"/><Relationship Id="rId429" Type="http://schemas.openxmlformats.org/officeDocument/2006/relationships/image" Target="../media/image874.png"/><Relationship Id="rId1" Type="http://schemas.openxmlformats.org/officeDocument/2006/relationships/slideLayout" Target="../slideLayouts/slideLayout2.xml"/><Relationship Id="rId233" Type="http://schemas.openxmlformats.org/officeDocument/2006/relationships/image" Target="../media/image778.png"/><Relationship Id="rId440" Type="http://schemas.openxmlformats.org/officeDocument/2006/relationships/customXml" Target="../ink/ink888.xml"/><Relationship Id="rId28" Type="http://schemas.openxmlformats.org/officeDocument/2006/relationships/customXml" Target="../ink/ink680.xml"/><Relationship Id="rId275" Type="http://schemas.openxmlformats.org/officeDocument/2006/relationships/image" Target="../media/image799.png"/><Relationship Id="rId300" Type="http://schemas.openxmlformats.org/officeDocument/2006/relationships/customXml" Target="../ink/ink817.xml"/><Relationship Id="rId482" Type="http://schemas.openxmlformats.org/officeDocument/2006/relationships/image" Target="../media/image900.png"/><Relationship Id="rId81" Type="http://schemas.openxmlformats.org/officeDocument/2006/relationships/image" Target="../media/image705.png"/><Relationship Id="rId135" Type="http://schemas.openxmlformats.org/officeDocument/2006/relationships/image" Target="../media/image732.png"/><Relationship Id="rId177" Type="http://schemas.openxmlformats.org/officeDocument/2006/relationships/image" Target="../media/image751.png"/><Relationship Id="rId342" Type="http://schemas.openxmlformats.org/officeDocument/2006/relationships/image" Target="../media/image831.png"/><Relationship Id="rId384" Type="http://schemas.openxmlformats.org/officeDocument/2006/relationships/customXml" Target="../ink/ink860.xml"/><Relationship Id="rId202" Type="http://schemas.openxmlformats.org/officeDocument/2006/relationships/customXml" Target="../ink/ink768.xml"/><Relationship Id="rId244" Type="http://schemas.openxmlformats.org/officeDocument/2006/relationships/customXml" Target="../ink/ink789.xml"/><Relationship Id="rId39" Type="http://schemas.openxmlformats.org/officeDocument/2006/relationships/image" Target="../media/image685.png"/><Relationship Id="rId286" Type="http://schemas.openxmlformats.org/officeDocument/2006/relationships/customXml" Target="../ink/ink810.xml"/><Relationship Id="rId451" Type="http://schemas.openxmlformats.org/officeDocument/2006/relationships/customXml" Target="../ink/ink894.xml"/><Relationship Id="rId50" Type="http://schemas.openxmlformats.org/officeDocument/2006/relationships/customXml" Target="../ink/ink691.xml"/><Relationship Id="rId104" Type="http://schemas.openxmlformats.org/officeDocument/2006/relationships/customXml" Target="../ink/ink718.xml"/><Relationship Id="rId146" Type="http://schemas.openxmlformats.org/officeDocument/2006/relationships/image" Target="../media/image737.png"/><Relationship Id="rId188" Type="http://schemas.openxmlformats.org/officeDocument/2006/relationships/customXml" Target="../ink/ink761.xml"/><Relationship Id="rId311" Type="http://schemas.openxmlformats.org/officeDocument/2006/relationships/image" Target="../media/image816.png"/><Relationship Id="rId353" Type="http://schemas.openxmlformats.org/officeDocument/2006/relationships/customXml" Target="../ink/ink844.xml"/><Relationship Id="rId395" Type="http://schemas.openxmlformats.org/officeDocument/2006/relationships/image" Target="../media/image857.png"/><Relationship Id="rId409" Type="http://schemas.openxmlformats.org/officeDocument/2006/relationships/image" Target="../media/image864.png"/><Relationship Id="rId92" Type="http://schemas.openxmlformats.org/officeDocument/2006/relationships/customXml" Target="../ink/ink712.xml"/><Relationship Id="rId213" Type="http://schemas.openxmlformats.org/officeDocument/2006/relationships/image" Target="../media/image768.png"/><Relationship Id="rId420" Type="http://schemas.openxmlformats.org/officeDocument/2006/relationships/customXml" Target="../ink/ink878.xml"/><Relationship Id="rId255" Type="http://schemas.openxmlformats.org/officeDocument/2006/relationships/image" Target="../media/image789.png"/><Relationship Id="rId297" Type="http://schemas.openxmlformats.org/officeDocument/2006/relationships/image" Target="../media/image809.png"/><Relationship Id="rId462" Type="http://schemas.openxmlformats.org/officeDocument/2006/relationships/image" Target="../media/image890.png"/><Relationship Id="rId115" Type="http://schemas.openxmlformats.org/officeDocument/2006/relationships/image" Target="../media/image722.png"/><Relationship Id="rId157" Type="http://schemas.openxmlformats.org/officeDocument/2006/relationships/customXml" Target="../ink/ink745.xml"/><Relationship Id="rId322" Type="http://schemas.openxmlformats.org/officeDocument/2006/relationships/customXml" Target="../ink/ink828.xml"/><Relationship Id="rId364" Type="http://schemas.openxmlformats.org/officeDocument/2006/relationships/customXml" Target="../ink/ink850.xml"/><Relationship Id="rId61" Type="http://schemas.openxmlformats.org/officeDocument/2006/relationships/image" Target="../media/image696.png"/><Relationship Id="rId199" Type="http://schemas.openxmlformats.org/officeDocument/2006/relationships/image" Target="../media/image761.png"/><Relationship Id="rId19" Type="http://schemas.openxmlformats.org/officeDocument/2006/relationships/image" Target="../media/image675.png"/><Relationship Id="rId224" Type="http://schemas.openxmlformats.org/officeDocument/2006/relationships/customXml" Target="../ink/ink779.xml"/><Relationship Id="rId266" Type="http://schemas.openxmlformats.org/officeDocument/2006/relationships/customXml" Target="../ink/ink800.xml"/><Relationship Id="rId431" Type="http://schemas.openxmlformats.org/officeDocument/2006/relationships/image" Target="../media/image875.png"/><Relationship Id="rId473" Type="http://schemas.openxmlformats.org/officeDocument/2006/relationships/customXml" Target="../ink/ink905.xml"/><Relationship Id="rId30" Type="http://schemas.openxmlformats.org/officeDocument/2006/relationships/customXml" Target="../ink/ink681.xml"/><Relationship Id="rId126" Type="http://schemas.openxmlformats.org/officeDocument/2006/relationships/customXml" Target="../ink/ink729.xml"/><Relationship Id="rId168" Type="http://schemas.openxmlformats.org/officeDocument/2006/relationships/customXml" Target="../ink/ink751.xml"/><Relationship Id="rId333" Type="http://schemas.openxmlformats.org/officeDocument/2006/relationships/customXml" Target="../ink/ink834.xml"/><Relationship Id="rId72" Type="http://schemas.openxmlformats.org/officeDocument/2006/relationships/customXml" Target="../ink/ink702.xml"/><Relationship Id="rId375" Type="http://schemas.openxmlformats.org/officeDocument/2006/relationships/image" Target="../media/image847.png"/><Relationship Id="rId3" Type="http://schemas.openxmlformats.org/officeDocument/2006/relationships/image" Target="../media/image667.png"/><Relationship Id="rId235" Type="http://schemas.openxmlformats.org/officeDocument/2006/relationships/image" Target="../media/image779.png"/><Relationship Id="rId277" Type="http://schemas.openxmlformats.org/officeDocument/2006/relationships/image" Target="../media/image800.png"/><Relationship Id="rId400" Type="http://schemas.openxmlformats.org/officeDocument/2006/relationships/customXml" Target="../ink/ink868.xml"/><Relationship Id="rId442" Type="http://schemas.openxmlformats.org/officeDocument/2006/relationships/customXml" Target="../ink/ink889.xml"/><Relationship Id="rId484" Type="http://schemas.openxmlformats.org/officeDocument/2006/relationships/image" Target="../media/image901.png"/></Relationships>
</file>

<file path=ppt/slides/_rels/slide13.xml.rels><?xml version="1.0" encoding="UTF-8" standalone="yes"?>
<Relationships xmlns="http://schemas.openxmlformats.org/package/2006/relationships"><Relationship Id="rId13" Type="http://schemas.openxmlformats.org/officeDocument/2006/relationships/image" Target="../media/image909.png"/><Relationship Id="rId18" Type="http://schemas.openxmlformats.org/officeDocument/2006/relationships/customXml" Target="../ink/ink919.xml"/><Relationship Id="rId26" Type="http://schemas.openxmlformats.org/officeDocument/2006/relationships/customXml" Target="../ink/ink923.xml"/><Relationship Id="rId21" Type="http://schemas.openxmlformats.org/officeDocument/2006/relationships/image" Target="../media/image913.png"/><Relationship Id="rId34" Type="http://schemas.openxmlformats.org/officeDocument/2006/relationships/customXml" Target="../ink/ink927.xml"/><Relationship Id="rId7" Type="http://schemas.openxmlformats.org/officeDocument/2006/relationships/image" Target="../media/image906.png"/><Relationship Id="rId12" Type="http://schemas.openxmlformats.org/officeDocument/2006/relationships/customXml" Target="../ink/ink916.xml"/><Relationship Id="rId17" Type="http://schemas.openxmlformats.org/officeDocument/2006/relationships/image" Target="../media/image911.png"/><Relationship Id="rId25" Type="http://schemas.openxmlformats.org/officeDocument/2006/relationships/image" Target="../media/image915.png"/><Relationship Id="rId33" Type="http://schemas.openxmlformats.org/officeDocument/2006/relationships/image" Target="../media/image919.png"/><Relationship Id="rId2" Type="http://schemas.openxmlformats.org/officeDocument/2006/relationships/image" Target="../media/image903.png"/><Relationship Id="rId16" Type="http://schemas.openxmlformats.org/officeDocument/2006/relationships/customXml" Target="../ink/ink918.xml"/><Relationship Id="rId20" Type="http://schemas.openxmlformats.org/officeDocument/2006/relationships/customXml" Target="../ink/ink920.xml"/><Relationship Id="rId29" Type="http://schemas.openxmlformats.org/officeDocument/2006/relationships/image" Target="../media/image917.png"/><Relationship Id="rId1" Type="http://schemas.openxmlformats.org/officeDocument/2006/relationships/slideLayout" Target="../slideLayouts/slideLayout2.xml"/><Relationship Id="rId6" Type="http://schemas.openxmlformats.org/officeDocument/2006/relationships/customXml" Target="../ink/ink913.xml"/><Relationship Id="rId11" Type="http://schemas.openxmlformats.org/officeDocument/2006/relationships/image" Target="../media/image908.png"/><Relationship Id="rId24" Type="http://schemas.openxmlformats.org/officeDocument/2006/relationships/customXml" Target="../ink/ink922.xml"/><Relationship Id="rId32" Type="http://schemas.openxmlformats.org/officeDocument/2006/relationships/customXml" Target="../ink/ink926.xml"/><Relationship Id="rId37" Type="http://schemas.openxmlformats.org/officeDocument/2006/relationships/image" Target="../media/image921.png"/><Relationship Id="rId5" Type="http://schemas.openxmlformats.org/officeDocument/2006/relationships/image" Target="../media/image905.png"/><Relationship Id="rId15" Type="http://schemas.openxmlformats.org/officeDocument/2006/relationships/image" Target="../media/image910.png"/><Relationship Id="rId23" Type="http://schemas.openxmlformats.org/officeDocument/2006/relationships/image" Target="../media/image914.png"/><Relationship Id="rId28" Type="http://schemas.openxmlformats.org/officeDocument/2006/relationships/customXml" Target="../ink/ink924.xml"/><Relationship Id="rId36" Type="http://schemas.openxmlformats.org/officeDocument/2006/relationships/customXml" Target="../ink/ink928.xml"/><Relationship Id="rId10" Type="http://schemas.openxmlformats.org/officeDocument/2006/relationships/customXml" Target="../ink/ink915.xml"/><Relationship Id="rId19" Type="http://schemas.openxmlformats.org/officeDocument/2006/relationships/image" Target="../media/image912.png"/><Relationship Id="rId31" Type="http://schemas.openxmlformats.org/officeDocument/2006/relationships/image" Target="../media/image918.png"/><Relationship Id="rId4" Type="http://schemas.openxmlformats.org/officeDocument/2006/relationships/customXml" Target="../ink/ink912.xml"/><Relationship Id="rId9" Type="http://schemas.openxmlformats.org/officeDocument/2006/relationships/image" Target="../media/image907.png"/><Relationship Id="rId14" Type="http://schemas.openxmlformats.org/officeDocument/2006/relationships/customXml" Target="../ink/ink917.xml"/><Relationship Id="rId22" Type="http://schemas.openxmlformats.org/officeDocument/2006/relationships/customXml" Target="../ink/ink921.xml"/><Relationship Id="rId27" Type="http://schemas.openxmlformats.org/officeDocument/2006/relationships/image" Target="../media/image916.png"/><Relationship Id="rId30" Type="http://schemas.openxmlformats.org/officeDocument/2006/relationships/customXml" Target="../ink/ink925.xml"/><Relationship Id="rId35" Type="http://schemas.openxmlformats.org/officeDocument/2006/relationships/image" Target="../media/image920.png"/><Relationship Id="rId8" Type="http://schemas.openxmlformats.org/officeDocument/2006/relationships/customXml" Target="../ink/ink914.xml"/><Relationship Id="rId3" Type="http://schemas.openxmlformats.org/officeDocument/2006/relationships/image" Target="../media/image904.png"/></Relationships>
</file>

<file path=ppt/slides/_rels/slide14.xml.rels><?xml version="1.0" encoding="UTF-8" standalone="yes"?>
<Relationships xmlns="http://schemas.openxmlformats.org/package/2006/relationships"><Relationship Id="rId117" Type="http://schemas.openxmlformats.org/officeDocument/2006/relationships/image" Target="../media/image979.png"/><Relationship Id="rId21" Type="http://schemas.openxmlformats.org/officeDocument/2006/relationships/image" Target="../media/image931.png"/><Relationship Id="rId42" Type="http://schemas.openxmlformats.org/officeDocument/2006/relationships/customXml" Target="../ink/ink947.xml"/><Relationship Id="rId63" Type="http://schemas.openxmlformats.org/officeDocument/2006/relationships/image" Target="../media/image952.png"/><Relationship Id="rId84" Type="http://schemas.openxmlformats.org/officeDocument/2006/relationships/customXml" Target="../ink/ink968.xml"/><Relationship Id="rId138" Type="http://schemas.openxmlformats.org/officeDocument/2006/relationships/customXml" Target="../ink/ink995.xml"/><Relationship Id="rId159" Type="http://schemas.openxmlformats.org/officeDocument/2006/relationships/image" Target="../media/image999.png"/><Relationship Id="rId170" Type="http://schemas.openxmlformats.org/officeDocument/2006/relationships/customXml" Target="../ink/ink1011.xml"/><Relationship Id="rId191" Type="http://schemas.openxmlformats.org/officeDocument/2006/relationships/customXml" Target="../ink/ink1022.xml"/><Relationship Id="rId205" Type="http://schemas.openxmlformats.org/officeDocument/2006/relationships/image" Target="../media/image1020.png"/><Relationship Id="rId226" Type="http://schemas.openxmlformats.org/officeDocument/2006/relationships/customXml" Target="../ink/ink1041.xml"/><Relationship Id="rId247" Type="http://schemas.openxmlformats.org/officeDocument/2006/relationships/image" Target="../media/image1041.png"/><Relationship Id="rId107" Type="http://schemas.openxmlformats.org/officeDocument/2006/relationships/image" Target="../media/image974.png"/><Relationship Id="rId11" Type="http://schemas.openxmlformats.org/officeDocument/2006/relationships/image" Target="../media/image926.png"/><Relationship Id="rId32" Type="http://schemas.openxmlformats.org/officeDocument/2006/relationships/customXml" Target="../ink/ink942.xml"/><Relationship Id="rId53" Type="http://schemas.openxmlformats.org/officeDocument/2006/relationships/image" Target="../media/image947.png"/><Relationship Id="rId74" Type="http://schemas.openxmlformats.org/officeDocument/2006/relationships/customXml" Target="../ink/ink963.xml"/><Relationship Id="rId128" Type="http://schemas.openxmlformats.org/officeDocument/2006/relationships/customXml" Target="../ink/ink990.xml"/><Relationship Id="rId149" Type="http://schemas.openxmlformats.org/officeDocument/2006/relationships/image" Target="../media/image995.png"/><Relationship Id="rId5" Type="http://schemas.openxmlformats.org/officeDocument/2006/relationships/image" Target="../media/image922.wmf"/><Relationship Id="rId95" Type="http://schemas.openxmlformats.org/officeDocument/2006/relationships/image" Target="../media/image968.png"/><Relationship Id="rId160" Type="http://schemas.openxmlformats.org/officeDocument/2006/relationships/customXml" Target="../ink/ink1006.xml"/><Relationship Id="rId181" Type="http://schemas.openxmlformats.org/officeDocument/2006/relationships/image" Target="../media/image1010.png"/><Relationship Id="rId216" Type="http://schemas.openxmlformats.org/officeDocument/2006/relationships/customXml" Target="../ink/ink1036.xml"/><Relationship Id="rId237" Type="http://schemas.openxmlformats.org/officeDocument/2006/relationships/image" Target="../media/image1036.png"/><Relationship Id="rId22" Type="http://schemas.openxmlformats.org/officeDocument/2006/relationships/customXml" Target="../ink/ink937.xml"/><Relationship Id="rId43" Type="http://schemas.openxmlformats.org/officeDocument/2006/relationships/image" Target="../media/image942.png"/><Relationship Id="rId64" Type="http://schemas.openxmlformats.org/officeDocument/2006/relationships/customXml" Target="../ink/ink958.xml"/><Relationship Id="rId118" Type="http://schemas.openxmlformats.org/officeDocument/2006/relationships/customXml" Target="../ink/ink985.xml"/><Relationship Id="rId139" Type="http://schemas.openxmlformats.org/officeDocument/2006/relationships/image" Target="../media/image990.png"/><Relationship Id="rId85" Type="http://schemas.openxmlformats.org/officeDocument/2006/relationships/image" Target="../media/image963.png"/><Relationship Id="rId150" Type="http://schemas.openxmlformats.org/officeDocument/2006/relationships/customXml" Target="../ink/ink1001.xml"/><Relationship Id="rId171" Type="http://schemas.openxmlformats.org/officeDocument/2006/relationships/image" Target="../media/image1005.png"/><Relationship Id="rId192" Type="http://schemas.openxmlformats.org/officeDocument/2006/relationships/customXml" Target="../ink/ink1023.xml"/><Relationship Id="rId206" Type="http://schemas.openxmlformats.org/officeDocument/2006/relationships/customXml" Target="../ink/ink1031.xml"/><Relationship Id="rId227" Type="http://schemas.openxmlformats.org/officeDocument/2006/relationships/image" Target="../media/image1031.png"/><Relationship Id="rId248" Type="http://schemas.openxmlformats.org/officeDocument/2006/relationships/customXml" Target="../ink/ink1052.xml"/><Relationship Id="rId12" Type="http://schemas.openxmlformats.org/officeDocument/2006/relationships/customXml" Target="../ink/ink932.xml"/><Relationship Id="rId33" Type="http://schemas.openxmlformats.org/officeDocument/2006/relationships/image" Target="../media/image937.png"/><Relationship Id="rId108" Type="http://schemas.openxmlformats.org/officeDocument/2006/relationships/customXml" Target="../ink/ink980.xml"/><Relationship Id="rId129" Type="http://schemas.openxmlformats.org/officeDocument/2006/relationships/image" Target="../media/image985.png"/><Relationship Id="rId54" Type="http://schemas.openxmlformats.org/officeDocument/2006/relationships/customXml" Target="../ink/ink953.xml"/><Relationship Id="rId75" Type="http://schemas.openxmlformats.org/officeDocument/2006/relationships/image" Target="../media/image958.png"/><Relationship Id="rId96" Type="http://schemas.openxmlformats.org/officeDocument/2006/relationships/customXml" Target="../ink/ink974.xml"/><Relationship Id="rId140" Type="http://schemas.openxmlformats.org/officeDocument/2006/relationships/customXml" Target="../ink/ink996.xml"/><Relationship Id="rId161" Type="http://schemas.openxmlformats.org/officeDocument/2006/relationships/image" Target="../media/image1000.png"/><Relationship Id="rId182" Type="http://schemas.openxmlformats.org/officeDocument/2006/relationships/customXml" Target="../ink/ink1017.xml"/><Relationship Id="rId217" Type="http://schemas.openxmlformats.org/officeDocument/2006/relationships/image" Target="../media/image1026.png"/><Relationship Id="rId6" Type="http://schemas.openxmlformats.org/officeDocument/2006/relationships/customXml" Target="../ink/ink929.xml"/><Relationship Id="rId238" Type="http://schemas.openxmlformats.org/officeDocument/2006/relationships/customXml" Target="../ink/ink1047.xml"/><Relationship Id="rId23" Type="http://schemas.openxmlformats.org/officeDocument/2006/relationships/image" Target="../media/image932.png"/><Relationship Id="rId119" Type="http://schemas.openxmlformats.org/officeDocument/2006/relationships/image" Target="../media/image980.png"/><Relationship Id="rId44" Type="http://schemas.openxmlformats.org/officeDocument/2006/relationships/customXml" Target="../ink/ink948.xml"/><Relationship Id="rId65" Type="http://schemas.openxmlformats.org/officeDocument/2006/relationships/image" Target="../media/image953.png"/><Relationship Id="rId86" Type="http://schemas.openxmlformats.org/officeDocument/2006/relationships/customXml" Target="../ink/ink969.xml"/><Relationship Id="rId130" Type="http://schemas.openxmlformats.org/officeDocument/2006/relationships/customXml" Target="../ink/ink991.xml"/><Relationship Id="rId151" Type="http://schemas.openxmlformats.org/officeDocument/2006/relationships/image" Target="../media/image996.png"/><Relationship Id="rId172" Type="http://schemas.openxmlformats.org/officeDocument/2006/relationships/customXml" Target="../ink/ink1012.xml"/><Relationship Id="rId193" Type="http://schemas.openxmlformats.org/officeDocument/2006/relationships/customXml" Target="../ink/ink1024.xml"/><Relationship Id="rId207" Type="http://schemas.openxmlformats.org/officeDocument/2006/relationships/image" Target="../media/image1021.png"/><Relationship Id="rId228" Type="http://schemas.openxmlformats.org/officeDocument/2006/relationships/customXml" Target="../ink/ink1042.xml"/><Relationship Id="rId249" Type="http://schemas.openxmlformats.org/officeDocument/2006/relationships/image" Target="../media/image1042.png"/><Relationship Id="rId13" Type="http://schemas.openxmlformats.org/officeDocument/2006/relationships/image" Target="../media/image927.png"/><Relationship Id="rId109" Type="http://schemas.openxmlformats.org/officeDocument/2006/relationships/image" Target="../media/image975.png"/><Relationship Id="rId34" Type="http://schemas.openxmlformats.org/officeDocument/2006/relationships/customXml" Target="../ink/ink943.xml"/><Relationship Id="rId55" Type="http://schemas.openxmlformats.org/officeDocument/2006/relationships/image" Target="../media/image948.png"/><Relationship Id="rId76" Type="http://schemas.openxmlformats.org/officeDocument/2006/relationships/customXml" Target="../ink/ink964.xml"/><Relationship Id="rId97" Type="http://schemas.openxmlformats.org/officeDocument/2006/relationships/image" Target="../media/image969.png"/><Relationship Id="rId120" Type="http://schemas.openxmlformats.org/officeDocument/2006/relationships/customXml" Target="../ink/ink986.xml"/><Relationship Id="rId141" Type="http://schemas.openxmlformats.org/officeDocument/2006/relationships/image" Target="../media/image991.png"/><Relationship Id="rId7" Type="http://schemas.openxmlformats.org/officeDocument/2006/relationships/image" Target="../media/image924.png"/><Relationship Id="rId162" Type="http://schemas.openxmlformats.org/officeDocument/2006/relationships/customXml" Target="../ink/ink1007.xml"/><Relationship Id="rId183" Type="http://schemas.openxmlformats.org/officeDocument/2006/relationships/image" Target="../media/image1011.png"/><Relationship Id="rId218" Type="http://schemas.openxmlformats.org/officeDocument/2006/relationships/customXml" Target="../ink/ink1037.xml"/><Relationship Id="rId239" Type="http://schemas.openxmlformats.org/officeDocument/2006/relationships/image" Target="../media/image1037.png"/><Relationship Id="rId250" Type="http://schemas.openxmlformats.org/officeDocument/2006/relationships/customXml" Target="../ink/ink1053.xml"/><Relationship Id="rId24" Type="http://schemas.openxmlformats.org/officeDocument/2006/relationships/customXml" Target="../ink/ink938.xml"/><Relationship Id="rId45" Type="http://schemas.openxmlformats.org/officeDocument/2006/relationships/image" Target="../media/image943.png"/><Relationship Id="rId66" Type="http://schemas.openxmlformats.org/officeDocument/2006/relationships/customXml" Target="../ink/ink959.xml"/><Relationship Id="rId87" Type="http://schemas.openxmlformats.org/officeDocument/2006/relationships/image" Target="../media/image964.png"/><Relationship Id="rId110" Type="http://schemas.openxmlformats.org/officeDocument/2006/relationships/customXml" Target="../ink/ink981.xml"/><Relationship Id="rId131" Type="http://schemas.openxmlformats.org/officeDocument/2006/relationships/image" Target="../media/image986.png"/><Relationship Id="rId152" Type="http://schemas.openxmlformats.org/officeDocument/2006/relationships/customXml" Target="../ink/ink1002.xml"/><Relationship Id="rId173" Type="http://schemas.openxmlformats.org/officeDocument/2006/relationships/image" Target="../media/image1006.png"/><Relationship Id="rId194" Type="http://schemas.openxmlformats.org/officeDocument/2006/relationships/image" Target="../media/image1015.png"/><Relationship Id="rId208" Type="http://schemas.openxmlformats.org/officeDocument/2006/relationships/customXml" Target="../ink/ink1032.xml"/><Relationship Id="rId229" Type="http://schemas.openxmlformats.org/officeDocument/2006/relationships/image" Target="../media/image1032.png"/><Relationship Id="rId240" Type="http://schemas.openxmlformats.org/officeDocument/2006/relationships/customXml" Target="../ink/ink1048.xml"/><Relationship Id="rId14" Type="http://schemas.openxmlformats.org/officeDocument/2006/relationships/customXml" Target="../ink/ink933.xml"/><Relationship Id="rId35" Type="http://schemas.openxmlformats.org/officeDocument/2006/relationships/image" Target="../media/image938.png"/><Relationship Id="rId56" Type="http://schemas.openxmlformats.org/officeDocument/2006/relationships/customXml" Target="../ink/ink954.xml"/><Relationship Id="rId77" Type="http://schemas.openxmlformats.org/officeDocument/2006/relationships/image" Target="../media/image959.png"/><Relationship Id="rId100" Type="http://schemas.openxmlformats.org/officeDocument/2006/relationships/customXml" Target="../ink/ink976.xml"/><Relationship Id="rId8" Type="http://schemas.openxmlformats.org/officeDocument/2006/relationships/customXml" Target="../ink/ink930.xml"/><Relationship Id="rId98" Type="http://schemas.openxmlformats.org/officeDocument/2006/relationships/customXml" Target="../ink/ink975.xml"/><Relationship Id="rId121" Type="http://schemas.openxmlformats.org/officeDocument/2006/relationships/image" Target="../media/image981.png"/><Relationship Id="rId142" Type="http://schemas.openxmlformats.org/officeDocument/2006/relationships/customXml" Target="../ink/ink997.xml"/><Relationship Id="rId163" Type="http://schemas.openxmlformats.org/officeDocument/2006/relationships/image" Target="../media/image1001.png"/><Relationship Id="rId184" Type="http://schemas.openxmlformats.org/officeDocument/2006/relationships/customXml" Target="../ink/ink1018.xml"/><Relationship Id="rId219" Type="http://schemas.openxmlformats.org/officeDocument/2006/relationships/image" Target="../media/image1027.png"/><Relationship Id="rId230" Type="http://schemas.openxmlformats.org/officeDocument/2006/relationships/customXml" Target="../ink/ink1043.xml"/><Relationship Id="rId251" Type="http://schemas.openxmlformats.org/officeDocument/2006/relationships/image" Target="../media/image1043.png"/><Relationship Id="rId25" Type="http://schemas.openxmlformats.org/officeDocument/2006/relationships/image" Target="../media/image933.png"/><Relationship Id="rId46" Type="http://schemas.openxmlformats.org/officeDocument/2006/relationships/customXml" Target="../ink/ink949.xml"/><Relationship Id="rId67" Type="http://schemas.openxmlformats.org/officeDocument/2006/relationships/image" Target="../media/image954.png"/><Relationship Id="rId88" Type="http://schemas.openxmlformats.org/officeDocument/2006/relationships/customXml" Target="../ink/ink970.xml"/><Relationship Id="rId111" Type="http://schemas.openxmlformats.org/officeDocument/2006/relationships/image" Target="../media/image976.png"/><Relationship Id="rId132" Type="http://schemas.openxmlformats.org/officeDocument/2006/relationships/customXml" Target="../ink/ink992.xml"/><Relationship Id="rId153" Type="http://schemas.openxmlformats.org/officeDocument/2006/relationships/image" Target="../media/image997.png"/><Relationship Id="rId174" Type="http://schemas.openxmlformats.org/officeDocument/2006/relationships/customXml" Target="../ink/ink1013.xml"/><Relationship Id="rId195" Type="http://schemas.openxmlformats.org/officeDocument/2006/relationships/customXml" Target="../ink/ink1025.xml"/><Relationship Id="rId209" Type="http://schemas.openxmlformats.org/officeDocument/2006/relationships/image" Target="../media/image1022.png"/><Relationship Id="rId220" Type="http://schemas.openxmlformats.org/officeDocument/2006/relationships/customXml" Target="../ink/ink1038.xml"/><Relationship Id="rId241" Type="http://schemas.openxmlformats.org/officeDocument/2006/relationships/image" Target="../media/image1038.png"/><Relationship Id="rId15" Type="http://schemas.openxmlformats.org/officeDocument/2006/relationships/image" Target="../media/image928.png"/><Relationship Id="rId36" Type="http://schemas.openxmlformats.org/officeDocument/2006/relationships/customXml" Target="../ink/ink944.xml"/><Relationship Id="rId57" Type="http://schemas.openxmlformats.org/officeDocument/2006/relationships/image" Target="../media/image949.png"/><Relationship Id="rId78" Type="http://schemas.openxmlformats.org/officeDocument/2006/relationships/customXml" Target="../ink/ink965.xml"/><Relationship Id="rId99" Type="http://schemas.openxmlformats.org/officeDocument/2006/relationships/image" Target="../media/image970.png"/><Relationship Id="rId101" Type="http://schemas.openxmlformats.org/officeDocument/2006/relationships/image" Target="../media/image971.png"/><Relationship Id="rId122" Type="http://schemas.openxmlformats.org/officeDocument/2006/relationships/customXml" Target="../ink/ink987.xml"/><Relationship Id="rId143" Type="http://schemas.openxmlformats.org/officeDocument/2006/relationships/image" Target="../media/image992.png"/><Relationship Id="rId164" Type="http://schemas.openxmlformats.org/officeDocument/2006/relationships/customXml" Target="../ink/ink1008.xml"/><Relationship Id="rId185" Type="http://schemas.openxmlformats.org/officeDocument/2006/relationships/image" Target="../media/image1012.png"/><Relationship Id="rId9" Type="http://schemas.openxmlformats.org/officeDocument/2006/relationships/image" Target="../media/image925.png"/><Relationship Id="rId210" Type="http://schemas.openxmlformats.org/officeDocument/2006/relationships/customXml" Target="../ink/ink1033.xml"/><Relationship Id="rId26" Type="http://schemas.openxmlformats.org/officeDocument/2006/relationships/customXml" Target="../ink/ink939.xml"/><Relationship Id="rId231" Type="http://schemas.openxmlformats.org/officeDocument/2006/relationships/image" Target="../media/image1033.png"/><Relationship Id="rId252" Type="http://schemas.openxmlformats.org/officeDocument/2006/relationships/customXml" Target="../ink/ink1054.xml"/><Relationship Id="rId47" Type="http://schemas.openxmlformats.org/officeDocument/2006/relationships/image" Target="../media/image944.png"/><Relationship Id="rId68" Type="http://schemas.openxmlformats.org/officeDocument/2006/relationships/customXml" Target="../ink/ink960.xml"/><Relationship Id="rId89" Type="http://schemas.openxmlformats.org/officeDocument/2006/relationships/image" Target="../media/image965.png"/><Relationship Id="rId112" Type="http://schemas.openxmlformats.org/officeDocument/2006/relationships/customXml" Target="../ink/ink982.xml"/><Relationship Id="rId133" Type="http://schemas.openxmlformats.org/officeDocument/2006/relationships/image" Target="../media/image987.png"/><Relationship Id="rId154" Type="http://schemas.openxmlformats.org/officeDocument/2006/relationships/customXml" Target="../ink/ink1003.xml"/><Relationship Id="rId175" Type="http://schemas.openxmlformats.org/officeDocument/2006/relationships/image" Target="../media/image1007.png"/><Relationship Id="rId196" Type="http://schemas.openxmlformats.org/officeDocument/2006/relationships/image" Target="../media/image1016.png"/><Relationship Id="rId200" Type="http://schemas.openxmlformats.org/officeDocument/2006/relationships/customXml" Target="../ink/ink1028.xml"/><Relationship Id="rId16" Type="http://schemas.openxmlformats.org/officeDocument/2006/relationships/customXml" Target="../ink/ink934.xml"/><Relationship Id="rId221" Type="http://schemas.openxmlformats.org/officeDocument/2006/relationships/image" Target="../media/image1028.png"/><Relationship Id="rId242" Type="http://schemas.openxmlformats.org/officeDocument/2006/relationships/customXml" Target="../ink/ink1049.xml"/><Relationship Id="rId37" Type="http://schemas.openxmlformats.org/officeDocument/2006/relationships/image" Target="../media/image939.png"/><Relationship Id="rId58" Type="http://schemas.openxmlformats.org/officeDocument/2006/relationships/customXml" Target="../ink/ink955.xml"/><Relationship Id="rId79" Type="http://schemas.openxmlformats.org/officeDocument/2006/relationships/image" Target="../media/image960.png"/><Relationship Id="rId102" Type="http://schemas.openxmlformats.org/officeDocument/2006/relationships/customXml" Target="../ink/ink977.xml"/><Relationship Id="rId123" Type="http://schemas.openxmlformats.org/officeDocument/2006/relationships/image" Target="../media/image982.png"/><Relationship Id="rId144" Type="http://schemas.openxmlformats.org/officeDocument/2006/relationships/customXml" Target="../ink/ink998.xml"/><Relationship Id="rId90" Type="http://schemas.openxmlformats.org/officeDocument/2006/relationships/customXml" Target="../ink/ink971.xml"/><Relationship Id="rId165" Type="http://schemas.openxmlformats.org/officeDocument/2006/relationships/image" Target="../media/image1002.png"/><Relationship Id="rId186" Type="http://schemas.openxmlformats.org/officeDocument/2006/relationships/customXml" Target="../ink/ink1019.xml"/><Relationship Id="rId211" Type="http://schemas.openxmlformats.org/officeDocument/2006/relationships/image" Target="../media/image1023.png"/><Relationship Id="rId232" Type="http://schemas.openxmlformats.org/officeDocument/2006/relationships/customXml" Target="../ink/ink1044.xml"/><Relationship Id="rId253" Type="http://schemas.openxmlformats.org/officeDocument/2006/relationships/image" Target="../media/image1044.png"/><Relationship Id="rId27" Type="http://schemas.openxmlformats.org/officeDocument/2006/relationships/image" Target="../media/image934.png"/><Relationship Id="rId48" Type="http://schemas.openxmlformats.org/officeDocument/2006/relationships/customXml" Target="../ink/ink950.xml"/><Relationship Id="rId69" Type="http://schemas.openxmlformats.org/officeDocument/2006/relationships/image" Target="../media/image955.png"/><Relationship Id="rId113" Type="http://schemas.openxmlformats.org/officeDocument/2006/relationships/image" Target="../media/image977.png"/><Relationship Id="rId134" Type="http://schemas.openxmlformats.org/officeDocument/2006/relationships/customXml" Target="../ink/ink993.xml"/><Relationship Id="rId80" Type="http://schemas.openxmlformats.org/officeDocument/2006/relationships/customXml" Target="../ink/ink966.xml"/><Relationship Id="rId155" Type="http://schemas.openxmlformats.org/officeDocument/2006/relationships/image" Target="../media/image998.png"/><Relationship Id="rId176" Type="http://schemas.openxmlformats.org/officeDocument/2006/relationships/customXml" Target="../ink/ink1014.xml"/><Relationship Id="rId197" Type="http://schemas.openxmlformats.org/officeDocument/2006/relationships/customXml" Target="../ink/ink1026.xml"/><Relationship Id="rId201" Type="http://schemas.openxmlformats.org/officeDocument/2006/relationships/image" Target="../media/image1018.png"/><Relationship Id="rId222" Type="http://schemas.openxmlformats.org/officeDocument/2006/relationships/customXml" Target="../ink/ink1039.xml"/><Relationship Id="rId243" Type="http://schemas.openxmlformats.org/officeDocument/2006/relationships/image" Target="../media/image1039.png"/><Relationship Id="rId17" Type="http://schemas.openxmlformats.org/officeDocument/2006/relationships/image" Target="../media/image929.png"/><Relationship Id="rId38" Type="http://schemas.openxmlformats.org/officeDocument/2006/relationships/customXml" Target="../ink/ink945.xml"/><Relationship Id="rId59" Type="http://schemas.openxmlformats.org/officeDocument/2006/relationships/image" Target="../media/image950.png"/><Relationship Id="rId103" Type="http://schemas.openxmlformats.org/officeDocument/2006/relationships/image" Target="../media/image972.png"/><Relationship Id="rId124" Type="http://schemas.openxmlformats.org/officeDocument/2006/relationships/customXml" Target="../ink/ink988.xml"/><Relationship Id="rId70" Type="http://schemas.openxmlformats.org/officeDocument/2006/relationships/customXml" Target="../ink/ink961.xml"/><Relationship Id="rId91" Type="http://schemas.openxmlformats.org/officeDocument/2006/relationships/image" Target="../media/image966.png"/><Relationship Id="rId145" Type="http://schemas.openxmlformats.org/officeDocument/2006/relationships/image" Target="../media/image993.png"/><Relationship Id="rId166" Type="http://schemas.openxmlformats.org/officeDocument/2006/relationships/customXml" Target="../ink/ink1009.xml"/><Relationship Id="rId187" Type="http://schemas.openxmlformats.org/officeDocument/2006/relationships/image" Target="../media/image1013.png"/><Relationship Id="rId1" Type="http://schemas.openxmlformats.org/officeDocument/2006/relationships/vmlDrawing" Target="../drawings/vmlDrawing4.vml"/><Relationship Id="rId212" Type="http://schemas.openxmlformats.org/officeDocument/2006/relationships/customXml" Target="../ink/ink1034.xml"/><Relationship Id="rId233" Type="http://schemas.openxmlformats.org/officeDocument/2006/relationships/image" Target="../media/image1034.png"/><Relationship Id="rId28" Type="http://schemas.openxmlformats.org/officeDocument/2006/relationships/customXml" Target="../ink/ink940.xml"/><Relationship Id="rId49" Type="http://schemas.openxmlformats.org/officeDocument/2006/relationships/image" Target="../media/image945.png"/><Relationship Id="rId114" Type="http://schemas.openxmlformats.org/officeDocument/2006/relationships/customXml" Target="../ink/ink983.xml"/><Relationship Id="rId60" Type="http://schemas.openxmlformats.org/officeDocument/2006/relationships/customXml" Target="../ink/ink956.xml"/><Relationship Id="rId81" Type="http://schemas.openxmlformats.org/officeDocument/2006/relationships/image" Target="../media/image961.png"/><Relationship Id="rId135" Type="http://schemas.openxmlformats.org/officeDocument/2006/relationships/image" Target="../media/image988.png"/><Relationship Id="rId156" Type="http://schemas.openxmlformats.org/officeDocument/2006/relationships/customXml" Target="../ink/ink1004.xml"/><Relationship Id="rId177" Type="http://schemas.openxmlformats.org/officeDocument/2006/relationships/image" Target="../media/image1008.png"/><Relationship Id="rId198" Type="http://schemas.openxmlformats.org/officeDocument/2006/relationships/image" Target="../media/image1017.png"/><Relationship Id="rId202" Type="http://schemas.openxmlformats.org/officeDocument/2006/relationships/customXml" Target="../ink/ink1029.xml"/><Relationship Id="rId223" Type="http://schemas.openxmlformats.org/officeDocument/2006/relationships/image" Target="../media/image1029.png"/><Relationship Id="rId244" Type="http://schemas.openxmlformats.org/officeDocument/2006/relationships/customXml" Target="../ink/ink1050.xml"/><Relationship Id="rId18" Type="http://schemas.openxmlformats.org/officeDocument/2006/relationships/customXml" Target="../ink/ink935.xml"/><Relationship Id="rId39" Type="http://schemas.openxmlformats.org/officeDocument/2006/relationships/image" Target="../media/image940.png"/><Relationship Id="rId50" Type="http://schemas.openxmlformats.org/officeDocument/2006/relationships/customXml" Target="../ink/ink951.xml"/><Relationship Id="rId104" Type="http://schemas.openxmlformats.org/officeDocument/2006/relationships/customXml" Target="../ink/ink978.xml"/><Relationship Id="rId125" Type="http://schemas.openxmlformats.org/officeDocument/2006/relationships/image" Target="../media/image983.png"/><Relationship Id="rId146" Type="http://schemas.openxmlformats.org/officeDocument/2006/relationships/customXml" Target="../ink/ink999.xml"/><Relationship Id="rId167" Type="http://schemas.openxmlformats.org/officeDocument/2006/relationships/image" Target="../media/image1003.png"/><Relationship Id="rId188" Type="http://schemas.openxmlformats.org/officeDocument/2006/relationships/customXml" Target="../ink/ink1020.xml"/><Relationship Id="rId71" Type="http://schemas.openxmlformats.org/officeDocument/2006/relationships/image" Target="../media/image956.png"/><Relationship Id="rId92" Type="http://schemas.openxmlformats.org/officeDocument/2006/relationships/customXml" Target="../ink/ink972.xml"/><Relationship Id="rId213" Type="http://schemas.openxmlformats.org/officeDocument/2006/relationships/image" Target="../media/image1024.png"/><Relationship Id="rId234" Type="http://schemas.openxmlformats.org/officeDocument/2006/relationships/customXml" Target="../ink/ink1045.xml"/><Relationship Id="rId2" Type="http://schemas.openxmlformats.org/officeDocument/2006/relationships/slideLayout" Target="../slideLayouts/slideLayout2.xml"/><Relationship Id="rId29" Type="http://schemas.openxmlformats.org/officeDocument/2006/relationships/image" Target="../media/image935.png"/><Relationship Id="rId40" Type="http://schemas.openxmlformats.org/officeDocument/2006/relationships/customXml" Target="../ink/ink946.xml"/><Relationship Id="rId115" Type="http://schemas.openxmlformats.org/officeDocument/2006/relationships/image" Target="../media/image978.png"/><Relationship Id="rId136" Type="http://schemas.openxmlformats.org/officeDocument/2006/relationships/customXml" Target="../ink/ink994.xml"/><Relationship Id="rId157" Type="http://schemas.openxmlformats.org/officeDocument/2006/relationships/image" Target="../media/image98.png"/><Relationship Id="rId178" Type="http://schemas.openxmlformats.org/officeDocument/2006/relationships/customXml" Target="../ink/ink1015.xml"/><Relationship Id="rId61" Type="http://schemas.openxmlformats.org/officeDocument/2006/relationships/image" Target="../media/image951.png"/><Relationship Id="rId82" Type="http://schemas.openxmlformats.org/officeDocument/2006/relationships/customXml" Target="../ink/ink967.xml"/><Relationship Id="rId199" Type="http://schemas.openxmlformats.org/officeDocument/2006/relationships/customXml" Target="../ink/ink1027.xml"/><Relationship Id="rId203" Type="http://schemas.openxmlformats.org/officeDocument/2006/relationships/image" Target="../media/image1019.png"/><Relationship Id="rId19" Type="http://schemas.openxmlformats.org/officeDocument/2006/relationships/image" Target="../media/image930.png"/><Relationship Id="rId224" Type="http://schemas.openxmlformats.org/officeDocument/2006/relationships/customXml" Target="../ink/ink1040.xml"/><Relationship Id="rId245" Type="http://schemas.openxmlformats.org/officeDocument/2006/relationships/image" Target="../media/image1040.png"/><Relationship Id="rId30" Type="http://schemas.openxmlformats.org/officeDocument/2006/relationships/customXml" Target="../ink/ink941.xml"/><Relationship Id="rId105" Type="http://schemas.openxmlformats.org/officeDocument/2006/relationships/image" Target="../media/image973.png"/><Relationship Id="rId126" Type="http://schemas.openxmlformats.org/officeDocument/2006/relationships/customXml" Target="../ink/ink989.xml"/><Relationship Id="rId147" Type="http://schemas.openxmlformats.org/officeDocument/2006/relationships/image" Target="../media/image994.png"/><Relationship Id="rId168" Type="http://schemas.openxmlformats.org/officeDocument/2006/relationships/customXml" Target="../ink/ink1010.xml"/><Relationship Id="rId51" Type="http://schemas.openxmlformats.org/officeDocument/2006/relationships/image" Target="../media/image946.png"/><Relationship Id="rId72" Type="http://schemas.openxmlformats.org/officeDocument/2006/relationships/customXml" Target="../ink/ink962.xml"/><Relationship Id="rId93" Type="http://schemas.openxmlformats.org/officeDocument/2006/relationships/image" Target="../media/image967.png"/><Relationship Id="rId189" Type="http://schemas.openxmlformats.org/officeDocument/2006/relationships/customXml" Target="../ink/ink1021.xml"/><Relationship Id="rId3" Type="http://schemas.openxmlformats.org/officeDocument/2006/relationships/image" Target="../media/image923.png"/><Relationship Id="rId214" Type="http://schemas.openxmlformats.org/officeDocument/2006/relationships/customXml" Target="../ink/ink1035.xml"/><Relationship Id="rId235" Type="http://schemas.openxmlformats.org/officeDocument/2006/relationships/image" Target="../media/image1035.png"/><Relationship Id="rId116" Type="http://schemas.openxmlformats.org/officeDocument/2006/relationships/customXml" Target="../ink/ink984.xml"/><Relationship Id="rId137" Type="http://schemas.openxmlformats.org/officeDocument/2006/relationships/image" Target="../media/image989.png"/><Relationship Id="rId158" Type="http://schemas.openxmlformats.org/officeDocument/2006/relationships/customXml" Target="../ink/ink1005.xml"/><Relationship Id="rId20" Type="http://schemas.openxmlformats.org/officeDocument/2006/relationships/customXml" Target="../ink/ink936.xml"/><Relationship Id="rId41" Type="http://schemas.openxmlformats.org/officeDocument/2006/relationships/image" Target="../media/image941.png"/><Relationship Id="rId62" Type="http://schemas.openxmlformats.org/officeDocument/2006/relationships/customXml" Target="../ink/ink957.xml"/><Relationship Id="rId83" Type="http://schemas.openxmlformats.org/officeDocument/2006/relationships/image" Target="../media/image962.png"/><Relationship Id="rId179" Type="http://schemas.openxmlformats.org/officeDocument/2006/relationships/image" Target="../media/image1009.png"/><Relationship Id="rId190" Type="http://schemas.openxmlformats.org/officeDocument/2006/relationships/image" Target="../media/image1014.png"/><Relationship Id="rId204" Type="http://schemas.openxmlformats.org/officeDocument/2006/relationships/customXml" Target="../ink/ink1030.xml"/><Relationship Id="rId225" Type="http://schemas.openxmlformats.org/officeDocument/2006/relationships/image" Target="../media/image1030.png"/><Relationship Id="rId246" Type="http://schemas.openxmlformats.org/officeDocument/2006/relationships/customXml" Target="../ink/ink1051.xml"/><Relationship Id="rId106" Type="http://schemas.openxmlformats.org/officeDocument/2006/relationships/customXml" Target="../ink/ink979.xml"/><Relationship Id="rId127" Type="http://schemas.openxmlformats.org/officeDocument/2006/relationships/image" Target="../media/image984.png"/><Relationship Id="rId10" Type="http://schemas.openxmlformats.org/officeDocument/2006/relationships/customXml" Target="../ink/ink931.xml"/><Relationship Id="rId31" Type="http://schemas.openxmlformats.org/officeDocument/2006/relationships/image" Target="../media/image936.png"/><Relationship Id="rId52" Type="http://schemas.openxmlformats.org/officeDocument/2006/relationships/customXml" Target="../ink/ink952.xml"/><Relationship Id="rId73" Type="http://schemas.openxmlformats.org/officeDocument/2006/relationships/image" Target="../media/image957.png"/><Relationship Id="rId94" Type="http://schemas.openxmlformats.org/officeDocument/2006/relationships/customXml" Target="../ink/ink973.xml"/><Relationship Id="rId148" Type="http://schemas.openxmlformats.org/officeDocument/2006/relationships/customXml" Target="../ink/ink1000.xml"/><Relationship Id="rId169" Type="http://schemas.openxmlformats.org/officeDocument/2006/relationships/image" Target="../media/image1004.png"/><Relationship Id="rId4" Type="http://schemas.openxmlformats.org/officeDocument/2006/relationships/oleObject" Target="../embeddings/oleObject12.bin"/><Relationship Id="rId180" Type="http://schemas.openxmlformats.org/officeDocument/2006/relationships/customXml" Target="../ink/ink1016.xml"/><Relationship Id="rId215" Type="http://schemas.openxmlformats.org/officeDocument/2006/relationships/image" Target="../media/image1025.png"/><Relationship Id="rId236" Type="http://schemas.openxmlformats.org/officeDocument/2006/relationships/customXml" Target="../ink/ink1046.xml"/></Relationships>
</file>

<file path=ppt/slides/_rels/slide15.xml.rels><?xml version="1.0" encoding="UTF-8" standalone="yes"?>
<Relationships xmlns="http://schemas.openxmlformats.org/package/2006/relationships"><Relationship Id="rId8" Type="http://schemas.openxmlformats.org/officeDocument/2006/relationships/image" Target="../media/image1047.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046.wmf"/><Relationship Id="rId5" Type="http://schemas.openxmlformats.org/officeDocument/2006/relationships/oleObject" Target="../embeddings/oleObject14.bin"/><Relationship Id="rId4" Type="http://schemas.openxmlformats.org/officeDocument/2006/relationships/image" Target="../media/image1045.wmf"/></Relationships>
</file>

<file path=ppt/slides/_rels/slide16.xml.rels><?xml version="1.0" encoding="UTF-8" standalone="yes"?>
<Relationships xmlns="http://schemas.openxmlformats.org/package/2006/relationships"><Relationship Id="rId117" Type="http://schemas.openxmlformats.org/officeDocument/2006/relationships/customXml" Target="../ink/ink1112.xml"/><Relationship Id="rId21" Type="http://schemas.openxmlformats.org/officeDocument/2006/relationships/customXml" Target="../ink/ink1064.xml"/><Relationship Id="rId42" Type="http://schemas.openxmlformats.org/officeDocument/2006/relationships/image" Target="../media/image1068.png"/><Relationship Id="rId63" Type="http://schemas.openxmlformats.org/officeDocument/2006/relationships/customXml" Target="../ink/ink1085.xml"/><Relationship Id="rId84" Type="http://schemas.openxmlformats.org/officeDocument/2006/relationships/image" Target="../media/image1087.png"/><Relationship Id="rId138" Type="http://schemas.openxmlformats.org/officeDocument/2006/relationships/image" Target="../media/image1113.png"/><Relationship Id="rId107" Type="http://schemas.openxmlformats.org/officeDocument/2006/relationships/customXml" Target="../ink/ink1107.xml"/><Relationship Id="rId11" Type="http://schemas.openxmlformats.org/officeDocument/2006/relationships/customXml" Target="../ink/ink1059.xml"/><Relationship Id="rId32" Type="http://schemas.openxmlformats.org/officeDocument/2006/relationships/image" Target="../media/image1063.png"/><Relationship Id="rId53" Type="http://schemas.openxmlformats.org/officeDocument/2006/relationships/customXml" Target="../ink/ink1080.xml"/><Relationship Id="rId74" Type="http://schemas.openxmlformats.org/officeDocument/2006/relationships/image" Target="../media/image210.png"/><Relationship Id="rId128" Type="http://schemas.openxmlformats.org/officeDocument/2006/relationships/image" Target="../media/image1108.png"/><Relationship Id="rId5" Type="http://schemas.openxmlformats.org/officeDocument/2006/relationships/customXml" Target="../ink/ink1056.xml"/><Relationship Id="rId90" Type="http://schemas.openxmlformats.org/officeDocument/2006/relationships/image" Target="../media/image1090.png"/><Relationship Id="rId95" Type="http://schemas.openxmlformats.org/officeDocument/2006/relationships/customXml" Target="../ink/ink1101.xml"/><Relationship Id="rId22" Type="http://schemas.openxmlformats.org/officeDocument/2006/relationships/image" Target="../media/image1058.png"/><Relationship Id="rId27" Type="http://schemas.openxmlformats.org/officeDocument/2006/relationships/customXml" Target="../ink/ink1067.xml"/><Relationship Id="rId43" Type="http://schemas.openxmlformats.org/officeDocument/2006/relationships/customXml" Target="../ink/ink1075.xml"/><Relationship Id="rId48" Type="http://schemas.openxmlformats.org/officeDocument/2006/relationships/image" Target="../media/image1071.png"/><Relationship Id="rId64" Type="http://schemas.openxmlformats.org/officeDocument/2006/relationships/image" Target="../media/image1078.png"/><Relationship Id="rId69" Type="http://schemas.openxmlformats.org/officeDocument/2006/relationships/customXml" Target="../ink/ink1088.xml"/><Relationship Id="rId113" Type="http://schemas.openxmlformats.org/officeDocument/2006/relationships/customXml" Target="../ink/ink1110.xml"/><Relationship Id="rId118" Type="http://schemas.openxmlformats.org/officeDocument/2006/relationships/image" Target="../media/image1103.png"/><Relationship Id="rId134" Type="http://schemas.openxmlformats.org/officeDocument/2006/relationships/image" Target="../media/image1111.png"/><Relationship Id="rId139" Type="http://schemas.openxmlformats.org/officeDocument/2006/relationships/customXml" Target="../ink/ink1123.xml"/><Relationship Id="rId80" Type="http://schemas.openxmlformats.org/officeDocument/2006/relationships/image" Target="../media/image1085.png"/><Relationship Id="rId85" Type="http://schemas.openxmlformats.org/officeDocument/2006/relationships/customXml" Target="../ink/ink1096.xml"/><Relationship Id="rId12" Type="http://schemas.openxmlformats.org/officeDocument/2006/relationships/image" Target="../media/image1053.png"/><Relationship Id="rId17" Type="http://schemas.openxmlformats.org/officeDocument/2006/relationships/customXml" Target="../ink/ink1062.xml"/><Relationship Id="rId33" Type="http://schemas.openxmlformats.org/officeDocument/2006/relationships/customXml" Target="../ink/ink1070.xml"/><Relationship Id="rId38" Type="http://schemas.openxmlformats.org/officeDocument/2006/relationships/image" Target="../media/image1066.png"/><Relationship Id="rId59" Type="http://schemas.openxmlformats.org/officeDocument/2006/relationships/customXml" Target="../ink/ink1083.xml"/><Relationship Id="rId103" Type="http://schemas.openxmlformats.org/officeDocument/2006/relationships/customXml" Target="../ink/ink1105.xml"/><Relationship Id="rId108" Type="http://schemas.openxmlformats.org/officeDocument/2006/relationships/image" Target="../media/image1099.png"/><Relationship Id="rId124" Type="http://schemas.openxmlformats.org/officeDocument/2006/relationships/image" Target="../media/image1106.png"/><Relationship Id="rId129" Type="http://schemas.openxmlformats.org/officeDocument/2006/relationships/customXml" Target="../ink/ink1118.xml"/><Relationship Id="rId54" Type="http://schemas.openxmlformats.org/officeDocument/2006/relationships/image" Target="../media/image1074.png"/><Relationship Id="rId70" Type="http://schemas.openxmlformats.org/officeDocument/2006/relationships/image" Target="../media/image1081.png"/><Relationship Id="rId75" Type="http://schemas.openxmlformats.org/officeDocument/2006/relationships/customXml" Target="../ink/ink1091.xml"/><Relationship Id="rId91" Type="http://schemas.openxmlformats.org/officeDocument/2006/relationships/customXml" Target="../ink/ink1099.xml"/><Relationship Id="rId96" Type="http://schemas.openxmlformats.org/officeDocument/2006/relationships/image" Target="../media/image1093.png"/><Relationship Id="rId140" Type="http://schemas.openxmlformats.org/officeDocument/2006/relationships/image" Target="../media/image1114.png"/><Relationship Id="rId145" Type="http://schemas.openxmlformats.org/officeDocument/2006/relationships/customXml" Target="../ink/ink1126.xml"/><Relationship Id="rId1" Type="http://schemas.openxmlformats.org/officeDocument/2006/relationships/slideLayout" Target="../slideLayouts/slideLayout2.xml"/><Relationship Id="rId6" Type="http://schemas.openxmlformats.org/officeDocument/2006/relationships/image" Target="../media/image1050.png"/><Relationship Id="rId23" Type="http://schemas.openxmlformats.org/officeDocument/2006/relationships/customXml" Target="../ink/ink1065.xml"/><Relationship Id="rId28" Type="http://schemas.openxmlformats.org/officeDocument/2006/relationships/image" Target="../media/image1061.png"/><Relationship Id="rId49" Type="http://schemas.openxmlformats.org/officeDocument/2006/relationships/customXml" Target="../ink/ink1078.xml"/><Relationship Id="rId114" Type="http://schemas.openxmlformats.org/officeDocument/2006/relationships/image" Target="../media/image1101.png"/><Relationship Id="rId119" Type="http://schemas.openxmlformats.org/officeDocument/2006/relationships/customXml" Target="../ink/ink1113.xml"/><Relationship Id="rId44" Type="http://schemas.openxmlformats.org/officeDocument/2006/relationships/image" Target="../media/image1069.png"/><Relationship Id="rId60" Type="http://schemas.openxmlformats.org/officeDocument/2006/relationships/image" Target="../media/image1077.png"/><Relationship Id="rId65" Type="http://schemas.openxmlformats.org/officeDocument/2006/relationships/customXml" Target="../ink/ink1086.xml"/><Relationship Id="rId81" Type="http://schemas.openxmlformats.org/officeDocument/2006/relationships/customXml" Target="../ink/ink1094.xml"/><Relationship Id="rId86" Type="http://schemas.openxmlformats.org/officeDocument/2006/relationships/image" Target="../media/image1088.png"/><Relationship Id="rId130" Type="http://schemas.openxmlformats.org/officeDocument/2006/relationships/image" Target="../media/image1109.png"/><Relationship Id="rId135" Type="http://schemas.openxmlformats.org/officeDocument/2006/relationships/customXml" Target="../ink/ink1121.xml"/><Relationship Id="rId13" Type="http://schemas.openxmlformats.org/officeDocument/2006/relationships/customXml" Target="../ink/ink1060.xml"/><Relationship Id="rId18" Type="http://schemas.openxmlformats.org/officeDocument/2006/relationships/image" Target="../media/image1056.png"/><Relationship Id="rId39" Type="http://schemas.openxmlformats.org/officeDocument/2006/relationships/customXml" Target="../ink/ink1073.xml"/><Relationship Id="rId109" Type="http://schemas.openxmlformats.org/officeDocument/2006/relationships/customXml" Target="../ink/ink1108.xml"/><Relationship Id="rId34" Type="http://schemas.openxmlformats.org/officeDocument/2006/relationships/image" Target="../media/image1064.png"/><Relationship Id="rId50" Type="http://schemas.openxmlformats.org/officeDocument/2006/relationships/image" Target="../media/image1072.png"/><Relationship Id="rId55" Type="http://schemas.openxmlformats.org/officeDocument/2006/relationships/customXml" Target="../ink/ink1081.xml"/><Relationship Id="rId76" Type="http://schemas.openxmlformats.org/officeDocument/2006/relationships/image" Target="../media/image1083.png"/><Relationship Id="rId97" Type="http://schemas.openxmlformats.org/officeDocument/2006/relationships/customXml" Target="../ink/ink1102.xml"/><Relationship Id="rId104" Type="http://schemas.openxmlformats.org/officeDocument/2006/relationships/image" Target="../media/image1097.png"/><Relationship Id="rId120" Type="http://schemas.openxmlformats.org/officeDocument/2006/relationships/image" Target="../media/image1104.png"/><Relationship Id="rId125" Type="http://schemas.openxmlformats.org/officeDocument/2006/relationships/customXml" Target="../ink/ink1116.xml"/><Relationship Id="rId141" Type="http://schemas.openxmlformats.org/officeDocument/2006/relationships/customXml" Target="../ink/ink1124.xml"/><Relationship Id="rId146" Type="http://schemas.openxmlformats.org/officeDocument/2006/relationships/image" Target="../media/image1117.png"/><Relationship Id="rId7" Type="http://schemas.openxmlformats.org/officeDocument/2006/relationships/customXml" Target="../ink/ink1057.xml"/><Relationship Id="rId71" Type="http://schemas.openxmlformats.org/officeDocument/2006/relationships/customXml" Target="../ink/ink1089.xml"/><Relationship Id="rId92" Type="http://schemas.openxmlformats.org/officeDocument/2006/relationships/image" Target="../media/image1091.png"/><Relationship Id="rId2" Type="http://schemas.openxmlformats.org/officeDocument/2006/relationships/image" Target="../media/image1048.png"/><Relationship Id="rId29" Type="http://schemas.openxmlformats.org/officeDocument/2006/relationships/customXml" Target="../ink/ink1068.xml"/><Relationship Id="rId24" Type="http://schemas.openxmlformats.org/officeDocument/2006/relationships/image" Target="../media/image1059.png"/><Relationship Id="rId40" Type="http://schemas.openxmlformats.org/officeDocument/2006/relationships/image" Target="../media/image1067.png"/><Relationship Id="rId45" Type="http://schemas.openxmlformats.org/officeDocument/2006/relationships/customXml" Target="../ink/ink1076.xml"/><Relationship Id="rId66" Type="http://schemas.openxmlformats.org/officeDocument/2006/relationships/image" Target="../media/image1079.png"/><Relationship Id="rId87" Type="http://schemas.openxmlformats.org/officeDocument/2006/relationships/customXml" Target="../ink/ink1097.xml"/><Relationship Id="rId110" Type="http://schemas.openxmlformats.org/officeDocument/2006/relationships/image" Target="../media/image98.png"/><Relationship Id="rId115" Type="http://schemas.openxmlformats.org/officeDocument/2006/relationships/customXml" Target="../ink/ink1111.xml"/><Relationship Id="rId131" Type="http://schemas.openxmlformats.org/officeDocument/2006/relationships/customXml" Target="../ink/ink1119.xml"/><Relationship Id="rId136" Type="http://schemas.openxmlformats.org/officeDocument/2006/relationships/image" Target="../media/image1112.png"/><Relationship Id="rId61" Type="http://schemas.openxmlformats.org/officeDocument/2006/relationships/customXml" Target="../ink/ink1084.xml"/><Relationship Id="rId82" Type="http://schemas.openxmlformats.org/officeDocument/2006/relationships/image" Target="../media/image1086.png"/><Relationship Id="rId19" Type="http://schemas.openxmlformats.org/officeDocument/2006/relationships/customXml" Target="../ink/ink1063.xml"/><Relationship Id="rId14" Type="http://schemas.openxmlformats.org/officeDocument/2006/relationships/image" Target="../media/image1054.png"/><Relationship Id="rId30" Type="http://schemas.openxmlformats.org/officeDocument/2006/relationships/image" Target="../media/image1062.png"/><Relationship Id="rId35" Type="http://schemas.openxmlformats.org/officeDocument/2006/relationships/customXml" Target="../ink/ink1071.xml"/><Relationship Id="rId56" Type="http://schemas.openxmlformats.org/officeDocument/2006/relationships/image" Target="../media/image1075.png"/><Relationship Id="rId77" Type="http://schemas.openxmlformats.org/officeDocument/2006/relationships/customXml" Target="../ink/ink1092.xml"/><Relationship Id="rId100" Type="http://schemas.openxmlformats.org/officeDocument/2006/relationships/image" Target="../media/image1095.png"/><Relationship Id="rId105" Type="http://schemas.openxmlformats.org/officeDocument/2006/relationships/customXml" Target="../ink/ink1106.xml"/><Relationship Id="rId126" Type="http://schemas.openxmlformats.org/officeDocument/2006/relationships/image" Target="../media/image1107.png"/><Relationship Id="rId147" Type="http://schemas.openxmlformats.org/officeDocument/2006/relationships/customXml" Target="../ink/ink1127.xml"/><Relationship Id="rId8" Type="http://schemas.openxmlformats.org/officeDocument/2006/relationships/image" Target="../media/image1051.png"/><Relationship Id="rId51" Type="http://schemas.openxmlformats.org/officeDocument/2006/relationships/customXml" Target="../ink/ink1079.xml"/><Relationship Id="rId72" Type="http://schemas.openxmlformats.org/officeDocument/2006/relationships/image" Target="../media/image1082.png"/><Relationship Id="rId93" Type="http://schemas.openxmlformats.org/officeDocument/2006/relationships/customXml" Target="../ink/ink1100.xml"/><Relationship Id="rId98" Type="http://schemas.openxmlformats.org/officeDocument/2006/relationships/image" Target="../media/image1094.png"/><Relationship Id="rId121" Type="http://schemas.openxmlformats.org/officeDocument/2006/relationships/customXml" Target="../ink/ink1114.xml"/><Relationship Id="rId142" Type="http://schemas.openxmlformats.org/officeDocument/2006/relationships/image" Target="../media/image1115.png"/><Relationship Id="rId3" Type="http://schemas.openxmlformats.org/officeDocument/2006/relationships/customXml" Target="../ink/ink1055.xml"/><Relationship Id="rId25" Type="http://schemas.openxmlformats.org/officeDocument/2006/relationships/customXml" Target="../ink/ink1066.xml"/><Relationship Id="rId46" Type="http://schemas.openxmlformats.org/officeDocument/2006/relationships/image" Target="../media/image1070.png"/><Relationship Id="rId67" Type="http://schemas.openxmlformats.org/officeDocument/2006/relationships/customXml" Target="../ink/ink1087.xml"/><Relationship Id="rId116" Type="http://schemas.openxmlformats.org/officeDocument/2006/relationships/image" Target="../media/image1102.png"/><Relationship Id="rId137" Type="http://schemas.openxmlformats.org/officeDocument/2006/relationships/customXml" Target="../ink/ink1122.xml"/><Relationship Id="rId20" Type="http://schemas.openxmlformats.org/officeDocument/2006/relationships/image" Target="../media/image1057.png"/><Relationship Id="rId41" Type="http://schemas.openxmlformats.org/officeDocument/2006/relationships/customXml" Target="../ink/ink1074.xml"/><Relationship Id="rId62" Type="http://schemas.openxmlformats.org/officeDocument/2006/relationships/image" Target="../media/image926.png"/><Relationship Id="rId83" Type="http://schemas.openxmlformats.org/officeDocument/2006/relationships/customXml" Target="../ink/ink1095.xml"/><Relationship Id="rId88" Type="http://schemas.openxmlformats.org/officeDocument/2006/relationships/image" Target="../media/image1089.png"/><Relationship Id="rId111" Type="http://schemas.openxmlformats.org/officeDocument/2006/relationships/customXml" Target="../ink/ink1109.xml"/><Relationship Id="rId132" Type="http://schemas.openxmlformats.org/officeDocument/2006/relationships/image" Target="../media/image1110.png"/><Relationship Id="rId15" Type="http://schemas.openxmlformats.org/officeDocument/2006/relationships/customXml" Target="../ink/ink1061.xml"/><Relationship Id="rId36" Type="http://schemas.openxmlformats.org/officeDocument/2006/relationships/image" Target="../media/image1065.png"/><Relationship Id="rId57" Type="http://schemas.openxmlformats.org/officeDocument/2006/relationships/customXml" Target="../ink/ink1082.xml"/><Relationship Id="rId106" Type="http://schemas.openxmlformats.org/officeDocument/2006/relationships/image" Target="../media/image1098.png"/><Relationship Id="rId127" Type="http://schemas.openxmlformats.org/officeDocument/2006/relationships/customXml" Target="../ink/ink1117.xml"/><Relationship Id="rId10" Type="http://schemas.openxmlformats.org/officeDocument/2006/relationships/image" Target="../media/image1052.png"/><Relationship Id="rId31" Type="http://schemas.openxmlformats.org/officeDocument/2006/relationships/customXml" Target="../ink/ink1069.xml"/><Relationship Id="rId52" Type="http://schemas.openxmlformats.org/officeDocument/2006/relationships/image" Target="../media/image1073.png"/><Relationship Id="rId73" Type="http://schemas.openxmlformats.org/officeDocument/2006/relationships/customXml" Target="../ink/ink1090.xml"/><Relationship Id="rId78" Type="http://schemas.openxmlformats.org/officeDocument/2006/relationships/image" Target="../media/image1084.png"/><Relationship Id="rId94" Type="http://schemas.openxmlformats.org/officeDocument/2006/relationships/image" Target="../media/image1092.png"/><Relationship Id="rId99" Type="http://schemas.openxmlformats.org/officeDocument/2006/relationships/customXml" Target="../ink/ink1103.xml"/><Relationship Id="rId101" Type="http://schemas.openxmlformats.org/officeDocument/2006/relationships/customXml" Target="../ink/ink1104.xml"/><Relationship Id="rId122" Type="http://schemas.openxmlformats.org/officeDocument/2006/relationships/image" Target="../media/image1105.png"/><Relationship Id="rId143" Type="http://schemas.openxmlformats.org/officeDocument/2006/relationships/customXml" Target="../ink/ink1125.xml"/><Relationship Id="rId148" Type="http://schemas.openxmlformats.org/officeDocument/2006/relationships/image" Target="../media/image1118.png"/><Relationship Id="rId4" Type="http://schemas.openxmlformats.org/officeDocument/2006/relationships/image" Target="../media/image1049.png"/><Relationship Id="rId9" Type="http://schemas.openxmlformats.org/officeDocument/2006/relationships/customXml" Target="../ink/ink1058.xml"/><Relationship Id="rId26" Type="http://schemas.openxmlformats.org/officeDocument/2006/relationships/image" Target="../media/image1060.png"/><Relationship Id="rId47" Type="http://schemas.openxmlformats.org/officeDocument/2006/relationships/customXml" Target="../ink/ink1077.xml"/><Relationship Id="rId68" Type="http://schemas.openxmlformats.org/officeDocument/2006/relationships/image" Target="../media/image1080.png"/><Relationship Id="rId89" Type="http://schemas.openxmlformats.org/officeDocument/2006/relationships/customXml" Target="../ink/ink1098.xml"/><Relationship Id="rId112" Type="http://schemas.openxmlformats.org/officeDocument/2006/relationships/image" Target="../media/image1100.png"/><Relationship Id="rId133" Type="http://schemas.openxmlformats.org/officeDocument/2006/relationships/customXml" Target="../ink/ink1120.xml"/><Relationship Id="rId16" Type="http://schemas.openxmlformats.org/officeDocument/2006/relationships/image" Target="../media/image1055.png"/><Relationship Id="rId37" Type="http://schemas.openxmlformats.org/officeDocument/2006/relationships/customXml" Target="../ink/ink1072.xml"/><Relationship Id="rId58" Type="http://schemas.openxmlformats.org/officeDocument/2006/relationships/image" Target="../media/image1076.png"/><Relationship Id="rId79" Type="http://schemas.openxmlformats.org/officeDocument/2006/relationships/customXml" Target="../ink/ink1093.xml"/><Relationship Id="rId102" Type="http://schemas.openxmlformats.org/officeDocument/2006/relationships/image" Target="../media/image1096.png"/><Relationship Id="rId123" Type="http://schemas.openxmlformats.org/officeDocument/2006/relationships/customXml" Target="../ink/ink1115.xml"/><Relationship Id="rId144" Type="http://schemas.openxmlformats.org/officeDocument/2006/relationships/image" Target="../media/image1116.png"/></Relationships>
</file>

<file path=ppt/slides/_rels/slide17.xml.rels><?xml version="1.0" encoding="UTF-8" standalone="yes"?>
<Relationships xmlns="http://schemas.openxmlformats.org/package/2006/relationships"><Relationship Id="rId117" Type="http://schemas.openxmlformats.org/officeDocument/2006/relationships/image" Target="../media/image1169.png"/><Relationship Id="rId299" Type="http://schemas.openxmlformats.org/officeDocument/2006/relationships/image" Target="../media/image1253.png"/><Relationship Id="rId21" Type="http://schemas.openxmlformats.org/officeDocument/2006/relationships/image" Target="../media/image1126.png"/><Relationship Id="rId63" Type="http://schemas.openxmlformats.org/officeDocument/2006/relationships/customXml" Target="../ink/ink1159.xml"/><Relationship Id="rId159" Type="http://schemas.openxmlformats.org/officeDocument/2006/relationships/image" Target="../media/image1188.png"/><Relationship Id="rId324" Type="http://schemas.openxmlformats.org/officeDocument/2006/relationships/image" Target="../media/image1265.png"/><Relationship Id="rId366" Type="http://schemas.openxmlformats.org/officeDocument/2006/relationships/image" Target="../media/image1286.png"/><Relationship Id="rId170" Type="http://schemas.openxmlformats.org/officeDocument/2006/relationships/customXml" Target="../ink/ink1216.xml"/><Relationship Id="rId226" Type="http://schemas.openxmlformats.org/officeDocument/2006/relationships/customXml" Target="../ink/ink1245.xml"/><Relationship Id="rId433" Type="http://schemas.openxmlformats.org/officeDocument/2006/relationships/image" Target="../media/image1318.png"/><Relationship Id="rId268" Type="http://schemas.openxmlformats.org/officeDocument/2006/relationships/customXml" Target="../ink/ink1267.xml"/><Relationship Id="rId475" Type="http://schemas.openxmlformats.org/officeDocument/2006/relationships/image" Target="../media/image1339.png"/><Relationship Id="rId32" Type="http://schemas.openxmlformats.org/officeDocument/2006/relationships/image" Target="../media/image1131.png"/><Relationship Id="rId74" Type="http://schemas.openxmlformats.org/officeDocument/2006/relationships/image" Target="../media/image194.png"/><Relationship Id="rId128" Type="http://schemas.openxmlformats.org/officeDocument/2006/relationships/image" Target="../media/image1174.png"/><Relationship Id="rId335" Type="http://schemas.openxmlformats.org/officeDocument/2006/relationships/customXml" Target="../ink/ink1301.xml"/><Relationship Id="rId377" Type="http://schemas.openxmlformats.org/officeDocument/2006/relationships/customXml" Target="../ink/ink1322.xml"/><Relationship Id="rId5" Type="http://schemas.openxmlformats.org/officeDocument/2006/relationships/image" Target="../media/image98.png"/><Relationship Id="rId181" Type="http://schemas.openxmlformats.org/officeDocument/2006/relationships/customXml" Target="../ink/ink1222.xml"/><Relationship Id="rId237" Type="http://schemas.openxmlformats.org/officeDocument/2006/relationships/image" Target="../media/image1225.png"/><Relationship Id="rId402" Type="http://schemas.openxmlformats.org/officeDocument/2006/relationships/image" Target="../media/image1303.png"/><Relationship Id="rId279" Type="http://schemas.openxmlformats.org/officeDocument/2006/relationships/image" Target="../media/image1244.png"/><Relationship Id="rId444" Type="http://schemas.openxmlformats.org/officeDocument/2006/relationships/customXml" Target="../ink/ink1356.xml"/><Relationship Id="rId43" Type="http://schemas.openxmlformats.org/officeDocument/2006/relationships/customXml" Target="../ink/ink1149.xml"/><Relationship Id="rId139" Type="http://schemas.openxmlformats.org/officeDocument/2006/relationships/image" Target="../media/image1179.png"/><Relationship Id="rId290" Type="http://schemas.openxmlformats.org/officeDocument/2006/relationships/customXml" Target="../ink/ink1278.xml"/><Relationship Id="rId304" Type="http://schemas.openxmlformats.org/officeDocument/2006/relationships/customXml" Target="../ink/ink1285.xml"/><Relationship Id="rId346" Type="http://schemas.openxmlformats.org/officeDocument/2006/relationships/image" Target="../media/image1276.png"/><Relationship Id="rId388" Type="http://schemas.openxmlformats.org/officeDocument/2006/relationships/image" Target="../media/image1296.png"/><Relationship Id="rId85" Type="http://schemas.openxmlformats.org/officeDocument/2006/relationships/image" Target="../media/image1155.png"/><Relationship Id="rId150" Type="http://schemas.openxmlformats.org/officeDocument/2006/relationships/customXml" Target="../ink/ink1205.xml"/><Relationship Id="rId192" Type="http://schemas.openxmlformats.org/officeDocument/2006/relationships/image" Target="../media/image1203.png"/><Relationship Id="rId206" Type="http://schemas.openxmlformats.org/officeDocument/2006/relationships/customXml" Target="../ink/ink1235.xml"/><Relationship Id="rId413" Type="http://schemas.openxmlformats.org/officeDocument/2006/relationships/image" Target="../media/image1308.png"/><Relationship Id="rId248" Type="http://schemas.openxmlformats.org/officeDocument/2006/relationships/image" Target="../media/image1229.png"/><Relationship Id="rId455" Type="http://schemas.openxmlformats.org/officeDocument/2006/relationships/image" Target="../media/image1329.png"/><Relationship Id="rId12" Type="http://schemas.openxmlformats.org/officeDocument/2006/relationships/customXml" Target="../ink/ink1133.xml"/><Relationship Id="rId108" Type="http://schemas.openxmlformats.org/officeDocument/2006/relationships/customXml" Target="../ink/ink1183.xml"/><Relationship Id="rId315" Type="http://schemas.openxmlformats.org/officeDocument/2006/relationships/customXml" Target="../ink/ink1291.xml"/><Relationship Id="rId357" Type="http://schemas.openxmlformats.org/officeDocument/2006/relationships/customXml" Target="../ink/ink1312.xml"/><Relationship Id="rId54" Type="http://schemas.openxmlformats.org/officeDocument/2006/relationships/image" Target="../media/image1142.png"/><Relationship Id="rId96" Type="http://schemas.openxmlformats.org/officeDocument/2006/relationships/customXml" Target="../ink/ink1176.xml"/><Relationship Id="rId161" Type="http://schemas.openxmlformats.org/officeDocument/2006/relationships/image" Target="../media/image1189.png"/><Relationship Id="rId217" Type="http://schemas.openxmlformats.org/officeDocument/2006/relationships/image" Target="../media/image1215.png"/><Relationship Id="rId399" Type="http://schemas.openxmlformats.org/officeDocument/2006/relationships/customXml" Target="../ink/ink1333.xml"/><Relationship Id="rId259" Type="http://schemas.openxmlformats.org/officeDocument/2006/relationships/image" Target="../media/image1234.png"/><Relationship Id="rId424" Type="http://schemas.openxmlformats.org/officeDocument/2006/relationships/customXml" Target="../ink/ink1346.xml"/><Relationship Id="rId466" Type="http://schemas.openxmlformats.org/officeDocument/2006/relationships/customXml" Target="../ink/ink1367.xml"/><Relationship Id="rId23" Type="http://schemas.openxmlformats.org/officeDocument/2006/relationships/image" Target="../media/image1127.png"/><Relationship Id="rId119" Type="http://schemas.openxmlformats.org/officeDocument/2006/relationships/customXml" Target="../ink/ink1189.xml"/><Relationship Id="rId270" Type="http://schemas.openxmlformats.org/officeDocument/2006/relationships/customXml" Target="../ink/ink1268.xml"/><Relationship Id="rId326" Type="http://schemas.openxmlformats.org/officeDocument/2006/relationships/image" Target="../media/image1266.png"/><Relationship Id="rId65" Type="http://schemas.openxmlformats.org/officeDocument/2006/relationships/customXml" Target="../ink/ink1160.xml"/><Relationship Id="rId130" Type="http://schemas.openxmlformats.org/officeDocument/2006/relationships/image" Target="../media/image1175.png"/><Relationship Id="rId368" Type="http://schemas.openxmlformats.org/officeDocument/2006/relationships/image" Target="../media/image1287.png"/><Relationship Id="rId172" Type="http://schemas.openxmlformats.org/officeDocument/2006/relationships/customXml" Target="../ink/ink1217.xml"/><Relationship Id="rId228" Type="http://schemas.openxmlformats.org/officeDocument/2006/relationships/customXml" Target="../ink/ink1246.xml"/><Relationship Id="rId435" Type="http://schemas.openxmlformats.org/officeDocument/2006/relationships/image" Target="../media/image1319.png"/><Relationship Id="rId477" Type="http://schemas.openxmlformats.org/officeDocument/2006/relationships/image" Target="../media/image1340.png"/><Relationship Id="rId281" Type="http://schemas.openxmlformats.org/officeDocument/2006/relationships/image" Target="../media/image1245.png"/><Relationship Id="rId337" Type="http://schemas.openxmlformats.org/officeDocument/2006/relationships/customXml" Target="../ink/ink1302.xml"/><Relationship Id="rId34" Type="http://schemas.openxmlformats.org/officeDocument/2006/relationships/image" Target="../media/image1132.png"/><Relationship Id="rId76" Type="http://schemas.openxmlformats.org/officeDocument/2006/relationships/image" Target="../media/image1152.png"/><Relationship Id="rId141" Type="http://schemas.openxmlformats.org/officeDocument/2006/relationships/image" Target="../media/image1180.png"/><Relationship Id="rId379" Type="http://schemas.openxmlformats.org/officeDocument/2006/relationships/customXml" Target="../ink/ink1323.xml"/><Relationship Id="rId7" Type="http://schemas.openxmlformats.org/officeDocument/2006/relationships/image" Target="../media/image1120.png"/><Relationship Id="rId183" Type="http://schemas.openxmlformats.org/officeDocument/2006/relationships/customXml" Target="../ink/ink1223.xml"/><Relationship Id="rId239" Type="http://schemas.openxmlformats.org/officeDocument/2006/relationships/image" Target="../media/image1226.png"/><Relationship Id="rId390" Type="http://schemas.openxmlformats.org/officeDocument/2006/relationships/image" Target="../media/image1297.png"/><Relationship Id="rId404" Type="http://schemas.openxmlformats.org/officeDocument/2006/relationships/image" Target="../media/image1304.png"/><Relationship Id="rId446" Type="http://schemas.openxmlformats.org/officeDocument/2006/relationships/customXml" Target="../ink/ink1357.xml"/><Relationship Id="rId250" Type="http://schemas.openxmlformats.org/officeDocument/2006/relationships/image" Target="../media/image1230.png"/><Relationship Id="rId292" Type="http://schemas.openxmlformats.org/officeDocument/2006/relationships/customXml" Target="../ink/ink1279.xml"/><Relationship Id="rId306" Type="http://schemas.openxmlformats.org/officeDocument/2006/relationships/customXml" Target="../ink/ink1286.xml"/><Relationship Id="rId45" Type="http://schemas.openxmlformats.org/officeDocument/2006/relationships/customXml" Target="../ink/ink1150.xml"/><Relationship Id="rId87" Type="http://schemas.openxmlformats.org/officeDocument/2006/relationships/image" Target="../media/image1156.png"/><Relationship Id="rId110" Type="http://schemas.openxmlformats.org/officeDocument/2006/relationships/customXml" Target="../ink/ink1184.xml"/><Relationship Id="rId348" Type="http://schemas.openxmlformats.org/officeDocument/2006/relationships/image" Target="../media/image1277.png"/><Relationship Id="rId152" Type="http://schemas.openxmlformats.org/officeDocument/2006/relationships/customXml" Target="../ink/ink1207.xml"/><Relationship Id="rId194" Type="http://schemas.openxmlformats.org/officeDocument/2006/relationships/image" Target="../media/image1204.png"/><Relationship Id="rId208" Type="http://schemas.openxmlformats.org/officeDocument/2006/relationships/customXml" Target="../ink/ink1236.xml"/><Relationship Id="rId415" Type="http://schemas.openxmlformats.org/officeDocument/2006/relationships/image" Target="../media/image1309.png"/><Relationship Id="rId457" Type="http://schemas.openxmlformats.org/officeDocument/2006/relationships/image" Target="../media/image1330.png"/><Relationship Id="rId261" Type="http://schemas.openxmlformats.org/officeDocument/2006/relationships/image" Target="../media/image1235.png"/><Relationship Id="rId14" Type="http://schemas.openxmlformats.org/officeDocument/2006/relationships/customXml" Target="../ink/ink1134.xml"/><Relationship Id="rId56" Type="http://schemas.openxmlformats.org/officeDocument/2006/relationships/image" Target="../media/image1143.png"/><Relationship Id="rId317" Type="http://schemas.openxmlformats.org/officeDocument/2006/relationships/customXml" Target="../ink/ink1292.xml"/><Relationship Id="rId359" Type="http://schemas.openxmlformats.org/officeDocument/2006/relationships/customXml" Target="../ink/ink1313.xml"/><Relationship Id="rId98" Type="http://schemas.openxmlformats.org/officeDocument/2006/relationships/image" Target="../media/image1160.png"/><Relationship Id="rId121" Type="http://schemas.openxmlformats.org/officeDocument/2006/relationships/customXml" Target="../ink/ink1190.xml"/><Relationship Id="rId163" Type="http://schemas.openxmlformats.org/officeDocument/2006/relationships/image" Target="../media/image1190.png"/><Relationship Id="rId219" Type="http://schemas.openxmlformats.org/officeDocument/2006/relationships/image" Target="../media/image1216.png"/><Relationship Id="rId370" Type="http://schemas.openxmlformats.org/officeDocument/2006/relationships/image" Target="../media/image1288.png"/><Relationship Id="rId426" Type="http://schemas.openxmlformats.org/officeDocument/2006/relationships/customXml" Target="../ink/ink1347.xml"/><Relationship Id="rId230" Type="http://schemas.openxmlformats.org/officeDocument/2006/relationships/customXml" Target="../ink/ink1247.xml"/><Relationship Id="rId468" Type="http://schemas.openxmlformats.org/officeDocument/2006/relationships/customXml" Target="../ink/ink1368.xml"/><Relationship Id="rId25" Type="http://schemas.openxmlformats.org/officeDocument/2006/relationships/image" Target="../media/image1128.png"/><Relationship Id="rId67" Type="http://schemas.openxmlformats.org/officeDocument/2006/relationships/customXml" Target="../ink/ink1161.xml"/><Relationship Id="rId272" Type="http://schemas.openxmlformats.org/officeDocument/2006/relationships/customXml" Target="../ink/ink1269.xml"/><Relationship Id="rId328" Type="http://schemas.openxmlformats.org/officeDocument/2006/relationships/image" Target="../media/image1267.png"/><Relationship Id="rId132" Type="http://schemas.openxmlformats.org/officeDocument/2006/relationships/customXml" Target="../ink/ink1196.xml"/><Relationship Id="rId174" Type="http://schemas.openxmlformats.org/officeDocument/2006/relationships/customXml" Target="../ink/ink1218.xml"/><Relationship Id="rId381" Type="http://schemas.openxmlformats.org/officeDocument/2006/relationships/customXml" Target="../ink/ink1324.xml"/><Relationship Id="rId241" Type="http://schemas.openxmlformats.org/officeDocument/2006/relationships/image" Target="../media/image156.png"/><Relationship Id="rId437" Type="http://schemas.openxmlformats.org/officeDocument/2006/relationships/image" Target="../media/image1320.png"/><Relationship Id="rId36" Type="http://schemas.openxmlformats.org/officeDocument/2006/relationships/image" Target="../media/image1133.png"/><Relationship Id="rId283" Type="http://schemas.openxmlformats.org/officeDocument/2006/relationships/image" Target="../media/image1246.png"/><Relationship Id="rId339" Type="http://schemas.openxmlformats.org/officeDocument/2006/relationships/customXml" Target="../ink/ink1303.xml"/><Relationship Id="rId78" Type="http://schemas.openxmlformats.org/officeDocument/2006/relationships/customXml" Target="../ink/ink1167.xml"/><Relationship Id="rId101" Type="http://schemas.openxmlformats.org/officeDocument/2006/relationships/customXml" Target="../ink/ink1179.xml"/><Relationship Id="rId143" Type="http://schemas.openxmlformats.org/officeDocument/2006/relationships/image" Target="../media/image1181.png"/><Relationship Id="rId185" Type="http://schemas.openxmlformats.org/officeDocument/2006/relationships/customXml" Target="../ink/ink1224.xml"/><Relationship Id="rId350" Type="http://schemas.openxmlformats.org/officeDocument/2006/relationships/image" Target="../media/image1278.png"/><Relationship Id="rId406" Type="http://schemas.openxmlformats.org/officeDocument/2006/relationships/image" Target="../media/image1305.png"/><Relationship Id="rId9" Type="http://schemas.openxmlformats.org/officeDocument/2006/relationships/image" Target="../media/image1121.png"/><Relationship Id="rId210" Type="http://schemas.openxmlformats.org/officeDocument/2006/relationships/customXml" Target="../ink/ink1237.xml"/><Relationship Id="rId392" Type="http://schemas.openxmlformats.org/officeDocument/2006/relationships/image" Target="../media/image1298.png"/><Relationship Id="rId448" Type="http://schemas.openxmlformats.org/officeDocument/2006/relationships/customXml" Target="../ink/ink1358.xml"/><Relationship Id="rId252" Type="http://schemas.openxmlformats.org/officeDocument/2006/relationships/image" Target="../media/image1231.png"/><Relationship Id="rId294" Type="http://schemas.openxmlformats.org/officeDocument/2006/relationships/customXml" Target="../ink/ink1280.xml"/><Relationship Id="rId308" Type="http://schemas.openxmlformats.org/officeDocument/2006/relationships/customXml" Target="../ink/ink1287.xml"/><Relationship Id="rId47" Type="http://schemas.openxmlformats.org/officeDocument/2006/relationships/customXml" Target="../ink/ink1151.xml"/><Relationship Id="rId89" Type="http://schemas.openxmlformats.org/officeDocument/2006/relationships/image" Target="../media/image1157.png"/><Relationship Id="rId112" Type="http://schemas.openxmlformats.org/officeDocument/2006/relationships/customXml" Target="../ink/ink1185.xml"/><Relationship Id="rId154" Type="http://schemas.openxmlformats.org/officeDocument/2006/relationships/customXml" Target="../ink/ink1208.xml"/><Relationship Id="rId361" Type="http://schemas.openxmlformats.org/officeDocument/2006/relationships/customXml" Target="../ink/ink1314.xml"/><Relationship Id="rId196" Type="http://schemas.openxmlformats.org/officeDocument/2006/relationships/image" Target="../media/image1205.png"/><Relationship Id="rId417" Type="http://schemas.openxmlformats.org/officeDocument/2006/relationships/image" Target="../media/image1310.png"/><Relationship Id="rId459" Type="http://schemas.openxmlformats.org/officeDocument/2006/relationships/image" Target="../media/image1331.png"/><Relationship Id="rId16" Type="http://schemas.openxmlformats.org/officeDocument/2006/relationships/customXml" Target="../ink/ink1135.xml"/><Relationship Id="rId221" Type="http://schemas.openxmlformats.org/officeDocument/2006/relationships/image" Target="../media/image1217.png"/><Relationship Id="rId263" Type="http://schemas.openxmlformats.org/officeDocument/2006/relationships/image" Target="../media/image1236.png"/><Relationship Id="rId319" Type="http://schemas.openxmlformats.org/officeDocument/2006/relationships/customXml" Target="../ink/ink1293.xml"/><Relationship Id="rId470" Type="http://schemas.openxmlformats.org/officeDocument/2006/relationships/customXml" Target="../ink/ink1369.xml"/><Relationship Id="rId58" Type="http://schemas.openxmlformats.org/officeDocument/2006/relationships/image" Target="../media/image1144.png"/><Relationship Id="rId123" Type="http://schemas.openxmlformats.org/officeDocument/2006/relationships/customXml" Target="../ink/ink1191.xml"/><Relationship Id="rId330" Type="http://schemas.openxmlformats.org/officeDocument/2006/relationships/image" Target="../media/image1268.png"/><Relationship Id="rId165" Type="http://schemas.openxmlformats.org/officeDocument/2006/relationships/image" Target="../media/image1191.png"/><Relationship Id="rId372" Type="http://schemas.openxmlformats.org/officeDocument/2006/relationships/image" Target="../media/image1289.png"/><Relationship Id="rId428" Type="http://schemas.openxmlformats.org/officeDocument/2006/relationships/customXml" Target="../ink/ink1348.xml"/><Relationship Id="rId232" Type="http://schemas.openxmlformats.org/officeDocument/2006/relationships/customXml" Target="../ink/ink1248.xml"/><Relationship Id="rId274" Type="http://schemas.openxmlformats.org/officeDocument/2006/relationships/customXml" Target="../ink/ink1270.xml"/><Relationship Id="rId27" Type="http://schemas.openxmlformats.org/officeDocument/2006/relationships/customXml" Target="../ink/ink1141.xml"/><Relationship Id="rId69" Type="http://schemas.openxmlformats.org/officeDocument/2006/relationships/customXml" Target="../ink/ink1162.xml"/><Relationship Id="rId134" Type="http://schemas.openxmlformats.org/officeDocument/2006/relationships/customXml" Target="../ink/ink1197.xml"/><Relationship Id="rId80" Type="http://schemas.openxmlformats.org/officeDocument/2006/relationships/customXml" Target="../ink/ink1168.xml"/><Relationship Id="rId176" Type="http://schemas.openxmlformats.org/officeDocument/2006/relationships/customXml" Target="../ink/ink1219.xml"/><Relationship Id="rId341" Type="http://schemas.openxmlformats.org/officeDocument/2006/relationships/customXml" Target="../ink/ink1304.xml"/><Relationship Id="rId383" Type="http://schemas.openxmlformats.org/officeDocument/2006/relationships/customXml" Target="../ink/ink1325.xml"/><Relationship Id="rId439" Type="http://schemas.openxmlformats.org/officeDocument/2006/relationships/image" Target="../media/image1321.png"/><Relationship Id="rId201" Type="http://schemas.openxmlformats.org/officeDocument/2006/relationships/customXml" Target="../ink/ink1232.xml"/><Relationship Id="rId243" Type="http://schemas.openxmlformats.org/officeDocument/2006/relationships/customXml" Target="../ink/ink1254.xml"/><Relationship Id="rId285" Type="http://schemas.openxmlformats.org/officeDocument/2006/relationships/image" Target="../media/image1247.png"/><Relationship Id="rId450" Type="http://schemas.openxmlformats.org/officeDocument/2006/relationships/customXml" Target="../ink/ink1359.xml"/><Relationship Id="rId38" Type="http://schemas.openxmlformats.org/officeDocument/2006/relationships/image" Target="../media/image1134.png"/><Relationship Id="rId103" Type="http://schemas.openxmlformats.org/officeDocument/2006/relationships/customXml" Target="../ink/ink1180.xml"/><Relationship Id="rId310" Type="http://schemas.openxmlformats.org/officeDocument/2006/relationships/customXml" Target="../ink/ink1288.xml"/><Relationship Id="rId91" Type="http://schemas.openxmlformats.org/officeDocument/2006/relationships/image" Target="../media/image1158.png"/><Relationship Id="rId145" Type="http://schemas.openxmlformats.org/officeDocument/2006/relationships/image" Target="../media/image1182.png"/><Relationship Id="rId187" Type="http://schemas.openxmlformats.org/officeDocument/2006/relationships/customXml" Target="../ink/ink1225.xml"/><Relationship Id="rId352" Type="http://schemas.openxmlformats.org/officeDocument/2006/relationships/image" Target="../media/image1279.png"/><Relationship Id="rId394" Type="http://schemas.openxmlformats.org/officeDocument/2006/relationships/image" Target="../media/image1299.png"/><Relationship Id="rId408" Type="http://schemas.openxmlformats.org/officeDocument/2006/relationships/image" Target="../media/image1306.png"/><Relationship Id="rId212" Type="http://schemas.openxmlformats.org/officeDocument/2006/relationships/customXml" Target="../ink/ink1238.xml"/><Relationship Id="rId254" Type="http://schemas.openxmlformats.org/officeDocument/2006/relationships/image" Target="../media/image1232.png"/><Relationship Id="rId49" Type="http://schemas.openxmlformats.org/officeDocument/2006/relationships/customXml" Target="../ink/ink1152.xml"/><Relationship Id="rId114" Type="http://schemas.openxmlformats.org/officeDocument/2006/relationships/customXml" Target="../ink/ink1186.xml"/><Relationship Id="rId296" Type="http://schemas.openxmlformats.org/officeDocument/2006/relationships/customXml" Target="../ink/ink1281.xml"/><Relationship Id="rId461" Type="http://schemas.openxmlformats.org/officeDocument/2006/relationships/image" Target="../media/image1332.png"/><Relationship Id="rId60" Type="http://schemas.openxmlformats.org/officeDocument/2006/relationships/image" Target="../media/image1145.png"/><Relationship Id="rId156" Type="http://schemas.openxmlformats.org/officeDocument/2006/relationships/customXml" Target="../ink/ink1209.xml"/><Relationship Id="rId198" Type="http://schemas.openxmlformats.org/officeDocument/2006/relationships/image" Target="../media/image1206.png"/><Relationship Id="rId321" Type="http://schemas.openxmlformats.org/officeDocument/2006/relationships/customXml" Target="../ink/ink1294.xml"/><Relationship Id="rId363" Type="http://schemas.openxmlformats.org/officeDocument/2006/relationships/customXml" Target="../ink/ink1315.xml"/><Relationship Id="rId419" Type="http://schemas.openxmlformats.org/officeDocument/2006/relationships/image" Target="../media/image1311.png"/><Relationship Id="rId223" Type="http://schemas.openxmlformats.org/officeDocument/2006/relationships/image" Target="../media/image1218.png"/><Relationship Id="rId430" Type="http://schemas.openxmlformats.org/officeDocument/2006/relationships/customXml" Target="../ink/ink1349.xml"/><Relationship Id="rId18" Type="http://schemas.openxmlformats.org/officeDocument/2006/relationships/customXml" Target="../ink/ink1136.xml"/><Relationship Id="rId265" Type="http://schemas.openxmlformats.org/officeDocument/2006/relationships/image" Target="../media/image1237.png"/><Relationship Id="rId472" Type="http://schemas.openxmlformats.org/officeDocument/2006/relationships/customXml" Target="../ink/ink1370.xml"/><Relationship Id="rId125" Type="http://schemas.openxmlformats.org/officeDocument/2006/relationships/customXml" Target="../ink/ink1192.xml"/><Relationship Id="rId167" Type="http://schemas.openxmlformats.org/officeDocument/2006/relationships/image" Target="../media/image1192.png"/><Relationship Id="rId332" Type="http://schemas.openxmlformats.org/officeDocument/2006/relationships/image" Target="../media/image1269.png"/><Relationship Id="rId374" Type="http://schemas.openxmlformats.org/officeDocument/2006/relationships/image" Target="../media/image1290.png"/><Relationship Id="rId71" Type="http://schemas.openxmlformats.org/officeDocument/2006/relationships/customXml" Target="../ink/ink1163.xml"/><Relationship Id="rId234" Type="http://schemas.openxmlformats.org/officeDocument/2006/relationships/customXml" Target="../ink/ink1249.xml"/><Relationship Id="rId2" Type="http://schemas.openxmlformats.org/officeDocument/2006/relationships/customXml" Target="../ink/ink1128.xml"/><Relationship Id="rId29" Type="http://schemas.openxmlformats.org/officeDocument/2006/relationships/customXml" Target="../ink/ink1142.xml"/><Relationship Id="rId276" Type="http://schemas.openxmlformats.org/officeDocument/2006/relationships/customXml" Target="../ink/ink1271.xml"/><Relationship Id="rId441" Type="http://schemas.openxmlformats.org/officeDocument/2006/relationships/image" Target="../media/image1322.png"/><Relationship Id="rId40" Type="http://schemas.openxmlformats.org/officeDocument/2006/relationships/image" Target="../media/image1135.png"/><Relationship Id="rId136" Type="http://schemas.openxmlformats.org/officeDocument/2006/relationships/customXml" Target="../ink/ink1198.xml"/><Relationship Id="rId178" Type="http://schemas.openxmlformats.org/officeDocument/2006/relationships/image" Target="../media/image1196.png"/><Relationship Id="rId301" Type="http://schemas.openxmlformats.org/officeDocument/2006/relationships/image" Target="../media/image1254.png"/><Relationship Id="rId343" Type="http://schemas.openxmlformats.org/officeDocument/2006/relationships/customXml" Target="../ink/ink1305.xml"/><Relationship Id="rId82" Type="http://schemas.openxmlformats.org/officeDocument/2006/relationships/customXml" Target="../ink/ink1169.xml"/><Relationship Id="rId203" Type="http://schemas.openxmlformats.org/officeDocument/2006/relationships/customXml" Target="../ink/ink1233.xml"/><Relationship Id="rId385" Type="http://schemas.openxmlformats.org/officeDocument/2006/relationships/customXml" Target="../ink/ink1326.xml"/><Relationship Id="rId245" Type="http://schemas.openxmlformats.org/officeDocument/2006/relationships/customXml" Target="../ink/ink1255.xml"/><Relationship Id="rId287" Type="http://schemas.openxmlformats.org/officeDocument/2006/relationships/image" Target="../media/image1248.png"/><Relationship Id="rId410" Type="http://schemas.openxmlformats.org/officeDocument/2006/relationships/image" Target="../media/image1307.png"/><Relationship Id="rId452" Type="http://schemas.openxmlformats.org/officeDocument/2006/relationships/customXml" Target="../ink/ink1360.xml"/><Relationship Id="rId105" Type="http://schemas.openxmlformats.org/officeDocument/2006/relationships/image" Target="../media/image1163.png"/><Relationship Id="rId147" Type="http://schemas.openxmlformats.org/officeDocument/2006/relationships/image" Target="../media/image1183.png"/><Relationship Id="rId312" Type="http://schemas.openxmlformats.org/officeDocument/2006/relationships/customXml" Target="../ink/ink1289.xml"/><Relationship Id="rId354" Type="http://schemas.openxmlformats.org/officeDocument/2006/relationships/image" Target="../media/image1280.png"/><Relationship Id="rId51" Type="http://schemas.openxmlformats.org/officeDocument/2006/relationships/customXml" Target="../ink/ink1153.xml"/><Relationship Id="rId72" Type="http://schemas.openxmlformats.org/officeDocument/2006/relationships/image" Target="../media/image1151.png"/><Relationship Id="rId93" Type="http://schemas.openxmlformats.org/officeDocument/2006/relationships/image" Target="../media/image1159.png"/><Relationship Id="rId189" Type="http://schemas.openxmlformats.org/officeDocument/2006/relationships/customXml" Target="../ink/ink1226.xml"/><Relationship Id="rId375" Type="http://schemas.openxmlformats.org/officeDocument/2006/relationships/customXml" Target="../ink/ink1321.xml"/><Relationship Id="rId396" Type="http://schemas.openxmlformats.org/officeDocument/2006/relationships/image" Target="../media/image1300.png"/><Relationship Id="rId3" Type="http://schemas.openxmlformats.org/officeDocument/2006/relationships/image" Target="../media/image1119.png"/><Relationship Id="rId214" Type="http://schemas.openxmlformats.org/officeDocument/2006/relationships/customXml" Target="../ink/ink1239.xml"/><Relationship Id="rId235" Type="http://schemas.openxmlformats.org/officeDocument/2006/relationships/image" Target="../media/image1224.png"/><Relationship Id="rId256" Type="http://schemas.openxmlformats.org/officeDocument/2006/relationships/customXml" Target="../ink/ink1261.xml"/><Relationship Id="rId277" Type="http://schemas.openxmlformats.org/officeDocument/2006/relationships/image" Target="../media/image1243.png"/><Relationship Id="rId298" Type="http://schemas.openxmlformats.org/officeDocument/2006/relationships/customXml" Target="../ink/ink1282.xml"/><Relationship Id="rId400" Type="http://schemas.openxmlformats.org/officeDocument/2006/relationships/image" Target="../media/image1302.png"/><Relationship Id="rId421" Type="http://schemas.openxmlformats.org/officeDocument/2006/relationships/image" Target="../media/image1312.png"/><Relationship Id="rId442" Type="http://schemas.openxmlformats.org/officeDocument/2006/relationships/customXml" Target="../ink/ink1355.xml"/><Relationship Id="rId463" Type="http://schemas.openxmlformats.org/officeDocument/2006/relationships/image" Target="../media/image1333.png"/><Relationship Id="rId116" Type="http://schemas.openxmlformats.org/officeDocument/2006/relationships/customXml" Target="../ink/ink1187.xml"/><Relationship Id="rId137" Type="http://schemas.openxmlformats.org/officeDocument/2006/relationships/image" Target="../media/image1178.png"/><Relationship Id="rId158" Type="http://schemas.openxmlformats.org/officeDocument/2006/relationships/customXml" Target="../ink/ink1210.xml"/><Relationship Id="rId302" Type="http://schemas.openxmlformats.org/officeDocument/2006/relationships/customXml" Target="../ink/ink1284.xml"/><Relationship Id="rId323" Type="http://schemas.openxmlformats.org/officeDocument/2006/relationships/customXml" Target="../ink/ink1295.xml"/><Relationship Id="rId344" Type="http://schemas.openxmlformats.org/officeDocument/2006/relationships/image" Target="../media/image1275.png"/><Relationship Id="rId20" Type="http://schemas.openxmlformats.org/officeDocument/2006/relationships/customXml" Target="../ink/ink1137.xml"/><Relationship Id="rId41" Type="http://schemas.openxmlformats.org/officeDocument/2006/relationships/customXml" Target="../ink/ink1148.xml"/><Relationship Id="rId62" Type="http://schemas.openxmlformats.org/officeDocument/2006/relationships/image" Target="../media/image1146.png"/><Relationship Id="rId83" Type="http://schemas.openxmlformats.org/officeDocument/2006/relationships/image" Target="../media/image1154.png"/><Relationship Id="rId179" Type="http://schemas.openxmlformats.org/officeDocument/2006/relationships/customXml" Target="../ink/ink1221.xml"/><Relationship Id="rId365" Type="http://schemas.openxmlformats.org/officeDocument/2006/relationships/customXml" Target="../ink/ink1316.xml"/><Relationship Id="rId386" Type="http://schemas.openxmlformats.org/officeDocument/2006/relationships/image" Target="../media/image1295.png"/><Relationship Id="rId190" Type="http://schemas.openxmlformats.org/officeDocument/2006/relationships/image" Target="../media/image1202.png"/><Relationship Id="rId204" Type="http://schemas.openxmlformats.org/officeDocument/2006/relationships/customXml" Target="../ink/ink1234.xml"/><Relationship Id="rId225" Type="http://schemas.openxmlformats.org/officeDocument/2006/relationships/image" Target="../media/image1219.png"/><Relationship Id="rId246" Type="http://schemas.openxmlformats.org/officeDocument/2006/relationships/image" Target="../media/image1228.png"/><Relationship Id="rId267" Type="http://schemas.openxmlformats.org/officeDocument/2006/relationships/image" Target="../media/image1238.png"/><Relationship Id="rId288" Type="http://schemas.openxmlformats.org/officeDocument/2006/relationships/customXml" Target="../ink/ink1277.xml"/><Relationship Id="rId411" Type="http://schemas.openxmlformats.org/officeDocument/2006/relationships/customXml" Target="../ink/ink1339.xml"/><Relationship Id="rId432" Type="http://schemas.openxmlformats.org/officeDocument/2006/relationships/customXml" Target="../ink/ink1350.xml"/><Relationship Id="rId453" Type="http://schemas.openxmlformats.org/officeDocument/2006/relationships/image" Target="../media/image1328.png"/><Relationship Id="rId474" Type="http://schemas.openxmlformats.org/officeDocument/2006/relationships/customXml" Target="../ink/ink1371.xml"/><Relationship Id="rId106" Type="http://schemas.openxmlformats.org/officeDocument/2006/relationships/customXml" Target="../ink/ink1182.xml"/><Relationship Id="rId127" Type="http://schemas.openxmlformats.org/officeDocument/2006/relationships/customXml" Target="../ink/ink1193.xml"/><Relationship Id="rId313" Type="http://schemas.openxmlformats.org/officeDocument/2006/relationships/image" Target="../media/image1260.png"/><Relationship Id="rId10" Type="http://schemas.openxmlformats.org/officeDocument/2006/relationships/customXml" Target="../ink/ink1132.xml"/><Relationship Id="rId31" Type="http://schemas.openxmlformats.org/officeDocument/2006/relationships/customXml" Target="../ink/ink1143.xml"/><Relationship Id="rId52" Type="http://schemas.openxmlformats.org/officeDocument/2006/relationships/image" Target="../media/image1141.png"/><Relationship Id="rId73" Type="http://schemas.openxmlformats.org/officeDocument/2006/relationships/customXml" Target="../ink/ink1164.xml"/><Relationship Id="rId94" Type="http://schemas.openxmlformats.org/officeDocument/2006/relationships/customXml" Target="../ink/ink1175.xml"/><Relationship Id="rId148" Type="http://schemas.openxmlformats.org/officeDocument/2006/relationships/customXml" Target="../ink/ink1204.xml"/><Relationship Id="rId169" Type="http://schemas.openxmlformats.org/officeDocument/2006/relationships/image" Target="../media/image1193.png"/><Relationship Id="rId334" Type="http://schemas.openxmlformats.org/officeDocument/2006/relationships/image" Target="../media/image1270.png"/><Relationship Id="rId355" Type="http://schemas.openxmlformats.org/officeDocument/2006/relationships/customXml" Target="../ink/ink1311.xml"/><Relationship Id="rId376" Type="http://schemas.openxmlformats.org/officeDocument/2006/relationships/image" Target="../media/image488.png"/><Relationship Id="rId397" Type="http://schemas.openxmlformats.org/officeDocument/2006/relationships/customXml" Target="../ink/ink1332.xml"/><Relationship Id="rId4" Type="http://schemas.openxmlformats.org/officeDocument/2006/relationships/customXml" Target="../ink/ink1129.xml"/><Relationship Id="rId180" Type="http://schemas.openxmlformats.org/officeDocument/2006/relationships/image" Target="../media/image1197.png"/><Relationship Id="rId215" Type="http://schemas.openxmlformats.org/officeDocument/2006/relationships/image" Target="../media/image1214.png"/><Relationship Id="rId236" Type="http://schemas.openxmlformats.org/officeDocument/2006/relationships/customXml" Target="../ink/ink1250.xml"/><Relationship Id="rId257" Type="http://schemas.openxmlformats.org/officeDocument/2006/relationships/image" Target="../media/image1233.png"/><Relationship Id="rId278" Type="http://schemas.openxmlformats.org/officeDocument/2006/relationships/customXml" Target="../ink/ink1272.xml"/><Relationship Id="rId401" Type="http://schemas.openxmlformats.org/officeDocument/2006/relationships/customXml" Target="../ink/ink1334.xml"/><Relationship Id="rId422" Type="http://schemas.openxmlformats.org/officeDocument/2006/relationships/customXml" Target="../ink/ink1345.xml"/><Relationship Id="rId443" Type="http://schemas.openxmlformats.org/officeDocument/2006/relationships/image" Target="../media/image1323.png"/><Relationship Id="rId464" Type="http://schemas.openxmlformats.org/officeDocument/2006/relationships/customXml" Target="../ink/ink1366.xml"/><Relationship Id="rId303" Type="http://schemas.openxmlformats.org/officeDocument/2006/relationships/image" Target="../media/image1255.png"/><Relationship Id="rId42" Type="http://schemas.openxmlformats.org/officeDocument/2006/relationships/image" Target="../media/image1136.png"/><Relationship Id="rId84" Type="http://schemas.openxmlformats.org/officeDocument/2006/relationships/customXml" Target="../ink/ink1170.xml"/><Relationship Id="rId138" Type="http://schemas.openxmlformats.org/officeDocument/2006/relationships/customXml" Target="../ink/ink1199.xml"/><Relationship Id="rId345" Type="http://schemas.openxmlformats.org/officeDocument/2006/relationships/customXml" Target="../ink/ink1306.xml"/><Relationship Id="rId387" Type="http://schemas.openxmlformats.org/officeDocument/2006/relationships/customXml" Target="../ink/ink1327.xml"/><Relationship Id="rId191" Type="http://schemas.openxmlformats.org/officeDocument/2006/relationships/customXml" Target="../ink/ink1227.xml"/><Relationship Id="rId205" Type="http://schemas.openxmlformats.org/officeDocument/2006/relationships/image" Target="../media/image1209.png"/><Relationship Id="rId247" Type="http://schemas.openxmlformats.org/officeDocument/2006/relationships/customXml" Target="../ink/ink1256.xml"/><Relationship Id="rId412" Type="http://schemas.openxmlformats.org/officeDocument/2006/relationships/customXml" Target="../ink/ink1340.xml"/><Relationship Id="rId107" Type="http://schemas.openxmlformats.org/officeDocument/2006/relationships/image" Target="../media/image1164.png"/><Relationship Id="rId289" Type="http://schemas.openxmlformats.org/officeDocument/2006/relationships/image" Target="../media/image1249.png"/><Relationship Id="rId454" Type="http://schemas.openxmlformats.org/officeDocument/2006/relationships/customXml" Target="../ink/ink1361.xml"/><Relationship Id="rId11" Type="http://schemas.openxmlformats.org/officeDocument/2006/relationships/image" Target="../media/image1122.png"/><Relationship Id="rId53" Type="http://schemas.openxmlformats.org/officeDocument/2006/relationships/customXml" Target="../ink/ink1154.xml"/><Relationship Id="rId149" Type="http://schemas.openxmlformats.org/officeDocument/2006/relationships/image" Target="../media/image1184.png"/><Relationship Id="rId314" Type="http://schemas.openxmlformats.org/officeDocument/2006/relationships/customXml" Target="../ink/ink1290.xml"/><Relationship Id="rId356" Type="http://schemas.openxmlformats.org/officeDocument/2006/relationships/image" Target="../media/image1281.png"/><Relationship Id="rId398" Type="http://schemas.openxmlformats.org/officeDocument/2006/relationships/image" Target="../media/image1301.png"/><Relationship Id="rId95" Type="http://schemas.openxmlformats.org/officeDocument/2006/relationships/image" Target="../media/image780.png"/><Relationship Id="rId160" Type="http://schemas.openxmlformats.org/officeDocument/2006/relationships/customXml" Target="../ink/ink1211.xml"/><Relationship Id="rId216" Type="http://schemas.openxmlformats.org/officeDocument/2006/relationships/customXml" Target="../ink/ink1240.xml"/><Relationship Id="rId423" Type="http://schemas.openxmlformats.org/officeDocument/2006/relationships/image" Target="../media/image1313.png"/><Relationship Id="rId258" Type="http://schemas.openxmlformats.org/officeDocument/2006/relationships/customXml" Target="../ink/ink1262.xml"/><Relationship Id="rId465" Type="http://schemas.openxmlformats.org/officeDocument/2006/relationships/image" Target="../media/image1334.png"/><Relationship Id="rId22" Type="http://schemas.openxmlformats.org/officeDocument/2006/relationships/customXml" Target="../ink/ink1138.xml"/><Relationship Id="rId64" Type="http://schemas.openxmlformats.org/officeDocument/2006/relationships/image" Target="../media/image1147.png"/><Relationship Id="rId118" Type="http://schemas.openxmlformats.org/officeDocument/2006/relationships/customXml" Target="../ink/ink1188.xml"/><Relationship Id="rId325" Type="http://schemas.openxmlformats.org/officeDocument/2006/relationships/customXml" Target="../ink/ink1296.xml"/><Relationship Id="rId367" Type="http://schemas.openxmlformats.org/officeDocument/2006/relationships/customXml" Target="../ink/ink1317.xml"/><Relationship Id="rId171" Type="http://schemas.openxmlformats.org/officeDocument/2006/relationships/image" Target="../media/image1194.png"/><Relationship Id="rId227" Type="http://schemas.openxmlformats.org/officeDocument/2006/relationships/image" Target="../media/image1220.png"/><Relationship Id="rId269" Type="http://schemas.openxmlformats.org/officeDocument/2006/relationships/image" Target="../media/image1239.png"/><Relationship Id="rId434" Type="http://schemas.openxmlformats.org/officeDocument/2006/relationships/customXml" Target="../ink/ink1351.xml"/><Relationship Id="rId476" Type="http://schemas.openxmlformats.org/officeDocument/2006/relationships/customXml" Target="../ink/ink1372.xml"/><Relationship Id="rId33" Type="http://schemas.openxmlformats.org/officeDocument/2006/relationships/customXml" Target="../ink/ink1144.xml"/><Relationship Id="rId129" Type="http://schemas.openxmlformats.org/officeDocument/2006/relationships/customXml" Target="../ink/ink1194.xml"/><Relationship Id="rId280" Type="http://schemas.openxmlformats.org/officeDocument/2006/relationships/customXml" Target="../ink/ink1273.xml"/><Relationship Id="rId336" Type="http://schemas.openxmlformats.org/officeDocument/2006/relationships/image" Target="../media/image1271.png"/><Relationship Id="rId75" Type="http://schemas.openxmlformats.org/officeDocument/2006/relationships/customXml" Target="../ink/ink1165.xml"/><Relationship Id="rId140" Type="http://schemas.openxmlformats.org/officeDocument/2006/relationships/customXml" Target="../ink/ink1200.xml"/><Relationship Id="rId182" Type="http://schemas.openxmlformats.org/officeDocument/2006/relationships/image" Target="../media/image1198.png"/><Relationship Id="rId378" Type="http://schemas.openxmlformats.org/officeDocument/2006/relationships/image" Target="../media/image1291.png"/><Relationship Id="rId403" Type="http://schemas.openxmlformats.org/officeDocument/2006/relationships/customXml" Target="../ink/ink1335.xml"/><Relationship Id="rId6" Type="http://schemas.openxmlformats.org/officeDocument/2006/relationships/customXml" Target="../ink/ink1130.xml"/><Relationship Id="rId238" Type="http://schemas.openxmlformats.org/officeDocument/2006/relationships/customXml" Target="../ink/ink1251.xml"/><Relationship Id="rId445" Type="http://schemas.openxmlformats.org/officeDocument/2006/relationships/image" Target="../media/image1324.png"/><Relationship Id="rId291" Type="http://schemas.openxmlformats.org/officeDocument/2006/relationships/image" Target="../media/image210.png"/><Relationship Id="rId305" Type="http://schemas.openxmlformats.org/officeDocument/2006/relationships/image" Target="../media/image1256.png"/><Relationship Id="rId347" Type="http://schemas.openxmlformats.org/officeDocument/2006/relationships/customXml" Target="../ink/ink1307.xml"/><Relationship Id="rId44" Type="http://schemas.openxmlformats.org/officeDocument/2006/relationships/image" Target="../media/image1137.png"/><Relationship Id="rId86" Type="http://schemas.openxmlformats.org/officeDocument/2006/relationships/customXml" Target="../ink/ink1171.xml"/><Relationship Id="rId151" Type="http://schemas.openxmlformats.org/officeDocument/2006/relationships/customXml" Target="../ink/ink1206.xml"/><Relationship Id="rId389" Type="http://schemas.openxmlformats.org/officeDocument/2006/relationships/customXml" Target="../ink/ink1328.xml"/><Relationship Id="rId193" Type="http://schemas.openxmlformats.org/officeDocument/2006/relationships/customXml" Target="../ink/ink1228.xml"/><Relationship Id="rId207" Type="http://schemas.openxmlformats.org/officeDocument/2006/relationships/image" Target="../media/image1210.png"/><Relationship Id="rId249" Type="http://schemas.openxmlformats.org/officeDocument/2006/relationships/customXml" Target="../ink/ink1257.xml"/><Relationship Id="rId414" Type="http://schemas.openxmlformats.org/officeDocument/2006/relationships/customXml" Target="../ink/ink1341.xml"/><Relationship Id="rId456" Type="http://schemas.openxmlformats.org/officeDocument/2006/relationships/customXml" Target="../ink/ink1362.xml"/><Relationship Id="rId13" Type="http://schemas.openxmlformats.org/officeDocument/2006/relationships/image" Target="../media/image1123.png"/><Relationship Id="rId109" Type="http://schemas.openxmlformats.org/officeDocument/2006/relationships/image" Target="../media/image1165.png"/><Relationship Id="rId260" Type="http://schemas.openxmlformats.org/officeDocument/2006/relationships/customXml" Target="../ink/ink1263.xml"/><Relationship Id="rId316" Type="http://schemas.openxmlformats.org/officeDocument/2006/relationships/image" Target="../media/image1261.png"/><Relationship Id="rId55" Type="http://schemas.openxmlformats.org/officeDocument/2006/relationships/customXml" Target="../ink/ink1155.xml"/><Relationship Id="rId97" Type="http://schemas.openxmlformats.org/officeDocument/2006/relationships/customXml" Target="../ink/ink1177.xml"/><Relationship Id="rId120" Type="http://schemas.openxmlformats.org/officeDocument/2006/relationships/image" Target="../media/image1170.png"/><Relationship Id="rId358" Type="http://schemas.openxmlformats.org/officeDocument/2006/relationships/image" Target="../media/image1282.png"/><Relationship Id="rId162" Type="http://schemas.openxmlformats.org/officeDocument/2006/relationships/customXml" Target="../ink/ink1212.xml"/><Relationship Id="rId218" Type="http://schemas.openxmlformats.org/officeDocument/2006/relationships/customXml" Target="../ink/ink1241.xml"/><Relationship Id="rId425" Type="http://schemas.openxmlformats.org/officeDocument/2006/relationships/image" Target="../media/image1314.png"/><Relationship Id="rId467" Type="http://schemas.openxmlformats.org/officeDocument/2006/relationships/image" Target="../media/image1335.png"/><Relationship Id="rId271" Type="http://schemas.openxmlformats.org/officeDocument/2006/relationships/image" Target="../media/image1240.png"/><Relationship Id="rId24" Type="http://schemas.openxmlformats.org/officeDocument/2006/relationships/customXml" Target="../ink/ink1139.xml"/><Relationship Id="rId66" Type="http://schemas.openxmlformats.org/officeDocument/2006/relationships/image" Target="../media/image1148.png"/><Relationship Id="rId131" Type="http://schemas.openxmlformats.org/officeDocument/2006/relationships/customXml" Target="../ink/ink1195.xml"/><Relationship Id="rId327" Type="http://schemas.openxmlformats.org/officeDocument/2006/relationships/customXml" Target="../ink/ink1297.xml"/><Relationship Id="rId369" Type="http://schemas.openxmlformats.org/officeDocument/2006/relationships/customXml" Target="../ink/ink1318.xml"/><Relationship Id="rId173" Type="http://schemas.openxmlformats.org/officeDocument/2006/relationships/image" Target="../media/image1195.png"/><Relationship Id="rId229" Type="http://schemas.openxmlformats.org/officeDocument/2006/relationships/image" Target="../media/image1221.png"/><Relationship Id="rId380" Type="http://schemas.openxmlformats.org/officeDocument/2006/relationships/image" Target="../media/image1292.png"/><Relationship Id="rId436" Type="http://schemas.openxmlformats.org/officeDocument/2006/relationships/customXml" Target="../ink/ink1352.xml"/><Relationship Id="rId240" Type="http://schemas.openxmlformats.org/officeDocument/2006/relationships/customXml" Target="../ink/ink1252.xml"/><Relationship Id="rId35" Type="http://schemas.openxmlformats.org/officeDocument/2006/relationships/customXml" Target="../ink/ink1145.xml"/><Relationship Id="rId77" Type="http://schemas.openxmlformats.org/officeDocument/2006/relationships/customXml" Target="../ink/ink1166.xml"/><Relationship Id="rId100" Type="http://schemas.openxmlformats.org/officeDocument/2006/relationships/image" Target="../media/image1161.png"/><Relationship Id="rId282" Type="http://schemas.openxmlformats.org/officeDocument/2006/relationships/customXml" Target="../ink/ink1274.xml"/><Relationship Id="rId338" Type="http://schemas.openxmlformats.org/officeDocument/2006/relationships/image" Target="../media/image1272.png"/><Relationship Id="rId8" Type="http://schemas.openxmlformats.org/officeDocument/2006/relationships/customXml" Target="../ink/ink1131.xml"/><Relationship Id="rId142" Type="http://schemas.openxmlformats.org/officeDocument/2006/relationships/customXml" Target="../ink/ink1201.xml"/><Relationship Id="rId184" Type="http://schemas.openxmlformats.org/officeDocument/2006/relationships/image" Target="../media/image1199.png"/><Relationship Id="rId391" Type="http://schemas.openxmlformats.org/officeDocument/2006/relationships/customXml" Target="../ink/ink1329.xml"/><Relationship Id="rId405" Type="http://schemas.openxmlformats.org/officeDocument/2006/relationships/customXml" Target="../ink/ink1336.xml"/><Relationship Id="rId447" Type="http://schemas.openxmlformats.org/officeDocument/2006/relationships/image" Target="../media/image1325.png"/><Relationship Id="rId251" Type="http://schemas.openxmlformats.org/officeDocument/2006/relationships/customXml" Target="../ink/ink1258.xml"/><Relationship Id="rId46" Type="http://schemas.openxmlformats.org/officeDocument/2006/relationships/image" Target="../media/image1138.png"/><Relationship Id="rId293" Type="http://schemas.openxmlformats.org/officeDocument/2006/relationships/image" Target="../media/image1250.png"/><Relationship Id="rId307" Type="http://schemas.openxmlformats.org/officeDocument/2006/relationships/image" Target="../media/image1257.png"/><Relationship Id="rId349" Type="http://schemas.openxmlformats.org/officeDocument/2006/relationships/customXml" Target="../ink/ink1308.xml"/><Relationship Id="rId88" Type="http://schemas.openxmlformats.org/officeDocument/2006/relationships/customXml" Target="../ink/ink1172.xml"/><Relationship Id="rId111" Type="http://schemas.openxmlformats.org/officeDocument/2006/relationships/image" Target="../media/image1166.png"/><Relationship Id="rId153" Type="http://schemas.openxmlformats.org/officeDocument/2006/relationships/image" Target="../media/image1185.png"/><Relationship Id="rId195" Type="http://schemas.openxmlformats.org/officeDocument/2006/relationships/customXml" Target="../ink/ink1229.xml"/><Relationship Id="rId209" Type="http://schemas.openxmlformats.org/officeDocument/2006/relationships/image" Target="../media/image1211.png"/><Relationship Id="rId360" Type="http://schemas.openxmlformats.org/officeDocument/2006/relationships/image" Target="../media/image1283.png"/><Relationship Id="rId416" Type="http://schemas.openxmlformats.org/officeDocument/2006/relationships/customXml" Target="../ink/ink1342.xml"/><Relationship Id="rId220" Type="http://schemas.openxmlformats.org/officeDocument/2006/relationships/customXml" Target="../ink/ink1242.xml"/><Relationship Id="rId458" Type="http://schemas.openxmlformats.org/officeDocument/2006/relationships/customXml" Target="../ink/ink1363.xml"/><Relationship Id="rId15" Type="http://schemas.openxmlformats.org/officeDocument/2006/relationships/image" Target="../media/image1124.png"/><Relationship Id="rId57" Type="http://schemas.openxmlformats.org/officeDocument/2006/relationships/customXml" Target="../ink/ink1156.xml"/><Relationship Id="rId262" Type="http://schemas.openxmlformats.org/officeDocument/2006/relationships/customXml" Target="../ink/ink1264.xml"/><Relationship Id="rId318" Type="http://schemas.openxmlformats.org/officeDocument/2006/relationships/image" Target="../media/image1262.png"/><Relationship Id="rId99" Type="http://schemas.openxmlformats.org/officeDocument/2006/relationships/customXml" Target="../ink/ink1178.xml"/><Relationship Id="rId122" Type="http://schemas.openxmlformats.org/officeDocument/2006/relationships/image" Target="../media/image1171.png"/><Relationship Id="rId164" Type="http://schemas.openxmlformats.org/officeDocument/2006/relationships/customXml" Target="../ink/ink1213.xml"/><Relationship Id="rId371" Type="http://schemas.openxmlformats.org/officeDocument/2006/relationships/customXml" Target="../ink/ink1319.xml"/><Relationship Id="rId427" Type="http://schemas.openxmlformats.org/officeDocument/2006/relationships/image" Target="../media/image1315.png"/><Relationship Id="rId469" Type="http://schemas.openxmlformats.org/officeDocument/2006/relationships/image" Target="../media/image1336.png"/><Relationship Id="rId26" Type="http://schemas.openxmlformats.org/officeDocument/2006/relationships/customXml" Target="../ink/ink1140.xml"/><Relationship Id="rId231" Type="http://schemas.openxmlformats.org/officeDocument/2006/relationships/image" Target="../media/image1222.png"/><Relationship Id="rId273" Type="http://schemas.openxmlformats.org/officeDocument/2006/relationships/image" Target="../media/image1241.png"/><Relationship Id="rId329" Type="http://schemas.openxmlformats.org/officeDocument/2006/relationships/customXml" Target="../ink/ink1298.xml"/><Relationship Id="rId68" Type="http://schemas.openxmlformats.org/officeDocument/2006/relationships/image" Target="../media/image1149.png"/><Relationship Id="rId133" Type="http://schemas.openxmlformats.org/officeDocument/2006/relationships/image" Target="../media/image1176.png"/><Relationship Id="rId175" Type="http://schemas.openxmlformats.org/officeDocument/2006/relationships/image" Target="../media/image175.png"/><Relationship Id="rId340" Type="http://schemas.openxmlformats.org/officeDocument/2006/relationships/image" Target="../media/image1273.png"/><Relationship Id="rId200" Type="http://schemas.openxmlformats.org/officeDocument/2006/relationships/image" Target="../media/image1207.png"/><Relationship Id="rId382" Type="http://schemas.openxmlformats.org/officeDocument/2006/relationships/image" Target="../media/image1293.png"/><Relationship Id="rId438" Type="http://schemas.openxmlformats.org/officeDocument/2006/relationships/customXml" Target="../ink/ink1353.xml"/><Relationship Id="rId242" Type="http://schemas.openxmlformats.org/officeDocument/2006/relationships/customXml" Target="../ink/ink1253.xml"/><Relationship Id="rId284" Type="http://schemas.openxmlformats.org/officeDocument/2006/relationships/customXml" Target="../ink/ink1275.xml"/><Relationship Id="rId37" Type="http://schemas.openxmlformats.org/officeDocument/2006/relationships/customXml" Target="../ink/ink1146.xml"/><Relationship Id="rId79" Type="http://schemas.openxmlformats.org/officeDocument/2006/relationships/image" Target="../media/image1153.png"/><Relationship Id="rId102" Type="http://schemas.openxmlformats.org/officeDocument/2006/relationships/image" Target="../media/image1162.png"/><Relationship Id="rId144" Type="http://schemas.openxmlformats.org/officeDocument/2006/relationships/customXml" Target="../ink/ink1202.xml"/><Relationship Id="rId90" Type="http://schemas.openxmlformats.org/officeDocument/2006/relationships/customXml" Target="../ink/ink1173.xml"/><Relationship Id="rId186" Type="http://schemas.openxmlformats.org/officeDocument/2006/relationships/image" Target="../media/image1200.png"/><Relationship Id="rId351" Type="http://schemas.openxmlformats.org/officeDocument/2006/relationships/customXml" Target="../ink/ink1309.xml"/><Relationship Id="rId393" Type="http://schemas.openxmlformats.org/officeDocument/2006/relationships/customXml" Target="../ink/ink1330.xml"/><Relationship Id="rId407" Type="http://schemas.openxmlformats.org/officeDocument/2006/relationships/customXml" Target="../ink/ink1337.xml"/><Relationship Id="rId449" Type="http://schemas.openxmlformats.org/officeDocument/2006/relationships/image" Target="../media/image1326.png"/><Relationship Id="rId211" Type="http://schemas.openxmlformats.org/officeDocument/2006/relationships/image" Target="../media/image1212.png"/><Relationship Id="rId253" Type="http://schemas.openxmlformats.org/officeDocument/2006/relationships/customXml" Target="../ink/ink1259.xml"/><Relationship Id="rId295" Type="http://schemas.openxmlformats.org/officeDocument/2006/relationships/image" Target="../media/image1251.png"/><Relationship Id="rId309" Type="http://schemas.openxmlformats.org/officeDocument/2006/relationships/image" Target="../media/image1258.png"/><Relationship Id="rId460" Type="http://schemas.openxmlformats.org/officeDocument/2006/relationships/customXml" Target="../ink/ink1364.xml"/><Relationship Id="rId48" Type="http://schemas.openxmlformats.org/officeDocument/2006/relationships/image" Target="../media/image1139.png"/><Relationship Id="rId113" Type="http://schemas.openxmlformats.org/officeDocument/2006/relationships/image" Target="../media/image1167.png"/><Relationship Id="rId320" Type="http://schemas.openxmlformats.org/officeDocument/2006/relationships/image" Target="../media/image1263.png"/><Relationship Id="rId155" Type="http://schemas.openxmlformats.org/officeDocument/2006/relationships/image" Target="../media/image1186.png"/><Relationship Id="rId197" Type="http://schemas.openxmlformats.org/officeDocument/2006/relationships/customXml" Target="../ink/ink1230.xml"/><Relationship Id="rId362" Type="http://schemas.openxmlformats.org/officeDocument/2006/relationships/image" Target="../media/image1284.png"/><Relationship Id="rId418" Type="http://schemas.openxmlformats.org/officeDocument/2006/relationships/customXml" Target="../ink/ink1343.xml"/><Relationship Id="rId222" Type="http://schemas.openxmlformats.org/officeDocument/2006/relationships/customXml" Target="../ink/ink1243.xml"/><Relationship Id="rId264" Type="http://schemas.openxmlformats.org/officeDocument/2006/relationships/customXml" Target="../ink/ink1265.xml"/><Relationship Id="rId471" Type="http://schemas.openxmlformats.org/officeDocument/2006/relationships/image" Target="../media/image1337.png"/><Relationship Id="rId17" Type="http://schemas.openxmlformats.org/officeDocument/2006/relationships/image" Target="../media/image1125.png"/><Relationship Id="rId59" Type="http://schemas.openxmlformats.org/officeDocument/2006/relationships/customXml" Target="../ink/ink1157.xml"/><Relationship Id="rId124" Type="http://schemas.openxmlformats.org/officeDocument/2006/relationships/image" Target="../media/image1172.png"/><Relationship Id="rId70" Type="http://schemas.openxmlformats.org/officeDocument/2006/relationships/image" Target="../media/image1150.png"/><Relationship Id="rId166" Type="http://schemas.openxmlformats.org/officeDocument/2006/relationships/customXml" Target="../ink/ink1214.xml"/><Relationship Id="rId331" Type="http://schemas.openxmlformats.org/officeDocument/2006/relationships/customXml" Target="../ink/ink1299.xml"/><Relationship Id="rId373" Type="http://schemas.openxmlformats.org/officeDocument/2006/relationships/customXml" Target="../ink/ink1320.xml"/><Relationship Id="rId429" Type="http://schemas.openxmlformats.org/officeDocument/2006/relationships/image" Target="../media/image1316.png"/><Relationship Id="rId1" Type="http://schemas.openxmlformats.org/officeDocument/2006/relationships/slideLayout" Target="../slideLayouts/slideLayout2.xml"/><Relationship Id="rId233" Type="http://schemas.openxmlformats.org/officeDocument/2006/relationships/image" Target="../media/image1223.png"/><Relationship Id="rId440" Type="http://schemas.openxmlformats.org/officeDocument/2006/relationships/customXml" Target="../ink/ink1354.xml"/><Relationship Id="rId28" Type="http://schemas.openxmlformats.org/officeDocument/2006/relationships/image" Target="../media/image1129.png"/><Relationship Id="rId275" Type="http://schemas.openxmlformats.org/officeDocument/2006/relationships/image" Target="../media/image1242.png"/><Relationship Id="rId300" Type="http://schemas.openxmlformats.org/officeDocument/2006/relationships/customXml" Target="../ink/ink1283.xml"/><Relationship Id="rId81" Type="http://schemas.openxmlformats.org/officeDocument/2006/relationships/image" Target="../media/image481.png"/><Relationship Id="rId135" Type="http://schemas.openxmlformats.org/officeDocument/2006/relationships/image" Target="../media/image1177.png"/><Relationship Id="rId177" Type="http://schemas.openxmlformats.org/officeDocument/2006/relationships/customXml" Target="../ink/ink1220.xml"/><Relationship Id="rId342" Type="http://schemas.openxmlformats.org/officeDocument/2006/relationships/image" Target="../media/image1274.png"/><Relationship Id="rId384" Type="http://schemas.openxmlformats.org/officeDocument/2006/relationships/image" Target="../media/image1294.png"/><Relationship Id="rId202" Type="http://schemas.openxmlformats.org/officeDocument/2006/relationships/image" Target="../media/image1208.png"/><Relationship Id="rId244" Type="http://schemas.openxmlformats.org/officeDocument/2006/relationships/image" Target="../media/image1227.png"/><Relationship Id="rId39" Type="http://schemas.openxmlformats.org/officeDocument/2006/relationships/customXml" Target="../ink/ink1147.xml"/><Relationship Id="rId286" Type="http://schemas.openxmlformats.org/officeDocument/2006/relationships/customXml" Target="../ink/ink1276.xml"/><Relationship Id="rId451" Type="http://schemas.openxmlformats.org/officeDocument/2006/relationships/image" Target="../media/image1327.png"/><Relationship Id="rId50" Type="http://schemas.openxmlformats.org/officeDocument/2006/relationships/image" Target="../media/image1140.png"/><Relationship Id="rId104" Type="http://schemas.openxmlformats.org/officeDocument/2006/relationships/customXml" Target="../ink/ink1181.xml"/><Relationship Id="rId146" Type="http://schemas.openxmlformats.org/officeDocument/2006/relationships/customXml" Target="../ink/ink1203.xml"/><Relationship Id="rId188" Type="http://schemas.openxmlformats.org/officeDocument/2006/relationships/image" Target="../media/image1201.png"/><Relationship Id="rId311" Type="http://schemas.openxmlformats.org/officeDocument/2006/relationships/image" Target="../media/image1259.png"/><Relationship Id="rId353" Type="http://schemas.openxmlformats.org/officeDocument/2006/relationships/customXml" Target="../ink/ink1310.xml"/><Relationship Id="rId395" Type="http://schemas.openxmlformats.org/officeDocument/2006/relationships/customXml" Target="../ink/ink1331.xml"/><Relationship Id="rId409" Type="http://schemas.openxmlformats.org/officeDocument/2006/relationships/customXml" Target="../ink/ink1338.xml"/><Relationship Id="rId92" Type="http://schemas.openxmlformats.org/officeDocument/2006/relationships/customXml" Target="../ink/ink1174.xml"/><Relationship Id="rId213" Type="http://schemas.openxmlformats.org/officeDocument/2006/relationships/image" Target="../media/image1213.png"/><Relationship Id="rId420" Type="http://schemas.openxmlformats.org/officeDocument/2006/relationships/customXml" Target="../ink/ink1344.xml"/><Relationship Id="rId255" Type="http://schemas.openxmlformats.org/officeDocument/2006/relationships/customXml" Target="../ink/ink1260.xml"/><Relationship Id="rId297" Type="http://schemas.openxmlformats.org/officeDocument/2006/relationships/image" Target="../media/image1252.png"/><Relationship Id="rId462" Type="http://schemas.openxmlformats.org/officeDocument/2006/relationships/customXml" Target="../ink/ink1365.xml"/><Relationship Id="rId115" Type="http://schemas.openxmlformats.org/officeDocument/2006/relationships/image" Target="../media/image1168.png"/><Relationship Id="rId157" Type="http://schemas.openxmlformats.org/officeDocument/2006/relationships/image" Target="../media/image1187.png"/><Relationship Id="rId322" Type="http://schemas.openxmlformats.org/officeDocument/2006/relationships/image" Target="../media/image1264.png"/><Relationship Id="rId364" Type="http://schemas.openxmlformats.org/officeDocument/2006/relationships/image" Target="../media/image1285.png"/><Relationship Id="rId61" Type="http://schemas.openxmlformats.org/officeDocument/2006/relationships/customXml" Target="../ink/ink1158.xml"/><Relationship Id="rId199" Type="http://schemas.openxmlformats.org/officeDocument/2006/relationships/customXml" Target="../ink/ink1231.xml"/><Relationship Id="rId19" Type="http://schemas.openxmlformats.org/officeDocument/2006/relationships/image" Target="../media/image417.png"/><Relationship Id="rId224" Type="http://schemas.openxmlformats.org/officeDocument/2006/relationships/customXml" Target="../ink/ink1244.xml"/><Relationship Id="rId266" Type="http://schemas.openxmlformats.org/officeDocument/2006/relationships/customXml" Target="../ink/ink1266.xml"/><Relationship Id="rId431" Type="http://schemas.openxmlformats.org/officeDocument/2006/relationships/image" Target="../media/image1317.png"/><Relationship Id="rId473" Type="http://schemas.openxmlformats.org/officeDocument/2006/relationships/image" Target="../media/image1338.png"/><Relationship Id="rId30" Type="http://schemas.openxmlformats.org/officeDocument/2006/relationships/image" Target="../media/image1130.png"/><Relationship Id="rId126" Type="http://schemas.openxmlformats.org/officeDocument/2006/relationships/image" Target="../media/image1173.png"/><Relationship Id="rId168" Type="http://schemas.openxmlformats.org/officeDocument/2006/relationships/customXml" Target="../ink/ink1215.xml"/><Relationship Id="rId333" Type="http://schemas.openxmlformats.org/officeDocument/2006/relationships/customXml" Target="../ink/ink1300.xml"/></Relationships>
</file>

<file path=ppt/slides/_rels/slide18.xml.rels><?xml version="1.0" encoding="UTF-8" standalone="yes"?>
<Relationships xmlns="http://schemas.openxmlformats.org/package/2006/relationships"><Relationship Id="rId3" Type="http://schemas.openxmlformats.org/officeDocument/2006/relationships/image" Target="../media/image1342.png"/><Relationship Id="rId2" Type="http://schemas.openxmlformats.org/officeDocument/2006/relationships/image" Target="../media/image13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45.png"/><Relationship Id="rId2" Type="http://schemas.openxmlformats.org/officeDocument/2006/relationships/image" Target="../media/image1344.png"/><Relationship Id="rId1" Type="http://schemas.openxmlformats.org/officeDocument/2006/relationships/slideLayout" Target="../slideLayouts/slideLayout2.xml"/><Relationship Id="rId4" Type="http://schemas.openxmlformats.org/officeDocument/2006/relationships/image" Target="../media/image1346.png"/></Relationships>
</file>

<file path=ppt/slides/_rels/slide21.xml.rels><?xml version="1.0" encoding="UTF-8" standalone="yes"?>
<Relationships xmlns="http://schemas.openxmlformats.org/package/2006/relationships"><Relationship Id="rId2" Type="http://schemas.openxmlformats.org/officeDocument/2006/relationships/image" Target="../media/image13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49.png"/><Relationship Id="rId2" Type="http://schemas.openxmlformats.org/officeDocument/2006/relationships/image" Target="../media/image134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51.png"/><Relationship Id="rId2" Type="http://schemas.openxmlformats.org/officeDocument/2006/relationships/image" Target="../media/image13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53.png"/><Relationship Id="rId2" Type="http://schemas.openxmlformats.org/officeDocument/2006/relationships/image" Target="../media/image13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55.png"/><Relationship Id="rId2" Type="http://schemas.openxmlformats.org/officeDocument/2006/relationships/image" Target="../media/image13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5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5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359.wmf"/><Relationship Id="rId5" Type="http://schemas.openxmlformats.org/officeDocument/2006/relationships/oleObject" Target="../embeddings/oleObject17.bin"/><Relationship Id="rId4" Type="http://schemas.openxmlformats.org/officeDocument/2006/relationships/image" Target="../media/image1358.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61.png"/><Relationship Id="rId2" Type="http://schemas.openxmlformats.org/officeDocument/2006/relationships/image" Target="../media/image13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17" Type="http://schemas.openxmlformats.org/officeDocument/2006/relationships/customXml" Target="../ink/ink1430.xml"/><Relationship Id="rId21" Type="http://schemas.openxmlformats.org/officeDocument/2006/relationships/customXml" Target="../ink/ink1382.xml"/><Relationship Id="rId63" Type="http://schemas.openxmlformats.org/officeDocument/2006/relationships/customXml" Target="../ink/ink1403.xml"/><Relationship Id="rId159" Type="http://schemas.openxmlformats.org/officeDocument/2006/relationships/customXml" Target="../ink/ink1452.xml"/><Relationship Id="rId170" Type="http://schemas.openxmlformats.org/officeDocument/2006/relationships/image" Target="../media/image1446.png"/><Relationship Id="rId226" Type="http://schemas.openxmlformats.org/officeDocument/2006/relationships/customXml" Target="../ink/ink1487.xml"/><Relationship Id="rId268" Type="http://schemas.openxmlformats.org/officeDocument/2006/relationships/customXml" Target="../ink/ink1509.xml"/><Relationship Id="rId32" Type="http://schemas.openxmlformats.org/officeDocument/2006/relationships/image" Target="../media/image1379.png"/><Relationship Id="rId74" Type="http://schemas.openxmlformats.org/officeDocument/2006/relationships/image" Target="../media/image1400.png"/><Relationship Id="rId128" Type="http://schemas.openxmlformats.org/officeDocument/2006/relationships/image" Target="../media/image1427.png"/><Relationship Id="rId5" Type="http://schemas.openxmlformats.org/officeDocument/2006/relationships/customXml" Target="../ink/ink1374.xml"/><Relationship Id="rId95" Type="http://schemas.openxmlformats.org/officeDocument/2006/relationships/customXml" Target="../ink/ink1419.xml"/><Relationship Id="rId160" Type="http://schemas.openxmlformats.org/officeDocument/2006/relationships/image" Target="../media/image1441.png"/><Relationship Id="rId181" Type="http://schemas.openxmlformats.org/officeDocument/2006/relationships/image" Target="../media/image1451.png"/><Relationship Id="rId216" Type="http://schemas.openxmlformats.org/officeDocument/2006/relationships/customXml" Target="../ink/ink1482.xml"/><Relationship Id="rId237" Type="http://schemas.openxmlformats.org/officeDocument/2006/relationships/image" Target="../media/image1478.png"/><Relationship Id="rId258" Type="http://schemas.openxmlformats.org/officeDocument/2006/relationships/image" Target="../media/image1488.png"/><Relationship Id="rId22" Type="http://schemas.openxmlformats.org/officeDocument/2006/relationships/image" Target="../media/image1374.png"/><Relationship Id="rId43" Type="http://schemas.openxmlformats.org/officeDocument/2006/relationships/customXml" Target="../ink/ink1393.xml"/><Relationship Id="rId64" Type="http://schemas.openxmlformats.org/officeDocument/2006/relationships/image" Target="../media/image1395.png"/><Relationship Id="rId118" Type="http://schemas.openxmlformats.org/officeDocument/2006/relationships/image" Target="../media/image1422.png"/><Relationship Id="rId139" Type="http://schemas.openxmlformats.org/officeDocument/2006/relationships/customXml" Target="../ink/ink1441.xml"/><Relationship Id="rId85" Type="http://schemas.openxmlformats.org/officeDocument/2006/relationships/customXml" Target="../ink/ink1414.xml"/><Relationship Id="rId150" Type="http://schemas.openxmlformats.org/officeDocument/2006/relationships/image" Target="../media/image1437.png"/><Relationship Id="rId171" Type="http://schemas.openxmlformats.org/officeDocument/2006/relationships/customXml" Target="../ink/ink1458.xml"/><Relationship Id="rId192" Type="http://schemas.openxmlformats.org/officeDocument/2006/relationships/image" Target="../media/image1456.png"/><Relationship Id="rId206" Type="http://schemas.openxmlformats.org/officeDocument/2006/relationships/customXml" Target="../ink/ink1477.xml"/><Relationship Id="rId227" Type="http://schemas.openxmlformats.org/officeDocument/2006/relationships/image" Target="../media/image1473.png"/><Relationship Id="rId248" Type="http://schemas.openxmlformats.org/officeDocument/2006/relationships/image" Target="../media/image1483.png"/><Relationship Id="rId269" Type="http://schemas.openxmlformats.org/officeDocument/2006/relationships/image" Target="../media/image1493.png"/><Relationship Id="rId12" Type="http://schemas.openxmlformats.org/officeDocument/2006/relationships/image" Target="../media/image1369.png"/><Relationship Id="rId33" Type="http://schemas.openxmlformats.org/officeDocument/2006/relationships/customXml" Target="../ink/ink1388.xml"/><Relationship Id="rId108" Type="http://schemas.openxmlformats.org/officeDocument/2006/relationships/image" Target="../media/image1417.png"/><Relationship Id="rId129" Type="http://schemas.openxmlformats.org/officeDocument/2006/relationships/customXml" Target="../ink/ink1436.xml"/><Relationship Id="rId54" Type="http://schemas.openxmlformats.org/officeDocument/2006/relationships/image" Target="../media/image1390.png"/><Relationship Id="rId75" Type="http://schemas.openxmlformats.org/officeDocument/2006/relationships/customXml" Target="../ink/ink1409.xml"/><Relationship Id="rId96" Type="http://schemas.openxmlformats.org/officeDocument/2006/relationships/image" Target="../media/image1411.png"/><Relationship Id="rId140" Type="http://schemas.openxmlformats.org/officeDocument/2006/relationships/image" Target="../media/image1433.png"/><Relationship Id="rId161" Type="http://schemas.openxmlformats.org/officeDocument/2006/relationships/customXml" Target="../ink/ink1453.xml"/><Relationship Id="rId182" Type="http://schemas.openxmlformats.org/officeDocument/2006/relationships/customXml" Target="../ink/ink1464.xml"/><Relationship Id="rId217" Type="http://schemas.openxmlformats.org/officeDocument/2006/relationships/image" Target="../media/image1468.png"/><Relationship Id="rId6" Type="http://schemas.openxmlformats.org/officeDocument/2006/relationships/image" Target="../media/image1366.png"/><Relationship Id="rId238" Type="http://schemas.openxmlformats.org/officeDocument/2006/relationships/customXml" Target="../ink/ink1493.xml"/><Relationship Id="rId259" Type="http://schemas.openxmlformats.org/officeDocument/2006/relationships/customXml" Target="../ink/ink1504.xml"/><Relationship Id="rId23" Type="http://schemas.openxmlformats.org/officeDocument/2006/relationships/customXml" Target="../ink/ink1383.xml"/><Relationship Id="rId119" Type="http://schemas.openxmlformats.org/officeDocument/2006/relationships/customXml" Target="../ink/ink1431.xml"/><Relationship Id="rId270" Type="http://schemas.openxmlformats.org/officeDocument/2006/relationships/customXml" Target="../ink/ink1510.xml"/><Relationship Id="rId44" Type="http://schemas.openxmlformats.org/officeDocument/2006/relationships/image" Target="../media/image1385.png"/><Relationship Id="rId65" Type="http://schemas.openxmlformats.org/officeDocument/2006/relationships/customXml" Target="../ink/ink1404.xml"/><Relationship Id="rId86" Type="http://schemas.openxmlformats.org/officeDocument/2006/relationships/image" Target="../media/image1406.png"/><Relationship Id="rId130" Type="http://schemas.openxmlformats.org/officeDocument/2006/relationships/image" Target="../media/image1428.png"/><Relationship Id="rId151" Type="http://schemas.openxmlformats.org/officeDocument/2006/relationships/customXml" Target="../ink/ink1447.xml"/><Relationship Id="rId172" Type="http://schemas.openxmlformats.org/officeDocument/2006/relationships/image" Target="../media/image1447.png"/><Relationship Id="rId193" Type="http://schemas.openxmlformats.org/officeDocument/2006/relationships/customXml" Target="../ink/ink1470.xml"/><Relationship Id="rId207" Type="http://schemas.openxmlformats.org/officeDocument/2006/relationships/image" Target="../media/image1463.png"/><Relationship Id="rId228" Type="http://schemas.openxmlformats.org/officeDocument/2006/relationships/customXml" Target="../ink/ink1488.xml"/><Relationship Id="rId249" Type="http://schemas.openxmlformats.org/officeDocument/2006/relationships/customXml" Target="../ink/ink1499.xml"/><Relationship Id="rId13" Type="http://schemas.openxmlformats.org/officeDocument/2006/relationships/customXml" Target="../ink/ink1378.xml"/><Relationship Id="rId109" Type="http://schemas.openxmlformats.org/officeDocument/2006/relationships/customXml" Target="../ink/ink1426.xml"/><Relationship Id="rId260" Type="http://schemas.openxmlformats.org/officeDocument/2006/relationships/image" Target="../media/image1489.png"/><Relationship Id="rId34" Type="http://schemas.openxmlformats.org/officeDocument/2006/relationships/image" Target="../media/image1380.png"/><Relationship Id="rId55" Type="http://schemas.openxmlformats.org/officeDocument/2006/relationships/customXml" Target="../ink/ink1399.xml"/><Relationship Id="rId76" Type="http://schemas.openxmlformats.org/officeDocument/2006/relationships/image" Target="../media/image1401.png"/><Relationship Id="rId97" Type="http://schemas.openxmlformats.org/officeDocument/2006/relationships/customXml" Target="../ink/ink1420.xml"/><Relationship Id="rId120" Type="http://schemas.openxmlformats.org/officeDocument/2006/relationships/image" Target="../media/image1423.png"/><Relationship Id="rId141" Type="http://schemas.openxmlformats.org/officeDocument/2006/relationships/customXml" Target="../ink/ink1442.xml"/><Relationship Id="rId7" Type="http://schemas.openxmlformats.org/officeDocument/2006/relationships/customXml" Target="../ink/ink1375.xml"/><Relationship Id="rId162" Type="http://schemas.openxmlformats.org/officeDocument/2006/relationships/image" Target="../media/image1442.png"/><Relationship Id="rId183" Type="http://schemas.openxmlformats.org/officeDocument/2006/relationships/image" Target="../media/image1452.png"/><Relationship Id="rId218" Type="http://schemas.openxmlformats.org/officeDocument/2006/relationships/customXml" Target="../ink/ink1483.xml"/><Relationship Id="rId239" Type="http://schemas.openxmlformats.org/officeDocument/2006/relationships/image" Target="../media/image1479.png"/><Relationship Id="rId250" Type="http://schemas.openxmlformats.org/officeDocument/2006/relationships/image" Target="../media/image1484.png"/><Relationship Id="rId271" Type="http://schemas.openxmlformats.org/officeDocument/2006/relationships/image" Target="../media/image1494.png"/><Relationship Id="rId24" Type="http://schemas.openxmlformats.org/officeDocument/2006/relationships/image" Target="../media/image1375.png"/><Relationship Id="rId45" Type="http://schemas.openxmlformats.org/officeDocument/2006/relationships/customXml" Target="../ink/ink1394.xml"/><Relationship Id="rId66" Type="http://schemas.openxmlformats.org/officeDocument/2006/relationships/image" Target="../media/image1396.png"/><Relationship Id="rId87" Type="http://schemas.openxmlformats.org/officeDocument/2006/relationships/customXml" Target="../ink/ink1415.xml"/><Relationship Id="rId110" Type="http://schemas.openxmlformats.org/officeDocument/2006/relationships/image" Target="../media/image1418.png"/><Relationship Id="rId131" Type="http://schemas.openxmlformats.org/officeDocument/2006/relationships/customXml" Target="../ink/ink1437.xml"/><Relationship Id="rId152" Type="http://schemas.openxmlformats.org/officeDocument/2006/relationships/customXml" Target="../ink/ink1448.xml"/><Relationship Id="rId173" Type="http://schemas.openxmlformats.org/officeDocument/2006/relationships/customXml" Target="../ink/ink1459.xml"/><Relationship Id="rId194" Type="http://schemas.openxmlformats.org/officeDocument/2006/relationships/image" Target="../media/image1457.png"/><Relationship Id="rId208" Type="http://schemas.openxmlformats.org/officeDocument/2006/relationships/customXml" Target="../ink/ink1478.xml"/><Relationship Id="rId229" Type="http://schemas.openxmlformats.org/officeDocument/2006/relationships/image" Target="../media/image1474.png"/><Relationship Id="rId240" Type="http://schemas.openxmlformats.org/officeDocument/2006/relationships/customXml" Target="../ink/ink1494.xml"/><Relationship Id="rId261" Type="http://schemas.openxmlformats.org/officeDocument/2006/relationships/customXml" Target="../ink/ink1505.xml"/><Relationship Id="rId14" Type="http://schemas.openxmlformats.org/officeDocument/2006/relationships/image" Target="../media/image1370.png"/><Relationship Id="rId35" Type="http://schemas.openxmlformats.org/officeDocument/2006/relationships/customXml" Target="../ink/ink1389.xml"/><Relationship Id="rId56" Type="http://schemas.openxmlformats.org/officeDocument/2006/relationships/image" Target="../media/image1391.png"/><Relationship Id="rId77" Type="http://schemas.openxmlformats.org/officeDocument/2006/relationships/customXml" Target="../ink/ink1410.xml"/><Relationship Id="rId100" Type="http://schemas.openxmlformats.org/officeDocument/2006/relationships/image" Target="../media/image1413.png"/><Relationship Id="rId8" Type="http://schemas.openxmlformats.org/officeDocument/2006/relationships/image" Target="../media/image1367.png"/><Relationship Id="rId98" Type="http://schemas.openxmlformats.org/officeDocument/2006/relationships/image" Target="../media/image1412.png"/><Relationship Id="rId121" Type="http://schemas.openxmlformats.org/officeDocument/2006/relationships/customXml" Target="../ink/ink1432.xml"/><Relationship Id="rId142" Type="http://schemas.openxmlformats.org/officeDocument/2006/relationships/image" Target="../media/image1434.png"/><Relationship Id="rId163" Type="http://schemas.openxmlformats.org/officeDocument/2006/relationships/customXml" Target="../ink/ink1454.xml"/><Relationship Id="rId184" Type="http://schemas.openxmlformats.org/officeDocument/2006/relationships/customXml" Target="../ink/ink1465.xml"/><Relationship Id="rId219" Type="http://schemas.openxmlformats.org/officeDocument/2006/relationships/image" Target="../media/image1469.png"/><Relationship Id="rId230" Type="http://schemas.openxmlformats.org/officeDocument/2006/relationships/customXml" Target="../ink/ink1489.xml"/><Relationship Id="rId251" Type="http://schemas.openxmlformats.org/officeDocument/2006/relationships/customXml" Target="../ink/ink1500.xml"/><Relationship Id="rId25" Type="http://schemas.openxmlformats.org/officeDocument/2006/relationships/customXml" Target="../ink/ink1384.xml"/><Relationship Id="rId46" Type="http://schemas.openxmlformats.org/officeDocument/2006/relationships/image" Target="../media/image1386.png"/><Relationship Id="rId67" Type="http://schemas.openxmlformats.org/officeDocument/2006/relationships/customXml" Target="../ink/ink1405.xml"/><Relationship Id="rId272" Type="http://schemas.openxmlformats.org/officeDocument/2006/relationships/customXml" Target="../ink/ink1511.xml"/><Relationship Id="rId88" Type="http://schemas.openxmlformats.org/officeDocument/2006/relationships/image" Target="../media/image1407.png"/><Relationship Id="rId111" Type="http://schemas.openxmlformats.org/officeDocument/2006/relationships/customXml" Target="../ink/ink1427.xml"/><Relationship Id="rId132" Type="http://schemas.openxmlformats.org/officeDocument/2006/relationships/image" Target="../media/image1429.png"/><Relationship Id="rId153" Type="http://schemas.openxmlformats.org/officeDocument/2006/relationships/image" Target="../media/image1438.png"/><Relationship Id="rId174" Type="http://schemas.openxmlformats.org/officeDocument/2006/relationships/image" Target="../media/image1448.png"/><Relationship Id="rId195" Type="http://schemas.openxmlformats.org/officeDocument/2006/relationships/customXml" Target="../ink/ink1471.xml"/><Relationship Id="rId209" Type="http://schemas.openxmlformats.org/officeDocument/2006/relationships/image" Target="../media/image1464.png"/><Relationship Id="rId220" Type="http://schemas.openxmlformats.org/officeDocument/2006/relationships/customXml" Target="../ink/ink1484.xml"/><Relationship Id="rId241" Type="http://schemas.openxmlformats.org/officeDocument/2006/relationships/customXml" Target="../ink/ink1495.xml"/><Relationship Id="rId15" Type="http://schemas.openxmlformats.org/officeDocument/2006/relationships/customXml" Target="../ink/ink1379.xml"/><Relationship Id="rId36" Type="http://schemas.openxmlformats.org/officeDocument/2006/relationships/image" Target="../media/image1381.png"/><Relationship Id="rId57" Type="http://schemas.openxmlformats.org/officeDocument/2006/relationships/customXml" Target="../ink/ink1400.xml"/><Relationship Id="rId262" Type="http://schemas.openxmlformats.org/officeDocument/2006/relationships/image" Target="../media/image1490.png"/><Relationship Id="rId78" Type="http://schemas.openxmlformats.org/officeDocument/2006/relationships/image" Target="../media/image1402.png"/><Relationship Id="rId99" Type="http://schemas.openxmlformats.org/officeDocument/2006/relationships/customXml" Target="../ink/ink1421.xml"/><Relationship Id="rId101" Type="http://schemas.openxmlformats.org/officeDocument/2006/relationships/customXml" Target="../ink/ink1422.xml"/><Relationship Id="rId122" Type="http://schemas.openxmlformats.org/officeDocument/2006/relationships/image" Target="../media/image1424.png"/><Relationship Id="rId143" Type="http://schemas.openxmlformats.org/officeDocument/2006/relationships/customXml" Target="../ink/ink1443.xml"/><Relationship Id="rId164" Type="http://schemas.openxmlformats.org/officeDocument/2006/relationships/image" Target="../media/image1443.png"/><Relationship Id="rId185" Type="http://schemas.openxmlformats.org/officeDocument/2006/relationships/image" Target="../media/image1453.png"/><Relationship Id="rId9" Type="http://schemas.openxmlformats.org/officeDocument/2006/relationships/customXml" Target="../ink/ink1376.xml"/><Relationship Id="rId210" Type="http://schemas.openxmlformats.org/officeDocument/2006/relationships/customXml" Target="../ink/ink1479.xml"/><Relationship Id="rId26" Type="http://schemas.openxmlformats.org/officeDocument/2006/relationships/image" Target="../media/image1376.png"/><Relationship Id="rId231" Type="http://schemas.openxmlformats.org/officeDocument/2006/relationships/image" Target="../media/image1475.png"/><Relationship Id="rId252" Type="http://schemas.openxmlformats.org/officeDocument/2006/relationships/image" Target="../media/image1485.png"/><Relationship Id="rId273" Type="http://schemas.openxmlformats.org/officeDocument/2006/relationships/image" Target="../media/image1495.png"/><Relationship Id="rId47" Type="http://schemas.openxmlformats.org/officeDocument/2006/relationships/customXml" Target="../ink/ink1395.xml"/><Relationship Id="rId68" Type="http://schemas.openxmlformats.org/officeDocument/2006/relationships/image" Target="../media/image1397.png"/><Relationship Id="rId89" Type="http://schemas.openxmlformats.org/officeDocument/2006/relationships/customXml" Target="../ink/ink1416.xml"/><Relationship Id="rId112" Type="http://schemas.openxmlformats.org/officeDocument/2006/relationships/image" Target="../media/image1419.png"/><Relationship Id="rId133" Type="http://schemas.openxmlformats.org/officeDocument/2006/relationships/customXml" Target="../ink/ink1438.xml"/><Relationship Id="rId154" Type="http://schemas.openxmlformats.org/officeDocument/2006/relationships/customXml" Target="../ink/ink1449.xml"/><Relationship Id="rId175" Type="http://schemas.openxmlformats.org/officeDocument/2006/relationships/customXml" Target="../ink/ink1460.xml"/><Relationship Id="rId196" Type="http://schemas.openxmlformats.org/officeDocument/2006/relationships/customXml" Target="../ink/ink1472.xml"/><Relationship Id="rId200" Type="http://schemas.openxmlformats.org/officeDocument/2006/relationships/customXml" Target="../ink/ink1474.xml"/><Relationship Id="rId16" Type="http://schemas.openxmlformats.org/officeDocument/2006/relationships/image" Target="../media/image1371.png"/><Relationship Id="rId221" Type="http://schemas.openxmlformats.org/officeDocument/2006/relationships/image" Target="../media/image1470.png"/><Relationship Id="rId242" Type="http://schemas.openxmlformats.org/officeDocument/2006/relationships/image" Target="../media/image1480.png"/><Relationship Id="rId263" Type="http://schemas.openxmlformats.org/officeDocument/2006/relationships/customXml" Target="../ink/ink1506.xml"/><Relationship Id="rId37" Type="http://schemas.openxmlformats.org/officeDocument/2006/relationships/customXml" Target="../ink/ink1390.xml"/><Relationship Id="rId58" Type="http://schemas.openxmlformats.org/officeDocument/2006/relationships/image" Target="../media/image1392.png"/><Relationship Id="rId79" Type="http://schemas.openxmlformats.org/officeDocument/2006/relationships/customXml" Target="../ink/ink1411.xml"/><Relationship Id="rId102" Type="http://schemas.openxmlformats.org/officeDocument/2006/relationships/image" Target="../media/image1414.png"/><Relationship Id="rId123" Type="http://schemas.openxmlformats.org/officeDocument/2006/relationships/customXml" Target="../ink/ink1433.xml"/><Relationship Id="rId144" Type="http://schemas.openxmlformats.org/officeDocument/2006/relationships/image" Target="../media/image210.png"/><Relationship Id="rId90" Type="http://schemas.openxmlformats.org/officeDocument/2006/relationships/image" Target="../media/image1408.png"/><Relationship Id="rId165" Type="http://schemas.openxmlformats.org/officeDocument/2006/relationships/customXml" Target="../ink/ink1455.xml"/><Relationship Id="rId186" Type="http://schemas.openxmlformats.org/officeDocument/2006/relationships/customXml" Target="../ink/ink1466.xml"/><Relationship Id="rId211" Type="http://schemas.openxmlformats.org/officeDocument/2006/relationships/image" Target="../media/image1465.png"/><Relationship Id="rId232" Type="http://schemas.openxmlformats.org/officeDocument/2006/relationships/customXml" Target="../ink/ink1490.xml"/><Relationship Id="rId253" Type="http://schemas.openxmlformats.org/officeDocument/2006/relationships/customXml" Target="../ink/ink1501.xml"/><Relationship Id="rId27" Type="http://schemas.openxmlformats.org/officeDocument/2006/relationships/customXml" Target="../ink/ink1385.xml"/><Relationship Id="rId48" Type="http://schemas.openxmlformats.org/officeDocument/2006/relationships/image" Target="../media/image1387.png"/><Relationship Id="rId69" Type="http://schemas.openxmlformats.org/officeDocument/2006/relationships/customXml" Target="../ink/ink1406.xml"/><Relationship Id="rId113" Type="http://schemas.openxmlformats.org/officeDocument/2006/relationships/customXml" Target="../ink/ink1428.xml"/><Relationship Id="rId134" Type="http://schemas.openxmlformats.org/officeDocument/2006/relationships/image" Target="../media/image1430.png"/><Relationship Id="rId80" Type="http://schemas.openxmlformats.org/officeDocument/2006/relationships/image" Target="../media/image1403.png"/><Relationship Id="rId155" Type="http://schemas.openxmlformats.org/officeDocument/2006/relationships/image" Target="../media/image1439.png"/><Relationship Id="rId176" Type="http://schemas.openxmlformats.org/officeDocument/2006/relationships/image" Target="../media/image1449.png"/><Relationship Id="rId197" Type="http://schemas.openxmlformats.org/officeDocument/2006/relationships/image" Target="../media/image1458.png"/><Relationship Id="rId201" Type="http://schemas.openxmlformats.org/officeDocument/2006/relationships/image" Target="../media/image1460.png"/><Relationship Id="rId222" Type="http://schemas.openxmlformats.org/officeDocument/2006/relationships/customXml" Target="../ink/ink1485.xml"/><Relationship Id="rId243" Type="http://schemas.openxmlformats.org/officeDocument/2006/relationships/customXml" Target="../ink/ink1496.xml"/><Relationship Id="rId264" Type="http://schemas.openxmlformats.org/officeDocument/2006/relationships/image" Target="../media/image1491.png"/><Relationship Id="rId17" Type="http://schemas.openxmlformats.org/officeDocument/2006/relationships/customXml" Target="../ink/ink1380.xml"/><Relationship Id="rId38" Type="http://schemas.openxmlformats.org/officeDocument/2006/relationships/image" Target="../media/image1382.png"/><Relationship Id="rId59" Type="http://schemas.openxmlformats.org/officeDocument/2006/relationships/customXml" Target="../ink/ink1401.xml"/><Relationship Id="rId103" Type="http://schemas.openxmlformats.org/officeDocument/2006/relationships/customXml" Target="../ink/ink1423.xml"/><Relationship Id="rId124" Type="http://schemas.openxmlformats.org/officeDocument/2006/relationships/image" Target="../media/image1425.png"/><Relationship Id="rId70" Type="http://schemas.openxmlformats.org/officeDocument/2006/relationships/image" Target="../media/image1398.png"/><Relationship Id="rId91" Type="http://schemas.openxmlformats.org/officeDocument/2006/relationships/customXml" Target="../ink/ink1417.xml"/><Relationship Id="rId145" Type="http://schemas.openxmlformats.org/officeDocument/2006/relationships/customXml" Target="../ink/ink1444.xml"/><Relationship Id="rId166" Type="http://schemas.openxmlformats.org/officeDocument/2006/relationships/image" Target="../media/image1444.png"/><Relationship Id="rId187" Type="http://schemas.openxmlformats.org/officeDocument/2006/relationships/customXml" Target="../ink/ink1467.xml"/><Relationship Id="rId1" Type="http://schemas.openxmlformats.org/officeDocument/2006/relationships/slideLayout" Target="../slideLayouts/slideLayout2.xml"/><Relationship Id="rId212" Type="http://schemas.openxmlformats.org/officeDocument/2006/relationships/customXml" Target="../ink/ink1480.xml"/><Relationship Id="rId233" Type="http://schemas.openxmlformats.org/officeDocument/2006/relationships/image" Target="../media/image1476.png"/><Relationship Id="rId254" Type="http://schemas.openxmlformats.org/officeDocument/2006/relationships/image" Target="../media/image1486.png"/><Relationship Id="rId28" Type="http://schemas.openxmlformats.org/officeDocument/2006/relationships/image" Target="../media/image1377.png"/><Relationship Id="rId49" Type="http://schemas.openxmlformats.org/officeDocument/2006/relationships/customXml" Target="../ink/ink1396.xml"/><Relationship Id="rId114" Type="http://schemas.openxmlformats.org/officeDocument/2006/relationships/image" Target="../media/image1420.png"/><Relationship Id="rId60" Type="http://schemas.openxmlformats.org/officeDocument/2006/relationships/image" Target="../media/image1393.png"/><Relationship Id="rId81" Type="http://schemas.openxmlformats.org/officeDocument/2006/relationships/customXml" Target="../ink/ink1412.xml"/><Relationship Id="rId135" Type="http://schemas.openxmlformats.org/officeDocument/2006/relationships/customXml" Target="../ink/ink1439.xml"/><Relationship Id="rId156" Type="http://schemas.openxmlformats.org/officeDocument/2006/relationships/customXml" Target="../ink/ink1450.xml"/><Relationship Id="rId177" Type="http://schemas.openxmlformats.org/officeDocument/2006/relationships/customXml" Target="../ink/ink1461.xml"/><Relationship Id="rId198" Type="http://schemas.openxmlformats.org/officeDocument/2006/relationships/customXml" Target="../ink/ink1473.xml"/><Relationship Id="rId202" Type="http://schemas.openxmlformats.org/officeDocument/2006/relationships/customXml" Target="../ink/ink1475.xml"/><Relationship Id="rId223" Type="http://schemas.openxmlformats.org/officeDocument/2006/relationships/image" Target="../media/image1471.png"/><Relationship Id="rId244" Type="http://schemas.openxmlformats.org/officeDocument/2006/relationships/image" Target="../media/image1481.png"/><Relationship Id="rId18" Type="http://schemas.openxmlformats.org/officeDocument/2006/relationships/image" Target="../media/image1372.png"/><Relationship Id="rId39" Type="http://schemas.openxmlformats.org/officeDocument/2006/relationships/customXml" Target="../ink/ink1391.xml"/><Relationship Id="rId265" Type="http://schemas.openxmlformats.org/officeDocument/2006/relationships/customXml" Target="../ink/ink1507.xml"/><Relationship Id="rId50" Type="http://schemas.openxmlformats.org/officeDocument/2006/relationships/image" Target="../media/image1388.png"/><Relationship Id="rId104" Type="http://schemas.openxmlformats.org/officeDocument/2006/relationships/image" Target="../media/image1415.png"/><Relationship Id="rId125" Type="http://schemas.openxmlformats.org/officeDocument/2006/relationships/customXml" Target="../ink/ink1434.xml"/><Relationship Id="rId146" Type="http://schemas.openxmlformats.org/officeDocument/2006/relationships/image" Target="../media/image1435.png"/><Relationship Id="rId167" Type="http://schemas.openxmlformats.org/officeDocument/2006/relationships/customXml" Target="../ink/ink1456.xml"/><Relationship Id="rId188" Type="http://schemas.openxmlformats.org/officeDocument/2006/relationships/image" Target="../media/image1454.png"/><Relationship Id="rId71" Type="http://schemas.openxmlformats.org/officeDocument/2006/relationships/customXml" Target="../ink/ink1407.xml"/><Relationship Id="rId92" Type="http://schemas.openxmlformats.org/officeDocument/2006/relationships/image" Target="../media/image1409.png"/><Relationship Id="rId213" Type="http://schemas.openxmlformats.org/officeDocument/2006/relationships/image" Target="../media/image1466.png"/><Relationship Id="rId234" Type="http://schemas.openxmlformats.org/officeDocument/2006/relationships/customXml" Target="../ink/ink1491.xml"/><Relationship Id="rId2" Type="http://schemas.openxmlformats.org/officeDocument/2006/relationships/image" Target="../media/image1364.png"/><Relationship Id="rId29" Type="http://schemas.openxmlformats.org/officeDocument/2006/relationships/customXml" Target="../ink/ink1386.xml"/><Relationship Id="rId255" Type="http://schemas.openxmlformats.org/officeDocument/2006/relationships/customXml" Target="../ink/ink1502.xml"/><Relationship Id="rId40" Type="http://schemas.openxmlformats.org/officeDocument/2006/relationships/image" Target="../media/image1383.png"/><Relationship Id="rId115" Type="http://schemas.openxmlformats.org/officeDocument/2006/relationships/customXml" Target="../ink/ink1429.xml"/><Relationship Id="rId136" Type="http://schemas.openxmlformats.org/officeDocument/2006/relationships/image" Target="../media/image1431.png"/><Relationship Id="rId157" Type="http://schemas.openxmlformats.org/officeDocument/2006/relationships/customXml" Target="../ink/ink1451.xml"/><Relationship Id="rId178" Type="http://schemas.openxmlformats.org/officeDocument/2006/relationships/customXml" Target="../ink/ink1462.xml"/><Relationship Id="rId61" Type="http://schemas.openxmlformats.org/officeDocument/2006/relationships/customXml" Target="../ink/ink1402.xml"/><Relationship Id="rId82" Type="http://schemas.openxmlformats.org/officeDocument/2006/relationships/image" Target="../media/image1404.png"/><Relationship Id="rId199" Type="http://schemas.openxmlformats.org/officeDocument/2006/relationships/image" Target="../media/image1459.png"/><Relationship Id="rId203" Type="http://schemas.openxmlformats.org/officeDocument/2006/relationships/image" Target="../media/image1461.png"/><Relationship Id="rId19" Type="http://schemas.openxmlformats.org/officeDocument/2006/relationships/customXml" Target="../ink/ink1381.xml"/><Relationship Id="rId224" Type="http://schemas.openxmlformats.org/officeDocument/2006/relationships/customXml" Target="../ink/ink1486.xml"/><Relationship Id="rId245" Type="http://schemas.openxmlformats.org/officeDocument/2006/relationships/customXml" Target="../ink/ink1497.xml"/><Relationship Id="rId266" Type="http://schemas.openxmlformats.org/officeDocument/2006/relationships/image" Target="../media/image1492.png"/><Relationship Id="rId30" Type="http://schemas.openxmlformats.org/officeDocument/2006/relationships/image" Target="../media/image1378.png"/><Relationship Id="rId105" Type="http://schemas.openxmlformats.org/officeDocument/2006/relationships/customXml" Target="../ink/ink1424.xml"/><Relationship Id="rId126" Type="http://schemas.openxmlformats.org/officeDocument/2006/relationships/image" Target="../media/image1426.png"/><Relationship Id="rId147" Type="http://schemas.openxmlformats.org/officeDocument/2006/relationships/customXml" Target="../ink/ink1445.xml"/><Relationship Id="rId168" Type="http://schemas.openxmlformats.org/officeDocument/2006/relationships/image" Target="../media/image1445.png"/><Relationship Id="rId51" Type="http://schemas.openxmlformats.org/officeDocument/2006/relationships/customXml" Target="../ink/ink1397.xml"/><Relationship Id="rId72" Type="http://schemas.openxmlformats.org/officeDocument/2006/relationships/image" Target="../media/image1399.png"/><Relationship Id="rId93" Type="http://schemas.openxmlformats.org/officeDocument/2006/relationships/customXml" Target="../ink/ink1418.xml"/><Relationship Id="rId189" Type="http://schemas.openxmlformats.org/officeDocument/2006/relationships/customXml" Target="../ink/ink1468.xml"/><Relationship Id="rId3" Type="http://schemas.openxmlformats.org/officeDocument/2006/relationships/customXml" Target="../ink/ink1373.xml"/><Relationship Id="rId214" Type="http://schemas.openxmlformats.org/officeDocument/2006/relationships/customXml" Target="../ink/ink1481.xml"/><Relationship Id="rId235" Type="http://schemas.openxmlformats.org/officeDocument/2006/relationships/image" Target="../media/image1477.png"/><Relationship Id="rId256" Type="http://schemas.openxmlformats.org/officeDocument/2006/relationships/image" Target="../media/image1487.png"/><Relationship Id="rId116" Type="http://schemas.openxmlformats.org/officeDocument/2006/relationships/image" Target="../media/image1421.png"/><Relationship Id="rId137" Type="http://schemas.openxmlformats.org/officeDocument/2006/relationships/customXml" Target="../ink/ink1440.xml"/><Relationship Id="rId158" Type="http://schemas.openxmlformats.org/officeDocument/2006/relationships/image" Target="../media/image1440.png"/><Relationship Id="rId20" Type="http://schemas.openxmlformats.org/officeDocument/2006/relationships/image" Target="../media/image1373.png"/><Relationship Id="rId41" Type="http://schemas.openxmlformats.org/officeDocument/2006/relationships/customXml" Target="../ink/ink1392.xml"/><Relationship Id="rId62" Type="http://schemas.openxmlformats.org/officeDocument/2006/relationships/image" Target="../media/image1394.png"/><Relationship Id="rId83" Type="http://schemas.openxmlformats.org/officeDocument/2006/relationships/customXml" Target="../ink/ink1413.xml"/><Relationship Id="rId179" Type="http://schemas.openxmlformats.org/officeDocument/2006/relationships/image" Target="../media/image1450.png"/><Relationship Id="rId190" Type="http://schemas.openxmlformats.org/officeDocument/2006/relationships/image" Target="../media/image1455.png"/><Relationship Id="rId204" Type="http://schemas.openxmlformats.org/officeDocument/2006/relationships/customXml" Target="../ink/ink1476.xml"/><Relationship Id="rId225" Type="http://schemas.openxmlformats.org/officeDocument/2006/relationships/image" Target="../media/image1472.png"/><Relationship Id="rId246" Type="http://schemas.openxmlformats.org/officeDocument/2006/relationships/image" Target="../media/image1482.png"/><Relationship Id="rId267" Type="http://schemas.openxmlformats.org/officeDocument/2006/relationships/customXml" Target="../ink/ink1508.xml"/><Relationship Id="rId106" Type="http://schemas.openxmlformats.org/officeDocument/2006/relationships/image" Target="../media/image1416.png"/><Relationship Id="rId127" Type="http://schemas.openxmlformats.org/officeDocument/2006/relationships/customXml" Target="../ink/ink1435.xml"/><Relationship Id="rId10" Type="http://schemas.openxmlformats.org/officeDocument/2006/relationships/image" Target="../media/image1368.png"/><Relationship Id="rId31" Type="http://schemas.openxmlformats.org/officeDocument/2006/relationships/customXml" Target="../ink/ink1387.xml"/><Relationship Id="rId52" Type="http://schemas.openxmlformats.org/officeDocument/2006/relationships/image" Target="../media/image1389.png"/><Relationship Id="rId73" Type="http://schemas.openxmlformats.org/officeDocument/2006/relationships/customXml" Target="../ink/ink1408.xml"/><Relationship Id="rId94" Type="http://schemas.openxmlformats.org/officeDocument/2006/relationships/image" Target="../media/image1410.png"/><Relationship Id="rId148" Type="http://schemas.openxmlformats.org/officeDocument/2006/relationships/image" Target="../media/image1436.png"/><Relationship Id="rId169" Type="http://schemas.openxmlformats.org/officeDocument/2006/relationships/customXml" Target="../ink/ink1457.xml"/><Relationship Id="rId4" Type="http://schemas.openxmlformats.org/officeDocument/2006/relationships/image" Target="../media/image1365.png"/><Relationship Id="rId180" Type="http://schemas.openxmlformats.org/officeDocument/2006/relationships/customXml" Target="../ink/ink1463.xml"/><Relationship Id="rId215" Type="http://schemas.openxmlformats.org/officeDocument/2006/relationships/image" Target="../media/image1467.png"/><Relationship Id="rId236" Type="http://schemas.openxmlformats.org/officeDocument/2006/relationships/customXml" Target="../ink/ink1492.xml"/><Relationship Id="rId257" Type="http://schemas.openxmlformats.org/officeDocument/2006/relationships/customXml" Target="../ink/ink1503.xml"/><Relationship Id="rId42" Type="http://schemas.openxmlformats.org/officeDocument/2006/relationships/image" Target="../media/image1384.png"/><Relationship Id="rId84" Type="http://schemas.openxmlformats.org/officeDocument/2006/relationships/image" Target="../media/image1405.png"/><Relationship Id="rId138" Type="http://schemas.openxmlformats.org/officeDocument/2006/relationships/image" Target="../media/image1432.png"/><Relationship Id="rId191" Type="http://schemas.openxmlformats.org/officeDocument/2006/relationships/customXml" Target="../ink/ink1469.xml"/><Relationship Id="rId205" Type="http://schemas.openxmlformats.org/officeDocument/2006/relationships/image" Target="../media/image1462.png"/><Relationship Id="rId247" Type="http://schemas.openxmlformats.org/officeDocument/2006/relationships/customXml" Target="../ink/ink1498.xml"/><Relationship Id="rId107" Type="http://schemas.openxmlformats.org/officeDocument/2006/relationships/customXml" Target="../ink/ink1425.xml"/><Relationship Id="rId11" Type="http://schemas.openxmlformats.org/officeDocument/2006/relationships/customXml" Target="../ink/ink1377.xml"/><Relationship Id="rId53" Type="http://schemas.openxmlformats.org/officeDocument/2006/relationships/customXml" Target="../ink/ink1398.xml"/><Relationship Id="rId149" Type="http://schemas.openxmlformats.org/officeDocument/2006/relationships/customXml" Target="../ink/ink1446.xml"/></Relationships>
</file>

<file path=ppt/slides/_rels/slide34.xml.rels><?xml version="1.0" encoding="UTF-8" standalone="yes"?>
<Relationships xmlns="http://schemas.openxmlformats.org/package/2006/relationships"><Relationship Id="rId117" Type="http://schemas.openxmlformats.org/officeDocument/2006/relationships/image" Target="../media/image1552.png"/><Relationship Id="rId299" Type="http://schemas.openxmlformats.org/officeDocument/2006/relationships/image" Target="../media/image1641.png"/><Relationship Id="rId21" Type="http://schemas.openxmlformats.org/officeDocument/2006/relationships/image" Target="../media/image1505.png"/><Relationship Id="rId63" Type="http://schemas.openxmlformats.org/officeDocument/2006/relationships/image" Target="../media/image1525.png"/><Relationship Id="rId159" Type="http://schemas.openxmlformats.org/officeDocument/2006/relationships/customXml" Target="../ink/ink1591.xml"/><Relationship Id="rId324" Type="http://schemas.openxmlformats.org/officeDocument/2006/relationships/image" Target="../media/image1653.png"/><Relationship Id="rId170" Type="http://schemas.openxmlformats.org/officeDocument/2006/relationships/image" Target="../media/image1578.png"/><Relationship Id="rId226" Type="http://schemas.openxmlformats.org/officeDocument/2006/relationships/image" Target="../media/image1605.png"/><Relationship Id="rId268" Type="http://schemas.openxmlformats.org/officeDocument/2006/relationships/customXml" Target="../ink/ink1646.xml"/><Relationship Id="rId32" Type="http://schemas.openxmlformats.org/officeDocument/2006/relationships/customXml" Target="../ink/ink1527.xml"/><Relationship Id="rId74" Type="http://schemas.openxmlformats.org/officeDocument/2006/relationships/customXml" Target="../ink/ink1548.xml"/><Relationship Id="rId128" Type="http://schemas.openxmlformats.org/officeDocument/2006/relationships/image" Target="../media/image1557.png"/><Relationship Id="rId335" Type="http://schemas.openxmlformats.org/officeDocument/2006/relationships/image" Target="../media/image1658.png"/><Relationship Id="rId5" Type="http://schemas.openxmlformats.org/officeDocument/2006/relationships/image" Target="../media/image1497.png"/><Relationship Id="rId181" Type="http://schemas.openxmlformats.org/officeDocument/2006/relationships/customXml" Target="../ink/ink1602.xml"/><Relationship Id="rId237" Type="http://schemas.openxmlformats.org/officeDocument/2006/relationships/customXml" Target="../ink/ink1630.xml"/><Relationship Id="rId279" Type="http://schemas.openxmlformats.org/officeDocument/2006/relationships/image" Target="../media/image1631.png"/><Relationship Id="rId43" Type="http://schemas.openxmlformats.org/officeDocument/2006/relationships/image" Target="../media/image1515.png"/><Relationship Id="rId139" Type="http://schemas.openxmlformats.org/officeDocument/2006/relationships/customXml" Target="../ink/ink1581.xml"/><Relationship Id="rId290" Type="http://schemas.openxmlformats.org/officeDocument/2006/relationships/customXml" Target="../ink/ink1657.xml"/><Relationship Id="rId304" Type="http://schemas.openxmlformats.org/officeDocument/2006/relationships/customXml" Target="../ink/ink1664.xml"/><Relationship Id="rId85" Type="http://schemas.openxmlformats.org/officeDocument/2006/relationships/image" Target="../media/image1536.png"/><Relationship Id="rId150" Type="http://schemas.openxmlformats.org/officeDocument/2006/relationships/image" Target="../media/image1568.png"/><Relationship Id="rId192" Type="http://schemas.openxmlformats.org/officeDocument/2006/relationships/image" Target="../media/image1589.png"/><Relationship Id="rId206" Type="http://schemas.openxmlformats.org/officeDocument/2006/relationships/image" Target="../media/image1596.png"/><Relationship Id="rId248" Type="http://schemas.openxmlformats.org/officeDocument/2006/relationships/image" Target="../media/image1616.png"/><Relationship Id="rId12" Type="http://schemas.openxmlformats.org/officeDocument/2006/relationships/customXml" Target="../ink/ink1517.xml"/><Relationship Id="rId108" Type="http://schemas.openxmlformats.org/officeDocument/2006/relationships/customXml" Target="../ink/ink1565.xml"/><Relationship Id="rId315" Type="http://schemas.openxmlformats.org/officeDocument/2006/relationships/customXml" Target="../ink/ink1670.xml"/><Relationship Id="rId54" Type="http://schemas.openxmlformats.org/officeDocument/2006/relationships/customXml" Target="../ink/ink1538.xml"/><Relationship Id="rId96" Type="http://schemas.openxmlformats.org/officeDocument/2006/relationships/customXml" Target="../ink/ink1559.xml"/><Relationship Id="rId161" Type="http://schemas.openxmlformats.org/officeDocument/2006/relationships/customXml" Target="../ink/ink1592.xml"/><Relationship Id="rId217" Type="http://schemas.openxmlformats.org/officeDocument/2006/relationships/customXml" Target="../ink/ink1620.xml"/><Relationship Id="rId259" Type="http://schemas.openxmlformats.org/officeDocument/2006/relationships/image" Target="../media/image1621.png"/><Relationship Id="rId23" Type="http://schemas.openxmlformats.org/officeDocument/2006/relationships/image" Target="../media/image1506.png"/><Relationship Id="rId119" Type="http://schemas.openxmlformats.org/officeDocument/2006/relationships/image" Target="../media/image1553.png"/><Relationship Id="rId270" Type="http://schemas.openxmlformats.org/officeDocument/2006/relationships/customXml" Target="../ink/ink1647.xml"/><Relationship Id="rId326" Type="http://schemas.openxmlformats.org/officeDocument/2006/relationships/image" Target="../media/image1654.png"/><Relationship Id="rId65" Type="http://schemas.openxmlformats.org/officeDocument/2006/relationships/image" Target="../media/image1526.png"/><Relationship Id="rId130" Type="http://schemas.openxmlformats.org/officeDocument/2006/relationships/image" Target="../media/image1558.png"/><Relationship Id="rId172" Type="http://schemas.openxmlformats.org/officeDocument/2006/relationships/image" Target="../media/image1579.png"/><Relationship Id="rId228" Type="http://schemas.openxmlformats.org/officeDocument/2006/relationships/image" Target="../media/image1606.png"/><Relationship Id="rId281" Type="http://schemas.openxmlformats.org/officeDocument/2006/relationships/image" Target="../media/image1632.png"/><Relationship Id="rId337" Type="http://schemas.openxmlformats.org/officeDocument/2006/relationships/image" Target="../media/image1659.png"/><Relationship Id="rId34" Type="http://schemas.openxmlformats.org/officeDocument/2006/relationships/customXml" Target="../ink/ink1528.xml"/><Relationship Id="rId76" Type="http://schemas.openxmlformats.org/officeDocument/2006/relationships/customXml" Target="../ink/ink1549.xml"/><Relationship Id="rId141" Type="http://schemas.openxmlformats.org/officeDocument/2006/relationships/customXml" Target="../ink/ink1582.xml"/><Relationship Id="rId7" Type="http://schemas.openxmlformats.org/officeDocument/2006/relationships/image" Target="../media/image1498.png"/><Relationship Id="rId183" Type="http://schemas.openxmlformats.org/officeDocument/2006/relationships/customXml" Target="../ink/ink1603.xml"/><Relationship Id="rId239" Type="http://schemas.openxmlformats.org/officeDocument/2006/relationships/customXml" Target="../ink/ink1631.xml"/><Relationship Id="rId250" Type="http://schemas.openxmlformats.org/officeDocument/2006/relationships/image" Target="../media/image1617.png"/><Relationship Id="rId292" Type="http://schemas.openxmlformats.org/officeDocument/2006/relationships/customXml" Target="../ink/ink1658.xml"/><Relationship Id="rId306" Type="http://schemas.openxmlformats.org/officeDocument/2006/relationships/customXml" Target="../ink/ink1665.xml"/><Relationship Id="rId45" Type="http://schemas.openxmlformats.org/officeDocument/2006/relationships/image" Target="../media/image1516.png"/><Relationship Id="rId87" Type="http://schemas.openxmlformats.org/officeDocument/2006/relationships/image" Target="../media/image1537.png"/><Relationship Id="rId110" Type="http://schemas.openxmlformats.org/officeDocument/2006/relationships/customXml" Target="../ink/ink1566.xml"/><Relationship Id="rId152" Type="http://schemas.openxmlformats.org/officeDocument/2006/relationships/image" Target="../media/image1569.png"/><Relationship Id="rId194" Type="http://schemas.openxmlformats.org/officeDocument/2006/relationships/image" Target="../media/image1590.png"/><Relationship Id="rId208" Type="http://schemas.openxmlformats.org/officeDocument/2006/relationships/image" Target="../media/image1597.png"/><Relationship Id="rId240" Type="http://schemas.openxmlformats.org/officeDocument/2006/relationships/image" Target="../media/image1612.png"/><Relationship Id="rId261" Type="http://schemas.openxmlformats.org/officeDocument/2006/relationships/image" Target="../media/image1622.png"/><Relationship Id="rId14" Type="http://schemas.openxmlformats.org/officeDocument/2006/relationships/customXml" Target="../ink/ink1518.xml"/><Relationship Id="rId35" Type="http://schemas.openxmlformats.org/officeDocument/2006/relationships/image" Target="../media/image1511.png"/><Relationship Id="rId56" Type="http://schemas.openxmlformats.org/officeDocument/2006/relationships/customXml" Target="../ink/ink1539.xml"/><Relationship Id="rId77" Type="http://schemas.openxmlformats.org/officeDocument/2006/relationships/image" Target="../media/image1532.png"/><Relationship Id="rId100" Type="http://schemas.openxmlformats.org/officeDocument/2006/relationships/customXml" Target="../ink/ink1561.xml"/><Relationship Id="rId282" Type="http://schemas.openxmlformats.org/officeDocument/2006/relationships/customXml" Target="../ink/ink1653.xml"/><Relationship Id="rId317" Type="http://schemas.openxmlformats.org/officeDocument/2006/relationships/customXml" Target="../ink/ink1671.xml"/><Relationship Id="rId338" Type="http://schemas.openxmlformats.org/officeDocument/2006/relationships/customXml" Target="../ink/ink1682.xml"/><Relationship Id="rId8" Type="http://schemas.openxmlformats.org/officeDocument/2006/relationships/customXml" Target="../ink/ink1515.xml"/><Relationship Id="rId98" Type="http://schemas.openxmlformats.org/officeDocument/2006/relationships/customXml" Target="../ink/ink1560.xml"/><Relationship Id="rId121" Type="http://schemas.openxmlformats.org/officeDocument/2006/relationships/customXml" Target="../ink/ink1572.xml"/><Relationship Id="rId142" Type="http://schemas.openxmlformats.org/officeDocument/2006/relationships/image" Target="../media/image1564.png"/><Relationship Id="rId163" Type="http://schemas.openxmlformats.org/officeDocument/2006/relationships/customXml" Target="../ink/ink1593.xml"/><Relationship Id="rId184" Type="http://schemas.openxmlformats.org/officeDocument/2006/relationships/image" Target="../media/image1585.png"/><Relationship Id="rId219" Type="http://schemas.openxmlformats.org/officeDocument/2006/relationships/customXml" Target="../ink/ink1621.xml"/><Relationship Id="rId230" Type="http://schemas.openxmlformats.org/officeDocument/2006/relationships/image" Target="../media/image1607.png"/><Relationship Id="rId251" Type="http://schemas.openxmlformats.org/officeDocument/2006/relationships/customXml" Target="../ink/ink1637.xml"/><Relationship Id="rId25" Type="http://schemas.openxmlformats.org/officeDocument/2006/relationships/image" Target="../media/image210.png"/><Relationship Id="rId46" Type="http://schemas.openxmlformats.org/officeDocument/2006/relationships/customXml" Target="../ink/ink1534.xml"/><Relationship Id="rId67" Type="http://schemas.openxmlformats.org/officeDocument/2006/relationships/image" Target="../media/image1527.png"/><Relationship Id="rId272" Type="http://schemas.openxmlformats.org/officeDocument/2006/relationships/customXml" Target="../ink/ink1648.xml"/><Relationship Id="rId293" Type="http://schemas.openxmlformats.org/officeDocument/2006/relationships/image" Target="../media/image1638.png"/><Relationship Id="rId307" Type="http://schemas.openxmlformats.org/officeDocument/2006/relationships/image" Target="../media/image1645.png"/><Relationship Id="rId328" Type="http://schemas.openxmlformats.org/officeDocument/2006/relationships/image" Target="../media/image1655.png"/><Relationship Id="rId88" Type="http://schemas.openxmlformats.org/officeDocument/2006/relationships/customXml" Target="../ink/ink1555.xml"/><Relationship Id="rId111" Type="http://schemas.openxmlformats.org/officeDocument/2006/relationships/image" Target="../media/image1549.png"/><Relationship Id="rId132" Type="http://schemas.openxmlformats.org/officeDocument/2006/relationships/image" Target="../media/image1559.png"/><Relationship Id="rId153" Type="http://schemas.openxmlformats.org/officeDocument/2006/relationships/customXml" Target="../ink/ink1588.xml"/><Relationship Id="rId174" Type="http://schemas.openxmlformats.org/officeDocument/2006/relationships/image" Target="../media/image1580.png"/><Relationship Id="rId195" Type="http://schemas.openxmlformats.org/officeDocument/2006/relationships/customXml" Target="../ink/ink1609.xml"/><Relationship Id="rId209" Type="http://schemas.openxmlformats.org/officeDocument/2006/relationships/customXml" Target="../ink/ink1616.xml"/><Relationship Id="rId220" Type="http://schemas.openxmlformats.org/officeDocument/2006/relationships/image" Target="../media/image1603.png"/><Relationship Id="rId241" Type="http://schemas.openxmlformats.org/officeDocument/2006/relationships/customXml" Target="../ink/ink1632.xml"/><Relationship Id="rId15" Type="http://schemas.openxmlformats.org/officeDocument/2006/relationships/image" Target="../media/image1502.png"/><Relationship Id="rId36" Type="http://schemas.openxmlformats.org/officeDocument/2006/relationships/customXml" Target="../ink/ink1529.xml"/><Relationship Id="rId57" Type="http://schemas.openxmlformats.org/officeDocument/2006/relationships/image" Target="../media/image1522.png"/><Relationship Id="rId262" Type="http://schemas.openxmlformats.org/officeDocument/2006/relationships/customXml" Target="../ink/ink1643.xml"/><Relationship Id="rId283" Type="http://schemas.openxmlformats.org/officeDocument/2006/relationships/image" Target="../media/image1633.png"/><Relationship Id="rId318" Type="http://schemas.openxmlformats.org/officeDocument/2006/relationships/image" Target="../media/image1650.png"/><Relationship Id="rId339" Type="http://schemas.openxmlformats.org/officeDocument/2006/relationships/image" Target="../media/image1660.png"/><Relationship Id="rId78" Type="http://schemas.openxmlformats.org/officeDocument/2006/relationships/customXml" Target="../ink/ink1550.xml"/><Relationship Id="rId99" Type="http://schemas.openxmlformats.org/officeDocument/2006/relationships/image" Target="../media/image1543.png"/><Relationship Id="rId101" Type="http://schemas.openxmlformats.org/officeDocument/2006/relationships/image" Target="../media/image1544.png"/><Relationship Id="rId122" Type="http://schemas.openxmlformats.org/officeDocument/2006/relationships/image" Target="../media/image1554.png"/><Relationship Id="rId143" Type="http://schemas.openxmlformats.org/officeDocument/2006/relationships/customXml" Target="../ink/ink1583.xml"/><Relationship Id="rId164" Type="http://schemas.openxmlformats.org/officeDocument/2006/relationships/image" Target="../media/image1575.png"/><Relationship Id="rId185" Type="http://schemas.openxmlformats.org/officeDocument/2006/relationships/customXml" Target="../ink/ink1604.xml"/><Relationship Id="rId9" Type="http://schemas.openxmlformats.org/officeDocument/2006/relationships/image" Target="../media/image1499.png"/><Relationship Id="rId210" Type="http://schemas.openxmlformats.org/officeDocument/2006/relationships/image" Target="../media/image1598.png"/><Relationship Id="rId26" Type="http://schemas.openxmlformats.org/officeDocument/2006/relationships/customXml" Target="../ink/ink1524.xml"/><Relationship Id="rId231" Type="http://schemas.openxmlformats.org/officeDocument/2006/relationships/customXml" Target="../ink/ink1627.xml"/><Relationship Id="rId252" Type="http://schemas.openxmlformats.org/officeDocument/2006/relationships/image" Target="../media/image1618.png"/><Relationship Id="rId273" Type="http://schemas.openxmlformats.org/officeDocument/2006/relationships/image" Target="../media/image1628.png"/><Relationship Id="rId294" Type="http://schemas.openxmlformats.org/officeDocument/2006/relationships/customXml" Target="../ink/ink1659.xml"/><Relationship Id="rId308" Type="http://schemas.openxmlformats.org/officeDocument/2006/relationships/customXml" Target="../ink/ink1666.xml"/><Relationship Id="rId329" Type="http://schemas.openxmlformats.org/officeDocument/2006/relationships/customXml" Target="../ink/ink1677.xml"/><Relationship Id="rId47" Type="http://schemas.openxmlformats.org/officeDocument/2006/relationships/image" Target="../media/image1517.png"/><Relationship Id="rId68" Type="http://schemas.openxmlformats.org/officeDocument/2006/relationships/customXml" Target="../ink/ink1545.xml"/><Relationship Id="rId89" Type="http://schemas.openxmlformats.org/officeDocument/2006/relationships/image" Target="../media/image1538.png"/><Relationship Id="rId112" Type="http://schemas.openxmlformats.org/officeDocument/2006/relationships/customXml" Target="../ink/ink1567.xml"/><Relationship Id="rId133" Type="http://schemas.openxmlformats.org/officeDocument/2006/relationships/customXml" Target="../ink/ink1578.xml"/><Relationship Id="rId154" Type="http://schemas.openxmlformats.org/officeDocument/2006/relationships/image" Target="../media/image1570.png"/><Relationship Id="rId175" Type="http://schemas.openxmlformats.org/officeDocument/2006/relationships/customXml" Target="../ink/ink1599.xml"/><Relationship Id="rId340" Type="http://schemas.openxmlformats.org/officeDocument/2006/relationships/customXml" Target="../ink/ink1683.xml"/><Relationship Id="rId196" Type="http://schemas.openxmlformats.org/officeDocument/2006/relationships/image" Target="../media/image1591.png"/><Relationship Id="rId200" Type="http://schemas.openxmlformats.org/officeDocument/2006/relationships/image" Target="../media/image1593.png"/><Relationship Id="rId16" Type="http://schemas.openxmlformats.org/officeDocument/2006/relationships/customXml" Target="../ink/ink1519.xml"/><Relationship Id="rId221" Type="http://schemas.openxmlformats.org/officeDocument/2006/relationships/customXml" Target="../ink/ink1622.xml"/><Relationship Id="rId242" Type="http://schemas.openxmlformats.org/officeDocument/2006/relationships/image" Target="../media/image1613.png"/><Relationship Id="rId263" Type="http://schemas.openxmlformats.org/officeDocument/2006/relationships/image" Target="../media/image1623.png"/><Relationship Id="rId284" Type="http://schemas.openxmlformats.org/officeDocument/2006/relationships/customXml" Target="../ink/ink1654.xml"/><Relationship Id="rId319" Type="http://schemas.openxmlformats.org/officeDocument/2006/relationships/customXml" Target="../ink/ink1672.xml"/><Relationship Id="rId37" Type="http://schemas.openxmlformats.org/officeDocument/2006/relationships/image" Target="../media/image1512.png"/><Relationship Id="rId58" Type="http://schemas.openxmlformats.org/officeDocument/2006/relationships/customXml" Target="../ink/ink1540.xml"/><Relationship Id="rId79" Type="http://schemas.openxmlformats.org/officeDocument/2006/relationships/image" Target="../media/image1533.png"/><Relationship Id="rId102" Type="http://schemas.openxmlformats.org/officeDocument/2006/relationships/customXml" Target="../ink/ink1562.xml"/><Relationship Id="rId123" Type="http://schemas.openxmlformats.org/officeDocument/2006/relationships/customXml" Target="../ink/ink1573.xml"/><Relationship Id="rId144" Type="http://schemas.openxmlformats.org/officeDocument/2006/relationships/image" Target="../media/image1565.png"/><Relationship Id="rId330" Type="http://schemas.openxmlformats.org/officeDocument/2006/relationships/customXml" Target="../ink/ink1678.xml"/><Relationship Id="rId90" Type="http://schemas.openxmlformats.org/officeDocument/2006/relationships/customXml" Target="../ink/ink1556.xml"/><Relationship Id="rId165" Type="http://schemas.openxmlformats.org/officeDocument/2006/relationships/customXml" Target="../ink/ink1594.xml"/><Relationship Id="rId186" Type="http://schemas.openxmlformats.org/officeDocument/2006/relationships/image" Target="../media/image1586.png"/><Relationship Id="rId211" Type="http://schemas.openxmlformats.org/officeDocument/2006/relationships/customXml" Target="../ink/ink1617.xml"/><Relationship Id="rId232" Type="http://schemas.openxmlformats.org/officeDocument/2006/relationships/image" Target="../media/image1608.png"/><Relationship Id="rId253" Type="http://schemas.openxmlformats.org/officeDocument/2006/relationships/customXml" Target="../ink/ink1638.xml"/><Relationship Id="rId274" Type="http://schemas.openxmlformats.org/officeDocument/2006/relationships/customXml" Target="../ink/ink1649.xml"/><Relationship Id="rId295" Type="http://schemas.openxmlformats.org/officeDocument/2006/relationships/image" Target="../media/image1639.png"/><Relationship Id="rId309" Type="http://schemas.openxmlformats.org/officeDocument/2006/relationships/image" Target="../media/image1646.png"/><Relationship Id="rId27" Type="http://schemas.openxmlformats.org/officeDocument/2006/relationships/image" Target="../media/image1507.png"/><Relationship Id="rId48" Type="http://schemas.openxmlformats.org/officeDocument/2006/relationships/customXml" Target="../ink/ink1535.xml"/><Relationship Id="rId69" Type="http://schemas.openxmlformats.org/officeDocument/2006/relationships/image" Target="../media/image1528.png"/><Relationship Id="rId113" Type="http://schemas.openxmlformats.org/officeDocument/2006/relationships/image" Target="../media/image1550.png"/><Relationship Id="rId134" Type="http://schemas.openxmlformats.org/officeDocument/2006/relationships/image" Target="../media/image1560.png"/><Relationship Id="rId320" Type="http://schemas.openxmlformats.org/officeDocument/2006/relationships/image" Target="../media/image1651.png"/><Relationship Id="rId80" Type="http://schemas.openxmlformats.org/officeDocument/2006/relationships/customXml" Target="../ink/ink1551.xml"/><Relationship Id="rId155" Type="http://schemas.openxmlformats.org/officeDocument/2006/relationships/customXml" Target="../ink/ink1589.xml"/><Relationship Id="rId176" Type="http://schemas.openxmlformats.org/officeDocument/2006/relationships/image" Target="../media/image1581.png"/><Relationship Id="rId197" Type="http://schemas.openxmlformats.org/officeDocument/2006/relationships/customXml" Target="../ink/ink1610.xml"/><Relationship Id="rId341" Type="http://schemas.openxmlformats.org/officeDocument/2006/relationships/image" Target="../media/image1661.png"/><Relationship Id="rId201" Type="http://schemas.openxmlformats.org/officeDocument/2006/relationships/customXml" Target="../ink/ink1612.xml"/><Relationship Id="rId222" Type="http://schemas.openxmlformats.org/officeDocument/2006/relationships/image" Target="../media/image1604.png"/><Relationship Id="rId243" Type="http://schemas.openxmlformats.org/officeDocument/2006/relationships/customXml" Target="../ink/ink1633.xml"/><Relationship Id="rId264" Type="http://schemas.openxmlformats.org/officeDocument/2006/relationships/customXml" Target="../ink/ink1644.xml"/><Relationship Id="rId285" Type="http://schemas.openxmlformats.org/officeDocument/2006/relationships/image" Target="../media/image1634.png"/><Relationship Id="rId17" Type="http://schemas.openxmlformats.org/officeDocument/2006/relationships/image" Target="../media/image1503.png"/><Relationship Id="rId38" Type="http://schemas.openxmlformats.org/officeDocument/2006/relationships/customXml" Target="../ink/ink1530.xml"/><Relationship Id="rId59" Type="http://schemas.openxmlformats.org/officeDocument/2006/relationships/image" Target="../media/image1523.png"/><Relationship Id="rId103" Type="http://schemas.openxmlformats.org/officeDocument/2006/relationships/image" Target="../media/image1545.png"/><Relationship Id="rId124" Type="http://schemas.openxmlformats.org/officeDocument/2006/relationships/image" Target="../media/image1555.png"/><Relationship Id="rId310" Type="http://schemas.openxmlformats.org/officeDocument/2006/relationships/customXml" Target="../ink/ink1667.xml"/><Relationship Id="rId70" Type="http://schemas.openxmlformats.org/officeDocument/2006/relationships/customXml" Target="../ink/ink1546.xml"/><Relationship Id="rId91" Type="http://schemas.openxmlformats.org/officeDocument/2006/relationships/image" Target="../media/image1539.png"/><Relationship Id="rId145" Type="http://schemas.openxmlformats.org/officeDocument/2006/relationships/customXml" Target="../ink/ink1584.xml"/><Relationship Id="rId166" Type="http://schemas.openxmlformats.org/officeDocument/2006/relationships/image" Target="../media/image1576.png"/><Relationship Id="rId187" Type="http://schemas.openxmlformats.org/officeDocument/2006/relationships/customXml" Target="../ink/ink1605.xml"/><Relationship Id="rId331" Type="http://schemas.openxmlformats.org/officeDocument/2006/relationships/image" Target="../media/image1656.png"/><Relationship Id="rId1" Type="http://schemas.openxmlformats.org/officeDocument/2006/relationships/slideLayout" Target="../slideLayouts/slideLayout2.xml"/><Relationship Id="rId212" Type="http://schemas.openxmlformats.org/officeDocument/2006/relationships/image" Target="../media/image1599.png"/><Relationship Id="rId233" Type="http://schemas.openxmlformats.org/officeDocument/2006/relationships/customXml" Target="../ink/ink1628.xml"/><Relationship Id="rId254" Type="http://schemas.openxmlformats.org/officeDocument/2006/relationships/image" Target="../media/image1619.png"/><Relationship Id="rId28" Type="http://schemas.openxmlformats.org/officeDocument/2006/relationships/customXml" Target="../ink/ink1525.xml"/><Relationship Id="rId49" Type="http://schemas.openxmlformats.org/officeDocument/2006/relationships/image" Target="../media/image1518.png"/><Relationship Id="rId114" Type="http://schemas.openxmlformats.org/officeDocument/2006/relationships/customXml" Target="../ink/ink1568.xml"/><Relationship Id="rId275" Type="http://schemas.openxmlformats.org/officeDocument/2006/relationships/image" Target="../media/image1629.png"/><Relationship Id="rId296" Type="http://schemas.openxmlformats.org/officeDocument/2006/relationships/customXml" Target="../ink/ink1660.xml"/><Relationship Id="rId300" Type="http://schemas.openxmlformats.org/officeDocument/2006/relationships/customXml" Target="../ink/ink1662.xml"/><Relationship Id="rId60" Type="http://schemas.openxmlformats.org/officeDocument/2006/relationships/customXml" Target="../ink/ink1541.xml"/><Relationship Id="rId81" Type="http://schemas.openxmlformats.org/officeDocument/2006/relationships/image" Target="../media/image1534.png"/><Relationship Id="rId135" Type="http://schemas.openxmlformats.org/officeDocument/2006/relationships/customXml" Target="../ink/ink1579.xml"/><Relationship Id="rId156" Type="http://schemas.openxmlformats.org/officeDocument/2006/relationships/image" Target="../media/image1571.png"/><Relationship Id="rId177" Type="http://schemas.openxmlformats.org/officeDocument/2006/relationships/customXml" Target="../ink/ink1600.xml"/><Relationship Id="rId198" Type="http://schemas.openxmlformats.org/officeDocument/2006/relationships/image" Target="../media/image1592.png"/><Relationship Id="rId321" Type="http://schemas.openxmlformats.org/officeDocument/2006/relationships/customXml" Target="../ink/ink1673.xml"/><Relationship Id="rId342" Type="http://schemas.openxmlformats.org/officeDocument/2006/relationships/customXml" Target="../ink/ink1684.xml"/><Relationship Id="rId202" Type="http://schemas.openxmlformats.org/officeDocument/2006/relationships/image" Target="../media/image1594.png"/><Relationship Id="rId223" Type="http://schemas.openxmlformats.org/officeDocument/2006/relationships/customXml" Target="../ink/ink1623.xml"/><Relationship Id="rId244" Type="http://schemas.openxmlformats.org/officeDocument/2006/relationships/image" Target="../media/image1614.png"/><Relationship Id="rId18" Type="http://schemas.openxmlformats.org/officeDocument/2006/relationships/customXml" Target="../ink/ink1520.xml"/><Relationship Id="rId39" Type="http://schemas.openxmlformats.org/officeDocument/2006/relationships/image" Target="../media/image1513.png"/><Relationship Id="rId265" Type="http://schemas.openxmlformats.org/officeDocument/2006/relationships/image" Target="../media/image1624.png"/><Relationship Id="rId286" Type="http://schemas.openxmlformats.org/officeDocument/2006/relationships/customXml" Target="../ink/ink1655.xml"/><Relationship Id="rId50" Type="http://schemas.openxmlformats.org/officeDocument/2006/relationships/customXml" Target="../ink/ink1536.xml"/><Relationship Id="rId104" Type="http://schemas.openxmlformats.org/officeDocument/2006/relationships/customXml" Target="../ink/ink1563.xml"/><Relationship Id="rId125" Type="http://schemas.openxmlformats.org/officeDocument/2006/relationships/customXml" Target="../ink/ink1574.xml"/><Relationship Id="rId146" Type="http://schemas.openxmlformats.org/officeDocument/2006/relationships/image" Target="../media/image1566.png"/><Relationship Id="rId167" Type="http://schemas.openxmlformats.org/officeDocument/2006/relationships/customXml" Target="../ink/ink1595.xml"/><Relationship Id="rId188" Type="http://schemas.openxmlformats.org/officeDocument/2006/relationships/image" Target="../media/image1587.png"/><Relationship Id="rId311" Type="http://schemas.openxmlformats.org/officeDocument/2006/relationships/image" Target="../media/image1647.png"/><Relationship Id="rId332" Type="http://schemas.openxmlformats.org/officeDocument/2006/relationships/customXml" Target="../ink/ink1679.xml"/><Relationship Id="rId71" Type="http://schemas.openxmlformats.org/officeDocument/2006/relationships/image" Target="../media/image1529.png"/><Relationship Id="rId92" Type="http://schemas.openxmlformats.org/officeDocument/2006/relationships/customXml" Target="../ink/ink1557.xml"/><Relationship Id="rId213" Type="http://schemas.openxmlformats.org/officeDocument/2006/relationships/customXml" Target="../ink/ink1618.xml"/><Relationship Id="rId234" Type="http://schemas.openxmlformats.org/officeDocument/2006/relationships/image" Target="../media/image1609.png"/><Relationship Id="rId2" Type="http://schemas.openxmlformats.org/officeDocument/2006/relationships/customXml" Target="../ink/ink1512.xml"/><Relationship Id="rId29" Type="http://schemas.openxmlformats.org/officeDocument/2006/relationships/image" Target="../media/image1508.png"/><Relationship Id="rId255" Type="http://schemas.openxmlformats.org/officeDocument/2006/relationships/customXml" Target="../ink/ink1639.xml"/><Relationship Id="rId276" Type="http://schemas.openxmlformats.org/officeDocument/2006/relationships/customXml" Target="../ink/ink1650.xml"/><Relationship Id="rId297" Type="http://schemas.openxmlformats.org/officeDocument/2006/relationships/image" Target="../media/image1640.png"/><Relationship Id="rId40" Type="http://schemas.openxmlformats.org/officeDocument/2006/relationships/customXml" Target="../ink/ink1531.xml"/><Relationship Id="rId115" Type="http://schemas.openxmlformats.org/officeDocument/2006/relationships/image" Target="../media/image1551.png"/><Relationship Id="rId136" Type="http://schemas.openxmlformats.org/officeDocument/2006/relationships/image" Target="../media/image1561.png"/><Relationship Id="rId157" Type="http://schemas.openxmlformats.org/officeDocument/2006/relationships/customXml" Target="../ink/ink1590.xml"/><Relationship Id="rId178" Type="http://schemas.openxmlformats.org/officeDocument/2006/relationships/image" Target="../media/image1582.png"/><Relationship Id="rId301" Type="http://schemas.openxmlformats.org/officeDocument/2006/relationships/image" Target="../media/image1642.png"/><Relationship Id="rId322" Type="http://schemas.openxmlformats.org/officeDocument/2006/relationships/image" Target="../media/image1652.png"/><Relationship Id="rId343" Type="http://schemas.openxmlformats.org/officeDocument/2006/relationships/image" Target="../media/image1662.png"/><Relationship Id="rId61" Type="http://schemas.openxmlformats.org/officeDocument/2006/relationships/image" Target="../media/image1524.png"/><Relationship Id="rId82" Type="http://schemas.openxmlformats.org/officeDocument/2006/relationships/customXml" Target="../ink/ink1552.xml"/><Relationship Id="rId199" Type="http://schemas.openxmlformats.org/officeDocument/2006/relationships/customXml" Target="../ink/ink1611.xml"/><Relationship Id="rId203" Type="http://schemas.openxmlformats.org/officeDocument/2006/relationships/customXml" Target="../ink/ink1613.xml"/><Relationship Id="rId19" Type="http://schemas.openxmlformats.org/officeDocument/2006/relationships/image" Target="../media/image1504.png"/><Relationship Id="rId224" Type="http://schemas.openxmlformats.org/officeDocument/2006/relationships/image" Target="../media/image98.png"/><Relationship Id="rId245" Type="http://schemas.openxmlformats.org/officeDocument/2006/relationships/customXml" Target="../ink/ink1634.xml"/><Relationship Id="rId266" Type="http://schemas.openxmlformats.org/officeDocument/2006/relationships/customXml" Target="../ink/ink1645.xml"/><Relationship Id="rId287" Type="http://schemas.openxmlformats.org/officeDocument/2006/relationships/image" Target="../media/image1635.png"/><Relationship Id="rId30" Type="http://schemas.openxmlformats.org/officeDocument/2006/relationships/customXml" Target="../ink/ink1526.xml"/><Relationship Id="rId105" Type="http://schemas.openxmlformats.org/officeDocument/2006/relationships/image" Target="../media/image1546.png"/><Relationship Id="rId126" Type="http://schemas.openxmlformats.org/officeDocument/2006/relationships/image" Target="../media/image1556.png"/><Relationship Id="rId147" Type="http://schemas.openxmlformats.org/officeDocument/2006/relationships/customXml" Target="../ink/ink1585.xml"/><Relationship Id="rId168" Type="http://schemas.openxmlformats.org/officeDocument/2006/relationships/image" Target="../media/image1577.png"/><Relationship Id="rId312" Type="http://schemas.openxmlformats.org/officeDocument/2006/relationships/customXml" Target="../ink/ink1668.xml"/><Relationship Id="rId333" Type="http://schemas.openxmlformats.org/officeDocument/2006/relationships/image" Target="../media/image1657.png"/><Relationship Id="rId51" Type="http://schemas.openxmlformats.org/officeDocument/2006/relationships/image" Target="../media/image1519.png"/><Relationship Id="rId72" Type="http://schemas.openxmlformats.org/officeDocument/2006/relationships/customXml" Target="../ink/ink1547.xml"/><Relationship Id="rId93" Type="http://schemas.openxmlformats.org/officeDocument/2006/relationships/image" Target="../media/image1540.png"/><Relationship Id="rId189" Type="http://schemas.openxmlformats.org/officeDocument/2006/relationships/customXml" Target="../ink/ink1606.xml"/><Relationship Id="rId3" Type="http://schemas.openxmlformats.org/officeDocument/2006/relationships/image" Target="../media/image1496.png"/><Relationship Id="rId214" Type="http://schemas.openxmlformats.org/officeDocument/2006/relationships/image" Target="../media/image1600.png"/><Relationship Id="rId235" Type="http://schemas.openxmlformats.org/officeDocument/2006/relationships/customXml" Target="../ink/ink1629.xml"/><Relationship Id="rId256" Type="http://schemas.openxmlformats.org/officeDocument/2006/relationships/image" Target="../media/image1620.png"/><Relationship Id="rId277" Type="http://schemas.openxmlformats.org/officeDocument/2006/relationships/image" Target="../media/image1630.png"/><Relationship Id="rId298" Type="http://schemas.openxmlformats.org/officeDocument/2006/relationships/customXml" Target="../ink/ink1661.xml"/><Relationship Id="rId116" Type="http://schemas.openxmlformats.org/officeDocument/2006/relationships/customXml" Target="../ink/ink1569.xml"/><Relationship Id="rId137" Type="http://schemas.openxmlformats.org/officeDocument/2006/relationships/customXml" Target="../ink/ink1580.xml"/><Relationship Id="rId158" Type="http://schemas.openxmlformats.org/officeDocument/2006/relationships/image" Target="../media/image1572.png"/><Relationship Id="rId302" Type="http://schemas.openxmlformats.org/officeDocument/2006/relationships/customXml" Target="../ink/ink1663.xml"/><Relationship Id="rId323" Type="http://schemas.openxmlformats.org/officeDocument/2006/relationships/customXml" Target="../ink/ink1674.xml"/><Relationship Id="rId20" Type="http://schemas.openxmlformats.org/officeDocument/2006/relationships/customXml" Target="../ink/ink1521.xml"/><Relationship Id="rId41" Type="http://schemas.openxmlformats.org/officeDocument/2006/relationships/image" Target="../media/image1514.png"/><Relationship Id="rId62" Type="http://schemas.openxmlformats.org/officeDocument/2006/relationships/customXml" Target="../ink/ink1542.xml"/><Relationship Id="rId83" Type="http://schemas.openxmlformats.org/officeDocument/2006/relationships/image" Target="../media/image1535.png"/><Relationship Id="rId179" Type="http://schemas.openxmlformats.org/officeDocument/2006/relationships/customXml" Target="../ink/ink1601.xml"/><Relationship Id="rId190" Type="http://schemas.openxmlformats.org/officeDocument/2006/relationships/image" Target="../media/image1588.png"/><Relationship Id="rId204" Type="http://schemas.openxmlformats.org/officeDocument/2006/relationships/image" Target="../media/image1595.png"/><Relationship Id="rId225" Type="http://schemas.openxmlformats.org/officeDocument/2006/relationships/customXml" Target="../ink/ink1624.xml"/><Relationship Id="rId246" Type="http://schemas.openxmlformats.org/officeDocument/2006/relationships/image" Target="../media/image1615.png"/><Relationship Id="rId267" Type="http://schemas.openxmlformats.org/officeDocument/2006/relationships/image" Target="../media/image1625.png"/><Relationship Id="rId288" Type="http://schemas.openxmlformats.org/officeDocument/2006/relationships/customXml" Target="../ink/ink1656.xml"/><Relationship Id="rId106" Type="http://schemas.openxmlformats.org/officeDocument/2006/relationships/customXml" Target="../ink/ink1564.xml"/><Relationship Id="rId127" Type="http://schemas.openxmlformats.org/officeDocument/2006/relationships/customXml" Target="../ink/ink1575.xml"/><Relationship Id="rId313" Type="http://schemas.openxmlformats.org/officeDocument/2006/relationships/customXml" Target="../ink/ink1669.xml"/><Relationship Id="rId10" Type="http://schemas.openxmlformats.org/officeDocument/2006/relationships/customXml" Target="../ink/ink1516.xml"/><Relationship Id="rId31" Type="http://schemas.openxmlformats.org/officeDocument/2006/relationships/image" Target="../media/image1509.png"/><Relationship Id="rId52" Type="http://schemas.openxmlformats.org/officeDocument/2006/relationships/customXml" Target="../ink/ink1537.xml"/><Relationship Id="rId73" Type="http://schemas.openxmlformats.org/officeDocument/2006/relationships/image" Target="../media/image1530.png"/><Relationship Id="rId94" Type="http://schemas.openxmlformats.org/officeDocument/2006/relationships/customXml" Target="../ink/ink1558.xml"/><Relationship Id="rId148" Type="http://schemas.openxmlformats.org/officeDocument/2006/relationships/image" Target="../media/image1567.png"/><Relationship Id="rId169" Type="http://schemas.openxmlformats.org/officeDocument/2006/relationships/customXml" Target="../ink/ink1596.xml"/><Relationship Id="rId334" Type="http://schemas.openxmlformats.org/officeDocument/2006/relationships/customXml" Target="../ink/ink1680.xml"/><Relationship Id="rId4" Type="http://schemas.openxmlformats.org/officeDocument/2006/relationships/customXml" Target="../ink/ink1513.xml"/><Relationship Id="rId180" Type="http://schemas.openxmlformats.org/officeDocument/2006/relationships/image" Target="../media/image1583.png"/><Relationship Id="rId215" Type="http://schemas.openxmlformats.org/officeDocument/2006/relationships/customXml" Target="../ink/ink1619.xml"/><Relationship Id="rId236" Type="http://schemas.openxmlformats.org/officeDocument/2006/relationships/image" Target="../media/image1610.png"/><Relationship Id="rId257" Type="http://schemas.openxmlformats.org/officeDocument/2006/relationships/customXml" Target="../ink/ink1640.xml"/><Relationship Id="rId278" Type="http://schemas.openxmlformats.org/officeDocument/2006/relationships/customXml" Target="../ink/ink1651.xml"/><Relationship Id="rId303" Type="http://schemas.openxmlformats.org/officeDocument/2006/relationships/image" Target="../media/image1643.png"/><Relationship Id="rId42" Type="http://schemas.openxmlformats.org/officeDocument/2006/relationships/customXml" Target="../ink/ink1532.xml"/><Relationship Id="rId84" Type="http://schemas.openxmlformats.org/officeDocument/2006/relationships/customXml" Target="../ink/ink1553.xml"/><Relationship Id="rId138" Type="http://schemas.openxmlformats.org/officeDocument/2006/relationships/image" Target="../media/image1562.png"/><Relationship Id="rId191" Type="http://schemas.openxmlformats.org/officeDocument/2006/relationships/customXml" Target="../ink/ink1607.xml"/><Relationship Id="rId205" Type="http://schemas.openxmlformats.org/officeDocument/2006/relationships/customXml" Target="../ink/ink1614.xml"/><Relationship Id="rId247" Type="http://schemas.openxmlformats.org/officeDocument/2006/relationships/customXml" Target="../ink/ink1635.xml"/><Relationship Id="rId107" Type="http://schemas.openxmlformats.org/officeDocument/2006/relationships/image" Target="../media/image1547.png"/><Relationship Id="rId289" Type="http://schemas.openxmlformats.org/officeDocument/2006/relationships/image" Target="../media/image1636.png"/><Relationship Id="rId11" Type="http://schemas.openxmlformats.org/officeDocument/2006/relationships/image" Target="../media/image1500.png"/><Relationship Id="rId53" Type="http://schemas.openxmlformats.org/officeDocument/2006/relationships/image" Target="../media/image1520.png"/><Relationship Id="rId149" Type="http://schemas.openxmlformats.org/officeDocument/2006/relationships/customXml" Target="../ink/ink1586.xml"/><Relationship Id="rId314" Type="http://schemas.openxmlformats.org/officeDocument/2006/relationships/image" Target="../media/image1648.png"/><Relationship Id="rId95" Type="http://schemas.openxmlformats.org/officeDocument/2006/relationships/image" Target="../media/image1541.png"/><Relationship Id="rId160" Type="http://schemas.openxmlformats.org/officeDocument/2006/relationships/image" Target="../media/image1573.png"/><Relationship Id="rId216" Type="http://schemas.openxmlformats.org/officeDocument/2006/relationships/image" Target="../media/image1601.png"/><Relationship Id="rId258" Type="http://schemas.openxmlformats.org/officeDocument/2006/relationships/customXml" Target="../ink/ink1641.xml"/><Relationship Id="rId22" Type="http://schemas.openxmlformats.org/officeDocument/2006/relationships/customXml" Target="../ink/ink1522.xml"/><Relationship Id="rId64" Type="http://schemas.openxmlformats.org/officeDocument/2006/relationships/customXml" Target="../ink/ink1543.xml"/><Relationship Id="rId118" Type="http://schemas.openxmlformats.org/officeDocument/2006/relationships/customXml" Target="../ink/ink1570.xml"/><Relationship Id="rId325" Type="http://schemas.openxmlformats.org/officeDocument/2006/relationships/customXml" Target="../ink/ink1675.xml"/><Relationship Id="rId171" Type="http://schemas.openxmlformats.org/officeDocument/2006/relationships/customXml" Target="../ink/ink1597.xml"/><Relationship Id="rId227" Type="http://schemas.openxmlformats.org/officeDocument/2006/relationships/customXml" Target="../ink/ink1625.xml"/><Relationship Id="rId269" Type="http://schemas.openxmlformats.org/officeDocument/2006/relationships/image" Target="../media/image1626.png"/><Relationship Id="rId33" Type="http://schemas.openxmlformats.org/officeDocument/2006/relationships/image" Target="../media/image1510.png"/><Relationship Id="rId129" Type="http://schemas.openxmlformats.org/officeDocument/2006/relationships/customXml" Target="../ink/ink1576.xml"/><Relationship Id="rId280" Type="http://schemas.openxmlformats.org/officeDocument/2006/relationships/customXml" Target="../ink/ink1652.xml"/><Relationship Id="rId336" Type="http://schemas.openxmlformats.org/officeDocument/2006/relationships/customXml" Target="../ink/ink1681.xml"/><Relationship Id="rId75" Type="http://schemas.openxmlformats.org/officeDocument/2006/relationships/image" Target="../media/image1531.png"/><Relationship Id="rId140" Type="http://schemas.openxmlformats.org/officeDocument/2006/relationships/image" Target="../media/image1563.png"/><Relationship Id="rId182" Type="http://schemas.openxmlformats.org/officeDocument/2006/relationships/image" Target="../media/image1584.png"/><Relationship Id="rId6" Type="http://schemas.openxmlformats.org/officeDocument/2006/relationships/customXml" Target="../ink/ink1514.xml"/><Relationship Id="rId238" Type="http://schemas.openxmlformats.org/officeDocument/2006/relationships/image" Target="../media/image1611.png"/><Relationship Id="rId291" Type="http://schemas.openxmlformats.org/officeDocument/2006/relationships/image" Target="../media/image1637.png"/><Relationship Id="rId305" Type="http://schemas.openxmlformats.org/officeDocument/2006/relationships/image" Target="../media/image1644.png"/><Relationship Id="rId44" Type="http://schemas.openxmlformats.org/officeDocument/2006/relationships/customXml" Target="../ink/ink1533.xml"/><Relationship Id="rId86" Type="http://schemas.openxmlformats.org/officeDocument/2006/relationships/customXml" Target="../ink/ink1554.xml"/><Relationship Id="rId151" Type="http://schemas.openxmlformats.org/officeDocument/2006/relationships/customXml" Target="../ink/ink1587.xml"/><Relationship Id="rId193" Type="http://schemas.openxmlformats.org/officeDocument/2006/relationships/customXml" Target="../ink/ink1608.xml"/><Relationship Id="rId207" Type="http://schemas.openxmlformats.org/officeDocument/2006/relationships/customXml" Target="../ink/ink1615.xml"/><Relationship Id="rId249" Type="http://schemas.openxmlformats.org/officeDocument/2006/relationships/customXml" Target="../ink/ink1636.xml"/><Relationship Id="rId13" Type="http://schemas.openxmlformats.org/officeDocument/2006/relationships/image" Target="../media/image1501.png"/><Relationship Id="rId109" Type="http://schemas.openxmlformats.org/officeDocument/2006/relationships/image" Target="../media/image1548.png"/><Relationship Id="rId260" Type="http://schemas.openxmlformats.org/officeDocument/2006/relationships/customXml" Target="../ink/ink1642.xml"/><Relationship Id="rId316" Type="http://schemas.openxmlformats.org/officeDocument/2006/relationships/image" Target="../media/image1649.png"/><Relationship Id="rId55" Type="http://schemas.openxmlformats.org/officeDocument/2006/relationships/image" Target="../media/image1521.png"/><Relationship Id="rId97" Type="http://schemas.openxmlformats.org/officeDocument/2006/relationships/image" Target="../media/image1542.png"/><Relationship Id="rId120" Type="http://schemas.openxmlformats.org/officeDocument/2006/relationships/customXml" Target="../ink/ink1571.xml"/><Relationship Id="rId162" Type="http://schemas.openxmlformats.org/officeDocument/2006/relationships/image" Target="../media/image1574.png"/><Relationship Id="rId218" Type="http://schemas.openxmlformats.org/officeDocument/2006/relationships/image" Target="../media/image1602.png"/><Relationship Id="rId271" Type="http://schemas.openxmlformats.org/officeDocument/2006/relationships/image" Target="../media/image1627.png"/><Relationship Id="rId24" Type="http://schemas.openxmlformats.org/officeDocument/2006/relationships/customXml" Target="../ink/ink1523.xml"/><Relationship Id="rId66" Type="http://schemas.openxmlformats.org/officeDocument/2006/relationships/customXml" Target="../ink/ink1544.xml"/><Relationship Id="rId131" Type="http://schemas.openxmlformats.org/officeDocument/2006/relationships/customXml" Target="../ink/ink1577.xml"/><Relationship Id="rId327" Type="http://schemas.openxmlformats.org/officeDocument/2006/relationships/customXml" Target="../ink/ink1676.xml"/><Relationship Id="rId173" Type="http://schemas.openxmlformats.org/officeDocument/2006/relationships/customXml" Target="../ink/ink1598.xml"/><Relationship Id="rId229" Type="http://schemas.openxmlformats.org/officeDocument/2006/relationships/customXml" Target="../ink/ink1626.xml"/></Relationships>
</file>

<file path=ppt/slides/_rels/slide35.xml.rels><?xml version="1.0" encoding="UTF-8" standalone="yes"?>
<Relationships xmlns="http://schemas.openxmlformats.org/package/2006/relationships"><Relationship Id="rId117" Type="http://schemas.openxmlformats.org/officeDocument/2006/relationships/image" Target="../media/image1718.png"/><Relationship Id="rId299" Type="http://schemas.openxmlformats.org/officeDocument/2006/relationships/customXml" Target="../ink/ink1834.xml"/><Relationship Id="rId21" Type="http://schemas.openxmlformats.org/officeDocument/2006/relationships/image" Target="../media/image1672.png"/><Relationship Id="rId63" Type="http://schemas.openxmlformats.org/officeDocument/2006/relationships/image" Target="../media/image1693.png"/><Relationship Id="rId159" Type="http://schemas.openxmlformats.org/officeDocument/2006/relationships/image" Target="../media/image1739.png"/><Relationship Id="rId324" Type="http://schemas.openxmlformats.org/officeDocument/2006/relationships/image" Target="../media/image1819.png"/><Relationship Id="rId366" Type="http://schemas.openxmlformats.org/officeDocument/2006/relationships/customXml" Target="../ink/ink1869.xml"/><Relationship Id="rId170" Type="http://schemas.openxmlformats.org/officeDocument/2006/relationships/customXml" Target="../ink/ink1769.xml"/><Relationship Id="rId226" Type="http://schemas.openxmlformats.org/officeDocument/2006/relationships/customXml" Target="../ink/ink1797.xml"/><Relationship Id="rId268" Type="http://schemas.openxmlformats.org/officeDocument/2006/relationships/customXml" Target="../ink/ink1818.xml"/><Relationship Id="rId32" Type="http://schemas.openxmlformats.org/officeDocument/2006/relationships/customXml" Target="../ink/ink1700.xml"/><Relationship Id="rId74" Type="http://schemas.openxmlformats.org/officeDocument/2006/relationships/customXml" Target="../ink/ink1721.xml"/><Relationship Id="rId128" Type="http://schemas.openxmlformats.org/officeDocument/2006/relationships/customXml" Target="../ink/ink1748.xml"/><Relationship Id="rId335" Type="http://schemas.openxmlformats.org/officeDocument/2006/relationships/customXml" Target="../ink/ink1853.xml"/><Relationship Id="rId377" Type="http://schemas.openxmlformats.org/officeDocument/2006/relationships/image" Target="../media/image1845.png"/><Relationship Id="rId5" Type="http://schemas.openxmlformats.org/officeDocument/2006/relationships/image" Target="../media/image1664.png"/><Relationship Id="rId181" Type="http://schemas.openxmlformats.org/officeDocument/2006/relationships/image" Target="../media/image1750.png"/><Relationship Id="rId237" Type="http://schemas.openxmlformats.org/officeDocument/2006/relationships/image" Target="../media/image1778.png"/><Relationship Id="rId279" Type="http://schemas.openxmlformats.org/officeDocument/2006/relationships/image" Target="../media/image1798.png"/><Relationship Id="rId43" Type="http://schemas.openxmlformats.org/officeDocument/2006/relationships/image" Target="../media/image1683.png"/><Relationship Id="rId139" Type="http://schemas.openxmlformats.org/officeDocument/2006/relationships/image" Target="../media/image1729.png"/><Relationship Id="rId290" Type="http://schemas.openxmlformats.org/officeDocument/2006/relationships/image" Target="../media/image1803.png"/><Relationship Id="rId304" Type="http://schemas.openxmlformats.org/officeDocument/2006/relationships/image" Target="../media/image1809.png"/><Relationship Id="rId346" Type="http://schemas.openxmlformats.org/officeDocument/2006/relationships/customXml" Target="../ink/ink1859.xml"/><Relationship Id="rId85" Type="http://schemas.openxmlformats.org/officeDocument/2006/relationships/image" Target="../media/image1703.png"/><Relationship Id="rId150" Type="http://schemas.openxmlformats.org/officeDocument/2006/relationships/customXml" Target="../ink/ink1759.xml"/><Relationship Id="rId192" Type="http://schemas.openxmlformats.org/officeDocument/2006/relationships/customXml" Target="../ink/ink1780.xml"/><Relationship Id="rId206" Type="http://schemas.openxmlformats.org/officeDocument/2006/relationships/customXml" Target="../ink/ink1787.xml"/><Relationship Id="rId248" Type="http://schemas.openxmlformats.org/officeDocument/2006/relationships/customXml" Target="../ink/ink1808.xml"/><Relationship Id="rId12" Type="http://schemas.openxmlformats.org/officeDocument/2006/relationships/customXml" Target="../ink/ink1690.xml"/><Relationship Id="rId108" Type="http://schemas.openxmlformats.org/officeDocument/2006/relationships/customXml" Target="../ink/ink1738.xml"/><Relationship Id="rId315" Type="http://schemas.openxmlformats.org/officeDocument/2006/relationships/customXml" Target="../ink/ink1843.xml"/><Relationship Id="rId357" Type="http://schemas.openxmlformats.org/officeDocument/2006/relationships/image" Target="../media/image1835.png"/><Relationship Id="rId54" Type="http://schemas.openxmlformats.org/officeDocument/2006/relationships/customXml" Target="../ink/ink1711.xml"/><Relationship Id="rId96" Type="http://schemas.openxmlformats.org/officeDocument/2006/relationships/customXml" Target="../ink/ink1732.xml"/><Relationship Id="rId161" Type="http://schemas.openxmlformats.org/officeDocument/2006/relationships/image" Target="../media/image1740.png"/><Relationship Id="rId217" Type="http://schemas.openxmlformats.org/officeDocument/2006/relationships/image" Target="../media/image1768.png"/><Relationship Id="rId259" Type="http://schemas.openxmlformats.org/officeDocument/2006/relationships/image" Target="../media/image1788.png"/><Relationship Id="rId23" Type="http://schemas.openxmlformats.org/officeDocument/2006/relationships/image" Target="../media/image1673.png"/><Relationship Id="rId119" Type="http://schemas.openxmlformats.org/officeDocument/2006/relationships/image" Target="../media/image1719.png"/><Relationship Id="rId270" Type="http://schemas.openxmlformats.org/officeDocument/2006/relationships/customXml" Target="../ink/ink1819.xml"/><Relationship Id="rId326" Type="http://schemas.openxmlformats.org/officeDocument/2006/relationships/image" Target="../media/image1820.png"/><Relationship Id="rId65" Type="http://schemas.openxmlformats.org/officeDocument/2006/relationships/image" Target="../media/image1694.png"/><Relationship Id="rId130" Type="http://schemas.openxmlformats.org/officeDocument/2006/relationships/customXml" Target="../ink/ink1749.xml"/><Relationship Id="rId368" Type="http://schemas.openxmlformats.org/officeDocument/2006/relationships/customXml" Target="../ink/ink1870.xml"/><Relationship Id="rId172" Type="http://schemas.openxmlformats.org/officeDocument/2006/relationships/customXml" Target="../ink/ink1770.xml"/><Relationship Id="rId228" Type="http://schemas.openxmlformats.org/officeDocument/2006/relationships/customXml" Target="../ink/ink1798.xml"/><Relationship Id="rId281" Type="http://schemas.openxmlformats.org/officeDocument/2006/relationships/image" Target="../media/image1799.png"/><Relationship Id="rId337" Type="http://schemas.openxmlformats.org/officeDocument/2006/relationships/customXml" Target="../ink/ink1854.xml"/><Relationship Id="rId34" Type="http://schemas.openxmlformats.org/officeDocument/2006/relationships/customXml" Target="../ink/ink1701.xml"/><Relationship Id="rId76" Type="http://schemas.openxmlformats.org/officeDocument/2006/relationships/customXml" Target="../ink/ink1722.xml"/><Relationship Id="rId141" Type="http://schemas.openxmlformats.org/officeDocument/2006/relationships/image" Target="../media/image1730.png"/><Relationship Id="rId7" Type="http://schemas.openxmlformats.org/officeDocument/2006/relationships/image" Target="../media/image1665.png"/><Relationship Id="rId183" Type="http://schemas.openxmlformats.org/officeDocument/2006/relationships/image" Target="../media/image1751.png"/><Relationship Id="rId239" Type="http://schemas.openxmlformats.org/officeDocument/2006/relationships/image" Target="../media/image1779.png"/><Relationship Id="rId250" Type="http://schemas.openxmlformats.org/officeDocument/2006/relationships/customXml" Target="../ink/ink1809.xml"/><Relationship Id="rId292" Type="http://schemas.openxmlformats.org/officeDocument/2006/relationships/image" Target="../media/image1804.png"/><Relationship Id="rId306" Type="http://schemas.openxmlformats.org/officeDocument/2006/relationships/image" Target="../media/image1810.png"/><Relationship Id="rId45" Type="http://schemas.openxmlformats.org/officeDocument/2006/relationships/image" Target="../media/image1684.png"/><Relationship Id="rId87" Type="http://schemas.openxmlformats.org/officeDocument/2006/relationships/image" Target="../media/image1704.png"/><Relationship Id="rId110" Type="http://schemas.openxmlformats.org/officeDocument/2006/relationships/customXml" Target="../ink/ink1739.xml"/><Relationship Id="rId348" Type="http://schemas.openxmlformats.org/officeDocument/2006/relationships/customXml" Target="../ink/ink1860.xml"/><Relationship Id="rId152" Type="http://schemas.openxmlformats.org/officeDocument/2006/relationships/customXml" Target="../ink/ink1760.xml"/><Relationship Id="rId194" Type="http://schemas.openxmlformats.org/officeDocument/2006/relationships/customXml" Target="../ink/ink1781.xml"/><Relationship Id="rId208" Type="http://schemas.openxmlformats.org/officeDocument/2006/relationships/customXml" Target="../ink/ink1788.xml"/><Relationship Id="rId261" Type="http://schemas.openxmlformats.org/officeDocument/2006/relationships/image" Target="../media/image1789.png"/><Relationship Id="rId14" Type="http://schemas.openxmlformats.org/officeDocument/2006/relationships/customXml" Target="../ink/ink1691.xml"/><Relationship Id="rId56" Type="http://schemas.openxmlformats.org/officeDocument/2006/relationships/customXml" Target="../ink/ink1712.xml"/><Relationship Id="rId317" Type="http://schemas.openxmlformats.org/officeDocument/2006/relationships/customXml" Target="../ink/ink1844.xml"/><Relationship Id="rId359" Type="http://schemas.openxmlformats.org/officeDocument/2006/relationships/image" Target="../media/image1836.png"/><Relationship Id="rId98" Type="http://schemas.openxmlformats.org/officeDocument/2006/relationships/customXml" Target="../ink/ink1733.xml"/><Relationship Id="rId121" Type="http://schemas.openxmlformats.org/officeDocument/2006/relationships/image" Target="../media/image1720.png"/><Relationship Id="rId163" Type="http://schemas.openxmlformats.org/officeDocument/2006/relationships/image" Target="../media/image1741.png"/><Relationship Id="rId219" Type="http://schemas.openxmlformats.org/officeDocument/2006/relationships/image" Target="../media/image1769.png"/><Relationship Id="rId370" Type="http://schemas.openxmlformats.org/officeDocument/2006/relationships/customXml" Target="../ink/ink1871.xml"/><Relationship Id="rId230" Type="http://schemas.openxmlformats.org/officeDocument/2006/relationships/customXml" Target="../ink/ink1799.xml"/><Relationship Id="rId25" Type="http://schemas.openxmlformats.org/officeDocument/2006/relationships/image" Target="../media/image1674.png"/><Relationship Id="rId67" Type="http://schemas.openxmlformats.org/officeDocument/2006/relationships/image" Target="../media/image1695.png"/><Relationship Id="rId272" Type="http://schemas.openxmlformats.org/officeDocument/2006/relationships/customXml" Target="../ink/ink1820.xml"/><Relationship Id="rId328" Type="http://schemas.openxmlformats.org/officeDocument/2006/relationships/image" Target="../media/image1821.png"/><Relationship Id="rId132" Type="http://schemas.openxmlformats.org/officeDocument/2006/relationships/customXml" Target="../ink/ink1750.xml"/><Relationship Id="rId174" Type="http://schemas.openxmlformats.org/officeDocument/2006/relationships/customXml" Target="../ink/ink1771.xml"/><Relationship Id="rId241" Type="http://schemas.openxmlformats.org/officeDocument/2006/relationships/image" Target="../media/image1780.png"/><Relationship Id="rId36" Type="http://schemas.openxmlformats.org/officeDocument/2006/relationships/customXml" Target="../ink/ink1702.xml"/><Relationship Id="rId283" Type="http://schemas.openxmlformats.org/officeDocument/2006/relationships/image" Target="../media/image1800.png"/><Relationship Id="rId339" Type="http://schemas.openxmlformats.org/officeDocument/2006/relationships/customXml" Target="../ink/ink1855.xml"/><Relationship Id="rId78" Type="http://schemas.openxmlformats.org/officeDocument/2006/relationships/customXml" Target="../ink/ink1723.xml"/><Relationship Id="rId101" Type="http://schemas.openxmlformats.org/officeDocument/2006/relationships/image" Target="../media/image1711.png"/><Relationship Id="rId143" Type="http://schemas.openxmlformats.org/officeDocument/2006/relationships/image" Target="../media/image1731.png"/><Relationship Id="rId185" Type="http://schemas.openxmlformats.org/officeDocument/2006/relationships/image" Target="../media/image1752.png"/><Relationship Id="rId350" Type="http://schemas.openxmlformats.org/officeDocument/2006/relationships/customXml" Target="../ink/ink1861.xml"/><Relationship Id="rId9" Type="http://schemas.openxmlformats.org/officeDocument/2006/relationships/image" Target="../media/image1666.png"/><Relationship Id="rId210" Type="http://schemas.openxmlformats.org/officeDocument/2006/relationships/customXml" Target="../ink/ink1789.xml"/><Relationship Id="rId26" Type="http://schemas.openxmlformats.org/officeDocument/2006/relationships/customXml" Target="../ink/ink1697.xml"/><Relationship Id="rId231" Type="http://schemas.openxmlformats.org/officeDocument/2006/relationships/image" Target="../media/image1775.png"/><Relationship Id="rId252" Type="http://schemas.openxmlformats.org/officeDocument/2006/relationships/customXml" Target="../ink/ink1810.xml"/><Relationship Id="rId273" Type="http://schemas.openxmlformats.org/officeDocument/2006/relationships/image" Target="../media/image1795.png"/><Relationship Id="rId294" Type="http://schemas.openxmlformats.org/officeDocument/2006/relationships/image" Target="../media/image1805.png"/><Relationship Id="rId308" Type="http://schemas.openxmlformats.org/officeDocument/2006/relationships/image" Target="../media/image1811.png"/><Relationship Id="rId329" Type="http://schemas.openxmlformats.org/officeDocument/2006/relationships/customXml" Target="../ink/ink1850.xml"/><Relationship Id="rId47" Type="http://schemas.openxmlformats.org/officeDocument/2006/relationships/image" Target="../media/image1685.png"/><Relationship Id="rId68" Type="http://schemas.openxmlformats.org/officeDocument/2006/relationships/customXml" Target="../ink/ink1718.xml"/><Relationship Id="rId89" Type="http://schemas.openxmlformats.org/officeDocument/2006/relationships/image" Target="../media/image1705.png"/><Relationship Id="rId112" Type="http://schemas.openxmlformats.org/officeDocument/2006/relationships/customXml" Target="../ink/ink1740.xml"/><Relationship Id="rId133" Type="http://schemas.openxmlformats.org/officeDocument/2006/relationships/image" Target="../media/image1726.png"/><Relationship Id="rId154" Type="http://schemas.openxmlformats.org/officeDocument/2006/relationships/customXml" Target="../ink/ink1761.xml"/><Relationship Id="rId175" Type="http://schemas.openxmlformats.org/officeDocument/2006/relationships/image" Target="../media/image1747.png"/><Relationship Id="rId340" Type="http://schemas.openxmlformats.org/officeDocument/2006/relationships/customXml" Target="../ink/ink1856.xml"/><Relationship Id="rId361" Type="http://schemas.openxmlformats.org/officeDocument/2006/relationships/image" Target="../media/image1837.png"/><Relationship Id="rId196" Type="http://schemas.openxmlformats.org/officeDocument/2006/relationships/customXml" Target="../ink/ink1782.xml"/><Relationship Id="rId200" Type="http://schemas.openxmlformats.org/officeDocument/2006/relationships/customXml" Target="../ink/ink1784.xml"/><Relationship Id="rId16" Type="http://schemas.openxmlformats.org/officeDocument/2006/relationships/customXml" Target="../ink/ink1692.xml"/><Relationship Id="rId221" Type="http://schemas.openxmlformats.org/officeDocument/2006/relationships/image" Target="../media/image1770.png"/><Relationship Id="rId242" Type="http://schemas.openxmlformats.org/officeDocument/2006/relationships/customXml" Target="../ink/ink1805.xml"/><Relationship Id="rId263" Type="http://schemas.openxmlformats.org/officeDocument/2006/relationships/image" Target="../media/image1790.png"/><Relationship Id="rId284" Type="http://schemas.openxmlformats.org/officeDocument/2006/relationships/customXml" Target="../ink/ink1826.xml"/><Relationship Id="rId319" Type="http://schemas.openxmlformats.org/officeDocument/2006/relationships/customXml" Target="../ink/ink1845.xml"/><Relationship Id="rId37" Type="http://schemas.openxmlformats.org/officeDocument/2006/relationships/image" Target="../media/image1680.png"/><Relationship Id="rId58" Type="http://schemas.openxmlformats.org/officeDocument/2006/relationships/customXml" Target="../ink/ink1713.xml"/><Relationship Id="rId79" Type="http://schemas.openxmlformats.org/officeDocument/2006/relationships/image" Target="../media/image1700.png"/><Relationship Id="rId102" Type="http://schemas.openxmlformats.org/officeDocument/2006/relationships/customXml" Target="../ink/ink1735.xml"/><Relationship Id="rId123" Type="http://schemas.openxmlformats.org/officeDocument/2006/relationships/image" Target="../media/image1721.png"/><Relationship Id="rId144" Type="http://schemas.openxmlformats.org/officeDocument/2006/relationships/customXml" Target="../ink/ink1756.xml"/><Relationship Id="rId330" Type="http://schemas.openxmlformats.org/officeDocument/2006/relationships/image" Target="../media/image1822.png"/><Relationship Id="rId90" Type="http://schemas.openxmlformats.org/officeDocument/2006/relationships/customXml" Target="../ink/ink1729.xml"/><Relationship Id="rId165" Type="http://schemas.openxmlformats.org/officeDocument/2006/relationships/image" Target="../media/image1742.png"/><Relationship Id="rId186" Type="http://schemas.openxmlformats.org/officeDocument/2006/relationships/customXml" Target="../ink/ink1777.xml"/><Relationship Id="rId351" Type="http://schemas.openxmlformats.org/officeDocument/2006/relationships/image" Target="../media/image1832.png"/><Relationship Id="rId372" Type="http://schemas.openxmlformats.org/officeDocument/2006/relationships/customXml" Target="../ink/ink1872.xml"/><Relationship Id="rId211" Type="http://schemas.openxmlformats.org/officeDocument/2006/relationships/image" Target="../media/image1765.png"/><Relationship Id="rId232" Type="http://schemas.openxmlformats.org/officeDocument/2006/relationships/customXml" Target="../ink/ink1800.xml"/><Relationship Id="rId253" Type="http://schemas.openxmlformats.org/officeDocument/2006/relationships/image" Target="../media/image210.png"/><Relationship Id="rId274" Type="http://schemas.openxmlformats.org/officeDocument/2006/relationships/customXml" Target="../ink/ink1821.xml"/><Relationship Id="rId295" Type="http://schemas.openxmlformats.org/officeDocument/2006/relationships/customXml" Target="../ink/ink1832.xml"/><Relationship Id="rId309" Type="http://schemas.openxmlformats.org/officeDocument/2006/relationships/customXml" Target="../ink/ink1840.xml"/><Relationship Id="rId27" Type="http://schemas.openxmlformats.org/officeDocument/2006/relationships/image" Target="../media/image1675.png"/><Relationship Id="rId48" Type="http://schemas.openxmlformats.org/officeDocument/2006/relationships/customXml" Target="../ink/ink1708.xml"/><Relationship Id="rId69" Type="http://schemas.openxmlformats.org/officeDocument/2006/relationships/image" Target="../media/image1696.png"/><Relationship Id="rId113" Type="http://schemas.openxmlformats.org/officeDocument/2006/relationships/image" Target="../media/image1716.png"/><Relationship Id="rId134" Type="http://schemas.openxmlformats.org/officeDocument/2006/relationships/customXml" Target="../ink/ink1751.xml"/><Relationship Id="rId320" Type="http://schemas.openxmlformats.org/officeDocument/2006/relationships/image" Target="../media/image1817.png"/><Relationship Id="rId80" Type="http://schemas.openxmlformats.org/officeDocument/2006/relationships/customXml" Target="../ink/ink1724.xml"/><Relationship Id="rId155" Type="http://schemas.openxmlformats.org/officeDocument/2006/relationships/image" Target="../media/image1737.png"/><Relationship Id="rId176" Type="http://schemas.openxmlformats.org/officeDocument/2006/relationships/customXml" Target="../ink/ink1772.xml"/><Relationship Id="rId197" Type="http://schemas.openxmlformats.org/officeDocument/2006/relationships/image" Target="../media/image1758.png"/><Relationship Id="rId341" Type="http://schemas.openxmlformats.org/officeDocument/2006/relationships/image" Target="../media/image1827.png"/><Relationship Id="rId362" Type="http://schemas.openxmlformats.org/officeDocument/2006/relationships/customXml" Target="../ink/ink1867.xml"/><Relationship Id="rId201" Type="http://schemas.openxmlformats.org/officeDocument/2006/relationships/image" Target="../media/image1760.png"/><Relationship Id="rId222" Type="http://schemas.openxmlformats.org/officeDocument/2006/relationships/customXml" Target="../ink/ink1795.xml"/><Relationship Id="rId243" Type="http://schemas.openxmlformats.org/officeDocument/2006/relationships/image" Target="../media/image1781.png"/><Relationship Id="rId264" Type="http://schemas.openxmlformats.org/officeDocument/2006/relationships/customXml" Target="../ink/ink1816.xml"/><Relationship Id="rId285" Type="http://schemas.openxmlformats.org/officeDocument/2006/relationships/image" Target="../media/image1801.png"/><Relationship Id="rId17" Type="http://schemas.openxmlformats.org/officeDocument/2006/relationships/image" Target="../media/image1670.png"/><Relationship Id="rId38" Type="http://schemas.openxmlformats.org/officeDocument/2006/relationships/customXml" Target="../ink/ink1703.xml"/><Relationship Id="rId59" Type="http://schemas.openxmlformats.org/officeDocument/2006/relationships/image" Target="../media/image1691.png"/><Relationship Id="rId103" Type="http://schemas.openxmlformats.org/officeDocument/2006/relationships/image" Target="../media/image1646.png"/><Relationship Id="rId124" Type="http://schemas.openxmlformats.org/officeDocument/2006/relationships/customXml" Target="../ink/ink1746.xml"/><Relationship Id="rId310" Type="http://schemas.openxmlformats.org/officeDocument/2006/relationships/image" Target="../media/image1812.png"/><Relationship Id="rId70" Type="http://schemas.openxmlformats.org/officeDocument/2006/relationships/customXml" Target="../ink/ink1719.xml"/><Relationship Id="rId91" Type="http://schemas.openxmlformats.org/officeDocument/2006/relationships/image" Target="../media/image1706.png"/><Relationship Id="rId145" Type="http://schemas.openxmlformats.org/officeDocument/2006/relationships/image" Target="../media/image1732.png"/><Relationship Id="rId166" Type="http://schemas.openxmlformats.org/officeDocument/2006/relationships/customXml" Target="../ink/ink1767.xml"/><Relationship Id="rId187" Type="http://schemas.openxmlformats.org/officeDocument/2006/relationships/image" Target="../media/image1753.png"/><Relationship Id="rId331" Type="http://schemas.openxmlformats.org/officeDocument/2006/relationships/customXml" Target="../ink/ink1851.xml"/><Relationship Id="rId352" Type="http://schemas.openxmlformats.org/officeDocument/2006/relationships/customXml" Target="../ink/ink1862.xml"/><Relationship Id="rId373" Type="http://schemas.openxmlformats.org/officeDocument/2006/relationships/image" Target="../media/image1843.png"/><Relationship Id="rId1" Type="http://schemas.openxmlformats.org/officeDocument/2006/relationships/slideLayout" Target="../slideLayouts/slideLayout2.xml"/><Relationship Id="rId212" Type="http://schemas.openxmlformats.org/officeDocument/2006/relationships/customXml" Target="../ink/ink1790.xml"/><Relationship Id="rId233" Type="http://schemas.openxmlformats.org/officeDocument/2006/relationships/image" Target="../media/image1776.png"/><Relationship Id="rId254" Type="http://schemas.openxmlformats.org/officeDocument/2006/relationships/customXml" Target="../ink/ink1811.xml"/><Relationship Id="rId28" Type="http://schemas.openxmlformats.org/officeDocument/2006/relationships/customXml" Target="../ink/ink1698.xml"/><Relationship Id="rId49" Type="http://schemas.openxmlformats.org/officeDocument/2006/relationships/image" Target="../media/image1686.png"/><Relationship Id="rId114" Type="http://schemas.openxmlformats.org/officeDocument/2006/relationships/customXml" Target="../ink/ink1741.xml"/><Relationship Id="rId275" Type="http://schemas.openxmlformats.org/officeDocument/2006/relationships/image" Target="../media/image1796.png"/><Relationship Id="rId296" Type="http://schemas.openxmlformats.org/officeDocument/2006/relationships/image" Target="../media/image1806.png"/><Relationship Id="rId300" Type="http://schemas.openxmlformats.org/officeDocument/2006/relationships/image" Target="../media/image1808.png"/><Relationship Id="rId60" Type="http://schemas.openxmlformats.org/officeDocument/2006/relationships/customXml" Target="../ink/ink1714.xml"/><Relationship Id="rId81" Type="http://schemas.openxmlformats.org/officeDocument/2006/relationships/image" Target="../media/image1701.png"/><Relationship Id="rId135" Type="http://schemas.openxmlformats.org/officeDocument/2006/relationships/image" Target="../media/image1727.png"/><Relationship Id="rId156" Type="http://schemas.openxmlformats.org/officeDocument/2006/relationships/customXml" Target="../ink/ink1762.xml"/><Relationship Id="rId177" Type="http://schemas.openxmlformats.org/officeDocument/2006/relationships/image" Target="../media/image1748.png"/><Relationship Id="rId198" Type="http://schemas.openxmlformats.org/officeDocument/2006/relationships/customXml" Target="../ink/ink1783.xml"/><Relationship Id="rId321" Type="http://schemas.openxmlformats.org/officeDocument/2006/relationships/customXml" Target="../ink/ink1846.xml"/><Relationship Id="rId342" Type="http://schemas.openxmlformats.org/officeDocument/2006/relationships/customXml" Target="../ink/ink1857.xml"/><Relationship Id="rId363" Type="http://schemas.openxmlformats.org/officeDocument/2006/relationships/image" Target="../media/image1838.png"/><Relationship Id="rId202" Type="http://schemas.openxmlformats.org/officeDocument/2006/relationships/customXml" Target="../ink/ink1785.xml"/><Relationship Id="rId223" Type="http://schemas.openxmlformats.org/officeDocument/2006/relationships/image" Target="../media/image1771.png"/><Relationship Id="rId244" Type="http://schemas.openxmlformats.org/officeDocument/2006/relationships/customXml" Target="../ink/ink1806.xml"/><Relationship Id="rId18" Type="http://schemas.openxmlformats.org/officeDocument/2006/relationships/customXml" Target="../ink/ink1693.xml"/><Relationship Id="rId39" Type="http://schemas.openxmlformats.org/officeDocument/2006/relationships/image" Target="../media/image1681.png"/><Relationship Id="rId265" Type="http://schemas.openxmlformats.org/officeDocument/2006/relationships/image" Target="../media/image1791.png"/><Relationship Id="rId286" Type="http://schemas.openxmlformats.org/officeDocument/2006/relationships/customXml" Target="../ink/ink1827.xml"/><Relationship Id="rId50" Type="http://schemas.openxmlformats.org/officeDocument/2006/relationships/customXml" Target="../ink/ink1709.xml"/><Relationship Id="rId104" Type="http://schemas.openxmlformats.org/officeDocument/2006/relationships/customXml" Target="../ink/ink1736.xml"/><Relationship Id="rId125" Type="http://schemas.openxmlformats.org/officeDocument/2006/relationships/image" Target="../media/image1722.png"/><Relationship Id="rId146" Type="http://schemas.openxmlformats.org/officeDocument/2006/relationships/customXml" Target="../ink/ink1757.xml"/><Relationship Id="rId167" Type="http://schemas.openxmlformats.org/officeDocument/2006/relationships/image" Target="../media/image1743.png"/><Relationship Id="rId188" Type="http://schemas.openxmlformats.org/officeDocument/2006/relationships/customXml" Target="../ink/ink1778.xml"/><Relationship Id="rId311" Type="http://schemas.openxmlformats.org/officeDocument/2006/relationships/customXml" Target="../ink/ink1841.xml"/><Relationship Id="rId332" Type="http://schemas.openxmlformats.org/officeDocument/2006/relationships/image" Target="../media/image1823.png"/><Relationship Id="rId353" Type="http://schemas.openxmlformats.org/officeDocument/2006/relationships/image" Target="../media/image1833.png"/><Relationship Id="rId374" Type="http://schemas.openxmlformats.org/officeDocument/2006/relationships/customXml" Target="../ink/ink1873.xml"/><Relationship Id="rId71" Type="http://schemas.openxmlformats.org/officeDocument/2006/relationships/image" Target="../media/image1697.png"/><Relationship Id="rId92" Type="http://schemas.openxmlformats.org/officeDocument/2006/relationships/customXml" Target="../ink/ink1730.xml"/><Relationship Id="rId213" Type="http://schemas.openxmlformats.org/officeDocument/2006/relationships/image" Target="../media/image1766.png"/><Relationship Id="rId234" Type="http://schemas.openxmlformats.org/officeDocument/2006/relationships/customXml" Target="../ink/ink1801.xml"/><Relationship Id="rId2" Type="http://schemas.openxmlformats.org/officeDocument/2006/relationships/customXml" Target="../ink/ink1685.xml"/><Relationship Id="rId29" Type="http://schemas.openxmlformats.org/officeDocument/2006/relationships/image" Target="../media/image1676.png"/><Relationship Id="rId255" Type="http://schemas.openxmlformats.org/officeDocument/2006/relationships/image" Target="../media/image1786.png"/><Relationship Id="rId276" Type="http://schemas.openxmlformats.org/officeDocument/2006/relationships/customXml" Target="../ink/ink1822.xml"/><Relationship Id="rId297" Type="http://schemas.openxmlformats.org/officeDocument/2006/relationships/customXml" Target="../ink/ink1833.xml"/><Relationship Id="rId40" Type="http://schemas.openxmlformats.org/officeDocument/2006/relationships/customXml" Target="../ink/ink1704.xml"/><Relationship Id="rId115" Type="http://schemas.openxmlformats.org/officeDocument/2006/relationships/image" Target="../media/image1717.png"/><Relationship Id="rId136" Type="http://schemas.openxmlformats.org/officeDocument/2006/relationships/customXml" Target="../ink/ink1752.xml"/><Relationship Id="rId157" Type="http://schemas.openxmlformats.org/officeDocument/2006/relationships/image" Target="../media/image1738.png"/><Relationship Id="rId178" Type="http://schemas.openxmlformats.org/officeDocument/2006/relationships/customXml" Target="../ink/ink1773.xml"/><Relationship Id="rId301" Type="http://schemas.openxmlformats.org/officeDocument/2006/relationships/customXml" Target="../ink/ink1835.xml"/><Relationship Id="rId322" Type="http://schemas.openxmlformats.org/officeDocument/2006/relationships/image" Target="../media/image1818.png"/><Relationship Id="rId343" Type="http://schemas.openxmlformats.org/officeDocument/2006/relationships/image" Target="../media/image1828.png"/><Relationship Id="rId364" Type="http://schemas.openxmlformats.org/officeDocument/2006/relationships/customXml" Target="../ink/ink1868.xml"/><Relationship Id="rId61" Type="http://schemas.openxmlformats.org/officeDocument/2006/relationships/image" Target="../media/image1692.png"/><Relationship Id="rId82" Type="http://schemas.openxmlformats.org/officeDocument/2006/relationships/customXml" Target="../ink/ink1725.xml"/><Relationship Id="rId199" Type="http://schemas.openxmlformats.org/officeDocument/2006/relationships/image" Target="../media/image1759.png"/><Relationship Id="rId203" Type="http://schemas.openxmlformats.org/officeDocument/2006/relationships/image" Target="../media/image1761.png"/><Relationship Id="rId19" Type="http://schemas.openxmlformats.org/officeDocument/2006/relationships/image" Target="../media/image1671.png"/><Relationship Id="rId224" Type="http://schemas.openxmlformats.org/officeDocument/2006/relationships/customXml" Target="../ink/ink1796.xml"/><Relationship Id="rId245" Type="http://schemas.openxmlformats.org/officeDocument/2006/relationships/image" Target="../media/image1782.png"/><Relationship Id="rId266" Type="http://schemas.openxmlformats.org/officeDocument/2006/relationships/customXml" Target="../ink/ink1817.xml"/><Relationship Id="rId287" Type="http://schemas.openxmlformats.org/officeDocument/2006/relationships/customXml" Target="../ink/ink1828.xml"/><Relationship Id="rId30" Type="http://schemas.openxmlformats.org/officeDocument/2006/relationships/customXml" Target="../ink/ink1699.xml"/><Relationship Id="rId105" Type="http://schemas.openxmlformats.org/officeDocument/2006/relationships/image" Target="../media/image1712.png"/><Relationship Id="rId126" Type="http://schemas.openxmlformats.org/officeDocument/2006/relationships/customXml" Target="../ink/ink1747.xml"/><Relationship Id="rId147" Type="http://schemas.openxmlformats.org/officeDocument/2006/relationships/image" Target="../media/image1733.png"/><Relationship Id="rId168" Type="http://schemas.openxmlformats.org/officeDocument/2006/relationships/customXml" Target="../ink/ink1768.xml"/><Relationship Id="rId312" Type="http://schemas.openxmlformats.org/officeDocument/2006/relationships/image" Target="../media/image1813.png"/><Relationship Id="rId333" Type="http://schemas.openxmlformats.org/officeDocument/2006/relationships/customXml" Target="../ink/ink1852.xml"/><Relationship Id="rId354" Type="http://schemas.openxmlformats.org/officeDocument/2006/relationships/customXml" Target="../ink/ink1863.xml"/><Relationship Id="rId51" Type="http://schemas.openxmlformats.org/officeDocument/2006/relationships/image" Target="../media/image1687.png"/><Relationship Id="rId72" Type="http://schemas.openxmlformats.org/officeDocument/2006/relationships/customXml" Target="../ink/ink1720.xml"/><Relationship Id="rId93" Type="http://schemas.openxmlformats.org/officeDocument/2006/relationships/image" Target="../media/image1707.png"/><Relationship Id="rId189" Type="http://schemas.openxmlformats.org/officeDocument/2006/relationships/image" Target="../media/image1754.png"/><Relationship Id="rId375" Type="http://schemas.openxmlformats.org/officeDocument/2006/relationships/image" Target="../media/image1844.png"/><Relationship Id="rId3" Type="http://schemas.openxmlformats.org/officeDocument/2006/relationships/image" Target="../media/image1663.png"/><Relationship Id="rId214" Type="http://schemas.openxmlformats.org/officeDocument/2006/relationships/customXml" Target="../ink/ink1791.xml"/><Relationship Id="rId235" Type="http://schemas.openxmlformats.org/officeDocument/2006/relationships/image" Target="../media/image1777.png"/><Relationship Id="rId256" Type="http://schemas.openxmlformats.org/officeDocument/2006/relationships/customXml" Target="../ink/ink1812.xml"/><Relationship Id="rId277" Type="http://schemas.openxmlformats.org/officeDocument/2006/relationships/image" Target="../media/image1797.png"/><Relationship Id="rId298" Type="http://schemas.openxmlformats.org/officeDocument/2006/relationships/image" Target="../media/image1807.png"/><Relationship Id="rId116" Type="http://schemas.openxmlformats.org/officeDocument/2006/relationships/customXml" Target="../ink/ink1742.xml"/><Relationship Id="rId137" Type="http://schemas.openxmlformats.org/officeDocument/2006/relationships/image" Target="../media/image1728.png"/><Relationship Id="rId158" Type="http://schemas.openxmlformats.org/officeDocument/2006/relationships/customXml" Target="../ink/ink1763.xml"/><Relationship Id="rId302" Type="http://schemas.openxmlformats.org/officeDocument/2006/relationships/customXml" Target="../ink/ink1836.xml"/><Relationship Id="rId323" Type="http://schemas.openxmlformats.org/officeDocument/2006/relationships/customXml" Target="../ink/ink1847.xml"/><Relationship Id="rId344" Type="http://schemas.openxmlformats.org/officeDocument/2006/relationships/customXml" Target="../ink/ink1858.xml"/><Relationship Id="rId20" Type="http://schemas.openxmlformats.org/officeDocument/2006/relationships/customXml" Target="../ink/ink1694.xml"/><Relationship Id="rId41" Type="http://schemas.openxmlformats.org/officeDocument/2006/relationships/image" Target="../media/image1682.png"/><Relationship Id="rId62" Type="http://schemas.openxmlformats.org/officeDocument/2006/relationships/customXml" Target="../ink/ink1715.xml"/><Relationship Id="rId83" Type="http://schemas.openxmlformats.org/officeDocument/2006/relationships/image" Target="../media/image1702.png"/><Relationship Id="rId179" Type="http://schemas.openxmlformats.org/officeDocument/2006/relationships/image" Target="../media/image1749.png"/><Relationship Id="rId365" Type="http://schemas.openxmlformats.org/officeDocument/2006/relationships/image" Target="../media/image1839.png"/><Relationship Id="rId190" Type="http://schemas.openxmlformats.org/officeDocument/2006/relationships/customXml" Target="../ink/ink1779.xml"/><Relationship Id="rId204" Type="http://schemas.openxmlformats.org/officeDocument/2006/relationships/customXml" Target="../ink/ink1786.xml"/><Relationship Id="rId225" Type="http://schemas.openxmlformats.org/officeDocument/2006/relationships/image" Target="../media/image1772.png"/><Relationship Id="rId246" Type="http://schemas.openxmlformats.org/officeDocument/2006/relationships/customXml" Target="../ink/ink1807.xml"/><Relationship Id="rId267" Type="http://schemas.openxmlformats.org/officeDocument/2006/relationships/image" Target="../media/image1792.png"/><Relationship Id="rId288" Type="http://schemas.openxmlformats.org/officeDocument/2006/relationships/image" Target="../media/image1802.png"/><Relationship Id="rId106" Type="http://schemas.openxmlformats.org/officeDocument/2006/relationships/customXml" Target="../ink/ink1737.xml"/><Relationship Id="rId127" Type="http://schemas.openxmlformats.org/officeDocument/2006/relationships/image" Target="../media/image1723.png"/><Relationship Id="rId313" Type="http://schemas.openxmlformats.org/officeDocument/2006/relationships/customXml" Target="../ink/ink1842.xml"/><Relationship Id="rId10" Type="http://schemas.openxmlformats.org/officeDocument/2006/relationships/customXml" Target="../ink/ink1689.xml"/><Relationship Id="rId31" Type="http://schemas.openxmlformats.org/officeDocument/2006/relationships/image" Target="../media/image1677.png"/><Relationship Id="rId52" Type="http://schemas.openxmlformats.org/officeDocument/2006/relationships/customXml" Target="../ink/ink1710.xml"/><Relationship Id="rId73" Type="http://schemas.openxmlformats.org/officeDocument/2006/relationships/image" Target="../media/image393.png"/><Relationship Id="rId94" Type="http://schemas.openxmlformats.org/officeDocument/2006/relationships/customXml" Target="../ink/ink1731.xml"/><Relationship Id="rId148" Type="http://schemas.openxmlformats.org/officeDocument/2006/relationships/customXml" Target="../ink/ink1758.xml"/><Relationship Id="rId169" Type="http://schemas.openxmlformats.org/officeDocument/2006/relationships/image" Target="../media/image1744.png"/><Relationship Id="rId334" Type="http://schemas.openxmlformats.org/officeDocument/2006/relationships/image" Target="../media/image1824.png"/><Relationship Id="rId355" Type="http://schemas.openxmlformats.org/officeDocument/2006/relationships/image" Target="../media/image1834.png"/><Relationship Id="rId376" Type="http://schemas.openxmlformats.org/officeDocument/2006/relationships/customXml" Target="../ink/ink1874.xml"/><Relationship Id="rId4" Type="http://schemas.openxmlformats.org/officeDocument/2006/relationships/customXml" Target="../ink/ink1686.xml"/><Relationship Id="rId180" Type="http://schemas.openxmlformats.org/officeDocument/2006/relationships/customXml" Target="../ink/ink1774.xml"/><Relationship Id="rId215" Type="http://schemas.openxmlformats.org/officeDocument/2006/relationships/image" Target="../media/image1767.png"/><Relationship Id="rId236" Type="http://schemas.openxmlformats.org/officeDocument/2006/relationships/customXml" Target="../ink/ink1802.xml"/><Relationship Id="rId257" Type="http://schemas.openxmlformats.org/officeDocument/2006/relationships/image" Target="../media/image1787.png"/><Relationship Id="rId278" Type="http://schemas.openxmlformats.org/officeDocument/2006/relationships/customXml" Target="../ink/ink1823.xml"/><Relationship Id="rId303" Type="http://schemas.openxmlformats.org/officeDocument/2006/relationships/customXml" Target="../ink/ink1837.xml"/><Relationship Id="rId42" Type="http://schemas.openxmlformats.org/officeDocument/2006/relationships/customXml" Target="../ink/ink1705.xml"/><Relationship Id="rId84" Type="http://schemas.openxmlformats.org/officeDocument/2006/relationships/customXml" Target="../ink/ink1726.xml"/><Relationship Id="rId138" Type="http://schemas.openxmlformats.org/officeDocument/2006/relationships/customXml" Target="../ink/ink1753.xml"/><Relationship Id="rId345" Type="http://schemas.openxmlformats.org/officeDocument/2006/relationships/image" Target="../media/image1829.png"/><Relationship Id="rId191" Type="http://schemas.openxmlformats.org/officeDocument/2006/relationships/image" Target="../media/image1755.png"/><Relationship Id="rId205" Type="http://schemas.openxmlformats.org/officeDocument/2006/relationships/image" Target="../media/image1762.png"/><Relationship Id="rId247" Type="http://schemas.openxmlformats.org/officeDocument/2006/relationships/image" Target="../media/image1783.png"/><Relationship Id="rId107" Type="http://schemas.openxmlformats.org/officeDocument/2006/relationships/image" Target="../media/image1713.png"/><Relationship Id="rId289" Type="http://schemas.openxmlformats.org/officeDocument/2006/relationships/customXml" Target="../ink/ink1829.xml"/><Relationship Id="rId11" Type="http://schemas.openxmlformats.org/officeDocument/2006/relationships/image" Target="../media/image1667.png"/><Relationship Id="rId53" Type="http://schemas.openxmlformats.org/officeDocument/2006/relationships/image" Target="../media/image1688.png"/><Relationship Id="rId149" Type="http://schemas.openxmlformats.org/officeDocument/2006/relationships/image" Target="../media/image1734.png"/><Relationship Id="rId314" Type="http://schemas.openxmlformats.org/officeDocument/2006/relationships/image" Target="../media/image1814.png"/><Relationship Id="rId356" Type="http://schemas.openxmlformats.org/officeDocument/2006/relationships/customXml" Target="../ink/ink1864.xml"/><Relationship Id="rId95" Type="http://schemas.openxmlformats.org/officeDocument/2006/relationships/image" Target="../media/image1708.png"/><Relationship Id="rId160" Type="http://schemas.openxmlformats.org/officeDocument/2006/relationships/customXml" Target="../ink/ink1764.xml"/><Relationship Id="rId216" Type="http://schemas.openxmlformats.org/officeDocument/2006/relationships/customXml" Target="../ink/ink1792.xml"/><Relationship Id="rId258" Type="http://schemas.openxmlformats.org/officeDocument/2006/relationships/customXml" Target="../ink/ink1813.xml"/><Relationship Id="rId22" Type="http://schemas.openxmlformats.org/officeDocument/2006/relationships/customXml" Target="../ink/ink1695.xml"/><Relationship Id="rId64" Type="http://schemas.openxmlformats.org/officeDocument/2006/relationships/customXml" Target="../ink/ink1716.xml"/><Relationship Id="rId118" Type="http://schemas.openxmlformats.org/officeDocument/2006/relationships/customXml" Target="../ink/ink1743.xml"/><Relationship Id="rId325" Type="http://schemas.openxmlformats.org/officeDocument/2006/relationships/customXml" Target="../ink/ink1848.xml"/><Relationship Id="rId367" Type="http://schemas.openxmlformats.org/officeDocument/2006/relationships/image" Target="../media/image1840.png"/><Relationship Id="rId171" Type="http://schemas.openxmlformats.org/officeDocument/2006/relationships/image" Target="../media/image1745.png"/><Relationship Id="rId227" Type="http://schemas.openxmlformats.org/officeDocument/2006/relationships/image" Target="../media/image1773.png"/><Relationship Id="rId269" Type="http://schemas.openxmlformats.org/officeDocument/2006/relationships/image" Target="../media/image1793.png"/><Relationship Id="rId33" Type="http://schemas.openxmlformats.org/officeDocument/2006/relationships/image" Target="../media/image1678.png"/><Relationship Id="rId129" Type="http://schemas.openxmlformats.org/officeDocument/2006/relationships/image" Target="../media/image1724.png"/><Relationship Id="rId280" Type="http://schemas.openxmlformats.org/officeDocument/2006/relationships/customXml" Target="../ink/ink1824.xml"/><Relationship Id="rId336" Type="http://schemas.openxmlformats.org/officeDocument/2006/relationships/image" Target="../media/image1825.png"/><Relationship Id="rId75" Type="http://schemas.openxmlformats.org/officeDocument/2006/relationships/image" Target="../media/image1698.png"/><Relationship Id="rId140" Type="http://schemas.openxmlformats.org/officeDocument/2006/relationships/customXml" Target="../ink/ink1754.xml"/><Relationship Id="rId182" Type="http://schemas.openxmlformats.org/officeDocument/2006/relationships/customXml" Target="../ink/ink1775.xml"/><Relationship Id="rId6" Type="http://schemas.openxmlformats.org/officeDocument/2006/relationships/customXml" Target="../ink/ink1687.xml"/><Relationship Id="rId238" Type="http://schemas.openxmlformats.org/officeDocument/2006/relationships/customXml" Target="../ink/ink1803.xml"/><Relationship Id="rId291" Type="http://schemas.openxmlformats.org/officeDocument/2006/relationships/customXml" Target="../ink/ink1830.xml"/><Relationship Id="rId305" Type="http://schemas.openxmlformats.org/officeDocument/2006/relationships/customXml" Target="../ink/ink1838.xml"/><Relationship Id="rId347" Type="http://schemas.openxmlformats.org/officeDocument/2006/relationships/image" Target="../media/image1830.png"/><Relationship Id="rId44" Type="http://schemas.openxmlformats.org/officeDocument/2006/relationships/customXml" Target="../ink/ink1706.xml"/><Relationship Id="rId86" Type="http://schemas.openxmlformats.org/officeDocument/2006/relationships/customXml" Target="../ink/ink1727.xml"/><Relationship Id="rId151" Type="http://schemas.openxmlformats.org/officeDocument/2006/relationships/image" Target="../media/image1735.png"/><Relationship Id="rId193" Type="http://schemas.openxmlformats.org/officeDocument/2006/relationships/image" Target="../media/image1756.png"/><Relationship Id="rId207" Type="http://schemas.openxmlformats.org/officeDocument/2006/relationships/image" Target="../media/image1763.png"/><Relationship Id="rId249" Type="http://schemas.openxmlformats.org/officeDocument/2006/relationships/image" Target="../media/image1784.png"/><Relationship Id="rId13" Type="http://schemas.openxmlformats.org/officeDocument/2006/relationships/image" Target="../media/image1668.png"/><Relationship Id="rId109" Type="http://schemas.openxmlformats.org/officeDocument/2006/relationships/image" Target="../media/image1714.png"/><Relationship Id="rId260" Type="http://schemas.openxmlformats.org/officeDocument/2006/relationships/customXml" Target="../ink/ink1814.xml"/><Relationship Id="rId316" Type="http://schemas.openxmlformats.org/officeDocument/2006/relationships/image" Target="../media/image1815.png"/><Relationship Id="rId55" Type="http://schemas.openxmlformats.org/officeDocument/2006/relationships/image" Target="../media/image1689.png"/><Relationship Id="rId97" Type="http://schemas.openxmlformats.org/officeDocument/2006/relationships/image" Target="../media/image1709.png"/><Relationship Id="rId120" Type="http://schemas.openxmlformats.org/officeDocument/2006/relationships/customXml" Target="../ink/ink1744.xml"/><Relationship Id="rId358" Type="http://schemas.openxmlformats.org/officeDocument/2006/relationships/customXml" Target="../ink/ink1865.xml"/><Relationship Id="rId162" Type="http://schemas.openxmlformats.org/officeDocument/2006/relationships/customXml" Target="../ink/ink1765.xml"/><Relationship Id="rId218" Type="http://schemas.openxmlformats.org/officeDocument/2006/relationships/customXml" Target="../ink/ink1793.xml"/><Relationship Id="rId271" Type="http://schemas.openxmlformats.org/officeDocument/2006/relationships/image" Target="../media/image1794.png"/><Relationship Id="rId24" Type="http://schemas.openxmlformats.org/officeDocument/2006/relationships/customXml" Target="../ink/ink1696.xml"/><Relationship Id="rId66" Type="http://schemas.openxmlformats.org/officeDocument/2006/relationships/customXml" Target="../ink/ink1717.xml"/><Relationship Id="rId131" Type="http://schemas.openxmlformats.org/officeDocument/2006/relationships/image" Target="../media/image1725.png"/><Relationship Id="rId327" Type="http://schemas.openxmlformats.org/officeDocument/2006/relationships/customXml" Target="../ink/ink1849.xml"/><Relationship Id="rId369" Type="http://schemas.openxmlformats.org/officeDocument/2006/relationships/image" Target="../media/image1841.png"/><Relationship Id="rId173" Type="http://schemas.openxmlformats.org/officeDocument/2006/relationships/image" Target="../media/image1746.png"/><Relationship Id="rId229" Type="http://schemas.openxmlformats.org/officeDocument/2006/relationships/image" Target="../media/image1774.png"/><Relationship Id="rId240" Type="http://schemas.openxmlformats.org/officeDocument/2006/relationships/customXml" Target="../ink/ink1804.xml"/><Relationship Id="rId35" Type="http://schemas.openxmlformats.org/officeDocument/2006/relationships/image" Target="../media/image1679.png"/><Relationship Id="rId77" Type="http://schemas.openxmlformats.org/officeDocument/2006/relationships/image" Target="../media/image1699.png"/><Relationship Id="rId100" Type="http://schemas.openxmlformats.org/officeDocument/2006/relationships/customXml" Target="../ink/ink1734.xml"/><Relationship Id="rId282" Type="http://schemas.openxmlformats.org/officeDocument/2006/relationships/customXml" Target="../ink/ink1825.xml"/><Relationship Id="rId338" Type="http://schemas.openxmlformats.org/officeDocument/2006/relationships/image" Target="../media/image1826.png"/><Relationship Id="rId8" Type="http://schemas.openxmlformats.org/officeDocument/2006/relationships/customXml" Target="../ink/ink1688.xml"/><Relationship Id="rId142" Type="http://schemas.openxmlformats.org/officeDocument/2006/relationships/customXml" Target="../ink/ink1755.xml"/><Relationship Id="rId184" Type="http://schemas.openxmlformats.org/officeDocument/2006/relationships/customXml" Target="../ink/ink1776.xml"/><Relationship Id="rId251" Type="http://schemas.openxmlformats.org/officeDocument/2006/relationships/image" Target="../media/image1785.png"/><Relationship Id="rId46" Type="http://schemas.openxmlformats.org/officeDocument/2006/relationships/customXml" Target="../ink/ink1707.xml"/><Relationship Id="rId293" Type="http://schemas.openxmlformats.org/officeDocument/2006/relationships/customXml" Target="../ink/ink1831.xml"/><Relationship Id="rId307" Type="http://schemas.openxmlformats.org/officeDocument/2006/relationships/customXml" Target="../ink/ink1839.xml"/><Relationship Id="rId349" Type="http://schemas.openxmlformats.org/officeDocument/2006/relationships/image" Target="../media/image1831.png"/><Relationship Id="rId88" Type="http://schemas.openxmlformats.org/officeDocument/2006/relationships/customXml" Target="../ink/ink1728.xml"/><Relationship Id="rId111" Type="http://schemas.openxmlformats.org/officeDocument/2006/relationships/image" Target="../media/image1715.png"/><Relationship Id="rId153" Type="http://schemas.openxmlformats.org/officeDocument/2006/relationships/image" Target="../media/image1736.png"/><Relationship Id="rId195" Type="http://schemas.openxmlformats.org/officeDocument/2006/relationships/image" Target="../media/image1757.png"/><Relationship Id="rId209" Type="http://schemas.openxmlformats.org/officeDocument/2006/relationships/image" Target="../media/image1764.png"/><Relationship Id="rId360" Type="http://schemas.openxmlformats.org/officeDocument/2006/relationships/customXml" Target="../ink/ink1866.xml"/><Relationship Id="rId220" Type="http://schemas.openxmlformats.org/officeDocument/2006/relationships/customXml" Target="../ink/ink1794.xml"/><Relationship Id="rId15" Type="http://schemas.openxmlformats.org/officeDocument/2006/relationships/image" Target="../media/image1669.png"/><Relationship Id="rId57" Type="http://schemas.openxmlformats.org/officeDocument/2006/relationships/image" Target="../media/image1690.png"/><Relationship Id="rId262" Type="http://schemas.openxmlformats.org/officeDocument/2006/relationships/customXml" Target="../ink/ink1815.xml"/><Relationship Id="rId318" Type="http://schemas.openxmlformats.org/officeDocument/2006/relationships/image" Target="../media/image1816.png"/><Relationship Id="rId99" Type="http://schemas.openxmlformats.org/officeDocument/2006/relationships/image" Target="../media/image1710.png"/><Relationship Id="rId122" Type="http://schemas.openxmlformats.org/officeDocument/2006/relationships/customXml" Target="../ink/ink1745.xml"/><Relationship Id="rId164" Type="http://schemas.openxmlformats.org/officeDocument/2006/relationships/customXml" Target="../ink/ink1766.xml"/><Relationship Id="rId371" Type="http://schemas.openxmlformats.org/officeDocument/2006/relationships/image" Target="../media/image1842.png"/></Relationships>
</file>

<file path=ppt/slides/_rels/slide36.xml.rels><?xml version="1.0" encoding="UTF-8" standalone="yes"?>
<Relationships xmlns="http://schemas.openxmlformats.org/package/2006/relationships"><Relationship Id="rId117" Type="http://schemas.openxmlformats.org/officeDocument/2006/relationships/image" Target="../media/image1899.png"/><Relationship Id="rId21" Type="http://schemas.openxmlformats.org/officeDocument/2006/relationships/image" Target="../media/image1855.png"/><Relationship Id="rId42" Type="http://schemas.openxmlformats.org/officeDocument/2006/relationships/customXml" Target="../ink/ink1895.xml"/><Relationship Id="rId63" Type="http://schemas.openxmlformats.org/officeDocument/2006/relationships/image" Target="../media/image1873.png"/><Relationship Id="rId84" Type="http://schemas.openxmlformats.org/officeDocument/2006/relationships/customXml" Target="../ink/ink1916.xml"/><Relationship Id="rId138" Type="http://schemas.openxmlformats.org/officeDocument/2006/relationships/customXml" Target="../ink/ink1943.xml"/><Relationship Id="rId159" Type="http://schemas.openxmlformats.org/officeDocument/2006/relationships/customXml" Target="../ink/ink1954.xml"/><Relationship Id="rId170" Type="http://schemas.openxmlformats.org/officeDocument/2006/relationships/image" Target="../media/image1924.png"/><Relationship Id="rId191" Type="http://schemas.openxmlformats.org/officeDocument/2006/relationships/customXml" Target="../ink/ink1970.xml"/><Relationship Id="rId205" Type="http://schemas.openxmlformats.org/officeDocument/2006/relationships/customXml" Target="../ink/ink1977.xml"/><Relationship Id="rId226" Type="http://schemas.openxmlformats.org/officeDocument/2006/relationships/image" Target="../media/image1952.png"/><Relationship Id="rId107" Type="http://schemas.openxmlformats.org/officeDocument/2006/relationships/image" Target="../media/image1894.png"/><Relationship Id="rId11" Type="http://schemas.openxmlformats.org/officeDocument/2006/relationships/image" Target="../media/image1850.png"/><Relationship Id="rId32" Type="http://schemas.openxmlformats.org/officeDocument/2006/relationships/customXml" Target="../ink/ink1890.xml"/><Relationship Id="rId53" Type="http://schemas.openxmlformats.org/officeDocument/2006/relationships/image" Target="../media/image1870.png"/><Relationship Id="rId74" Type="http://schemas.openxmlformats.org/officeDocument/2006/relationships/customXml" Target="../ink/ink1911.xml"/><Relationship Id="rId128" Type="http://schemas.openxmlformats.org/officeDocument/2006/relationships/customXml" Target="../ink/ink1938.xml"/><Relationship Id="rId149" Type="http://schemas.openxmlformats.org/officeDocument/2006/relationships/image" Target="../media/image1915.png"/><Relationship Id="rId5" Type="http://schemas.openxmlformats.org/officeDocument/2006/relationships/image" Target="../media/image1847.png"/><Relationship Id="rId95" Type="http://schemas.openxmlformats.org/officeDocument/2006/relationships/image" Target="../media/image1888.png"/><Relationship Id="rId160" Type="http://schemas.openxmlformats.org/officeDocument/2006/relationships/image" Target="../media/image1919.png"/><Relationship Id="rId181" Type="http://schemas.openxmlformats.org/officeDocument/2006/relationships/customXml" Target="../ink/ink1965.xml"/><Relationship Id="rId216" Type="http://schemas.openxmlformats.org/officeDocument/2006/relationships/image" Target="../media/image1947.png"/><Relationship Id="rId237" Type="http://schemas.openxmlformats.org/officeDocument/2006/relationships/customXml" Target="../ink/ink1993.xml"/><Relationship Id="rId22" Type="http://schemas.openxmlformats.org/officeDocument/2006/relationships/customXml" Target="../ink/ink1885.xml"/><Relationship Id="rId43" Type="http://schemas.openxmlformats.org/officeDocument/2006/relationships/image" Target="../media/image1866.png"/><Relationship Id="rId64" Type="http://schemas.openxmlformats.org/officeDocument/2006/relationships/customXml" Target="../ink/ink1906.xml"/><Relationship Id="rId118" Type="http://schemas.openxmlformats.org/officeDocument/2006/relationships/customXml" Target="../ink/ink1933.xml"/><Relationship Id="rId139" Type="http://schemas.openxmlformats.org/officeDocument/2006/relationships/image" Target="../media/image1910.png"/><Relationship Id="rId85" Type="http://schemas.openxmlformats.org/officeDocument/2006/relationships/image" Target="../media/image1883.png"/><Relationship Id="rId150" Type="http://schemas.openxmlformats.org/officeDocument/2006/relationships/customXml" Target="../ink/ink1949.xml"/><Relationship Id="rId171" Type="http://schemas.openxmlformats.org/officeDocument/2006/relationships/customXml" Target="../ink/ink1960.xml"/><Relationship Id="rId192" Type="http://schemas.openxmlformats.org/officeDocument/2006/relationships/image" Target="../media/image1935.png"/><Relationship Id="rId206" Type="http://schemas.openxmlformats.org/officeDocument/2006/relationships/image" Target="../media/image1942.png"/><Relationship Id="rId227" Type="http://schemas.openxmlformats.org/officeDocument/2006/relationships/customXml" Target="../ink/ink1988.xml"/><Relationship Id="rId12" Type="http://schemas.openxmlformats.org/officeDocument/2006/relationships/customXml" Target="../ink/ink1880.xml"/><Relationship Id="rId33" Type="http://schemas.openxmlformats.org/officeDocument/2006/relationships/image" Target="../media/image1861.png"/><Relationship Id="rId108" Type="http://schemas.openxmlformats.org/officeDocument/2006/relationships/customXml" Target="../ink/ink1928.xml"/><Relationship Id="rId129" Type="http://schemas.openxmlformats.org/officeDocument/2006/relationships/image" Target="../media/image1905.png"/><Relationship Id="rId54" Type="http://schemas.openxmlformats.org/officeDocument/2006/relationships/customXml" Target="../ink/ink1901.xml"/><Relationship Id="rId75" Type="http://schemas.openxmlformats.org/officeDocument/2006/relationships/image" Target="../media/image1878.png"/><Relationship Id="rId96" Type="http://schemas.openxmlformats.org/officeDocument/2006/relationships/customXml" Target="../ink/ink1922.xml"/><Relationship Id="rId140" Type="http://schemas.openxmlformats.org/officeDocument/2006/relationships/customXml" Target="../ink/ink1944.xml"/><Relationship Id="rId161" Type="http://schemas.openxmlformats.org/officeDocument/2006/relationships/customXml" Target="../ink/ink1955.xml"/><Relationship Id="rId182" Type="http://schemas.openxmlformats.org/officeDocument/2006/relationships/image" Target="../media/image1930.png"/><Relationship Id="rId217" Type="http://schemas.openxmlformats.org/officeDocument/2006/relationships/customXml" Target="../ink/ink1983.xml"/><Relationship Id="rId6" Type="http://schemas.openxmlformats.org/officeDocument/2006/relationships/customXml" Target="../ink/ink1877.xml"/><Relationship Id="rId238" Type="http://schemas.openxmlformats.org/officeDocument/2006/relationships/image" Target="../media/image1958.png"/><Relationship Id="rId23" Type="http://schemas.openxmlformats.org/officeDocument/2006/relationships/image" Target="../media/image1856.png"/><Relationship Id="rId119" Type="http://schemas.openxmlformats.org/officeDocument/2006/relationships/image" Target="../media/image1900.png"/><Relationship Id="rId44" Type="http://schemas.openxmlformats.org/officeDocument/2006/relationships/customXml" Target="../ink/ink1896.xml"/><Relationship Id="rId65" Type="http://schemas.openxmlformats.org/officeDocument/2006/relationships/image" Target="../media/image1874.png"/><Relationship Id="rId86" Type="http://schemas.openxmlformats.org/officeDocument/2006/relationships/customXml" Target="../ink/ink1917.xml"/><Relationship Id="rId130" Type="http://schemas.openxmlformats.org/officeDocument/2006/relationships/customXml" Target="../ink/ink1939.xml"/><Relationship Id="rId151" Type="http://schemas.openxmlformats.org/officeDocument/2006/relationships/image" Target="../media/image1916.png"/><Relationship Id="rId172" Type="http://schemas.openxmlformats.org/officeDocument/2006/relationships/image" Target="../media/image1925.png"/><Relationship Id="rId193" Type="http://schemas.openxmlformats.org/officeDocument/2006/relationships/customXml" Target="../ink/ink1971.xml"/><Relationship Id="rId207" Type="http://schemas.openxmlformats.org/officeDocument/2006/relationships/customXml" Target="../ink/ink1978.xml"/><Relationship Id="rId228" Type="http://schemas.openxmlformats.org/officeDocument/2006/relationships/image" Target="../media/image1953.png"/><Relationship Id="rId13" Type="http://schemas.openxmlformats.org/officeDocument/2006/relationships/image" Target="../media/image1851.png"/><Relationship Id="rId109" Type="http://schemas.openxmlformats.org/officeDocument/2006/relationships/image" Target="../media/image1895.png"/><Relationship Id="rId34" Type="http://schemas.openxmlformats.org/officeDocument/2006/relationships/customXml" Target="../ink/ink1891.xml"/><Relationship Id="rId55" Type="http://schemas.openxmlformats.org/officeDocument/2006/relationships/image" Target="../media/image98.png"/><Relationship Id="rId76" Type="http://schemas.openxmlformats.org/officeDocument/2006/relationships/customXml" Target="../ink/ink1912.xml"/><Relationship Id="rId97" Type="http://schemas.openxmlformats.org/officeDocument/2006/relationships/image" Target="../media/image1889.png"/><Relationship Id="rId120" Type="http://schemas.openxmlformats.org/officeDocument/2006/relationships/customXml" Target="../ink/ink1934.xml"/><Relationship Id="rId141" Type="http://schemas.openxmlformats.org/officeDocument/2006/relationships/image" Target="../media/image1911.png"/><Relationship Id="rId7" Type="http://schemas.openxmlformats.org/officeDocument/2006/relationships/image" Target="../media/image1848.png"/><Relationship Id="rId162" Type="http://schemas.openxmlformats.org/officeDocument/2006/relationships/image" Target="../media/image1920.png"/><Relationship Id="rId183" Type="http://schemas.openxmlformats.org/officeDocument/2006/relationships/customXml" Target="../ink/ink1966.xml"/><Relationship Id="rId218" Type="http://schemas.openxmlformats.org/officeDocument/2006/relationships/image" Target="../media/image1948.png"/><Relationship Id="rId239" Type="http://schemas.openxmlformats.org/officeDocument/2006/relationships/customXml" Target="../ink/ink1994.xml"/><Relationship Id="rId24" Type="http://schemas.openxmlformats.org/officeDocument/2006/relationships/customXml" Target="../ink/ink1886.xml"/><Relationship Id="rId45" Type="http://schemas.openxmlformats.org/officeDocument/2006/relationships/image" Target="../media/image1867.png"/><Relationship Id="rId66" Type="http://schemas.openxmlformats.org/officeDocument/2006/relationships/customXml" Target="../ink/ink1907.xml"/><Relationship Id="rId87" Type="http://schemas.openxmlformats.org/officeDocument/2006/relationships/image" Target="../media/image1884.png"/><Relationship Id="rId110" Type="http://schemas.openxmlformats.org/officeDocument/2006/relationships/customXml" Target="../ink/ink1929.xml"/><Relationship Id="rId131" Type="http://schemas.openxmlformats.org/officeDocument/2006/relationships/image" Target="../media/image1906.png"/><Relationship Id="rId152" Type="http://schemas.openxmlformats.org/officeDocument/2006/relationships/customXml" Target="../ink/ink1950.xml"/><Relationship Id="rId173" Type="http://schemas.openxmlformats.org/officeDocument/2006/relationships/customXml" Target="../ink/ink1961.xml"/><Relationship Id="rId194" Type="http://schemas.openxmlformats.org/officeDocument/2006/relationships/image" Target="../media/image1936.png"/><Relationship Id="rId208" Type="http://schemas.openxmlformats.org/officeDocument/2006/relationships/image" Target="../media/image1943.png"/><Relationship Id="rId229" Type="http://schemas.openxmlformats.org/officeDocument/2006/relationships/customXml" Target="../ink/ink1989.xml"/><Relationship Id="rId240" Type="http://schemas.openxmlformats.org/officeDocument/2006/relationships/image" Target="../media/image1959.png"/><Relationship Id="rId14" Type="http://schemas.openxmlformats.org/officeDocument/2006/relationships/customXml" Target="../ink/ink1881.xml"/><Relationship Id="rId35" Type="http://schemas.openxmlformats.org/officeDocument/2006/relationships/image" Target="../media/image1862.png"/><Relationship Id="rId56" Type="http://schemas.openxmlformats.org/officeDocument/2006/relationships/customXml" Target="../ink/ink1902.xml"/><Relationship Id="rId77" Type="http://schemas.openxmlformats.org/officeDocument/2006/relationships/image" Target="../media/image1879.png"/><Relationship Id="rId100" Type="http://schemas.openxmlformats.org/officeDocument/2006/relationships/customXml" Target="../ink/ink1924.xml"/><Relationship Id="rId8" Type="http://schemas.openxmlformats.org/officeDocument/2006/relationships/customXml" Target="../ink/ink1878.xml"/><Relationship Id="rId98" Type="http://schemas.openxmlformats.org/officeDocument/2006/relationships/customXml" Target="../ink/ink1923.xml"/><Relationship Id="rId121" Type="http://schemas.openxmlformats.org/officeDocument/2006/relationships/image" Target="../media/image1901.png"/><Relationship Id="rId142" Type="http://schemas.openxmlformats.org/officeDocument/2006/relationships/customXml" Target="../ink/ink1945.xml"/><Relationship Id="rId163" Type="http://schemas.openxmlformats.org/officeDocument/2006/relationships/customXml" Target="../ink/ink1956.xml"/><Relationship Id="rId184" Type="http://schemas.openxmlformats.org/officeDocument/2006/relationships/image" Target="../media/image1931.png"/><Relationship Id="rId219" Type="http://schemas.openxmlformats.org/officeDocument/2006/relationships/customXml" Target="../ink/ink1984.xml"/><Relationship Id="rId230" Type="http://schemas.openxmlformats.org/officeDocument/2006/relationships/image" Target="../media/image1954.png"/><Relationship Id="rId25" Type="http://schemas.openxmlformats.org/officeDocument/2006/relationships/image" Target="../media/image1857.png"/><Relationship Id="rId46" Type="http://schemas.openxmlformats.org/officeDocument/2006/relationships/customXml" Target="../ink/ink1897.xml"/><Relationship Id="rId67" Type="http://schemas.openxmlformats.org/officeDocument/2006/relationships/image" Target="../media/image1016.png"/><Relationship Id="rId88" Type="http://schemas.openxmlformats.org/officeDocument/2006/relationships/customXml" Target="../ink/ink1918.xml"/><Relationship Id="rId111" Type="http://schemas.openxmlformats.org/officeDocument/2006/relationships/image" Target="../media/image1896.png"/><Relationship Id="rId132" Type="http://schemas.openxmlformats.org/officeDocument/2006/relationships/customXml" Target="../ink/ink1940.xml"/><Relationship Id="rId153" Type="http://schemas.openxmlformats.org/officeDocument/2006/relationships/image" Target="../media/image1917.png"/><Relationship Id="rId174" Type="http://schemas.openxmlformats.org/officeDocument/2006/relationships/image" Target="../media/image1926.png"/><Relationship Id="rId195" Type="http://schemas.openxmlformats.org/officeDocument/2006/relationships/customXml" Target="../ink/ink1972.xml"/><Relationship Id="rId209" Type="http://schemas.openxmlformats.org/officeDocument/2006/relationships/customXml" Target="../ink/ink1979.xml"/><Relationship Id="rId220" Type="http://schemas.openxmlformats.org/officeDocument/2006/relationships/image" Target="../media/image1949.png"/><Relationship Id="rId241" Type="http://schemas.openxmlformats.org/officeDocument/2006/relationships/customXml" Target="../ink/ink1995.xml"/><Relationship Id="rId15" Type="http://schemas.openxmlformats.org/officeDocument/2006/relationships/image" Target="../media/image1852.png"/><Relationship Id="rId36" Type="http://schemas.openxmlformats.org/officeDocument/2006/relationships/customXml" Target="../ink/ink1892.xml"/><Relationship Id="rId57" Type="http://schemas.openxmlformats.org/officeDocument/2006/relationships/image" Target="../media/image1871.png"/><Relationship Id="rId106" Type="http://schemas.openxmlformats.org/officeDocument/2006/relationships/customXml" Target="../ink/ink1927.xml"/><Relationship Id="rId127" Type="http://schemas.openxmlformats.org/officeDocument/2006/relationships/image" Target="../media/image1904.png"/><Relationship Id="rId10" Type="http://schemas.openxmlformats.org/officeDocument/2006/relationships/customXml" Target="../ink/ink1879.xml"/><Relationship Id="rId31" Type="http://schemas.openxmlformats.org/officeDocument/2006/relationships/image" Target="../media/image1860.png"/><Relationship Id="rId52" Type="http://schemas.openxmlformats.org/officeDocument/2006/relationships/customXml" Target="../ink/ink1900.xml"/><Relationship Id="rId73" Type="http://schemas.openxmlformats.org/officeDocument/2006/relationships/image" Target="../media/image1877.png"/><Relationship Id="rId78" Type="http://schemas.openxmlformats.org/officeDocument/2006/relationships/customXml" Target="../ink/ink1913.xml"/><Relationship Id="rId94" Type="http://schemas.openxmlformats.org/officeDocument/2006/relationships/customXml" Target="../ink/ink1921.xml"/><Relationship Id="rId99" Type="http://schemas.openxmlformats.org/officeDocument/2006/relationships/image" Target="../media/image1890.png"/><Relationship Id="rId101" Type="http://schemas.openxmlformats.org/officeDocument/2006/relationships/image" Target="../media/image1891.png"/><Relationship Id="rId122" Type="http://schemas.openxmlformats.org/officeDocument/2006/relationships/customXml" Target="../ink/ink1935.xml"/><Relationship Id="rId143" Type="http://schemas.openxmlformats.org/officeDocument/2006/relationships/image" Target="../media/image1912.png"/><Relationship Id="rId148" Type="http://schemas.openxmlformats.org/officeDocument/2006/relationships/customXml" Target="../ink/ink1948.xml"/><Relationship Id="rId164" Type="http://schemas.openxmlformats.org/officeDocument/2006/relationships/image" Target="../media/image1921.png"/><Relationship Id="rId169" Type="http://schemas.openxmlformats.org/officeDocument/2006/relationships/customXml" Target="../ink/ink1959.xml"/><Relationship Id="rId185" Type="http://schemas.openxmlformats.org/officeDocument/2006/relationships/customXml" Target="../ink/ink1967.xml"/><Relationship Id="rId4" Type="http://schemas.openxmlformats.org/officeDocument/2006/relationships/customXml" Target="../ink/ink1876.xml"/><Relationship Id="rId9" Type="http://schemas.openxmlformats.org/officeDocument/2006/relationships/image" Target="../media/image1849.png"/><Relationship Id="rId180" Type="http://schemas.openxmlformats.org/officeDocument/2006/relationships/image" Target="../media/image1929.png"/><Relationship Id="rId210" Type="http://schemas.openxmlformats.org/officeDocument/2006/relationships/image" Target="../media/image1944.png"/><Relationship Id="rId215" Type="http://schemas.openxmlformats.org/officeDocument/2006/relationships/customXml" Target="../ink/ink1982.xml"/><Relationship Id="rId236" Type="http://schemas.openxmlformats.org/officeDocument/2006/relationships/image" Target="../media/image1957.png"/><Relationship Id="rId26" Type="http://schemas.openxmlformats.org/officeDocument/2006/relationships/customXml" Target="../ink/ink1887.xml"/><Relationship Id="rId231" Type="http://schemas.openxmlformats.org/officeDocument/2006/relationships/customXml" Target="../ink/ink1990.xml"/><Relationship Id="rId47" Type="http://schemas.openxmlformats.org/officeDocument/2006/relationships/image" Target="../media/image1868.png"/><Relationship Id="rId68" Type="http://schemas.openxmlformats.org/officeDocument/2006/relationships/customXml" Target="../ink/ink1908.xml"/><Relationship Id="rId89" Type="http://schemas.openxmlformats.org/officeDocument/2006/relationships/image" Target="../media/image1885.png"/><Relationship Id="rId112" Type="http://schemas.openxmlformats.org/officeDocument/2006/relationships/customXml" Target="../ink/ink1930.xml"/><Relationship Id="rId133" Type="http://schemas.openxmlformats.org/officeDocument/2006/relationships/image" Target="../media/image1907.png"/><Relationship Id="rId154" Type="http://schemas.openxmlformats.org/officeDocument/2006/relationships/customXml" Target="../ink/ink1951.xml"/><Relationship Id="rId175" Type="http://schemas.openxmlformats.org/officeDocument/2006/relationships/customXml" Target="../ink/ink1962.xml"/><Relationship Id="rId196" Type="http://schemas.openxmlformats.org/officeDocument/2006/relationships/image" Target="../media/image1937.png"/><Relationship Id="rId200" Type="http://schemas.openxmlformats.org/officeDocument/2006/relationships/image" Target="../media/image1939.png"/><Relationship Id="rId16" Type="http://schemas.openxmlformats.org/officeDocument/2006/relationships/customXml" Target="../ink/ink1882.xml"/><Relationship Id="rId221" Type="http://schemas.openxmlformats.org/officeDocument/2006/relationships/customXml" Target="../ink/ink1985.xml"/><Relationship Id="rId242" Type="http://schemas.openxmlformats.org/officeDocument/2006/relationships/image" Target="../media/image1960.png"/><Relationship Id="rId37" Type="http://schemas.openxmlformats.org/officeDocument/2006/relationships/image" Target="../media/image1863.png"/><Relationship Id="rId58" Type="http://schemas.openxmlformats.org/officeDocument/2006/relationships/customXml" Target="../ink/ink1903.xml"/><Relationship Id="rId79" Type="http://schemas.openxmlformats.org/officeDocument/2006/relationships/image" Target="../media/image1880.png"/><Relationship Id="rId102" Type="http://schemas.openxmlformats.org/officeDocument/2006/relationships/customXml" Target="../ink/ink1925.xml"/><Relationship Id="rId123" Type="http://schemas.openxmlformats.org/officeDocument/2006/relationships/image" Target="../media/image1902.png"/><Relationship Id="rId144" Type="http://schemas.openxmlformats.org/officeDocument/2006/relationships/customXml" Target="../ink/ink1946.xml"/><Relationship Id="rId90" Type="http://schemas.openxmlformats.org/officeDocument/2006/relationships/customXml" Target="../ink/ink1919.xml"/><Relationship Id="rId165" Type="http://schemas.openxmlformats.org/officeDocument/2006/relationships/customXml" Target="../ink/ink1957.xml"/><Relationship Id="rId186" Type="http://schemas.openxmlformats.org/officeDocument/2006/relationships/image" Target="../media/image1932.png"/><Relationship Id="rId211" Type="http://schemas.openxmlformats.org/officeDocument/2006/relationships/customXml" Target="../ink/ink1980.xml"/><Relationship Id="rId232" Type="http://schemas.openxmlformats.org/officeDocument/2006/relationships/image" Target="../media/image1955.png"/><Relationship Id="rId27" Type="http://schemas.openxmlformats.org/officeDocument/2006/relationships/image" Target="../media/image1858.png"/><Relationship Id="rId48" Type="http://schemas.openxmlformats.org/officeDocument/2006/relationships/customXml" Target="../ink/ink1898.xml"/><Relationship Id="rId69" Type="http://schemas.openxmlformats.org/officeDocument/2006/relationships/image" Target="../media/image1875.png"/><Relationship Id="rId113" Type="http://schemas.openxmlformats.org/officeDocument/2006/relationships/image" Target="../media/image1897.png"/><Relationship Id="rId134" Type="http://schemas.openxmlformats.org/officeDocument/2006/relationships/customXml" Target="../ink/ink1941.xml"/><Relationship Id="rId80" Type="http://schemas.openxmlformats.org/officeDocument/2006/relationships/customXml" Target="../ink/ink1914.xml"/><Relationship Id="rId155" Type="http://schemas.openxmlformats.org/officeDocument/2006/relationships/image" Target="../media/image1918.png"/><Relationship Id="rId176" Type="http://schemas.openxmlformats.org/officeDocument/2006/relationships/image" Target="../media/image1927.png"/><Relationship Id="rId197" Type="http://schemas.openxmlformats.org/officeDocument/2006/relationships/customXml" Target="../ink/ink1973.xml"/><Relationship Id="rId201" Type="http://schemas.openxmlformats.org/officeDocument/2006/relationships/customXml" Target="../ink/ink1975.xml"/><Relationship Id="rId222" Type="http://schemas.openxmlformats.org/officeDocument/2006/relationships/image" Target="../media/image1950.png"/><Relationship Id="rId243" Type="http://schemas.openxmlformats.org/officeDocument/2006/relationships/customXml" Target="../ink/ink1996.xml"/><Relationship Id="rId17" Type="http://schemas.openxmlformats.org/officeDocument/2006/relationships/image" Target="../media/image1853.png"/><Relationship Id="rId38" Type="http://schemas.openxmlformats.org/officeDocument/2006/relationships/customXml" Target="../ink/ink1893.xml"/><Relationship Id="rId59" Type="http://schemas.openxmlformats.org/officeDocument/2006/relationships/image" Target="../media/image1207.png"/><Relationship Id="rId103" Type="http://schemas.openxmlformats.org/officeDocument/2006/relationships/image" Target="../media/image1892.png"/><Relationship Id="rId124" Type="http://schemas.openxmlformats.org/officeDocument/2006/relationships/customXml" Target="../ink/ink1936.xml"/><Relationship Id="rId70" Type="http://schemas.openxmlformats.org/officeDocument/2006/relationships/customXml" Target="../ink/ink1909.xml"/><Relationship Id="rId91" Type="http://schemas.openxmlformats.org/officeDocument/2006/relationships/image" Target="../media/image1886.png"/><Relationship Id="rId145" Type="http://schemas.openxmlformats.org/officeDocument/2006/relationships/image" Target="../media/image1913.png"/><Relationship Id="rId166" Type="http://schemas.openxmlformats.org/officeDocument/2006/relationships/image" Target="../media/image1922.png"/><Relationship Id="rId187" Type="http://schemas.openxmlformats.org/officeDocument/2006/relationships/customXml" Target="../ink/ink1968.xml"/><Relationship Id="rId1" Type="http://schemas.openxmlformats.org/officeDocument/2006/relationships/slideLayout" Target="../slideLayouts/slideLayout2.xml"/><Relationship Id="rId212" Type="http://schemas.openxmlformats.org/officeDocument/2006/relationships/image" Target="../media/image1945.png"/><Relationship Id="rId233" Type="http://schemas.openxmlformats.org/officeDocument/2006/relationships/customXml" Target="../ink/ink1991.xml"/><Relationship Id="rId28" Type="http://schemas.openxmlformats.org/officeDocument/2006/relationships/customXml" Target="../ink/ink1888.xml"/><Relationship Id="rId49" Type="http://schemas.openxmlformats.org/officeDocument/2006/relationships/image" Target="../media/image1869.png"/><Relationship Id="rId114" Type="http://schemas.openxmlformats.org/officeDocument/2006/relationships/customXml" Target="../ink/ink1931.xml"/><Relationship Id="rId60" Type="http://schemas.openxmlformats.org/officeDocument/2006/relationships/customXml" Target="../ink/ink1904.xml"/><Relationship Id="rId81" Type="http://schemas.openxmlformats.org/officeDocument/2006/relationships/image" Target="../media/image1881.png"/><Relationship Id="rId135" Type="http://schemas.openxmlformats.org/officeDocument/2006/relationships/image" Target="../media/image1908.png"/><Relationship Id="rId156" Type="http://schemas.openxmlformats.org/officeDocument/2006/relationships/customXml" Target="../ink/ink1952.xml"/><Relationship Id="rId177" Type="http://schemas.openxmlformats.org/officeDocument/2006/relationships/customXml" Target="../ink/ink1963.xml"/><Relationship Id="rId198" Type="http://schemas.openxmlformats.org/officeDocument/2006/relationships/image" Target="../media/image1938.png"/><Relationship Id="rId202" Type="http://schemas.openxmlformats.org/officeDocument/2006/relationships/image" Target="../media/image1940.png"/><Relationship Id="rId223" Type="http://schemas.openxmlformats.org/officeDocument/2006/relationships/customXml" Target="../ink/ink1986.xml"/><Relationship Id="rId244" Type="http://schemas.openxmlformats.org/officeDocument/2006/relationships/image" Target="../media/image1961.png"/><Relationship Id="rId18" Type="http://schemas.openxmlformats.org/officeDocument/2006/relationships/customXml" Target="../ink/ink1883.xml"/><Relationship Id="rId39" Type="http://schemas.openxmlformats.org/officeDocument/2006/relationships/image" Target="../media/image1864.png"/><Relationship Id="rId50" Type="http://schemas.openxmlformats.org/officeDocument/2006/relationships/customXml" Target="../ink/ink1899.xml"/><Relationship Id="rId104" Type="http://schemas.openxmlformats.org/officeDocument/2006/relationships/customXml" Target="../ink/ink1926.xml"/><Relationship Id="rId125" Type="http://schemas.openxmlformats.org/officeDocument/2006/relationships/image" Target="../media/image1903.png"/><Relationship Id="rId146" Type="http://schemas.openxmlformats.org/officeDocument/2006/relationships/customXml" Target="../ink/ink1947.xml"/><Relationship Id="rId167" Type="http://schemas.openxmlformats.org/officeDocument/2006/relationships/customXml" Target="../ink/ink1958.xml"/><Relationship Id="rId188" Type="http://schemas.openxmlformats.org/officeDocument/2006/relationships/image" Target="../media/image1933.png"/><Relationship Id="rId71" Type="http://schemas.openxmlformats.org/officeDocument/2006/relationships/image" Target="../media/image1876.png"/><Relationship Id="rId92" Type="http://schemas.openxmlformats.org/officeDocument/2006/relationships/customXml" Target="../ink/ink1920.xml"/><Relationship Id="rId213" Type="http://schemas.openxmlformats.org/officeDocument/2006/relationships/customXml" Target="../ink/ink1981.xml"/><Relationship Id="rId234" Type="http://schemas.openxmlformats.org/officeDocument/2006/relationships/image" Target="../media/image1956.png"/><Relationship Id="rId2" Type="http://schemas.openxmlformats.org/officeDocument/2006/relationships/customXml" Target="../ink/ink1875.xml"/><Relationship Id="rId29" Type="http://schemas.openxmlformats.org/officeDocument/2006/relationships/image" Target="../media/image1859.png"/><Relationship Id="rId40" Type="http://schemas.openxmlformats.org/officeDocument/2006/relationships/customXml" Target="../ink/ink1894.xml"/><Relationship Id="rId115" Type="http://schemas.openxmlformats.org/officeDocument/2006/relationships/image" Target="../media/image1898.png"/><Relationship Id="rId136" Type="http://schemas.openxmlformats.org/officeDocument/2006/relationships/customXml" Target="../ink/ink1942.xml"/><Relationship Id="rId157" Type="http://schemas.openxmlformats.org/officeDocument/2006/relationships/image" Target="../media/image413.png"/><Relationship Id="rId178" Type="http://schemas.openxmlformats.org/officeDocument/2006/relationships/image" Target="../media/image1928.png"/><Relationship Id="rId61" Type="http://schemas.openxmlformats.org/officeDocument/2006/relationships/image" Target="../media/image1872.png"/><Relationship Id="rId82" Type="http://schemas.openxmlformats.org/officeDocument/2006/relationships/customXml" Target="../ink/ink1915.xml"/><Relationship Id="rId199" Type="http://schemas.openxmlformats.org/officeDocument/2006/relationships/customXml" Target="../ink/ink1974.xml"/><Relationship Id="rId203" Type="http://schemas.openxmlformats.org/officeDocument/2006/relationships/customXml" Target="../ink/ink1976.xml"/><Relationship Id="rId19" Type="http://schemas.openxmlformats.org/officeDocument/2006/relationships/image" Target="../media/image1854.png"/><Relationship Id="rId224" Type="http://schemas.openxmlformats.org/officeDocument/2006/relationships/image" Target="../media/image1951.png"/><Relationship Id="rId30" Type="http://schemas.openxmlformats.org/officeDocument/2006/relationships/customXml" Target="../ink/ink1889.xml"/><Relationship Id="rId105" Type="http://schemas.openxmlformats.org/officeDocument/2006/relationships/image" Target="../media/image1893.png"/><Relationship Id="rId126" Type="http://schemas.openxmlformats.org/officeDocument/2006/relationships/customXml" Target="../ink/ink1937.xml"/><Relationship Id="rId147" Type="http://schemas.openxmlformats.org/officeDocument/2006/relationships/image" Target="../media/image1914.png"/><Relationship Id="rId168" Type="http://schemas.openxmlformats.org/officeDocument/2006/relationships/image" Target="../media/image1923.png"/><Relationship Id="rId51" Type="http://schemas.openxmlformats.org/officeDocument/2006/relationships/image" Target="../media/image1150.png"/><Relationship Id="rId72" Type="http://schemas.openxmlformats.org/officeDocument/2006/relationships/customXml" Target="../ink/ink1910.xml"/><Relationship Id="rId93" Type="http://schemas.openxmlformats.org/officeDocument/2006/relationships/image" Target="../media/image1887.png"/><Relationship Id="rId189" Type="http://schemas.openxmlformats.org/officeDocument/2006/relationships/customXml" Target="../ink/ink1969.xml"/><Relationship Id="rId3" Type="http://schemas.openxmlformats.org/officeDocument/2006/relationships/image" Target="../media/image1846.png"/><Relationship Id="rId214" Type="http://schemas.openxmlformats.org/officeDocument/2006/relationships/image" Target="../media/image1946.png"/><Relationship Id="rId235" Type="http://schemas.openxmlformats.org/officeDocument/2006/relationships/customXml" Target="../ink/ink1992.xml"/><Relationship Id="rId116" Type="http://schemas.openxmlformats.org/officeDocument/2006/relationships/customXml" Target="../ink/ink1932.xml"/><Relationship Id="rId137" Type="http://schemas.openxmlformats.org/officeDocument/2006/relationships/image" Target="../media/image1909.png"/><Relationship Id="rId158" Type="http://schemas.openxmlformats.org/officeDocument/2006/relationships/customXml" Target="../ink/ink1953.xml"/><Relationship Id="rId20" Type="http://schemas.openxmlformats.org/officeDocument/2006/relationships/customXml" Target="../ink/ink1884.xml"/><Relationship Id="rId41" Type="http://schemas.openxmlformats.org/officeDocument/2006/relationships/image" Target="../media/image1865.png"/><Relationship Id="rId62" Type="http://schemas.openxmlformats.org/officeDocument/2006/relationships/customXml" Target="../ink/ink1905.xml"/><Relationship Id="rId83" Type="http://schemas.openxmlformats.org/officeDocument/2006/relationships/image" Target="../media/image1882.png"/><Relationship Id="rId179" Type="http://schemas.openxmlformats.org/officeDocument/2006/relationships/customXml" Target="../ink/ink1964.xml"/><Relationship Id="rId190" Type="http://schemas.openxmlformats.org/officeDocument/2006/relationships/image" Target="../media/image1934.png"/><Relationship Id="rId204" Type="http://schemas.openxmlformats.org/officeDocument/2006/relationships/image" Target="../media/image1941.png"/><Relationship Id="rId225" Type="http://schemas.openxmlformats.org/officeDocument/2006/relationships/customXml" Target="../ink/ink1987.xml"/></Relationships>
</file>

<file path=ppt/slides/_rels/slide37.xml.rels><?xml version="1.0" encoding="UTF-8" standalone="yes"?>
<Relationships xmlns="http://schemas.openxmlformats.org/package/2006/relationships"><Relationship Id="rId26" Type="http://schemas.openxmlformats.org/officeDocument/2006/relationships/customXml" Target="../ink/ink2004.xml"/><Relationship Id="rId21" Type="http://schemas.openxmlformats.org/officeDocument/2006/relationships/image" Target="../media/image1970.png"/><Relationship Id="rId42" Type="http://schemas.openxmlformats.org/officeDocument/2006/relationships/customXml" Target="../ink/ink2012.xml"/><Relationship Id="rId47" Type="http://schemas.openxmlformats.org/officeDocument/2006/relationships/image" Target="../media/image1983.png"/><Relationship Id="rId63" Type="http://schemas.openxmlformats.org/officeDocument/2006/relationships/image" Target="../media/image1991.png"/><Relationship Id="rId68" Type="http://schemas.openxmlformats.org/officeDocument/2006/relationships/customXml" Target="../ink/ink2025.xml"/><Relationship Id="rId84" Type="http://schemas.openxmlformats.org/officeDocument/2006/relationships/customXml" Target="../ink/ink2033.xml"/><Relationship Id="rId89" Type="http://schemas.openxmlformats.org/officeDocument/2006/relationships/image" Target="../media/image2004.png"/><Relationship Id="rId16" Type="http://schemas.openxmlformats.org/officeDocument/2006/relationships/customXml" Target="../ink/ink1999.xml"/><Relationship Id="rId11" Type="http://schemas.openxmlformats.org/officeDocument/2006/relationships/oleObject" Target="../embeddings/oleObject22.bin"/><Relationship Id="rId32" Type="http://schemas.openxmlformats.org/officeDocument/2006/relationships/customXml" Target="../ink/ink2007.xml"/><Relationship Id="rId37" Type="http://schemas.openxmlformats.org/officeDocument/2006/relationships/image" Target="../media/image1978.png"/><Relationship Id="rId53" Type="http://schemas.openxmlformats.org/officeDocument/2006/relationships/image" Target="../media/image1986.png"/><Relationship Id="rId58" Type="http://schemas.openxmlformats.org/officeDocument/2006/relationships/customXml" Target="../ink/ink2020.xml"/><Relationship Id="rId74" Type="http://schemas.openxmlformats.org/officeDocument/2006/relationships/customXml" Target="../ink/ink2028.xml"/><Relationship Id="rId79" Type="http://schemas.openxmlformats.org/officeDocument/2006/relationships/image" Target="../media/image1999.png"/><Relationship Id="rId5" Type="http://schemas.openxmlformats.org/officeDocument/2006/relationships/oleObject" Target="../embeddings/oleObject19.bin"/><Relationship Id="rId90" Type="http://schemas.openxmlformats.org/officeDocument/2006/relationships/customXml" Target="../ink/ink2036.xml"/><Relationship Id="rId95" Type="http://schemas.openxmlformats.org/officeDocument/2006/relationships/image" Target="../media/image2007.png"/><Relationship Id="rId22" Type="http://schemas.openxmlformats.org/officeDocument/2006/relationships/customXml" Target="../ink/ink2002.xml"/><Relationship Id="rId27" Type="http://schemas.openxmlformats.org/officeDocument/2006/relationships/image" Target="../media/image1973.png"/><Relationship Id="rId43" Type="http://schemas.openxmlformats.org/officeDocument/2006/relationships/image" Target="../media/image1981.png"/><Relationship Id="rId48" Type="http://schemas.openxmlformats.org/officeDocument/2006/relationships/customXml" Target="../ink/ink2015.xml"/><Relationship Id="rId64" Type="http://schemas.openxmlformats.org/officeDocument/2006/relationships/customXml" Target="../ink/ink2023.xml"/><Relationship Id="rId69" Type="http://schemas.openxmlformats.org/officeDocument/2006/relationships/image" Target="../media/image1994.png"/><Relationship Id="rId80" Type="http://schemas.openxmlformats.org/officeDocument/2006/relationships/customXml" Target="../ink/ink2031.xml"/><Relationship Id="rId85" Type="http://schemas.openxmlformats.org/officeDocument/2006/relationships/image" Target="../media/image2002.png"/><Relationship Id="rId3" Type="http://schemas.openxmlformats.org/officeDocument/2006/relationships/oleObject" Target="../embeddings/oleObject18.bin"/><Relationship Id="rId12" Type="http://schemas.openxmlformats.org/officeDocument/2006/relationships/customXml" Target="../ink/ink1997.xml"/><Relationship Id="rId17" Type="http://schemas.openxmlformats.org/officeDocument/2006/relationships/image" Target="../media/image1968.png"/><Relationship Id="rId25" Type="http://schemas.openxmlformats.org/officeDocument/2006/relationships/image" Target="../media/image1972.png"/><Relationship Id="rId33" Type="http://schemas.openxmlformats.org/officeDocument/2006/relationships/image" Target="../media/image1976.png"/><Relationship Id="rId38" Type="http://schemas.openxmlformats.org/officeDocument/2006/relationships/customXml" Target="../ink/ink2010.xml"/><Relationship Id="rId46" Type="http://schemas.openxmlformats.org/officeDocument/2006/relationships/customXml" Target="../ink/ink2014.xml"/><Relationship Id="rId59" Type="http://schemas.openxmlformats.org/officeDocument/2006/relationships/image" Target="../media/image1989.png"/><Relationship Id="rId67" Type="http://schemas.openxmlformats.org/officeDocument/2006/relationships/image" Target="../media/image1993.png"/><Relationship Id="rId20" Type="http://schemas.openxmlformats.org/officeDocument/2006/relationships/customXml" Target="../ink/ink2001.xml"/><Relationship Id="rId41" Type="http://schemas.openxmlformats.org/officeDocument/2006/relationships/image" Target="../media/image1980.png"/><Relationship Id="rId54" Type="http://schemas.openxmlformats.org/officeDocument/2006/relationships/customXml" Target="../ink/ink2018.xml"/><Relationship Id="rId62" Type="http://schemas.openxmlformats.org/officeDocument/2006/relationships/customXml" Target="../ink/ink2022.xml"/><Relationship Id="rId70" Type="http://schemas.openxmlformats.org/officeDocument/2006/relationships/customXml" Target="../ink/ink2026.xml"/><Relationship Id="rId75" Type="http://schemas.openxmlformats.org/officeDocument/2006/relationships/image" Target="../media/image1997.png"/><Relationship Id="rId83" Type="http://schemas.openxmlformats.org/officeDocument/2006/relationships/image" Target="../media/image2001.png"/><Relationship Id="rId88" Type="http://schemas.openxmlformats.org/officeDocument/2006/relationships/customXml" Target="../ink/ink2035.xml"/><Relationship Id="rId91" Type="http://schemas.openxmlformats.org/officeDocument/2006/relationships/image" Target="../media/image2005.png"/><Relationship Id="rId96" Type="http://schemas.openxmlformats.org/officeDocument/2006/relationships/customXml" Target="../ink/ink2039.xml"/><Relationship Id="rId1" Type="http://schemas.openxmlformats.org/officeDocument/2006/relationships/vmlDrawing" Target="../drawings/vmlDrawing7.vml"/><Relationship Id="rId6" Type="http://schemas.openxmlformats.org/officeDocument/2006/relationships/image" Target="../media/image1963.wmf"/><Relationship Id="rId15" Type="http://schemas.openxmlformats.org/officeDocument/2006/relationships/image" Target="../media/image1967.png"/><Relationship Id="rId23" Type="http://schemas.openxmlformats.org/officeDocument/2006/relationships/image" Target="../media/image1971.png"/><Relationship Id="rId28" Type="http://schemas.openxmlformats.org/officeDocument/2006/relationships/customXml" Target="../ink/ink2005.xml"/><Relationship Id="rId36" Type="http://schemas.openxmlformats.org/officeDocument/2006/relationships/customXml" Target="../ink/ink2009.xml"/><Relationship Id="rId49" Type="http://schemas.openxmlformats.org/officeDocument/2006/relationships/image" Target="../media/image1984.png"/><Relationship Id="rId57" Type="http://schemas.openxmlformats.org/officeDocument/2006/relationships/image" Target="../media/image1988.png"/><Relationship Id="rId10" Type="http://schemas.openxmlformats.org/officeDocument/2006/relationships/image" Target="../media/image1965.wmf"/><Relationship Id="rId31" Type="http://schemas.openxmlformats.org/officeDocument/2006/relationships/image" Target="../media/image1975.png"/><Relationship Id="rId44" Type="http://schemas.openxmlformats.org/officeDocument/2006/relationships/customXml" Target="../ink/ink2013.xml"/><Relationship Id="rId52" Type="http://schemas.openxmlformats.org/officeDocument/2006/relationships/customXml" Target="../ink/ink2017.xml"/><Relationship Id="rId60" Type="http://schemas.openxmlformats.org/officeDocument/2006/relationships/customXml" Target="../ink/ink2021.xml"/><Relationship Id="rId65" Type="http://schemas.openxmlformats.org/officeDocument/2006/relationships/image" Target="../media/image1992.png"/><Relationship Id="rId73" Type="http://schemas.openxmlformats.org/officeDocument/2006/relationships/image" Target="../media/image1996.png"/><Relationship Id="rId78" Type="http://schemas.openxmlformats.org/officeDocument/2006/relationships/customXml" Target="../ink/ink2030.xml"/><Relationship Id="rId81" Type="http://schemas.openxmlformats.org/officeDocument/2006/relationships/image" Target="../media/image2000.png"/><Relationship Id="rId86" Type="http://schemas.openxmlformats.org/officeDocument/2006/relationships/customXml" Target="../ink/ink2034.xml"/><Relationship Id="rId94" Type="http://schemas.openxmlformats.org/officeDocument/2006/relationships/customXml" Target="../ink/ink2038.xml"/><Relationship Id="rId99" Type="http://schemas.openxmlformats.org/officeDocument/2006/relationships/image" Target="../media/image2009.png"/><Relationship Id="rId4" Type="http://schemas.openxmlformats.org/officeDocument/2006/relationships/image" Target="../media/image1962.wmf"/><Relationship Id="rId9" Type="http://schemas.openxmlformats.org/officeDocument/2006/relationships/oleObject" Target="../embeddings/oleObject21.bin"/><Relationship Id="rId13" Type="http://schemas.openxmlformats.org/officeDocument/2006/relationships/image" Target="../media/image1966.png"/><Relationship Id="rId18" Type="http://schemas.openxmlformats.org/officeDocument/2006/relationships/customXml" Target="../ink/ink2000.xml"/><Relationship Id="rId39" Type="http://schemas.openxmlformats.org/officeDocument/2006/relationships/image" Target="../media/image1979.png"/><Relationship Id="rId34" Type="http://schemas.openxmlformats.org/officeDocument/2006/relationships/customXml" Target="../ink/ink2008.xml"/><Relationship Id="rId50" Type="http://schemas.openxmlformats.org/officeDocument/2006/relationships/customXml" Target="../ink/ink2016.xml"/><Relationship Id="rId55" Type="http://schemas.openxmlformats.org/officeDocument/2006/relationships/image" Target="../media/image1987.png"/><Relationship Id="rId76" Type="http://schemas.openxmlformats.org/officeDocument/2006/relationships/customXml" Target="../ink/ink2029.xml"/><Relationship Id="rId97" Type="http://schemas.openxmlformats.org/officeDocument/2006/relationships/image" Target="../media/image2008.png"/><Relationship Id="rId7" Type="http://schemas.openxmlformats.org/officeDocument/2006/relationships/oleObject" Target="../embeddings/oleObject20.bin"/><Relationship Id="rId71" Type="http://schemas.openxmlformats.org/officeDocument/2006/relationships/image" Target="../media/image1995.png"/><Relationship Id="rId92" Type="http://schemas.openxmlformats.org/officeDocument/2006/relationships/customXml" Target="../ink/ink2037.xml"/><Relationship Id="rId2" Type="http://schemas.openxmlformats.org/officeDocument/2006/relationships/slideLayout" Target="../slideLayouts/slideLayout2.xml"/><Relationship Id="rId29" Type="http://schemas.openxmlformats.org/officeDocument/2006/relationships/image" Target="../media/image1974.png"/><Relationship Id="rId24" Type="http://schemas.openxmlformats.org/officeDocument/2006/relationships/customXml" Target="../ink/ink2003.xml"/><Relationship Id="rId40" Type="http://schemas.openxmlformats.org/officeDocument/2006/relationships/customXml" Target="../ink/ink2011.xml"/><Relationship Id="rId45" Type="http://schemas.openxmlformats.org/officeDocument/2006/relationships/image" Target="../media/image1982.png"/><Relationship Id="rId66" Type="http://schemas.openxmlformats.org/officeDocument/2006/relationships/customXml" Target="../ink/ink2024.xml"/><Relationship Id="rId87" Type="http://schemas.openxmlformats.org/officeDocument/2006/relationships/image" Target="../media/image2003.png"/><Relationship Id="rId61" Type="http://schemas.openxmlformats.org/officeDocument/2006/relationships/image" Target="../media/image1990.png"/><Relationship Id="rId82" Type="http://schemas.openxmlformats.org/officeDocument/2006/relationships/customXml" Target="../ink/ink2032.xml"/><Relationship Id="rId19" Type="http://schemas.openxmlformats.org/officeDocument/2006/relationships/image" Target="../media/image1969.png"/><Relationship Id="rId14" Type="http://schemas.openxmlformats.org/officeDocument/2006/relationships/customXml" Target="../ink/ink1998.xml"/><Relationship Id="rId30" Type="http://schemas.openxmlformats.org/officeDocument/2006/relationships/customXml" Target="../ink/ink2006.xml"/><Relationship Id="rId35" Type="http://schemas.openxmlformats.org/officeDocument/2006/relationships/image" Target="../media/image1977.png"/><Relationship Id="rId56" Type="http://schemas.openxmlformats.org/officeDocument/2006/relationships/customXml" Target="../ink/ink2019.xml"/><Relationship Id="rId77" Type="http://schemas.openxmlformats.org/officeDocument/2006/relationships/image" Target="../media/image1998.png"/><Relationship Id="rId8" Type="http://schemas.openxmlformats.org/officeDocument/2006/relationships/image" Target="../media/image1964.wmf"/><Relationship Id="rId51" Type="http://schemas.openxmlformats.org/officeDocument/2006/relationships/image" Target="../media/image1985.png"/><Relationship Id="rId72" Type="http://schemas.openxmlformats.org/officeDocument/2006/relationships/customXml" Target="../ink/ink2027.xml"/><Relationship Id="rId93" Type="http://schemas.openxmlformats.org/officeDocument/2006/relationships/image" Target="../media/image2006.png"/><Relationship Id="rId98" Type="http://schemas.openxmlformats.org/officeDocument/2006/relationships/customXml" Target="../ink/ink2040.xml"/></Relationships>
</file>

<file path=ppt/slides/_rels/slide38.xml.rels><?xml version="1.0" encoding="UTF-8" standalone="yes"?>
<Relationships xmlns="http://schemas.openxmlformats.org/package/2006/relationships"><Relationship Id="rId8" Type="http://schemas.openxmlformats.org/officeDocument/2006/relationships/image" Target="../media/image2012.png"/><Relationship Id="rId3" Type="http://schemas.openxmlformats.org/officeDocument/2006/relationships/oleObject" Target="../embeddings/oleObject23.bin"/><Relationship Id="rId7" Type="http://schemas.openxmlformats.org/officeDocument/2006/relationships/customXml" Target="../ink/ink2041.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011.wmf"/><Relationship Id="rId5" Type="http://schemas.openxmlformats.org/officeDocument/2006/relationships/oleObject" Target="../embeddings/oleObject24.bin"/><Relationship Id="rId10" Type="http://schemas.openxmlformats.org/officeDocument/2006/relationships/image" Target="../media/image2013.png"/><Relationship Id="rId4" Type="http://schemas.openxmlformats.org/officeDocument/2006/relationships/image" Target="../media/image2010.wmf"/><Relationship Id="rId9" Type="http://schemas.openxmlformats.org/officeDocument/2006/relationships/customXml" Target="../ink/ink2042.xml"/></Relationships>
</file>

<file path=ppt/slides/_rels/slide39.xml.rels><?xml version="1.0" encoding="UTF-8" standalone="yes"?>
<Relationships xmlns="http://schemas.openxmlformats.org/package/2006/relationships"><Relationship Id="rId117" Type="http://schemas.openxmlformats.org/officeDocument/2006/relationships/image" Target="../media/image2069.png"/><Relationship Id="rId21" Type="http://schemas.openxmlformats.org/officeDocument/2006/relationships/customXml" Target="../ink/ink2052.xml"/><Relationship Id="rId42" Type="http://schemas.openxmlformats.org/officeDocument/2006/relationships/image" Target="../media/image2033.png"/><Relationship Id="rId63" Type="http://schemas.openxmlformats.org/officeDocument/2006/relationships/customXml" Target="../ink/ink2074.xml"/><Relationship Id="rId84" Type="http://schemas.openxmlformats.org/officeDocument/2006/relationships/customXml" Target="../ink/ink2085.xml"/><Relationship Id="rId138" Type="http://schemas.openxmlformats.org/officeDocument/2006/relationships/image" Target="../media/image2079.png"/><Relationship Id="rId107" Type="http://schemas.openxmlformats.org/officeDocument/2006/relationships/image" Target="../media/image2064.png"/><Relationship Id="rId11" Type="http://schemas.openxmlformats.org/officeDocument/2006/relationships/customXml" Target="../ink/ink2047.xml"/><Relationship Id="rId32" Type="http://schemas.openxmlformats.org/officeDocument/2006/relationships/image" Target="../media/image488.png"/><Relationship Id="rId53" Type="http://schemas.openxmlformats.org/officeDocument/2006/relationships/customXml" Target="../ink/ink2069.xml"/><Relationship Id="rId74" Type="http://schemas.openxmlformats.org/officeDocument/2006/relationships/image" Target="../media/image2048.png"/><Relationship Id="rId128" Type="http://schemas.openxmlformats.org/officeDocument/2006/relationships/customXml" Target="../ink/ink2107.xml"/><Relationship Id="rId5" Type="http://schemas.openxmlformats.org/officeDocument/2006/relationships/customXml" Target="../ink/ink2044.xml"/><Relationship Id="rId90" Type="http://schemas.openxmlformats.org/officeDocument/2006/relationships/customXml" Target="../ink/ink2088.xml"/><Relationship Id="rId95" Type="http://schemas.openxmlformats.org/officeDocument/2006/relationships/image" Target="../media/image2058.png"/><Relationship Id="rId22" Type="http://schemas.openxmlformats.org/officeDocument/2006/relationships/image" Target="../media/image2024.png"/><Relationship Id="rId27" Type="http://schemas.openxmlformats.org/officeDocument/2006/relationships/customXml" Target="../ink/ink2055.xml"/><Relationship Id="rId43" Type="http://schemas.openxmlformats.org/officeDocument/2006/relationships/customXml" Target="../ink/ink2063.xml"/><Relationship Id="rId48" Type="http://schemas.openxmlformats.org/officeDocument/2006/relationships/customXml" Target="../ink/ink2066.xml"/><Relationship Id="rId64" Type="http://schemas.openxmlformats.org/officeDocument/2006/relationships/image" Target="../media/image2043.png"/><Relationship Id="rId69" Type="http://schemas.openxmlformats.org/officeDocument/2006/relationships/customXml" Target="../ink/ink2077.xml"/><Relationship Id="rId113" Type="http://schemas.openxmlformats.org/officeDocument/2006/relationships/image" Target="../media/image2067.png"/><Relationship Id="rId118" Type="http://schemas.openxmlformats.org/officeDocument/2006/relationships/customXml" Target="../ink/ink2102.xml"/><Relationship Id="rId134" Type="http://schemas.openxmlformats.org/officeDocument/2006/relationships/image" Target="../media/image2077.png"/><Relationship Id="rId139" Type="http://schemas.openxmlformats.org/officeDocument/2006/relationships/customXml" Target="../ink/ink2113.xml"/><Relationship Id="rId80" Type="http://schemas.openxmlformats.org/officeDocument/2006/relationships/image" Target="../media/image2051.png"/><Relationship Id="rId85" Type="http://schemas.openxmlformats.org/officeDocument/2006/relationships/image" Target="../media/image2053.png"/><Relationship Id="rId12" Type="http://schemas.openxmlformats.org/officeDocument/2006/relationships/image" Target="../media/image2019.png"/><Relationship Id="rId17" Type="http://schemas.openxmlformats.org/officeDocument/2006/relationships/customXml" Target="../ink/ink2050.xml"/><Relationship Id="rId33" Type="http://schemas.openxmlformats.org/officeDocument/2006/relationships/customXml" Target="../ink/ink2058.xml"/><Relationship Id="rId38" Type="http://schemas.openxmlformats.org/officeDocument/2006/relationships/image" Target="../media/image2031.png"/><Relationship Id="rId59" Type="http://schemas.openxmlformats.org/officeDocument/2006/relationships/customXml" Target="../ink/ink2072.xml"/><Relationship Id="rId103" Type="http://schemas.openxmlformats.org/officeDocument/2006/relationships/image" Target="../media/image2062.png"/><Relationship Id="rId108" Type="http://schemas.openxmlformats.org/officeDocument/2006/relationships/customXml" Target="../ink/ink2097.xml"/><Relationship Id="rId124" Type="http://schemas.openxmlformats.org/officeDocument/2006/relationships/customXml" Target="../ink/ink2105.xml"/><Relationship Id="rId129" Type="http://schemas.openxmlformats.org/officeDocument/2006/relationships/customXml" Target="../ink/ink2108.xml"/><Relationship Id="rId54" Type="http://schemas.openxmlformats.org/officeDocument/2006/relationships/image" Target="../media/image2038.png"/><Relationship Id="rId70" Type="http://schemas.openxmlformats.org/officeDocument/2006/relationships/image" Target="../media/image2046.png"/><Relationship Id="rId75" Type="http://schemas.openxmlformats.org/officeDocument/2006/relationships/customXml" Target="../ink/ink2080.xml"/><Relationship Id="rId91" Type="http://schemas.openxmlformats.org/officeDocument/2006/relationships/image" Target="../media/image2056.png"/><Relationship Id="rId96" Type="http://schemas.openxmlformats.org/officeDocument/2006/relationships/customXml" Target="../ink/ink2091.xml"/><Relationship Id="rId140" Type="http://schemas.openxmlformats.org/officeDocument/2006/relationships/image" Target="../media/image2080.png"/><Relationship Id="rId145" Type="http://schemas.openxmlformats.org/officeDocument/2006/relationships/customXml" Target="../ink/ink2116.xml"/><Relationship Id="rId1" Type="http://schemas.openxmlformats.org/officeDocument/2006/relationships/slideLayout" Target="../slideLayouts/slideLayout2.xml"/><Relationship Id="rId6" Type="http://schemas.openxmlformats.org/officeDocument/2006/relationships/image" Target="../media/image2016.png"/><Relationship Id="rId23" Type="http://schemas.openxmlformats.org/officeDocument/2006/relationships/customXml" Target="../ink/ink2053.xml"/><Relationship Id="rId28" Type="http://schemas.openxmlformats.org/officeDocument/2006/relationships/image" Target="../media/image2027.png"/><Relationship Id="rId49" Type="http://schemas.openxmlformats.org/officeDocument/2006/relationships/customXml" Target="../ink/ink2067.xml"/><Relationship Id="rId114" Type="http://schemas.openxmlformats.org/officeDocument/2006/relationships/customXml" Target="../ink/ink2100.xml"/><Relationship Id="rId119" Type="http://schemas.openxmlformats.org/officeDocument/2006/relationships/image" Target="../media/image2070.png"/><Relationship Id="rId44" Type="http://schemas.openxmlformats.org/officeDocument/2006/relationships/customXml" Target="../ink/ink2064.xml"/><Relationship Id="rId60" Type="http://schemas.openxmlformats.org/officeDocument/2006/relationships/image" Target="../media/image2041.png"/><Relationship Id="rId65" Type="http://schemas.openxmlformats.org/officeDocument/2006/relationships/customXml" Target="../ink/ink2075.xml"/><Relationship Id="rId81" Type="http://schemas.openxmlformats.org/officeDocument/2006/relationships/customXml" Target="../ink/ink2083.xml"/><Relationship Id="rId86" Type="http://schemas.openxmlformats.org/officeDocument/2006/relationships/customXml" Target="../ink/ink2086.xml"/><Relationship Id="rId130" Type="http://schemas.openxmlformats.org/officeDocument/2006/relationships/image" Target="../media/image2075.png"/><Relationship Id="rId135" Type="http://schemas.openxmlformats.org/officeDocument/2006/relationships/customXml" Target="../ink/ink2111.xml"/><Relationship Id="rId13" Type="http://schemas.openxmlformats.org/officeDocument/2006/relationships/customXml" Target="../ink/ink2048.xml"/><Relationship Id="rId18" Type="http://schemas.openxmlformats.org/officeDocument/2006/relationships/image" Target="../media/image2022.png"/><Relationship Id="rId39" Type="http://schemas.openxmlformats.org/officeDocument/2006/relationships/customXml" Target="../ink/ink2061.xml"/><Relationship Id="rId109" Type="http://schemas.openxmlformats.org/officeDocument/2006/relationships/image" Target="../media/image2065.png"/><Relationship Id="rId34" Type="http://schemas.openxmlformats.org/officeDocument/2006/relationships/image" Target="../media/image2029.png"/><Relationship Id="rId50" Type="http://schemas.openxmlformats.org/officeDocument/2006/relationships/image" Target="../media/image2036.png"/><Relationship Id="rId55" Type="http://schemas.openxmlformats.org/officeDocument/2006/relationships/customXml" Target="../ink/ink2070.xml"/><Relationship Id="rId76" Type="http://schemas.openxmlformats.org/officeDocument/2006/relationships/image" Target="../media/image2049.png"/><Relationship Id="rId97" Type="http://schemas.openxmlformats.org/officeDocument/2006/relationships/image" Target="../media/image2059.png"/><Relationship Id="rId104" Type="http://schemas.openxmlformats.org/officeDocument/2006/relationships/customXml" Target="../ink/ink2095.xml"/><Relationship Id="rId120" Type="http://schemas.openxmlformats.org/officeDocument/2006/relationships/customXml" Target="../ink/ink2103.xml"/><Relationship Id="rId125" Type="http://schemas.openxmlformats.org/officeDocument/2006/relationships/image" Target="../media/image2073.png"/><Relationship Id="rId141" Type="http://schemas.openxmlformats.org/officeDocument/2006/relationships/customXml" Target="../ink/ink2114.xml"/><Relationship Id="rId146" Type="http://schemas.openxmlformats.org/officeDocument/2006/relationships/customXml" Target="../ink/ink2117.xml"/><Relationship Id="rId7" Type="http://schemas.openxmlformats.org/officeDocument/2006/relationships/customXml" Target="../ink/ink2045.xml"/><Relationship Id="rId71" Type="http://schemas.openxmlformats.org/officeDocument/2006/relationships/customXml" Target="../ink/ink2078.xml"/><Relationship Id="rId92" Type="http://schemas.openxmlformats.org/officeDocument/2006/relationships/customXml" Target="../ink/ink2089.xml"/><Relationship Id="rId2" Type="http://schemas.openxmlformats.org/officeDocument/2006/relationships/image" Target="../media/image2014.png"/><Relationship Id="rId29" Type="http://schemas.openxmlformats.org/officeDocument/2006/relationships/customXml" Target="../ink/ink2056.xml"/><Relationship Id="rId24" Type="http://schemas.openxmlformats.org/officeDocument/2006/relationships/image" Target="../media/image2025.png"/><Relationship Id="rId40" Type="http://schemas.openxmlformats.org/officeDocument/2006/relationships/image" Target="../media/image2032.png"/><Relationship Id="rId45" Type="http://schemas.openxmlformats.org/officeDocument/2006/relationships/image" Target="../media/image2034.png"/><Relationship Id="rId66" Type="http://schemas.openxmlformats.org/officeDocument/2006/relationships/image" Target="../media/image2044.png"/><Relationship Id="rId87" Type="http://schemas.openxmlformats.org/officeDocument/2006/relationships/image" Target="../media/image2054.png"/><Relationship Id="rId110" Type="http://schemas.openxmlformats.org/officeDocument/2006/relationships/customXml" Target="../ink/ink2098.xml"/><Relationship Id="rId115" Type="http://schemas.openxmlformats.org/officeDocument/2006/relationships/image" Target="../media/image2068.png"/><Relationship Id="rId131" Type="http://schemas.openxmlformats.org/officeDocument/2006/relationships/customXml" Target="../ink/ink2109.xml"/><Relationship Id="rId136" Type="http://schemas.openxmlformats.org/officeDocument/2006/relationships/image" Target="../media/image2078.png"/><Relationship Id="rId61" Type="http://schemas.openxmlformats.org/officeDocument/2006/relationships/customXml" Target="../ink/ink2073.xml"/><Relationship Id="rId82" Type="http://schemas.openxmlformats.org/officeDocument/2006/relationships/customXml" Target="../ink/ink2084.xml"/><Relationship Id="rId19" Type="http://schemas.openxmlformats.org/officeDocument/2006/relationships/customXml" Target="../ink/ink2051.xml"/><Relationship Id="rId14" Type="http://schemas.openxmlformats.org/officeDocument/2006/relationships/image" Target="../media/image2020.png"/><Relationship Id="rId30" Type="http://schemas.openxmlformats.org/officeDocument/2006/relationships/image" Target="../media/image2028.png"/><Relationship Id="rId35" Type="http://schemas.openxmlformats.org/officeDocument/2006/relationships/customXml" Target="../ink/ink2059.xml"/><Relationship Id="rId56" Type="http://schemas.openxmlformats.org/officeDocument/2006/relationships/image" Target="../media/image2039.png"/><Relationship Id="rId77" Type="http://schemas.openxmlformats.org/officeDocument/2006/relationships/customXml" Target="../ink/ink2081.xml"/><Relationship Id="rId100" Type="http://schemas.openxmlformats.org/officeDocument/2006/relationships/customXml" Target="../ink/ink2093.xml"/><Relationship Id="rId105" Type="http://schemas.openxmlformats.org/officeDocument/2006/relationships/image" Target="../media/image2063.png"/><Relationship Id="rId126" Type="http://schemas.openxmlformats.org/officeDocument/2006/relationships/customXml" Target="../ink/ink2106.xml"/><Relationship Id="rId147" Type="http://schemas.openxmlformats.org/officeDocument/2006/relationships/image" Target="../media/image2083.png"/><Relationship Id="rId8" Type="http://schemas.openxmlformats.org/officeDocument/2006/relationships/image" Target="../media/image2017.png"/><Relationship Id="rId51" Type="http://schemas.openxmlformats.org/officeDocument/2006/relationships/customXml" Target="../ink/ink2068.xml"/><Relationship Id="rId72" Type="http://schemas.openxmlformats.org/officeDocument/2006/relationships/image" Target="../media/image2047.png"/><Relationship Id="rId93" Type="http://schemas.openxmlformats.org/officeDocument/2006/relationships/image" Target="../media/image2057.png"/><Relationship Id="rId98" Type="http://schemas.openxmlformats.org/officeDocument/2006/relationships/customXml" Target="../ink/ink2092.xml"/><Relationship Id="rId121" Type="http://schemas.openxmlformats.org/officeDocument/2006/relationships/image" Target="../media/image2071.png"/><Relationship Id="rId142" Type="http://schemas.openxmlformats.org/officeDocument/2006/relationships/image" Target="../media/image2081.png"/><Relationship Id="rId3" Type="http://schemas.openxmlformats.org/officeDocument/2006/relationships/customXml" Target="../ink/ink2043.xml"/><Relationship Id="rId25" Type="http://schemas.openxmlformats.org/officeDocument/2006/relationships/customXml" Target="../ink/ink2054.xml"/><Relationship Id="rId46" Type="http://schemas.openxmlformats.org/officeDocument/2006/relationships/customXml" Target="../ink/ink2065.xml"/><Relationship Id="rId67" Type="http://schemas.openxmlformats.org/officeDocument/2006/relationships/customXml" Target="../ink/ink2076.xml"/><Relationship Id="rId116" Type="http://schemas.openxmlformats.org/officeDocument/2006/relationships/customXml" Target="../ink/ink2101.xml"/><Relationship Id="rId137" Type="http://schemas.openxmlformats.org/officeDocument/2006/relationships/customXml" Target="../ink/ink2112.xml"/><Relationship Id="rId20" Type="http://schemas.openxmlformats.org/officeDocument/2006/relationships/image" Target="../media/image2023.png"/><Relationship Id="rId41" Type="http://schemas.openxmlformats.org/officeDocument/2006/relationships/customXml" Target="../ink/ink2062.xml"/><Relationship Id="rId62" Type="http://schemas.openxmlformats.org/officeDocument/2006/relationships/image" Target="../media/image2042.png"/><Relationship Id="rId83" Type="http://schemas.openxmlformats.org/officeDocument/2006/relationships/image" Target="../media/image2052.png"/><Relationship Id="rId88" Type="http://schemas.openxmlformats.org/officeDocument/2006/relationships/customXml" Target="../ink/ink2087.xml"/><Relationship Id="rId111" Type="http://schemas.openxmlformats.org/officeDocument/2006/relationships/image" Target="../media/image2066.png"/><Relationship Id="rId132" Type="http://schemas.openxmlformats.org/officeDocument/2006/relationships/image" Target="../media/image2076.png"/><Relationship Id="rId15" Type="http://schemas.openxmlformats.org/officeDocument/2006/relationships/customXml" Target="../ink/ink2049.xml"/><Relationship Id="rId36" Type="http://schemas.openxmlformats.org/officeDocument/2006/relationships/image" Target="../media/image2030.png"/><Relationship Id="rId57" Type="http://schemas.openxmlformats.org/officeDocument/2006/relationships/customXml" Target="../ink/ink2071.xml"/><Relationship Id="rId106" Type="http://schemas.openxmlformats.org/officeDocument/2006/relationships/customXml" Target="../ink/ink2096.xml"/><Relationship Id="rId127" Type="http://schemas.openxmlformats.org/officeDocument/2006/relationships/image" Target="../media/image2074.png"/><Relationship Id="rId10" Type="http://schemas.openxmlformats.org/officeDocument/2006/relationships/image" Target="../media/image2018.png"/><Relationship Id="rId31" Type="http://schemas.openxmlformats.org/officeDocument/2006/relationships/customXml" Target="../ink/ink2057.xml"/><Relationship Id="rId52" Type="http://schemas.openxmlformats.org/officeDocument/2006/relationships/image" Target="../media/image2037.png"/><Relationship Id="rId73" Type="http://schemas.openxmlformats.org/officeDocument/2006/relationships/customXml" Target="../ink/ink2079.xml"/><Relationship Id="rId78" Type="http://schemas.openxmlformats.org/officeDocument/2006/relationships/image" Target="../media/image2050.png"/><Relationship Id="rId94" Type="http://schemas.openxmlformats.org/officeDocument/2006/relationships/customXml" Target="../ink/ink2090.xml"/><Relationship Id="rId99" Type="http://schemas.openxmlformats.org/officeDocument/2006/relationships/image" Target="../media/image2060.png"/><Relationship Id="rId101" Type="http://schemas.openxmlformats.org/officeDocument/2006/relationships/image" Target="../media/image2061.png"/><Relationship Id="rId122" Type="http://schemas.openxmlformats.org/officeDocument/2006/relationships/customXml" Target="../ink/ink2104.xml"/><Relationship Id="rId143" Type="http://schemas.openxmlformats.org/officeDocument/2006/relationships/customXml" Target="../ink/ink2115.xml"/><Relationship Id="rId4" Type="http://schemas.openxmlformats.org/officeDocument/2006/relationships/image" Target="../media/image2015.png"/><Relationship Id="rId9" Type="http://schemas.openxmlformats.org/officeDocument/2006/relationships/customXml" Target="../ink/ink2046.xml"/><Relationship Id="rId26" Type="http://schemas.openxmlformats.org/officeDocument/2006/relationships/image" Target="../media/image2026.png"/><Relationship Id="rId47" Type="http://schemas.openxmlformats.org/officeDocument/2006/relationships/image" Target="../media/image2035.png"/><Relationship Id="rId68" Type="http://schemas.openxmlformats.org/officeDocument/2006/relationships/image" Target="../media/image2045.png"/><Relationship Id="rId89" Type="http://schemas.openxmlformats.org/officeDocument/2006/relationships/image" Target="../media/image2055.png"/><Relationship Id="rId112" Type="http://schemas.openxmlformats.org/officeDocument/2006/relationships/customXml" Target="../ink/ink2099.xml"/><Relationship Id="rId133" Type="http://schemas.openxmlformats.org/officeDocument/2006/relationships/customXml" Target="../ink/ink2110.xml"/><Relationship Id="rId16" Type="http://schemas.openxmlformats.org/officeDocument/2006/relationships/image" Target="../media/image2021.png"/><Relationship Id="rId37" Type="http://schemas.openxmlformats.org/officeDocument/2006/relationships/customXml" Target="../ink/ink2060.xml"/><Relationship Id="rId58" Type="http://schemas.openxmlformats.org/officeDocument/2006/relationships/image" Target="../media/image2040.png"/><Relationship Id="rId79" Type="http://schemas.openxmlformats.org/officeDocument/2006/relationships/customXml" Target="../ink/ink2082.xml"/><Relationship Id="rId102" Type="http://schemas.openxmlformats.org/officeDocument/2006/relationships/customXml" Target="../ink/ink2094.xml"/><Relationship Id="rId123" Type="http://schemas.openxmlformats.org/officeDocument/2006/relationships/image" Target="../media/image2072.png"/><Relationship Id="rId144" Type="http://schemas.openxmlformats.org/officeDocument/2006/relationships/image" Target="../media/image20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8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2085.wmf"/><Relationship Id="rId3" Type="http://schemas.openxmlformats.org/officeDocument/2006/relationships/image" Target="../media/image2086.png"/><Relationship Id="rId7"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6.bin"/><Relationship Id="rId5" Type="http://schemas.openxmlformats.org/officeDocument/2006/relationships/image" Target="../media/image1963.wmf"/><Relationship Id="rId4" Type="http://schemas.openxmlformats.org/officeDocument/2006/relationships/oleObject" Target="../embeddings/oleObject25.bin"/><Relationship Id="rId9" Type="http://schemas.openxmlformats.org/officeDocument/2006/relationships/image" Target="../media/image2087.png"/></Relationships>
</file>

<file path=ppt/slides/_rels/slide42.xml.rels><?xml version="1.0" encoding="UTF-8" standalone="yes"?>
<Relationships xmlns="http://schemas.openxmlformats.org/package/2006/relationships"><Relationship Id="rId3" Type="http://schemas.openxmlformats.org/officeDocument/2006/relationships/image" Target="../media/image2089.png"/><Relationship Id="rId2" Type="http://schemas.openxmlformats.org/officeDocument/2006/relationships/image" Target="../media/image2088.png"/><Relationship Id="rId1" Type="http://schemas.openxmlformats.org/officeDocument/2006/relationships/slideLayout" Target="../slideLayouts/slideLayout2.xml"/><Relationship Id="rId4" Type="http://schemas.openxmlformats.org/officeDocument/2006/relationships/image" Target="../media/image2090.png"/></Relationships>
</file>

<file path=ppt/slides/_rels/slide43.xml.rels><?xml version="1.0" encoding="UTF-8" standalone="yes"?>
<Relationships xmlns="http://schemas.openxmlformats.org/package/2006/relationships"><Relationship Id="rId117" Type="http://schemas.openxmlformats.org/officeDocument/2006/relationships/customXml" Target="../ink/ink2175.xml"/><Relationship Id="rId21" Type="http://schemas.openxmlformats.org/officeDocument/2006/relationships/image" Target="../media/image488.png"/><Relationship Id="rId42" Type="http://schemas.openxmlformats.org/officeDocument/2006/relationships/customXml" Target="../ink/ink2137.xml"/><Relationship Id="rId63" Type="http://schemas.openxmlformats.org/officeDocument/2006/relationships/image" Target="../media/image2121.png"/><Relationship Id="rId84" Type="http://schemas.openxmlformats.org/officeDocument/2006/relationships/customXml" Target="../ink/ink2158.xml"/><Relationship Id="rId138" Type="http://schemas.openxmlformats.org/officeDocument/2006/relationships/image" Target="../media/image2158.png"/><Relationship Id="rId107" Type="http://schemas.openxmlformats.org/officeDocument/2006/relationships/customXml" Target="../ink/ink2170.xml"/><Relationship Id="rId11" Type="http://schemas.openxmlformats.org/officeDocument/2006/relationships/image" Target="../media/image2096.png"/><Relationship Id="rId32" Type="http://schemas.openxmlformats.org/officeDocument/2006/relationships/customXml" Target="../ink/ink2132.xml"/><Relationship Id="rId37" Type="http://schemas.openxmlformats.org/officeDocument/2006/relationships/image" Target="../media/image2108.png"/><Relationship Id="rId53" Type="http://schemas.openxmlformats.org/officeDocument/2006/relationships/image" Target="../media/image2116.png"/><Relationship Id="rId58" Type="http://schemas.openxmlformats.org/officeDocument/2006/relationships/customXml" Target="../ink/ink2145.xml"/><Relationship Id="rId74" Type="http://schemas.openxmlformats.org/officeDocument/2006/relationships/customXml" Target="../ink/ink2153.xml"/><Relationship Id="rId79" Type="http://schemas.openxmlformats.org/officeDocument/2006/relationships/image" Target="../media/image2129.png"/><Relationship Id="rId102" Type="http://schemas.openxmlformats.org/officeDocument/2006/relationships/image" Target="../media/image2140.png"/><Relationship Id="rId123" Type="http://schemas.openxmlformats.org/officeDocument/2006/relationships/customXml" Target="../ink/ink2178.xml"/><Relationship Id="rId128" Type="http://schemas.openxmlformats.org/officeDocument/2006/relationships/image" Target="../media/image2153.png"/><Relationship Id="rId5" Type="http://schemas.openxmlformats.org/officeDocument/2006/relationships/image" Target="../media/image2093.png"/><Relationship Id="rId90" Type="http://schemas.openxmlformats.org/officeDocument/2006/relationships/customXml" Target="../ink/ink2161.xml"/><Relationship Id="rId95" Type="http://schemas.openxmlformats.org/officeDocument/2006/relationships/customXml" Target="../ink/ink2164.xml"/><Relationship Id="rId22" Type="http://schemas.openxmlformats.org/officeDocument/2006/relationships/customXml" Target="../ink/ink2127.xml"/><Relationship Id="rId27" Type="http://schemas.openxmlformats.org/officeDocument/2006/relationships/image" Target="../media/image2103.png"/><Relationship Id="rId43" Type="http://schemas.openxmlformats.org/officeDocument/2006/relationships/image" Target="../media/image2111.png"/><Relationship Id="rId48" Type="http://schemas.openxmlformats.org/officeDocument/2006/relationships/customXml" Target="../ink/ink2140.xml"/><Relationship Id="rId64" Type="http://schemas.openxmlformats.org/officeDocument/2006/relationships/customXml" Target="../ink/ink2148.xml"/><Relationship Id="rId69" Type="http://schemas.openxmlformats.org/officeDocument/2006/relationships/image" Target="../media/image2124.png"/><Relationship Id="rId113" Type="http://schemas.openxmlformats.org/officeDocument/2006/relationships/customXml" Target="../ink/ink2173.xml"/><Relationship Id="rId118" Type="http://schemas.openxmlformats.org/officeDocument/2006/relationships/image" Target="../media/image2148.png"/><Relationship Id="rId134" Type="http://schemas.openxmlformats.org/officeDocument/2006/relationships/image" Target="../media/image2156.png"/><Relationship Id="rId139" Type="http://schemas.openxmlformats.org/officeDocument/2006/relationships/customXml" Target="../ink/ink2186.xml"/><Relationship Id="rId80" Type="http://schemas.openxmlformats.org/officeDocument/2006/relationships/customXml" Target="../ink/ink2156.xml"/><Relationship Id="rId85" Type="http://schemas.openxmlformats.org/officeDocument/2006/relationships/image" Target="../media/image2132.png"/><Relationship Id="rId12" Type="http://schemas.openxmlformats.org/officeDocument/2006/relationships/customXml" Target="../ink/ink2122.xml"/><Relationship Id="rId17" Type="http://schemas.openxmlformats.org/officeDocument/2006/relationships/image" Target="../media/image2099.png"/><Relationship Id="rId33" Type="http://schemas.openxmlformats.org/officeDocument/2006/relationships/image" Target="../media/image2106.png"/><Relationship Id="rId38" Type="http://schemas.openxmlformats.org/officeDocument/2006/relationships/customXml" Target="../ink/ink2135.xml"/><Relationship Id="rId59" Type="http://schemas.openxmlformats.org/officeDocument/2006/relationships/image" Target="../media/image2119.png"/><Relationship Id="rId103" Type="http://schemas.openxmlformats.org/officeDocument/2006/relationships/customXml" Target="../ink/ink2168.xml"/><Relationship Id="rId108" Type="http://schemas.openxmlformats.org/officeDocument/2006/relationships/image" Target="../media/image2143.png"/><Relationship Id="rId124" Type="http://schemas.openxmlformats.org/officeDocument/2006/relationships/image" Target="../media/image2151.png"/><Relationship Id="rId129" Type="http://schemas.openxmlformats.org/officeDocument/2006/relationships/customXml" Target="../ink/ink2181.xml"/><Relationship Id="rId54" Type="http://schemas.openxmlformats.org/officeDocument/2006/relationships/customXml" Target="../ink/ink2143.xml"/><Relationship Id="rId70" Type="http://schemas.openxmlformats.org/officeDocument/2006/relationships/customXml" Target="../ink/ink2151.xml"/><Relationship Id="rId75" Type="http://schemas.openxmlformats.org/officeDocument/2006/relationships/image" Target="../media/image2127.png"/><Relationship Id="rId91" Type="http://schemas.openxmlformats.org/officeDocument/2006/relationships/customXml" Target="../ink/ink2162.xml"/><Relationship Id="rId96" Type="http://schemas.openxmlformats.org/officeDocument/2006/relationships/image" Target="../media/image2137.png"/><Relationship Id="rId140" Type="http://schemas.openxmlformats.org/officeDocument/2006/relationships/image" Target="../media/image2159.png"/><Relationship Id="rId1" Type="http://schemas.openxmlformats.org/officeDocument/2006/relationships/slideLayout" Target="../slideLayouts/slideLayout2.xml"/><Relationship Id="rId6" Type="http://schemas.openxmlformats.org/officeDocument/2006/relationships/customXml" Target="../ink/ink2119.xml"/><Relationship Id="rId23" Type="http://schemas.openxmlformats.org/officeDocument/2006/relationships/image" Target="../media/image2101.png"/><Relationship Id="rId28" Type="http://schemas.openxmlformats.org/officeDocument/2006/relationships/customXml" Target="../ink/ink2130.xml"/><Relationship Id="rId49" Type="http://schemas.openxmlformats.org/officeDocument/2006/relationships/image" Target="../media/image2114.png"/><Relationship Id="rId114" Type="http://schemas.openxmlformats.org/officeDocument/2006/relationships/image" Target="../media/image2146.png"/><Relationship Id="rId119" Type="http://schemas.openxmlformats.org/officeDocument/2006/relationships/customXml" Target="../ink/ink2176.xml"/><Relationship Id="rId44" Type="http://schemas.openxmlformats.org/officeDocument/2006/relationships/customXml" Target="../ink/ink2138.xml"/><Relationship Id="rId60" Type="http://schemas.openxmlformats.org/officeDocument/2006/relationships/customXml" Target="../ink/ink2146.xml"/><Relationship Id="rId65" Type="http://schemas.openxmlformats.org/officeDocument/2006/relationships/image" Target="../media/image2122.png"/><Relationship Id="rId81" Type="http://schemas.openxmlformats.org/officeDocument/2006/relationships/image" Target="../media/image2130.png"/><Relationship Id="rId86" Type="http://schemas.openxmlformats.org/officeDocument/2006/relationships/customXml" Target="../ink/ink2159.xml"/><Relationship Id="rId130" Type="http://schemas.openxmlformats.org/officeDocument/2006/relationships/image" Target="../media/image2154.png"/><Relationship Id="rId135" Type="http://schemas.openxmlformats.org/officeDocument/2006/relationships/customXml" Target="../ink/ink2184.xml"/><Relationship Id="rId13" Type="http://schemas.openxmlformats.org/officeDocument/2006/relationships/image" Target="../media/image2097.png"/><Relationship Id="rId18" Type="http://schemas.openxmlformats.org/officeDocument/2006/relationships/customXml" Target="../ink/ink2125.xml"/><Relationship Id="rId39" Type="http://schemas.openxmlformats.org/officeDocument/2006/relationships/image" Target="../media/image2109.png"/><Relationship Id="rId109" Type="http://schemas.openxmlformats.org/officeDocument/2006/relationships/customXml" Target="../ink/ink2171.xml"/><Relationship Id="rId34" Type="http://schemas.openxmlformats.org/officeDocument/2006/relationships/customXml" Target="../ink/ink2133.xml"/><Relationship Id="rId50" Type="http://schemas.openxmlformats.org/officeDocument/2006/relationships/customXml" Target="../ink/ink2141.xml"/><Relationship Id="rId55" Type="http://schemas.openxmlformats.org/officeDocument/2006/relationships/image" Target="../media/image2117.png"/><Relationship Id="rId76" Type="http://schemas.openxmlformats.org/officeDocument/2006/relationships/customXml" Target="../ink/ink2154.xml"/><Relationship Id="rId97" Type="http://schemas.openxmlformats.org/officeDocument/2006/relationships/customXml" Target="../ink/ink2165.xml"/><Relationship Id="rId104" Type="http://schemas.openxmlformats.org/officeDocument/2006/relationships/image" Target="../media/image2141.png"/><Relationship Id="rId120" Type="http://schemas.openxmlformats.org/officeDocument/2006/relationships/image" Target="../media/image2149.png"/><Relationship Id="rId125" Type="http://schemas.openxmlformats.org/officeDocument/2006/relationships/customXml" Target="../ink/ink2179.xml"/><Relationship Id="rId141" Type="http://schemas.openxmlformats.org/officeDocument/2006/relationships/customXml" Target="../ink/ink2187.xml"/><Relationship Id="rId7" Type="http://schemas.openxmlformats.org/officeDocument/2006/relationships/image" Target="../media/image2094.png"/><Relationship Id="rId71" Type="http://schemas.openxmlformats.org/officeDocument/2006/relationships/image" Target="../media/image2125.png"/><Relationship Id="rId92" Type="http://schemas.openxmlformats.org/officeDocument/2006/relationships/image" Target="../media/image2135.png"/><Relationship Id="rId2" Type="http://schemas.openxmlformats.org/officeDocument/2006/relationships/image" Target="../media/image2091.png"/><Relationship Id="rId29" Type="http://schemas.openxmlformats.org/officeDocument/2006/relationships/image" Target="../media/image2104.png"/><Relationship Id="rId24" Type="http://schemas.openxmlformats.org/officeDocument/2006/relationships/customXml" Target="../ink/ink2128.xml"/><Relationship Id="rId40" Type="http://schemas.openxmlformats.org/officeDocument/2006/relationships/customXml" Target="../ink/ink2136.xml"/><Relationship Id="rId45" Type="http://schemas.openxmlformats.org/officeDocument/2006/relationships/image" Target="../media/image2112.png"/><Relationship Id="rId66" Type="http://schemas.openxmlformats.org/officeDocument/2006/relationships/customXml" Target="../ink/ink2149.xml"/><Relationship Id="rId87" Type="http://schemas.openxmlformats.org/officeDocument/2006/relationships/image" Target="../media/image2133.png"/><Relationship Id="rId110" Type="http://schemas.openxmlformats.org/officeDocument/2006/relationships/image" Target="../media/image2144.png"/><Relationship Id="rId115" Type="http://schemas.openxmlformats.org/officeDocument/2006/relationships/customXml" Target="../ink/ink2174.xml"/><Relationship Id="rId131" Type="http://schemas.openxmlformats.org/officeDocument/2006/relationships/customXml" Target="../ink/ink2182.xml"/><Relationship Id="rId136" Type="http://schemas.openxmlformats.org/officeDocument/2006/relationships/image" Target="../media/image2157.png"/><Relationship Id="rId61" Type="http://schemas.openxmlformats.org/officeDocument/2006/relationships/image" Target="../media/image2120.png"/><Relationship Id="rId82" Type="http://schemas.openxmlformats.org/officeDocument/2006/relationships/customXml" Target="../ink/ink2157.xml"/><Relationship Id="rId19" Type="http://schemas.openxmlformats.org/officeDocument/2006/relationships/image" Target="../media/image2100.png"/><Relationship Id="rId14" Type="http://schemas.openxmlformats.org/officeDocument/2006/relationships/customXml" Target="../ink/ink2123.xml"/><Relationship Id="rId30" Type="http://schemas.openxmlformats.org/officeDocument/2006/relationships/customXml" Target="../ink/ink2131.xml"/><Relationship Id="rId35" Type="http://schemas.openxmlformats.org/officeDocument/2006/relationships/image" Target="../media/image2107.png"/><Relationship Id="rId56" Type="http://schemas.openxmlformats.org/officeDocument/2006/relationships/customXml" Target="../ink/ink2144.xml"/><Relationship Id="rId77" Type="http://schemas.openxmlformats.org/officeDocument/2006/relationships/image" Target="../media/image2128.png"/><Relationship Id="rId100" Type="http://schemas.openxmlformats.org/officeDocument/2006/relationships/image" Target="../media/image2139.png"/><Relationship Id="rId105" Type="http://schemas.openxmlformats.org/officeDocument/2006/relationships/customXml" Target="../ink/ink2169.xml"/><Relationship Id="rId126" Type="http://schemas.openxmlformats.org/officeDocument/2006/relationships/image" Target="../media/image2152.png"/><Relationship Id="rId8" Type="http://schemas.openxmlformats.org/officeDocument/2006/relationships/customXml" Target="../ink/ink2120.xml"/><Relationship Id="rId51" Type="http://schemas.openxmlformats.org/officeDocument/2006/relationships/image" Target="../media/image2115.png"/><Relationship Id="rId72" Type="http://schemas.openxmlformats.org/officeDocument/2006/relationships/customXml" Target="../ink/ink2152.xml"/><Relationship Id="rId93" Type="http://schemas.openxmlformats.org/officeDocument/2006/relationships/customXml" Target="../ink/ink2163.xml"/><Relationship Id="rId98" Type="http://schemas.openxmlformats.org/officeDocument/2006/relationships/image" Target="../media/image2138.png"/><Relationship Id="rId121" Type="http://schemas.openxmlformats.org/officeDocument/2006/relationships/customXml" Target="../ink/ink2177.xml"/><Relationship Id="rId142" Type="http://schemas.openxmlformats.org/officeDocument/2006/relationships/image" Target="../media/image2160.png"/><Relationship Id="rId3" Type="http://schemas.openxmlformats.org/officeDocument/2006/relationships/image" Target="../media/image2092.png"/><Relationship Id="rId25" Type="http://schemas.openxmlformats.org/officeDocument/2006/relationships/image" Target="../media/image2102.png"/><Relationship Id="rId46" Type="http://schemas.openxmlformats.org/officeDocument/2006/relationships/customXml" Target="../ink/ink2139.xml"/><Relationship Id="rId67" Type="http://schemas.openxmlformats.org/officeDocument/2006/relationships/image" Target="../media/image2123.png"/><Relationship Id="rId116" Type="http://schemas.openxmlformats.org/officeDocument/2006/relationships/image" Target="../media/image2147.png"/><Relationship Id="rId137" Type="http://schemas.openxmlformats.org/officeDocument/2006/relationships/customXml" Target="../ink/ink2185.xml"/><Relationship Id="rId20" Type="http://schemas.openxmlformats.org/officeDocument/2006/relationships/customXml" Target="../ink/ink2126.xml"/><Relationship Id="rId41" Type="http://schemas.openxmlformats.org/officeDocument/2006/relationships/image" Target="../media/image2110.png"/><Relationship Id="rId62" Type="http://schemas.openxmlformats.org/officeDocument/2006/relationships/customXml" Target="../ink/ink2147.xml"/><Relationship Id="rId83" Type="http://schemas.openxmlformats.org/officeDocument/2006/relationships/image" Target="../media/image2131.png"/><Relationship Id="rId88" Type="http://schemas.openxmlformats.org/officeDocument/2006/relationships/customXml" Target="../ink/ink2160.xml"/><Relationship Id="rId111" Type="http://schemas.openxmlformats.org/officeDocument/2006/relationships/customXml" Target="../ink/ink2172.xml"/><Relationship Id="rId132" Type="http://schemas.openxmlformats.org/officeDocument/2006/relationships/image" Target="../media/image2155.png"/><Relationship Id="rId15" Type="http://schemas.openxmlformats.org/officeDocument/2006/relationships/image" Target="../media/image2098.png"/><Relationship Id="rId36" Type="http://schemas.openxmlformats.org/officeDocument/2006/relationships/customXml" Target="../ink/ink2134.xml"/><Relationship Id="rId57" Type="http://schemas.openxmlformats.org/officeDocument/2006/relationships/image" Target="../media/image2118.png"/><Relationship Id="rId106" Type="http://schemas.openxmlformats.org/officeDocument/2006/relationships/image" Target="../media/image2142.png"/><Relationship Id="rId127" Type="http://schemas.openxmlformats.org/officeDocument/2006/relationships/customXml" Target="../ink/ink2180.xml"/><Relationship Id="rId10" Type="http://schemas.openxmlformats.org/officeDocument/2006/relationships/customXml" Target="../ink/ink2121.xml"/><Relationship Id="rId31" Type="http://schemas.openxmlformats.org/officeDocument/2006/relationships/image" Target="../media/image2105.png"/><Relationship Id="rId52" Type="http://schemas.openxmlformats.org/officeDocument/2006/relationships/customXml" Target="../ink/ink2142.xml"/><Relationship Id="rId73" Type="http://schemas.openxmlformats.org/officeDocument/2006/relationships/image" Target="../media/image2126.png"/><Relationship Id="rId78" Type="http://schemas.openxmlformats.org/officeDocument/2006/relationships/customXml" Target="../ink/ink2155.xml"/><Relationship Id="rId94" Type="http://schemas.openxmlformats.org/officeDocument/2006/relationships/image" Target="../media/image2136.png"/><Relationship Id="rId99" Type="http://schemas.openxmlformats.org/officeDocument/2006/relationships/customXml" Target="../ink/ink2166.xml"/><Relationship Id="rId101" Type="http://schemas.openxmlformats.org/officeDocument/2006/relationships/customXml" Target="../ink/ink2167.xml"/><Relationship Id="rId122" Type="http://schemas.openxmlformats.org/officeDocument/2006/relationships/image" Target="../media/image2150.png"/><Relationship Id="rId4" Type="http://schemas.openxmlformats.org/officeDocument/2006/relationships/customXml" Target="../ink/ink2118.xml"/><Relationship Id="rId9" Type="http://schemas.openxmlformats.org/officeDocument/2006/relationships/image" Target="../media/image2095.png"/><Relationship Id="rId26" Type="http://schemas.openxmlformats.org/officeDocument/2006/relationships/customXml" Target="../ink/ink2129.xml"/><Relationship Id="rId47" Type="http://schemas.openxmlformats.org/officeDocument/2006/relationships/image" Target="../media/image2113.png"/><Relationship Id="rId68" Type="http://schemas.openxmlformats.org/officeDocument/2006/relationships/customXml" Target="../ink/ink2150.xml"/><Relationship Id="rId89" Type="http://schemas.openxmlformats.org/officeDocument/2006/relationships/image" Target="../media/image2134.png"/><Relationship Id="rId112" Type="http://schemas.openxmlformats.org/officeDocument/2006/relationships/image" Target="../media/image2145.png"/><Relationship Id="rId133" Type="http://schemas.openxmlformats.org/officeDocument/2006/relationships/customXml" Target="../ink/ink2183.xml"/><Relationship Id="rId16" Type="http://schemas.openxmlformats.org/officeDocument/2006/relationships/customXml" Target="../ink/ink2124.xml"/></Relationships>
</file>

<file path=ppt/slides/_rels/slide44.xml.rels><?xml version="1.0" encoding="UTF-8" standalone="yes"?>
<Relationships xmlns="http://schemas.openxmlformats.org/package/2006/relationships"><Relationship Id="rId117" Type="http://schemas.openxmlformats.org/officeDocument/2006/relationships/customXml" Target="../ink/ink2245.xml"/><Relationship Id="rId21" Type="http://schemas.openxmlformats.org/officeDocument/2006/relationships/customXml" Target="../ink/ink2197.xml"/><Relationship Id="rId42" Type="http://schemas.openxmlformats.org/officeDocument/2006/relationships/image" Target="../media/image2180.png"/><Relationship Id="rId63" Type="http://schemas.openxmlformats.org/officeDocument/2006/relationships/customXml" Target="../ink/ink2218.xml"/><Relationship Id="rId84" Type="http://schemas.openxmlformats.org/officeDocument/2006/relationships/image" Target="../media/image2200.png"/><Relationship Id="rId138" Type="http://schemas.openxmlformats.org/officeDocument/2006/relationships/image" Target="../media/image2226.png"/><Relationship Id="rId159" Type="http://schemas.openxmlformats.org/officeDocument/2006/relationships/image" Target="../media/image2235.png"/><Relationship Id="rId170" Type="http://schemas.openxmlformats.org/officeDocument/2006/relationships/customXml" Target="../ink/ink2272.xml"/><Relationship Id="rId191" Type="http://schemas.openxmlformats.org/officeDocument/2006/relationships/image" Target="../media/image2251.png"/><Relationship Id="rId205" Type="http://schemas.openxmlformats.org/officeDocument/2006/relationships/image" Target="../media/image2258.png"/><Relationship Id="rId107" Type="http://schemas.openxmlformats.org/officeDocument/2006/relationships/customXml" Target="../ink/ink2240.xml"/><Relationship Id="rId11" Type="http://schemas.openxmlformats.org/officeDocument/2006/relationships/customXml" Target="../ink/ink2192.xml"/><Relationship Id="rId32" Type="http://schemas.openxmlformats.org/officeDocument/2006/relationships/image" Target="../media/image2175.png"/><Relationship Id="rId53" Type="http://schemas.openxmlformats.org/officeDocument/2006/relationships/customXml" Target="../ink/ink2213.xml"/><Relationship Id="rId74" Type="http://schemas.openxmlformats.org/officeDocument/2006/relationships/image" Target="../media/image2195.png"/><Relationship Id="rId128" Type="http://schemas.openxmlformats.org/officeDocument/2006/relationships/image" Target="../media/image2221.png"/><Relationship Id="rId149" Type="http://schemas.openxmlformats.org/officeDocument/2006/relationships/image" Target="../media/image2230.png"/><Relationship Id="rId5" Type="http://schemas.openxmlformats.org/officeDocument/2006/relationships/customXml" Target="../ink/ink2189.xml"/><Relationship Id="rId95" Type="http://schemas.openxmlformats.org/officeDocument/2006/relationships/customXml" Target="../ink/ink2234.xml"/><Relationship Id="rId160" Type="http://schemas.openxmlformats.org/officeDocument/2006/relationships/customXml" Target="../ink/ink2267.xml"/><Relationship Id="rId181" Type="http://schemas.openxmlformats.org/officeDocument/2006/relationships/image" Target="../media/image2246.png"/><Relationship Id="rId216" Type="http://schemas.openxmlformats.org/officeDocument/2006/relationships/customXml" Target="../ink/ink2295.xml"/><Relationship Id="rId22" Type="http://schemas.openxmlformats.org/officeDocument/2006/relationships/image" Target="../media/image2170.png"/><Relationship Id="rId43" Type="http://schemas.openxmlformats.org/officeDocument/2006/relationships/customXml" Target="../ink/ink2208.xml"/><Relationship Id="rId64" Type="http://schemas.openxmlformats.org/officeDocument/2006/relationships/image" Target="../media/image2190.png"/><Relationship Id="rId118" Type="http://schemas.openxmlformats.org/officeDocument/2006/relationships/image" Target="../media/image2216.png"/><Relationship Id="rId139" Type="http://schemas.openxmlformats.org/officeDocument/2006/relationships/customXml" Target="../ink/ink2256.xml"/><Relationship Id="rId85" Type="http://schemas.openxmlformats.org/officeDocument/2006/relationships/customXml" Target="../ink/ink2229.xml"/><Relationship Id="rId150" Type="http://schemas.openxmlformats.org/officeDocument/2006/relationships/customXml" Target="../ink/ink2262.xml"/><Relationship Id="rId171" Type="http://schemas.openxmlformats.org/officeDocument/2006/relationships/image" Target="../media/image2241.png"/><Relationship Id="rId192" Type="http://schemas.openxmlformats.org/officeDocument/2006/relationships/customXml" Target="../ink/ink2283.xml"/><Relationship Id="rId206" Type="http://schemas.openxmlformats.org/officeDocument/2006/relationships/customXml" Target="../ink/ink2290.xml"/><Relationship Id="rId12" Type="http://schemas.openxmlformats.org/officeDocument/2006/relationships/image" Target="../media/image2165.png"/><Relationship Id="rId33" Type="http://schemas.openxmlformats.org/officeDocument/2006/relationships/customXml" Target="../ink/ink2203.xml"/><Relationship Id="rId108" Type="http://schemas.openxmlformats.org/officeDocument/2006/relationships/image" Target="../media/image2211.png"/><Relationship Id="rId129" Type="http://schemas.openxmlformats.org/officeDocument/2006/relationships/customXml" Target="../ink/ink2251.xml"/><Relationship Id="rId54" Type="http://schemas.openxmlformats.org/officeDocument/2006/relationships/image" Target="../media/image2186.png"/><Relationship Id="rId75" Type="http://schemas.openxmlformats.org/officeDocument/2006/relationships/customXml" Target="../ink/ink2224.xml"/><Relationship Id="rId96" Type="http://schemas.openxmlformats.org/officeDocument/2006/relationships/image" Target="../media/image2206.png"/><Relationship Id="rId140" Type="http://schemas.openxmlformats.org/officeDocument/2006/relationships/image" Target="../media/image2227.png"/><Relationship Id="rId161" Type="http://schemas.openxmlformats.org/officeDocument/2006/relationships/image" Target="../media/image2236.png"/><Relationship Id="rId182" Type="http://schemas.openxmlformats.org/officeDocument/2006/relationships/customXml" Target="../ink/ink2278.xml"/><Relationship Id="rId217" Type="http://schemas.openxmlformats.org/officeDocument/2006/relationships/image" Target="../media/image2264.png"/><Relationship Id="rId6" Type="http://schemas.openxmlformats.org/officeDocument/2006/relationships/image" Target="../media/image2162.png"/><Relationship Id="rId23" Type="http://schemas.openxmlformats.org/officeDocument/2006/relationships/customXml" Target="../ink/ink2198.xml"/><Relationship Id="rId119" Type="http://schemas.openxmlformats.org/officeDocument/2006/relationships/customXml" Target="../ink/ink2246.xml"/><Relationship Id="rId44" Type="http://schemas.openxmlformats.org/officeDocument/2006/relationships/image" Target="../media/image2181.png"/><Relationship Id="rId65" Type="http://schemas.openxmlformats.org/officeDocument/2006/relationships/customXml" Target="../ink/ink2219.xml"/><Relationship Id="rId86" Type="http://schemas.openxmlformats.org/officeDocument/2006/relationships/image" Target="../media/image2201.png"/><Relationship Id="rId130" Type="http://schemas.openxmlformats.org/officeDocument/2006/relationships/image" Target="../media/image2222.png"/><Relationship Id="rId151" Type="http://schemas.openxmlformats.org/officeDocument/2006/relationships/image" Target="../media/image2231.png"/><Relationship Id="rId172" Type="http://schemas.openxmlformats.org/officeDocument/2006/relationships/customXml" Target="../ink/ink2273.xml"/><Relationship Id="rId193" Type="http://schemas.openxmlformats.org/officeDocument/2006/relationships/image" Target="../media/image2252.png"/><Relationship Id="rId207" Type="http://schemas.openxmlformats.org/officeDocument/2006/relationships/image" Target="../media/image2259.png"/><Relationship Id="rId13" Type="http://schemas.openxmlformats.org/officeDocument/2006/relationships/customXml" Target="../ink/ink2193.xml"/><Relationship Id="rId109" Type="http://schemas.openxmlformats.org/officeDocument/2006/relationships/customXml" Target="../ink/ink2241.xml"/><Relationship Id="rId34" Type="http://schemas.openxmlformats.org/officeDocument/2006/relationships/image" Target="../media/image2176.png"/><Relationship Id="rId55" Type="http://schemas.openxmlformats.org/officeDocument/2006/relationships/customXml" Target="../ink/ink2214.xml"/><Relationship Id="rId76" Type="http://schemas.openxmlformats.org/officeDocument/2006/relationships/image" Target="../media/image2196.png"/><Relationship Id="rId97" Type="http://schemas.openxmlformats.org/officeDocument/2006/relationships/customXml" Target="../ink/ink2235.xml"/><Relationship Id="rId120" Type="http://schemas.openxmlformats.org/officeDocument/2006/relationships/image" Target="../media/image2217.png"/><Relationship Id="rId141" Type="http://schemas.openxmlformats.org/officeDocument/2006/relationships/customXml" Target="../ink/ink2257.xml"/><Relationship Id="rId7" Type="http://schemas.openxmlformats.org/officeDocument/2006/relationships/customXml" Target="../ink/ink2190.xml"/><Relationship Id="rId162" Type="http://schemas.openxmlformats.org/officeDocument/2006/relationships/customXml" Target="../ink/ink2268.xml"/><Relationship Id="rId183" Type="http://schemas.openxmlformats.org/officeDocument/2006/relationships/image" Target="../media/image2247.png"/><Relationship Id="rId218" Type="http://schemas.openxmlformats.org/officeDocument/2006/relationships/customXml" Target="../ink/ink2296.xml"/><Relationship Id="rId24" Type="http://schemas.openxmlformats.org/officeDocument/2006/relationships/image" Target="../media/image2171.png"/><Relationship Id="rId45" Type="http://schemas.openxmlformats.org/officeDocument/2006/relationships/customXml" Target="../ink/ink2209.xml"/><Relationship Id="rId66" Type="http://schemas.openxmlformats.org/officeDocument/2006/relationships/image" Target="../media/image2191.png"/><Relationship Id="rId87" Type="http://schemas.openxmlformats.org/officeDocument/2006/relationships/customXml" Target="../ink/ink2230.xml"/><Relationship Id="rId110" Type="http://schemas.openxmlformats.org/officeDocument/2006/relationships/image" Target="../media/image2212.png"/><Relationship Id="rId131" Type="http://schemas.openxmlformats.org/officeDocument/2006/relationships/customXml" Target="../ink/ink2252.xml"/><Relationship Id="rId152" Type="http://schemas.openxmlformats.org/officeDocument/2006/relationships/customXml" Target="../ink/ink2263.xml"/><Relationship Id="rId173" Type="http://schemas.openxmlformats.org/officeDocument/2006/relationships/image" Target="../media/image2242.png"/><Relationship Id="rId194" Type="http://schemas.openxmlformats.org/officeDocument/2006/relationships/customXml" Target="../ink/ink2284.xml"/><Relationship Id="rId208" Type="http://schemas.openxmlformats.org/officeDocument/2006/relationships/customXml" Target="../ink/ink2291.xml"/><Relationship Id="rId14" Type="http://schemas.openxmlformats.org/officeDocument/2006/relationships/image" Target="../media/image2166.png"/><Relationship Id="rId35" Type="http://schemas.openxmlformats.org/officeDocument/2006/relationships/customXml" Target="../ink/ink2204.xml"/><Relationship Id="rId56" Type="http://schemas.openxmlformats.org/officeDocument/2006/relationships/image" Target="../media/image2187.png"/><Relationship Id="rId77" Type="http://schemas.openxmlformats.org/officeDocument/2006/relationships/customXml" Target="../ink/ink2225.xml"/><Relationship Id="rId100" Type="http://schemas.openxmlformats.org/officeDocument/2006/relationships/image" Target="../media/image2208.png"/><Relationship Id="rId8" Type="http://schemas.openxmlformats.org/officeDocument/2006/relationships/image" Target="../media/image2163.png"/><Relationship Id="rId98" Type="http://schemas.openxmlformats.org/officeDocument/2006/relationships/image" Target="../media/image2207.png"/><Relationship Id="rId121" Type="http://schemas.openxmlformats.org/officeDocument/2006/relationships/customXml" Target="../ink/ink2247.xml"/><Relationship Id="rId142" Type="http://schemas.openxmlformats.org/officeDocument/2006/relationships/image" Target="../media/image302.png"/><Relationship Id="rId163" Type="http://schemas.openxmlformats.org/officeDocument/2006/relationships/image" Target="../media/image2237.png"/><Relationship Id="rId184" Type="http://schemas.openxmlformats.org/officeDocument/2006/relationships/customXml" Target="../ink/ink2279.xml"/><Relationship Id="rId219" Type="http://schemas.openxmlformats.org/officeDocument/2006/relationships/image" Target="../media/image2265.png"/><Relationship Id="rId3" Type="http://schemas.openxmlformats.org/officeDocument/2006/relationships/customXml" Target="../ink/ink2188.xml"/><Relationship Id="rId214" Type="http://schemas.openxmlformats.org/officeDocument/2006/relationships/customXml" Target="../ink/ink2294.xml"/><Relationship Id="rId25" Type="http://schemas.openxmlformats.org/officeDocument/2006/relationships/customXml" Target="../ink/ink2199.xml"/><Relationship Id="rId46" Type="http://schemas.openxmlformats.org/officeDocument/2006/relationships/image" Target="../media/image2182.png"/><Relationship Id="rId67" Type="http://schemas.openxmlformats.org/officeDocument/2006/relationships/customXml" Target="../ink/ink2220.xml"/><Relationship Id="rId116" Type="http://schemas.openxmlformats.org/officeDocument/2006/relationships/image" Target="../media/image2215.png"/><Relationship Id="rId137" Type="http://schemas.openxmlformats.org/officeDocument/2006/relationships/customXml" Target="../ink/ink2255.xml"/><Relationship Id="rId158" Type="http://schemas.openxmlformats.org/officeDocument/2006/relationships/customXml" Target="../ink/ink2266.xml"/><Relationship Id="rId20" Type="http://schemas.openxmlformats.org/officeDocument/2006/relationships/image" Target="../media/image2169.png"/><Relationship Id="rId41" Type="http://schemas.openxmlformats.org/officeDocument/2006/relationships/customXml" Target="../ink/ink2207.xml"/><Relationship Id="rId62" Type="http://schemas.openxmlformats.org/officeDocument/2006/relationships/image" Target="../media/image2189.png"/><Relationship Id="rId83" Type="http://schemas.openxmlformats.org/officeDocument/2006/relationships/customXml" Target="../ink/ink2228.xml"/><Relationship Id="rId88" Type="http://schemas.openxmlformats.org/officeDocument/2006/relationships/image" Target="../media/image2202.png"/><Relationship Id="rId111" Type="http://schemas.openxmlformats.org/officeDocument/2006/relationships/customXml" Target="../ink/ink2242.xml"/><Relationship Id="rId132" Type="http://schemas.openxmlformats.org/officeDocument/2006/relationships/image" Target="../media/image2223.png"/><Relationship Id="rId153" Type="http://schemas.openxmlformats.org/officeDocument/2006/relationships/image" Target="../media/image2232.png"/><Relationship Id="rId174" Type="http://schemas.openxmlformats.org/officeDocument/2006/relationships/customXml" Target="../ink/ink2274.xml"/><Relationship Id="rId179" Type="http://schemas.openxmlformats.org/officeDocument/2006/relationships/image" Target="../media/image2245.png"/><Relationship Id="rId195" Type="http://schemas.openxmlformats.org/officeDocument/2006/relationships/image" Target="../media/image2253.png"/><Relationship Id="rId209" Type="http://schemas.openxmlformats.org/officeDocument/2006/relationships/image" Target="../media/image2260.png"/><Relationship Id="rId190" Type="http://schemas.openxmlformats.org/officeDocument/2006/relationships/customXml" Target="../ink/ink2282.xml"/><Relationship Id="rId204" Type="http://schemas.openxmlformats.org/officeDocument/2006/relationships/customXml" Target="../ink/ink2289.xml"/><Relationship Id="rId220" Type="http://schemas.openxmlformats.org/officeDocument/2006/relationships/customXml" Target="../ink/ink2297.xml"/><Relationship Id="rId225" Type="http://schemas.openxmlformats.org/officeDocument/2006/relationships/image" Target="../media/image2268.png"/><Relationship Id="rId15" Type="http://schemas.openxmlformats.org/officeDocument/2006/relationships/customXml" Target="../ink/ink2194.xml"/><Relationship Id="rId36" Type="http://schemas.openxmlformats.org/officeDocument/2006/relationships/image" Target="../media/image2177.png"/><Relationship Id="rId57" Type="http://schemas.openxmlformats.org/officeDocument/2006/relationships/customXml" Target="../ink/ink2215.xml"/><Relationship Id="rId106" Type="http://schemas.openxmlformats.org/officeDocument/2006/relationships/image" Target="../media/image2210.png"/><Relationship Id="rId127" Type="http://schemas.openxmlformats.org/officeDocument/2006/relationships/customXml" Target="../ink/ink2250.xml"/><Relationship Id="rId10" Type="http://schemas.openxmlformats.org/officeDocument/2006/relationships/image" Target="../media/image2164.png"/><Relationship Id="rId31" Type="http://schemas.openxmlformats.org/officeDocument/2006/relationships/customXml" Target="../ink/ink2202.xml"/><Relationship Id="rId52" Type="http://schemas.openxmlformats.org/officeDocument/2006/relationships/image" Target="../media/image2185.png"/><Relationship Id="rId73" Type="http://schemas.openxmlformats.org/officeDocument/2006/relationships/customXml" Target="../ink/ink2223.xml"/><Relationship Id="rId78" Type="http://schemas.openxmlformats.org/officeDocument/2006/relationships/image" Target="../media/image2197.png"/><Relationship Id="rId94" Type="http://schemas.openxmlformats.org/officeDocument/2006/relationships/image" Target="../media/image2205.png"/><Relationship Id="rId99" Type="http://schemas.openxmlformats.org/officeDocument/2006/relationships/customXml" Target="../ink/ink2236.xml"/><Relationship Id="rId101" Type="http://schemas.openxmlformats.org/officeDocument/2006/relationships/customXml" Target="../ink/ink2237.xml"/><Relationship Id="rId122" Type="http://schemas.openxmlformats.org/officeDocument/2006/relationships/image" Target="../media/image2218.png"/><Relationship Id="rId143" Type="http://schemas.openxmlformats.org/officeDocument/2006/relationships/customXml" Target="../ink/ink2258.xml"/><Relationship Id="rId148" Type="http://schemas.openxmlformats.org/officeDocument/2006/relationships/customXml" Target="../ink/ink2261.xml"/><Relationship Id="rId164" Type="http://schemas.openxmlformats.org/officeDocument/2006/relationships/customXml" Target="../ink/ink2269.xml"/><Relationship Id="rId169" Type="http://schemas.openxmlformats.org/officeDocument/2006/relationships/image" Target="../media/image2240.png"/><Relationship Id="rId185" Type="http://schemas.openxmlformats.org/officeDocument/2006/relationships/image" Target="../media/image2248.png"/><Relationship Id="rId4" Type="http://schemas.openxmlformats.org/officeDocument/2006/relationships/image" Target="../media/image210.png"/><Relationship Id="rId9" Type="http://schemas.openxmlformats.org/officeDocument/2006/relationships/customXml" Target="../ink/ink2191.xml"/><Relationship Id="rId180" Type="http://schemas.openxmlformats.org/officeDocument/2006/relationships/customXml" Target="../ink/ink2277.xml"/><Relationship Id="rId210" Type="http://schemas.openxmlformats.org/officeDocument/2006/relationships/customXml" Target="../ink/ink2292.xml"/><Relationship Id="rId215" Type="http://schemas.openxmlformats.org/officeDocument/2006/relationships/image" Target="../media/image2263.png"/><Relationship Id="rId26" Type="http://schemas.openxmlformats.org/officeDocument/2006/relationships/image" Target="../media/image2172.png"/><Relationship Id="rId47" Type="http://schemas.openxmlformats.org/officeDocument/2006/relationships/customXml" Target="../ink/ink2210.xml"/><Relationship Id="rId68" Type="http://schemas.openxmlformats.org/officeDocument/2006/relationships/image" Target="../media/image2192.png"/><Relationship Id="rId89" Type="http://schemas.openxmlformats.org/officeDocument/2006/relationships/customXml" Target="../ink/ink2231.xml"/><Relationship Id="rId112" Type="http://schemas.openxmlformats.org/officeDocument/2006/relationships/image" Target="../media/image2213.png"/><Relationship Id="rId133" Type="http://schemas.openxmlformats.org/officeDocument/2006/relationships/customXml" Target="../ink/ink2253.xml"/><Relationship Id="rId154" Type="http://schemas.openxmlformats.org/officeDocument/2006/relationships/customXml" Target="../ink/ink2264.xml"/><Relationship Id="rId175" Type="http://schemas.openxmlformats.org/officeDocument/2006/relationships/image" Target="../media/image2243.png"/><Relationship Id="rId196" Type="http://schemas.openxmlformats.org/officeDocument/2006/relationships/customXml" Target="../ink/ink2285.xml"/><Relationship Id="rId200" Type="http://schemas.openxmlformats.org/officeDocument/2006/relationships/customXml" Target="../ink/ink2287.xml"/><Relationship Id="rId16" Type="http://schemas.openxmlformats.org/officeDocument/2006/relationships/image" Target="../media/image2167.png"/><Relationship Id="rId221" Type="http://schemas.openxmlformats.org/officeDocument/2006/relationships/image" Target="../media/image2266.png"/><Relationship Id="rId37" Type="http://schemas.openxmlformats.org/officeDocument/2006/relationships/customXml" Target="../ink/ink2205.xml"/><Relationship Id="rId58" Type="http://schemas.openxmlformats.org/officeDocument/2006/relationships/image" Target="../media/image1940.png"/><Relationship Id="rId79" Type="http://schemas.openxmlformats.org/officeDocument/2006/relationships/customXml" Target="../ink/ink2226.xml"/><Relationship Id="rId102" Type="http://schemas.openxmlformats.org/officeDocument/2006/relationships/image" Target="../media/image2209.png"/><Relationship Id="rId123" Type="http://schemas.openxmlformats.org/officeDocument/2006/relationships/customXml" Target="../ink/ink2248.xml"/><Relationship Id="rId144" Type="http://schemas.openxmlformats.org/officeDocument/2006/relationships/image" Target="../media/image2228.png"/><Relationship Id="rId90" Type="http://schemas.openxmlformats.org/officeDocument/2006/relationships/image" Target="../media/image2203.png"/><Relationship Id="rId165" Type="http://schemas.openxmlformats.org/officeDocument/2006/relationships/image" Target="../media/image2238.png"/><Relationship Id="rId186" Type="http://schemas.openxmlformats.org/officeDocument/2006/relationships/customXml" Target="../ink/ink2280.xml"/><Relationship Id="rId211" Type="http://schemas.openxmlformats.org/officeDocument/2006/relationships/image" Target="../media/image2261.png"/><Relationship Id="rId27" Type="http://schemas.openxmlformats.org/officeDocument/2006/relationships/customXml" Target="../ink/ink2200.xml"/><Relationship Id="rId48" Type="http://schemas.openxmlformats.org/officeDocument/2006/relationships/image" Target="../media/image2183.png"/><Relationship Id="rId69" Type="http://schemas.openxmlformats.org/officeDocument/2006/relationships/customXml" Target="../ink/ink2221.xml"/><Relationship Id="rId113" Type="http://schemas.openxmlformats.org/officeDocument/2006/relationships/customXml" Target="../ink/ink2243.xml"/><Relationship Id="rId134" Type="http://schemas.openxmlformats.org/officeDocument/2006/relationships/image" Target="../media/image2224.png"/><Relationship Id="rId80" Type="http://schemas.openxmlformats.org/officeDocument/2006/relationships/image" Target="../media/image2198.png"/><Relationship Id="rId155" Type="http://schemas.openxmlformats.org/officeDocument/2006/relationships/image" Target="../media/image2233.png"/><Relationship Id="rId176" Type="http://schemas.openxmlformats.org/officeDocument/2006/relationships/customXml" Target="../ink/ink2275.xml"/><Relationship Id="rId197" Type="http://schemas.openxmlformats.org/officeDocument/2006/relationships/image" Target="../media/image2254.png"/><Relationship Id="rId201" Type="http://schemas.openxmlformats.org/officeDocument/2006/relationships/image" Target="../media/image2256.png"/><Relationship Id="rId222" Type="http://schemas.openxmlformats.org/officeDocument/2006/relationships/customXml" Target="../ink/ink2298.xml"/><Relationship Id="rId17" Type="http://schemas.openxmlformats.org/officeDocument/2006/relationships/customXml" Target="../ink/ink2195.xml"/><Relationship Id="rId38" Type="http://schemas.openxmlformats.org/officeDocument/2006/relationships/image" Target="../media/image2178.png"/><Relationship Id="rId59" Type="http://schemas.openxmlformats.org/officeDocument/2006/relationships/customXml" Target="../ink/ink2216.xml"/><Relationship Id="rId103" Type="http://schemas.openxmlformats.org/officeDocument/2006/relationships/customXml" Target="../ink/ink2238.xml"/><Relationship Id="rId124" Type="http://schemas.openxmlformats.org/officeDocument/2006/relationships/image" Target="../media/image2219.png"/><Relationship Id="rId70" Type="http://schemas.openxmlformats.org/officeDocument/2006/relationships/image" Target="../media/image2193.png"/><Relationship Id="rId91" Type="http://schemas.openxmlformats.org/officeDocument/2006/relationships/customXml" Target="../ink/ink2232.xml"/><Relationship Id="rId145" Type="http://schemas.openxmlformats.org/officeDocument/2006/relationships/customXml" Target="../ink/ink2259.xml"/><Relationship Id="rId166" Type="http://schemas.openxmlformats.org/officeDocument/2006/relationships/customXml" Target="../ink/ink2270.xml"/><Relationship Id="rId187" Type="http://schemas.openxmlformats.org/officeDocument/2006/relationships/image" Target="../media/image2249.png"/><Relationship Id="rId1" Type="http://schemas.openxmlformats.org/officeDocument/2006/relationships/slideLayout" Target="../slideLayouts/slideLayout2.xml"/><Relationship Id="rId212" Type="http://schemas.openxmlformats.org/officeDocument/2006/relationships/customXml" Target="../ink/ink2293.xml"/><Relationship Id="rId28" Type="http://schemas.openxmlformats.org/officeDocument/2006/relationships/image" Target="../media/image2173.png"/><Relationship Id="rId49" Type="http://schemas.openxmlformats.org/officeDocument/2006/relationships/customXml" Target="../ink/ink2211.xml"/><Relationship Id="rId114" Type="http://schemas.openxmlformats.org/officeDocument/2006/relationships/image" Target="../media/image2214.png"/><Relationship Id="rId60" Type="http://schemas.openxmlformats.org/officeDocument/2006/relationships/image" Target="../media/image2188.png"/><Relationship Id="rId81" Type="http://schemas.openxmlformats.org/officeDocument/2006/relationships/customXml" Target="../ink/ink2227.xml"/><Relationship Id="rId135" Type="http://schemas.openxmlformats.org/officeDocument/2006/relationships/customXml" Target="../ink/ink2254.xml"/><Relationship Id="rId156" Type="http://schemas.openxmlformats.org/officeDocument/2006/relationships/customXml" Target="../ink/ink2265.xml"/><Relationship Id="rId177" Type="http://schemas.openxmlformats.org/officeDocument/2006/relationships/image" Target="../media/image2244.png"/><Relationship Id="rId198" Type="http://schemas.openxmlformats.org/officeDocument/2006/relationships/customXml" Target="../ink/ink2286.xml"/><Relationship Id="rId202" Type="http://schemas.openxmlformats.org/officeDocument/2006/relationships/customXml" Target="../ink/ink2288.xml"/><Relationship Id="rId223" Type="http://schemas.openxmlformats.org/officeDocument/2006/relationships/image" Target="../media/image2267.png"/><Relationship Id="rId18" Type="http://schemas.openxmlformats.org/officeDocument/2006/relationships/image" Target="../media/image2168.png"/><Relationship Id="rId39" Type="http://schemas.openxmlformats.org/officeDocument/2006/relationships/customXml" Target="../ink/ink2206.xml"/><Relationship Id="rId50" Type="http://schemas.openxmlformats.org/officeDocument/2006/relationships/image" Target="../media/image2184.png"/><Relationship Id="rId104" Type="http://schemas.openxmlformats.org/officeDocument/2006/relationships/image" Target="../media/image98.png"/><Relationship Id="rId125" Type="http://schemas.openxmlformats.org/officeDocument/2006/relationships/customXml" Target="../ink/ink2249.xml"/><Relationship Id="rId146" Type="http://schemas.openxmlformats.org/officeDocument/2006/relationships/image" Target="../media/image2229.png"/><Relationship Id="rId167" Type="http://schemas.openxmlformats.org/officeDocument/2006/relationships/image" Target="../media/image2239.png"/><Relationship Id="rId188" Type="http://schemas.openxmlformats.org/officeDocument/2006/relationships/customXml" Target="../ink/ink2281.xml"/><Relationship Id="rId71" Type="http://schemas.openxmlformats.org/officeDocument/2006/relationships/customXml" Target="../ink/ink2222.xml"/><Relationship Id="rId92" Type="http://schemas.openxmlformats.org/officeDocument/2006/relationships/image" Target="../media/image2204.png"/><Relationship Id="rId213" Type="http://schemas.openxmlformats.org/officeDocument/2006/relationships/image" Target="../media/image2262.png"/><Relationship Id="rId2" Type="http://schemas.openxmlformats.org/officeDocument/2006/relationships/image" Target="../media/image2161.png"/><Relationship Id="rId29" Type="http://schemas.openxmlformats.org/officeDocument/2006/relationships/customXml" Target="../ink/ink2201.xml"/><Relationship Id="rId40" Type="http://schemas.openxmlformats.org/officeDocument/2006/relationships/image" Target="../media/image2179.png"/><Relationship Id="rId115" Type="http://schemas.openxmlformats.org/officeDocument/2006/relationships/customXml" Target="../ink/ink2244.xml"/><Relationship Id="rId136" Type="http://schemas.openxmlformats.org/officeDocument/2006/relationships/image" Target="../media/image2225.png"/><Relationship Id="rId157" Type="http://schemas.openxmlformats.org/officeDocument/2006/relationships/image" Target="../media/image2234.png"/><Relationship Id="rId178" Type="http://schemas.openxmlformats.org/officeDocument/2006/relationships/customXml" Target="../ink/ink2276.xml"/><Relationship Id="rId61" Type="http://schemas.openxmlformats.org/officeDocument/2006/relationships/customXml" Target="../ink/ink2217.xml"/><Relationship Id="rId82" Type="http://schemas.openxmlformats.org/officeDocument/2006/relationships/image" Target="../media/image2199.png"/><Relationship Id="rId199" Type="http://schemas.openxmlformats.org/officeDocument/2006/relationships/image" Target="../media/image2255.png"/><Relationship Id="rId203" Type="http://schemas.openxmlformats.org/officeDocument/2006/relationships/image" Target="../media/image2257.png"/><Relationship Id="rId19" Type="http://schemas.openxmlformats.org/officeDocument/2006/relationships/customXml" Target="../ink/ink2196.xml"/><Relationship Id="rId224" Type="http://schemas.openxmlformats.org/officeDocument/2006/relationships/customXml" Target="../ink/ink2299.xml"/><Relationship Id="rId30" Type="http://schemas.openxmlformats.org/officeDocument/2006/relationships/image" Target="../media/image2174.png"/><Relationship Id="rId105" Type="http://schemas.openxmlformats.org/officeDocument/2006/relationships/customXml" Target="../ink/ink2239.xml"/><Relationship Id="rId126" Type="http://schemas.openxmlformats.org/officeDocument/2006/relationships/image" Target="../media/image2220.png"/><Relationship Id="rId147" Type="http://schemas.openxmlformats.org/officeDocument/2006/relationships/customXml" Target="../ink/ink2260.xml"/><Relationship Id="rId168" Type="http://schemas.openxmlformats.org/officeDocument/2006/relationships/customXml" Target="../ink/ink2271.xml"/><Relationship Id="rId51" Type="http://schemas.openxmlformats.org/officeDocument/2006/relationships/customXml" Target="../ink/ink2212.xml"/><Relationship Id="rId72" Type="http://schemas.openxmlformats.org/officeDocument/2006/relationships/image" Target="../media/image2194.png"/><Relationship Id="rId93" Type="http://schemas.openxmlformats.org/officeDocument/2006/relationships/customXml" Target="../ink/ink2233.xml"/><Relationship Id="rId189" Type="http://schemas.openxmlformats.org/officeDocument/2006/relationships/image" Target="../media/image2250.png"/></Relationships>
</file>

<file path=ppt/slides/_rels/slide45.xml.rels><?xml version="1.0" encoding="UTF-8" standalone="yes"?>
<Relationships xmlns="http://schemas.openxmlformats.org/package/2006/relationships"><Relationship Id="rId26" Type="http://schemas.openxmlformats.org/officeDocument/2006/relationships/image" Target="../media/image2280.png"/><Relationship Id="rId21" Type="http://schemas.openxmlformats.org/officeDocument/2006/relationships/customXml" Target="../ink/ink2305.xml"/><Relationship Id="rId42" Type="http://schemas.openxmlformats.org/officeDocument/2006/relationships/image" Target="../media/image2287.png"/><Relationship Id="rId47" Type="http://schemas.openxmlformats.org/officeDocument/2006/relationships/customXml" Target="../ink/ink2318.xml"/><Relationship Id="rId63" Type="http://schemas.openxmlformats.org/officeDocument/2006/relationships/customXml" Target="../ink/ink2326.xml"/><Relationship Id="rId68" Type="http://schemas.openxmlformats.org/officeDocument/2006/relationships/image" Target="../media/image2299.png"/><Relationship Id="rId84" Type="http://schemas.openxmlformats.org/officeDocument/2006/relationships/image" Target="../media/image2307.png"/><Relationship Id="rId89" Type="http://schemas.openxmlformats.org/officeDocument/2006/relationships/customXml" Target="../ink/ink2339.xml"/><Relationship Id="rId16" Type="http://schemas.openxmlformats.org/officeDocument/2006/relationships/image" Target="../media/image2275.png"/><Relationship Id="rId11" Type="http://schemas.openxmlformats.org/officeDocument/2006/relationships/customXml" Target="../ink/ink2300.xml"/><Relationship Id="rId32" Type="http://schemas.openxmlformats.org/officeDocument/2006/relationships/image" Target="../media/image2283.png"/><Relationship Id="rId37" Type="http://schemas.openxmlformats.org/officeDocument/2006/relationships/customXml" Target="../ink/ink2313.xml"/><Relationship Id="rId53" Type="http://schemas.openxmlformats.org/officeDocument/2006/relationships/customXml" Target="../ink/ink2321.xml"/><Relationship Id="rId58" Type="http://schemas.openxmlformats.org/officeDocument/2006/relationships/image" Target="../media/image2294.png"/><Relationship Id="rId74" Type="http://schemas.openxmlformats.org/officeDocument/2006/relationships/image" Target="../media/image2302.png"/><Relationship Id="rId79" Type="http://schemas.openxmlformats.org/officeDocument/2006/relationships/customXml" Target="../ink/ink2334.xml"/><Relationship Id="rId102" Type="http://schemas.openxmlformats.org/officeDocument/2006/relationships/image" Target="../media/image2316.png"/><Relationship Id="rId5" Type="http://schemas.openxmlformats.org/officeDocument/2006/relationships/oleObject" Target="../embeddings/oleObject29.bin"/><Relationship Id="rId90" Type="http://schemas.openxmlformats.org/officeDocument/2006/relationships/image" Target="../media/image2310.png"/><Relationship Id="rId95" Type="http://schemas.openxmlformats.org/officeDocument/2006/relationships/customXml" Target="../ink/ink2342.xml"/><Relationship Id="rId22" Type="http://schemas.openxmlformats.org/officeDocument/2006/relationships/image" Target="../media/image2278.png"/><Relationship Id="rId27" Type="http://schemas.openxmlformats.org/officeDocument/2006/relationships/customXml" Target="../ink/ink2308.xml"/><Relationship Id="rId43" Type="http://schemas.openxmlformats.org/officeDocument/2006/relationships/customXml" Target="../ink/ink2316.xml"/><Relationship Id="rId48" Type="http://schemas.openxmlformats.org/officeDocument/2006/relationships/image" Target="../media/image2290.png"/><Relationship Id="rId64" Type="http://schemas.openxmlformats.org/officeDocument/2006/relationships/image" Target="../media/image2297.png"/><Relationship Id="rId69" Type="http://schemas.openxmlformats.org/officeDocument/2006/relationships/customXml" Target="../ink/ink2329.xml"/><Relationship Id="rId80" Type="http://schemas.openxmlformats.org/officeDocument/2006/relationships/image" Target="../media/image2305.png"/><Relationship Id="rId85" Type="http://schemas.openxmlformats.org/officeDocument/2006/relationships/customXml" Target="../ink/ink2337.xml"/><Relationship Id="rId12" Type="http://schemas.openxmlformats.org/officeDocument/2006/relationships/image" Target="../media/image2273.png"/><Relationship Id="rId17" Type="http://schemas.openxmlformats.org/officeDocument/2006/relationships/customXml" Target="../ink/ink2303.xml"/><Relationship Id="rId33" Type="http://schemas.openxmlformats.org/officeDocument/2006/relationships/customXml" Target="../ink/ink2311.xml"/><Relationship Id="rId38" Type="http://schemas.openxmlformats.org/officeDocument/2006/relationships/image" Target="../media/image2285.png"/><Relationship Id="rId59" Type="http://schemas.openxmlformats.org/officeDocument/2006/relationships/customXml" Target="../ink/ink2324.xml"/><Relationship Id="rId103" Type="http://schemas.openxmlformats.org/officeDocument/2006/relationships/customXml" Target="../ink/ink2346.xml"/><Relationship Id="rId20" Type="http://schemas.openxmlformats.org/officeDocument/2006/relationships/image" Target="../media/image2277.png"/><Relationship Id="rId41" Type="http://schemas.openxmlformats.org/officeDocument/2006/relationships/customXml" Target="../ink/ink2315.xml"/><Relationship Id="rId54" Type="http://schemas.openxmlformats.org/officeDocument/2006/relationships/image" Target="../media/image2293.png"/><Relationship Id="rId62" Type="http://schemas.openxmlformats.org/officeDocument/2006/relationships/image" Target="../media/image2296.png"/><Relationship Id="rId70" Type="http://schemas.openxmlformats.org/officeDocument/2006/relationships/image" Target="../media/image2300.png"/><Relationship Id="rId75" Type="http://schemas.openxmlformats.org/officeDocument/2006/relationships/customXml" Target="../ink/ink2332.xml"/><Relationship Id="rId83" Type="http://schemas.openxmlformats.org/officeDocument/2006/relationships/customXml" Target="../ink/ink2336.xml"/><Relationship Id="rId88" Type="http://schemas.openxmlformats.org/officeDocument/2006/relationships/image" Target="../media/image2309.png"/><Relationship Id="rId91" Type="http://schemas.openxmlformats.org/officeDocument/2006/relationships/customXml" Target="../ink/ink2340.xml"/><Relationship Id="rId96" Type="http://schemas.openxmlformats.org/officeDocument/2006/relationships/image" Target="../media/image2313.png"/><Relationship Id="rId1" Type="http://schemas.openxmlformats.org/officeDocument/2006/relationships/vmlDrawing" Target="../drawings/vmlDrawing10.vml"/><Relationship Id="rId6" Type="http://schemas.openxmlformats.org/officeDocument/2006/relationships/image" Target="../media/image2270.wmf"/><Relationship Id="rId15" Type="http://schemas.openxmlformats.org/officeDocument/2006/relationships/customXml" Target="../ink/ink2302.xml"/><Relationship Id="rId23" Type="http://schemas.openxmlformats.org/officeDocument/2006/relationships/customXml" Target="../ink/ink2306.xml"/><Relationship Id="rId28" Type="http://schemas.openxmlformats.org/officeDocument/2006/relationships/image" Target="../media/image2281.png"/><Relationship Id="rId36" Type="http://schemas.openxmlformats.org/officeDocument/2006/relationships/image" Target="../media/image2284.png"/><Relationship Id="rId49" Type="http://schemas.openxmlformats.org/officeDocument/2006/relationships/customXml" Target="../ink/ink2319.xml"/><Relationship Id="rId57" Type="http://schemas.openxmlformats.org/officeDocument/2006/relationships/customXml" Target="../ink/ink2323.xml"/><Relationship Id="rId106" Type="http://schemas.openxmlformats.org/officeDocument/2006/relationships/image" Target="../media/image2318.png"/><Relationship Id="rId10" Type="http://schemas.openxmlformats.org/officeDocument/2006/relationships/image" Target="../media/image2272.wmf"/><Relationship Id="rId31" Type="http://schemas.openxmlformats.org/officeDocument/2006/relationships/customXml" Target="../ink/ink2310.xml"/><Relationship Id="rId44" Type="http://schemas.openxmlformats.org/officeDocument/2006/relationships/image" Target="../media/image2288.png"/><Relationship Id="rId52" Type="http://schemas.openxmlformats.org/officeDocument/2006/relationships/image" Target="../media/image2292.png"/><Relationship Id="rId60" Type="http://schemas.openxmlformats.org/officeDocument/2006/relationships/image" Target="../media/image2295.png"/><Relationship Id="rId65" Type="http://schemas.openxmlformats.org/officeDocument/2006/relationships/customXml" Target="../ink/ink2327.xml"/><Relationship Id="rId73" Type="http://schemas.openxmlformats.org/officeDocument/2006/relationships/customXml" Target="../ink/ink2331.xml"/><Relationship Id="rId78" Type="http://schemas.openxmlformats.org/officeDocument/2006/relationships/image" Target="../media/image2304.png"/><Relationship Id="rId81" Type="http://schemas.openxmlformats.org/officeDocument/2006/relationships/customXml" Target="../ink/ink2335.xml"/><Relationship Id="rId86" Type="http://schemas.openxmlformats.org/officeDocument/2006/relationships/image" Target="../media/image2308.png"/><Relationship Id="rId94" Type="http://schemas.openxmlformats.org/officeDocument/2006/relationships/image" Target="../media/image2312.png"/><Relationship Id="rId99" Type="http://schemas.openxmlformats.org/officeDocument/2006/relationships/customXml" Target="../ink/ink2344.xml"/><Relationship Id="rId101" Type="http://schemas.openxmlformats.org/officeDocument/2006/relationships/customXml" Target="../ink/ink2345.xml"/><Relationship Id="rId4" Type="http://schemas.openxmlformats.org/officeDocument/2006/relationships/image" Target="../media/image2269.wmf"/><Relationship Id="rId9" Type="http://schemas.openxmlformats.org/officeDocument/2006/relationships/oleObject" Target="../embeddings/oleObject31.bin"/><Relationship Id="rId13" Type="http://schemas.openxmlformats.org/officeDocument/2006/relationships/customXml" Target="../ink/ink2301.xml"/><Relationship Id="rId18" Type="http://schemas.openxmlformats.org/officeDocument/2006/relationships/image" Target="../media/image2276.png"/><Relationship Id="rId39" Type="http://schemas.openxmlformats.org/officeDocument/2006/relationships/customXml" Target="../ink/ink2314.xml"/><Relationship Id="rId34" Type="http://schemas.openxmlformats.org/officeDocument/2006/relationships/image" Target="../media/image1530.png"/><Relationship Id="rId50" Type="http://schemas.openxmlformats.org/officeDocument/2006/relationships/image" Target="../media/image2291.png"/><Relationship Id="rId55" Type="http://schemas.openxmlformats.org/officeDocument/2006/relationships/customXml" Target="../ink/ink2322.xml"/><Relationship Id="rId76" Type="http://schemas.openxmlformats.org/officeDocument/2006/relationships/image" Target="../media/image2303.png"/><Relationship Id="rId97" Type="http://schemas.openxmlformats.org/officeDocument/2006/relationships/customXml" Target="../ink/ink2343.xml"/><Relationship Id="rId104" Type="http://schemas.openxmlformats.org/officeDocument/2006/relationships/image" Target="../media/image2317.png"/><Relationship Id="rId7" Type="http://schemas.openxmlformats.org/officeDocument/2006/relationships/oleObject" Target="../embeddings/oleObject30.bin"/><Relationship Id="rId71" Type="http://schemas.openxmlformats.org/officeDocument/2006/relationships/customXml" Target="../ink/ink2330.xml"/><Relationship Id="rId92" Type="http://schemas.openxmlformats.org/officeDocument/2006/relationships/image" Target="../media/image2311.png"/><Relationship Id="rId2" Type="http://schemas.openxmlformats.org/officeDocument/2006/relationships/slideLayout" Target="../slideLayouts/slideLayout2.xml"/><Relationship Id="rId29" Type="http://schemas.openxmlformats.org/officeDocument/2006/relationships/customXml" Target="../ink/ink2309.xml"/><Relationship Id="rId24" Type="http://schemas.openxmlformats.org/officeDocument/2006/relationships/image" Target="../media/image2279.png"/><Relationship Id="rId40" Type="http://schemas.openxmlformats.org/officeDocument/2006/relationships/image" Target="../media/image2286.png"/><Relationship Id="rId45" Type="http://schemas.openxmlformats.org/officeDocument/2006/relationships/customXml" Target="../ink/ink2317.xml"/><Relationship Id="rId66" Type="http://schemas.openxmlformats.org/officeDocument/2006/relationships/image" Target="../media/image2298.png"/><Relationship Id="rId87" Type="http://schemas.openxmlformats.org/officeDocument/2006/relationships/customXml" Target="../ink/ink2338.xml"/><Relationship Id="rId61" Type="http://schemas.openxmlformats.org/officeDocument/2006/relationships/customXml" Target="../ink/ink2325.xml"/><Relationship Id="rId82" Type="http://schemas.openxmlformats.org/officeDocument/2006/relationships/image" Target="../media/image2306.png"/><Relationship Id="rId19" Type="http://schemas.openxmlformats.org/officeDocument/2006/relationships/customXml" Target="../ink/ink2304.xml"/><Relationship Id="rId14" Type="http://schemas.openxmlformats.org/officeDocument/2006/relationships/image" Target="../media/image2274.png"/><Relationship Id="rId30" Type="http://schemas.openxmlformats.org/officeDocument/2006/relationships/image" Target="../media/image2282.png"/><Relationship Id="rId35" Type="http://schemas.openxmlformats.org/officeDocument/2006/relationships/customXml" Target="../ink/ink2312.xml"/><Relationship Id="rId56" Type="http://schemas.openxmlformats.org/officeDocument/2006/relationships/image" Target="../media/image956.png"/><Relationship Id="rId77" Type="http://schemas.openxmlformats.org/officeDocument/2006/relationships/customXml" Target="../ink/ink2333.xml"/><Relationship Id="rId100" Type="http://schemas.openxmlformats.org/officeDocument/2006/relationships/image" Target="../media/image2315.png"/><Relationship Id="rId105" Type="http://schemas.openxmlformats.org/officeDocument/2006/relationships/customXml" Target="../ink/ink2347.xml"/><Relationship Id="rId8" Type="http://schemas.openxmlformats.org/officeDocument/2006/relationships/image" Target="../media/image2271.wmf"/><Relationship Id="rId51" Type="http://schemas.openxmlformats.org/officeDocument/2006/relationships/customXml" Target="../ink/ink2320.xml"/><Relationship Id="rId72" Type="http://schemas.openxmlformats.org/officeDocument/2006/relationships/image" Target="../media/image2301.png"/><Relationship Id="rId93" Type="http://schemas.openxmlformats.org/officeDocument/2006/relationships/customXml" Target="../ink/ink2341.xml"/><Relationship Id="rId98" Type="http://schemas.openxmlformats.org/officeDocument/2006/relationships/image" Target="../media/image2314.png"/><Relationship Id="rId3" Type="http://schemas.openxmlformats.org/officeDocument/2006/relationships/oleObject" Target="../embeddings/oleObject28.bin"/><Relationship Id="rId25" Type="http://schemas.openxmlformats.org/officeDocument/2006/relationships/customXml" Target="../ink/ink2307.xml"/><Relationship Id="rId46" Type="http://schemas.openxmlformats.org/officeDocument/2006/relationships/image" Target="../media/image2289.png"/><Relationship Id="rId67" Type="http://schemas.openxmlformats.org/officeDocument/2006/relationships/customXml" Target="../ink/ink2328.xml"/></Relationships>
</file>

<file path=ppt/slides/_rels/slide46.xml.rels><?xml version="1.0" encoding="UTF-8" standalone="yes"?>
<Relationships xmlns="http://schemas.openxmlformats.org/package/2006/relationships"><Relationship Id="rId117" Type="http://schemas.openxmlformats.org/officeDocument/2006/relationships/image" Target="../media/image2375.png"/><Relationship Id="rId21" Type="http://schemas.openxmlformats.org/officeDocument/2006/relationships/customXml" Target="../ink/ink2357.xml"/><Relationship Id="rId42" Type="http://schemas.openxmlformats.org/officeDocument/2006/relationships/image" Target="../media/image2339.png"/><Relationship Id="rId47" Type="http://schemas.openxmlformats.org/officeDocument/2006/relationships/customXml" Target="../ink/ink2370.xml"/><Relationship Id="rId63" Type="http://schemas.openxmlformats.org/officeDocument/2006/relationships/customXml" Target="../ink/ink2378.xml"/><Relationship Id="rId68" Type="http://schemas.openxmlformats.org/officeDocument/2006/relationships/image" Target="../media/image2351.png"/><Relationship Id="rId84" Type="http://schemas.openxmlformats.org/officeDocument/2006/relationships/image" Target="../media/image2359.png"/><Relationship Id="rId89" Type="http://schemas.openxmlformats.org/officeDocument/2006/relationships/image" Target="../media/image2361.png"/><Relationship Id="rId112" Type="http://schemas.openxmlformats.org/officeDocument/2006/relationships/customXml" Target="../ink/ink2403.xml"/><Relationship Id="rId16" Type="http://schemas.openxmlformats.org/officeDocument/2006/relationships/image" Target="../media/image2326.png"/><Relationship Id="rId107" Type="http://schemas.openxmlformats.org/officeDocument/2006/relationships/image" Target="../media/image2370.png"/><Relationship Id="rId11" Type="http://schemas.openxmlformats.org/officeDocument/2006/relationships/customXml" Target="../ink/ink2352.xml"/><Relationship Id="rId32" Type="http://schemas.openxmlformats.org/officeDocument/2006/relationships/image" Target="../media/image2334.png"/><Relationship Id="rId37" Type="http://schemas.openxmlformats.org/officeDocument/2006/relationships/customXml" Target="../ink/ink2365.xml"/><Relationship Id="rId53" Type="http://schemas.openxmlformats.org/officeDocument/2006/relationships/customXml" Target="../ink/ink2373.xml"/><Relationship Id="rId58" Type="http://schemas.openxmlformats.org/officeDocument/2006/relationships/image" Target="../media/image2346.png"/><Relationship Id="rId74" Type="http://schemas.openxmlformats.org/officeDocument/2006/relationships/image" Target="../media/image2354.png"/><Relationship Id="rId79" Type="http://schemas.openxmlformats.org/officeDocument/2006/relationships/customXml" Target="../ink/ink2386.xml"/><Relationship Id="rId102" Type="http://schemas.openxmlformats.org/officeDocument/2006/relationships/customXml" Target="../ink/ink2398.xml"/><Relationship Id="rId123" Type="http://schemas.openxmlformats.org/officeDocument/2006/relationships/image" Target="../media/image2378.png"/><Relationship Id="rId128" Type="http://schemas.openxmlformats.org/officeDocument/2006/relationships/customXml" Target="../ink/ink2411.xml"/><Relationship Id="rId5" Type="http://schemas.openxmlformats.org/officeDocument/2006/relationships/customXml" Target="../ink/ink2349.xml"/><Relationship Id="rId90" Type="http://schemas.openxmlformats.org/officeDocument/2006/relationships/customXml" Target="../ink/ink2392.xml"/><Relationship Id="rId95" Type="http://schemas.openxmlformats.org/officeDocument/2006/relationships/image" Target="../media/image2364.png"/><Relationship Id="rId22" Type="http://schemas.openxmlformats.org/officeDocument/2006/relationships/image" Target="../media/image2329.png"/><Relationship Id="rId27" Type="http://schemas.openxmlformats.org/officeDocument/2006/relationships/customXml" Target="../ink/ink2360.xml"/><Relationship Id="rId43" Type="http://schemas.openxmlformats.org/officeDocument/2006/relationships/customXml" Target="../ink/ink2368.xml"/><Relationship Id="rId48" Type="http://schemas.openxmlformats.org/officeDocument/2006/relationships/image" Target="../media/image2342.png"/><Relationship Id="rId64" Type="http://schemas.openxmlformats.org/officeDocument/2006/relationships/image" Target="../media/image2349.png"/><Relationship Id="rId69" Type="http://schemas.openxmlformats.org/officeDocument/2006/relationships/customXml" Target="../ink/ink2381.xml"/><Relationship Id="rId113" Type="http://schemas.openxmlformats.org/officeDocument/2006/relationships/image" Target="../media/image2373.png"/><Relationship Id="rId118" Type="http://schemas.openxmlformats.org/officeDocument/2006/relationships/customXml" Target="../ink/ink2406.xml"/><Relationship Id="rId80" Type="http://schemas.openxmlformats.org/officeDocument/2006/relationships/image" Target="../media/image2357.png"/><Relationship Id="rId85" Type="http://schemas.openxmlformats.org/officeDocument/2006/relationships/customXml" Target="../ink/ink2389.xml"/><Relationship Id="rId12" Type="http://schemas.openxmlformats.org/officeDocument/2006/relationships/image" Target="../media/image2324.png"/><Relationship Id="rId17" Type="http://schemas.openxmlformats.org/officeDocument/2006/relationships/customXml" Target="../ink/ink2355.xml"/><Relationship Id="rId33" Type="http://schemas.openxmlformats.org/officeDocument/2006/relationships/customXml" Target="../ink/ink2363.xml"/><Relationship Id="rId38" Type="http://schemas.openxmlformats.org/officeDocument/2006/relationships/image" Target="../media/image2337.png"/><Relationship Id="rId59" Type="http://schemas.openxmlformats.org/officeDocument/2006/relationships/customXml" Target="../ink/ink2376.xml"/><Relationship Id="rId103" Type="http://schemas.openxmlformats.org/officeDocument/2006/relationships/image" Target="../media/image2368.png"/><Relationship Id="rId108" Type="http://schemas.openxmlformats.org/officeDocument/2006/relationships/customXml" Target="../ink/ink2401.xml"/><Relationship Id="rId124" Type="http://schemas.openxmlformats.org/officeDocument/2006/relationships/customXml" Target="../ink/ink2409.xml"/><Relationship Id="rId129" Type="http://schemas.openxmlformats.org/officeDocument/2006/relationships/image" Target="../media/image2381.png"/><Relationship Id="rId54" Type="http://schemas.openxmlformats.org/officeDocument/2006/relationships/image" Target="../media/image2345.png"/><Relationship Id="rId70" Type="http://schemas.openxmlformats.org/officeDocument/2006/relationships/image" Target="../media/image2352.png"/><Relationship Id="rId75" Type="http://schemas.openxmlformats.org/officeDocument/2006/relationships/customXml" Target="../ink/ink2384.xml"/><Relationship Id="rId91" Type="http://schemas.openxmlformats.org/officeDocument/2006/relationships/image" Target="../media/image2362.png"/><Relationship Id="rId96" Type="http://schemas.openxmlformats.org/officeDocument/2006/relationships/customXml" Target="../ink/ink2395.xml"/><Relationship Id="rId1" Type="http://schemas.openxmlformats.org/officeDocument/2006/relationships/slideLayout" Target="../slideLayouts/slideLayout2.xml"/><Relationship Id="rId6" Type="http://schemas.openxmlformats.org/officeDocument/2006/relationships/image" Target="../media/image2321.png"/><Relationship Id="rId23" Type="http://schemas.openxmlformats.org/officeDocument/2006/relationships/customXml" Target="../ink/ink2358.xml"/><Relationship Id="rId28" Type="http://schemas.openxmlformats.org/officeDocument/2006/relationships/image" Target="../media/image2332.png"/><Relationship Id="rId49" Type="http://schemas.openxmlformats.org/officeDocument/2006/relationships/customXml" Target="../ink/ink2371.xml"/><Relationship Id="rId114" Type="http://schemas.openxmlformats.org/officeDocument/2006/relationships/customXml" Target="../ink/ink2404.xml"/><Relationship Id="rId119" Type="http://schemas.openxmlformats.org/officeDocument/2006/relationships/image" Target="../media/image2376.png"/><Relationship Id="rId44" Type="http://schemas.openxmlformats.org/officeDocument/2006/relationships/image" Target="../media/image2340.png"/><Relationship Id="rId60" Type="http://schemas.openxmlformats.org/officeDocument/2006/relationships/image" Target="../media/image2347.png"/><Relationship Id="rId65" Type="http://schemas.openxmlformats.org/officeDocument/2006/relationships/customXml" Target="../ink/ink2379.xml"/><Relationship Id="rId81" Type="http://schemas.openxmlformats.org/officeDocument/2006/relationships/customXml" Target="../ink/ink2387.xml"/><Relationship Id="rId86" Type="http://schemas.openxmlformats.org/officeDocument/2006/relationships/image" Target="../media/image2360.png"/><Relationship Id="rId13" Type="http://schemas.openxmlformats.org/officeDocument/2006/relationships/customXml" Target="../ink/ink2353.xml"/><Relationship Id="rId18" Type="http://schemas.openxmlformats.org/officeDocument/2006/relationships/image" Target="../media/image2327.png"/><Relationship Id="rId39" Type="http://schemas.openxmlformats.org/officeDocument/2006/relationships/customXml" Target="../ink/ink2366.xml"/><Relationship Id="rId109" Type="http://schemas.openxmlformats.org/officeDocument/2006/relationships/image" Target="../media/image2371.png"/><Relationship Id="rId34" Type="http://schemas.openxmlformats.org/officeDocument/2006/relationships/image" Target="../media/image2335.png"/><Relationship Id="rId50" Type="http://schemas.openxmlformats.org/officeDocument/2006/relationships/image" Target="../media/image2343.png"/><Relationship Id="rId55" Type="http://schemas.openxmlformats.org/officeDocument/2006/relationships/customXml" Target="../ink/ink2374.xml"/><Relationship Id="rId76" Type="http://schemas.openxmlformats.org/officeDocument/2006/relationships/image" Target="../media/image2355.png"/><Relationship Id="rId97" Type="http://schemas.openxmlformats.org/officeDocument/2006/relationships/image" Target="../media/image2365.png"/><Relationship Id="rId104" Type="http://schemas.openxmlformats.org/officeDocument/2006/relationships/customXml" Target="../ink/ink2399.xml"/><Relationship Id="rId120" Type="http://schemas.openxmlformats.org/officeDocument/2006/relationships/customXml" Target="../ink/ink2407.xml"/><Relationship Id="rId125" Type="http://schemas.openxmlformats.org/officeDocument/2006/relationships/image" Target="../media/image2379.png"/><Relationship Id="rId7" Type="http://schemas.openxmlformats.org/officeDocument/2006/relationships/customXml" Target="../ink/ink2350.xml"/><Relationship Id="rId71" Type="http://schemas.openxmlformats.org/officeDocument/2006/relationships/customXml" Target="../ink/ink2382.xml"/><Relationship Id="rId92" Type="http://schemas.openxmlformats.org/officeDocument/2006/relationships/customXml" Target="../ink/ink2393.xml"/><Relationship Id="rId2" Type="http://schemas.openxmlformats.org/officeDocument/2006/relationships/image" Target="../media/image2319.png"/><Relationship Id="rId29" Type="http://schemas.openxmlformats.org/officeDocument/2006/relationships/customXml" Target="../ink/ink2361.xml"/><Relationship Id="rId24" Type="http://schemas.openxmlformats.org/officeDocument/2006/relationships/image" Target="../media/image2330.png"/><Relationship Id="rId40" Type="http://schemas.openxmlformats.org/officeDocument/2006/relationships/image" Target="../media/image2338.png"/><Relationship Id="rId45" Type="http://schemas.openxmlformats.org/officeDocument/2006/relationships/customXml" Target="../ink/ink2369.xml"/><Relationship Id="rId66" Type="http://schemas.openxmlformats.org/officeDocument/2006/relationships/image" Target="../media/image2350.png"/><Relationship Id="rId87" Type="http://schemas.openxmlformats.org/officeDocument/2006/relationships/customXml" Target="../ink/ink2390.xml"/><Relationship Id="rId110" Type="http://schemas.openxmlformats.org/officeDocument/2006/relationships/customXml" Target="../ink/ink2402.xml"/><Relationship Id="rId115" Type="http://schemas.openxmlformats.org/officeDocument/2006/relationships/image" Target="../media/image2374.png"/><Relationship Id="rId61" Type="http://schemas.openxmlformats.org/officeDocument/2006/relationships/customXml" Target="../ink/ink2377.xml"/><Relationship Id="rId82" Type="http://schemas.openxmlformats.org/officeDocument/2006/relationships/image" Target="../media/image2358.png"/><Relationship Id="rId19" Type="http://schemas.openxmlformats.org/officeDocument/2006/relationships/customXml" Target="../ink/ink2356.xml"/><Relationship Id="rId14" Type="http://schemas.openxmlformats.org/officeDocument/2006/relationships/image" Target="../media/image2325.png"/><Relationship Id="rId30" Type="http://schemas.openxmlformats.org/officeDocument/2006/relationships/image" Target="../media/image2333.png"/><Relationship Id="rId35" Type="http://schemas.openxmlformats.org/officeDocument/2006/relationships/customXml" Target="../ink/ink2364.xml"/><Relationship Id="rId56" Type="http://schemas.openxmlformats.org/officeDocument/2006/relationships/image" Target="../media/image488.png"/><Relationship Id="rId77" Type="http://schemas.openxmlformats.org/officeDocument/2006/relationships/customXml" Target="../ink/ink2385.xml"/><Relationship Id="rId100" Type="http://schemas.openxmlformats.org/officeDocument/2006/relationships/customXml" Target="../ink/ink2397.xml"/><Relationship Id="rId105" Type="http://schemas.openxmlformats.org/officeDocument/2006/relationships/image" Target="../media/image2369.png"/><Relationship Id="rId126" Type="http://schemas.openxmlformats.org/officeDocument/2006/relationships/customXml" Target="../ink/ink2410.xml"/><Relationship Id="rId8" Type="http://schemas.openxmlformats.org/officeDocument/2006/relationships/image" Target="../media/image2322.png"/><Relationship Id="rId51" Type="http://schemas.openxmlformats.org/officeDocument/2006/relationships/customXml" Target="../ink/ink2372.xml"/><Relationship Id="rId72" Type="http://schemas.openxmlformats.org/officeDocument/2006/relationships/image" Target="../media/image2353.png"/><Relationship Id="rId93" Type="http://schemas.openxmlformats.org/officeDocument/2006/relationships/image" Target="../media/image2363.png"/><Relationship Id="rId98" Type="http://schemas.openxmlformats.org/officeDocument/2006/relationships/customXml" Target="../ink/ink2396.xml"/><Relationship Id="rId121" Type="http://schemas.openxmlformats.org/officeDocument/2006/relationships/image" Target="../media/image2377.png"/><Relationship Id="rId3" Type="http://schemas.openxmlformats.org/officeDocument/2006/relationships/customXml" Target="../ink/ink2348.xml"/><Relationship Id="rId25" Type="http://schemas.openxmlformats.org/officeDocument/2006/relationships/customXml" Target="../ink/ink2359.xml"/><Relationship Id="rId46" Type="http://schemas.openxmlformats.org/officeDocument/2006/relationships/image" Target="../media/image2341.png"/><Relationship Id="rId67" Type="http://schemas.openxmlformats.org/officeDocument/2006/relationships/customXml" Target="../ink/ink2380.xml"/><Relationship Id="rId116" Type="http://schemas.openxmlformats.org/officeDocument/2006/relationships/customXml" Target="../ink/ink2405.xml"/><Relationship Id="rId20" Type="http://schemas.openxmlformats.org/officeDocument/2006/relationships/image" Target="../media/image2328.png"/><Relationship Id="rId41" Type="http://schemas.openxmlformats.org/officeDocument/2006/relationships/customXml" Target="../ink/ink2367.xml"/><Relationship Id="rId62" Type="http://schemas.openxmlformats.org/officeDocument/2006/relationships/image" Target="../media/image2348.png"/><Relationship Id="rId83" Type="http://schemas.openxmlformats.org/officeDocument/2006/relationships/customXml" Target="../ink/ink2388.xml"/><Relationship Id="rId88" Type="http://schemas.openxmlformats.org/officeDocument/2006/relationships/customXml" Target="../ink/ink2391.xml"/><Relationship Id="rId111" Type="http://schemas.openxmlformats.org/officeDocument/2006/relationships/image" Target="../media/image2372.png"/><Relationship Id="rId15" Type="http://schemas.openxmlformats.org/officeDocument/2006/relationships/customXml" Target="../ink/ink2354.xml"/><Relationship Id="rId36" Type="http://schemas.openxmlformats.org/officeDocument/2006/relationships/image" Target="../media/image2336.png"/><Relationship Id="rId57" Type="http://schemas.openxmlformats.org/officeDocument/2006/relationships/customXml" Target="../ink/ink2375.xml"/><Relationship Id="rId106" Type="http://schemas.openxmlformats.org/officeDocument/2006/relationships/customXml" Target="../ink/ink2400.xml"/><Relationship Id="rId127" Type="http://schemas.openxmlformats.org/officeDocument/2006/relationships/image" Target="../media/image2380.png"/><Relationship Id="rId10" Type="http://schemas.openxmlformats.org/officeDocument/2006/relationships/image" Target="../media/image2323.png"/><Relationship Id="rId31" Type="http://schemas.openxmlformats.org/officeDocument/2006/relationships/customXml" Target="../ink/ink2362.xml"/><Relationship Id="rId52" Type="http://schemas.openxmlformats.org/officeDocument/2006/relationships/image" Target="../media/image2344.png"/><Relationship Id="rId73" Type="http://schemas.openxmlformats.org/officeDocument/2006/relationships/customXml" Target="../ink/ink2383.xml"/><Relationship Id="rId78" Type="http://schemas.openxmlformats.org/officeDocument/2006/relationships/image" Target="../media/image2356.png"/><Relationship Id="rId94" Type="http://schemas.openxmlformats.org/officeDocument/2006/relationships/customXml" Target="../ink/ink2394.xml"/><Relationship Id="rId99" Type="http://schemas.openxmlformats.org/officeDocument/2006/relationships/image" Target="../media/image2366.png"/><Relationship Id="rId101" Type="http://schemas.openxmlformats.org/officeDocument/2006/relationships/image" Target="../media/image2367.png"/><Relationship Id="rId122" Type="http://schemas.openxmlformats.org/officeDocument/2006/relationships/customXml" Target="../ink/ink2408.xml"/><Relationship Id="rId4" Type="http://schemas.openxmlformats.org/officeDocument/2006/relationships/image" Target="../media/image2320.png"/><Relationship Id="rId9" Type="http://schemas.openxmlformats.org/officeDocument/2006/relationships/customXml" Target="../ink/ink2351.xml"/><Relationship Id="rId26" Type="http://schemas.openxmlformats.org/officeDocument/2006/relationships/image" Target="../media/image2331.png"/></Relationships>
</file>

<file path=ppt/slides/_rels/slide47.xml.rels><?xml version="1.0" encoding="UTF-8" standalone="yes"?>
<Relationships xmlns="http://schemas.openxmlformats.org/package/2006/relationships"><Relationship Id="rId8" Type="http://schemas.openxmlformats.org/officeDocument/2006/relationships/image" Target="../media/image2384.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383.wmf"/><Relationship Id="rId5" Type="http://schemas.openxmlformats.org/officeDocument/2006/relationships/oleObject" Target="../embeddings/oleObject33.bin"/><Relationship Id="rId10" Type="http://schemas.openxmlformats.org/officeDocument/2006/relationships/image" Target="../media/image2385.wmf"/><Relationship Id="rId4" Type="http://schemas.openxmlformats.org/officeDocument/2006/relationships/image" Target="../media/image2382.wmf"/><Relationship Id="rId9" Type="http://schemas.openxmlformats.org/officeDocument/2006/relationships/oleObject" Target="../embeddings/oleObject35.bin"/></Relationships>
</file>

<file path=ppt/slides/_rels/slide48.xml.rels><?xml version="1.0" encoding="UTF-8" standalone="yes"?>
<Relationships xmlns="http://schemas.openxmlformats.org/package/2006/relationships"><Relationship Id="rId3" Type="http://schemas.openxmlformats.org/officeDocument/2006/relationships/image" Target="../media/image2386.png"/><Relationship Id="rId2" Type="http://schemas.openxmlformats.org/officeDocument/2006/relationships/image" Target="../media/image2319.png"/><Relationship Id="rId1" Type="http://schemas.openxmlformats.org/officeDocument/2006/relationships/slideLayout" Target="../slideLayouts/slideLayout2.xml"/><Relationship Id="rId4" Type="http://schemas.openxmlformats.org/officeDocument/2006/relationships/image" Target="../media/image2387.png"/></Relationships>
</file>

<file path=ppt/slides/_rels/slide49.xml.rels><?xml version="1.0" encoding="UTF-8" standalone="yes"?>
<Relationships xmlns="http://schemas.openxmlformats.org/package/2006/relationships"><Relationship Id="rId26" Type="http://schemas.openxmlformats.org/officeDocument/2006/relationships/image" Target="../media/image2401.png"/><Relationship Id="rId117" Type="http://schemas.openxmlformats.org/officeDocument/2006/relationships/customXml" Target="../ink/ink2469.xml"/><Relationship Id="rId21" Type="http://schemas.openxmlformats.org/officeDocument/2006/relationships/customXml" Target="../ink/ink2420.xml"/><Relationship Id="rId42" Type="http://schemas.openxmlformats.org/officeDocument/2006/relationships/image" Target="../media/image2408.png"/><Relationship Id="rId47" Type="http://schemas.openxmlformats.org/officeDocument/2006/relationships/customXml" Target="../ink/ink2433.xml"/><Relationship Id="rId63" Type="http://schemas.openxmlformats.org/officeDocument/2006/relationships/image" Target="../media/image2418.png"/><Relationship Id="rId68" Type="http://schemas.openxmlformats.org/officeDocument/2006/relationships/customXml" Target="../ink/ink2444.xml"/><Relationship Id="rId84" Type="http://schemas.openxmlformats.org/officeDocument/2006/relationships/image" Target="../media/image2428.png"/><Relationship Id="rId89" Type="http://schemas.openxmlformats.org/officeDocument/2006/relationships/customXml" Target="../ink/ink2455.xml"/><Relationship Id="rId112" Type="http://schemas.openxmlformats.org/officeDocument/2006/relationships/image" Target="../media/image2442.png"/><Relationship Id="rId16" Type="http://schemas.openxmlformats.org/officeDocument/2006/relationships/image" Target="../media/image2396.png"/><Relationship Id="rId107" Type="http://schemas.openxmlformats.org/officeDocument/2006/relationships/customXml" Target="../ink/ink2464.xml"/><Relationship Id="rId11" Type="http://schemas.openxmlformats.org/officeDocument/2006/relationships/customXml" Target="../ink/ink2415.xml"/><Relationship Id="rId32" Type="http://schemas.openxmlformats.org/officeDocument/2006/relationships/image" Target="../media/image2404.png"/><Relationship Id="rId37" Type="http://schemas.openxmlformats.org/officeDocument/2006/relationships/customXml" Target="../ink/ink2428.xml"/><Relationship Id="rId53" Type="http://schemas.openxmlformats.org/officeDocument/2006/relationships/customXml" Target="../ink/ink2436.xml"/><Relationship Id="rId58" Type="http://schemas.openxmlformats.org/officeDocument/2006/relationships/customXml" Target="../ink/ink2439.xml"/><Relationship Id="rId74" Type="http://schemas.openxmlformats.org/officeDocument/2006/relationships/customXml" Target="../ink/ink2447.xml"/><Relationship Id="rId79" Type="http://schemas.openxmlformats.org/officeDocument/2006/relationships/image" Target="../media/image2426.png"/><Relationship Id="rId102" Type="http://schemas.openxmlformats.org/officeDocument/2006/relationships/image" Target="../media/image2437.png"/><Relationship Id="rId123" Type="http://schemas.openxmlformats.org/officeDocument/2006/relationships/image" Target="../media/image2448.png"/><Relationship Id="rId5" Type="http://schemas.openxmlformats.org/officeDocument/2006/relationships/customXml" Target="../ink/ink2412.xml"/><Relationship Id="rId90" Type="http://schemas.openxmlformats.org/officeDocument/2006/relationships/image" Target="../media/image2431.png"/><Relationship Id="rId95" Type="http://schemas.openxmlformats.org/officeDocument/2006/relationships/customXml" Target="../ink/ink2458.xml"/><Relationship Id="rId22" Type="http://schemas.openxmlformats.org/officeDocument/2006/relationships/image" Target="../media/image2399.png"/><Relationship Id="rId27" Type="http://schemas.openxmlformats.org/officeDocument/2006/relationships/customXml" Target="../ink/ink2423.xml"/><Relationship Id="rId43" Type="http://schemas.openxmlformats.org/officeDocument/2006/relationships/customXml" Target="../ink/ink2431.xml"/><Relationship Id="rId48" Type="http://schemas.openxmlformats.org/officeDocument/2006/relationships/image" Target="../media/image2411.png"/><Relationship Id="rId64" Type="http://schemas.openxmlformats.org/officeDocument/2006/relationships/customXml" Target="../ink/ink2442.xml"/><Relationship Id="rId69" Type="http://schemas.openxmlformats.org/officeDocument/2006/relationships/image" Target="../media/image2421.png"/><Relationship Id="rId113" Type="http://schemas.openxmlformats.org/officeDocument/2006/relationships/customXml" Target="../ink/ink2467.xml"/><Relationship Id="rId118" Type="http://schemas.openxmlformats.org/officeDocument/2006/relationships/image" Target="../media/image2445.png"/><Relationship Id="rId80" Type="http://schemas.openxmlformats.org/officeDocument/2006/relationships/customXml" Target="../ink/ink2450.xml"/><Relationship Id="rId85" Type="http://schemas.openxmlformats.org/officeDocument/2006/relationships/customXml" Target="../ink/ink2453.xml"/><Relationship Id="rId12" Type="http://schemas.openxmlformats.org/officeDocument/2006/relationships/image" Target="../media/image2394.png"/><Relationship Id="rId17" Type="http://schemas.openxmlformats.org/officeDocument/2006/relationships/customXml" Target="../ink/ink2418.xml"/><Relationship Id="rId33" Type="http://schemas.openxmlformats.org/officeDocument/2006/relationships/customXml" Target="../ink/ink2426.xml"/><Relationship Id="rId38" Type="http://schemas.openxmlformats.org/officeDocument/2006/relationships/image" Target="../media/image2406.png"/><Relationship Id="rId59" Type="http://schemas.openxmlformats.org/officeDocument/2006/relationships/image" Target="../media/image2416.png"/><Relationship Id="rId103" Type="http://schemas.openxmlformats.org/officeDocument/2006/relationships/customXml" Target="../ink/ink2462.xml"/><Relationship Id="rId108" Type="http://schemas.openxmlformats.org/officeDocument/2006/relationships/image" Target="../media/image2440.png"/><Relationship Id="rId54" Type="http://schemas.openxmlformats.org/officeDocument/2006/relationships/image" Target="../media/image2414.png"/><Relationship Id="rId70" Type="http://schemas.openxmlformats.org/officeDocument/2006/relationships/customXml" Target="../ink/ink2445.xml"/><Relationship Id="rId75" Type="http://schemas.openxmlformats.org/officeDocument/2006/relationships/image" Target="../media/image2424.png"/><Relationship Id="rId91" Type="http://schemas.openxmlformats.org/officeDocument/2006/relationships/customXml" Target="../ink/ink2456.xml"/><Relationship Id="rId96" Type="http://schemas.openxmlformats.org/officeDocument/2006/relationships/image" Target="../media/image2434.png"/><Relationship Id="rId1" Type="http://schemas.openxmlformats.org/officeDocument/2006/relationships/slideLayout" Target="../slideLayouts/slideLayout2.xml"/><Relationship Id="rId6" Type="http://schemas.openxmlformats.org/officeDocument/2006/relationships/image" Target="../media/image2391.png"/><Relationship Id="rId23" Type="http://schemas.openxmlformats.org/officeDocument/2006/relationships/customXml" Target="../ink/ink2421.xml"/><Relationship Id="rId28" Type="http://schemas.openxmlformats.org/officeDocument/2006/relationships/image" Target="../media/image2402.png"/><Relationship Id="rId49" Type="http://schemas.openxmlformats.org/officeDocument/2006/relationships/customXml" Target="../ink/ink2434.xml"/><Relationship Id="rId114" Type="http://schemas.openxmlformats.org/officeDocument/2006/relationships/image" Target="../media/image2443.png"/><Relationship Id="rId119" Type="http://schemas.openxmlformats.org/officeDocument/2006/relationships/customXml" Target="../ink/ink2470.xml"/><Relationship Id="rId44" Type="http://schemas.openxmlformats.org/officeDocument/2006/relationships/image" Target="../media/image2409.png"/><Relationship Id="rId60" Type="http://schemas.openxmlformats.org/officeDocument/2006/relationships/customXml" Target="../ink/ink2440.xml"/><Relationship Id="rId65" Type="http://schemas.openxmlformats.org/officeDocument/2006/relationships/image" Target="../media/image2419.png"/><Relationship Id="rId81" Type="http://schemas.openxmlformats.org/officeDocument/2006/relationships/image" Target="../media/image2427.png"/><Relationship Id="rId86" Type="http://schemas.openxmlformats.org/officeDocument/2006/relationships/image" Target="../media/image2429.png"/><Relationship Id="rId4" Type="http://schemas.openxmlformats.org/officeDocument/2006/relationships/image" Target="../media/image2390.png"/><Relationship Id="rId9" Type="http://schemas.openxmlformats.org/officeDocument/2006/relationships/customXml" Target="../ink/ink2414.xml"/><Relationship Id="rId13" Type="http://schemas.openxmlformats.org/officeDocument/2006/relationships/customXml" Target="../ink/ink2416.xml"/><Relationship Id="rId18" Type="http://schemas.openxmlformats.org/officeDocument/2006/relationships/image" Target="../media/image2397.png"/><Relationship Id="rId39" Type="http://schemas.openxmlformats.org/officeDocument/2006/relationships/customXml" Target="../ink/ink2429.xml"/><Relationship Id="rId109" Type="http://schemas.openxmlformats.org/officeDocument/2006/relationships/customXml" Target="../ink/ink2465.xml"/><Relationship Id="rId34" Type="http://schemas.openxmlformats.org/officeDocument/2006/relationships/image" Target="../media/image488.png"/><Relationship Id="rId50" Type="http://schemas.openxmlformats.org/officeDocument/2006/relationships/image" Target="../media/image2412.png"/><Relationship Id="rId55" Type="http://schemas.openxmlformats.org/officeDocument/2006/relationships/customXml" Target="../ink/ink2437.xml"/><Relationship Id="rId76" Type="http://schemas.openxmlformats.org/officeDocument/2006/relationships/customXml" Target="../ink/ink2448.xml"/><Relationship Id="rId97" Type="http://schemas.openxmlformats.org/officeDocument/2006/relationships/customXml" Target="../ink/ink2459.xml"/><Relationship Id="rId104" Type="http://schemas.openxmlformats.org/officeDocument/2006/relationships/image" Target="../media/image2438.png"/><Relationship Id="rId120" Type="http://schemas.openxmlformats.org/officeDocument/2006/relationships/image" Target="../media/image2446.png"/><Relationship Id="rId7" Type="http://schemas.openxmlformats.org/officeDocument/2006/relationships/customXml" Target="../ink/ink2413.xml"/><Relationship Id="rId71" Type="http://schemas.openxmlformats.org/officeDocument/2006/relationships/image" Target="../media/image2422.png"/><Relationship Id="rId92" Type="http://schemas.openxmlformats.org/officeDocument/2006/relationships/image" Target="../media/image2432.png"/><Relationship Id="rId2" Type="http://schemas.openxmlformats.org/officeDocument/2006/relationships/image" Target="../media/image2388.png"/><Relationship Id="rId29" Type="http://schemas.openxmlformats.org/officeDocument/2006/relationships/customXml" Target="../ink/ink2424.xml"/><Relationship Id="rId24" Type="http://schemas.openxmlformats.org/officeDocument/2006/relationships/image" Target="../media/image2400.png"/><Relationship Id="rId40" Type="http://schemas.openxmlformats.org/officeDocument/2006/relationships/image" Target="../media/image2407.png"/><Relationship Id="rId45" Type="http://schemas.openxmlformats.org/officeDocument/2006/relationships/customXml" Target="../ink/ink2432.xml"/><Relationship Id="rId66" Type="http://schemas.openxmlformats.org/officeDocument/2006/relationships/customXml" Target="../ink/ink2443.xml"/><Relationship Id="rId87" Type="http://schemas.openxmlformats.org/officeDocument/2006/relationships/customXml" Target="../ink/ink2454.xml"/><Relationship Id="rId110" Type="http://schemas.openxmlformats.org/officeDocument/2006/relationships/image" Target="../media/image2441.png"/><Relationship Id="rId115" Type="http://schemas.openxmlformats.org/officeDocument/2006/relationships/customXml" Target="../ink/ink2468.xml"/><Relationship Id="rId61" Type="http://schemas.openxmlformats.org/officeDocument/2006/relationships/image" Target="../media/image2417.png"/><Relationship Id="rId82" Type="http://schemas.openxmlformats.org/officeDocument/2006/relationships/customXml" Target="../ink/ink2451.xml"/><Relationship Id="rId19" Type="http://schemas.openxmlformats.org/officeDocument/2006/relationships/customXml" Target="../ink/ink2419.xml"/><Relationship Id="rId14" Type="http://schemas.openxmlformats.org/officeDocument/2006/relationships/image" Target="../media/image2395.png"/><Relationship Id="rId30" Type="http://schemas.openxmlformats.org/officeDocument/2006/relationships/image" Target="../media/image2403.png"/><Relationship Id="rId35" Type="http://schemas.openxmlformats.org/officeDocument/2006/relationships/customXml" Target="../ink/ink2427.xml"/><Relationship Id="rId56" Type="http://schemas.openxmlformats.org/officeDocument/2006/relationships/customXml" Target="../ink/ink2438.xml"/><Relationship Id="rId77" Type="http://schemas.openxmlformats.org/officeDocument/2006/relationships/image" Target="../media/image2425.png"/><Relationship Id="rId100" Type="http://schemas.openxmlformats.org/officeDocument/2006/relationships/image" Target="../media/image2436.png"/><Relationship Id="rId105" Type="http://schemas.openxmlformats.org/officeDocument/2006/relationships/customXml" Target="../ink/ink2463.xml"/><Relationship Id="rId8" Type="http://schemas.openxmlformats.org/officeDocument/2006/relationships/image" Target="../media/image2392.png"/><Relationship Id="rId51" Type="http://schemas.openxmlformats.org/officeDocument/2006/relationships/customXml" Target="../ink/ink2435.xml"/><Relationship Id="rId72" Type="http://schemas.openxmlformats.org/officeDocument/2006/relationships/customXml" Target="../ink/ink2446.xml"/><Relationship Id="rId93" Type="http://schemas.openxmlformats.org/officeDocument/2006/relationships/customXml" Target="../ink/ink2457.xml"/><Relationship Id="rId98" Type="http://schemas.openxmlformats.org/officeDocument/2006/relationships/image" Target="../media/image2435.png"/><Relationship Id="rId121" Type="http://schemas.openxmlformats.org/officeDocument/2006/relationships/customXml" Target="../ink/ink2471.xml"/><Relationship Id="rId3" Type="http://schemas.openxmlformats.org/officeDocument/2006/relationships/image" Target="../media/image2389.png"/><Relationship Id="rId25" Type="http://schemas.openxmlformats.org/officeDocument/2006/relationships/customXml" Target="../ink/ink2422.xml"/><Relationship Id="rId46" Type="http://schemas.openxmlformats.org/officeDocument/2006/relationships/image" Target="../media/image2410.png"/><Relationship Id="rId67" Type="http://schemas.openxmlformats.org/officeDocument/2006/relationships/image" Target="../media/image2420.png"/><Relationship Id="rId116" Type="http://schemas.openxmlformats.org/officeDocument/2006/relationships/image" Target="../media/image2444.png"/><Relationship Id="rId20" Type="http://schemas.openxmlformats.org/officeDocument/2006/relationships/image" Target="../media/image2398.png"/><Relationship Id="rId41" Type="http://schemas.openxmlformats.org/officeDocument/2006/relationships/customXml" Target="../ink/ink2430.xml"/><Relationship Id="rId62" Type="http://schemas.openxmlformats.org/officeDocument/2006/relationships/customXml" Target="../ink/ink2441.xml"/><Relationship Id="rId83" Type="http://schemas.openxmlformats.org/officeDocument/2006/relationships/customXml" Target="../ink/ink2452.xml"/><Relationship Id="rId88" Type="http://schemas.openxmlformats.org/officeDocument/2006/relationships/image" Target="../media/image2430.png"/><Relationship Id="rId111" Type="http://schemas.openxmlformats.org/officeDocument/2006/relationships/customXml" Target="../ink/ink2466.xml"/><Relationship Id="rId15" Type="http://schemas.openxmlformats.org/officeDocument/2006/relationships/customXml" Target="../ink/ink2417.xml"/><Relationship Id="rId36" Type="http://schemas.openxmlformats.org/officeDocument/2006/relationships/image" Target="../media/image2405.png"/><Relationship Id="rId57" Type="http://schemas.openxmlformats.org/officeDocument/2006/relationships/image" Target="../media/image2415.png"/><Relationship Id="rId106" Type="http://schemas.openxmlformats.org/officeDocument/2006/relationships/image" Target="../media/image2439.png"/><Relationship Id="rId10" Type="http://schemas.openxmlformats.org/officeDocument/2006/relationships/image" Target="../media/image2393.png"/><Relationship Id="rId31" Type="http://schemas.openxmlformats.org/officeDocument/2006/relationships/customXml" Target="../ink/ink2425.xml"/><Relationship Id="rId52" Type="http://schemas.openxmlformats.org/officeDocument/2006/relationships/image" Target="../media/image2413.png"/><Relationship Id="rId73" Type="http://schemas.openxmlformats.org/officeDocument/2006/relationships/image" Target="../media/image2423.png"/><Relationship Id="rId78" Type="http://schemas.openxmlformats.org/officeDocument/2006/relationships/customXml" Target="../ink/ink2449.xml"/><Relationship Id="rId94" Type="http://schemas.openxmlformats.org/officeDocument/2006/relationships/image" Target="../media/image2433.png"/><Relationship Id="rId99" Type="http://schemas.openxmlformats.org/officeDocument/2006/relationships/customXml" Target="../ink/ink2460.xml"/><Relationship Id="rId101" Type="http://schemas.openxmlformats.org/officeDocument/2006/relationships/customXml" Target="../ink/ink2461.xml"/><Relationship Id="rId122" Type="http://schemas.openxmlformats.org/officeDocument/2006/relationships/image" Target="../media/image244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2450.png"/><Relationship Id="rId2" Type="http://schemas.openxmlformats.org/officeDocument/2006/relationships/image" Target="../media/image2449.png"/><Relationship Id="rId1" Type="http://schemas.openxmlformats.org/officeDocument/2006/relationships/slideLayout" Target="../slideLayouts/slideLayout2.xml"/><Relationship Id="rId5" Type="http://schemas.openxmlformats.org/officeDocument/2006/relationships/image" Target="../media/image2452.png"/><Relationship Id="rId4" Type="http://schemas.openxmlformats.org/officeDocument/2006/relationships/image" Target="../media/image2451.png"/></Relationships>
</file>

<file path=ppt/slides/_rels/slide51.xml.rels><?xml version="1.0" encoding="UTF-8" standalone="yes"?>
<Relationships xmlns="http://schemas.openxmlformats.org/package/2006/relationships"><Relationship Id="rId3" Type="http://schemas.openxmlformats.org/officeDocument/2006/relationships/image" Target="../media/image2454.png"/><Relationship Id="rId2" Type="http://schemas.openxmlformats.org/officeDocument/2006/relationships/image" Target="../media/image2453.png"/><Relationship Id="rId1" Type="http://schemas.openxmlformats.org/officeDocument/2006/relationships/slideLayout" Target="../slideLayouts/slideLayout2.xml"/><Relationship Id="rId6" Type="http://schemas.openxmlformats.org/officeDocument/2006/relationships/image" Target="../media/image2457.png"/><Relationship Id="rId5" Type="http://schemas.openxmlformats.org/officeDocument/2006/relationships/image" Target="../media/image2456.png"/><Relationship Id="rId4" Type="http://schemas.openxmlformats.org/officeDocument/2006/relationships/image" Target="../media/image2455.png"/></Relationships>
</file>

<file path=ppt/slides/_rels/slide52.xml.rels><?xml version="1.0" encoding="UTF-8" standalone="yes"?>
<Relationships xmlns="http://schemas.openxmlformats.org/package/2006/relationships"><Relationship Id="rId8" Type="http://schemas.openxmlformats.org/officeDocument/2006/relationships/image" Target="../media/image2460.wmf"/><Relationship Id="rId3" Type="http://schemas.openxmlformats.org/officeDocument/2006/relationships/oleObject" Target="../embeddings/oleObject36.bin"/><Relationship Id="rId7"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2459.wmf"/><Relationship Id="rId5" Type="http://schemas.openxmlformats.org/officeDocument/2006/relationships/oleObject" Target="../embeddings/oleObject37.bin"/><Relationship Id="rId4" Type="http://schemas.openxmlformats.org/officeDocument/2006/relationships/image" Target="../media/image2458.wmf"/></Relationships>
</file>

<file path=ppt/slides/_rels/slide53.xml.rels><?xml version="1.0" encoding="UTF-8" standalone="yes"?>
<Relationships xmlns="http://schemas.openxmlformats.org/package/2006/relationships"><Relationship Id="rId3" Type="http://schemas.openxmlformats.org/officeDocument/2006/relationships/image" Target="../media/image2462.png"/><Relationship Id="rId2" Type="http://schemas.openxmlformats.org/officeDocument/2006/relationships/image" Target="../media/image24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2465.png"/><Relationship Id="rId4" Type="http://schemas.openxmlformats.org/officeDocument/2006/relationships/image" Target="../media/image2464.wmf"/></Relationships>
</file>

<file path=ppt/slides/_rels/slide56.xml.rels><?xml version="1.0" encoding="UTF-8" standalone="yes"?>
<Relationships xmlns="http://schemas.openxmlformats.org/package/2006/relationships"><Relationship Id="rId3" Type="http://schemas.openxmlformats.org/officeDocument/2006/relationships/image" Target="../media/image2467.png"/><Relationship Id="rId2" Type="http://schemas.openxmlformats.org/officeDocument/2006/relationships/image" Target="../media/image24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69.png"/><Relationship Id="rId2" Type="http://schemas.openxmlformats.org/officeDocument/2006/relationships/image" Target="../media/image2468.png"/><Relationship Id="rId1" Type="http://schemas.openxmlformats.org/officeDocument/2006/relationships/slideLayout" Target="../slideLayouts/slideLayout2.xml"/><Relationship Id="rId4" Type="http://schemas.openxmlformats.org/officeDocument/2006/relationships/image" Target="../media/image2470.png"/></Relationships>
</file>

<file path=ppt/slides/_rels/slide58.xml.rels><?xml version="1.0" encoding="UTF-8" standalone="yes"?>
<Relationships xmlns="http://schemas.openxmlformats.org/package/2006/relationships"><Relationship Id="rId3" Type="http://schemas.openxmlformats.org/officeDocument/2006/relationships/image" Target="../media/image2472.png"/><Relationship Id="rId2" Type="http://schemas.openxmlformats.org/officeDocument/2006/relationships/image" Target="../media/image24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7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2476.wmf"/><Relationship Id="rId5" Type="http://schemas.openxmlformats.org/officeDocument/2006/relationships/oleObject" Target="../embeddings/oleObject41.bin"/><Relationship Id="rId4" Type="http://schemas.openxmlformats.org/officeDocument/2006/relationships/image" Target="../media/image2475.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7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4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4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7.wmf"/><Relationship Id="rId3" Type="http://schemas.openxmlformats.org/officeDocument/2006/relationships/image" Target="../media/image18.png"/><Relationship Id="rId7" Type="http://schemas.openxmlformats.org/officeDocument/2006/relationships/image" Target="../media/image14.wmf"/><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6.wmf"/><Relationship Id="rId5" Type="http://schemas.openxmlformats.org/officeDocument/2006/relationships/image" Target="../media/image13.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5.wmf"/><Relationship Id="rId14" Type="http://schemas.openxmlformats.org/officeDocument/2006/relationships/image" Target="../media/image19.png"/></Relationships>
</file>

<file path=ppt/slides/_rels/slide70.xml.rels><?xml version="1.0" encoding="UTF-8" standalone="yes"?>
<Relationships xmlns="http://schemas.openxmlformats.org/package/2006/relationships"><Relationship Id="rId2" Type="http://schemas.openxmlformats.org/officeDocument/2006/relationships/image" Target="../media/image24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48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48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4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485.png"/><Relationship Id="rId2" Type="http://schemas.openxmlformats.org/officeDocument/2006/relationships/image" Target="../media/image248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4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2489.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2488.wmf"/><Relationship Id="rId5" Type="http://schemas.openxmlformats.org/officeDocument/2006/relationships/oleObject" Target="../embeddings/oleObject43.bin"/><Relationship Id="rId10" Type="http://schemas.openxmlformats.org/officeDocument/2006/relationships/image" Target="../media/image2490.wmf"/><Relationship Id="rId4" Type="http://schemas.openxmlformats.org/officeDocument/2006/relationships/image" Target="../media/image2487.wmf"/><Relationship Id="rId9" Type="http://schemas.openxmlformats.org/officeDocument/2006/relationships/oleObject" Target="../embeddings/oleObject45.bin"/></Relationships>
</file>

<file path=ppt/slides/_rels/slide8.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1.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23.wmf"/><Relationship Id="rId4" Type="http://schemas.openxmlformats.org/officeDocument/2006/relationships/image" Target="../media/image20.wmf"/><Relationship Id="rId9" Type="http://schemas.openxmlformats.org/officeDocument/2006/relationships/oleObject" Target="../embeddings/oleObject9.bin"/></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2491.wmf"/></Relationships>
</file>

<file path=ppt/slides/_rels/slide81.xml.rels><?xml version="1.0" encoding="UTF-8" standalone="yes"?>
<Relationships xmlns="http://schemas.openxmlformats.org/package/2006/relationships"><Relationship Id="rId8" Type="http://schemas.openxmlformats.org/officeDocument/2006/relationships/image" Target="../media/image2494.wmf"/><Relationship Id="rId3" Type="http://schemas.openxmlformats.org/officeDocument/2006/relationships/oleObject" Target="../embeddings/oleObject47.bin"/><Relationship Id="rId7"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2493.wmf"/><Relationship Id="rId5" Type="http://schemas.openxmlformats.org/officeDocument/2006/relationships/oleObject" Target="../embeddings/oleObject48.bin"/><Relationship Id="rId10" Type="http://schemas.openxmlformats.org/officeDocument/2006/relationships/image" Target="../media/image2495.wmf"/><Relationship Id="rId4" Type="http://schemas.openxmlformats.org/officeDocument/2006/relationships/image" Target="../media/image2492.wmf"/><Relationship Id="rId9" Type="http://schemas.openxmlformats.org/officeDocument/2006/relationships/oleObject" Target="../embeddings/oleObject50.bin"/></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t>第 </a:t>
            </a:r>
            <a:r>
              <a:rPr lang="en-US" altLang="zh-TW" dirty="0"/>
              <a:t>4</a:t>
            </a:r>
            <a:r>
              <a:rPr lang="zh-TW" altLang="en-US" dirty="0"/>
              <a:t> 章</a:t>
            </a:r>
          </a:p>
        </p:txBody>
      </p:sp>
      <p:sp>
        <p:nvSpPr>
          <p:cNvPr id="3" name="副標題 2"/>
          <p:cNvSpPr>
            <a:spLocks noGrp="1"/>
          </p:cNvSpPr>
          <p:nvPr>
            <p:ph type="subTitle" idx="1"/>
          </p:nvPr>
        </p:nvSpPr>
        <p:spPr/>
        <p:txBody>
          <a:bodyPr/>
          <a:lstStyle/>
          <a:p>
            <a:r>
              <a:rPr lang="zh-TW" altLang="en-US" dirty="0"/>
              <a:t>抽樣分布和資料描述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樣本的變異性量測：</a:t>
            </a:r>
            <a:r>
              <a:rPr lang="zh-TW" altLang="en-US" dirty="0">
                <a:solidFill>
                  <a:srgbClr val="FF0000"/>
                </a:solidFill>
              </a:rPr>
              <a:t>樣本變異數</a:t>
            </a:r>
            <a:endParaRPr lang="zh-TW" altLang="en-US" dirty="0"/>
          </a:p>
        </p:txBody>
      </p:sp>
      <p:sp>
        <p:nvSpPr>
          <p:cNvPr id="5" name="內容版面配置區 4"/>
          <p:cNvSpPr>
            <a:spLocks noGrp="1"/>
          </p:cNvSpPr>
          <p:nvPr>
            <p:ph idx="1"/>
          </p:nvPr>
        </p:nvSpPr>
        <p:spPr>
          <a:xfrm>
            <a:off x="54000" y="1268760"/>
            <a:ext cx="9041335" cy="3115368"/>
          </a:xfrm>
        </p:spPr>
        <p:txBody>
          <a:bodyPr/>
          <a:lstStyle/>
          <a:p>
            <a:pPr marL="571500" indent="-514350">
              <a:buFont typeface="+mj-lt"/>
              <a:buAutoNum type="alphaLcParenR"/>
            </a:pPr>
            <a:r>
              <a:rPr lang="zh-TW" altLang="en-US" dirty="0"/>
              <a:t>樣本變異數 </a:t>
            </a:r>
            <a:r>
              <a:rPr lang="en-US" altLang="zh-TW" dirty="0"/>
              <a:t>(sample variability)</a:t>
            </a:r>
            <a:r>
              <a:rPr lang="zh-TW" altLang="en-US" dirty="0"/>
              <a:t>：</a:t>
            </a:r>
            <a:br>
              <a:rPr lang="en-US" altLang="zh-TW" dirty="0"/>
            </a:br>
            <a:br>
              <a:rPr lang="en-US" altLang="zh-TW" dirty="0"/>
            </a:br>
            <a:br>
              <a:rPr lang="en-US" altLang="zh-TW" dirty="0"/>
            </a:br>
            <a:br>
              <a:rPr lang="en-US" altLang="zh-TW" dirty="0"/>
            </a:br>
            <a:r>
              <a:rPr lang="zh-TW" altLang="en-US" dirty="0"/>
              <a:t>對一個所給樣本，</a:t>
            </a:r>
            <a:r>
              <a:rPr lang="en-US" altLang="zh-TW" i="1" dirty="0"/>
              <a:t>S</a:t>
            </a:r>
            <a:r>
              <a:rPr lang="en-US" altLang="zh-TW" baseline="30000" dirty="0"/>
              <a:t>2</a:t>
            </a:r>
            <a:r>
              <a:rPr lang="zh-TW" altLang="en-US" dirty="0"/>
              <a:t> 的計算值表示為 </a:t>
            </a:r>
            <a:r>
              <a:rPr lang="en-US" altLang="zh-TW" i="1" dirty="0"/>
              <a:t>s</a:t>
            </a:r>
            <a:r>
              <a:rPr lang="en-US" altLang="zh-TW" baseline="30000" dirty="0"/>
              <a:t>2</a:t>
            </a:r>
            <a:r>
              <a:rPr lang="zh-TW" altLang="en-US" dirty="0"/>
              <a:t>。注意到，</a:t>
            </a:r>
            <a:r>
              <a:rPr lang="en-US" altLang="zh-TW" i="1" dirty="0"/>
              <a:t> S</a:t>
            </a:r>
            <a:r>
              <a:rPr lang="en-US" altLang="zh-TW" baseline="30000" dirty="0"/>
              <a:t>2</a:t>
            </a:r>
            <a:r>
              <a:rPr lang="zh-TW" altLang="en-US" dirty="0"/>
              <a:t> 基本上定義為觀察值偏離其平均數之離差平方的平均值。</a:t>
            </a:r>
          </a:p>
        </p:txBody>
      </p:sp>
      <p:graphicFrame>
        <p:nvGraphicFramePr>
          <p:cNvPr id="6" name="物件 5"/>
          <p:cNvGraphicFramePr>
            <a:graphicFrameLocks noChangeAspect="1"/>
          </p:cNvGraphicFramePr>
          <p:nvPr>
            <p:extLst>
              <p:ext uri="{D42A27DB-BD31-4B8C-83A1-F6EECF244321}">
                <p14:modId xmlns:p14="http://schemas.microsoft.com/office/powerpoint/2010/main" val="3542954994"/>
              </p:ext>
            </p:extLst>
          </p:nvPr>
        </p:nvGraphicFramePr>
        <p:xfrm>
          <a:off x="2483768" y="2060848"/>
          <a:ext cx="4889500" cy="812800"/>
        </p:xfrm>
        <a:graphic>
          <a:graphicData uri="http://schemas.openxmlformats.org/presentationml/2006/ole">
            <mc:AlternateContent xmlns:mc="http://schemas.openxmlformats.org/markup-compatibility/2006">
              <mc:Choice xmlns:v="urn:schemas-microsoft-com:vml" Requires="v">
                <p:oleObj spid="_x0000_s3074" name="方程式" r:id="rId3" imgW="4889160" imgH="812520" progId="Equation.3">
                  <p:embed/>
                </p:oleObj>
              </mc:Choice>
              <mc:Fallback>
                <p:oleObj name="方程式" r:id="rId3" imgW="4889160" imgH="81252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2060848"/>
                        <a:ext cx="48895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10</a:t>
            </a:fld>
            <a:endParaRPr lang="zh-TW" altLang="en-US"/>
          </a:p>
        </p:txBody>
      </p:sp>
      <mc:AlternateContent xmlns:mc="http://schemas.openxmlformats.org/markup-compatibility/2006">
        <mc:Choice xmlns:p14="http://schemas.microsoft.com/office/powerpoint/2010/main" Requires="p14">
          <p:contentPart p14:bwMode="auto" r:id="rId5">
            <p14:nvContentPartPr>
              <p14:cNvPr id="3" name="筆跡 2">
                <a:extLst>
                  <a:ext uri="{FF2B5EF4-FFF2-40B4-BE49-F238E27FC236}">
                    <a16:creationId xmlns:a16="http://schemas.microsoft.com/office/drawing/2014/main" id="{A146C071-EA0D-4C26-947F-46F6ED894BB5}"/>
                  </a:ext>
                </a:extLst>
              </p14:cNvPr>
              <p14:cNvContentPartPr/>
              <p14:nvPr/>
            </p14:nvContentPartPr>
            <p14:xfrm>
              <a:off x="3054895" y="2885416"/>
              <a:ext cx="627840" cy="93240"/>
            </p14:xfrm>
          </p:contentPart>
        </mc:Choice>
        <mc:Fallback>
          <p:pic>
            <p:nvPicPr>
              <p:cNvPr id="3" name="筆跡 2">
                <a:extLst>
                  <a:ext uri="{FF2B5EF4-FFF2-40B4-BE49-F238E27FC236}">
                    <a16:creationId xmlns:a16="http://schemas.microsoft.com/office/drawing/2014/main" id="{A146C071-EA0D-4C26-947F-46F6ED894BB5}"/>
                  </a:ext>
                </a:extLst>
              </p:cNvPr>
              <p:cNvPicPr/>
              <p:nvPr/>
            </p:nvPicPr>
            <p:blipFill>
              <a:blip r:embed="rId6"/>
              <a:stretch>
                <a:fillRect/>
              </a:stretch>
            </p:blipFill>
            <p:spPr>
              <a:xfrm>
                <a:off x="3046255" y="2876416"/>
                <a:ext cx="645480" cy="110880"/>
              </a:xfrm>
              <a:prstGeom prst="rect">
                <a:avLst/>
              </a:prstGeom>
            </p:spPr>
          </p:pic>
        </mc:Fallback>
      </mc:AlternateContent>
      <p:grpSp>
        <p:nvGrpSpPr>
          <p:cNvPr id="38" name="群組 37">
            <a:extLst>
              <a:ext uri="{FF2B5EF4-FFF2-40B4-BE49-F238E27FC236}">
                <a16:creationId xmlns:a16="http://schemas.microsoft.com/office/drawing/2014/main" id="{5C0E1EF9-E9ED-4B23-BF30-C7A62B619B22}"/>
              </a:ext>
            </a:extLst>
          </p:cNvPr>
          <p:cNvGrpSpPr/>
          <p:nvPr/>
        </p:nvGrpSpPr>
        <p:grpSpPr>
          <a:xfrm>
            <a:off x="659815" y="4835896"/>
            <a:ext cx="1035720" cy="573840"/>
            <a:chOff x="659815" y="4835896"/>
            <a:chExt cx="1035720" cy="573840"/>
          </a:xfrm>
        </p:grpSpPr>
        <mc:AlternateContent xmlns:mc="http://schemas.openxmlformats.org/markup-compatibility/2006">
          <mc:Choice xmlns:p14="http://schemas.microsoft.com/office/powerpoint/2010/main" Requires="p14">
            <p:contentPart p14:bwMode="auto" r:id="rId7">
              <p14:nvContentPartPr>
                <p14:cNvPr id="4" name="筆跡 3">
                  <a:extLst>
                    <a:ext uri="{FF2B5EF4-FFF2-40B4-BE49-F238E27FC236}">
                      <a16:creationId xmlns:a16="http://schemas.microsoft.com/office/drawing/2014/main" id="{BEA28A69-6235-4D82-AAEE-0E0ADE6EC4E5}"/>
                    </a:ext>
                  </a:extLst>
                </p14:cNvPr>
                <p14:cNvContentPartPr/>
                <p14:nvPr/>
              </p14:nvContentPartPr>
              <p14:xfrm>
                <a:off x="696535" y="4835896"/>
                <a:ext cx="23040" cy="4680"/>
              </p14:xfrm>
            </p:contentPart>
          </mc:Choice>
          <mc:Fallback>
            <p:pic>
              <p:nvPicPr>
                <p:cNvPr id="4" name="筆跡 3">
                  <a:extLst>
                    <a:ext uri="{FF2B5EF4-FFF2-40B4-BE49-F238E27FC236}">
                      <a16:creationId xmlns:a16="http://schemas.microsoft.com/office/drawing/2014/main" id="{BEA28A69-6235-4D82-AAEE-0E0ADE6EC4E5}"/>
                    </a:ext>
                  </a:extLst>
                </p:cNvPr>
                <p:cNvPicPr/>
                <p:nvPr/>
              </p:nvPicPr>
              <p:blipFill>
                <a:blip r:embed="rId8"/>
                <a:stretch>
                  <a:fillRect/>
                </a:stretch>
              </p:blipFill>
              <p:spPr>
                <a:xfrm>
                  <a:off x="687895" y="4827256"/>
                  <a:ext cx="4068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筆跡 8">
                  <a:extLst>
                    <a:ext uri="{FF2B5EF4-FFF2-40B4-BE49-F238E27FC236}">
                      <a16:creationId xmlns:a16="http://schemas.microsoft.com/office/drawing/2014/main" id="{4F9A3A8E-D027-4588-9205-01746AC953FE}"/>
                    </a:ext>
                  </a:extLst>
                </p14:cNvPr>
                <p14:cNvContentPartPr/>
                <p14:nvPr/>
              </p14:nvContentPartPr>
              <p14:xfrm>
                <a:off x="659815" y="4854976"/>
                <a:ext cx="207360" cy="151560"/>
              </p14:xfrm>
            </p:contentPart>
          </mc:Choice>
          <mc:Fallback>
            <p:pic>
              <p:nvPicPr>
                <p:cNvPr id="9" name="筆跡 8">
                  <a:extLst>
                    <a:ext uri="{FF2B5EF4-FFF2-40B4-BE49-F238E27FC236}">
                      <a16:creationId xmlns:a16="http://schemas.microsoft.com/office/drawing/2014/main" id="{4F9A3A8E-D027-4588-9205-01746AC953FE}"/>
                    </a:ext>
                  </a:extLst>
                </p:cNvPr>
                <p:cNvPicPr/>
                <p:nvPr/>
              </p:nvPicPr>
              <p:blipFill>
                <a:blip r:embed="rId10"/>
                <a:stretch>
                  <a:fillRect/>
                </a:stretch>
              </p:blipFill>
              <p:spPr>
                <a:xfrm>
                  <a:off x="651175" y="4845976"/>
                  <a:ext cx="2250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筆跡 9">
                  <a:extLst>
                    <a:ext uri="{FF2B5EF4-FFF2-40B4-BE49-F238E27FC236}">
                      <a16:creationId xmlns:a16="http://schemas.microsoft.com/office/drawing/2014/main" id="{2D5871AE-8EB9-41FA-BF7F-36A3954A2991}"/>
                    </a:ext>
                  </a:extLst>
                </p14:cNvPr>
                <p14:cNvContentPartPr/>
                <p14:nvPr/>
              </p14:nvContentPartPr>
              <p14:xfrm>
                <a:off x="743695" y="4882336"/>
                <a:ext cx="27360" cy="502200"/>
              </p14:xfrm>
            </p:contentPart>
          </mc:Choice>
          <mc:Fallback>
            <p:pic>
              <p:nvPicPr>
                <p:cNvPr id="10" name="筆跡 9">
                  <a:extLst>
                    <a:ext uri="{FF2B5EF4-FFF2-40B4-BE49-F238E27FC236}">
                      <a16:creationId xmlns:a16="http://schemas.microsoft.com/office/drawing/2014/main" id="{2D5871AE-8EB9-41FA-BF7F-36A3954A2991}"/>
                    </a:ext>
                  </a:extLst>
                </p:cNvPr>
                <p:cNvPicPr/>
                <p:nvPr/>
              </p:nvPicPr>
              <p:blipFill>
                <a:blip r:embed="rId12"/>
                <a:stretch>
                  <a:fillRect/>
                </a:stretch>
              </p:blipFill>
              <p:spPr>
                <a:xfrm>
                  <a:off x="735055" y="4873336"/>
                  <a:ext cx="45000" cy="5198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筆跡 10">
                  <a:extLst>
                    <a:ext uri="{FF2B5EF4-FFF2-40B4-BE49-F238E27FC236}">
                      <a16:creationId xmlns:a16="http://schemas.microsoft.com/office/drawing/2014/main" id="{6DAFC687-B463-47FA-B072-791AFCC53254}"/>
                    </a:ext>
                  </a:extLst>
                </p14:cNvPr>
                <p14:cNvContentPartPr/>
                <p14:nvPr/>
              </p14:nvContentPartPr>
              <p14:xfrm>
                <a:off x="678175" y="5067016"/>
                <a:ext cx="207360" cy="118080"/>
              </p14:xfrm>
            </p:contentPart>
          </mc:Choice>
          <mc:Fallback>
            <p:pic>
              <p:nvPicPr>
                <p:cNvPr id="11" name="筆跡 10">
                  <a:extLst>
                    <a:ext uri="{FF2B5EF4-FFF2-40B4-BE49-F238E27FC236}">
                      <a16:creationId xmlns:a16="http://schemas.microsoft.com/office/drawing/2014/main" id="{6DAFC687-B463-47FA-B072-791AFCC53254}"/>
                    </a:ext>
                  </a:extLst>
                </p:cNvPr>
                <p:cNvPicPr/>
                <p:nvPr/>
              </p:nvPicPr>
              <p:blipFill>
                <a:blip r:embed="rId14"/>
                <a:stretch>
                  <a:fillRect/>
                </a:stretch>
              </p:blipFill>
              <p:spPr>
                <a:xfrm>
                  <a:off x="669175" y="5058016"/>
                  <a:ext cx="225000" cy="135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筆跡 11">
                  <a:extLst>
                    <a:ext uri="{FF2B5EF4-FFF2-40B4-BE49-F238E27FC236}">
                      <a16:creationId xmlns:a16="http://schemas.microsoft.com/office/drawing/2014/main" id="{3B80F4CA-C0A1-4C3F-9443-C945584DD244}"/>
                    </a:ext>
                  </a:extLst>
                </p14:cNvPr>
                <p14:cNvContentPartPr/>
                <p14:nvPr/>
              </p14:nvContentPartPr>
              <p14:xfrm>
                <a:off x="941335" y="4917976"/>
                <a:ext cx="155520" cy="25920"/>
              </p14:xfrm>
            </p:contentPart>
          </mc:Choice>
          <mc:Fallback>
            <p:pic>
              <p:nvPicPr>
                <p:cNvPr id="12" name="筆跡 11">
                  <a:extLst>
                    <a:ext uri="{FF2B5EF4-FFF2-40B4-BE49-F238E27FC236}">
                      <a16:creationId xmlns:a16="http://schemas.microsoft.com/office/drawing/2014/main" id="{3B80F4CA-C0A1-4C3F-9443-C945584DD244}"/>
                    </a:ext>
                  </a:extLst>
                </p:cNvPr>
                <p:cNvPicPr/>
                <p:nvPr/>
              </p:nvPicPr>
              <p:blipFill>
                <a:blip r:embed="rId16"/>
                <a:stretch>
                  <a:fillRect/>
                </a:stretch>
              </p:blipFill>
              <p:spPr>
                <a:xfrm>
                  <a:off x="932335" y="4908976"/>
                  <a:ext cx="1731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筆跡 12">
                  <a:extLst>
                    <a:ext uri="{FF2B5EF4-FFF2-40B4-BE49-F238E27FC236}">
                      <a16:creationId xmlns:a16="http://schemas.microsoft.com/office/drawing/2014/main" id="{DBD9E4DC-B248-4206-8A47-FDB676E5983A}"/>
                    </a:ext>
                  </a:extLst>
                </p14:cNvPr>
                <p14:cNvContentPartPr/>
                <p14:nvPr/>
              </p14:nvContentPartPr>
              <p14:xfrm>
                <a:off x="940615" y="4882336"/>
                <a:ext cx="131760" cy="168480"/>
              </p14:xfrm>
            </p:contentPart>
          </mc:Choice>
          <mc:Fallback>
            <p:pic>
              <p:nvPicPr>
                <p:cNvPr id="13" name="筆跡 12">
                  <a:extLst>
                    <a:ext uri="{FF2B5EF4-FFF2-40B4-BE49-F238E27FC236}">
                      <a16:creationId xmlns:a16="http://schemas.microsoft.com/office/drawing/2014/main" id="{DBD9E4DC-B248-4206-8A47-FDB676E5983A}"/>
                    </a:ext>
                  </a:extLst>
                </p:cNvPr>
                <p:cNvPicPr/>
                <p:nvPr/>
              </p:nvPicPr>
              <p:blipFill>
                <a:blip r:embed="rId18"/>
                <a:stretch>
                  <a:fillRect/>
                </a:stretch>
              </p:blipFill>
              <p:spPr>
                <a:xfrm>
                  <a:off x="931975" y="4873336"/>
                  <a:ext cx="14940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筆跡 13">
                  <a:extLst>
                    <a:ext uri="{FF2B5EF4-FFF2-40B4-BE49-F238E27FC236}">
                      <a16:creationId xmlns:a16="http://schemas.microsoft.com/office/drawing/2014/main" id="{EA6BF8B8-900C-42AA-8541-47D2C603C2AF}"/>
                    </a:ext>
                  </a:extLst>
                </p14:cNvPr>
                <p14:cNvContentPartPr/>
                <p14:nvPr/>
              </p14:nvContentPartPr>
              <p14:xfrm>
                <a:off x="887335" y="5083936"/>
                <a:ext cx="250560" cy="42840"/>
              </p14:xfrm>
            </p:contentPart>
          </mc:Choice>
          <mc:Fallback>
            <p:pic>
              <p:nvPicPr>
                <p:cNvPr id="14" name="筆跡 13">
                  <a:extLst>
                    <a:ext uri="{FF2B5EF4-FFF2-40B4-BE49-F238E27FC236}">
                      <a16:creationId xmlns:a16="http://schemas.microsoft.com/office/drawing/2014/main" id="{EA6BF8B8-900C-42AA-8541-47D2C603C2AF}"/>
                    </a:ext>
                  </a:extLst>
                </p:cNvPr>
                <p:cNvPicPr/>
                <p:nvPr/>
              </p:nvPicPr>
              <p:blipFill>
                <a:blip r:embed="rId20"/>
                <a:stretch>
                  <a:fillRect/>
                </a:stretch>
              </p:blipFill>
              <p:spPr>
                <a:xfrm>
                  <a:off x="878335" y="5074936"/>
                  <a:ext cx="2682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5" name="筆跡 14">
                  <a:extLst>
                    <a:ext uri="{FF2B5EF4-FFF2-40B4-BE49-F238E27FC236}">
                      <a16:creationId xmlns:a16="http://schemas.microsoft.com/office/drawing/2014/main" id="{65E35149-CD35-45AF-906A-7D81FDD90009}"/>
                    </a:ext>
                  </a:extLst>
                </p14:cNvPr>
                <p14:cNvContentPartPr/>
                <p14:nvPr/>
              </p14:nvContentPartPr>
              <p14:xfrm>
                <a:off x="928375" y="5083936"/>
                <a:ext cx="109080" cy="229320"/>
              </p14:xfrm>
            </p:contentPart>
          </mc:Choice>
          <mc:Fallback>
            <p:pic>
              <p:nvPicPr>
                <p:cNvPr id="15" name="筆跡 14">
                  <a:extLst>
                    <a:ext uri="{FF2B5EF4-FFF2-40B4-BE49-F238E27FC236}">
                      <a16:creationId xmlns:a16="http://schemas.microsoft.com/office/drawing/2014/main" id="{65E35149-CD35-45AF-906A-7D81FDD90009}"/>
                    </a:ext>
                  </a:extLst>
                </p:cNvPr>
                <p:cNvPicPr/>
                <p:nvPr/>
              </p:nvPicPr>
              <p:blipFill>
                <a:blip r:embed="rId22"/>
                <a:stretch>
                  <a:fillRect/>
                </a:stretch>
              </p:blipFill>
              <p:spPr>
                <a:xfrm>
                  <a:off x="919375" y="5074936"/>
                  <a:ext cx="12672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筆跡 15">
                  <a:extLst>
                    <a:ext uri="{FF2B5EF4-FFF2-40B4-BE49-F238E27FC236}">
                      <a16:creationId xmlns:a16="http://schemas.microsoft.com/office/drawing/2014/main" id="{7FA18D55-75DE-43BA-8F7D-56A6D66E7B24}"/>
                    </a:ext>
                  </a:extLst>
                </p14:cNvPr>
                <p14:cNvContentPartPr/>
                <p14:nvPr/>
              </p14:nvContentPartPr>
              <p14:xfrm>
                <a:off x="1361095" y="4861096"/>
                <a:ext cx="27000" cy="107280"/>
              </p14:xfrm>
            </p:contentPart>
          </mc:Choice>
          <mc:Fallback>
            <p:pic>
              <p:nvPicPr>
                <p:cNvPr id="16" name="筆跡 15">
                  <a:extLst>
                    <a:ext uri="{FF2B5EF4-FFF2-40B4-BE49-F238E27FC236}">
                      <a16:creationId xmlns:a16="http://schemas.microsoft.com/office/drawing/2014/main" id="{7FA18D55-75DE-43BA-8F7D-56A6D66E7B24}"/>
                    </a:ext>
                  </a:extLst>
                </p:cNvPr>
                <p:cNvPicPr/>
                <p:nvPr/>
              </p:nvPicPr>
              <p:blipFill>
                <a:blip r:embed="rId24"/>
                <a:stretch>
                  <a:fillRect/>
                </a:stretch>
              </p:blipFill>
              <p:spPr>
                <a:xfrm>
                  <a:off x="1352095" y="4852456"/>
                  <a:ext cx="4464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筆跡 16">
                  <a:extLst>
                    <a:ext uri="{FF2B5EF4-FFF2-40B4-BE49-F238E27FC236}">
                      <a16:creationId xmlns:a16="http://schemas.microsoft.com/office/drawing/2014/main" id="{C8EF00A2-BC56-4E8A-A844-FD79FB124F04}"/>
                    </a:ext>
                  </a:extLst>
                </p14:cNvPr>
                <p14:cNvContentPartPr/>
                <p14:nvPr/>
              </p14:nvContentPartPr>
              <p14:xfrm>
                <a:off x="1312495" y="4861096"/>
                <a:ext cx="160560" cy="382680"/>
              </p14:xfrm>
            </p:contentPart>
          </mc:Choice>
          <mc:Fallback>
            <p:pic>
              <p:nvPicPr>
                <p:cNvPr id="17" name="筆跡 16">
                  <a:extLst>
                    <a:ext uri="{FF2B5EF4-FFF2-40B4-BE49-F238E27FC236}">
                      <a16:creationId xmlns:a16="http://schemas.microsoft.com/office/drawing/2014/main" id="{C8EF00A2-BC56-4E8A-A844-FD79FB124F04}"/>
                    </a:ext>
                  </a:extLst>
                </p:cNvPr>
                <p:cNvPicPr/>
                <p:nvPr/>
              </p:nvPicPr>
              <p:blipFill>
                <a:blip r:embed="rId26"/>
                <a:stretch>
                  <a:fillRect/>
                </a:stretch>
              </p:blipFill>
              <p:spPr>
                <a:xfrm>
                  <a:off x="1303855" y="4852456"/>
                  <a:ext cx="17820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8" name="筆跡 17">
                  <a:extLst>
                    <a:ext uri="{FF2B5EF4-FFF2-40B4-BE49-F238E27FC236}">
                      <a16:creationId xmlns:a16="http://schemas.microsoft.com/office/drawing/2014/main" id="{56B79ADE-888A-4D15-A868-1C24AD14EE1D}"/>
                    </a:ext>
                  </a:extLst>
                </p14:cNvPr>
                <p14:cNvContentPartPr/>
                <p14:nvPr/>
              </p14:nvContentPartPr>
              <p14:xfrm>
                <a:off x="1514815" y="4983136"/>
                <a:ext cx="33120" cy="124200"/>
              </p14:xfrm>
            </p:contentPart>
          </mc:Choice>
          <mc:Fallback>
            <p:pic>
              <p:nvPicPr>
                <p:cNvPr id="18" name="筆跡 17">
                  <a:extLst>
                    <a:ext uri="{FF2B5EF4-FFF2-40B4-BE49-F238E27FC236}">
                      <a16:creationId xmlns:a16="http://schemas.microsoft.com/office/drawing/2014/main" id="{56B79ADE-888A-4D15-A868-1C24AD14EE1D}"/>
                    </a:ext>
                  </a:extLst>
                </p:cNvPr>
                <p:cNvPicPr/>
                <p:nvPr/>
              </p:nvPicPr>
              <p:blipFill>
                <a:blip r:embed="rId28"/>
                <a:stretch>
                  <a:fillRect/>
                </a:stretch>
              </p:blipFill>
              <p:spPr>
                <a:xfrm>
                  <a:off x="1506175" y="4974136"/>
                  <a:ext cx="5076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9" name="筆跡 18">
                  <a:extLst>
                    <a:ext uri="{FF2B5EF4-FFF2-40B4-BE49-F238E27FC236}">
                      <a16:creationId xmlns:a16="http://schemas.microsoft.com/office/drawing/2014/main" id="{A81CEE56-B381-4C3D-A9CE-F35A5A52E263}"/>
                    </a:ext>
                  </a:extLst>
                </p14:cNvPr>
                <p14:cNvContentPartPr/>
                <p14:nvPr/>
              </p14:nvContentPartPr>
              <p14:xfrm>
                <a:off x="1514815" y="4897096"/>
                <a:ext cx="180720" cy="512640"/>
              </p14:xfrm>
            </p:contentPart>
          </mc:Choice>
          <mc:Fallback>
            <p:pic>
              <p:nvPicPr>
                <p:cNvPr id="19" name="筆跡 18">
                  <a:extLst>
                    <a:ext uri="{FF2B5EF4-FFF2-40B4-BE49-F238E27FC236}">
                      <a16:creationId xmlns:a16="http://schemas.microsoft.com/office/drawing/2014/main" id="{A81CEE56-B381-4C3D-A9CE-F35A5A52E263}"/>
                    </a:ext>
                  </a:extLst>
                </p:cNvPr>
                <p:cNvPicPr/>
                <p:nvPr/>
              </p:nvPicPr>
              <p:blipFill>
                <a:blip r:embed="rId30"/>
                <a:stretch>
                  <a:fillRect/>
                </a:stretch>
              </p:blipFill>
              <p:spPr>
                <a:xfrm>
                  <a:off x="1506175" y="4888096"/>
                  <a:ext cx="198360" cy="530280"/>
                </a:xfrm>
                <a:prstGeom prst="rect">
                  <a:avLst/>
                </a:prstGeom>
              </p:spPr>
            </p:pic>
          </mc:Fallback>
        </mc:AlternateContent>
      </p:grpSp>
      <p:grpSp>
        <p:nvGrpSpPr>
          <p:cNvPr id="37" name="群組 36">
            <a:extLst>
              <a:ext uri="{FF2B5EF4-FFF2-40B4-BE49-F238E27FC236}">
                <a16:creationId xmlns:a16="http://schemas.microsoft.com/office/drawing/2014/main" id="{FF067720-5571-4C09-BD64-9CAF4C25B2E0}"/>
              </a:ext>
            </a:extLst>
          </p:cNvPr>
          <p:cNvGrpSpPr/>
          <p:nvPr/>
        </p:nvGrpSpPr>
        <p:grpSpPr>
          <a:xfrm>
            <a:off x="1908655" y="4709896"/>
            <a:ext cx="919080" cy="677520"/>
            <a:chOff x="1908655" y="4709896"/>
            <a:chExt cx="919080" cy="677520"/>
          </a:xfrm>
        </p:grpSpPr>
        <mc:AlternateContent xmlns:mc="http://schemas.openxmlformats.org/markup-compatibility/2006">
          <mc:Choice xmlns:p14="http://schemas.microsoft.com/office/powerpoint/2010/main" Requires="p14">
            <p:contentPart p14:bwMode="auto" r:id="rId31">
              <p14:nvContentPartPr>
                <p14:cNvPr id="20" name="筆跡 19">
                  <a:extLst>
                    <a:ext uri="{FF2B5EF4-FFF2-40B4-BE49-F238E27FC236}">
                      <a16:creationId xmlns:a16="http://schemas.microsoft.com/office/drawing/2014/main" id="{A633F948-FA58-4FF6-A856-3C387EC75A2E}"/>
                    </a:ext>
                  </a:extLst>
                </p14:cNvPr>
                <p14:cNvContentPartPr/>
                <p14:nvPr/>
              </p14:nvContentPartPr>
              <p14:xfrm>
                <a:off x="1914775" y="4888456"/>
                <a:ext cx="82440" cy="360"/>
              </p14:xfrm>
            </p:contentPart>
          </mc:Choice>
          <mc:Fallback>
            <p:pic>
              <p:nvPicPr>
                <p:cNvPr id="20" name="筆跡 19">
                  <a:extLst>
                    <a:ext uri="{FF2B5EF4-FFF2-40B4-BE49-F238E27FC236}">
                      <a16:creationId xmlns:a16="http://schemas.microsoft.com/office/drawing/2014/main" id="{A633F948-FA58-4FF6-A856-3C387EC75A2E}"/>
                    </a:ext>
                  </a:extLst>
                </p:cNvPr>
                <p:cNvPicPr/>
                <p:nvPr/>
              </p:nvPicPr>
              <p:blipFill>
                <a:blip r:embed="rId32"/>
                <a:stretch>
                  <a:fillRect/>
                </a:stretch>
              </p:blipFill>
              <p:spPr>
                <a:xfrm>
                  <a:off x="1905775" y="4879816"/>
                  <a:ext cx="100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1" name="筆跡 20">
                  <a:extLst>
                    <a:ext uri="{FF2B5EF4-FFF2-40B4-BE49-F238E27FC236}">
                      <a16:creationId xmlns:a16="http://schemas.microsoft.com/office/drawing/2014/main" id="{D546B46B-6F97-4C88-8DE7-B0AF99ECC369}"/>
                    </a:ext>
                  </a:extLst>
                </p14:cNvPr>
                <p14:cNvContentPartPr/>
                <p14:nvPr/>
              </p14:nvContentPartPr>
              <p14:xfrm>
                <a:off x="1908655" y="5075296"/>
                <a:ext cx="84600" cy="360"/>
              </p14:xfrm>
            </p:contentPart>
          </mc:Choice>
          <mc:Fallback>
            <p:pic>
              <p:nvPicPr>
                <p:cNvPr id="21" name="筆跡 20">
                  <a:extLst>
                    <a:ext uri="{FF2B5EF4-FFF2-40B4-BE49-F238E27FC236}">
                      <a16:creationId xmlns:a16="http://schemas.microsoft.com/office/drawing/2014/main" id="{D546B46B-6F97-4C88-8DE7-B0AF99ECC369}"/>
                    </a:ext>
                  </a:extLst>
                </p:cNvPr>
                <p:cNvPicPr/>
                <p:nvPr/>
              </p:nvPicPr>
              <p:blipFill>
                <a:blip r:embed="rId34"/>
                <a:stretch>
                  <a:fillRect/>
                </a:stretch>
              </p:blipFill>
              <p:spPr>
                <a:xfrm>
                  <a:off x="1899655" y="5066656"/>
                  <a:ext cx="1022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2" name="筆跡 21">
                  <a:extLst>
                    <a:ext uri="{FF2B5EF4-FFF2-40B4-BE49-F238E27FC236}">
                      <a16:creationId xmlns:a16="http://schemas.microsoft.com/office/drawing/2014/main" id="{6DE41D7F-6617-43E7-AB65-A82C31AFEA64}"/>
                    </a:ext>
                  </a:extLst>
                </p14:cNvPr>
                <p14:cNvContentPartPr/>
                <p14:nvPr/>
              </p14:nvContentPartPr>
              <p14:xfrm>
                <a:off x="1908655" y="5161336"/>
                <a:ext cx="139680" cy="113760"/>
              </p14:xfrm>
            </p:contentPart>
          </mc:Choice>
          <mc:Fallback>
            <p:pic>
              <p:nvPicPr>
                <p:cNvPr id="22" name="筆跡 21">
                  <a:extLst>
                    <a:ext uri="{FF2B5EF4-FFF2-40B4-BE49-F238E27FC236}">
                      <a16:creationId xmlns:a16="http://schemas.microsoft.com/office/drawing/2014/main" id="{6DE41D7F-6617-43E7-AB65-A82C31AFEA64}"/>
                    </a:ext>
                  </a:extLst>
                </p:cNvPr>
                <p:cNvPicPr/>
                <p:nvPr/>
              </p:nvPicPr>
              <p:blipFill>
                <a:blip r:embed="rId36"/>
                <a:stretch>
                  <a:fillRect/>
                </a:stretch>
              </p:blipFill>
              <p:spPr>
                <a:xfrm>
                  <a:off x="1899655" y="5152696"/>
                  <a:ext cx="15732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3" name="筆跡 22">
                  <a:extLst>
                    <a:ext uri="{FF2B5EF4-FFF2-40B4-BE49-F238E27FC236}">
                      <a16:creationId xmlns:a16="http://schemas.microsoft.com/office/drawing/2014/main" id="{789A9FDF-5487-4ED2-AE17-46DFAC9E598D}"/>
                    </a:ext>
                  </a:extLst>
                </p14:cNvPr>
                <p14:cNvContentPartPr/>
                <p14:nvPr/>
              </p14:nvContentPartPr>
              <p14:xfrm>
                <a:off x="2101255" y="4909696"/>
                <a:ext cx="158400" cy="8640"/>
              </p14:xfrm>
            </p:contentPart>
          </mc:Choice>
          <mc:Fallback>
            <p:pic>
              <p:nvPicPr>
                <p:cNvPr id="23" name="筆跡 22">
                  <a:extLst>
                    <a:ext uri="{FF2B5EF4-FFF2-40B4-BE49-F238E27FC236}">
                      <a16:creationId xmlns:a16="http://schemas.microsoft.com/office/drawing/2014/main" id="{789A9FDF-5487-4ED2-AE17-46DFAC9E598D}"/>
                    </a:ext>
                  </a:extLst>
                </p:cNvPr>
                <p:cNvPicPr/>
                <p:nvPr/>
              </p:nvPicPr>
              <p:blipFill>
                <a:blip r:embed="rId38"/>
                <a:stretch>
                  <a:fillRect/>
                </a:stretch>
              </p:blipFill>
              <p:spPr>
                <a:xfrm>
                  <a:off x="2092615" y="4900696"/>
                  <a:ext cx="17604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4" name="筆跡 23">
                  <a:extLst>
                    <a:ext uri="{FF2B5EF4-FFF2-40B4-BE49-F238E27FC236}">
                      <a16:creationId xmlns:a16="http://schemas.microsoft.com/office/drawing/2014/main" id="{102770DE-E190-49B6-AF08-CB71311F5D37}"/>
                    </a:ext>
                  </a:extLst>
                </p14:cNvPr>
                <p14:cNvContentPartPr/>
                <p14:nvPr/>
              </p14:nvContentPartPr>
              <p14:xfrm>
                <a:off x="2097295" y="4980976"/>
                <a:ext cx="150120" cy="48600"/>
              </p14:xfrm>
            </p:contentPart>
          </mc:Choice>
          <mc:Fallback>
            <p:pic>
              <p:nvPicPr>
                <p:cNvPr id="24" name="筆跡 23">
                  <a:extLst>
                    <a:ext uri="{FF2B5EF4-FFF2-40B4-BE49-F238E27FC236}">
                      <a16:creationId xmlns:a16="http://schemas.microsoft.com/office/drawing/2014/main" id="{102770DE-E190-49B6-AF08-CB71311F5D37}"/>
                    </a:ext>
                  </a:extLst>
                </p:cNvPr>
                <p:cNvPicPr/>
                <p:nvPr/>
              </p:nvPicPr>
              <p:blipFill>
                <a:blip r:embed="rId40"/>
                <a:stretch>
                  <a:fillRect/>
                </a:stretch>
              </p:blipFill>
              <p:spPr>
                <a:xfrm>
                  <a:off x="2088295" y="4971976"/>
                  <a:ext cx="16776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5" name="筆跡 24">
                  <a:extLst>
                    <a:ext uri="{FF2B5EF4-FFF2-40B4-BE49-F238E27FC236}">
                      <a16:creationId xmlns:a16="http://schemas.microsoft.com/office/drawing/2014/main" id="{90A8E902-B170-4DED-95A3-20909312C0F3}"/>
                    </a:ext>
                  </a:extLst>
                </p14:cNvPr>
                <p14:cNvContentPartPr/>
                <p14:nvPr/>
              </p14:nvContentPartPr>
              <p14:xfrm>
                <a:off x="2115655" y="5035336"/>
                <a:ext cx="168480" cy="218880"/>
              </p14:xfrm>
            </p:contentPart>
          </mc:Choice>
          <mc:Fallback>
            <p:pic>
              <p:nvPicPr>
                <p:cNvPr id="25" name="筆跡 24">
                  <a:extLst>
                    <a:ext uri="{FF2B5EF4-FFF2-40B4-BE49-F238E27FC236}">
                      <a16:creationId xmlns:a16="http://schemas.microsoft.com/office/drawing/2014/main" id="{90A8E902-B170-4DED-95A3-20909312C0F3}"/>
                    </a:ext>
                  </a:extLst>
                </p:cNvPr>
                <p:cNvPicPr/>
                <p:nvPr/>
              </p:nvPicPr>
              <p:blipFill>
                <a:blip r:embed="rId42"/>
                <a:stretch>
                  <a:fillRect/>
                </a:stretch>
              </p:blipFill>
              <p:spPr>
                <a:xfrm>
                  <a:off x="2107015" y="5026696"/>
                  <a:ext cx="18612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6" name="筆跡 25">
                  <a:extLst>
                    <a:ext uri="{FF2B5EF4-FFF2-40B4-BE49-F238E27FC236}">
                      <a16:creationId xmlns:a16="http://schemas.microsoft.com/office/drawing/2014/main" id="{6B3370C9-744A-4362-A14D-B8A1FED5D2C1}"/>
                    </a:ext>
                  </a:extLst>
                </p14:cNvPr>
                <p14:cNvContentPartPr/>
                <p14:nvPr/>
              </p14:nvContentPartPr>
              <p14:xfrm>
                <a:off x="2119615" y="5203456"/>
                <a:ext cx="236160" cy="38520"/>
              </p14:xfrm>
            </p:contentPart>
          </mc:Choice>
          <mc:Fallback>
            <p:pic>
              <p:nvPicPr>
                <p:cNvPr id="26" name="筆跡 25">
                  <a:extLst>
                    <a:ext uri="{FF2B5EF4-FFF2-40B4-BE49-F238E27FC236}">
                      <a16:creationId xmlns:a16="http://schemas.microsoft.com/office/drawing/2014/main" id="{6B3370C9-744A-4362-A14D-B8A1FED5D2C1}"/>
                    </a:ext>
                  </a:extLst>
                </p:cNvPr>
                <p:cNvPicPr/>
                <p:nvPr/>
              </p:nvPicPr>
              <p:blipFill>
                <a:blip r:embed="rId44"/>
                <a:stretch>
                  <a:fillRect/>
                </a:stretch>
              </p:blipFill>
              <p:spPr>
                <a:xfrm>
                  <a:off x="2110975" y="5194816"/>
                  <a:ext cx="25380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7" name="筆跡 26">
                  <a:extLst>
                    <a:ext uri="{FF2B5EF4-FFF2-40B4-BE49-F238E27FC236}">
                      <a16:creationId xmlns:a16="http://schemas.microsoft.com/office/drawing/2014/main" id="{0606C488-B583-4C35-8512-C9F217DFCAA7}"/>
                    </a:ext>
                  </a:extLst>
                </p14:cNvPr>
                <p14:cNvContentPartPr/>
                <p14:nvPr/>
              </p14:nvContentPartPr>
              <p14:xfrm>
                <a:off x="2609935" y="4709896"/>
                <a:ext cx="96840" cy="21240"/>
              </p14:xfrm>
            </p:contentPart>
          </mc:Choice>
          <mc:Fallback>
            <p:pic>
              <p:nvPicPr>
                <p:cNvPr id="27" name="筆跡 26">
                  <a:extLst>
                    <a:ext uri="{FF2B5EF4-FFF2-40B4-BE49-F238E27FC236}">
                      <a16:creationId xmlns:a16="http://schemas.microsoft.com/office/drawing/2014/main" id="{0606C488-B583-4C35-8512-C9F217DFCAA7}"/>
                    </a:ext>
                  </a:extLst>
                </p:cNvPr>
                <p:cNvPicPr/>
                <p:nvPr/>
              </p:nvPicPr>
              <p:blipFill>
                <a:blip r:embed="rId46"/>
                <a:stretch>
                  <a:fillRect/>
                </a:stretch>
              </p:blipFill>
              <p:spPr>
                <a:xfrm>
                  <a:off x="2600935" y="4701256"/>
                  <a:ext cx="1144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28" name="筆跡 27">
                  <a:extLst>
                    <a:ext uri="{FF2B5EF4-FFF2-40B4-BE49-F238E27FC236}">
                      <a16:creationId xmlns:a16="http://schemas.microsoft.com/office/drawing/2014/main" id="{9F3CF88A-D64D-4EEF-936C-91A522D2F4DF}"/>
                    </a:ext>
                  </a:extLst>
                </p14:cNvPr>
                <p14:cNvContentPartPr/>
                <p14:nvPr/>
              </p14:nvContentPartPr>
              <p14:xfrm>
                <a:off x="2549455" y="4709896"/>
                <a:ext cx="96840" cy="182880"/>
              </p14:xfrm>
            </p:contentPart>
          </mc:Choice>
          <mc:Fallback>
            <p:pic>
              <p:nvPicPr>
                <p:cNvPr id="28" name="筆跡 27">
                  <a:extLst>
                    <a:ext uri="{FF2B5EF4-FFF2-40B4-BE49-F238E27FC236}">
                      <a16:creationId xmlns:a16="http://schemas.microsoft.com/office/drawing/2014/main" id="{9F3CF88A-D64D-4EEF-936C-91A522D2F4DF}"/>
                    </a:ext>
                  </a:extLst>
                </p:cNvPr>
                <p:cNvPicPr/>
                <p:nvPr/>
              </p:nvPicPr>
              <p:blipFill>
                <a:blip r:embed="rId48"/>
                <a:stretch>
                  <a:fillRect/>
                </a:stretch>
              </p:blipFill>
              <p:spPr>
                <a:xfrm>
                  <a:off x="2540455" y="4701256"/>
                  <a:ext cx="11448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9" name="筆跡 28">
                  <a:extLst>
                    <a:ext uri="{FF2B5EF4-FFF2-40B4-BE49-F238E27FC236}">
                      <a16:creationId xmlns:a16="http://schemas.microsoft.com/office/drawing/2014/main" id="{B14326F5-66A9-49A8-9341-86AB9DAB1A38}"/>
                    </a:ext>
                  </a:extLst>
                </p14:cNvPr>
                <p14:cNvContentPartPr/>
                <p14:nvPr/>
              </p14:nvContentPartPr>
              <p14:xfrm>
                <a:off x="2501935" y="4772896"/>
                <a:ext cx="297000" cy="185040"/>
              </p14:xfrm>
            </p:contentPart>
          </mc:Choice>
          <mc:Fallback>
            <p:pic>
              <p:nvPicPr>
                <p:cNvPr id="29" name="筆跡 28">
                  <a:extLst>
                    <a:ext uri="{FF2B5EF4-FFF2-40B4-BE49-F238E27FC236}">
                      <a16:creationId xmlns:a16="http://schemas.microsoft.com/office/drawing/2014/main" id="{B14326F5-66A9-49A8-9341-86AB9DAB1A38}"/>
                    </a:ext>
                  </a:extLst>
                </p:cNvPr>
                <p:cNvPicPr/>
                <p:nvPr/>
              </p:nvPicPr>
              <p:blipFill>
                <a:blip r:embed="rId50"/>
                <a:stretch>
                  <a:fillRect/>
                </a:stretch>
              </p:blipFill>
              <p:spPr>
                <a:xfrm>
                  <a:off x="2492935" y="4764256"/>
                  <a:ext cx="31464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0" name="筆跡 29">
                  <a:extLst>
                    <a:ext uri="{FF2B5EF4-FFF2-40B4-BE49-F238E27FC236}">
                      <a16:creationId xmlns:a16="http://schemas.microsoft.com/office/drawing/2014/main" id="{CB1FE3B4-4721-40E7-A362-DBD9B0E5DBFD}"/>
                    </a:ext>
                  </a:extLst>
                </p14:cNvPr>
                <p14:cNvContentPartPr/>
                <p14:nvPr/>
              </p14:nvContentPartPr>
              <p14:xfrm>
                <a:off x="2595535" y="5029216"/>
                <a:ext cx="360" cy="134640"/>
              </p14:xfrm>
            </p:contentPart>
          </mc:Choice>
          <mc:Fallback>
            <p:pic>
              <p:nvPicPr>
                <p:cNvPr id="30" name="筆跡 29">
                  <a:extLst>
                    <a:ext uri="{FF2B5EF4-FFF2-40B4-BE49-F238E27FC236}">
                      <a16:creationId xmlns:a16="http://schemas.microsoft.com/office/drawing/2014/main" id="{CB1FE3B4-4721-40E7-A362-DBD9B0E5DBFD}"/>
                    </a:ext>
                  </a:extLst>
                </p:cNvPr>
                <p:cNvPicPr/>
                <p:nvPr/>
              </p:nvPicPr>
              <p:blipFill>
                <a:blip r:embed="rId52"/>
                <a:stretch>
                  <a:fillRect/>
                </a:stretch>
              </p:blipFill>
              <p:spPr>
                <a:xfrm>
                  <a:off x="2586895" y="5020216"/>
                  <a:ext cx="1800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1" name="筆跡 30">
                  <a:extLst>
                    <a:ext uri="{FF2B5EF4-FFF2-40B4-BE49-F238E27FC236}">
                      <a16:creationId xmlns:a16="http://schemas.microsoft.com/office/drawing/2014/main" id="{51D412D4-3F61-475B-A6A9-99660615E25E}"/>
                    </a:ext>
                  </a:extLst>
                </p14:cNvPr>
                <p14:cNvContentPartPr/>
                <p14:nvPr/>
              </p14:nvContentPartPr>
              <p14:xfrm>
                <a:off x="2595535" y="5010856"/>
                <a:ext cx="198000" cy="129960"/>
              </p14:xfrm>
            </p:contentPart>
          </mc:Choice>
          <mc:Fallback>
            <p:pic>
              <p:nvPicPr>
                <p:cNvPr id="31" name="筆跡 30">
                  <a:extLst>
                    <a:ext uri="{FF2B5EF4-FFF2-40B4-BE49-F238E27FC236}">
                      <a16:creationId xmlns:a16="http://schemas.microsoft.com/office/drawing/2014/main" id="{51D412D4-3F61-475B-A6A9-99660615E25E}"/>
                    </a:ext>
                  </a:extLst>
                </p:cNvPr>
                <p:cNvPicPr/>
                <p:nvPr/>
              </p:nvPicPr>
              <p:blipFill>
                <a:blip r:embed="rId54"/>
                <a:stretch>
                  <a:fillRect/>
                </a:stretch>
              </p:blipFill>
              <p:spPr>
                <a:xfrm>
                  <a:off x="2586895" y="5001856"/>
                  <a:ext cx="21564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2" name="筆跡 31">
                  <a:extLst>
                    <a:ext uri="{FF2B5EF4-FFF2-40B4-BE49-F238E27FC236}">
                      <a16:creationId xmlns:a16="http://schemas.microsoft.com/office/drawing/2014/main" id="{6516F4E0-B330-4145-BBC9-844B6C6B89E9}"/>
                    </a:ext>
                  </a:extLst>
                </p14:cNvPr>
                <p14:cNvContentPartPr/>
                <p14:nvPr/>
              </p14:nvContentPartPr>
              <p14:xfrm>
                <a:off x="2612095" y="5054416"/>
                <a:ext cx="141840" cy="42480"/>
              </p14:xfrm>
            </p:contentPart>
          </mc:Choice>
          <mc:Fallback>
            <p:pic>
              <p:nvPicPr>
                <p:cNvPr id="32" name="筆跡 31">
                  <a:extLst>
                    <a:ext uri="{FF2B5EF4-FFF2-40B4-BE49-F238E27FC236}">
                      <a16:creationId xmlns:a16="http://schemas.microsoft.com/office/drawing/2014/main" id="{6516F4E0-B330-4145-BBC9-844B6C6B89E9}"/>
                    </a:ext>
                  </a:extLst>
                </p:cNvPr>
                <p:cNvPicPr/>
                <p:nvPr/>
              </p:nvPicPr>
              <p:blipFill>
                <a:blip r:embed="rId56"/>
                <a:stretch>
                  <a:fillRect/>
                </a:stretch>
              </p:blipFill>
              <p:spPr>
                <a:xfrm>
                  <a:off x="2603095" y="5045416"/>
                  <a:ext cx="15948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3" name="筆跡 32">
                  <a:extLst>
                    <a:ext uri="{FF2B5EF4-FFF2-40B4-BE49-F238E27FC236}">
                      <a16:creationId xmlns:a16="http://schemas.microsoft.com/office/drawing/2014/main" id="{E164E5F6-ECDC-4EA0-BCA6-E02FDC8A0169}"/>
                    </a:ext>
                  </a:extLst>
                </p14:cNvPr>
                <p14:cNvContentPartPr/>
                <p14:nvPr/>
              </p14:nvContentPartPr>
              <p14:xfrm>
                <a:off x="2612095" y="5092216"/>
                <a:ext cx="139680" cy="59040"/>
              </p14:xfrm>
            </p:contentPart>
          </mc:Choice>
          <mc:Fallback>
            <p:pic>
              <p:nvPicPr>
                <p:cNvPr id="33" name="筆跡 32">
                  <a:extLst>
                    <a:ext uri="{FF2B5EF4-FFF2-40B4-BE49-F238E27FC236}">
                      <a16:creationId xmlns:a16="http://schemas.microsoft.com/office/drawing/2014/main" id="{E164E5F6-ECDC-4EA0-BCA6-E02FDC8A0169}"/>
                    </a:ext>
                  </a:extLst>
                </p:cNvPr>
                <p:cNvPicPr/>
                <p:nvPr/>
              </p:nvPicPr>
              <p:blipFill>
                <a:blip r:embed="rId58"/>
                <a:stretch>
                  <a:fillRect/>
                </a:stretch>
              </p:blipFill>
              <p:spPr>
                <a:xfrm>
                  <a:off x="2603095" y="5083216"/>
                  <a:ext cx="15732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4" name="筆跡 33">
                  <a:extLst>
                    <a:ext uri="{FF2B5EF4-FFF2-40B4-BE49-F238E27FC236}">
                      <a16:creationId xmlns:a16="http://schemas.microsoft.com/office/drawing/2014/main" id="{DA0D75ED-B3A6-473B-8B5E-BB5BBEDCE91E}"/>
                    </a:ext>
                  </a:extLst>
                </p14:cNvPr>
                <p14:cNvContentPartPr/>
                <p14:nvPr/>
              </p14:nvContentPartPr>
              <p14:xfrm>
                <a:off x="2513455" y="5205616"/>
                <a:ext cx="70200" cy="132480"/>
              </p14:xfrm>
            </p:contentPart>
          </mc:Choice>
          <mc:Fallback>
            <p:pic>
              <p:nvPicPr>
                <p:cNvPr id="34" name="筆跡 33">
                  <a:extLst>
                    <a:ext uri="{FF2B5EF4-FFF2-40B4-BE49-F238E27FC236}">
                      <a16:creationId xmlns:a16="http://schemas.microsoft.com/office/drawing/2014/main" id="{DA0D75ED-B3A6-473B-8B5E-BB5BBEDCE91E}"/>
                    </a:ext>
                  </a:extLst>
                </p:cNvPr>
                <p:cNvPicPr/>
                <p:nvPr/>
              </p:nvPicPr>
              <p:blipFill>
                <a:blip r:embed="rId60"/>
                <a:stretch>
                  <a:fillRect/>
                </a:stretch>
              </p:blipFill>
              <p:spPr>
                <a:xfrm>
                  <a:off x="2504815" y="5196616"/>
                  <a:ext cx="8784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5" name="筆跡 34">
                  <a:extLst>
                    <a:ext uri="{FF2B5EF4-FFF2-40B4-BE49-F238E27FC236}">
                      <a16:creationId xmlns:a16="http://schemas.microsoft.com/office/drawing/2014/main" id="{6F8655AF-0CFE-448B-87FF-F79864FF9A0D}"/>
                    </a:ext>
                  </a:extLst>
                </p14:cNvPr>
                <p14:cNvContentPartPr/>
                <p14:nvPr/>
              </p14:nvContentPartPr>
              <p14:xfrm>
                <a:off x="2581855" y="5205616"/>
                <a:ext cx="172080" cy="181800"/>
              </p14:xfrm>
            </p:contentPart>
          </mc:Choice>
          <mc:Fallback>
            <p:pic>
              <p:nvPicPr>
                <p:cNvPr id="35" name="筆跡 34">
                  <a:extLst>
                    <a:ext uri="{FF2B5EF4-FFF2-40B4-BE49-F238E27FC236}">
                      <a16:creationId xmlns:a16="http://schemas.microsoft.com/office/drawing/2014/main" id="{6F8655AF-0CFE-448B-87FF-F79864FF9A0D}"/>
                    </a:ext>
                  </a:extLst>
                </p:cNvPr>
                <p:cNvPicPr/>
                <p:nvPr/>
              </p:nvPicPr>
              <p:blipFill>
                <a:blip r:embed="rId62"/>
                <a:stretch>
                  <a:fillRect/>
                </a:stretch>
              </p:blipFill>
              <p:spPr>
                <a:xfrm>
                  <a:off x="2573215" y="5196616"/>
                  <a:ext cx="18972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36" name="筆跡 35">
                  <a:extLst>
                    <a:ext uri="{FF2B5EF4-FFF2-40B4-BE49-F238E27FC236}">
                      <a16:creationId xmlns:a16="http://schemas.microsoft.com/office/drawing/2014/main" id="{9AD26C3A-83A6-4206-A129-11633BE4AAEC}"/>
                    </a:ext>
                  </a:extLst>
                </p14:cNvPr>
                <p14:cNvContentPartPr/>
                <p14:nvPr/>
              </p14:nvContentPartPr>
              <p14:xfrm>
                <a:off x="2698135" y="5207776"/>
                <a:ext cx="129600" cy="63360"/>
              </p14:xfrm>
            </p:contentPart>
          </mc:Choice>
          <mc:Fallback>
            <p:pic>
              <p:nvPicPr>
                <p:cNvPr id="36" name="筆跡 35">
                  <a:extLst>
                    <a:ext uri="{FF2B5EF4-FFF2-40B4-BE49-F238E27FC236}">
                      <a16:creationId xmlns:a16="http://schemas.microsoft.com/office/drawing/2014/main" id="{9AD26C3A-83A6-4206-A129-11633BE4AAEC}"/>
                    </a:ext>
                  </a:extLst>
                </p:cNvPr>
                <p:cNvPicPr/>
                <p:nvPr/>
              </p:nvPicPr>
              <p:blipFill>
                <a:blip r:embed="rId64"/>
                <a:stretch>
                  <a:fillRect/>
                </a:stretch>
              </p:blipFill>
              <p:spPr>
                <a:xfrm>
                  <a:off x="2689135" y="5198776"/>
                  <a:ext cx="147240" cy="81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5">
            <p14:nvContentPartPr>
              <p14:cNvPr id="46" name="筆跡 45">
                <a:extLst>
                  <a:ext uri="{FF2B5EF4-FFF2-40B4-BE49-F238E27FC236}">
                    <a16:creationId xmlns:a16="http://schemas.microsoft.com/office/drawing/2014/main" id="{DA2E2A3A-1D90-4378-AF81-ABF23D6E629C}"/>
                  </a:ext>
                </a:extLst>
              </p14:cNvPr>
              <p14:cNvContentPartPr/>
              <p14:nvPr/>
            </p14:nvContentPartPr>
            <p14:xfrm>
              <a:off x="3106015" y="4987096"/>
              <a:ext cx="4320" cy="2520"/>
            </p14:xfrm>
          </p:contentPart>
        </mc:Choice>
        <mc:Fallback>
          <p:pic>
            <p:nvPicPr>
              <p:cNvPr id="46" name="筆跡 45">
                <a:extLst>
                  <a:ext uri="{FF2B5EF4-FFF2-40B4-BE49-F238E27FC236}">
                    <a16:creationId xmlns:a16="http://schemas.microsoft.com/office/drawing/2014/main" id="{DA2E2A3A-1D90-4378-AF81-ABF23D6E629C}"/>
                  </a:ext>
                </a:extLst>
              </p:cNvPr>
              <p:cNvPicPr/>
              <p:nvPr/>
            </p:nvPicPr>
            <p:blipFill>
              <a:blip r:embed="rId66"/>
              <a:stretch>
                <a:fillRect/>
              </a:stretch>
            </p:blipFill>
            <p:spPr>
              <a:xfrm>
                <a:off x="3097375" y="4978456"/>
                <a:ext cx="2196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7" name="筆跡 46">
                <a:extLst>
                  <a:ext uri="{FF2B5EF4-FFF2-40B4-BE49-F238E27FC236}">
                    <a16:creationId xmlns:a16="http://schemas.microsoft.com/office/drawing/2014/main" id="{727F378F-52C8-49E7-B982-E2F6F24475BE}"/>
                  </a:ext>
                </a:extLst>
              </p14:cNvPr>
              <p14:cNvContentPartPr/>
              <p14:nvPr/>
            </p14:nvContentPartPr>
            <p14:xfrm>
              <a:off x="3102055" y="5085736"/>
              <a:ext cx="6480" cy="21240"/>
            </p14:xfrm>
          </p:contentPart>
        </mc:Choice>
        <mc:Fallback>
          <p:pic>
            <p:nvPicPr>
              <p:cNvPr id="47" name="筆跡 46">
                <a:extLst>
                  <a:ext uri="{FF2B5EF4-FFF2-40B4-BE49-F238E27FC236}">
                    <a16:creationId xmlns:a16="http://schemas.microsoft.com/office/drawing/2014/main" id="{727F378F-52C8-49E7-B982-E2F6F24475BE}"/>
                  </a:ext>
                </a:extLst>
              </p:cNvPr>
              <p:cNvPicPr/>
              <p:nvPr/>
            </p:nvPicPr>
            <p:blipFill>
              <a:blip r:embed="rId68"/>
              <a:stretch>
                <a:fillRect/>
              </a:stretch>
            </p:blipFill>
            <p:spPr>
              <a:xfrm>
                <a:off x="3093415" y="5077096"/>
                <a:ext cx="24120" cy="38880"/>
              </a:xfrm>
              <a:prstGeom prst="rect">
                <a:avLst/>
              </a:prstGeom>
            </p:spPr>
          </p:pic>
        </mc:Fallback>
      </mc:AlternateContent>
      <p:grpSp>
        <p:nvGrpSpPr>
          <p:cNvPr id="56" name="群組 55">
            <a:extLst>
              <a:ext uri="{FF2B5EF4-FFF2-40B4-BE49-F238E27FC236}">
                <a16:creationId xmlns:a16="http://schemas.microsoft.com/office/drawing/2014/main" id="{5F5E16BF-2D41-49ED-805B-F5A52BFB23C7}"/>
              </a:ext>
            </a:extLst>
          </p:cNvPr>
          <p:cNvGrpSpPr/>
          <p:nvPr/>
        </p:nvGrpSpPr>
        <p:grpSpPr>
          <a:xfrm>
            <a:off x="3781015" y="4752016"/>
            <a:ext cx="947160" cy="546840"/>
            <a:chOff x="3781015" y="4752016"/>
            <a:chExt cx="947160" cy="546840"/>
          </a:xfrm>
        </p:grpSpPr>
        <mc:AlternateContent xmlns:mc="http://schemas.openxmlformats.org/markup-compatibility/2006">
          <mc:Choice xmlns:p14="http://schemas.microsoft.com/office/powerpoint/2010/main" Requires="p14">
            <p:contentPart p14:bwMode="auto" r:id="rId69">
              <p14:nvContentPartPr>
                <p14:cNvPr id="48" name="筆跡 47">
                  <a:extLst>
                    <a:ext uri="{FF2B5EF4-FFF2-40B4-BE49-F238E27FC236}">
                      <a16:creationId xmlns:a16="http://schemas.microsoft.com/office/drawing/2014/main" id="{1F7CAE23-9C76-4C1F-9029-7BC6165168C8}"/>
                    </a:ext>
                  </a:extLst>
                </p14:cNvPr>
                <p14:cNvContentPartPr/>
                <p14:nvPr/>
              </p14:nvContentPartPr>
              <p14:xfrm>
                <a:off x="3781015" y="4756336"/>
                <a:ext cx="221760" cy="386640"/>
              </p14:xfrm>
            </p:contentPart>
          </mc:Choice>
          <mc:Fallback>
            <p:pic>
              <p:nvPicPr>
                <p:cNvPr id="48" name="筆跡 47">
                  <a:extLst>
                    <a:ext uri="{FF2B5EF4-FFF2-40B4-BE49-F238E27FC236}">
                      <a16:creationId xmlns:a16="http://schemas.microsoft.com/office/drawing/2014/main" id="{1F7CAE23-9C76-4C1F-9029-7BC6165168C8}"/>
                    </a:ext>
                  </a:extLst>
                </p:cNvPr>
                <p:cNvPicPr/>
                <p:nvPr/>
              </p:nvPicPr>
              <p:blipFill>
                <a:blip r:embed="rId70"/>
                <a:stretch>
                  <a:fillRect/>
                </a:stretch>
              </p:blipFill>
              <p:spPr>
                <a:xfrm>
                  <a:off x="3772015" y="4747336"/>
                  <a:ext cx="23940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9" name="筆跡 48">
                  <a:extLst>
                    <a:ext uri="{FF2B5EF4-FFF2-40B4-BE49-F238E27FC236}">
                      <a16:creationId xmlns:a16="http://schemas.microsoft.com/office/drawing/2014/main" id="{A4D2EA84-2409-4402-A024-287F1BDFF248}"/>
                    </a:ext>
                  </a:extLst>
                </p14:cNvPr>
                <p14:cNvContentPartPr/>
                <p14:nvPr/>
              </p14:nvContentPartPr>
              <p14:xfrm>
                <a:off x="4020775" y="4752016"/>
                <a:ext cx="189000" cy="208080"/>
              </p14:xfrm>
            </p:contentPart>
          </mc:Choice>
          <mc:Fallback>
            <p:pic>
              <p:nvPicPr>
                <p:cNvPr id="49" name="筆跡 48">
                  <a:extLst>
                    <a:ext uri="{FF2B5EF4-FFF2-40B4-BE49-F238E27FC236}">
                      <a16:creationId xmlns:a16="http://schemas.microsoft.com/office/drawing/2014/main" id="{A4D2EA84-2409-4402-A024-287F1BDFF248}"/>
                    </a:ext>
                  </a:extLst>
                </p:cNvPr>
                <p:cNvPicPr/>
                <p:nvPr/>
              </p:nvPicPr>
              <p:blipFill>
                <a:blip r:embed="rId72"/>
                <a:stretch>
                  <a:fillRect/>
                </a:stretch>
              </p:blipFill>
              <p:spPr>
                <a:xfrm>
                  <a:off x="4012135" y="4743376"/>
                  <a:ext cx="20664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0" name="筆跡 49">
                  <a:extLst>
                    <a:ext uri="{FF2B5EF4-FFF2-40B4-BE49-F238E27FC236}">
                      <a16:creationId xmlns:a16="http://schemas.microsoft.com/office/drawing/2014/main" id="{5C44F4A7-A654-4C58-81F8-73D4170F168E}"/>
                    </a:ext>
                  </a:extLst>
                </p14:cNvPr>
                <p14:cNvContentPartPr/>
                <p14:nvPr/>
              </p14:nvContentPartPr>
              <p14:xfrm>
                <a:off x="3899815" y="5052616"/>
                <a:ext cx="232560" cy="214200"/>
              </p14:xfrm>
            </p:contentPart>
          </mc:Choice>
          <mc:Fallback>
            <p:pic>
              <p:nvPicPr>
                <p:cNvPr id="50" name="筆跡 49">
                  <a:extLst>
                    <a:ext uri="{FF2B5EF4-FFF2-40B4-BE49-F238E27FC236}">
                      <a16:creationId xmlns:a16="http://schemas.microsoft.com/office/drawing/2014/main" id="{5C44F4A7-A654-4C58-81F8-73D4170F168E}"/>
                    </a:ext>
                  </a:extLst>
                </p:cNvPr>
                <p:cNvPicPr/>
                <p:nvPr/>
              </p:nvPicPr>
              <p:blipFill>
                <a:blip r:embed="rId74"/>
                <a:stretch>
                  <a:fillRect/>
                </a:stretch>
              </p:blipFill>
              <p:spPr>
                <a:xfrm>
                  <a:off x="3890815" y="5043616"/>
                  <a:ext cx="2502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1" name="筆跡 50">
                  <a:extLst>
                    <a:ext uri="{FF2B5EF4-FFF2-40B4-BE49-F238E27FC236}">
                      <a16:creationId xmlns:a16="http://schemas.microsoft.com/office/drawing/2014/main" id="{16AA7924-AC36-468B-A762-2C73ED810412}"/>
                    </a:ext>
                  </a:extLst>
                </p14:cNvPr>
                <p14:cNvContentPartPr/>
                <p14:nvPr/>
              </p14:nvContentPartPr>
              <p14:xfrm>
                <a:off x="3943015" y="5094376"/>
                <a:ext cx="86760" cy="168480"/>
              </p14:xfrm>
            </p:contentPart>
          </mc:Choice>
          <mc:Fallback>
            <p:pic>
              <p:nvPicPr>
                <p:cNvPr id="51" name="筆跡 50">
                  <a:extLst>
                    <a:ext uri="{FF2B5EF4-FFF2-40B4-BE49-F238E27FC236}">
                      <a16:creationId xmlns:a16="http://schemas.microsoft.com/office/drawing/2014/main" id="{16AA7924-AC36-468B-A762-2C73ED810412}"/>
                    </a:ext>
                  </a:extLst>
                </p:cNvPr>
                <p:cNvPicPr/>
                <p:nvPr/>
              </p:nvPicPr>
              <p:blipFill>
                <a:blip r:embed="rId76"/>
                <a:stretch>
                  <a:fillRect/>
                </a:stretch>
              </p:blipFill>
              <p:spPr>
                <a:xfrm>
                  <a:off x="3934015" y="5085376"/>
                  <a:ext cx="10440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2" name="筆跡 51">
                  <a:extLst>
                    <a:ext uri="{FF2B5EF4-FFF2-40B4-BE49-F238E27FC236}">
                      <a16:creationId xmlns:a16="http://schemas.microsoft.com/office/drawing/2014/main" id="{977F6121-FC10-44BA-B364-6EECAF8C5653}"/>
                    </a:ext>
                  </a:extLst>
                </p14:cNvPr>
                <p14:cNvContentPartPr/>
                <p14:nvPr/>
              </p14:nvContentPartPr>
              <p14:xfrm>
                <a:off x="4342615" y="4888456"/>
                <a:ext cx="271080" cy="361440"/>
              </p14:xfrm>
            </p:contentPart>
          </mc:Choice>
          <mc:Fallback>
            <p:pic>
              <p:nvPicPr>
                <p:cNvPr id="52" name="筆跡 51">
                  <a:extLst>
                    <a:ext uri="{FF2B5EF4-FFF2-40B4-BE49-F238E27FC236}">
                      <a16:creationId xmlns:a16="http://schemas.microsoft.com/office/drawing/2014/main" id="{977F6121-FC10-44BA-B364-6EECAF8C5653}"/>
                    </a:ext>
                  </a:extLst>
                </p:cNvPr>
                <p:cNvPicPr/>
                <p:nvPr/>
              </p:nvPicPr>
              <p:blipFill>
                <a:blip r:embed="rId78"/>
                <a:stretch>
                  <a:fillRect/>
                </a:stretch>
              </p:blipFill>
              <p:spPr>
                <a:xfrm>
                  <a:off x="4333975" y="4879816"/>
                  <a:ext cx="28872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3" name="筆跡 52">
                  <a:extLst>
                    <a:ext uri="{FF2B5EF4-FFF2-40B4-BE49-F238E27FC236}">
                      <a16:creationId xmlns:a16="http://schemas.microsoft.com/office/drawing/2014/main" id="{F95EA4BB-A0B0-4D96-A352-EFF844AB5BEF}"/>
                    </a:ext>
                  </a:extLst>
                </p14:cNvPr>
                <p14:cNvContentPartPr/>
                <p14:nvPr/>
              </p14:nvContentPartPr>
              <p14:xfrm>
                <a:off x="4398055" y="4908976"/>
                <a:ext cx="304560" cy="389880"/>
              </p14:xfrm>
            </p:contentPart>
          </mc:Choice>
          <mc:Fallback>
            <p:pic>
              <p:nvPicPr>
                <p:cNvPr id="53" name="筆跡 52">
                  <a:extLst>
                    <a:ext uri="{FF2B5EF4-FFF2-40B4-BE49-F238E27FC236}">
                      <a16:creationId xmlns:a16="http://schemas.microsoft.com/office/drawing/2014/main" id="{F95EA4BB-A0B0-4D96-A352-EFF844AB5BEF}"/>
                    </a:ext>
                  </a:extLst>
                </p:cNvPr>
                <p:cNvPicPr/>
                <p:nvPr/>
              </p:nvPicPr>
              <p:blipFill>
                <a:blip r:embed="rId80"/>
                <a:stretch>
                  <a:fillRect/>
                </a:stretch>
              </p:blipFill>
              <p:spPr>
                <a:xfrm>
                  <a:off x="4389415" y="4899976"/>
                  <a:ext cx="322200" cy="4075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4" name="筆跡 53">
                  <a:extLst>
                    <a:ext uri="{FF2B5EF4-FFF2-40B4-BE49-F238E27FC236}">
                      <a16:creationId xmlns:a16="http://schemas.microsoft.com/office/drawing/2014/main" id="{27EB3DE2-99D9-4E77-8656-7F7504690FEA}"/>
                    </a:ext>
                  </a:extLst>
                </p14:cNvPr>
                <p14:cNvContentPartPr/>
                <p14:nvPr/>
              </p14:nvContentPartPr>
              <p14:xfrm>
                <a:off x="4360975" y="5081776"/>
                <a:ext cx="367200" cy="48960"/>
              </p14:xfrm>
            </p:contentPart>
          </mc:Choice>
          <mc:Fallback>
            <p:pic>
              <p:nvPicPr>
                <p:cNvPr id="54" name="筆跡 53">
                  <a:extLst>
                    <a:ext uri="{FF2B5EF4-FFF2-40B4-BE49-F238E27FC236}">
                      <a16:creationId xmlns:a16="http://schemas.microsoft.com/office/drawing/2014/main" id="{27EB3DE2-99D9-4E77-8656-7F7504690FEA}"/>
                    </a:ext>
                  </a:extLst>
                </p:cNvPr>
                <p:cNvPicPr/>
                <p:nvPr/>
              </p:nvPicPr>
              <p:blipFill>
                <a:blip r:embed="rId82"/>
                <a:stretch>
                  <a:fillRect/>
                </a:stretch>
              </p:blipFill>
              <p:spPr>
                <a:xfrm>
                  <a:off x="4352335" y="5072776"/>
                  <a:ext cx="38484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5" name="筆跡 54">
                  <a:extLst>
                    <a:ext uri="{FF2B5EF4-FFF2-40B4-BE49-F238E27FC236}">
                      <a16:creationId xmlns:a16="http://schemas.microsoft.com/office/drawing/2014/main" id="{027AB22B-4CB9-44E4-97C9-673CD4886F61}"/>
                    </a:ext>
                  </a:extLst>
                </p14:cNvPr>
                <p14:cNvContentPartPr/>
                <p14:nvPr/>
              </p14:nvContentPartPr>
              <p14:xfrm>
                <a:off x="4547815" y="5029216"/>
                <a:ext cx="20880" cy="149400"/>
              </p14:xfrm>
            </p:contentPart>
          </mc:Choice>
          <mc:Fallback>
            <p:pic>
              <p:nvPicPr>
                <p:cNvPr id="55" name="筆跡 54">
                  <a:extLst>
                    <a:ext uri="{FF2B5EF4-FFF2-40B4-BE49-F238E27FC236}">
                      <a16:creationId xmlns:a16="http://schemas.microsoft.com/office/drawing/2014/main" id="{027AB22B-4CB9-44E4-97C9-673CD4886F61}"/>
                    </a:ext>
                  </a:extLst>
                </p:cNvPr>
                <p:cNvPicPr/>
                <p:nvPr/>
              </p:nvPicPr>
              <p:blipFill>
                <a:blip r:embed="rId84"/>
                <a:stretch>
                  <a:fillRect/>
                </a:stretch>
              </p:blipFill>
              <p:spPr>
                <a:xfrm>
                  <a:off x="4539175" y="5020216"/>
                  <a:ext cx="38520" cy="167040"/>
                </a:xfrm>
                <a:prstGeom prst="rect">
                  <a:avLst/>
                </a:prstGeom>
              </p:spPr>
            </p:pic>
          </mc:Fallback>
        </mc:AlternateContent>
      </p:grpSp>
      <p:grpSp>
        <p:nvGrpSpPr>
          <p:cNvPr id="65" name="群組 64">
            <a:extLst>
              <a:ext uri="{FF2B5EF4-FFF2-40B4-BE49-F238E27FC236}">
                <a16:creationId xmlns:a16="http://schemas.microsoft.com/office/drawing/2014/main" id="{C8A11312-A9BD-42D7-BB9F-96325C578A88}"/>
              </a:ext>
            </a:extLst>
          </p:cNvPr>
          <p:cNvGrpSpPr/>
          <p:nvPr/>
        </p:nvGrpSpPr>
        <p:grpSpPr>
          <a:xfrm>
            <a:off x="4974415" y="4995736"/>
            <a:ext cx="207360" cy="92520"/>
            <a:chOff x="4974415" y="4995736"/>
            <a:chExt cx="207360" cy="92520"/>
          </a:xfrm>
        </p:grpSpPr>
        <mc:AlternateContent xmlns:mc="http://schemas.openxmlformats.org/markup-compatibility/2006">
          <mc:Choice xmlns:p14="http://schemas.microsoft.com/office/powerpoint/2010/main" Requires="p14">
            <p:contentPart p14:bwMode="auto" r:id="rId85">
              <p14:nvContentPartPr>
                <p14:cNvPr id="57" name="筆跡 56">
                  <a:extLst>
                    <a:ext uri="{FF2B5EF4-FFF2-40B4-BE49-F238E27FC236}">
                      <a16:creationId xmlns:a16="http://schemas.microsoft.com/office/drawing/2014/main" id="{F23BA34C-D9D8-46AA-9CDB-D3B8F9CFF0D4}"/>
                    </a:ext>
                  </a:extLst>
                </p14:cNvPr>
                <p14:cNvContentPartPr/>
                <p14:nvPr/>
              </p14:nvContentPartPr>
              <p14:xfrm>
                <a:off x="4974415" y="4995736"/>
                <a:ext cx="172440" cy="2520"/>
              </p14:xfrm>
            </p:contentPart>
          </mc:Choice>
          <mc:Fallback>
            <p:pic>
              <p:nvPicPr>
                <p:cNvPr id="57" name="筆跡 56">
                  <a:extLst>
                    <a:ext uri="{FF2B5EF4-FFF2-40B4-BE49-F238E27FC236}">
                      <a16:creationId xmlns:a16="http://schemas.microsoft.com/office/drawing/2014/main" id="{F23BA34C-D9D8-46AA-9CDB-D3B8F9CFF0D4}"/>
                    </a:ext>
                  </a:extLst>
                </p:cNvPr>
                <p:cNvPicPr/>
                <p:nvPr/>
              </p:nvPicPr>
              <p:blipFill>
                <a:blip r:embed="rId86"/>
                <a:stretch>
                  <a:fillRect/>
                </a:stretch>
              </p:blipFill>
              <p:spPr>
                <a:xfrm>
                  <a:off x="4965415" y="4986736"/>
                  <a:ext cx="19008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8" name="筆跡 57">
                  <a:extLst>
                    <a:ext uri="{FF2B5EF4-FFF2-40B4-BE49-F238E27FC236}">
                      <a16:creationId xmlns:a16="http://schemas.microsoft.com/office/drawing/2014/main" id="{94158755-6504-4758-959A-4A01AEAE8AC9}"/>
                    </a:ext>
                  </a:extLst>
                </p14:cNvPr>
                <p14:cNvContentPartPr/>
                <p14:nvPr/>
              </p14:nvContentPartPr>
              <p14:xfrm>
                <a:off x="5013295" y="5087896"/>
                <a:ext cx="168480" cy="360"/>
              </p14:xfrm>
            </p:contentPart>
          </mc:Choice>
          <mc:Fallback>
            <p:pic>
              <p:nvPicPr>
                <p:cNvPr id="58" name="筆跡 57">
                  <a:extLst>
                    <a:ext uri="{FF2B5EF4-FFF2-40B4-BE49-F238E27FC236}">
                      <a16:creationId xmlns:a16="http://schemas.microsoft.com/office/drawing/2014/main" id="{94158755-6504-4758-959A-4A01AEAE8AC9}"/>
                    </a:ext>
                  </a:extLst>
                </p:cNvPr>
                <p:cNvPicPr/>
                <p:nvPr/>
              </p:nvPicPr>
              <p:blipFill>
                <a:blip r:embed="rId88"/>
                <a:stretch>
                  <a:fillRect/>
                </a:stretch>
              </p:blipFill>
              <p:spPr>
                <a:xfrm>
                  <a:off x="5004655" y="5079256"/>
                  <a:ext cx="18612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9">
            <p14:nvContentPartPr>
              <p14:cNvPr id="59" name="筆跡 58">
                <a:extLst>
                  <a:ext uri="{FF2B5EF4-FFF2-40B4-BE49-F238E27FC236}">
                    <a16:creationId xmlns:a16="http://schemas.microsoft.com/office/drawing/2014/main" id="{84918DC6-1B13-47BB-A25A-EDF9875AF0AE}"/>
                  </a:ext>
                </a:extLst>
              </p14:cNvPr>
              <p14:cNvContentPartPr/>
              <p14:nvPr/>
            </p14:nvContentPartPr>
            <p14:xfrm>
              <a:off x="5477695" y="4875856"/>
              <a:ext cx="101880" cy="382680"/>
            </p14:xfrm>
          </p:contentPart>
        </mc:Choice>
        <mc:Fallback>
          <p:pic>
            <p:nvPicPr>
              <p:cNvPr id="59" name="筆跡 58">
                <a:extLst>
                  <a:ext uri="{FF2B5EF4-FFF2-40B4-BE49-F238E27FC236}">
                    <a16:creationId xmlns:a16="http://schemas.microsoft.com/office/drawing/2014/main" id="{84918DC6-1B13-47BB-A25A-EDF9875AF0AE}"/>
                  </a:ext>
                </a:extLst>
              </p:cNvPr>
              <p:cNvPicPr/>
              <p:nvPr/>
            </p:nvPicPr>
            <p:blipFill>
              <a:blip r:embed="rId90"/>
              <a:stretch>
                <a:fillRect/>
              </a:stretch>
            </p:blipFill>
            <p:spPr>
              <a:xfrm>
                <a:off x="5468695" y="4867216"/>
                <a:ext cx="119520" cy="400320"/>
              </a:xfrm>
              <a:prstGeom prst="rect">
                <a:avLst/>
              </a:prstGeom>
            </p:spPr>
          </p:pic>
        </mc:Fallback>
      </mc:AlternateContent>
      <p:grpSp>
        <p:nvGrpSpPr>
          <p:cNvPr id="64" name="群組 63">
            <a:extLst>
              <a:ext uri="{FF2B5EF4-FFF2-40B4-BE49-F238E27FC236}">
                <a16:creationId xmlns:a16="http://schemas.microsoft.com/office/drawing/2014/main" id="{945CE527-1832-4D73-AB71-1835ADB62BCE}"/>
              </a:ext>
            </a:extLst>
          </p:cNvPr>
          <p:cNvGrpSpPr/>
          <p:nvPr/>
        </p:nvGrpSpPr>
        <p:grpSpPr>
          <a:xfrm>
            <a:off x="5798815" y="4819336"/>
            <a:ext cx="995400" cy="426600"/>
            <a:chOff x="5798815" y="4819336"/>
            <a:chExt cx="995400" cy="426600"/>
          </a:xfrm>
        </p:grpSpPr>
        <mc:AlternateContent xmlns:mc="http://schemas.openxmlformats.org/markup-compatibility/2006">
          <mc:Choice xmlns:p14="http://schemas.microsoft.com/office/powerpoint/2010/main" Requires="p14">
            <p:contentPart p14:bwMode="auto" r:id="rId91">
              <p14:nvContentPartPr>
                <p14:cNvPr id="60" name="筆跡 59">
                  <a:extLst>
                    <a:ext uri="{FF2B5EF4-FFF2-40B4-BE49-F238E27FC236}">
                      <a16:creationId xmlns:a16="http://schemas.microsoft.com/office/drawing/2014/main" id="{D3973369-F8DA-45FF-8AAD-2CC266C2424E}"/>
                    </a:ext>
                  </a:extLst>
                </p14:cNvPr>
                <p14:cNvContentPartPr/>
                <p14:nvPr/>
              </p14:nvContentPartPr>
              <p14:xfrm>
                <a:off x="5798815" y="4955776"/>
                <a:ext cx="201240" cy="229680"/>
              </p14:xfrm>
            </p:contentPart>
          </mc:Choice>
          <mc:Fallback>
            <p:pic>
              <p:nvPicPr>
                <p:cNvPr id="60" name="筆跡 59">
                  <a:extLst>
                    <a:ext uri="{FF2B5EF4-FFF2-40B4-BE49-F238E27FC236}">
                      <a16:creationId xmlns:a16="http://schemas.microsoft.com/office/drawing/2014/main" id="{D3973369-F8DA-45FF-8AAD-2CC266C2424E}"/>
                    </a:ext>
                  </a:extLst>
                </p:cNvPr>
                <p:cNvPicPr/>
                <p:nvPr/>
              </p:nvPicPr>
              <p:blipFill>
                <a:blip r:embed="rId92"/>
                <a:stretch>
                  <a:fillRect/>
                </a:stretch>
              </p:blipFill>
              <p:spPr>
                <a:xfrm>
                  <a:off x="5790175" y="4946776"/>
                  <a:ext cx="21888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1" name="筆跡 60">
                  <a:extLst>
                    <a:ext uri="{FF2B5EF4-FFF2-40B4-BE49-F238E27FC236}">
                      <a16:creationId xmlns:a16="http://schemas.microsoft.com/office/drawing/2014/main" id="{9DEF330F-91A0-4524-8D61-875B4F3A28A1}"/>
                    </a:ext>
                  </a:extLst>
                </p14:cNvPr>
                <p14:cNvContentPartPr/>
                <p14:nvPr/>
              </p14:nvContentPartPr>
              <p14:xfrm>
                <a:off x="6050815" y="5090056"/>
                <a:ext cx="227880" cy="12960"/>
              </p14:xfrm>
            </p:contentPart>
          </mc:Choice>
          <mc:Fallback>
            <p:pic>
              <p:nvPicPr>
                <p:cNvPr id="61" name="筆跡 60">
                  <a:extLst>
                    <a:ext uri="{FF2B5EF4-FFF2-40B4-BE49-F238E27FC236}">
                      <a16:creationId xmlns:a16="http://schemas.microsoft.com/office/drawing/2014/main" id="{9DEF330F-91A0-4524-8D61-875B4F3A28A1}"/>
                    </a:ext>
                  </a:extLst>
                </p:cNvPr>
                <p:cNvPicPr/>
                <p:nvPr/>
              </p:nvPicPr>
              <p:blipFill>
                <a:blip r:embed="rId94"/>
                <a:stretch>
                  <a:fillRect/>
                </a:stretch>
              </p:blipFill>
              <p:spPr>
                <a:xfrm>
                  <a:off x="6042175" y="5081416"/>
                  <a:ext cx="2455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2" name="筆跡 61">
                  <a:extLst>
                    <a:ext uri="{FF2B5EF4-FFF2-40B4-BE49-F238E27FC236}">
                      <a16:creationId xmlns:a16="http://schemas.microsoft.com/office/drawing/2014/main" id="{C82BC466-390D-4226-9568-B183AF87C1C3}"/>
                    </a:ext>
                  </a:extLst>
                </p14:cNvPr>
                <p14:cNvContentPartPr/>
                <p14:nvPr/>
              </p14:nvContentPartPr>
              <p14:xfrm>
                <a:off x="6471295" y="4955416"/>
                <a:ext cx="16920" cy="250560"/>
              </p14:xfrm>
            </p:contentPart>
          </mc:Choice>
          <mc:Fallback>
            <p:pic>
              <p:nvPicPr>
                <p:cNvPr id="62" name="筆跡 61">
                  <a:extLst>
                    <a:ext uri="{FF2B5EF4-FFF2-40B4-BE49-F238E27FC236}">
                      <a16:creationId xmlns:a16="http://schemas.microsoft.com/office/drawing/2014/main" id="{C82BC466-390D-4226-9568-B183AF87C1C3}"/>
                    </a:ext>
                  </a:extLst>
                </p:cNvPr>
                <p:cNvPicPr/>
                <p:nvPr/>
              </p:nvPicPr>
              <p:blipFill>
                <a:blip r:embed="rId96"/>
                <a:stretch>
                  <a:fillRect/>
                </a:stretch>
              </p:blipFill>
              <p:spPr>
                <a:xfrm>
                  <a:off x="6462655" y="4946416"/>
                  <a:ext cx="3456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3" name="筆跡 62">
                  <a:extLst>
                    <a:ext uri="{FF2B5EF4-FFF2-40B4-BE49-F238E27FC236}">
                      <a16:creationId xmlns:a16="http://schemas.microsoft.com/office/drawing/2014/main" id="{59AEF5DD-017C-4616-9EB5-5EC07C7789B7}"/>
                    </a:ext>
                  </a:extLst>
                </p14:cNvPr>
                <p14:cNvContentPartPr/>
                <p14:nvPr/>
              </p14:nvContentPartPr>
              <p14:xfrm>
                <a:off x="6538975" y="4819336"/>
                <a:ext cx="255240" cy="426600"/>
              </p14:xfrm>
            </p:contentPart>
          </mc:Choice>
          <mc:Fallback>
            <p:pic>
              <p:nvPicPr>
                <p:cNvPr id="63" name="筆跡 62">
                  <a:extLst>
                    <a:ext uri="{FF2B5EF4-FFF2-40B4-BE49-F238E27FC236}">
                      <a16:creationId xmlns:a16="http://schemas.microsoft.com/office/drawing/2014/main" id="{59AEF5DD-017C-4616-9EB5-5EC07C7789B7}"/>
                    </a:ext>
                  </a:extLst>
                </p:cNvPr>
                <p:cNvPicPr/>
                <p:nvPr/>
              </p:nvPicPr>
              <p:blipFill>
                <a:blip r:embed="rId98"/>
                <a:stretch>
                  <a:fillRect/>
                </a:stretch>
              </p:blipFill>
              <p:spPr>
                <a:xfrm>
                  <a:off x="6530335" y="4810336"/>
                  <a:ext cx="272880" cy="444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9">
            <p14:nvContentPartPr>
              <p14:cNvPr id="66" name="筆跡 65">
                <a:extLst>
                  <a:ext uri="{FF2B5EF4-FFF2-40B4-BE49-F238E27FC236}">
                    <a16:creationId xmlns:a16="http://schemas.microsoft.com/office/drawing/2014/main" id="{C6431C14-2297-4728-9BEC-E9DF6AF65A62}"/>
                  </a:ext>
                </a:extLst>
              </p14:cNvPr>
              <p14:cNvContentPartPr/>
              <p14:nvPr/>
            </p14:nvContentPartPr>
            <p14:xfrm>
              <a:off x="1523095" y="982816"/>
              <a:ext cx="330480" cy="443520"/>
            </p14:xfrm>
          </p:contentPart>
        </mc:Choice>
        <mc:Fallback>
          <p:pic>
            <p:nvPicPr>
              <p:cNvPr id="66" name="筆跡 65">
                <a:extLst>
                  <a:ext uri="{FF2B5EF4-FFF2-40B4-BE49-F238E27FC236}">
                    <a16:creationId xmlns:a16="http://schemas.microsoft.com/office/drawing/2014/main" id="{C6431C14-2297-4728-9BEC-E9DF6AF65A62}"/>
                  </a:ext>
                </a:extLst>
              </p:cNvPr>
              <p:cNvPicPr/>
              <p:nvPr/>
            </p:nvPicPr>
            <p:blipFill>
              <a:blip r:embed="rId100"/>
              <a:stretch>
                <a:fillRect/>
              </a:stretch>
            </p:blipFill>
            <p:spPr>
              <a:xfrm>
                <a:off x="1514095" y="974176"/>
                <a:ext cx="34812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7" name="筆跡 66">
                <a:extLst>
                  <a:ext uri="{FF2B5EF4-FFF2-40B4-BE49-F238E27FC236}">
                    <a16:creationId xmlns:a16="http://schemas.microsoft.com/office/drawing/2014/main" id="{51A22CE6-6CF8-47B8-9559-D3F20E909139}"/>
                  </a:ext>
                </a:extLst>
              </p14:cNvPr>
              <p14:cNvContentPartPr/>
              <p14:nvPr/>
            </p14:nvContentPartPr>
            <p14:xfrm>
              <a:off x="5359975" y="5327296"/>
              <a:ext cx="1436040" cy="80280"/>
            </p14:xfrm>
          </p:contentPart>
        </mc:Choice>
        <mc:Fallback>
          <p:pic>
            <p:nvPicPr>
              <p:cNvPr id="67" name="筆跡 66">
                <a:extLst>
                  <a:ext uri="{FF2B5EF4-FFF2-40B4-BE49-F238E27FC236}">
                    <a16:creationId xmlns:a16="http://schemas.microsoft.com/office/drawing/2014/main" id="{51A22CE6-6CF8-47B8-9559-D3F20E909139}"/>
                  </a:ext>
                </a:extLst>
              </p:cNvPr>
              <p:cNvPicPr/>
              <p:nvPr/>
            </p:nvPicPr>
            <p:blipFill>
              <a:blip r:embed="rId102"/>
              <a:stretch>
                <a:fillRect/>
              </a:stretch>
            </p:blipFill>
            <p:spPr>
              <a:xfrm>
                <a:off x="5350975" y="5318656"/>
                <a:ext cx="1453680" cy="97920"/>
              </a:xfrm>
              <a:prstGeom prst="rect">
                <a:avLst/>
              </a:prstGeom>
            </p:spPr>
          </p:pic>
        </mc:Fallback>
      </mc:AlternateContent>
      <p:grpSp>
        <p:nvGrpSpPr>
          <p:cNvPr id="79" name="群組 78">
            <a:extLst>
              <a:ext uri="{FF2B5EF4-FFF2-40B4-BE49-F238E27FC236}">
                <a16:creationId xmlns:a16="http://schemas.microsoft.com/office/drawing/2014/main" id="{8C0A30F4-0865-42A4-8DF0-828A3CAAB499}"/>
              </a:ext>
            </a:extLst>
          </p:cNvPr>
          <p:cNvGrpSpPr/>
          <p:nvPr/>
        </p:nvGrpSpPr>
        <p:grpSpPr>
          <a:xfrm>
            <a:off x="1170295" y="5789176"/>
            <a:ext cx="351000" cy="445680"/>
            <a:chOff x="1170295" y="5789176"/>
            <a:chExt cx="351000" cy="445680"/>
          </a:xfrm>
        </p:grpSpPr>
        <mc:AlternateContent xmlns:mc="http://schemas.openxmlformats.org/markup-compatibility/2006">
          <mc:Choice xmlns:p14="http://schemas.microsoft.com/office/powerpoint/2010/main" Requires="p14">
            <p:contentPart p14:bwMode="auto" r:id="rId103">
              <p14:nvContentPartPr>
                <p14:cNvPr id="68" name="筆跡 67">
                  <a:extLst>
                    <a:ext uri="{FF2B5EF4-FFF2-40B4-BE49-F238E27FC236}">
                      <a16:creationId xmlns:a16="http://schemas.microsoft.com/office/drawing/2014/main" id="{15C765F5-F30A-40C1-8CD8-DCB99B3AF703}"/>
                    </a:ext>
                  </a:extLst>
                </p14:cNvPr>
                <p14:cNvContentPartPr/>
                <p14:nvPr/>
              </p14:nvContentPartPr>
              <p14:xfrm>
                <a:off x="1170295" y="5812576"/>
                <a:ext cx="54000" cy="393120"/>
              </p14:xfrm>
            </p:contentPart>
          </mc:Choice>
          <mc:Fallback>
            <p:pic>
              <p:nvPicPr>
                <p:cNvPr id="68" name="筆跡 67">
                  <a:extLst>
                    <a:ext uri="{FF2B5EF4-FFF2-40B4-BE49-F238E27FC236}">
                      <a16:creationId xmlns:a16="http://schemas.microsoft.com/office/drawing/2014/main" id="{15C765F5-F30A-40C1-8CD8-DCB99B3AF703}"/>
                    </a:ext>
                  </a:extLst>
                </p:cNvPr>
                <p:cNvPicPr/>
                <p:nvPr/>
              </p:nvPicPr>
              <p:blipFill>
                <a:blip r:embed="rId104"/>
                <a:stretch>
                  <a:fillRect/>
                </a:stretch>
              </p:blipFill>
              <p:spPr>
                <a:xfrm>
                  <a:off x="1161655" y="5803576"/>
                  <a:ext cx="71640" cy="4107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9" name="筆跡 68">
                  <a:extLst>
                    <a:ext uri="{FF2B5EF4-FFF2-40B4-BE49-F238E27FC236}">
                      <a16:creationId xmlns:a16="http://schemas.microsoft.com/office/drawing/2014/main" id="{C9006533-D9F3-4CF5-87EC-C63153FBB559}"/>
                    </a:ext>
                  </a:extLst>
                </p14:cNvPr>
                <p14:cNvContentPartPr/>
                <p14:nvPr/>
              </p14:nvContentPartPr>
              <p14:xfrm>
                <a:off x="1192975" y="5789176"/>
                <a:ext cx="328320" cy="445680"/>
              </p14:xfrm>
            </p:contentPart>
          </mc:Choice>
          <mc:Fallback>
            <p:pic>
              <p:nvPicPr>
                <p:cNvPr id="69" name="筆跡 68">
                  <a:extLst>
                    <a:ext uri="{FF2B5EF4-FFF2-40B4-BE49-F238E27FC236}">
                      <a16:creationId xmlns:a16="http://schemas.microsoft.com/office/drawing/2014/main" id="{C9006533-D9F3-4CF5-87EC-C63153FBB559}"/>
                    </a:ext>
                  </a:extLst>
                </p:cNvPr>
                <p:cNvPicPr/>
                <p:nvPr/>
              </p:nvPicPr>
              <p:blipFill>
                <a:blip r:embed="rId106"/>
                <a:stretch>
                  <a:fillRect/>
                </a:stretch>
              </p:blipFill>
              <p:spPr>
                <a:xfrm>
                  <a:off x="1183975" y="5780536"/>
                  <a:ext cx="345960" cy="46332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70" name="筆跡 69">
                  <a:extLst>
                    <a:ext uri="{FF2B5EF4-FFF2-40B4-BE49-F238E27FC236}">
                      <a16:creationId xmlns:a16="http://schemas.microsoft.com/office/drawing/2014/main" id="{F20F2750-DAD7-4492-8B3D-A20C0E60FFA7}"/>
                    </a:ext>
                  </a:extLst>
                </p14:cNvPr>
                <p14:cNvContentPartPr/>
                <p14:nvPr/>
              </p14:nvContentPartPr>
              <p14:xfrm>
                <a:off x="1260655" y="5986816"/>
                <a:ext cx="168480" cy="360"/>
              </p14:xfrm>
            </p:contentPart>
          </mc:Choice>
          <mc:Fallback>
            <p:pic>
              <p:nvPicPr>
                <p:cNvPr id="70" name="筆跡 69">
                  <a:extLst>
                    <a:ext uri="{FF2B5EF4-FFF2-40B4-BE49-F238E27FC236}">
                      <a16:creationId xmlns:a16="http://schemas.microsoft.com/office/drawing/2014/main" id="{F20F2750-DAD7-4492-8B3D-A20C0E60FFA7}"/>
                    </a:ext>
                  </a:extLst>
                </p:cNvPr>
                <p:cNvPicPr/>
                <p:nvPr/>
              </p:nvPicPr>
              <p:blipFill>
                <a:blip r:embed="rId108"/>
                <a:stretch>
                  <a:fillRect/>
                </a:stretch>
              </p:blipFill>
              <p:spPr>
                <a:xfrm>
                  <a:off x="1251655" y="5977816"/>
                  <a:ext cx="186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71" name="筆跡 70">
                  <a:extLst>
                    <a:ext uri="{FF2B5EF4-FFF2-40B4-BE49-F238E27FC236}">
                      <a16:creationId xmlns:a16="http://schemas.microsoft.com/office/drawing/2014/main" id="{DFE8271D-6DE7-45A5-A8FE-39F9C7501045}"/>
                    </a:ext>
                  </a:extLst>
                </p14:cNvPr>
                <p14:cNvContentPartPr/>
                <p14:nvPr/>
              </p14:nvContentPartPr>
              <p14:xfrm>
                <a:off x="1250215" y="6026776"/>
                <a:ext cx="219960" cy="51480"/>
              </p14:xfrm>
            </p:contentPart>
          </mc:Choice>
          <mc:Fallback>
            <p:pic>
              <p:nvPicPr>
                <p:cNvPr id="71" name="筆跡 70">
                  <a:extLst>
                    <a:ext uri="{FF2B5EF4-FFF2-40B4-BE49-F238E27FC236}">
                      <a16:creationId xmlns:a16="http://schemas.microsoft.com/office/drawing/2014/main" id="{DFE8271D-6DE7-45A5-A8FE-39F9C7501045}"/>
                    </a:ext>
                  </a:extLst>
                </p:cNvPr>
                <p:cNvPicPr/>
                <p:nvPr/>
              </p:nvPicPr>
              <p:blipFill>
                <a:blip r:embed="rId110"/>
                <a:stretch>
                  <a:fillRect/>
                </a:stretch>
              </p:blipFill>
              <p:spPr>
                <a:xfrm>
                  <a:off x="1241575" y="6017776"/>
                  <a:ext cx="23760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2" name="筆跡 71">
                  <a:extLst>
                    <a:ext uri="{FF2B5EF4-FFF2-40B4-BE49-F238E27FC236}">
                      <a16:creationId xmlns:a16="http://schemas.microsoft.com/office/drawing/2014/main" id="{3D05B008-B8F6-4DB3-902B-21945CF3BFC9}"/>
                    </a:ext>
                  </a:extLst>
                </p14:cNvPr>
                <p14:cNvContentPartPr/>
                <p14:nvPr/>
              </p14:nvContentPartPr>
              <p14:xfrm>
                <a:off x="1340575" y="5913016"/>
                <a:ext cx="45360" cy="258840"/>
              </p14:xfrm>
            </p:contentPart>
          </mc:Choice>
          <mc:Fallback>
            <p:pic>
              <p:nvPicPr>
                <p:cNvPr id="72" name="筆跡 71">
                  <a:extLst>
                    <a:ext uri="{FF2B5EF4-FFF2-40B4-BE49-F238E27FC236}">
                      <a16:creationId xmlns:a16="http://schemas.microsoft.com/office/drawing/2014/main" id="{3D05B008-B8F6-4DB3-902B-21945CF3BFC9}"/>
                    </a:ext>
                  </a:extLst>
                </p:cNvPr>
                <p:cNvPicPr/>
                <p:nvPr/>
              </p:nvPicPr>
              <p:blipFill>
                <a:blip r:embed="rId112"/>
                <a:stretch>
                  <a:fillRect/>
                </a:stretch>
              </p:blipFill>
              <p:spPr>
                <a:xfrm>
                  <a:off x="1331575" y="5904016"/>
                  <a:ext cx="63000" cy="276480"/>
                </a:xfrm>
                <a:prstGeom prst="rect">
                  <a:avLst/>
                </a:prstGeom>
              </p:spPr>
            </p:pic>
          </mc:Fallback>
        </mc:AlternateContent>
      </p:grpSp>
      <p:grpSp>
        <p:nvGrpSpPr>
          <p:cNvPr id="81" name="群組 80">
            <a:extLst>
              <a:ext uri="{FF2B5EF4-FFF2-40B4-BE49-F238E27FC236}">
                <a16:creationId xmlns:a16="http://schemas.microsoft.com/office/drawing/2014/main" id="{50572CA7-D1BF-40AA-8D24-B5633728CCCC}"/>
              </a:ext>
            </a:extLst>
          </p:cNvPr>
          <p:cNvGrpSpPr/>
          <p:nvPr/>
        </p:nvGrpSpPr>
        <p:grpSpPr>
          <a:xfrm>
            <a:off x="1766455" y="5789176"/>
            <a:ext cx="1063440" cy="430920"/>
            <a:chOff x="1766455" y="5789176"/>
            <a:chExt cx="1063440" cy="430920"/>
          </a:xfrm>
        </p:grpSpPr>
        <mc:AlternateContent xmlns:mc="http://schemas.openxmlformats.org/markup-compatibility/2006">
          <mc:Choice xmlns:p14="http://schemas.microsoft.com/office/powerpoint/2010/main" Requires="p14">
            <p:contentPart p14:bwMode="auto" r:id="rId113">
              <p14:nvContentPartPr>
                <p14:cNvPr id="73" name="筆跡 72">
                  <a:extLst>
                    <a:ext uri="{FF2B5EF4-FFF2-40B4-BE49-F238E27FC236}">
                      <a16:creationId xmlns:a16="http://schemas.microsoft.com/office/drawing/2014/main" id="{75136856-1BAF-4C2D-964E-08B2A02D41A1}"/>
                    </a:ext>
                  </a:extLst>
                </p14:cNvPr>
                <p14:cNvContentPartPr/>
                <p14:nvPr/>
              </p14:nvContentPartPr>
              <p14:xfrm>
                <a:off x="1766455" y="5902576"/>
                <a:ext cx="91080" cy="208080"/>
              </p14:xfrm>
            </p:contentPart>
          </mc:Choice>
          <mc:Fallback>
            <p:pic>
              <p:nvPicPr>
                <p:cNvPr id="73" name="筆跡 72">
                  <a:extLst>
                    <a:ext uri="{FF2B5EF4-FFF2-40B4-BE49-F238E27FC236}">
                      <a16:creationId xmlns:a16="http://schemas.microsoft.com/office/drawing/2014/main" id="{75136856-1BAF-4C2D-964E-08B2A02D41A1}"/>
                    </a:ext>
                  </a:extLst>
                </p:cNvPr>
                <p:cNvPicPr/>
                <p:nvPr/>
              </p:nvPicPr>
              <p:blipFill>
                <a:blip r:embed="rId114"/>
                <a:stretch>
                  <a:fillRect/>
                </a:stretch>
              </p:blipFill>
              <p:spPr>
                <a:xfrm>
                  <a:off x="1757815" y="5893936"/>
                  <a:ext cx="1087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74" name="筆跡 73">
                  <a:extLst>
                    <a:ext uri="{FF2B5EF4-FFF2-40B4-BE49-F238E27FC236}">
                      <a16:creationId xmlns:a16="http://schemas.microsoft.com/office/drawing/2014/main" id="{B07C6E7C-EA80-419A-819C-E41DB3B1FF66}"/>
                    </a:ext>
                  </a:extLst>
                </p14:cNvPr>
                <p14:cNvContentPartPr/>
                <p14:nvPr/>
              </p14:nvContentPartPr>
              <p14:xfrm>
                <a:off x="1941415" y="5936416"/>
                <a:ext cx="154080" cy="149400"/>
              </p14:xfrm>
            </p:contentPart>
          </mc:Choice>
          <mc:Fallback>
            <p:pic>
              <p:nvPicPr>
                <p:cNvPr id="74" name="筆跡 73">
                  <a:extLst>
                    <a:ext uri="{FF2B5EF4-FFF2-40B4-BE49-F238E27FC236}">
                      <a16:creationId xmlns:a16="http://schemas.microsoft.com/office/drawing/2014/main" id="{B07C6E7C-EA80-419A-819C-E41DB3B1FF66}"/>
                    </a:ext>
                  </a:extLst>
                </p:cNvPr>
                <p:cNvPicPr/>
                <p:nvPr/>
              </p:nvPicPr>
              <p:blipFill>
                <a:blip r:embed="rId116"/>
                <a:stretch>
                  <a:fillRect/>
                </a:stretch>
              </p:blipFill>
              <p:spPr>
                <a:xfrm>
                  <a:off x="1932415" y="5927416"/>
                  <a:ext cx="1717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75" name="筆跡 74">
                  <a:extLst>
                    <a:ext uri="{FF2B5EF4-FFF2-40B4-BE49-F238E27FC236}">
                      <a16:creationId xmlns:a16="http://schemas.microsoft.com/office/drawing/2014/main" id="{B883BE77-0E19-4AAC-95A4-782650B775DC}"/>
                    </a:ext>
                  </a:extLst>
                </p14:cNvPr>
                <p14:cNvContentPartPr/>
                <p14:nvPr/>
              </p14:nvContentPartPr>
              <p14:xfrm>
                <a:off x="2138335" y="5972056"/>
                <a:ext cx="192960" cy="21240"/>
              </p14:xfrm>
            </p:contentPart>
          </mc:Choice>
          <mc:Fallback>
            <p:pic>
              <p:nvPicPr>
                <p:cNvPr id="75" name="筆跡 74">
                  <a:extLst>
                    <a:ext uri="{FF2B5EF4-FFF2-40B4-BE49-F238E27FC236}">
                      <a16:creationId xmlns:a16="http://schemas.microsoft.com/office/drawing/2014/main" id="{B883BE77-0E19-4AAC-95A4-782650B775DC}"/>
                    </a:ext>
                  </a:extLst>
                </p:cNvPr>
                <p:cNvPicPr/>
                <p:nvPr/>
              </p:nvPicPr>
              <p:blipFill>
                <a:blip r:embed="rId118"/>
                <a:stretch>
                  <a:fillRect/>
                </a:stretch>
              </p:blipFill>
              <p:spPr>
                <a:xfrm>
                  <a:off x="2129335" y="5963056"/>
                  <a:ext cx="2106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6" name="筆跡 75">
                  <a:extLst>
                    <a:ext uri="{FF2B5EF4-FFF2-40B4-BE49-F238E27FC236}">
                      <a16:creationId xmlns:a16="http://schemas.microsoft.com/office/drawing/2014/main" id="{FE8F32FC-90A1-41AD-ACA4-E9E55829D30A}"/>
                    </a:ext>
                  </a:extLst>
                </p14:cNvPr>
                <p14:cNvContentPartPr/>
                <p14:nvPr/>
              </p14:nvContentPartPr>
              <p14:xfrm>
                <a:off x="2404735" y="5927776"/>
                <a:ext cx="6480" cy="119880"/>
              </p14:xfrm>
            </p:contentPart>
          </mc:Choice>
          <mc:Fallback>
            <p:pic>
              <p:nvPicPr>
                <p:cNvPr id="76" name="筆跡 75">
                  <a:extLst>
                    <a:ext uri="{FF2B5EF4-FFF2-40B4-BE49-F238E27FC236}">
                      <a16:creationId xmlns:a16="http://schemas.microsoft.com/office/drawing/2014/main" id="{FE8F32FC-90A1-41AD-ACA4-E9E55829D30A}"/>
                    </a:ext>
                  </a:extLst>
                </p:cNvPr>
                <p:cNvPicPr/>
                <p:nvPr/>
              </p:nvPicPr>
              <p:blipFill>
                <a:blip r:embed="rId120"/>
                <a:stretch>
                  <a:fillRect/>
                </a:stretch>
              </p:blipFill>
              <p:spPr>
                <a:xfrm>
                  <a:off x="2396095" y="5919136"/>
                  <a:ext cx="2412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7" name="筆跡 76">
                  <a:extLst>
                    <a:ext uri="{FF2B5EF4-FFF2-40B4-BE49-F238E27FC236}">
                      <a16:creationId xmlns:a16="http://schemas.microsoft.com/office/drawing/2014/main" id="{12E6F517-694E-428D-8427-5FA9FEA811C3}"/>
                    </a:ext>
                  </a:extLst>
                </p14:cNvPr>
                <p14:cNvContentPartPr/>
                <p14:nvPr/>
              </p14:nvContentPartPr>
              <p14:xfrm>
                <a:off x="2517775" y="5789176"/>
                <a:ext cx="159480" cy="378360"/>
              </p14:xfrm>
            </p:contentPart>
          </mc:Choice>
          <mc:Fallback>
            <p:pic>
              <p:nvPicPr>
                <p:cNvPr id="77" name="筆跡 76">
                  <a:extLst>
                    <a:ext uri="{FF2B5EF4-FFF2-40B4-BE49-F238E27FC236}">
                      <a16:creationId xmlns:a16="http://schemas.microsoft.com/office/drawing/2014/main" id="{12E6F517-694E-428D-8427-5FA9FEA811C3}"/>
                    </a:ext>
                  </a:extLst>
                </p:cNvPr>
                <p:cNvPicPr/>
                <p:nvPr/>
              </p:nvPicPr>
              <p:blipFill>
                <a:blip r:embed="rId122"/>
                <a:stretch>
                  <a:fillRect/>
                </a:stretch>
              </p:blipFill>
              <p:spPr>
                <a:xfrm>
                  <a:off x="2508775" y="5780536"/>
                  <a:ext cx="177120" cy="3960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80" name="筆跡 79">
                  <a:extLst>
                    <a:ext uri="{FF2B5EF4-FFF2-40B4-BE49-F238E27FC236}">
                      <a16:creationId xmlns:a16="http://schemas.microsoft.com/office/drawing/2014/main" id="{CC3015C3-A0FD-4973-BB80-A0D4A2ABE44D}"/>
                    </a:ext>
                  </a:extLst>
                </p14:cNvPr>
                <p14:cNvContentPartPr/>
                <p14:nvPr/>
              </p14:nvContentPartPr>
              <p14:xfrm>
                <a:off x="2786335" y="6148456"/>
                <a:ext cx="43560" cy="71640"/>
              </p14:xfrm>
            </p:contentPart>
          </mc:Choice>
          <mc:Fallback>
            <p:pic>
              <p:nvPicPr>
                <p:cNvPr id="80" name="筆跡 79">
                  <a:extLst>
                    <a:ext uri="{FF2B5EF4-FFF2-40B4-BE49-F238E27FC236}">
                      <a16:creationId xmlns:a16="http://schemas.microsoft.com/office/drawing/2014/main" id="{CC3015C3-A0FD-4973-BB80-A0D4A2ABE44D}"/>
                    </a:ext>
                  </a:extLst>
                </p:cNvPr>
                <p:cNvPicPr/>
                <p:nvPr/>
              </p:nvPicPr>
              <p:blipFill>
                <a:blip r:embed="rId124"/>
                <a:stretch>
                  <a:fillRect/>
                </a:stretch>
              </p:blipFill>
              <p:spPr>
                <a:xfrm>
                  <a:off x="2777335" y="6139456"/>
                  <a:ext cx="61200" cy="89280"/>
                </a:xfrm>
                <a:prstGeom prst="rect">
                  <a:avLst/>
                </a:prstGeom>
              </p:spPr>
            </p:pic>
          </mc:Fallback>
        </mc:AlternateContent>
      </p:grpSp>
      <p:grpSp>
        <p:nvGrpSpPr>
          <p:cNvPr id="110" name="群組 109">
            <a:extLst>
              <a:ext uri="{FF2B5EF4-FFF2-40B4-BE49-F238E27FC236}">
                <a16:creationId xmlns:a16="http://schemas.microsoft.com/office/drawing/2014/main" id="{3D6CE508-2BE6-4AA3-ADD9-89276ABC3A79}"/>
              </a:ext>
            </a:extLst>
          </p:cNvPr>
          <p:cNvGrpSpPr/>
          <p:nvPr/>
        </p:nvGrpSpPr>
        <p:grpSpPr>
          <a:xfrm>
            <a:off x="3145255" y="5625736"/>
            <a:ext cx="2225160" cy="529560"/>
            <a:chOff x="3145255" y="5625736"/>
            <a:chExt cx="2225160" cy="529560"/>
          </a:xfrm>
        </p:grpSpPr>
        <mc:AlternateContent xmlns:mc="http://schemas.openxmlformats.org/markup-compatibility/2006">
          <mc:Choice xmlns:p14="http://schemas.microsoft.com/office/powerpoint/2010/main" Requires="p14">
            <p:contentPart p14:bwMode="auto" r:id="rId125">
              <p14:nvContentPartPr>
                <p14:cNvPr id="82" name="筆跡 81">
                  <a:extLst>
                    <a:ext uri="{FF2B5EF4-FFF2-40B4-BE49-F238E27FC236}">
                      <a16:creationId xmlns:a16="http://schemas.microsoft.com/office/drawing/2014/main" id="{26B09706-4E29-4884-8A72-39DD510C1C31}"/>
                    </a:ext>
                  </a:extLst>
                </p14:cNvPr>
                <p14:cNvContentPartPr/>
                <p14:nvPr/>
              </p14:nvContentPartPr>
              <p14:xfrm>
                <a:off x="3145255" y="5833456"/>
                <a:ext cx="338400" cy="28080"/>
              </p14:xfrm>
            </p:contentPart>
          </mc:Choice>
          <mc:Fallback>
            <p:pic>
              <p:nvPicPr>
                <p:cNvPr id="82" name="筆跡 81">
                  <a:extLst>
                    <a:ext uri="{FF2B5EF4-FFF2-40B4-BE49-F238E27FC236}">
                      <a16:creationId xmlns:a16="http://schemas.microsoft.com/office/drawing/2014/main" id="{26B09706-4E29-4884-8A72-39DD510C1C31}"/>
                    </a:ext>
                  </a:extLst>
                </p:cNvPr>
                <p:cNvPicPr/>
                <p:nvPr/>
              </p:nvPicPr>
              <p:blipFill>
                <a:blip r:embed="rId126"/>
                <a:stretch>
                  <a:fillRect/>
                </a:stretch>
              </p:blipFill>
              <p:spPr>
                <a:xfrm>
                  <a:off x="3136255" y="5824456"/>
                  <a:ext cx="3560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83" name="筆跡 82">
                  <a:extLst>
                    <a:ext uri="{FF2B5EF4-FFF2-40B4-BE49-F238E27FC236}">
                      <a16:creationId xmlns:a16="http://schemas.microsoft.com/office/drawing/2014/main" id="{49786BBA-4887-401B-8BA9-B3CF442CD5B1}"/>
                    </a:ext>
                  </a:extLst>
                </p14:cNvPr>
                <p14:cNvContentPartPr/>
                <p14:nvPr/>
              </p14:nvContentPartPr>
              <p14:xfrm>
                <a:off x="3272335" y="5768296"/>
                <a:ext cx="45360" cy="319680"/>
              </p14:xfrm>
            </p:contentPart>
          </mc:Choice>
          <mc:Fallback>
            <p:pic>
              <p:nvPicPr>
                <p:cNvPr id="83" name="筆跡 82">
                  <a:extLst>
                    <a:ext uri="{FF2B5EF4-FFF2-40B4-BE49-F238E27FC236}">
                      <a16:creationId xmlns:a16="http://schemas.microsoft.com/office/drawing/2014/main" id="{49786BBA-4887-401B-8BA9-B3CF442CD5B1}"/>
                    </a:ext>
                  </a:extLst>
                </p:cNvPr>
                <p:cNvPicPr/>
                <p:nvPr/>
              </p:nvPicPr>
              <p:blipFill>
                <a:blip r:embed="rId128"/>
                <a:stretch>
                  <a:fillRect/>
                </a:stretch>
              </p:blipFill>
              <p:spPr>
                <a:xfrm>
                  <a:off x="3263335" y="5759656"/>
                  <a:ext cx="6300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4" name="筆跡 83">
                  <a:extLst>
                    <a:ext uri="{FF2B5EF4-FFF2-40B4-BE49-F238E27FC236}">
                      <a16:creationId xmlns:a16="http://schemas.microsoft.com/office/drawing/2014/main" id="{C3417F22-69F1-4A0C-93D3-EEB610B3D04D}"/>
                    </a:ext>
                  </a:extLst>
                </p14:cNvPr>
                <p14:cNvContentPartPr/>
                <p14:nvPr/>
              </p14:nvContentPartPr>
              <p14:xfrm>
                <a:off x="3225175" y="5869096"/>
                <a:ext cx="55800" cy="141120"/>
              </p14:xfrm>
            </p:contentPart>
          </mc:Choice>
          <mc:Fallback>
            <p:pic>
              <p:nvPicPr>
                <p:cNvPr id="84" name="筆跡 83">
                  <a:extLst>
                    <a:ext uri="{FF2B5EF4-FFF2-40B4-BE49-F238E27FC236}">
                      <a16:creationId xmlns:a16="http://schemas.microsoft.com/office/drawing/2014/main" id="{C3417F22-69F1-4A0C-93D3-EEB610B3D04D}"/>
                    </a:ext>
                  </a:extLst>
                </p:cNvPr>
                <p:cNvPicPr/>
                <p:nvPr/>
              </p:nvPicPr>
              <p:blipFill>
                <a:blip r:embed="rId130"/>
                <a:stretch>
                  <a:fillRect/>
                </a:stretch>
              </p:blipFill>
              <p:spPr>
                <a:xfrm>
                  <a:off x="3216175" y="5860456"/>
                  <a:ext cx="7344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5" name="筆跡 84">
                  <a:extLst>
                    <a:ext uri="{FF2B5EF4-FFF2-40B4-BE49-F238E27FC236}">
                      <a16:creationId xmlns:a16="http://schemas.microsoft.com/office/drawing/2014/main" id="{FC4F77B7-D6D3-4109-92A0-8DC9B6F77D39}"/>
                    </a:ext>
                  </a:extLst>
                </p14:cNvPr>
                <p14:cNvContentPartPr/>
                <p14:nvPr/>
              </p14:nvContentPartPr>
              <p14:xfrm>
                <a:off x="3598495" y="5625736"/>
                <a:ext cx="199440" cy="204120"/>
              </p14:xfrm>
            </p:contentPart>
          </mc:Choice>
          <mc:Fallback>
            <p:pic>
              <p:nvPicPr>
                <p:cNvPr id="85" name="筆跡 84">
                  <a:extLst>
                    <a:ext uri="{FF2B5EF4-FFF2-40B4-BE49-F238E27FC236}">
                      <a16:creationId xmlns:a16="http://schemas.microsoft.com/office/drawing/2014/main" id="{FC4F77B7-D6D3-4109-92A0-8DC9B6F77D39}"/>
                    </a:ext>
                  </a:extLst>
                </p:cNvPr>
                <p:cNvPicPr/>
                <p:nvPr/>
              </p:nvPicPr>
              <p:blipFill>
                <a:blip r:embed="rId132"/>
                <a:stretch>
                  <a:fillRect/>
                </a:stretch>
              </p:blipFill>
              <p:spPr>
                <a:xfrm>
                  <a:off x="3589495" y="5616736"/>
                  <a:ext cx="21708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6" name="筆跡 85">
                  <a:extLst>
                    <a:ext uri="{FF2B5EF4-FFF2-40B4-BE49-F238E27FC236}">
                      <a16:creationId xmlns:a16="http://schemas.microsoft.com/office/drawing/2014/main" id="{BFE4F2FB-BF60-440D-89E3-0C2A5A60BA96}"/>
                    </a:ext>
                  </a:extLst>
                </p14:cNvPr>
                <p14:cNvContentPartPr/>
                <p14:nvPr/>
              </p14:nvContentPartPr>
              <p14:xfrm>
                <a:off x="3598495" y="5889976"/>
                <a:ext cx="4320" cy="264960"/>
              </p14:xfrm>
            </p:contentPart>
          </mc:Choice>
          <mc:Fallback>
            <p:pic>
              <p:nvPicPr>
                <p:cNvPr id="86" name="筆跡 85">
                  <a:extLst>
                    <a:ext uri="{FF2B5EF4-FFF2-40B4-BE49-F238E27FC236}">
                      <a16:creationId xmlns:a16="http://schemas.microsoft.com/office/drawing/2014/main" id="{BFE4F2FB-BF60-440D-89E3-0C2A5A60BA96}"/>
                    </a:ext>
                  </a:extLst>
                </p:cNvPr>
                <p:cNvPicPr/>
                <p:nvPr/>
              </p:nvPicPr>
              <p:blipFill>
                <a:blip r:embed="rId134"/>
                <a:stretch>
                  <a:fillRect/>
                </a:stretch>
              </p:blipFill>
              <p:spPr>
                <a:xfrm>
                  <a:off x="3589495" y="5881336"/>
                  <a:ext cx="2196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7" name="筆跡 86">
                  <a:extLst>
                    <a:ext uri="{FF2B5EF4-FFF2-40B4-BE49-F238E27FC236}">
                      <a16:creationId xmlns:a16="http://schemas.microsoft.com/office/drawing/2014/main" id="{06A64E73-032B-456C-8646-13FF47FBE99C}"/>
                    </a:ext>
                  </a:extLst>
                </p14:cNvPr>
                <p14:cNvContentPartPr/>
                <p14:nvPr/>
              </p14:nvContentPartPr>
              <p14:xfrm>
                <a:off x="3585895" y="5900776"/>
                <a:ext cx="113040" cy="254520"/>
              </p14:xfrm>
            </p:contentPart>
          </mc:Choice>
          <mc:Fallback>
            <p:pic>
              <p:nvPicPr>
                <p:cNvPr id="87" name="筆跡 86">
                  <a:extLst>
                    <a:ext uri="{FF2B5EF4-FFF2-40B4-BE49-F238E27FC236}">
                      <a16:creationId xmlns:a16="http://schemas.microsoft.com/office/drawing/2014/main" id="{06A64E73-032B-456C-8646-13FF47FBE99C}"/>
                    </a:ext>
                  </a:extLst>
                </p:cNvPr>
                <p:cNvPicPr/>
                <p:nvPr/>
              </p:nvPicPr>
              <p:blipFill>
                <a:blip r:embed="rId136"/>
                <a:stretch>
                  <a:fillRect/>
                </a:stretch>
              </p:blipFill>
              <p:spPr>
                <a:xfrm>
                  <a:off x="3577255" y="5891776"/>
                  <a:ext cx="13068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8" name="筆跡 87">
                  <a:extLst>
                    <a:ext uri="{FF2B5EF4-FFF2-40B4-BE49-F238E27FC236}">
                      <a16:creationId xmlns:a16="http://schemas.microsoft.com/office/drawing/2014/main" id="{0448755C-7BC8-4643-878C-4F01DB3F478B}"/>
                    </a:ext>
                  </a:extLst>
                </p14:cNvPr>
                <p14:cNvContentPartPr/>
                <p14:nvPr/>
              </p14:nvContentPartPr>
              <p14:xfrm>
                <a:off x="3600655" y="5961616"/>
                <a:ext cx="67680" cy="5400"/>
              </p14:xfrm>
            </p:contentPart>
          </mc:Choice>
          <mc:Fallback>
            <p:pic>
              <p:nvPicPr>
                <p:cNvPr id="88" name="筆跡 87">
                  <a:extLst>
                    <a:ext uri="{FF2B5EF4-FFF2-40B4-BE49-F238E27FC236}">
                      <a16:creationId xmlns:a16="http://schemas.microsoft.com/office/drawing/2014/main" id="{0448755C-7BC8-4643-878C-4F01DB3F478B}"/>
                    </a:ext>
                  </a:extLst>
                </p:cNvPr>
                <p:cNvPicPr/>
                <p:nvPr/>
              </p:nvPicPr>
              <p:blipFill>
                <a:blip r:embed="rId138"/>
                <a:stretch>
                  <a:fillRect/>
                </a:stretch>
              </p:blipFill>
              <p:spPr>
                <a:xfrm>
                  <a:off x="3592015" y="5952616"/>
                  <a:ext cx="8532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9" name="筆跡 88">
                  <a:extLst>
                    <a:ext uri="{FF2B5EF4-FFF2-40B4-BE49-F238E27FC236}">
                      <a16:creationId xmlns:a16="http://schemas.microsoft.com/office/drawing/2014/main" id="{CED1D53F-6884-466B-B451-50ACAD1B79B1}"/>
                    </a:ext>
                  </a:extLst>
                </p14:cNvPr>
                <p14:cNvContentPartPr/>
                <p14:nvPr/>
              </p14:nvContentPartPr>
              <p14:xfrm>
                <a:off x="3602455" y="5961616"/>
                <a:ext cx="360" cy="360"/>
              </p14:xfrm>
            </p:contentPart>
          </mc:Choice>
          <mc:Fallback>
            <p:pic>
              <p:nvPicPr>
                <p:cNvPr id="89" name="筆跡 88">
                  <a:extLst>
                    <a:ext uri="{FF2B5EF4-FFF2-40B4-BE49-F238E27FC236}">
                      <a16:creationId xmlns:a16="http://schemas.microsoft.com/office/drawing/2014/main" id="{CED1D53F-6884-466B-B451-50ACAD1B79B1}"/>
                    </a:ext>
                  </a:extLst>
                </p:cNvPr>
                <p:cNvPicPr/>
                <p:nvPr/>
              </p:nvPicPr>
              <p:blipFill>
                <a:blip r:embed="rId140"/>
                <a:stretch>
                  <a:fillRect/>
                </a:stretch>
              </p:blipFill>
              <p:spPr>
                <a:xfrm>
                  <a:off x="3593455" y="595261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0" name="筆跡 89">
                  <a:extLst>
                    <a:ext uri="{FF2B5EF4-FFF2-40B4-BE49-F238E27FC236}">
                      <a16:creationId xmlns:a16="http://schemas.microsoft.com/office/drawing/2014/main" id="{C255812F-5C6C-4CF3-9597-B7B3E8DA85D2}"/>
                    </a:ext>
                  </a:extLst>
                </p14:cNvPr>
                <p14:cNvContentPartPr/>
                <p14:nvPr/>
              </p14:nvContentPartPr>
              <p14:xfrm>
                <a:off x="3602455" y="5961616"/>
                <a:ext cx="127440" cy="80280"/>
              </p14:xfrm>
            </p:contentPart>
          </mc:Choice>
          <mc:Fallback>
            <p:pic>
              <p:nvPicPr>
                <p:cNvPr id="90" name="筆跡 89">
                  <a:extLst>
                    <a:ext uri="{FF2B5EF4-FFF2-40B4-BE49-F238E27FC236}">
                      <a16:creationId xmlns:a16="http://schemas.microsoft.com/office/drawing/2014/main" id="{C255812F-5C6C-4CF3-9597-B7B3E8DA85D2}"/>
                    </a:ext>
                  </a:extLst>
                </p:cNvPr>
                <p:cNvPicPr/>
                <p:nvPr/>
              </p:nvPicPr>
              <p:blipFill>
                <a:blip r:embed="rId142"/>
                <a:stretch>
                  <a:fillRect/>
                </a:stretch>
              </p:blipFill>
              <p:spPr>
                <a:xfrm>
                  <a:off x="3593455" y="5952616"/>
                  <a:ext cx="14508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1" name="筆跡 90">
                  <a:extLst>
                    <a:ext uri="{FF2B5EF4-FFF2-40B4-BE49-F238E27FC236}">
                      <a16:creationId xmlns:a16="http://schemas.microsoft.com/office/drawing/2014/main" id="{DCE40C8F-0A4D-4080-9266-270910BF3675}"/>
                    </a:ext>
                  </a:extLst>
                </p14:cNvPr>
                <p14:cNvContentPartPr/>
                <p14:nvPr/>
              </p14:nvContentPartPr>
              <p14:xfrm>
                <a:off x="3858775" y="5795656"/>
                <a:ext cx="147960" cy="59400"/>
              </p14:xfrm>
            </p:contentPart>
          </mc:Choice>
          <mc:Fallback>
            <p:pic>
              <p:nvPicPr>
                <p:cNvPr id="91" name="筆跡 90">
                  <a:extLst>
                    <a:ext uri="{FF2B5EF4-FFF2-40B4-BE49-F238E27FC236}">
                      <a16:creationId xmlns:a16="http://schemas.microsoft.com/office/drawing/2014/main" id="{DCE40C8F-0A4D-4080-9266-270910BF3675}"/>
                    </a:ext>
                  </a:extLst>
                </p:cNvPr>
                <p:cNvPicPr/>
                <p:nvPr/>
              </p:nvPicPr>
              <p:blipFill>
                <a:blip r:embed="rId144"/>
                <a:stretch>
                  <a:fillRect/>
                </a:stretch>
              </p:blipFill>
              <p:spPr>
                <a:xfrm>
                  <a:off x="3850135" y="5786656"/>
                  <a:ext cx="1656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2" name="筆跡 91">
                  <a:extLst>
                    <a:ext uri="{FF2B5EF4-FFF2-40B4-BE49-F238E27FC236}">
                      <a16:creationId xmlns:a16="http://schemas.microsoft.com/office/drawing/2014/main" id="{B06FC581-3E96-4AF2-8034-85AA28C9149B}"/>
                    </a:ext>
                  </a:extLst>
                </p14:cNvPr>
                <p14:cNvContentPartPr/>
                <p14:nvPr/>
              </p14:nvContentPartPr>
              <p14:xfrm>
                <a:off x="3858775" y="5780176"/>
                <a:ext cx="123480" cy="135720"/>
              </p14:xfrm>
            </p:contentPart>
          </mc:Choice>
          <mc:Fallback>
            <p:pic>
              <p:nvPicPr>
                <p:cNvPr id="92" name="筆跡 91">
                  <a:extLst>
                    <a:ext uri="{FF2B5EF4-FFF2-40B4-BE49-F238E27FC236}">
                      <a16:creationId xmlns:a16="http://schemas.microsoft.com/office/drawing/2014/main" id="{B06FC581-3E96-4AF2-8034-85AA28C9149B}"/>
                    </a:ext>
                  </a:extLst>
                </p:cNvPr>
                <p:cNvPicPr/>
                <p:nvPr/>
              </p:nvPicPr>
              <p:blipFill>
                <a:blip r:embed="rId146"/>
                <a:stretch>
                  <a:fillRect/>
                </a:stretch>
              </p:blipFill>
              <p:spPr>
                <a:xfrm>
                  <a:off x="3850135" y="5771536"/>
                  <a:ext cx="1411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93" name="筆跡 92">
                  <a:extLst>
                    <a:ext uri="{FF2B5EF4-FFF2-40B4-BE49-F238E27FC236}">
                      <a16:creationId xmlns:a16="http://schemas.microsoft.com/office/drawing/2014/main" id="{C30EB87D-EB7D-4ADA-A951-8DC7DACB2726}"/>
                    </a:ext>
                  </a:extLst>
                </p14:cNvPr>
                <p14:cNvContentPartPr/>
                <p14:nvPr/>
              </p14:nvContentPartPr>
              <p14:xfrm>
                <a:off x="3864895" y="5984656"/>
                <a:ext cx="115200" cy="25560"/>
              </p14:xfrm>
            </p:contentPart>
          </mc:Choice>
          <mc:Fallback>
            <p:pic>
              <p:nvPicPr>
                <p:cNvPr id="93" name="筆跡 92">
                  <a:extLst>
                    <a:ext uri="{FF2B5EF4-FFF2-40B4-BE49-F238E27FC236}">
                      <a16:creationId xmlns:a16="http://schemas.microsoft.com/office/drawing/2014/main" id="{C30EB87D-EB7D-4ADA-A951-8DC7DACB2726}"/>
                    </a:ext>
                  </a:extLst>
                </p:cNvPr>
                <p:cNvPicPr/>
                <p:nvPr/>
              </p:nvPicPr>
              <p:blipFill>
                <a:blip r:embed="rId148"/>
                <a:stretch>
                  <a:fillRect/>
                </a:stretch>
              </p:blipFill>
              <p:spPr>
                <a:xfrm>
                  <a:off x="3856255" y="5975656"/>
                  <a:ext cx="1328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94" name="筆跡 93">
                  <a:extLst>
                    <a:ext uri="{FF2B5EF4-FFF2-40B4-BE49-F238E27FC236}">
                      <a16:creationId xmlns:a16="http://schemas.microsoft.com/office/drawing/2014/main" id="{143EA13C-69DF-4C2B-83D0-268D6A4DCE38}"/>
                    </a:ext>
                  </a:extLst>
                </p14:cNvPr>
                <p14:cNvContentPartPr/>
                <p14:nvPr/>
              </p14:nvContentPartPr>
              <p14:xfrm>
                <a:off x="3854455" y="5969176"/>
                <a:ext cx="150480" cy="136080"/>
              </p14:xfrm>
            </p:contentPart>
          </mc:Choice>
          <mc:Fallback>
            <p:pic>
              <p:nvPicPr>
                <p:cNvPr id="94" name="筆跡 93">
                  <a:extLst>
                    <a:ext uri="{FF2B5EF4-FFF2-40B4-BE49-F238E27FC236}">
                      <a16:creationId xmlns:a16="http://schemas.microsoft.com/office/drawing/2014/main" id="{143EA13C-69DF-4C2B-83D0-268D6A4DCE38}"/>
                    </a:ext>
                  </a:extLst>
                </p:cNvPr>
                <p:cNvPicPr/>
                <p:nvPr/>
              </p:nvPicPr>
              <p:blipFill>
                <a:blip r:embed="rId150"/>
                <a:stretch>
                  <a:fillRect/>
                </a:stretch>
              </p:blipFill>
              <p:spPr>
                <a:xfrm>
                  <a:off x="3845455" y="5960536"/>
                  <a:ext cx="16812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5" name="筆跡 94">
                  <a:extLst>
                    <a:ext uri="{FF2B5EF4-FFF2-40B4-BE49-F238E27FC236}">
                      <a16:creationId xmlns:a16="http://schemas.microsoft.com/office/drawing/2014/main" id="{48AE1E36-1B2F-4DCC-9484-208E8D4CF046}"/>
                    </a:ext>
                  </a:extLst>
                </p14:cNvPr>
                <p14:cNvContentPartPr/>
                <p14:nvPr/>
              </p14:nvContentPartPr>
              <p14:xfrm>
                <a:off x="4147855" y="5699176"/>
                <a:ext cx="141840" cy="218880"/>
              </p14:xfrm>
            </p:contentPart>
          </mc:Choice>
          <mc:Fallback>
            <p:pic>
              <p:nvPicPr>
                <p:cNvPr id="95" name="筆跡 94">
                  <a:extLst>
                    <a:ext uri="{FF2B5EF4-FFF2-40B4-BE49-F238E27FC236}">
                      <a16:creationId xmlns:a16="http://schemas.microsoft.com/office/drawing/2014/main" id="{48AE1E36-1B2F-4DCC-9484-208E8D4CF046}"/>
                    </a:ext>
                  </a:extLst>
                </p:cNvPr>
                <p:cNvPicPr/>
                <p:nvPr/>
              </p:nvPicPr>
              <p:blipFill>
                <a:blip r:embed="rId152"/>
                <a:stretch>
                  <a:fillRect/>
                </a:stretch>
              </p:blipFill>
              <p:spPr>
                <a:xfrm>
                  <a:off x="4139215" y="5690176"/>
                  <a:ext cx="15948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96" name="筆跡 95">
                  <a:extLst>
                    <a:ext uri="{FF2B5EF4-FFF2-40B4-BE49-F238E27FC236}">
                      <a16:creationId xmlns:a16="http://schemas.microsoft.com/office/drawing/2014/main" id="{7853651C-F7A9-4332-A82C-2E1E47E54840}"/>
                    </a:ext>
                  </a:extLst>
                </p14:cNvPr>
                <p14:cNvContentPartPr/>
                <p14:nvPr/>
              </p14:nvContentPartPr>
              <p14:xfrm>
                <a:off x="4238215" y="5823016"/>
                <a:ext cx="72000" cy="189360"/>
              </p14:xfrm>
            </p:contentPart>
          </mc:Choice>
          <mc:Fallback>
            <p:pic>
              <p:nvPicPr>
                <p:cNvPr id="96" name="筆跡 95">
                  <a:extLst>
                    <a:ext uri="{FF2B5EF4-FFF2-40B4-BE49-F238E27FC236}">
                      <a16:creationId xmlns:a16="http://schemas.microsoft.com/office/drawing/2014/main" id="{7853651C-F7A9-4332-A82C-2E1E47E54840}"/>
                    </a:ext>
                  </a:extLst>
                </p:cNvPr>
                <p:cNvPicPr/>
                <p:nvPr/>
              </p:nvPicPr>
              <p:blipFill>
                <a:blip r:embed="rId154"/>
                <a:stretch>
                  <a:fillRect/>
                </a:stretch>
              </p:blipFill>
              <p:spPr>
                <a:xfrm>
                  <a:off x="4229215" y="5814016"/>
                  <a:ext cx="8964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97" name="筆跡 96">
                  <a:extLst>
                    <a:ext uri="{FF2B5EF4-FFF2-40B4-BE49-F238E27FC236}">
                      <a16:creationId xmlns:a16="http://schemas.microsoft.com/office/drawing/2014/main" id="{E0D1A5C3-8F1B-45E3-B4EB-A032F5A3747A}"/>
                    </a:ext>
                  </a:extLst>
                </p14:cNvPr>
                <p14:cNvContentPartPr/>
                <p14:nvPr/>
              </p14:nvContentPartPr>
              <p14:xfrm>
                <a:off x="4435135" y="5686576"/>
                <a:ext cx="16920" cy="103320"/>
              </p14:xfrm>
            </p:contentPart>
          </mc:Choice>
          <mc:Fallback>
            <p:pic>
              <p:nvPicPr>
                <p:cNvPr id="97" name="筆跡 96">
                  <a:extLst>
                    <a:ext uri="{FF2B5EF4-FFF2-40B4-BE49-F238E27FC236}">
                      <a16:creationId xmlns:a16="http://schemas.microsoft.com/office/drawing/2014/main" id="{E0D1A5C3-8F1B-45E3-B4EB-A032F5A3747A}"/>
                    </a:ext>
                  </a:extLst>
                </p:cNvPr>
                <p:cNvPicPr/>
                <p:nvPr/>
              </p:nvPicPr>
              <p:blipFill>
                <a:blip r:embed="rId156"/>
                <a:stretch>
                  <a:fillRect/>
                </a:stretch>
              </p:blipFill>
              <p:spPr>
                <a:xfrm>
                  <a:off x="4426135" y="5677576"/>
                  <a:ext cx="3456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8" name="筆跡 97">
                  <a:extLst>
                    <a:ext uri="{FF2B5EF4-FFF2-40B4-BE49-F238E27FC236}">
                      <a16:creationId xmlns:a16="http://schemas.microsoft.com/office/drawing/2014/main" id="{26BA5A8C-989D-445C-A8A8-D901394A601B}"/>
                    </a:ext>
                  </a:extLst>
                </p14:cNvPr>
                <p14:cNvContentPartPr/>
                <p14:nvPr/>
              </p14:nvContentPartPr>
              <p14:xfrm>
                <a:off x="4417135" y="5686576"/>
                <a:ext cx="159840" cy="139320"/>
              </p14:xfrm>
            </p:contentPart>
          </mc:Choice>
          <mc:Fallback>
            <p:pic>
              <p:nvPicPr>
                <p:cNvPr id="98" name="筆跡 97">
                  <a:extLst>
                    <a:ext uri="{FF2B5EF4-FFF2-40B4-BE49-F238E27FC236}">
                      <a16:creationId xmlns:a16="http://schemas.microsoft.com/office/drawing/2014/main" id="{26BA5A8C-989D-445C-A8A8-D901394A601B}"/>
                    </a:ext>
                  </a:extLst>
                </p:cNvPr>
                <p:cNvPicPr/>
                <p:nvPr/>
              </p:nvPicPr>
              <p:blipFill>
                <a:blip r:embed="rId158"/>
                <a:stretch>
                  <a:fillRect/>
                </a:stretch>
              </p:blipFill>
              <p:spPr>
                <a:xfrm>
                  <a:off x="4408135" y="5677576"/>
                  <a:ext cx="17748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9" name="筆跡 98">
                  <a:extLst>
                    <a:ext uri="{FF2B5EF4-FFF2-40B4-BE49-F238E27FC236}">
                      <a16:creationId xmlns:a16="http://schemas.microsoft.com/office/drawing/2014/main" id="{09AB41E4-5D24-4045-961C-524CC0915760}"/>
                    </a:ext>
                  </a:extLst>
                </p14:cNvPr>
                <p14:cNvContentPartPr/>
                <p14:nvPr/>
              </p14:nvContentPartPr>
              <p14:xfrm>
                <a:off x="4395895" y="5846056"/>
                <a:ext cx="256680" cy="59760"/>
              </p14:xfrm>
            </p:contentPart>
          </mc:Choice>
          <mc:Fallback>
            <p:pic>
              <p:nvPicPr>
                <p:cNvPr id="99" name="筆跡 98">
                  <a:extLst>
                    <a:ext uri="{FF2B5EF4-FFF2-40B4-BE49-F238E27FC236}">
                      <a16:creationId xmlns:a16="http://schemas.microsoft.com/office/drawing/2014/main" id="{09AB41E4-5D24-4045-961C-524CC0915760}"/>
                    </a:ext>
                  </a:extLst>
                </p:cNvPr>
                <p:cNvPicPr/>
                <p:nvPr/>
              </p:nvPicPr>
              <p:blipFill>
                <a:blip r:embed="rId160"/>
                <a:stretch>
                  <a:fillRect/>
                </a:stretch>
              </p:blipFill>
              <p:spPr>
                <a:xfrm>
                  <a:off x="4387255" y="5837056"/>
                  <a:ext cx="27432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00" name="筆跡 99">
                  <a:extLst>
                    <a:ext uri="{FF2B5EF4-FFF2-40B4-BE49-F238E27FC236}">
                      <a16:creationId xmlns:a16="http://schemas.microsoft.com/office/drawing/2014/main" id="{7BA5AC30-3A28-48B1-9C8F-C6A98FD3386F}"/>
                    </a:ext>
                  </a:extLst>
                </p14:cNvPr>
                <p14:cNvContentPartPr/>
                <p14:nvPr/>
              </p14:nvContentPartPr>
              <p14:xfrm>
                <a:off x="4535575" y="5850376"/>
                <a:ext cx="20880" cy="297000"/>
              </p14:xfrm>
            </p:contentPart>
          </mc:Choice>
          <mc:Fallback>
            <p:pic>
              <p:nvPicPr>
                <p:cNvPr id="100" name="筆跡 99">
                  <a:extLst>
                    <a:ext uri="{FF2B5EF4-FFF2-40B4-BE49-F238E27FC236}">
                      <a16:creationId xmlns:a16="http://schemas.microsoft.com/office/drawing/2014/main" id="{7BA5AC30-3A28-48B1-9C8F-C6A98FD3386F}"/>
                    </a:ext>
                  </a:extLst>
                </p:cNvPr>
                <p:cNvPicPr/>
                <p:nvPr/>
              </p:nvPicPr>
              <p:blipFill>
                <a:blip r:embed="rId162"/>
                <a:stretch>
                  <a:fillRect/>
                </a:stretch>
              </p:blipFill>
              <p:spPr>
                <a:xfrm>
                  <a:off x="4526575" y="5841376"/>
                  <a:ext cx="3852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01" name="筆跡 100">
                  <a:extLst>
                    <a:ext uri="{FF2B5EF4-FFF2-40B4-BE49-F238E27FC236}">
                      <a16:creationId xmlns:a16="http://schemas.microsoft.com/office/drawing/2014/main" id="{AE303214-DE9F-4A1F-BC9D-B1852CC1DCE1}"/>
                    </a:ext>
                  </a:extLst>
                </p14:cNvPr>
                <p14:cNvContentPartPr/>
                <p14:nvPr/>
              </p14:nvContentPartPr>
              <p14:xfrm>
                <a:off x="4398055" y="5959456"/>
                <a:ext cx="144000" cy="113760"/>
              </p14:xfrm>
            </p:contentPart>
          </mc:Choice>
          <mc:Fallback>
            <p:pic>
              <p:nvPicPr>
                <p:cNvPr id="101" name="筆跡 100">
                  <a:extLst>
                    <a:ext uri="{FF2B5EF4-FFF2-40B4-BE49-F238E27FC236}">
                      <a16:creationId xmlns:a16="http://schemas.microsoft.com/office/drawing/2014/main" id="{AE303214-DE9F-4A1F-BC9D-B1852CC1DCE1}"/>
                    </a:ext>
                  </a:extLst>
                </p:cNvPr>
                <p:cNvPicPr/>
                <p:nvPr/>
              </p:nvPicPr>
              <p:blipFill>
                <a:blip r:embed="rId164"/>
                <a:stretch>
                  <a:fillRect/>
                </a:stretch>
              </p:blipFill>
              <p:spPr>
                <a:xfrm>
                  <a:off x="4389415" y="5950456"/>
                  <a:ext cx="1616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02" name="筆跡 101">
                  <a:extLst>
                    <a:ext uri="{FF2B5EF4-FFF2-40B4-BE49-F238E27FC236}">
                      <a16:creationId xmlns:a16="http://schemas.microsoft.com/office/drawing/2014/main" id="{5E6FD513-C381-403C-96D7-DA25F9C38D1B}"/>
                    </a:ext>
                  </a:extLst>
                </p14:cNvPr>
                <p14:cNvContentPartPr/>
                <p14:nvPr/>
              </p14:nvContentPartPr>
              <p14:xfrm>
                <a:off x="4541695" y="5938576"/>
                <a:ext cx="158400" cy="105480"/>
              </p14:xfrm>
            </p:contentPart>
          </mc:Choice>
          <mc:Fallback>
            <p:pic>
              <p:nvPicPr>
                <p:cNvPr id="102" name="筆跡 101">
                  <a:extLst>
                    <a:ext uri="{FF2B5EF4-FFF2-40B4-BE49-F238E27FC236}">
                      <a16:creationId xmlns:a16="http://schemas.microsoft.com/office/drawing/2014/main" id="{5E6FD513-C381-403C-96D7-DA25F9C38D1B}"/>
                    </a:ext>
                  </a:extLst>
                </p:cNvPr>
                <p:cNvPicPr/>
                <p:nvPr/>
              </p:nvPicPr>
              <p:blipFill>
                <a:blip r:embed="rId166"/>
                <a:stretch>
                  <a:fillRect/>
                </a:stretch>
              </p:blipFill>
              <p:spPr>
                <a:xfrm>
                  <a:off x="4532695" y="5929576"/>
                  <a:ext cx="17604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03" name="筆跡 102">
                  <a:extLst>
                    <a:ext uri="{FF2B5EF4-FFF2-40B4-BE49-F238E27FC236}">
                      <a16:creationId xmlns:a16="http://schemas.microsoft.com/office/drawing/2014/main" id="{E98FDEF3-DC53-4DAF-8A1F-32476E785F20}"/>
                    </a:ext>
                  </a:extLst>
                </p14:cNvPr>
                <p14:cNvContentPartPr/>
                <p14:nvPr/>
              </p14:nvContentPartPr>
              <p14:xfrm>
                <a:off x="4884055" y="5667496"/>
                <a:ext cx="98640" cy="42480"/>
              </p14:xfrm>
            </p:contentPart>
          </mc:Choice>
          <mc:Fallback>
            <p:pic>
              <p:nvPicPr>
                <p:cNvPr id="103" name="筆跡 102">
                  <a:extLst>
                    <a:ext uri="{FF2B5EF4-FFF2-40B4-BE49-F238E27FC236}">
                      <a16:creationId xmlns:a16="http://schemas.microsoft.com/office/drawing/2014/main" id="{E98FDEF3-DC53-4DAF-8A1F-32476E785F20}"/>
                    </a:ext>
                  </a:extLst>
                </p:cNvPr>
                <p:cNvPicPr/>
                <p:nvPr/>
              </p:nvPicPr>
              <p:blipFill>
                <a:blip r:embed="rId168"/>
                <a:stretch>
                  <a:fillRect/>
                </a:stretch>
              </p:blipFill>
              <p:spPr>
                <a:xfrm>
                  <a:off x="4875415" y="5658856"/>
                  <a:ext cx="11628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04" name="筆跡 103">
                  <a:extLst>
                    <a:ext uri="{FF2B5EF4-FFF2-40B4-BE49-F238E27FC236}">
                      <a16:creationId xmlns:a16="http://schemas.microsoft.com/office/drawing/2014/main" id="{1FBE7212-5FAC-42F5-9400-7BCECD9D2C7C}"/>
                    </a:ext>
                  </a:extLst>
                </p14:cNvPr>
                <p14:cNvContentPartPr/>
                <p14:nvPr/>
              </p14:nvContentPartPr>
              <p14:xfrm>
                <a:off x="4861735" y="5667496"/>
                <a:ext cx="121320" cy="113760"/>
              </p14:xfrm>
            </p:contentPart>
          </mc:Choice>
          <mc:Fallback>
            <p:pic>
              <p:nvPicPr>
                <p:cNvPr id="104" name="筆跡 103">
                  <a:extLst>
                    <a:ext uri="{FF2B5EF4-FFF2-40B4-BE49-F238E27FC236}">
                      <a16:creationId xmlns:a16="http://schemas.microsoft.com/office/drawing/2014/main" id="{1FBE7212-5FAC-42F5-9400-7BCECD9D2C7C}"/>
                    </a:ext>
                  </a:extLst>
                </p:cNvPr>
                <p:cNvPicPr/>
                <p:nvPr/>
              </p:nvPicPr>
              <p:blipFill>
                <a:blip r:embed="rId170"/>
                <a:stretch>
                  <a:fillRect/>
                </a:stretch>
              </p:blipFill>
              <p:spPr>
                <a:xfrm>
                  <a:off x="4852735" y="5658856"/>
                  <a:ext cx="1389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05" name="筆跡 104">
                  <a:extLst>
                    <a:ext uri="{FF2B5EF4-FFF2-40B4-BE49-F238E27FC236}">
                      <a16:creationId xmlns:a16="http://schemas.microsoft.com/office/drawing/2014/main" id="{981B6D8A-936E-4C43-93BC-13DC1DD3F0E4}"/>
                    </a:ext>
                  </a:extLst>
                </p14:cNvPr>
                <p14:cNvContentPartPr/>
                <p14:nvPr/>
              </p14:nvContentPartPr>
              <p14:xfrm>
                <a:off x="4865695" y="5833456"/>
                <a:ext cx="127440" cy="8640"/>
              </p14:xfrm>
            </p:contentPart>
          </mc:Choice>
          <mc:Fallback>
            <p:pic>
              <p:nvPicPr>
                <p:cNvPr id="105" name="筆跡 104">
                  <a:extLst>
                    <a:ext uri="{FF2B5EF4-FFF2-40B4-BE49-F238E27FC236}">
                      <a16:creationId xmlns:a16="http://schemas.microsoft.com/office/drawing/2014/main" id="{981B6D8A-936E-4C43-93BC-13DC1DD3F0E4}"/>
                    </a:ext>
                  </a:extLst>
                </p:cNvPr>
                <p:cNvPicPr/>
                <p:nvPr/>
              </p:nvPicPr>
              <p:blipFill>
                <a:blip r:embed="rId172"/>
                <a:stretch>
                  <a:fillRect/>
                </a:stretch>
              </p:blipFill>
              <p:spPr>
                <a:xfrm>
                  <a:off x="4856695" y="5824456"/>
                  <a:ext cx="14508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06" name="筆跡 105">
                  <a:extLst>
                    <a:ext uri="{FF2B5EF4-FFF2-40B4-BE49-F238E27FC236}">
                      <a16:creationId xmlns:a16="http://schemas.microsoft.com/office/drawing/2014/main" id="{BA60620C-7449-4D19-9BE3-2C45D5B4E604}"/>
                    </a:ext>
                  </a:extLst>
                </p14:cNvPr>
                <p14:cNvContentPartPr/>
                <p14:nvPr/>
              </p14:nvContentPartPr>
              <p14:xfrm>
                <a:off x="4841215" y="5837776"/>
                <a:ext cx="209520" cy="235440"/>
              </p14:xfrm>
            </p:contentPart>
          </mc:Choice>
          <mc:Fallback>
            <p:pic>
              <p:nvPicPr>
                <p:cNvPr id="106" name="筆跡 105">
                  <a:extLst>
                    <a:ext uri="{FF2B5EF4-FFF2-40B4-BE49-F238E27FC236}">
                      <a16:creationId xmlns:a16="http://schemas.microsoft.com/office/drawing/2014/main" id="{BA60620C-7449-4D19-9BE3-2C45D5B4E604}"/>
                    </a:ext>
                  </a:extLst>
                </p:cNvPr>
                <p:cNvPicPr/>
                <p:nvPr/>
              </p:nvPicPr>
              <p:blipFill>
                <a:blip r:embed="rId174"/>
                <a:stretch>
                  <a:fillRect/>
                </a:stretch>
              </p:blipFill>
              <p:spPr>
                <a:xfrm>
                  <a:off x="4832215" y="5828776"/>
                  <a:ext cx="22716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07" name="筆跡 106">
                  <a:extLst>
                    <a:ext uri="{FF2B5EF4-FFF2-40B4-BE49-F238E27FC236}">
                      <a16:creationId xmlns:a16="http://schemas.microsoft.com/office/drawing/2014/main" id="{1B9A5BBA-85FE-4112-A2C9-38E4FCCE67AD}"/>
                    </a:ext>
                  </a:extLst>
                </p14:cNvPr>
                <p14:cNvContentPartPr/>
                <p14:nvPr/>
              </p14:nvContentPartPr>
              <p14:xfrm>
                <a:off x="5119855" y="5763976"/>
                <a:ext cx="191160" cy="21240"/>
              </p14:xfrm>
            </p:contentPart>
          </mc:Choice>
          <mc:Fallback>
            <p:pic>
              <p:nvPicPr>
                <p:cNvPr id="107" name="筆跡 106">
                  <a:extLst>
                    <a:ext uri="{FF2B5EF4-FFF2-40B4-BE49-F238E27FC236}">
                      <a16:creationId xmlns:a16="http://schemas.microsoft.com/office/drawing/2014/main" id="{1B9A5BBA-85FE-4112-A2C9-38E4FCCE67AD}"/>
                    </a:ext>
                  </a:extLst>
                </p:cNvPr>
                <p:cNvPicPr/>
                <p:nvPr/>
              </p:nvPicPr>
              <p:blipFill>
                <a:blip r:embed="rId176"/>
                <a:stretch>
                  <a:fillRect/>
                </a:stretch>
              </p:blipFill>
              <p:spPr>
                <a:xfrm>
                  <a:off x="5111215" y="5755336"/>
                  <a:ext cx="2088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08" name="筆跡 107">
                  <a:extLst>
                    <a:ext uri="{FF2B5EF4-FFF2-40B4-BE49-F238E27FC236}">
                      <a16:creationId xmlns:a16="http://schemas.microsoft.com/office/drawing/2014/main" id="{B6182256-9CA4-4572-82EB-367485E69F97}"/>
                    </a:ext>
                  </a:extLst>
                </p14:cNvPr>
                <p14:cNvContentPartPr/>
                <p14:nvPr/>
              </p14:nvContentPartPr>
              <p14:xfrm>
                <a:off x="5230375" y="5889976"/>
                <a:ext cx="140040" cy="124200"/>
              </p14:xfrm>
            </p:contentPart>
          </mc:Choice>
          <mc:Fallback>
            <p:pic>
              <p:nvPicPr>
                <p:cNvPr id="108" name="筆跡 107">
                  <a:extLst>
                    <a:ext uri="{FF2B5EF4-FFF2-40B4-BE49-F238E27FC236}">
                      <a16:creationId xmlns:a16="http://schemas.microsoft.com/office/drawing/2014/main" id="{B6182256-9CA4-4572-82EB-367485E69F97}"/>
                    </a:ext>
                  </a:extLst>
                </p:cNvPr>
                <p:cNvPicPr/>
                <p:nvPr/>
              </p:nvPicPr>
              <p:blipFill>
                <a:blip r:embed="rId178"/>
                <a:stretch>
                  <a:fillRect/>
                </a:stretch>
              </p:blipFill>
              <p:spPr>
                <a:xfrm>
                  <a:off x="5221735" y="5881336"/>
                  <a:ext cx="15768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09" name="筆跡 108">
                  <a:extLst>
                    <a:ext uri="{FF2B5EF4-FFF2-40B4-BE49-F238E27FC236}">
                      <a16:creationId xmlns:a16="http://schemas.microsoft.com/office/drawing/2014/main" id="{68579B76-AB62-4395-8045-0BB4700FC104}"/>
                    </a:ext>
                  </a:extLst>
                </p14:cNvPr>
                <p14:cNvContentPartPr/>
                <p14:nvPr/>
              </p14:nvContentPartPr>
              <p14:xfrm>
                <a:off x="5103655" y="5936416"/>
                <a:ext cx="250560" cy="176760"/>
              </p14:xfrm>
            </p:contentPart>
          </mc:Choice>
          <mc:Fallback>
            <p:pic>
              <p:nvPicPr>
                <p:cNvPr id="109" name="筆跡 108">
                  <a:extLst>
                    <a:ext uri="{FF2B5EF4-FFF2-40B4-BE49-F238E27FC236}">
                      <a16:creationId xmlns:a16="http://schemas.microsoft.com/office/drawing/2014/main" id="{68579B76-AB62-4395-8045-0BB4700FC104}"/>
                    </a:ext>
                  </a:extLst>
                </p:cNvPr>
                <p:cNvPicPr/>
                <p:nvPr/>
              </p:nvPicPr>
              <p:blipFill>
                <a:blip r:embed="rId180"/>
                <a:stretch>
                  <a:fillRect/>
                </a:stretch>
              </p:blipFill>
              <p:spPr>
                <a:xfrm>
                  <a:off x="5094655" y="5927416"/>
                  <a:ext cx="268200" cy="194400"/>
                </a:xfrm>
                <a:prstGeom prst="rect">
                  <a:avLst/>
                </a:prstGeom>
              </p:spPr>
            </p:pic>
          </mc:Fallback>
        </mc:AlternateContent>
      </p:grpSp>
      <p:grpSp>
        <p:nvGrpSpPr>
          <p:cNvPr id="132" name="群組 131">
            <a:extLst>
              <a:ext uri="{FF2B5EF4-FFF2-40B4-BE49-F238E27FC236}">
                <a16:creationId xmlns:a16="http://schemas.microsoft.com/office/drawing/2014/main" id="{F7BD676B-7B24-45C9-89EE-272ADDA150F1}"/>
              </a:ext>
            </a:extLst>
          </p:cNvPr>
          <p:cNvGrpSpPr/>
          <p:nvPr/>
        </p:nvGrpSpPr>
        <p:grpSpPr>
          <a:xfrm>
            <a:off x="5831575" y="5562736"/>
            <a:ext cx="3263760" cy="617400"/>
            <a:chOff x="5831575" y="5562736"/>
            <a:chExt cx="3263760" cy="617400"/>
          </a:xfrm>
        </p:grpSpPr>
        <mc:AlternateContent xmlns:mc="http://schemas.openxmlformats.org/markup-compatibility/2006">
          <mc:Choice xmlns:p14="http://schemas.microsoft.com/office/powerpoint/2010/main" Requires="p14">
            <p:contentPart p14:bwMode="auto" r:id="rId181">
              <p14:nvContentPartPr>
                <p14:cNvPr id="111" name="筆跡 110">
                  <a:extLst>
                    <a:ext uri="{FF2B5EF4-FFF2-40B4-BE49-F238E27FC236}">
                      <a16:creationId xmlns:a16="http://schemas.microsoft.com/office/drawing/2014/main" id="{296B3367-91E9-4BA4-9D7F-42BB618A508D}"/>
                    </a:ext>
                  </a:extLst>
                </p14:cNvPr>
                <p14:cNvContentPartPr/>
                <p14:nvPr/>
              </p14:nvContentPartPr>
              <p14:xfrm>
                <a:off x="5831575" y="5715736"/>
                <a:ext cx="316080" cy="4680"/>
              </p14:xfrm>
            </p:contentPart>
          </mc:Choice>
          <mc:Fallback>
            <p:pic>
              <p:nvPicPr>
                <p:cNvPr id="111" name="筆跡 110">
                  <a:extLst>
                    <a:ext uri="{FF2B5EF4-FFF2-40B4-BE49-F238E27FC236}">
                      <a16:creationId xmlns:a16="http://schemas.microsoft.com/office/drawing/2014/main" id="{296B3367-91E9-4BA4-9D7F-42BB618A508D}"/>
                    </a:ext>
                  </a:extLst>
                </p:cNvPr>
                <p:cNvPicPr/>
                <p:nvPr/>
              </p:nvPicPr>
              <p:blipFill>
                <a:blip r:embed="rId182"/>
                <a:stretch>
                  <a:fillRect/>
                </a:stretch>
              </p:blipFill>
              <p:spPr>
                <a:xfrm>
                  <a:off x="5822575" y="5707096"/>
                  <a:ext cx="33372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12" name="筆跡 111">
                  <a:extLst>
                    <a:ext uri="{FF2B5EF4-FFF2-40B4-BE49-F238E27FC236}">
                      <a16:creationId xmlns:a16="http://schemas.microsoft.com/office/drawing/2014/main" id="{F8CB4A3E-5CD2-4180-8D79-62C60DB8B4F1}"/>
                    </a:ext>
                  </a:extLst>
                </p14:cNvPr>
                <p14:cNvContentPartPr/>
                <p14:nvPr/>
              </p14:nvContentPartPr>
              <p14:xfrm>
                <a:off x="5833735" y="5743096"/>
                <a:ext cx="268920" cy="437040"/>
              </p14:xfrm>
            </p:contentPart>
          </mc:Choice>
          <mc:Fallback>
            <p:pic>
              <p:nvPicPr>
                <p:cNvPr id="112" name="筆跡 111">
                  <a:extLst>
                    <a:ext uri="{FF2B5EF4-FFF2-40B4-BE49-F238E27FC236}">
                      <a16:creationId xmlns:a16="http://schemas.microsoft.com/office/drawing/2014/main" id="{F8CB4A3E-5CD2-4180-8D79-62C60DB8B4F1}"/>
                    </a:ext>
                  </a:extLst>
                </p:cNvPr>
                <p:cNvPicPr/>
                <p:nvPr/>
              </p:nvPicPr>
              <p:blipFill>
                <a:blip r:embed="rId184"/>
                <a:stretch>
                  <a:fillRect/>
                </a:stretch>
              </p:blipFill>
              <p:spPr>
                <a:xfrm>
                  <a:off x="5824735" y="5734456"/>
                  <a:ext cx="286560" cy="45468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13" name="筆跡 112">
                  <a:extLst>
                    <a:ext uri="{FF2B5EF4-FFF2-40B4-BE49-F238E27FC236}">
                      <a16:creationId xmlns:a16="http://schemas.microsoft.com/office/drawing/2014/main" id="{28B7241D-2A09-402D-A6AE-1C82C49A97BE}"/>
                    </a:ext>
                  </a:extLst>
                </p14:cNvPr>
                <p14:cNvContentPartPr/>
                <p14:nvPr/>
              </p14:nvContentPartPr>
              <p14:xfrm>
                <a:off x="5868655" y="5917336"/>
                <a:ext cx="238320" cy="28080"/>
              </p14:xfrm>
            </p:contentPart>
          </mc:Choice>
          <mc:Fallback>
            <p:pic>
              <p:nvPicPr>
                <p:cNvPr id="113" name="筆跡 112">
                  <a:extLst>
                    <a:ext uri="{FF2B5EF4-FFF2-40B4-BE49-F238E27FC236}">
                      <a16:creationId xmlns:a16="http://schemas.microsoft.com/office/drawing/2014/main" id="{28B7241D-2A09-402D-A6AE-1C82C49A97BE}"/>
                    </a:ext>
                  </a:extLst>
                </p:cNvPr>
                <p:cNvPicPr/>
                <p:nvPr/>
              </p:nvPicPr>
              <p:blipFill>
                <a:blip r:embed="rId186"/>
                <a:stretch>
                  <a:fillRect/>
                </a:stretch>
              </p:blipFill>
              <p:spPr>
                <a:xfrm>
                  <a:off x="5859655" y="5908696"/>
                  <a:ext cx="2559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14" name="筆跡 113">
                  <a:extLst>
                    <a:ext uri="{FF2B5EF4-FFF2-40B4-BE49-F238E27FC236}">
                      <a16:creationId xmlns:a16="http://schemas.microsoft.com/office/drawing/2014/main" id="{19944532-9788-4E02-84D7-7FBCC94AEB31}"/>
                    </a:ext>
                  </a:extLst>
                </p14:cNvPr>
                <p14:cNvContentPartPr/>
                <p14:nvPr/>
              </p14:nvContentPartPr>
              <p14:xfrm>
                <a:off x="6330175" y="5634016"/>
                <a:ext cx="108720" cy="504360"/>
              </p14:xfrm>
            </p:contentPart>
          </mc:Choice>
          <mc:Fallback>
            <p:pic>
              <p:nvPicPr>
                <p:cNvPr id="114" name="筆跡 113">
                  <a:extLst>
                    <a:ext uri="{FF2B5EF4-FFF2-40B4-BE49-F238E27FC236}">
                      <a16:creationId xmlns:a16="http://schemas.microsoft.com/office/drawing/2014/main" id="{19944532-9788-4E02-84D7-7FBCC94AEB31}"/>
                    </a:ext>
                  </a:extLst>
                </p:cNvPr>
                <p:cNvPicPr/>
                <p:nvPr/>
              </p:nvPicPr>
              <p:blipFill>
                <a:blip r:embed="rId188"/>
                <a:stretch>
                  <a:fillRect/>
                </a:stretch>
              </p:blipFill>
              <p:spPr>
                <a:xfrm>
                  <a:off x="6321535" y="5625016"/>
                  <a:ext cx="126360" cy="5220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15" name="筆跡 114">
                  <a:extLst>
                    <a:ext uri="{FF2B5EF4-FFF2-40B4-BE49-F238E27FC236}">
                      <a16:creationId xmlns:a16="http://schemas.microsoft.com/office/drawing/2014/main" id="{3378375B-BD65-46B3-BDE3-E35A622C8E58}"/>
                    </a:ext>
                  </a:extLst>
                </p14:cNvPr>
                <p14:cNvContentPartPr/>
                <p14:nvPr/>
              </p14:nvContentPartPr>
              <p14:xfrm>
                <a:off x="6571735" y="5705296"/>
                <a:ext cx="289440" cy="366120"/>
              </p14:xfrm>
            </p:contentPart>
          </mc:Choice>
          <mc:Fallback>
            <p:pic>
              <p:nvPicPr>
                <p:cNvPr id="115" name="筆跡 114">
                  <a:extLst>
                    <a:ext uri="{FF2B5EF4-FFF2-40B4-BE49-F238E27FC236}">
                      <a16:creationId xmlns:a16="http://schemas.microsoft.com/office/drawing/2014/main" id="{3378375B-BD65-46B3-BDE3-E35A622C8E58}"/>
                    </a:ext>
                  </a:extLst>
                </p:cNvPr>
                <p:cNvPicPr/>
                <p:nvPr/>
              </p:nvPicPr>
              <p:blipFill>
                <a:blip r:embed="rId190"/>
                <a:stretch>
                  <a:fillRect/>
                </a:stretch>
              </p:blipFill>
              <p:spPr>
                <a:xfrm>
                  <a:off x="6563095" y="5696296"/>
                  <a:ext cx="307080" cy="38376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17" name="筆跡 116">
                  <a:extLst>
                    <a:ext uri="{FF2B5EF4-FFF2-40B4-BE49-F238E27FC236}">
                      <a16:creationId xmlns:a16="http://schemas.microsoft.com/office/drawing/2014/main" id="{D071786D-A94D-4040-993D-7AEB588FE830}"/>
                    </a:ext>
                  </a:extLst>
                </p14:cNvPr>
                <p14:cNvContentPartPr/>
                <p14:nvPr/>
              </p14:nvContentPartPr>
              <p14:xfrm>
                <a:off x="6932815" y="5642296"/>
                <a:ext cx="156240" cy="130680"/>
              </p14:xfrm>
            </p:contentPart>
          </mc:Choice>
          <mc:Fallback>
            <p:pic>
              <p:nvPicPr>
                <p:cNvPr id="117" name="筆跡 116">
                  <a:extLst>
                    <a:ext uri="{FF2B5EF4-FFF2-40B4-BE49-F238E27FC236}">
                      <a16:creationId xmlns:a16="http://schemas.microsoft.com/office/drawing/2014/main" id="{D071786D-A94D-4040-993D-7AEB588FE830}"/>
                    </a:ext>
                  </a:extLst>
                </p:cNvPr>
                <p:cNvPicPr/>
                <p:nvPr/>
              </p:nvPicPr>
              <p:blipFill>
                <a:blip r:embed="rId192"/>
                <a:stretch>
                  <a:fillRect/>
                </a:stretch>
              </p:blipFill>
              <p:spPr>
                <a:xfrm>
                  <a:off x="6923815" y="5633656"/>
                  <a:ext cx="17388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18" name="筆跡 117">
                  <a:extLst>
                    <a:ext uri="{FF2B5EF4-FFF2-40B4-BE49-F238E27FC236}">
                      <a16:creationId xmlns:a16="http://schemas.microsoft.com/office/drawing/2014/main" id="{A668278A-18D9-4C6F-956E-C0F7B6205499}"/>
                    </a:ext>
                  </a:extLst>
                </p14:cNvPr>
                <p14:cNvContentPartPr/>
                <p14:nvPr/>
              </p14:nvContentPartPr>
              <p14:xfrm>
                <a:off x="7113175" y="5577136"/>
                <a:ext cx="177120" cy="506520"/>
              </p14:xfrm>
            </p:contentPart>
          </mc:Choice>
          <mc:Fallback>
            <p:pic>
              <p:nvPicPr>
                <p:cNvPr id="118" name="筆跡 117">
                  <a:extLst>
                    <a:ext uri="{FF2B5EF4-FFF2-40B4-BE49-F238E27FC236}">
                      <a16:creationId xmlns:a16="http://schemas.microsoft.com/office/drawing/2014/main" id="{A668278A-18D9-4C6F-956E-C0F7B6205499}"/>
                    </a:ext>
                  </a:extLst>
                </p:cNvPr>
                <p:cNvPicPr/>
                <p:nvPr/>
              </p:nvPicPr>
              <p:blipFill>
                <a:blip r:embed="rId194"/>
                <a:stretch>
                  <a:fillRect/>
                </a:stretch>
              </p:blipFill>
              <p:spPr>
                <a:xfrm>
                  <a:off x="7104535" y="5568496"/>
                  <a:ext cx="19476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19" name="筆跡 118">
                  <a:extLst>
                    <a:ext uri="{FF2B5EF4-FFF2-40B4-BE49-F238E27FC236}">
                      <a16:creationId xmlns:a16="http://schemas.microsoft.com/office/drawing/2014/main" id="{A92E395F-44F8-4AFA-80CE-1038A9D41FCF}"/>
                    </a:ext>
                  </a:extLst>
                </p14:cNvPr>
                <p14:cNvContentPartPr/>
                <p14:nvPr/>
              </p14:nvContentPartPr>
              <p14:xfrm>
                <a:off x="7369495" y="5755696"/>
                <a:ext cx="209520" cy="4680"/>
              </p14:xfrm>
            </p:contentPart>
          </mc:Choice>
          <mc:Fallback>
            <p:pic>
              <p:nvPicPr>
                <p:cNvPr id="119" name="筆跡 118">
                  <a:extLst>
                    <a:ext uri="{FF2B5EF4-FFF2-40B4-BE49-F238E27FC236}">
                      <a16:creationId xmlns:a16="http://schemas.microsoft.com/office/drawing/2014/main" id="{A92E395F-44F8-4AFA-80CE-1038A9D41FCF}"/>
                    </a:ext>
                  </a:extLst>
                </p:cNvPr>
                <p:cNvPicPr/>
                <p:nvPr/>
              </p:nvPicPr>
              <p:blipFill>
                <a:blip r:embed="rId196"/>
                <a:stretch>
                  <a:fillRect/>
                </a:stretch>
              </p:blipFill>
              <p:spPr>
                <a:xfrm>
                  <a:off x="7360855" y="5747056"/>
                  <a:ext cx="22716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21" name="筆跡 120">
                  <a:extLst>
                    <a:ext uri="{FF2B5EF4-FFF2-40B4-BE49-F238E27FC236}">
                      <a16:creationId xmlns:a16="http://schemas.microsoft.com/office/drawing/2014/main" id="{9A010009-5D02-4E68-B281-7F1995FC107D}"/>
                    </a:ext>
                  </a:extLst>
                </p14:cNvPr>
                <p14:cNvContentPartPr/>
                <p14:nvPr/>
              </p14:nvContentPartPr>
              <p14:xfrm>
                <a:off x="7381735" y="5829136"/>
                <a:ext cx="160200" cy="15120"/>
              </p14:xfrm>
            </p:contentPart>
          </mc:Choice>
          <mc:Fallback>
            <p:pic>
              <p:nvPicPr>
                <p:cNvPr id="121" name="筆跡 120">
                  <a:extLst>
                    <a:ext uri="{FF2B5EF4-FFF2-40B4-BE49-F238E27FC236}">
                      <a16:creationId xmlns:a16="http://schemas.microsoft.com/office/drawing/2014/main" id="{9A010009-5D02-4E68-B281-7F1995FC107D}"/>
                    </a:ext>
                  </a:extLst>
                </p:cNvPr>
                <p:cNvPicPr/>
                <p:nvPr/>
              </p:nvPicPr>
              <p:blipFill>
                <a:blip r:embed="rId198"/>
                <a:stretch>
                  <a:fillRect/>
                </a:stretch>
              </p:blipFill>
              <p:spPr>
                <a:xfrm>
                  <a:off x="7373095" y="5820496"/>
                  <a:ext cx="17784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22" name="筆跡 121">
                  <a:extLst>
                    <a:ext uri="{FF2B5EF4-FFF2-40B4-BE49-F238E27FC236}">
                      <a16:creationId xmlns:a16="http://schemas.microsoft.com/office/drawing/2014/main" id="{E1AE12E9-8C18-4095-B1A3-6D42E51E7A21}"/>
                    </a:ext>
                  </a:extLst>
                </p14:cNvPr>
                <p14:cNvContentPartPr/>
                <p14:nvPr/>
              </p14:nvContentPartPr>
              <p14:xfrm>
                <a:off x="7697815" y="5762176"/>
                <a:ext cx="182880" cy="4680"/>
              </p14:xfrm>
            </p:contentPart>
          </mc:Choice>
          <mc:Fallback>
            <p:pic>
              <p:nvPicPr>
                <p:cNvPr id="122" name="筆跡 121">
                  <a:extLst>
                    <a:ext uri="{FF2B5EF4-FFF2-40B4-BE49-F238E27FC236}">
                      <a16:creationId xmlns:a16="http://schemas.microsoft.com/office/drawing/2014/main" id="{E1AE12E9-8C18-4095-B1A3-6D42E51E7A21}"/>
                    </a:ext>
                  </a:extLst>
                </p:cNvPr>
                <p:cNvPicPr/>
                <p:nvPr/>
              </p:nvPicPr>
              <p:blipFill>
                <a:blip r:embed="rId200"/>
                <a:stretch>
                  <a:fillRect/>
                </a:stretch>
              </p:blipFill>
              <p:spPr>
                <a:xfrm>
                  <a:off x="7688815" y="5753176"/>
                  <a:ext cx="20052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23" name="筆跡 122">
                  <a:extLst>
                    <a:ext uri="{FF2B5EF4-FFF2-40B4-BE49-F238E27FC236}">
                      <a16:creationId xmlns:a16="http://schemas.microsoft.com/office/drawing/2014/main" id="{154519EE-2FCB-4C00-A2A5-0242FEF6C70E}"/>
                    </a:ext>
                  </a:extLst>
                </p14:cNvPr>
                <p14:cNvContentPartPr/>
                <p14:nvPr/>
              </p14:nvContentPartPr>
              <p14:xfrm>
                <a:off x="7697815" y="5848216"/>
                <a:ext cx="199440" cy="19440"/>
              </p14:xfrm>
            </p:contentPart>
          </mc:Choice>
          <mc:Fallback>
            <p:pic>
              <p:nvPicPr>
                <p:cNvPr id="123" name="筆跡 122">
                  <a:extLst>
                    <a:ext uri="{FF2B5EF4-FFF2-40B4-BE49-F238E27FC236}">
                      <a16:creationId xmlns:a16="http://schemas.microsoft.com/office/drawing/2014/main" id="{154519EE-2FCB-4C00-A2A5-0242FEF6C70E}"/>
                    </a:ext>
                  </a:extLst>
                </p:cNvPr>
                <p:cNvPicPr/>
                <p:nvPr/>
              </p:nvPicPr>
              <p:blipFill>
                <a:blip r:embed="rId202"/>
                <a:stretch>
                  <a:fillRect/>
                </a:stretch>
              </p:blipFill>
              <p:spPr>
                <a:xfrm>
                  <a:off x="7688815" y="5839216"/>
                  <a:ext cx="21708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25" name="筆跡 124">
                  <a:extLst>
                    <a:ext uri="{FF2B5EF4-FFF2-40B4-BE49-F238E27FC236}">
                      <a16:creationId xmlns:a16="http://schemas.microsoft.com/office/drawing/2014/main" id="{C5E77E7B-1131-44FA-A462-1710B98358F0}"/>
                    </a:ext>
                  </a:extLst>
                </p14:cNvPr>
                <p14:cNvContentPartPr/>
                <p14:nvPr/>
              </p14:nvContentPartPr>
              <p14:xfrm>
                <a:off x="8030095" y="5577136"/>
                <a:ext cx="253080" cy="425160"/>
              </p14:xfrm>
            </p:contentPart>
          </mc:Choice>
          <mc:Fallback>
            <p:pic>
              <p:nvPicPr>
                <p:cNvPr id="125" name="筆跡 124">
                  <a:extLst>
                    <a:ext uri="{FF2B5EF4-FFF2-40B4-BE49-F238E27FC236}">
                      <a16:creationId xmlns:a16="http://schemas.microsoft.com/office/drawing/2014/main" id="{C5E77E7B-1131-44FA-A462-1710B98358F0}"/>
                    </a:ext>
                  </a:extLst>
                </p:cNvPr>
                <p:cNvPicPr/>
                <p:nvPr/>
              </p:nvPicPr>
              <p:blipFill>
                <a:blip r:embed="rId204"/>
                <a:stretch>
                  <a:fillRect/>
                </a:stretch>
              </p:blipFill>
              <p:spPr>
                <a:xfrm>
                  <a:off x="8021095" y="5568496"/>
                  <a:ext cx="270720" cy="44280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26" name="筆跡 125">
                  <a:extLst>
                    <a:ext uri="{FF2B5EF4-FFF2-40B4-BE49-F238E27FC236}">
                      <a16:creationId xmlns:a16="http://schemas.microsoft.com/office/drawing/2014/main" id="{CF042964-7B92-4912-A8FC-E27152F7C5AC}"/>
                    </a:ext>
                  </a:extLst>
                </p14:cNvPr>
                <p14:cNvContentPartPr/>
                <p14:nvPr/>
              </p14:nvContentPartPr>
              <p14:xfrm>
                <a:off x="8208295" y="5793856"/>
                <a:ext cx="166680" cy="159840"/>
              </p14:xfrm>
            </p:contentPart>
          </mc:Choice>
          <mc:Fallback>
            <p:pic>
              <p:nvPicPr>
                <p:cNvPr id="126" name="筆跡 125">
                  <a:extLst>
                    <a:ext uri="{FF2B5EF4-FFF2-40B4-BE49-F238E27FC236}">
                      <a16:creationId xmlns:a16="http://schemas.microsoft.com/office/drawing/2014/main" id="{CF042964-7B92-4912-A8FC-E27152F7C5AC}"/>
                    </a:ext>
                  </a:extLst>
                </p:cNvPr>
                <p:cNvPicPr/>
                <p:nvPr/>
              </p:nvPicPr>
              <p:blipFill>
                <a:blip r:embed="rId206"/>
                <a:stretch>
                  <a:fillRect/>
                </a:stretch>
              </p:blipFill>
              <p:spPr>
                <a:xfrm>
                  <a:off x="8199295" y="5784856"/>
                  <a:ext cx="18432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27" name="筆跡 126">
                  <a:extLst>
                    <a:ext uri="{FF2B5EF4-FFF2-40B4-BE49-F238E27FC236}">
                      <a16:creationId xmlns:a16="http://schemas.microsoft.com/office/drawing/2014/main" id="{E7AF5F56-B001-45E6-911A-26F088AEAC7F}"/>
                    </a:ext>
                  </a:extLst>
                </p14:cNvPr>
                <p14:cNvContentPartPr/>
                <p14:nvPr/>
              </p14:nvContentPartPr>
              <p14:xfrm>
                <a:off x="8425735" y="5789176"/>
                <a:ext cx="106920" cy="189360"/>
              </p14:xfrm>
            </p:contentPart>
          </mc:Choice>
          <mc:Fallback>
            <p:pic>
              <p:nvPicPr>
                <p:cNvPr id="127" name="筆跡 126">
                  <a:extLst>
                    <a:ext uri="{FF2B5EF4-FFF2-40B4-BE49-F238E27FC236}">
                      <a16:creationId xmlns:a16="http://schemas.microsoft.com/office/drawing/2014/main" id="{E7AF5F56-B001-45E6-911A-26F088AEAC7F}"/>
                    </a:ext>
                  </a:extLst>
                </p:cNvPr>
                <p:cNvPicPr/>
                <p:nvPr/>
              </p:nvPicPr>
              <p:blipFill>
                <a:blip r:embed="rId208"/>
                <a:stretch>
                  <a:fillRect/>
                </a:stretch>
              </p:blipFill>
              <p:spPr>
                <a:xfrm>
                  <a:off x="8416735" y="5780536"/>
                  <a:ext cx="12456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28" name="筆跡 127">
                  <a:extLst>
                    <a:ext uri="{FF2B5EF4-FFF2-40B4-BE49-F238E27FC236}">
                      <a16:creationId xmlns:a16="http://schemas.microsoft.com/office/drawing/2014/main" id="{0E3C5EF4-B5B1-4CF2-BC7C-326094FF9B96}"/>
                    </a:ext>
                  </a:extLst>
                </p14:cNvPr>
                <p14:cNvContentPartPr/>
                <p14:nvPr/>
              </p14:nvContentPartPr>
              <p14:xfrm>
                <a:off x="8615455" y="5590456"/>
                <a:ext cx="89280" cy="381960"/>
              </p14:xfrm>
            </p:contentPart>
          </mc:Choice>
          <mc:Fallback>
            <p:pic>
              <p:nvPicPr>
                <p:cNvPr id="128" name="筆跡 127">
                  <a:extLst>
                    <a:ext uri="{FF2B5EF4-FFF2-40B4-BE49-F238E27FC236}">
                      <a16:creationId xmlns:a16="http://schemas.microsoft.com/office/drawing/2014/main" id="{0E3C5EF4-B5B1-4CF2-BC7C-326094FF9B96}"/>
                    </a:ext>
                  </a:extLst>
                </p:cNvPr>
                <p:cNvPicPr/>
                <p:nvPr/>
              </p:nvPicPr>
              <p:blipFill>
                <a:blip r:embed="rId210"/>
                <a:stretch>
                  <a:fillRect/>
                </a:stretch>
              </p:blipFill>
              <p:spPr>
                <a:xfrm>
                  <a:off x="8606815" y="5581816"/>
                  <a:ext cx="106920" cy="3996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29" name="筆跡 128">
                  <a:extLst>
                    <a:ext uri="{FF2B5EF4-FFF2-40B4-BE49-F238E27FC236}">
                      <a16:creationId xmlns:a16="http://schemas.microsoft.com/office/drawing/2014/main" id="{F932AB61-D271-44E3-B5BD-F6545EFD455D}"/>
                    </a:ext>
                  </a:extLst>
                </p14:cNvPr>
                <p14:cNvContentPartPr/>
                <p14:nvPr/>
              </p14:nvContentPartPr>
              <p14:xfrm>
                <a:off x="8708695" y="5682256"/>
                <a:ext cx="223920" cy="248040"/>
              </p14:xfrm>
            </p:contentPart>
          </mc:Choice>
          <mc:Fallback>
            <p:pic>
              <p:nvPicPr>
                <p:cNvPr id="129" name="筆跡 128">
                  <a:extLst>
                    <a:ext uri="{FF2B5EF4-FFF2-40B4-BE49-F238E27FC236}">
                      <a16:creationId xmlns:a16="http://schemas.microsoft.com/office/drawing/2014/main" id="{F932AB61-D271-44E3-B5BD-F6545EFD455D}"/>
                    </a:ext>
                  </a:extLst>
                </p:cNvPr>
                <p:cNvPicPr/>
                <p:nvPr/>
              </p:nvPicPr>
              <p:blipFill>
                <a:blip r:embed="rId212"/>
                <a:stretch>
                  <a:fillRect/>
                </a:stretch>
              </p:blipFill>
              <p:spPr>
                <a:xfrm>
                  <a:off x="8700055" y="5673616"/>
                  <a:ext cx="24156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30" name="筆跡 129">
                  <a:extLst>
                    <a:ext uri="{FF2B5EF4-FFF2-40B4-BE49-F238E27FC236}">
                      <a16:creationId xmlns:a16="http://schemas.microsoft.com/office/drawing/2014/main" id="{8726F291-1980-419A-B1E9-13F63F5C2BBF}"/>
                    </a:ext>
                  </a:extLst>
                </p14:cNvPr>
                <p14:cNvContentPartPr/>
                <p14:nvPr/>
              </p14:nvContentPartPr>
              <p14:xfrm>
                <a:off x="8764135" y="5728336"/>
                <a:ext cx="189000" cy="189360"/>
              </p14:xfrm>
            </p:contentPart>
          </mc:Choice>
          <mc:Fallback>
            <p:pic>
              <p:nvPicPr>
                <p:cNvPr id="130" name="筆跡 129">
                  <a:extLst>
                    <a:ext uri="{FF2B5EF4-FFF2-40B4-BE49-F238E27FC236}">
                      <a16:creationId xmlns:a16="http://schemas.microsoft.com/office/drawing/2014/main" id="{8726F291-1980-419A-B1E9-13F63F5C2BBF}"/>
                    </a:ext>
                  </a:extLst>
                </p:cNvPr>
                <p:cNvPicPr/>
                <p:nvPr/>
              </p:nvPicPr>
              <p:blipFill>
                <a:blip r:embed="rId214"/>
                <a:stretch>
                  <a:fillRect/>
                </a:stretch>
              </p:blipFill>
              <p:spPr>
                <a:xfrm>
                  <a:off x="8755135" y="5719696"/>
                  <a:ext cx="20664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31" name="筆跡 130">
                  <a:extLst>
                    <a:ext uri="{FF2B5EF4-FFF2-40B4-BE49-F238E27FC236}">
                      <a16:creationId xmlns:a16="http://schemas.microsoft.com/office/drawing/2014/main" id="{BB84D42E-6373-4B4F-9B2C-904ED614C04D}"/>
                    </a:ext>
                  </a:extLst>
                </p14:cNvPr>
                <p14:cNvContentPartPr/>
                <p14:nvPr/>
              </p14:nvContentPartPr>
              <p14:xfrm>
                <a:off x="8952775" y="5562736"/>
                <a:ext cx="142560" cy="458280"/>
              </p14:xfrm>
            </p:contentPart>
          </mc:Choice>
          <mc:Fallback>
            <p:pic>
              <p:nvPicPr>
                <p:cNvPr id="131" name="筆跡 130">
                  <a:extLst>
                    <a:ext uri="{FF2B5EF4-FFF2-40B4-BE49-F238E27FC236}">
                      <a16:creationId xmlns:a16="http://schemas.microsoft.com/office/drawing/2014/main" id="{BB84D42E-6373-4B4F-9B2C-904ED614C04D}"/>
                    </a:ext>
                  </a:extLst>
                </p:cNvPr>
                <p:cNvPicPr/>
                <p:nvPr/>
              </p:nvPicPr>
              <p:blipFill>
                <a:blip r:embed="rId216"/>
                <a:stretch>
                  <a:fillRect/>
                </a:stretch>
              </p:blipFill>
              <p:spPr>
                <a:xfrm>
                  <a:off x="8943775" y="5553736"/>
                  <a:ext cx="160200" cy="475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7">
            <p14:nvContentPartPr>
              <p14:cNvPr id="133" name="筆跡 132">
                <a:extLst>
                  <a:ext uri="{FF2B5EF4-FFF2-40B4-BE49-F238E27FC236}">
                    <a16:creationId xmlns:a16="http://schemas.microsoft.com/office/drawing/2014/main" id="{E43F0602-5040-463F-8CE7-1DD7A99C52E4}"/>
                  </a:ext>
                </a:extLst>
              </p14:cNvPr>
              <p14:cNvContentPartPr/>
              <p14:nvPr/>
            </p14:nvContentPartPr>
            <p14:xfrm>
              <a:off x="8152855" y="5264296"/>
              <a:ext cx="686160" cy="134640"/>
            </p14:xfrm>
          </p:contentPart>
        </mc:Choice>
        <mc:Fallback>
          <p:pic>
            <p:nvPicPr>
              <p:cNvPr id="133" name="筆跡 132">
                <a:extLst>
                  <a:ext uri="{FF2B5EF4-FFF2-40B4-BE49-F238E27FC236}">
                    <a16:creationId xmlns:a16="http://schemas.microsoft.com/office/drawing/2014/main" id="{E43F0602-5040-463F-8CE7-1DD7A99C52E4}"/>
                  </a:ext>
                </a:extLst>
              </p:cNvPr>
              <p:cNvPicPr/>
              <p:nvPr/>
            </p:nvPicPr>
            <p:blipFill>
              <a:blip r:embed="rId218"/>
              <a:stretch>
                <a:fillRect/>
              </a:stretch>
            </p:blipFill>
            <p:spPr>
              <a:xfrm>
                <a:off x="8144215" y="5255656"/>
                <a:ext cx="703800" cy="152280"/>
              </a:xfrm>
              <a:prstGeom prst="rect">
                <a:avLst/>
              </a:prstGeom>
            </p:spPr>
          </p:pic>
        </mc:Fallback>
      </mc:AlternateContent>
      <p:grpSp>
        <p:nvGrpSpPr>
          <p:cNvPr id="136" name="群組 135">
            <a:extLst>
              <a:ext uri="{FF2B5EF4-FFF2-40B4-BE49-F238E27FC236}">
                <a16:creationId xmlns:a16="http://schemas.microsoft.com/office/drawing/2014/main" id="{5C9C65ED-6CB0-4051-8EEF-8F6E109D2F41}"/>
              </a:ext>
            </a:extLst>
          </p:cNvPr>
          <p:cNvGrpSpPr/>
          <p:nvPr/>
        </p:nvGrpSpPr>
        <p:grpSpPr>
          <a:xfrm>
            <a:off x="8462455" y="4743736"/>
            <a:ext cx="468000" cy="326520"/>
            <a:chOff x="8462455" y="4743736"/>
            <a:chExt cx="468000" cy="326520"/>
          </a:xfrm>
        </p:grpSpPr>
        <mc:AlternateContent xmlns:mc="http://schemas.openxmlformats.org/markup-compatibility/2006">
          <mc:Choice xmlns:p14="http://schemas.microsoft.com/office/powerpoint/2010/main" Requires="p14">
            <p:contentPart p14:bwMode="auto" r:id="rId219">
              <p14:nvContentPartPr>
                <p14:cNvPr id="134" name="筆跡 133">
                  <a:extLst>
                    <a:ext uri="{FF2B5EF4-FFF2-40B4-BE49-F238E27FC236}">
                      <a16:creationId xmlns:a16="http://schemas.microsoft.com/office/drawing/2014/main" id="{EC1EDAAB-0F51-4C33-937D-DCFD8E8B3215}"/>
                    </a:ext>
                  </a:extLst>
                </p14:cNvPr>
                <p14:cNvContentPartPr/>
                <p14:nvPr/>
              </p14:nvContentPartPr>
              <p14:xfrm>
                <a:off x="8462455" y="4825456"/>
                <a:ext cx="223920" cy="244800"/>
              </p14:xfrm>
            </p:contentPart>
          </mc:Choice>
          <mc:Fallback>
            <p:pic>
              <p:nvPicPr>
                <p:cNvPr id="134" name="筆跡 133">
                  <a:extLst>
                    <a:ext uri="{FF2B5EF4-FFF2-40B4-BE49-F238E27FC236}">
                      <a16:creationId xmlns:a16="http://schemas.microsoft.com/office/drawing/2014/main" id="{EC1EDAAB-0F51-4C33-937D-DCFD8E8B3215}"/>
                    </a:ext>
                  </a:extLst>
                </p:cNvPr>
                <p:cNvPicPr/>
                <p:nvPr/>
              </p:nvPicPr>
              <p:blipFill>
                <a:blip r:embed="rId220"/>
                <a:stretch>
                  <a:fillRect/>
                </a:stretch>
              </p:blipFill>
              <p:spPr>
                <a:xfrm>
                  <a:off x="8453815" y="4816816"/>
                  <a:ext cx="24156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35" name="筆跡 134">
                  <a:extLst>
                    <a:ext uri="{FF2B5EF4-FFF2-40B4-BE49-F238E27FC236}">
                      <a16:creationId xmlns:a16="http://schemas.microsoft.com/office/drawing/2014/main" id="{B5B60DAB-C998-44F3-ABF5-2B6A8D102F9C}"/>
                    </a:ext>
                  </a:extLst>
                </p14:cNvPr>
                <p14:cNvContentPartPr/>
                <p14:nvPr/>
              </p14:nvContentPartPr>
              <p14:xfrm>
                <a:off x="8755855" y="4743736"/>
                <a:ext cx="174600" cy="111960"/>
              </p14:xfrm>
            </p:contentPart>
          </mc:Choice>
          <mc:Fallback>
            <p:pic>
              <p:nvPicPr>
                <p:cNvPr id="135" name="筆跡 134">
                  <a:extLst>
                    <a:ext uri="{FF2B5EF4-FFF2-40B4-BE49-F238E27FC236}">
                      <a16:creationId xmlns:a16="http://schemas.microsoft.com/office/drawing/2014/main" id="{B5B60DAB-C998-44F3-ABF5-2B6A8D102F9C}"/>
                    </a:ext>
                  </a:extLst>
                </p:cNvPr>
                <p:cNvPicPr/>
                <p:nvPr/>
              </p:nvPicPr>
              <p:blipFill>
                <a:blip r:embed="rId222"/>
                <a:stretch>
                  <a:fillRect/>
                </a:stretch>
              </p:blipFill>
              <p:spPr>
                <a:xfrm>
                  <a:off x="8747215" y="4734736"/>
                  <a:ext cx="192240" cy="129600"/>
                </a:xfrm>
                <a:prstGeom prst="rect">
                  <a:avLst/>
                </a:prstGeom>
              </p:spPr>
            </p:pic>
          </mc:Fallback>
        </mc:AlternateContent>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標題 1">
                <a:extLst>
                  <a:ext uri="{FF2B5EF4-FFF2-40B4-BE49-F238E27FC236}">
                    <a16:creationId xmlns:a16="http://schemas.microsoft.com/office/drawing/2014/main" id="{3DBDA059-0A76-462A-BB39-46BC1BC1AF84}"/>
                  </a:ext>
                </a:extLst>
              </p:cNvPr>
              <p:cNvSpPr>
                <a:spLocks noGrp="1"/>
              </p:cNvSpPr>
              <p:nvPr>
                <p:ph type="title"/>
              </p:nvPr>
            </p:nvSpPr>
            <p:spPr/>
            <p:txBody>
              <a:bodyPr/>
              <a:lstStyle/>
              <a:p>
                <a:r>
                  <a:rPr lang="zh-TW" altLang="en-US" dirty="0"/>
                  <a:t>樣本的變異數</a:t>
                </a:r>
                <a14:m>
                  <m:oMath xmlns:m="http://schemas.openxmlformats.org/officeDocument/2006/math">
                    <m:sSup>
                      <m:sSupPr>
                        <m:ctrlPr>
                          <a:rPr lang="en-US" altLang="zh-TW" b="1" i="1" smtClean="0">
                            <a:latin typeface="Cambria Math" panose="02040503050406030204" pitchFamily="18" charset="0"/>
                          </a:rPr>
                        </m:ctrlPr>
                      </m:sSupPr>
                      <m:e>
                        <m:r>
                          <a:rPr lang="en-US" altLang="zh-TW" b="1" i="1" smtClean="0">
                            <a:latin typeface="Cambria Math" panose="02040503050406030204" pitchFamily="18" charset="0"/>
                          </a:rPr>
                          <m:t>𝑺</m:t>
                        </m:r>
                      </m:e>
                      <m:sup>
                        <m:r>
                          <a:rPr lang="en-US" altLang="zh-TW" b="1" i="1" smtClean="0">
                            <a:latin typeface="Cambria Math" panose="02040503050406030204" pitchFamily="18" charset="0"/>
                          </a:rPr>
                          <m:t>𝟐</m:t>
                        </m:r>
                      </m:sup>
                    </m:sSup>
                    <m:r>
                      <a:rPr lang="zh-TW" altLang="en-US" i="1">
                        <a:latin typeface="Cambria Math" panose="02040503050406030204" pitchFamily="18" charset="0"/>
                      </a:rPr>
                      <m:t>公式</m:t>
                    </m:r>
                  </m:oMath>
                </a14:m>
                <a:r>
                  <a:rPr lang="zh-TW" altLang="en-US" dirty="0"/>
                  <a:t>中的</a:t>
                </a:r>
                <a:r>
                  <a:rPr lang="en-US" altLang="zh-TW" dirty="0"/>
                  <a:t>(n-1)</a:t>
                </a:r>
                <a:endParaRPr lang="zh-TW" altLang="en-US" dirty="0"/>
              </a:p>
            </p:txBody>
          </p:sp>
        </mc:Choice>
        <mc:Fallback>
          <p:sp>
            <p:nvSpPr>
              <p:cNvPr id="2" name="標題 1">
                <a:extLst>
                  <a:ext uri="{FF2B5EF4-FFF2-40B4-BE49-F238E27FC236}">
                    <a16:creationId xmlns:a16="http://schemas.microsoft.com/office/drawing/2014/main" id="{3DBDA059-0A76-462A-BB39-46BC1BC1AF84}"/>
                  </a:ext>
                </a:extLst>
              </p:cNvPr>
              <p:cNvSpPr>
                <a:spLocks noGrp="1" noRot="1" noChangeAspect="1" noMove="1" noResize="1" noEditPoints="1" noAdjustHandles="1" noChangeArrowheads="1" noChangeShapeType="1" noTextEdit="1"/>
              </p:cNvSpPr>
              <p:nvPr>
                <p:ph type="title"/>
              </p:nvPr>
            </p:nvSpPr>
            <p:spPr>
              <a:blipFill>
                <a:blip r:embed="rId2"/>
                <a:stretch>
                  <a:fillRect l="-2654" b="-23333"/>
                </a:stretch>
              </a:blipFill>
            </p:spPr>
            <p:txBody>
              <a:bodyPr/>
              <a:lstStyle/>
              <a:p>
                <a:r>
                  <a:rPr lang="zh-TW" altLang="en-US">
                    <a:noFill/>
                  </a:rPr>
                  <a:t> </a:t>
                </a:r>
              </a:p>
            </p:txBody>
          </p:sp>
        </mc:Fallback>
      </mc:AlternateContent>
      <p:sp>
        <p:nvSpPr>
          <p:cNvPr id="5" name="投影片編號版面配置區 4">
            <a:extLst>
              <a:ext uri="{FF2B5EF4-FFF2-40B4-BE49-F238E27FC236}">
                <a16:creationId xmlns:a16="http://schemas.microsoft.com/office/drawing/2014/main" id="{D20771DB-878D-47E4-AA26-C2A7C14E416E}"/>
              </a:ext>
            </a:extLst>
          </p:cNvPr>
          <p:cNvSpPr>
            <a:spLocks noGrp="1"/>
          </p:cNvSpPr>
          <p:nvPr>
            <p:ph type="sldNum" sz="quarter" idx="12"/>
          </p:nvPr>
        </p:nvSpPr>
        <p:spPr>
          <a:xfrm>
            <a:off x="8766753" y="6525344"/>
            <a:ext cx="368334" cy="332656"/>
          </a:xfrm>
        </p:spPr>
        <p:txBody>
          <a:bodyPr/>
          <a:lstStyle/>
          <a:p>
            <a:fld id="{DAAAF93A-8B9C-4FF2-AD62-E5482326ED1A}" type="slidenum">
              <a:rPr lang="zh-TW" altLang="en-US" smtClean="0"/>
              <a:pPr/>
              <a:t>11</a:t>
            </a:fld>
            <a:endParaRPr lang="zh-TW" altLang="en-US" dirty="0"/>
          </a:p>
        </p:txBody>
      </p:sp>
      <p:grpSp>
        <p:nvGrpSpPr>
          <p:cNvPr id="305" name="群組 304">
            <a:extLst>
              <a:ext uri="{FF2B5EF4-FFF2-40B4-BE49-F238E27FC236}">
                <a16:creationId xmlns:a16="http://schemas.microsoft.com/office/drawing/2014/main" id="{FD529019-DF91-4547-B81B-01F991ECB139}"/>
              </a:ext>
            </a:extLst>
          </p:cNvPr>
          <p:cNvGrpSpPr/>
          <p:nvPr/>
        </p:nvGrpSpPr>
        <p:grpSpPr>
          <a:xfrm>
            <a:off x="305273" y="1463756"/>
            <a:ext cx="5490864" cy="3693436"/>
            <a:chOff x="412619" y="1226704"/>
            <a:chExt cx="8144280" cy="5553720"/>
          </a:xfrm>
        </p:grpSpPr>
        <p:grpSp>
          <p:nvGrpSpPr>
            <p:cNvPr id="29" name="群組 28">
              <a:extLst>
                <a:ext uri="{FF2B5EF4-FFF2-40B4-BE49-F238E27FC236}">
                  <a16:creationId xmlns:a16="http://schemas.microsoft.com/office/drawing/2014/main" id="{242E26BF-AFE1-4AAF-AB9E-CEE7A7A25C2F}"/>
                </a:ext>
              </a:extLst>
            </p:cNvPr>
            <p:cNvGrpSpPr/>
            <p:nvPr/>
          </p:nvGrpSpPr>
          <p:grpSpPr>
            <a:xfrm>
              <a:off x="412619" y="1371424"/>
              <a:ext cx="1467360" cy="466920"/>
              <a:chOff x="412619" y="1371424"/>
              <a:chExt cx="1467360" cy="466920"/>
            </a:xfrm>
          </p:grpSpPr>
          <mc:AlternateContent xmlns:mc="http://schemas.openxmlformats.org/markup-compatibility/2006">
            <mc:Choice xmlns:p14="http://schemas.microsoft.com/office/powerpoint/2010/main" Requires="p14">
              <p:contentPart p14:bwMode="auto" r:id="rId3">
                <p14:nvContentPartPr>
                  <p14:cNvPr id="6" name="筆跡 5">
                    <a:extLst>
                      <a:ext uri="{FF2B5EF4-FFF2-40B4-BE49-F238E27FC236}">
                        <a16:creationId xmlns:a16="http://schemas.microsoft.com/office/drawing/2014/main" id="{80D0DEA7-8254-4C0C-90E3-DA3E061ECF3B}"/>
                      </a:ext>
                    </a:extLst>
                  </p14:cNvPr>
                  <p14:cNvContentPartPr/>
                  <p14:nvPr/>
                </p14:nvContentPartPr>
                <p14:xfrm>
                  <a:off x="412619" y="1412104"/>
                  <a:ext cx="191160" cy="36720"/>
                </p14:xfrm>
              </p:contentPart>
            </mc:Choice>
            <mc:Fallback>
              <p:pic>
                <p:nvPicPr>
                  <p:cNvPr id="6" name="筆跡 5">
                    <a:extLst>
                      <a:ext uri="{FF2B5EF4-FFF2-40B4-BE49-F238E27FC236}">
                        <a16:creationId xmlns:a16="http://schemas.microsoft.com/office/drawing/2014/main" id="{80D0DEA7-8254-4C0C-90E3-DA3E061ECF3B}"/>
                      </a:ext>
                    </a:extLst>
                  </p:cNvPr>
                  <p:cNvPicPr/>
                  <p:nvPr/>
                </p:nvPicPr>
                <p:blipFill>
                  <a:blip r:embed="rId4"/>
                  <a:stretch>
                    <a:fillRect/>
                  </a:stretch>
                </p:blipFill>
                <p:spPr>
                  <a:xfrm>
                    <a:off x="399307" y="1399144"/>
                    <a:ext cx="217251" cy="631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筆跡 6">
                    <a:extLst>
                      <a:ext uri="{FF2B5EF4-FFF2-40B4-BE49-F238E27FC236}">
                        <a16:creationId xmlns:a16="http://schemas.microsoft.com/office/drawing/2014/main" id="{EDBFB04E-7E0A-44BE-AF20-25F8EFDDF59D}"/>
                      </a:ext>
                    </a:extLst>
                  </p14:cNvPr>
                  <p14:cNvContentPartPr/>
                  <p14:nvPr/>
                </p14:nvContentPartPr>
                <p14:xfrm>
                  <a:off x="454019" y="1440184"/>
                  <a:ext cx="120240" cy="309600"/>
                </p14:xfrm>
              </p:contentPart>
            </mc:Choice>
            <mc:Fallback>
              <p:pic>
                <p:nvPicPr>
                  <p:cNvPr id="7" name="筆跡 6">
                    <a:extLst>
                      <a:ext uri="{FF2B5EF4-FFF2-40B4-BE49-F238E27FC236}">
                        <a16:creationId xmlns:a16="http://schemas.microsoft.com/office/drawing/2014/main" id="{EDBFB04E-7E0A-44BE-AF20-25F8EFDDF59D}"/>
                      </a:ext>
                    </a:extLst>
                  </p:cNvPr>
                  <p:cNvPicPr/>
                  <p:nvPr/>
                </p:nvPicPr>
                <p:blipFill>
                  <a:blip r:embed="rId6"/>
                  <a:stretch>
                    <a:fillRect/>
                  </a:stretch>
                </p:blipFill>
                <p:spPr>
                  <a:xfrm>
                    <a:off x="441250" y="1426676"/>
                    <a:ext cx="146310" cy="336075"/>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筆跡 7">
                    <a:extLst>
                      <a:ext uri="{FF2B5EF4-FFF2-40B4-BE49-F238E27FC236}">
                        <a16:creationId xmlns:a16="http://schemas.microsoft.com/office/drawing/2014/main" id="{359372C5-797C-4890-93A5-D4E011B612D8}"/>
                      </a:ext>
                    </a:extLst>
                  </p14:cNvPr>
                  <p14:cNvContentPartPr/>
                  <p14:nvPr/>
                </p14:nvContentPartPr>
                <p14:xfrm>
                  <a:off x="473819" y="1592824"/>
                  <a:ext cx="92160" cy="4680"/>
                </p14:xfrm>
              </p:contentPart>
            </mc:Choice>
            <mc:Fallback>
              <p:pic>
                <p:nvPicPr>
                  <p:cNvPr id="8" name="筆跡 7">
                    <a:extLst>
                      <a:ext uri="{FF2B5EF4-FFF2-40B4-BE49-F238E27FC236}">
                        <a16:creationId xmlns:a16="http://schemas.microsoft.com/office/drawing/2014/main" id="{359372C5-797C-4890-93A5-D4E011B612D8}"/>
                      </a:ext>
                    </a:extLst>
                  </p:cNvPr>
                  <p:cNvPicPr/>
                  <p:nvPr/>
                </p:nvPicPr>
                <p:blipFill>
                  <a:blip r:embed="rId8"/>
                  <a:stretch>
                    <a:fillRect/>
                  </a:stretch>
                </p:blipFill>
                <p:spPr>
                  <a:xfrm>
                    <a:off x="460501" y="1579824"/>
                    <a:ext cx="118263" cy="30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筆跡 8">
                    <a:extLst>
                      <a:ext uri="{FF2B5EF4-FFF2-40B4-BE49-F238E27FC236}">
                        <a16:creationId xmlns:a16="http://schemas.microsoft.com/office/drawing/2014/main" id="{C4B49293-DE6E-40E4-A07C-0A91BBD05785}"/>
                      </a:ext>
                    </a:extLst>
                  </p14:cNvPr>
                  <p14:cNvContentPartPr/>
                  <p14:nvPr/>
                </p14:nvContentPartPr>
                <p14:xfrm>
                  <a:off x="756419" y="1371424"/>
                  <a:ext cx="82440" cy="412920"/>
                </p14:xfrm>
              </p:contentPart>
            </mc:Choice>
            <mc:Fallback>
              <p:pic>
                <p:nvPicPr>
                  <p:cNvPr id="9" name="筆跡 8">
                    <a:extLst>
                      <a:ext uri="{FF2B5EF4-FFF2-40B4-BE49-F238E27FC236}">
                        <a16:creationId xmlns:a16="http://schemas.microsoft.com/office/drawing/2014/main" id="{C4B49293-DE6E-40E4-A07C-0A91BBD05785}"/>
                      </a:ext>
                    </a:extLst>
                  </p:cNvPr>
                  <p:cNvPicPr/>
                  <p:nvPr/>
                </p:nvPicPr>
                <p:blipFill>
                  <a:blip r:embed="rId10"/>
                  <a:stretch>
                    <a:fillRect/>
                  </a:stretch>
                </p:blipFill>
                <p:spPr>
                  <a:xfrm>
                    <a:off x="743654" y="1357895"/>
                    <a:ext cx="108502" cy="439438"/>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筆跡 9">
                    <a:extLst>
                      <a:ext uri="{FF2B5EF4-FFF2-40B4-BE49-F238E27FC236}">
                        <a16:creationId xmlns:a16="http://schemas.microsoft.com/office/drawing/2014/main" id="{4B9B58E2-88D3-4A9A-9904-E9D3A50F9CC5}"/>
                      </a:ext>
                    </a:extLst>
                  </p14:cNvPr>
                  <p14:cNvContentPartPr/>
                  <p14:nvPr/>
                </p14:nvContentPartPr>
                <p14:xfrm>
                  <a:off x="880619" y="1493104"/>
                  <a:ext cx="227160" cy="218160"/>
                </p14:xfrm>
              </p:contentPart>
            </mc:Choice>
            <mc:Fallback>
              <p:pic>
                <p:nvPicPr>
                  <p:cNvPr id="10" name="筆跡 9">
                    <a:extLst>
                      <a:ext uri="{FF2B5EF4-FFF2-40B4-BE49-F238E27FC236}">
                        <a16:creationId xmlns:a16="http://schemas.microsoft.com/office/drawing/2014/main" id="{4B9B58E2-88D3-4A9A-9904-E9D3A50F9CC5}"/>
                      </a:ext>
                    </a:extLst>
                  </p:cNvPr>
                  <p:cNvPicPr/>
                  <p:nvPr/>
                </p:nvPicPr>
                <p:blipFill>
                  <a:blip r:embed="rId12"/>
                  <a:stretch>
                    <a:fillRect/>
                  </a:stretch>
                </p:blipFill>
                <p:spPr>
                  <a:xfrm>
                    <a:off x="867257" y="1479604"/>
                    <a:ext cx="253350" cy="2446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筆跡 10">
                    <a:extLst>
                      <a:ext uri="{FF2B5EF4-FFF2-40B4-BE49-F238E27FC236}">
                        <a16:creationId xmlns:a16="http://schemas.microsoft.com/office/drawing/2014/main" id="{5531E943-7CCC-4289-9AB1-8FF4F6C4580A}"/>
                      </a:ext>
                    </a:extLst>
                  </p14:cNvPr>
                  <p14:cNvContentPartPr/>
                  <p14:nvPr/>
                </p14:nvContentPartPr>
                <p14:xfrm>
                  <a:off x="1140539" y="1455304"/>
                  <a:ext cx="142920" cy="60480"/>
                </p14:xfrm>
              </p:contentPart>
            </mc:Choice>
            <mc:Fallback>
              <p:pic>
                <p:nvPicPr>
                  <p:cNvPr id="11" name="筆跡 10">
                    <a:extLst>
                      <a:ext uri="{FF2B5EF4-FFF2-40B4-BE49-F238E27FC236}">
                        <a16:creationId xmlns:a16="http://schemas.microsoft.com/office/drawing/2014/main" id="{5531E943-7CCC-4289-9AB1-8FF4F6C4580A}"/>
                      </a:ext>
                    </a:extLst>
                  </p:cNvPr>
                  <p:cNvPicPr/>
                  <p:nvPr/>
                </p:nvPicPr>
                <p:blipFill>
                  <a:blip r:embed="rId14"/>
                  <a:stretch>
                    <a:fillRect/>
                  </a:stretch>
                </p:blipFill>
                <p:spPr>
                  <a:xfrm>
                    <a:off x="1127740" y="1441804"/>
                    <a:ext cx="169051" cy="869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筆跡 11">
                    <a:extLst>
                      <a:ext uri="{FF2B5EF4-FFF2-40B4-BE49-F238E27FC236}">
                        <a16:creationId xmlns:a16="http://schemas.microsoft.com/office/drawing/2014/main" id="{D6182318-AAEE-40D3-AE60-EAE8A02373C5}"/>
                      </a:ext>
                    </a:extLst>
                  </p14:cNvPr>
                  <p14:cNvContentPartPr/>
                  <p14:nvPr/>
                </p14:nvContentPartPr>
                <p14:xfrm>
                  <a:off x="1329539" y="1399144"/>
                  <a:ext cx="124200" cy="439200"/>
                </p14:xfrm>
              </p:contentPart>
            </mc:Choice>
            <mc:Fallback>
              <p:pic>
                <p:nvPicPr>
                  <p:cNvPr id="12" name="筆跡 11">
                    <a:extLst>
                      <a:ext uri="{FF2B5EF4-FFF2-40B4-BE49-F238E27FC236}">
                        <a16:creationId xmlns:a16="http://schemas.microsoft.com/office/drawing/2014/main" id="{D6182318-AAEE-40D3-AE60-EAE8A02373C5}"/>
                      </a:ext>
                    </a:extLst>
                  </p:cNvPr>
                  <p:cNvPicPr/>
                  <p:nvPr/>
                </p:nvPicPr>
                <p:blipFill>
                  <a:blip r:embed="rId16"/>
                  <a:stretch>
                    <a:fillRect/>
                  </a:stretch>
                </p:blipFill>
                <p:spPr>
                  <a:xfrm>
                    <a:off x="1316213" y="1385605"/>
                    <a:ext cx="150319" cy="465736"/>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筆跡 12">
                    <a:extLst>
                      <a:ext uri="{FF2B5EF4-FFF2-40B4-BE49-F238E27FC236}">
                        <a16:creationId xmlns:a16="http://schemas.microsoft.com/office/drawing/2014/main" id="{0DE20836-62F3-49B4-85A4-B771B946AA79}"/>
                      </a:ext>
                    </a:extLst>
                  </p14:cNvPr>
                  <p14:cNvContentPartPr/>
                  <p14:nvPr/>
                </p14:nvContentPartPr>
                <p14:xfrm>
                  <a:off x="1652819" y="1543144"/>
                  <a:ext cx="212400" cy="22320"/>
                </p14:xfrm>
              </p:contentPart>
            </mc:Choice>
            <mc:Fallback>
              <p:pic>
                <p:nvPicPr>
                  <p:cNvPr id="13" name="筆跡 12">
                    <a:extLst>
                      <a:ext uri="{FF2B5EF4-FFF2-40B4-BE49-F238E27FC236}">
                        <a16:creationId xmlns:a16="http://schemas.microsoft.com/office/drawing/2014/main" id="{0DE20836-62F3-49B4-85A4-B771B946AA79}"/>
                      </a:ext>
                    </a:extLst>
                  </p:cNvPr>
                  <p:cNvPicPr/>
                  <p:nvPr/>
                </p:nvPicPr>
                <p:blipFill>
                  <a:blip r:embed="rId18"/>
                  <a:stretch>
                    <a:fillRect/>
                  </a:stretch>
                </p:blipFill>
                <p:spPr>
                  <a:xfrm>
                    <a:off x="1639477" y="1530079"/>
                    <a:ext cx="238550" cy="48995"/>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筆跡 13">
                    <a:extLst>
                      <a:ext uri="{FF2B5EF4-FFF2-40B4-BE49-F238E27FC236}">
                        <a16:creationId xmlns:a16="http://schemas.microsoft.com/office/drawing/2014/main" id="{2F1061A9-6B0C-42A1-9242-5E94F3699E08}"/>
                      </a:ext>
                    </a:extLst>
                  </p14:cNvPr>
                  <p14:cNvContentPartPr/>
                  <p14:nvPr/>
                </p14:nvContentPartPr>
                <p14:xfrm>
                  <a:off x="1678019" y="1633504"/>
                  <a:ext cx="201960" cy="15480"/>
                </p14:xfrm>
              </p:contentPart>
            </mc:Choice>
            <mc:Fallback>
              <p:pic>
                <p:nvPicPr>
                  <p:cNvPr id="14" name="筆跡 13">
                    <a:extLst>
                      <a:ext uri="{FF2B5EF4-FFF2-40B4-BE49-F238E27FC236}">
                        <a16:creationId xmlns:a16="http://schemas.microsoft.com/office/drawing/2014/main" id="{2F1061A9-6B0C-42A1-9242-5E94F3699E08}"/>
                      </a:ext>
                    </a:extLst>
                  </p:cNvPr>
                  <p:cNvPicPr/>
                  <p:nvPr/>
                </p:nvPicPr>
                <p:blipFill>
                  <a:blip r:embed="rId20"/>
                  <a:stretch>
                    <a:fillRect/>
                  </a:stretch>
                </p:blipFill>
                <p:spPr>
                  <a:xfrm>
                    <a:off x="1664662" y="1620159"/>
                    <a:ext cx="228140" cy="4163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
              <p14:nvContentPartPr>
                <p14:cNvPr id="15" name="筆跡 14">
                  <a:extLst>
                    <a:ext uri="{FF2B5EF4-FFF2-40B4-BE49-F238E27FC236}">
                      <a16:creationId xmlns:a16="http://schemas.microsoft.com/office/drawing/2014/main" id="{DF6D00FA-22CD-4C16-8360-A49C29659B06}"/>
                    </a:ext>
                  </a:extLst>
                </p14:cNvPr>
                <p14:cNvContentPartPr/>
                <p14:nvPr/>
              </p14:nvContentPartPr>
              <p14:xfrm>
                <a:off x="2137379" y="1438024"/>
                <a:ext cx="250200" cy="18000"/>
              </p14:xfrm>
            </p:contentPart>
          </mc:Choice>
          <mc:Fallback>
            <p:pic>
              <p:nvPicPr>
                <p:cNvPr id="15" name="筆跡 14">
                  <a:extLst>
                    <a:ext uri="{FF2B5EF4-FFF2-40B4-BE49-F238E27FC236}">
                      <a16:creationId xmlns:a16="http://schemas.microsoft.com/office/drawing/2014/main" id="{DF6D00FA-22CD-4C16-8360-A49C29659B06}"/>
                    </a:ext>
                  </a:extLst>
                </p:cNvPr>
                <p:cNvPicPr/>
                <p:nvPr/>
              </p:nvPicPr>
              <p:blipFill>
                <a:blip r:embed="rId22"/>
                <a:stretch>
                  <a:fillRect/>
                </a:stretch>
              </p:blipFill>
              <p:spPr>
                <a:xfrm>
                  <a:off x="2124042" y="1424388"/>
                  <a:ext cx="276340" cy="44727"/>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6" name="筆跡 15">
                  <a:extLst>
                    <a:ext uri="{FF2B5EF4-FFF2-40B4-BE49-F238E27FC236}">
                      <a16:creationId xmlns:a16="http://schemas.microsoft.com/office/drawing/2014/main" id="{4696026F-B268-486D-B3DE-603A51011984}"/>
                    </a:ext>
                  </a:extLst>
                </p14:cNvPr>
                <p14:cNvContentPartPr/>
                <p14:nvPr/>
              </p14:nvContentPartPr>
              <p14:xfrm>
                <a:off x="2198219" y="1468264"/>
                <a:ext cx="126360" cy="275040"/>
              </p14:xfrm>
            </p:contentPart>
          </mc:Choice>
          <mc:Fallback>
            <p:pic>
              <p:nvPicPr>
                <p:cNvPr id="16" name="筆跡 15">
                  <a:extLst>
                    <a:ext uri="{FF2B5EF4-FFF2-40B4-BE49-F238E27FC236}">
                      <a16:creationId xmlns:a16="http://schemas.microsoft.com/office/drawing/2014/main" id="{4696026F-B268-486D-B3DE-603A51011984}"/>
                    </a:ext>
                  </a:extLst>
                </p:cNvPr>
                <p:cNvPicPr/>
                <p:nvPr/>
              </p:nvPicPr>
              <p:blipFill>
                <a:blip r:embed="rId24"/>
                <a:stretch>
                  <a:fillRect/>
                </a:stretch>
              </p:blipFill>
              <p:spPr>
                <a:xfrm>
                  <a:off x="2184890" y="1454729"/>
                  <a:ext cx="152485" cy="301569"/>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7" name="筆跡 16">
                  <a:extLst>
                    <a:ext uri="{FF2B5EF4-FFF2-40B4-BE49-F238E27FC236}">
                      <a16:creationId xmlns:a16="http://schemas.microsoft.com/office/drawing/2014/main" id="{87C2E975-F780-4C55-A27A-0207FFD4B768}"/>
                    </a:ext>
                  </a:extLst>
                </p14:cNvPr>
                <p14:cNvContentPartPr/>
                <p14:nvPr/>
              </p14:nvContentPartPr>
              <p14:xfrm>
                <a:off x="2217299" y="1534864"/>
                <a:ext cx="195480" cy="71280"/>
              </p14:xfrm>
            </p:contentPart>
          </mc:Choice>
          <mc:Fallback>
            <p:pic>
              <p:nvPicPr>
                <p:cNvPr id="17" name="筆跡 16">
                  <a:extLst>
                    <a:ext uri="{FF2B5EF4-FFF2-40B4-BE49-F238E27FC236}">
                      <a16:creationId xmlns:a16="http://schemas.microsoft.com/office/drawing/2014/main" id="{87C2E975-F780-4C55-A27A-0207FFD4B768}"/>
                    </a:ext>
                  </a:extLst>
                </p:cNvPr>
                <p:cNvPicPr/>
                <p:nvPr/>
              </p:nvPicPr>
              <p:blipFill>
                <a:blip r:embed="rId26"/>
                <a:stretch>
                  <a:fillRect/>
                </a:stretch>
              </p:blipFill>
              <p:spPr>
                <a:xfrm>
                  <a:off x="2203947" y="1521364"/>
                  <a:ext cx="221651" cy="97740"/>
                </a:xfrm>
                <a:prstGeom prst="rect">
                  <a:avLst/>
                </a:prstGeom>
              </p:spPr>
            </p:pic>
          </mc:Fallback>
        </mc:AlternateContent>
        <p:grpSp>
          <p:nvGrpSpPr>
            <p:cNvPr id="50" name="群組 49">
              <a:extLst>
                <a:ext uri="{FF2B5EF4-FFF2-40B4-BE49-F238E27FC236}">
                  <a16:creationId xmlns:a16="http://schemas.microsoft.com/office/drawing/2014/main" id="{2FCA1EE4-50F4-48EA-8ADA-1D747937A045}"/>
                </a:ext>
              </a:extLst>
            </p:cNvPr>
            <p:cNvGrpSpPr/>
            <p:nvPr/>
          </p:nvGrpSpPr>
          <p:grpSpPr>
            <a:xfrm>
              <a:off x="2859539" y="1226704"/>
              <a:ext cx="2730240" cy="738000"/>
              <a:chOff x="2859539" y="1226704"/>
              <a:chExt cx="2730240" cy="738000"/>
            </a:xfrm>
          </p:grpSpPr>
          <mc:AlternateContent xmlns:mc="http://schemas.openxmlformats.org/markup-compatibility/2006">
            <mc:Choice xmlns:p14="http://schemas.microsoft.com/office/powerpoint/2010/main" Requires="p14">
              <p:contentPart p14:bwMode="auto" r:id="rId27">
                <p14:nvContentPartPr>
                  <p14:cNvPr id="19" name="筆跡 18">
                    <a:extLst>
                      <a:ext uri="{FF2B5EF4-FFF2-40B4-BE49-F238E27FC236}">
                        <a16:creationId xmlns:a16="http://schemas.microsoft.com/office/drawing/2014/main" id="{7A2C1ECB-28D4-405C-9BE3-4B94EEA54916}"/>
                      </a:ext>
                    </a:extLst>
                  </p14:cNvPr>
                  <p14:cNvContentPartPr/>
                  <p14:nvPr/>
                </p14:nvContentPartPr>
                <p14:xfrm>
                  <a:off x="2859539" y="1584184"/>
                  <a:ext cx="539280" cy="59400"/>
                </p14:xfrm>
              </p:contentPart>
            </mc:Choice>
            <mc:Fallback>
              <p:pic>
                <p:nvPicPr>
                  <p:cNvPr id="19" name="筆跡 18">
                    <a:extLst>
                      <a:ext uri="{FF2B5EF4-FFF2-40B4-BE49-F238E27FC236}">
                        <a16:creationId xmlns:a16="http://schemas.microsoft.com/office/drawing/2014/main" id="{7A2C1ECB-28D4-405C-9BE3-4B94EEA54916}"/>
                      </a:ext>
                    </a:extLst>
                  </p:cNvPr>
                  <p:cNvPicPr/>
                  <p:nvPr/>
                </p:nvPicPr>
                <p:blipFill>
                  <a:blip r:embed="rId28"/>
                  <a:stretch>
                    <a:fillRect/>
                  </a:stretch>
                </p:blipFill>
                <p:spPr>
                  <a:xfrm>
                    <a:off x="2846724" y="1570684"/>
                    <a:ext cx="565443" cy="858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0" name="筆跡 19">
                    <a:extLst>
                      <a:ext uri="{FF2B5EF4-FFF2-40B4-BE49-F238E27FC236}">
                        <a16:creationId xmlns:a16="http://schemas.microsoft.com/office/drawing/2014/main" id="{5F251A95-6238-4D7D-9F2E-0C0277B0C543}"/>
                      </a:ext>
                    </a:extLst>
                  </p14:cNvPr>
                  <p14:cNvContentPartPr/>
                  <p14:nvPr/>
                </p14:nvContentPartPr>
                <p14:xfrm>
                  <a:off x="2970779" y="1734664"/>
                  <a:ext cx="100800" cy="213120"/>
                </p14:xfrm>
              </p:contentPart>
            </mc:Choice>
            <mc:Fallback>
              <p:pic>
                <p:nvPicPr>
                  <p:cNvPr id="20" name="筆跡 19">
                    <a:extLst>
                      <a:ext uri="{FF2B5EF4-FFF2-40B4-BE49-F238E27FC236}">
                        <a16:creationId xmlns:a16="http://schemas.microsoft.com/office/drawing/2014/main" id="{5F251A95-6238-4D7D-9F2E-0C0277B0C543}"/>
                      </a:ext>
                    </a:extLst>
                  </p:cNvPr>
                  <p:cNvPicPr/>
                  <p:nvPr/>
                </p:nvPicPr>
                <p:blipFill>
                  <a:blip r:embed="rId30"/>
                  <a:stretch>
                    <a:fillRect/>
                  </a:stretch>
                </p:blipFill>
                <p:spPr>
                  <a:xfrm>
                    <a:off x="2957446" y="1721141"/>
                    <a:ext cx="126933" cy="239625"/>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1" name="筆跡 20">
                    <a:extLst>
                      <a:ext uri="{FF2B5EF4-FFF2-40B4-BE49-F238E27FC236}">
                        <a16:creationId xmlns:a16="http://schemas.microsoft.com/office/drawing/2014/main" id="{6A64BED1-8945-4CD8-B648-CF6AEEB2991C}"/>
                      </a:ext>
                    </a:extLst>
                  </p14:cNvPr>
                  <p14:cNvContentPartPr/>
                  <p14:nvPr/>
                </p14:nvContentPartPr>
                <p14:xfrm>
                  <a:off x="3100739" y="1818184"/>
                  <a:ext cx="162000" cy="19800"/>
                </p14:xfrm>
              </p:contentPart>
            </mc:Choice>
            <mc:Fallback>
              <p:pic>
                <p:nvPicPr>
                  <p:cNvPr id="21" name="筆跡 20">
                    <a:extLst>
                      <a:ext uri="{FF2B5EF4-FFF2-40B4-BE49-F238E27FC236}">
                        <a16:creationId xmlns:a16="http://schemas.microsoft.com/office/drawing/2014/main" id="{6A64BED1-8945-4CD8-B648-CF6AEEB2991C}"/>
                      </a:ext>
                    </a:extLst>
                  </p:cNvPr>
                  <p:cNvPicPr/>
                  <p:nvPr/>
                </p:nvPicPr>
                <p:blipFill>
                  <a:blip r:embed="rId32"/>
                  <a:stretch>
                    <a:fillRect/>
                  </a:stretch>
                </p:blipFill>
                <p:spPr>
                  <a:xfrm>
                    <a:off x="3087417" y="1805341"/>
                    <a:ext cx="188112" cy="46022"/>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2" name="筆跡 21">
                    <a:extLst>
                      <a:ext uri="{FF2B5EF4-FFF2-40B4-BE49-F238E27FC236}">
                        <a16:creationId xmlns:a16="http://schemas.microsoft.com/office/drawing/2014/main" id="{01D669FB-EFB5-4538-94F1-D76F1B7ED097}"/>
                      </a:ext>
                    </a:extLst>
                  </p14:cNvPr>
                  <p14:cNvContentPartPr/>
                  <p14:nvPr/>
                </p14:nvContentPartPr>
                <p14:xfrm>
                  <a:off x="3337619" y="1736824"/>
                  <a:ext cx="4680" cy="195840"/>
                </p14:xfrm>
              </p:contentPart>
            </mc:Choice>
            <mc:Fallback>
              <p:pic>
                <p:nvPicPr>
                  <p:cNvPr id="22" name="筆跡 21">
                    <a:extLst>
                      <a:ext uri="{FF2B5EF4-FFF2-40B4-BE49-F238E27FC236}">
                        <a16:creationId xmlns:a16="http://schemas.microsoft.com/office/drawing/2014/main" id="{01D669FB-EFB5-4538-94F1-D76F1B7ED097}"/>
                      </a:ext>
                    </a:extLst>
                  </p:cNvPr>
                  <p:cNvPicPr/>
                  <p:nvPr/>
                </p:nvPicPr>
                <p:blipFill>
                  <a:blip r:embed="rId34"/>
                  <a:stretch>
                    <a:fillRect/>
                  </a:stretch>
                </p:blipFill>
                <p:spPr>
                  <a:xfrm>
                    <a:off x="3325139" y="1723299"/>
                    <a:ext cx="30160" cy="222349"/>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3" name="筆跡 22">
                    <a:extLst>
                      <a:ext uri="{FF2B5EF4-FFF2-40B4-BE49-F238E27FC236}">
                        <a16:creationId xmlns:a16="http://schemas.microsoft.com/office/drawing/2014/main" id="{EA58F972-71B7-4496-9EAE-D01999548F9A}"/>
                      </a:ext>
                    </a:extLst>
                  </p14:cNvPr>
                  <p14:cNvContentPartPr/>
                  <p14:nvPr/>
                </p14:nvContentPartPr>
                <p14:xfrm>
                  <a:off x="3094259" y="1393024"/>
                  <a:ext cx="6480" cy="168120"/>
                </p14:xfrm>
              </p:contentPart>
            </mc:Choice>
            <mc:Fallback>
              <p:pic>
                <p:nvPicPr>
                  <p:cNvPr id="23" name="筆跡 22">
                    <a:extLst>
                      <a:ext uri="{FF2B5EF4-FFF2-40B4-BE49-F238E27FC236}">
                        <a16:creationId xmlns:a16="http://schemas.microsoft.com/office/drawing/2014/main" id="{EA58F972-71B7-4496-9EAE-D01999548F9A}"/>
                      </a:ext>
                    </a:extLst>
                  </p:cNvPr>
                  <p:cNvPicPr/>
                  <p:nvPr/>
                </p:nvPicPr>
                <p:blipFill>
                  <a:blip r:embed="rId36"/>
                  <a:stretch>
                    <a:fillRect/>
                  </a:stretch>
                </p:blipFill>
                <p:spPr>
                  <a:xfrm>
                    <a:off x="3081797" y="1379510"/>
                    <a:ext cx="30905" cy="194608"/>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4" name="筆跡 23">
                    <a:extLst>
                      <a:ext uri="{FF2B5EF4-FFF2-40B4-BE49-F238E27FC236}">
                        <a16:creationId xmlns:a16="http://schemas.microsoft.com/office/drawing/2014/main" id="{A34201A5-7CF5-4AC7-88BA-8921BB8F7BB5}"/>
                      </a:ext>
                    </a:extLst>
                  </p14:cNvPr>
                  <p14:cNvContentPartPr/>
                  <p14:nvPr/>
                </p14:nvContentPartPr>
                <p14:xfrm>
                  <a:off x="3566579" y="1386544"/>
                  <a:ext cx="321480" cy="30600"/>
                </p14:xfrm>
              </p:contentPart>
            </mc:Choice>
            <mc:Fallback>
              <p:pic>
                <p:nvPicPr>
                  <p:cNvPr id="24" name="筆跡 23">
                    <a:extLst>
                      <a:ext uri="{FF2B5EF4-FFF2-40B4-BE49-F238E27FC236}">
                        <a16:creationId xmlns:a16="http://schemas.microsoft.com/office/drawing/2014/main" id="{A34201A5-7CF5-4AC7-88BA-8921BB8F7BB5}"/>
                      </a:ext>
                    </a:extLst>
                  </p:cNvPr>
                  <p:cNvPicPr/>
                  <p:nvPr/>
                </p:nvPicPr>
                <p:blipFill>
                  <a:blip r:embed="rId38"/>
                  <a:stretch>
                    <a:fillRect/>
                  </a:stretch>
                </p:blipFill>
                <p:spPr>
                  <a:xfrm>
                    <a:off x="3553229" y="1373123"/>
                    <a:ext cx="347647" cy="56905"/>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5" name="筆跡 24">
                    <a:extLst>
                      <a:ext uri="{FF2B5EF4-FFF2-40B4-BE49-F238E27FC236}">
                        <a16:creationId xmlns:a16="http://schemas.microsoft.com/office/drawing/2014/main" id="{0AECB1DA-6DE7-4590-9C44-E52D0A7FC958}"/>
                      </a:ext>
                    </a:extLst>
                  </p14:cNvPr>
                  <p14:cNvContentPartPr/>
                  <p14:nvPr/>
                </p14:nvContentPartPr>
                <p14:xfrm>
                  <a:off x="3595739" y="1435864"/>
                  <a:ext cx="212400" cy="230400"/>
                </p14:xfrm>
              </p:contentPart>
            </mc:Choice>
            <mc:Fallback>
              <p:pic>
                <p:nvPicPr>
                  <p:cNvPr id="25" name="筆跡 24">
                    <a:extLst>
                      <a:ext uri="{FF2B5EF4-FFF2-40B4-BE49-F238E27FC236}">
                        <a16:creationId xmlns:a16="http://schemas.microsoft.com/office/drawing/2014/main" id="{0AECB1DA-6DE7-4590-9C44-E52D0A7FC958}"/>
                      </a:ext>
                    </a:extLst>
                  </p:cNvPr>
                  <p:cNvPicPr/>
                  <p:nvPr/>
                </p:nvPicPr>
                <p:blipFill>
                  <a:blip r:embed="rId40"/>
                  <a:stretch>
                    <a:fillRect/>
                  </a:stretch>
                </p:blipFill>
                <p:spPr>
                  <a:xfrm>
                    <a:off x="3582397" y="1422343"/>
                    <a:ext cx="238550" cy="256901"/>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6" name="筆跡 25">
                    <a:extLst>
                      <a:ext uri="{FF2B5EF4-FFF2-40B4-BE49-F238E27FC236}">
                        <a16:creationId xmlns:a16="http://schemas.microsoft.com/office/drawing/2014/main" id="{A6E5D07C-139C-4D01-9666-577072C07E6A}"/>
                      </a:ext>
                    </a:extLst>
                  </p14:cNvPr>
                  <p14:cNvContentPartPr/>
                  <p14:nvPr/>
                </p14:nvContentPartPr>
                <p14:xfrm>
                  <a:off x="4023779" y="1395184"/>
                  <a:ext cx="195480" cy="230400"/>
                </p14:xfrm>
              </p:contentPart>
            </mc:Choice>
            <mc:Fallback>
              <p:pic>
                <p:nvPicPr>
                  <p:cNvPr id="26" name="筆跡 25">
                    <a:extLst>
                      <a:ext uri="{FF2B5EF4-FFF2-40B4-BE49-F238E27FC236}">
                        <a16:creationId xmlns:a16="http://schemas.microsoft.com/office/drawing/2014/main" id="{A6E5D07C-139C-4D01-9666-577072C07E6A}"/>
                      </a:ext>
                    </a:extLst>
                  </p:cNvPr>
                  <p:cNvPicPr/>
                  <p:nvPr/>
                </p:nvPicPr>
                <p:blipFill>
                  <a:blip r:embed="rId42"/>
                  <a:stretch>
                    <a:fillRect/>
                  </a:stretch>
                </p:blipFill>
                <p:spPr>
                  <a:xfrm>
                    <a:off x="4010961" y="1381663"/>
                    <a:ext cx="221651" cy="256901"/>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7" name="筆跡 26">
                    <a:extLst>
                      <a:ext uri="{FF2B5EF4-FFF2-40B4-BE49-F238E27FC236}">
                        <a16:creationId xmlns:a16="http://schemas.microsoft.com/office/drawing/2014/main" id="{5C6B52D4-053B-4E70-84E2-78A31F5E43DF}"/>
                      </a:ext>
                    </a:extLst>
                  </p14:cNvPr>
                  <p14:cNvContentPartPr/>
                  <p14:nvPr/>
                </p14:nvContentPartPr>
                <p14:xfrm>
                  <a:off x="4047899" y="1470424"/>
                  <a:ext cx="167400" cy="198000"/>
                </p14:xfrm>
              </p:contentPart>
            </mc:Choice>
            <mc:Fallback>
              <p:pic>
                <p:nvPicPr>
                  <p:cNvPr id="27" name="筆跡 26">
                    <a:extLst>
                      <a:ext uri="{FF2B5EF4-FFF2-40B4-BE49-F238E27FC236}">
                        <a16:creationId xmlns:a16="http://schemas.microsoft.com/office/drawing/2014/main" id="{5C6B52D4-053B-4E70-84E2-78A31F5E43DF}"/>
                      </a:ext>
                    </a:extLst>
                  </p:cNvPr>
                  <p:cNvPicPr/>
                  <p:nvPr/>
                </p:nvPicPr>
                <p:blipFill>
                  <a:blip r:embed="rId44"/>
                  <a:stretch>
                    <a:fillRect/>
                  </a:stretch>
                </p:blipFill>
                <p:spPr>
                  <a:xfrm>
                    <a:off x="4034571" y="1456899"/>
                    <a:ext cx="193523" cy="224508"/>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0" name="筆跡 29">
                    <a:extLst>
                      <a:ext uri="{FF2B5EF4-FFF2-40B4-BE49-F238E27FC236}">
                        <a16:creationId xmlns:a16="http://schemas.microsoft.com/office/drawing/2014/main" id="{42E68F4E-97BD-4DC5-8AD7-9DAC5002A34D}"/>
                      </a:ext>
                    </a:extLst>
                  </p14:cNvPr>
                  <p14:cNvContentPartPr/>
                  <p14:nvPr/>
                </p14:nvContentPartPr>
                <p14:xfrm>
                  <a:off x="4258859" y="1661944"/>
                  <a:ext cx="56880" cy="69120"/>
                </p14:xfrm>
              </p:contentPart>
            </mc:Choice>
            <mc:Fallback>
              <p:pic>
                <p:nvPicPr>
                  <p:cNvPr id="30" name="筆跡 29">
                    <a:extLst>
                      <a:ext uri="{FF2B5EF4-FFF2-40B4-BE49-F238E27FC236}">
                        <a16:creationId xmlns:a16="http://schemas.microsoft.com/office/drawing/2014/main" id="{42E68F4E-97BD-4DC5-8AD7-9DAC5002A34D}"/>
                      </a:ext>
                    </a:extLst>
                  </p:cNvPr>
                  <p:cNvPicPr/>
                  <p:nvPr/>
                </p:nvPicPr>
                <p:blipFill>
                  <a:blip r:embed="rId46"/>
                  <a:stretch>
                    <a:fillRect/>
                  </a:stretch>
                </p:blipFill>
                <p:spPr>
                  <a:xfrm>
                    <a:off x="4245569" y="1648444"/>
                    <a:ext cx="82928" cy="955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1" name="筆跡 30">
                    <a:extLst>
                      <a:ext uri="{FF2B5EF4-FFF2-40B4-BE49-F238E27FC236}">
                        <a16:creationId xmlns:a16="http://schemas.microsoft.com/office/drawing/2014/main" id="{E8CB6CAC-E065-4B6C-B10C-30DE7D35D13E}"/>
                      </a:ext>
                    </a:extLst>
                  </p14:cNvPr>
                  <p14:cNvContentPartPr/>
                  <p14:nvPr/>
                </p14:nvContentPartPr>
                <p14:xfrm>
                  <a:off x="4258859" y="1611904"/>
                  <a:ext cx="36000" cy="9000"/>
                </p14:xfrm>
              </p:contentPart>
            </mc:Choice>
            <mc:Fallback>
              <p:pic>
                <p:nvPicPr>
                  <p:cNvPr id="31" name="筆跡 30">
                    <a:extLst>
                      <a:ext uri="{FF2B5EF4-FFF2-40B4-BE49-F238E27FC236}">
                        <a16:creationId xmlns:a16="http://schemas.microsoft.com/office/drawing/2014/main" id="{E8CB6CAC-E065-4B6C-B10C-30DE7D35D13E}"/>
                      </a:ext>
                    </a:extLst>
                  </p:cNvPr>
                  <p:cNvPicPr/>
                  <p:nvPr/>
                </p:nvPicPr>
                <p:blipFill>
                  <a:blip r:embed="rId48"/>
                  <a:stretch>
                    <a:fillRect/>
                  </a:stretch>
                </p:blipFill>
                <p:spPr>
                  <a:xfrm>
                    <a:off x="4245624" y="1599198"/>
                    <a:ext cx="61941" cy="34941"/>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2" name="筆跡 31">
                    <a:extLst>
                      <a:ext uri="{FF2B5EF4-FFF2-40B4-BE49-F238E27FC236}">
                        <a16:creationId xmlns:a16="http://schemas.microsoft.com/office/drawing/2014/main" id="{FC9D1B17-9D11-4ABD-8196-8CD80933DCD8}"/>
                      </a:ext>
                    </a:extLst>
                  </p14:cNvPr>
                  <p14:cNvContentPartPr/>
                  <p14:nvPr/>
                </p14:nvContentPartPr>
                <p14:xfrm>
                  <a:off x="4443539" y="1577704"/>
                  <a:ext cx="134640" cy="2520"/>
                </p14:xfrm>
              </p:contentPart>
            </mc:Choice>
            <mc:Fallback>
              <p:pic>
                <p:nvPicPr>
                  <p:cNvPr id="32" name="筆跡 31">
                    <a:extLst>
                      <a:ext uri="{FF2B5EF4-FFF2-40B4-BE49-F238E27FC236}">
                        <a16:creationId xmlns:a16="http://schemas.microsoft.com/office/drawing/2014/main" id="{FC9D1B17-9D11-4ABD-8196-8CD80933DCD8}"/>
                      </a:ext>
                    </a:extLst>
                  </p:cNvPr>
                  <p:cNvPicPr/>
                  <p:nvPr/>
                </p:nvPicPr>
                <p:blipFill>
                  <a:blip r:embed="rId50"/>
                  <a:stretch>
                    <a:fillRect/>
                  </a:stretch>
                </p:blipFill>
                <p:spPr>
                  <a:xfrm>
                    <a:off x="4430235" y="1565104"/>
                    <a:ext cx="160717" cy="27216"/>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3" name="筆跡 32">
                    <a:extLst>
                      <a:ext uri="{FF2B5EF4-FFF2-40B4-BE49-F238E27FC236}">
                        <a16:creationId xmlns:a16="http://schemas.microsoft.com/office/drawing/2014/main" id="{FFCA58A7-ABB7-4FD4-A0C8-37EFD1316243}"/>
                      </a:ext>
                    </a:extLst>
                  </p14:cNvPr>
                  <p14:cNvContentPartPr/>
                  <p14:nvPr/>
                </p14:nvContentPartPr>
                <p14:xfrm>
                  <a:off x="4732979" y="1502464"/>
                  <a:ext cx="195480" cy="202320"/>
                </p14:xfrm>
              </p:contentPart>
            </mc:Choice>
            <mc:Fallback>
              <p:pic>
                <p:nvPicPr>
                  <p:cNvPr id="33" name="筆跡 32">
                    <a:extLst>
                      <a:ext uri="{FF2B5EF4-FFF2-40B4-BE49-F238E27FC236}">
                        <a16:creationId xmlns:a16="http://schemas.microsoft.com/office/drawing/2014/main" id="{FFCA58A7-ABB7-4FD4-A0C8-37EFD1316243}"/>
                      </a:ext>
                    </a:extLst>
                  </p:cNvPr>
                  <p:cNvPicPr/>
                  <p:nvPr/>
                </p:nvPicPr>
                <p:blipFill>
                  <a:blip r:embed="rId52"/>
                  <a:stretch>
                    <a:fillRect/>
                  </a:stretch>
                </p:blipFill>
                <p:spPr>
                  <a:xfrm>
                    <a:off x="4720161" y="1488940"/>
                    <a:ext cx="221651" cy="228827"/>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4" name="筆跡 33">
                    <a:extLst>
                      <a:ext uri="{FF2B5EF4-FFF2-40B4-BE49-F238E27FC236}">
                        <a16:creationId xmlns:a16="http://schemas.microsoft.com/office/drawing/2014/main" id="{5BB687A0-57D0-43E4-B8E7-034DDD0F3748}"/>
                      </a:ext>
                    </a:extLst>
                  </p14:cNvPr>
                  <p14:cNvContentPartPr/>
                  <p14:nvPr/>
                </p14:nvContentPartPr>
                <p14:xfrm>
                  <a:off x="4768979" y="1510744"/>
                  <a:ext cx="149400" cy="177120"/>
                </p14:xfrm>
              </p:contentPart>
            </mc:Choice>
            <mc:Fallback>
              <p:pic>
                <p:nvPicPr>
                  <p:cNvPr id="34" name="筆跡 33">
                    <a:extLst>
                      <a:ext uri="{FF2B5EF4-FFF2-40B4-BE49-F238E27FC236}">
                        <a16:creationId xmlns:a16="http://schemas.microsoft.com/office/drawing/2014/main" id="{5BB687A0-57D0-43E4-B8E7-034DDD0F3748}"/>
                      </a:ext>
                    </a:extLst>
                  </p:cNvPr>
                  <p:cNvPicPr/>
                  <p:nvPr/>
                </p:nvPicPr>
                <p:blipFill>
                  <a:blip r:embed="rId54"/>
                  <a:stretch>
                    <a:fillRect/>
                  </a:stretch>
                </p:blipFill>
                <p:spPr>
                  <a:xfrm>
                    <a:off x="4755640" y="1497203"/>
                    <a:ext cx="175545" cy="203661"/>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5" name="筆跡 34">
                    <a:extLst>
                      <a:ext uri="{FF2B5EF4-FFF2-40B4-BE49-F238E27FC236}">
                        <a16:creationId xmlns:a16="http://schemas.microsoft.com/office/drawing/2014/main" id="{3358CB5E-4EDB-4E03-B408-358B75F148A0}"/>
                      </a:ext>
                    </a:extLst>
                  </p14:cNvPr>
                  <p14:cNvContentPartPr/>
                  <p14:nvPr/>
                </p14:nvContentPartPr>
                <p14:xfrm>
                  <a:off x="4739459" y="1380064"/>
                  <a:ext cx="252000" cy="18360"/>
                </p14:xfrm>
              </p:contentPart>
            </mc:Choice>
            <mc:Fallback>
              <p:pic>
                <p:nvPicPr>
                  <p:cNvPr id="35" name="筆跡 34">
                    <a:extLst>
                      <a:ext uri="{FF2B5EF4-FFF2-40B4-BE49-F238E27FC236}">
                        <a16:creationId xmlns:a16="http://schemas.microsoft.com/office/drawing/2014/main" id="{3358CB5E-4EDB-4E03-B408-358B75F148A0}"/>
                      </a:ext>
                    </a:extLst>
                  </p:cNvPr>
                  <p:cNvPicPr/>
                  <p:nvPr/>
                </p:nvPicPr>
                <p:blipFill>
                  <a:blip r:embed="rId56"/>
                  <a:stretch>
                    <a:fillRect/>
                  </a:stretch>
                </p:blipFill>
                <p:spPr>
                  <a:xfrm>
                    <a:off x="4726140" y="1366564"/>
                    <a:ext cx="278106" cy="448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7" name="筆跡 36">
                    <a:extLst>
                      <a:ext uri="{FF2B5EF4-FFF2-40B4-BE49-F238E27FC236}">
                        <a16:creationId xmlns:a16="http://schemas.microsoft.com/office/drawing/2014/main" id="{46305126-0E65-414B-AC32-6F65A3FD0594}"/>
                      </a:ext>
                    </a:extLst>
                  </p14:cNvPr>
                  <p14:cNvContentPartPr/>
                  <p14:nvPr/>
                </p14:nvContentPartPr>
                <p14:xfrm>
                  <a:off x="3908219" y="1328944"/>
                  <a:ext cx="114120" cy="448920"/>
                </p14:xfrm>
              </p:contentPart>
            </mc:Choice>
            <mc:Fallback>
              <p:pic>
                <p:nvPicPr>
                  <p:cNvPr id="37" name="筆跡 36">
                    <a:extLst>
                      <a:ext uri="{FF2B5EF4-FFF2-40B4-BE49-F238E27FC236}">
                        <a16:creationId xmlns:a16="http://schemas.microsoft.com/office/drawing/2014/main" id="{46305126-0E65-414B-AC32-6F65A3FD0594}"/>
                      </a:ext>
                    </a:extLst>
                  </p:cNvPr>
                  <p:cNvPicPr/>
                  <p:nvPr/>
                </p:nvPicPr>
                <p:blipFill>
                  <a:blip r:embed="rId58"/>
                  <a:stretch>
                    <a:fillRect/>
                  </a:stretch>
                </p:blipFill>
                <p:spPr>
                  <a:xfrm>
                    <a:off x="3894887" y="1315422"/>
                    <a:ext cx="140250" cy="475423"/>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8" name="筆跡 37">
                    <a:extLst>
                      <a:ext uri="{FF2B5EF4-FFF2-40B4-BE49-F238E27FC236}">
                        <a16:creationId xmlns:a16="http://schemas.microsoft.com/office/drawing/2014/main" id="{6B6B33F8-66DC-42A3-8D8A-F9DE988C42D8}"/>
                      </a:ext>
                    </a:extLst>
                  </p14:cNvPr>
                  <p14:cNvContentPartPr/>
                  <p14:nvPr/>
                </p14:nvContentPartPr>
                <p14:xfrm>
                  <a:off x="5127539" y="1328584"/>
                  <a:ext cx="134640" cy="384840"/>
                </p14:xfrm>
              </p:contentPart>
            </mc:Choice>
            <mc:Fallback>
              <p:pic>
                <p:nvPicPr>
                  <p:cNvPr id="38" name="筆跡 37">
                    <a:extLst>
                      <a:ext uri="{FF2B5EF4-FFF2-40B4-BE49-F238E27FC236}">
                        <a16:creationId xmlns:a16="http://schemas.microsoft.com/office/drawing/2014/main" id="{6B6B33F8-66DC-42A3-8D8A-F9DE988C42D8}"/>
                      </a:ext>
                    </a:extLst>
                  </p:cNvPr>
                  <p:cNvPicPr/>
                  <p:nvPr/>
                </p:nvPicPr>
                <p:blipFill>
                  <a:blip r:embed="rId60"/>
                  <a:stretch>
                    <a:fillRect/>
                  </a:stretch>
                </p:blipFill>
                <p:spPr>
                  <a:xfrm>
                    <a:off x="5114716" y="1315071"/>
                    <a:ext cx="160820" cy="411325"/>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9" name="筆跡 38">
                    <a:extLst>
                      <a:ext uri="{FF2B5EF4-FFF2-40B4-BE49-F238E27FC236}">
                        <a16:creationId xmlns:a16="http://schemas.microsoft.com/office/drawing/2014/main" id="{6BAE79D1-0616-4FB0-991D-6F0AE30B3058}"/>
                      </a:ext>
                    </a:extLst>
                  </p14:cNvPr>
                  <p14:cNvContentPartPr/>
                  <p14:nvPr/>
                </p14:nvContentPartPr>
                <p14:xfrm>
                  <a:off x="5270459" y="1326424"/>
                  <a:ext cx="101160" cy="62640"/>
                </p14:xfrm>
              </p:contentPart>
            </mc:Choice>
            <mc:Fallback>
              <p:pic>
                <p:nvPicPr>
                  <p:cNvPr id="39" name="筆跡 38">
                    <a:extLst>
                      <a:ext uri="{FF2B5EF4-FFF2-40B4-BE49-F238E27FC236}">
                        <a16:creationId xmlns:a16="http://schemas.microsoft.com/office/drawing/2014/main" id="{6BAE79D1-0616-4FB0-991D-6F0AE30B3058}"/>
                      </a:ext>
                    </a:extLst>
                  </p:cNvPr>
                  <p:cNvPicPr/>
                  <p:nvPr/>
                </p:nvPicPr>
                <p:blipFill>
                  <a:blip r:embed="rId62"/>
                  <a:stretch>
                    <a:fillRect/>
                  </a:stretch>
                </p:blipFill>
                <p:spPr>
                  <a:xfrm>
                    <a:off x="5257148" y="1312924"/>
                    <a:ext cx="127249" cy="891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1" name="筆跡 40">
                    <a:extLst>
                      <a:ext uri="{FF2B5EF4-FFF2-40B4-BE49-F238E27FC236}">
                        <a16:creationId xmlns:a16="http://schemas.microsoft.com/office/drawing/2014/main" id="{CB52AA1E-494C-4335-8E34-62FF7B2EF2DC}"/>
                      </a:ext>
                    </a:extLst>
                  </p14:cNvPr>
                  <p14:cNvContentPartPr/>
                  <p14:nvPr/>
                </p14:nvContentPartPr>
                <p14:xfrm>
                  <a:off x="3547499" y="1841944"/>
                  <a:ext cx="82080" cy="122760"/>
                </p14:xfrm>
              </p:contentPart>
            </mc:Choice>
            <mc:Fallback>
              <p:pic>
                <p:nvPicPr>
                  <p:cNvPr id="41" name="筆跡 40">
                    <a:extLst>
                      <a:ext uri="{FF2B5EF4-FFF2-40B4-BE49-F238E27FC236}">
                        <a16:creationId xmlns:a16="http://schemas.microsoft.com/office/drawing/2014/main" id="{CB52AA1E-494C-4335-8E34-62FF7B2EF2DC}"/>
                      </a:ext>
                    </a:extLst>
                  </p:cNvPr>
                  <p:cNvPicPr/>
                  <p:nvPr/>
                </p:nvPicPr>
                <p:blipFill>
                  <a:blip r:embed="rId64"/>
                  <a:stretch>
                    <a:fillRect/>
                  </a:stretch>
                </p:blipFill>
                <p:spPr>
                  <a:xfrm>
                    <a:off x="3534174" y="1828424"/>
                    <a:ext cx="108196" cy="149259"/>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2" name="筆跡 41">
                    <a:extLst>
                      <a:ext uri="{FF2B5EF4-FFF2-40B4-BE49-F238E27FC236}">
                        <a16:creationId xmlns:a16="http://schemas.microsoft.com/office/drawing/2014/main" id="{38CC9E04-3E46-475D-845A-CF2BBA3ABAC4}"/>
                      </a:ext>
                    </a:extLst>
                  </p14:cNvPr>
                  <p14:cNvContentPartPr/>
                  <p14:nvPr/>
                </p14:nvContentPartPr>
                <p14:xfrm>
                  <a:off x="3604379" y="1796944"/>
                  <a:ext cx="12960" cy="6840"/>
                </p14:xfrm>
              </p:contentPart>
            </mc:Choice>
            <mc:Fallback>
              <p:pic>
                <p:nvPicPr>
                  <p:cNvPr id="42" name="筆跡 41">
                    <a:extLst>
                      <a:ext uri="{FF2B5EF4-FFF2-40B4-BE49-F238E27FC236}">
                        <a16:creationId xmlns:a16="http://schemas.microsoft.com/office/drawing/2014/main" id="{38CC9E04-3E46-475D-845A-CF2BBA3ABAC4}"/>
                      </a:ext>
                    </a:extLst>
                  </p:cNvPr>
                  <p:cNvPicPr/>
                  <p:nvPr/>
                </p:nvPicPr>
                <p:blipFill>
                  <a:blip r:embed="rId66"/>
                  <a:stretch>
                    <a:fillRect/>
                  </a:stretch>
                </p:blipFill>
                <p:spPr>
                  <a:xfrm>
                    <a:off x="3591419" y="1783790"/>
                    <a:ext cx="38362" cy="32622"/>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3" name="筆跡 42">
                    <a:extLst>
                      <a:ext uri="{FF2B5EF4-FFF2-40B4-BE49-F238E27FC236}">
                        <a16:creationId xmlns:a16="http://schemas.microsoft.com/office/drawing/2014/main" id="{F110EDDB-100D-49EE-B812-D48EC08D5A57}"/>
                      </a:ext>
                    </a:extLst>
                  </p14:cNvPr>
                  <p14:cNvContentPartPr/>
                  <p14:nvPr/>
                </p14:nvContentPartPr>
                <p14:xfrm>
                  <a:off x="3604379" y="1803424"/>
                  <a:ext cx="360" cy="360"/>
                </p14:xfrm>
              </p:contentPart>
            </mc:Choice>
            <mc:Fallback>
              <p:pic>
                <p:nvPicPr>
                  <p:cNvPr id="43" name="筆跡 42">
                    <a:extLst>
                      <a:ext uri="{FF2B5EF4-FFF2-40B4-BE49-F238E27FC236}">
                        <a16:creationId xmlns:a16="http://schemas.microsoft.com/office/drawing/2014/main" id="{F110EDDB-100D-49EE-B812-D48EC08D5A57}"/>
                      </a:ext>
                    </a:extLst>
                  </p:cNvPr>
                  <p:cNvPicPr/>
                  <p:nvPr/>
                </p:nvPicPr>
                <p:blipFill>
                  <a:blip r:embed="rId68"/>
                  <a:stretch>
                    <a:fillRect/>
                  </a:stretch>
                </p:blipFill>
                <p:spPr>
                  <a:xfrm>
                    <a:off x="3595379" y="179442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4" name="筆跡 43">
                    <a:extLst>
                      <a:ext uri="{FF2B5EF4-FFF2-40B4-BE49-F238E27FC236}">
                        <a16:creationId xmlns:a16="http://schemas.microsoft.com/office/drawing/2014/main" id="{0160593B-7BA9-4AFD-99A2-7A5A29F45C56}"/>
                      </a:ext>
                    </a:extLst>
                  </p14:cNvPr>
                  <p14:cNvContentPartPr/>
                  <p14:nvPr/>
                </p14:nvContentPartPr>
                <p14:xfrm>
                  <a:off x="3604379" y="1803424"/>
                  <a:ext cx="142920" cy="34560"/>
                </p14:xfrm>
              </p:contentPart>
            </mc:Choice>
            <mc:Fallback>
              <p:pic>
                <p:nvPicPr>
                  <p:cNvPr id="44" name="筆跡 43">
                    <a:extLst>
                      <a:ext uri="{FF2B5EF4-FFF2-40B4-BE49-F238E27FC236}">
                        <a16:creationId xmlns:a16="http://schemas.microsoft.com/office/drawing/2014/main" id="{0160593B-7BA9-4AFD-99A2-7A5A29F45C56}"/>
                      </a:ext>
                    </a:extLst>
                  </p:cNvPr>
                  <p:cNvPicPr/>
                  <p:nvPr/>
                </p:nvPicPr>
                <p:blipFill>
                  <a:blip r:embed="rId70"/>
                  <a:stretch>
                    <a:fillRect/>
                  </a:stretch>
                </p:blipFill>
                <p:spPr>
                  <a:xfrm>
                    <a:off x="3591047" y="1790132"/>
                    <a:ext cx="169051" cy="60613"/>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5" name="筆跡 44">
                    <a:extLst>
                      <a:ext uri="{FF2B5EF4-FFF2-40B4-BE49-F238E27FC236}">
                        <a16:creationId xmlns:a16="http://schemas.microsoft.com/office/drawing/2014/main" id="{348DA28E-88F0-4085-878B-B8EF2A37AA85}"/>
                      </a:ext>
                    </a:extLst>
                  </p14:cNvPr>
                  <p14:cNvContentPartPr/>
                  <p14:nvPr/>
                </p14:nvContentPartPr>
                <p14:xfrm>
                  <a:off x="3688259" y="1899904"/>
                  <a:ext cx="90720" cy="4680"/>
                </p14:xfrm>
              </p:contentPart>
            </mc:Choice>
            <mc:Fallback>
              <p:pic>
                <p:nvPicPr>
                  <p:cNvPr id="45" name="筆跡 44">
                    <a:extLst>
                      <a:ext uri="{FF2B5EF4-FFF2-40B4-BE49-F238E27FC236}">
                        <a16:creationId xmlns:a16="http://schemas.microsoft.com/office/drawing/2014/main" id="{348DA28E-88F0-4085-878B-B8EF2A37AA85}"/>
                      </a:ext>
                    </a:extLst>
                  </p:cNvPr>
                  <p:cNvPicPr/>
                  <p:nvPr/>
                </p:nvPicPr>
                <p:blipFill>
                  <a:blip r:embed="rId72"/>
                  <a:stretch>
                    <a:fillRect/>
                  </a:stretch>
                </p:blipFill>
                <p:spPr>
                  <a:xfrm>
                    <a:off x="3674918" y="1887424"/>
                    <a:ext cx="116869" cy="301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6" name="筆跡 45">
                    <a:extLst>
                      <a:ext uri="{FF2B5EF4-FFF2-40B4-BE49-F238E27FC236}">
                        <a16:creationId xmlns:a16="http://schemas.microsoft.com/office/drawing/2014/main" id="{47ED6F1F-2432-4724-9676-6998F79EC276}"/>
                      </a:ext>
                    </a:extLst>
                  </p14:cNvPr>
                  <p14:cNvContentPartPr/>
                  <p14:nvPr/>
                </p14:nvContentPartPr>
                <p14:xfrm>
                  <a:off x="3843419" y="1839784"/>
                  <a:ext cx="8640" cy="112320"/>
                </p14:xfrm>
              </p:contentPart>
            </mc:Choice>
            <mc:Fallback>
              <p:pic>
                <p:nvPicPr>
                  <p:cNvPr id="46" name="筆跡 45">
                    <a:extLst>
                      <a:ext uri="{FF2B5EF4-FFF2-40B4-BE49-F238E27FC236}">
                        <a16:creationId xmlns:a16="http://schemas.microsoft.com/office/drawing/2014/main" id="{47ED6F1F-2432-4724-9676-6998F79EC276}"/>
                      </a:ext>
                    </a:extLst>
                  </p:cNvPr>
                  <p:cNvPicPr/>
                  <p:nvPr/>
                </p:nvPicPr>
                <p:blipFill>
                  <a:blip r:embed="rId74"/>
                  <a:stretch>
                    <a:fillRect/>
                  </a:stretch>
                </p:blipFill>
                <p:spPr>
                  <a:xfrm>
                    <a:off x="3830713" y="1826284"/>
                    <a:ext cx="33544" cy="1387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7" name="筆跡 46">
                    <a:extLst>
                      <a:ext uri="{FF2B5EF4-FFF2-40B4-BE49-F238E27FC236}">
                        <a16:creationId xmlns:a16="http://schemas.microsoft.com/office/drawing/2014/main" id="{9F18085B-411B-46D7-8E43-D36D189E0DF2}"/>
                      </a:ext>
                    </a:extLst>
                  </p14:cNvPr>
                  <p14:cNvContentPartPr/>
                  <p14:nvPr/>
                </p14:nvContentPartPr>
                <p14:xfrm>
                  <a:off x="3683939" y="1226704"/>
                  <a:ext cx="92520" cy="102240"/>
                </p14:xfrm>
              </p:contentPart>
            </mc:Choice>
            <mc:Fallback>
              <p:pic>
                <p:nvPicPr>
                  <p:cNvPr id="47" name="筆跡 46">
                    <a:extLst>
                      <a:ext uri="{FF2B5EF4-FFF2-40B4-BE49-F238E27FC236}">
                        <a16:creationId xmlns:a16="http://schemas.microsoft.com/office/drawing/2014/main" id="{9F18085B-411B-46D7-8E43-D36D189E0DF2}"/>
                      </a:ext>
                    </a:extLst>
                  </p:cNvPr>
                  <p:cNvPicPr/>
                  <p:nvPr/>
                </p:nvPicPr>
                <p:blipFill>
                  <a:blip r:embed="rId76"/>
                  <a:stretch>
                    <a:fillRect/>
                  </a:stretch>
                </p:blipFill>
                <p:spPr>
                  <a:xfrm>
                    <a:off x="3670646" y="1213180"/>
                    <a:ext cx="118574" cy="128747"/>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9" name="筆跡 48">
                    <a:extLst>
                      <a:ext uri="{FF2B5EF4-FFF2-40B4-BE49-F238E27FC236}">
                        <a16:creationId xmlns:a16="http://schemas.microsoft.com/office/drawing/2014/main" id="{07AE6DBB-272F-49C8-BD4F-EEAAE59C6901}"/>
                      </a:ext>
                    </a:extLst>
                  </p14:cNvPr>
                  <p14:cNvContentPartPr/>
                  <p14:nvPr/>
                </p14:nvContentPartPr>
                <p14:xfrm>
                  <a:off x="5436059" y="1276744"/>
                  <a:ext cx="153720" cy="645120"/>
                </p14:xfrm>
              </p:contentPart>
            </mc:Choice>
            <mc:Fallback>
              <p:pic>
                <p:nvPicPr>
                  <p:cNvPr id="49" name="筆跡 48">
                    <a:extLst>
                      <a:ext uri="{FF2B5EF4-FFF2-40B4-BE49-F238E27FC236}">
                        <a16:creationId xmlns:a16="http://schemas.microsoft.com/office/drawing/2014/main" id="{07AE6DBB-272F-49C8-BD4F-EEAAE59C6901}"/>
                      </a:ext>
                    </a:extLst>
                  </p:cNvPr>
                  <p:cNvPicPr/>
                  <p:nvPr/>
                </p:nvPicPr>
                <p:blipFill>
                  <a:blip r:embed="rId78"/>
                  <a:stretch>
                    <a:fillRect/>
                  </a:stretch>
                </p:blipFill>
                <p:spPr>
                  <a:xfrm>
                    <a:off x="5422715" y="1263755"/>
                    <a:ext cx="179874" cy="67163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9">
              <p14:nvContentPartPr>
                <p14:cNvPr id="51" name="筆跡 50">
                  <a:extLst>
                    <a:ext uri="{FF2B5EF4-FFF2-40B4-BE49-F238E27FC236}">
                      <a16:creationId xmlns:a16="http://schemas.microsoft.com/office/drawing/2014/main" id="{350E6CCB-7997-4061-9F79-F1C387F427E5}"/>
                    </a:ext>
                  </a:extLst>
                </p14:cNvPr>
                <p14:cNvContentPartPr/>
                <p14:nvPr/>
              </p14:nvContentPartPr>
              <p14:xfrm>
                <a:off x="2668379" y="1274584"/>
                <a:ext cx="102600" cy="668520"/>
              </p14:xfrm>
            </p:contentPart>
          </mc:Choice>
          <mc:Fallback>
            <p:pic>
              <p:nvPicPr>
                <p:cNvPr id="51" name="筆跡 50">
                  <a:extLst>
                    <a:ext uri="{FF2B5EF4-FFF2-40B4-BE49-F238E27FC236}">
                      <a16:creationId xmlns:a16="http://schemas.microsoft.com/office/drawing/2014/main" id="{350E6CCB-7997-4061-9F79-F1C387F427E5}"/>
                    </a:ext>
                  </a:extLst>
                </p:cNvPr>
                <p:cNvPicPr/>
                <p:nvPr/>
              </p:nvPicPr>
              <p:blipFill>
                <a:blip r:embed="rId80"/>
                <a:stretch>
                  <a:fillRect/>
                </a:stretch>
              </p:blipFill>
              <p:spPr>
                <a:xfrm>
                  <a:off x="2655020" y="1261593"/>
                  <a:ext cx="128784" cy="695044"/>
                </a:xfrm>
                <a:prstGeom prst="rect">
                  <a:avLst/>
                </a:prstGeom>
              </p:spPr>
            </p:pic>
          </mc:Fallback>
        </mc:AlternateContent>
        <p:grpSp>
          <p:nvGrpSpPr>
            <p:cNvPr id="55" name="群組 54">
              <a:extLst>
                <a:ext uri="{FF2B5EF4-FFF2-40B4-BE49-F238E27FC236}">
                  <a16:creationId xmlns:a16="http://schemas.microsoft.com/office/drawing/2014/main" id="{9ED21B49-663A-46A6-A966-3928E2F3A40B}"/>
                </a:ext>
              </a:extLst>
            </p:cNvPr>
            <p:cNvGrpSpPr/>
            <p:nvPr/>
          </p:nvGrpSpPr>
          <p:grpSpPr>
            <a:xfrm>
              <a:off x="1688459" y="2647624"/>
              <a:ext cx="134640" cy="142560"/>
              <a:chOff x="1688459" y="2647624"/>
              <a:chExt cx="134640" cy="142560"/>
            </a:xfrm>
          </p:grpSpPr>
          <mc:AlternateContent xmlns:mc="http://schemas.openxmlformats.org/markup-compatibility/2006">
            <mc:Choice xmlns:p14="http://schemas.microsoft.com/office/powerpoint/2010/main" Requires="p14">
              <p:contentPart p14:bwMode="auto" r:id="rId81">
                <p14:nvContentPartPr>
                  <p14:cNvPr id="52" name="筆跡 51">
                    <a:extLst>
                      <a:ext uri="{FF2B5EF4-FFF2-40B4-BE49-F238E27FC236}">
                        <a16:creationId xmlns:a16="http://schemas.microsoft.com/office/drawing/2014/main" id="{CBD5AF97-EEAB-4497-BA53-CF771CC68A23}"/>
                      </a:ext>
                    </a:extLst>
                  </p14:cNvPr>
                  <p14:cNvContentPartPr/>
                  <p14:nvPr/>
                </p14:nvContentPartPr>
                <p14:xfrm>
                  <a:off x="1688459" y="2647624"/>
                  <a:ext cx="113760" cy="30600"/>
                </p14:xfrm>
              </p:contentPart>
            </mc:Choice>
            <mc:Fallback>
              <p:pic>
                <p:nvPicPr>
                  <p:cNvPr id="52" name="筆跡 51">
                    <a:extLst>
                      <a:ext uri="{FF2B5EF4-FFF2-40B4-BE49-F238E27FC236}">
                        <a16:creationId xmlns:a16="http://schemas.microsoft.com/office/drawing/2014/main" id="{CBD5AF97-EEAB-4497-BA53-CF771CC68A23}"/>
                      </a:ext>
                    </a:extLst>
                  </p:cNvPr>
                  <p:cNvPicPr/>
                  <p:nvPr/>
                </p:nvPicPr>
                <p:blipFill>
                  <a:blip r:embed="rId82"/>
                  <a:stretch>
                    <a:fillRect/>
                  </a:stretch>
                </p:blipFill>
                <p:spPr>
                  <a:xfrm>
                    <a:off x="1675107" y="2634740"/>
                    <a:ext cx="139930" cy="56905"/>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3" name="筆跡 52">
                    <a:extLst>
                      <a:ext uri="{FF2B5EF4-FFF2-40B4-BE49-F238E27FC236}">
                        <a16:creationId xmlns:a16="http://schemas.microsoft.com/office/drawing/2014/main" id="{7F43136F-0CFB-4406-A7BF-0A943AD27F50}"/>
                      </a:ext>
                    </a:extLst>
                  </p14:cNvPr>
                  <p14:cNvContentPartPr/>
                  <p14:nvPr/>
                </p14:nvContentPartPr>
                <p14:xfrm>
                  <a:off x="1688459" y="2647624"/>
                  <a:ext cx="360" cy="360"/>
                </p14:xfrm>
              </p:contentPart>
            </mc:Choice>
            <mc:Fallback>
              <p:pic>
                <p:nvPicPr>
                  <p:cNvPr id="53" name="筆跡 52">
                    <a:extLst>
                      <a:ext uri="{FF2B5EF4-FFF2-40B4-BE49-F238E27FC236}">
                        <a16:creationId xmlns:a16="http://schemas.microsoft.com/office/drawing/2014/main" id="{7F43136F-0CFB-4406-A7BF-0A943AD27F50}"/>
                      </a:ext>
                    </a:extLst>
                  </p:cNvPr>
                  <p:cNvPicPr/>
                  <p:nvPr/>
                </p:nvPicPr>
                <p:blipFill>
                  <a:blip r:embed="rId68"/>
                  <a:stretch>
                    <a:fillRect/>
                  </a:stretch>
                </p:blipFill>
                <p:spPr>
                  <a:xfrm>
                    <a:off x="1679459" y="263898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4" name="筆跡 53">
                    <a:extLst>
                      <a:ext uri="{FF2B5EF4-FFF2-40B4-BE49-F238E27FC236}">
                        <a16:creationId xmlns:a16="http://schemas.microsoft.com/office/drawing/2014/main" id="{CE68A28B-40A9-4D15-8F2F-6064AC0BA9A5}"/>
                      </a:ext>
                    </a:extLst>
                  </p14:cNvPr>
                  <p14:cNvContentPartPr/>
                  <p14:nvPr/>
                </p14:nvContentPartPr>
                <p14:xfrm>
                  <a:off x="1688459" y="2647624"/>
                  <a:ext cx="134640" cy="142560"/>
                </p14:xfrm>
              </p:contentPart>
            </mc:Choice>
            <mc:Fallback>
              <p:pic>
                <p:nvPicPr>
                  <p:cNvPr id="54" name="筆跡 53">
                    <a:extLst>
                      <a:ext uri="{FF2B5EF4-FFF2-40B4-BE49-F238E27FC236}">
                        <a16:creationId xmlns:a16="http://schemas.microsoft.com/office/drawing/2014/main" id="{CE68A28B-40A9-4D15-8F2F-6064AC0BA9A5}"/>
                      </a:ext>
                    </a:extLst>
                  </p:cNvPr>
                  <p:cNvPicPr/>
                  <p:nvPr/>
                </p:nvPicPr>
                <p:blipFill>
                  <a:blip r:embed="rId85"/>
                  <a:stretch>
                    <a:fillRect/>
                  </a:stretch>
                </p:blipFill>
                <p:spPr>
                  <a:xfrm>
                    <a:off x="1675155" y="2634664"/>
                    <a:ext cx="160717" cy="169020"/>
                  </a:xfrm>
                  <a:prstGeom prst="rect">
                    <a:avLst/>
                  </a:prstGeom>
                </p:spPr>
              </p:pic>
            </mc:Fallback>
          </mc:AlternateContent>
        </p:grpSp>
        <p:grpSp>
          <p:nvGrpSpPr>
            <p:cNvPr id="66" name="群組 65">
              <a:extLst>
                <a:ext uri="{FF2B5EF4-FFF2-40B4-BE49-F238E27FC236}">
                  <a16:creationId xmlns:a16="http://schemas.microsoft.com/office/drawing/2014/main" id="{6C4B253A-B5A8-4BCA-BC3E-27482B07EDD5}"/>
                </a:ext>
              </a:extLst>
            </p:cNvPr>
            <p:cNvGrpSpPr/>
            <p:nvPr/>
          </p:nvGrpSpPr>
          <p:grpSpPr>
            <a:xfrm>
              <a:off x="2097059" y="2886304"/>
              <a:ext cx="351360" cy="189360"/>
              <a:chOff x="2097059" y="2886304"/>
              <a:chExt cx="351360" cy="189360"/>
            </a:xfrm>
          </p:grpSpPr>
          <mc:AlternateContent xmlns:mc="http://schemas.openxmlformats.org/markup-compatibility/2006">
            <mc:Choice xmlns:p14="http://schemas.microsoft.com/office/powerpoint/2010/main" Requires="p14">
              <p:contentPart p14:bwMode="auto" r:id="rId86">
                <p14:nvContentPartPr>
                  <p14:cNvPr id="57" name="筆跡 56">
                    <a:extLst>
                      <a:ext uri="{FF2B5EF4-FFF2-40B4-BE49-F238E27FC236}">
                        <a16:creationId xmlns:a16="http://schemas.microsoft.com/office/drawing/2014/main" id="{D652D27C-942D-45AE-BE00-0988153A2213}"/>
                      </a:ext>
                    </a:extLst>
                  </p14:cNvPr>
                  <p14:cNvContentPartPr/>
                  <p14:nvPr/>
                </p14:nvContentPartPr>
                <p14:xfrm>
                  <a:off x="2097059" y="2896384"/>
                  <a:ext cx="116280" cy="138600"/>
                </p14:xfrm>
              </p:contentPart>
            </mc:Choice>
            <mc:Fallback>
              <p:pic>
                <p:nvPicPr>
                  <p:cNvPr id="57" name="筆跡 56">
                    <a:extLst>
                      <a:ext uri="{FF2B5EF4-FFF2-40B4-BE49-F238E27FC236}">
                        <a16:creationId xmlns:a16="http://schemas.microsoft.com/office/drawing/2014/main" id="{D652D27C-942D-45AE-BE00-0988153A2213}"/>
                      </a:ext>
                    </a:extLst>
                  </p:cNvPr>
                  <p:cNvPicPr/>
                  <p:nvPr/>
                </p:nvPicPr>
                <p:blipFill>
                  <a:blip r:embed="rId87"/>
                  <a:stretch>
                    <a:fillRect/>
                  </a:stretch>
                </p:blipFill>
                <p:spPr>
                  <a:xfrm>
                    <a:off x="2084258" y="2882849"/>
                    <a:ext cx="142416" cy="165129"/>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8" name="筆跡 57">
                    <a:extLst>
                      <a:ext uri="{FF2B5EF4-FFF2-40B4-BE49-F238E27FC236}">
                        <a16:creationId xmlns:a16="http://schemas.microsoft.com/office/drawing/2014/main" id="{C360231C-0A94-4FBA-AC72-D7F39A43B837}"/>
                      </a:ext>
                    </a:extLst>
                  </p14:cNvPr>
                  <p14:cNvContentPartPr/>
                  <p14:nvPr/>
                </p14:nvContentPartPr>
                <p14:xfrm>
                  <a:off x="2261219" y="2955064"/>
                  <a:ext cx="111600" cy="15480"/>
                </p14:xfrm>
              </p:contentPart>
            </mc:Choice>
            <mc:Fallback>
              <p:pic>
                <p:nvPicPr>
                  <p:cNvPr id="58" name="筆跡 57">
                    <a:extLst>
                      <a:ext uri="{FF2B5EF4-FFF2-40B4-BE49-F238E27FC236}">
                        <a16:creationId xmlns:a16="http://schemas.microsoft.com/office/drawing/2014/main" id="{C360231C-0A94-4FBA-AC72-D7F39A43B837}"/>
                      </a:ext>
                    </a:extLst>
                  </p:cNvPr>
                  <p:cNvPicPr/>
                  <p:nvPr/>
                </p:nvPicPr>
                <p:blipFill>
                  <a:blip r:embed="rId89"/>
                  <a:stretch>
                    <a:fillRect/>
                  </a:stretch>
                </p:blipFill>
                <p:spPr>
                  <a:xfrm>
                    <a:off x="2247870" y="2941719"/>
                    <a:ext cx="137765" cy="41636"/>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9" name="筆跡 58">
                    <a:extLst>
                      <a:ext uri="{FF2B5EF4-FFF2-40B4-BE49-F238E27FC236}">
                        <a16:creationId xmlns:a16="http://schemas.microsoft.com/office/drawing/2014/main" id="{ADCD918C-F21D-4D13-8300-AEBBF72A70B5}"/>
                      </a:ext>
                    </a:extLst>
                  </p14:cNvPr>
                  <p14:cNvContentPartPr/>
                  <p14:nvPr/>
                </p14:nvContentPartPr>
                <p14:xfrm>
                  <a:off x="2448059" y="2886304"/>
                  <a:ext cx="360" cy="189360"/>
                </p14:xfrm>
              </p:contentPart>
            </mc:Choice>
            <mc:Fallback>
              <p:pic>
                <p:nvPicPr>
                  <p:cNvPr id="59" name="筆跡 58">
                    <a:extLst>
                      <a:ext uri="{FF2B5EF4-FFF2-40B4-BE49-F238E27FC236}">
                        <a16:creationId xmlns:a16="http://schemas.microsoft.com/office/drawing/2014/main" id="{ADCD918C-F21D-4D13-8300-AEBBF72A70B5}"/>
                      </a:ext>
                    </a:extLst>
                  </p:cNvPr>
                  <p:cNvPicPr/>
                  <p:nvPr/>
                </p:nvPicPr>
                <p:blipFill>
                  <a:blip r:embed="rId34"/>
                  <a:stretch>
                    <a:fillRect/>
                  </a:stretch>
                </p:blipFill>
                <p:spPr>
                  <a:xfrm>
                    <a:off x="2439059" y="2872778"/>
                    <a:ext cx="18000" cy="215870"/>
                  </a:xfrm>
                  <a:prstGeom prst="rect">
                    <a:avLst/>
                  </a:prstGeom>
                </p:spPr>
              </p:pic>
            </mc:Fallback>
          </mc:AlternateContent>
        </p:grpSp>
        <p:grpSp>
          <p:nvGrpSpPr>
            <p:cNvPr id="65" name="群組 64">
              <a:extLst>
                <a:ext uri="{FF2B5EF4-FFF2-40B4-BE49-F238E27FC236}">
                  <a16:creationId xmlns:a16="http://schemas.microsoft.com/office/drawing/2014/main" id="{49C62C18-CE3A-4A51-8438-9C0366EE65EA}"/>
                </a:ext>
              </a:extLst>
            </p:cNvPr>
            <p:cNvGrpSpPr/>
            <p:nvPr/>
          </p:nvGrpSpPr>
          <p:grpSpPr>
            <a:xfrm>
              <a:off x="2063939" y="2480224"/>
              <a:ext cx="409680" cy="290880"/>
              <a:chOff x="2063939" y="2480224"/>
              <a:chExt cx="409680" cy="290880"/>
            </a:xfrm>
          </p:grpSpPr>
          <mc:AlternateContent xmlns:mc="http://schemas.openxmlformats.org/markup-compatibility/2006">
            <mc:Choice xmlns:p14="http://schemas.microsoft.com/office/powerpoint/2010/main" Requires="p14">
              <p:contentPart p14:bwMode="auto" r:id="rId91">
                <p14:nvContentPartPr>
                  <p14:cNvPr id="56" name="筆跡 55">
                    <a:extLst>
                      <a:ext uri="{FF2B5EF4-FFF2-40B4-BE49-F238E27FC236}">
                        <a16:creationId xmlns:a16="http://schemas.microsoft.com/office/drawing/2014/main" id="{3046B06F-C070-4502-AB74-ACB1485362C4}"/>
                      </a:ext>
                    </a:extLst>
                  </p14:cNvPr>
                  <p14:cNvContentPartPr/>
                  <p14:nvPr/>
                </p14:nvContentPartPr>
                <p14:xfrm>
                  <a:off x="2063939" y="2748784"/>
                  <a:ext cx="409680" cy="22320"/>
                </p14:xfrm>
              </p:contentPart>
            </mc:Choice>
            <mc:Fallback>
              <p:pic>
                <p:nvPicPr>
                  <p:cNvPr id="56" name="筆跡 55">
                    <a:extLst>
                      <a:ext uri="{FF2B5EF4-FFF2-40B4-BE49-F238E27FC236}">
                        <a16:creationId xmlns:a16="http://schemas.microsoft.com/office/drawing/2014/main" id="{3046B06F-C070-4502-AB74-ACB1485362C4}"/>
                      </a:ext>
                    </a:extLst>
                  </p:cNvPr>
                  <p:cNvPicPr/>
                  <p:nvPr/>
                </p:nvPicPr>
                <p:blipFill>
                  <a:blip r:embed="rId92"/>
                  <a:stretch>
                    <a:fillRect/>
                  </a:stretch>
                </p:blipFill>
                <p:spPr>
                  <a:xfrm>
                    <a:off x="2050586" y="2735498"/>
                    <a:ext cx="435853" cy="483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0" name="筆跡 59">
                    <a:extLst>
                      <a:ext uri="{FF2B5EF4-FFF2-40B4-BE49-F238E27FC236}">
                        <a16:creationId xmlns:a16="http://schemas.microsoft.com/office/drawing/2014/main" id="{8686D155-0513-4762-9FCA-33EA7D7C7D84}"/>
                      </a:ext>
                    </a:extLst>
                  </p14:cNvPr>
                  <p14:cNvContentPartPr/>
                  <p14:nvPr/>
                </p14:nvContentPartPr>
                <p14:xfrm>
                  <a:off x="2288579" y="2480224"/>
                  <a:ext cx="4680" cy="221760"/>
                </p14:xfrm>
              </p:contentPart>
            </mc:Choice>
            <mc:Fallback>
              <p:pic>
                <p:nvPicPr>
                  <p:cNvPr id="60" name="筆跡 59">
                    <a:extLst>
                      <a:ext uri="{FF2B5EF4-FFF2-40B4-BE49-F238E27FC236}">
                        <a16:creationId xmlns:a16="http://schemas.microsoft.com/office/drawing/2014/main" id="{8686D155-0513-4762-9FCA-33EA7D7C7D84}"/>
                      </a:ext>
                    </a:extLst>
                  </p:cNvPr>
                  <p:cNvPicPr/>
                  <p:nvPr/>
                </p:nvPicPr>
                <p:blipFill>
                  <a:blip r:embed="rId94"/>
                  <a:stretch>
                    <a:fillRect/>
                  </a:stretch>
                </p:blipFill>
                <p:spPr>
                  <a:xfrm>
                    <a:off x="2275579" y="2466702"/>
                    <a:ext cx="30160" cy="248263"/>
                  </a:xfrm>
                  <a:prstGeom prst="rect">
                    <a:avLst/>
                  </a:prstGeom>
                </p:spPr>
              </p:pic>
            </mc:Fallback>
          </mc:AlternateContent>
        </p:grpSp>
        <p:grpSp>
          <p:nvGrpSpPr>
            <p:cNvPr id="94" name="群組 93">
              <a:extLst>
                <a:ext uri="{FF2B5EF4-FFF2-40B4-BE49-F238E27FC236}">
                  <a16:creationId xmlns:a16="http://schemas.microsoft.com/office/drawing/2014/main" id="{ECCD0C35-369F-49C6-9D70-A5491410A474}"/>
                </a:ext>
              </a:extLst>
            </p:cNvPr>
            <p:cNvGrpSpPr/>
            <p:nvPr/>
          </p:nvGrpSpPr>
          <p:grpSpPr>
            <a:xfrm>
              <a:off x="2754419" y="2267464"/>
              <a:ext cx="2461680" cy="1001520"/>
              <a:chOff x="2754419" y="2267464"/>
              <a:chExt cx="2461680" cy="1001520"/>
            </a:xfrm>
          </p:grpSpPr>
          <mc:AlternateContent xmlns:mc="http://schemas.openxmlformats.org/markup-compatibility/2006">
            <mc:Choice xmlns:p14="http://schemas.microsoft.com/office/powerpoint/2010/main" Requires="p14">
              <p:contentPart p14:bwMode="auto" r:id="rId95">
                <p14:nvContentPartPr>
                  <p14:cNvPr id="61" name="筆跡 60">
                    <a:extLst>
                      <a:ext uri="{FF2B5EF4-FFF2-40B4-BE49-F238E27FC236}">
                        <a16:creationId xmlns:a16="http://schemas.microsoft.com/office/drawing/2014/main" id="{0D25DF8E-7D4C-4B42-B68B-D47BCC6C42BF}"/>
                      </a:ext>
                    </a:extLst>
                  </p14:cNvPr>
                  <p14:cNvContentPartPr/>
                  <p14:nvPr/>
                </p14:nvContentPartPr>
                <p14:xfrm>
                  <a:off x="2766659" y="2516584"/>
                  <a:ext cx="213120" cy="52200"/>
                </p14:xfrm>
              </p:contentPart>
            </mc:Choice>
            <mc:Fallback>
              <p:pic>
                <p:nvPicPr>
                  <p:cNvPr id="61" name="筆跡 60">
                    <a:extLst>
                      <a:ext uri="{FF2B5EF4-FFF2-40B4-BE49-F238E27FC236}">
                        <a16:creationId xmlns:a16="http://schemas.microsoft.com/office/drawing/2014/main" id="{0D25DF8E-7D4C-4B42-B68B-D47BCC6C42BF}"/>
                      </a:ext>
                    </a:extLst>
                  </p:cNvPr>
                  <p:cNvPicPr/>
                  <p:nvPr/>
                </p:nvPicPr>
                <p:blipFill>
                  <a:blip r:embed="rId96"/>
                  <a:stretch>
                    <a:fillRect/>
                  </a:stretch>
                </p:blipFill>
                <p:spPr>
                  <a:xfrm>
                    <a:off x="2753306" y="2503130"/>
                    <a:ext cx="239293" cy="78569"/>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2" name="筆跡 61">
                    <a:extLst>
                      <a:ext uri="{FF2B5EF4-FFF2-40B4-BE49-F238E27FC236}">
                        <a16:creationId xmlns:a16="http://schemas.microsoft.com/office/drawing/2014/main" id="{05CD57C4-1E4B-4BDA-B303-9ED0416094B4}"/>
                      </a:ext>
                    </a:extLst>
                  </p14:cNvPr>
                  <p14:cNvContentPartPr/>
                  <p14:nvPr/>
                </p14:nvContentPartPr>
                <p14:xfrm>
                  <a:off x="2767019" y="2518744"/>
                  <a:ext cx="360" cy="360"/>
                </p14:xfrm>
              </p:contentPart>
            </mc:Choice>
            <mc:Fallback>
              <p:pic>
                <p:nvPicPr>
                  <p:cNvPr id="62" name="筆跡 61">
                    <a:extLst>
                      <a:ext uri="{FF2B5EF4-FFF2-40B4-BE49-F238E27FC236}">
                        <a16:creationId xmlns:a16="http://schemas.microsoft.com/office/drawing/2014/main" id="{05CD57C4-1E4B-4BDA-B303-9ED0416094B4}"/>
                      </a:ext>
                    </a:extLst>
                  </p:cNvPr>
                  <p:cNvPicPr/>
                  <p:nvPr/>
                </p:nvPicPr>
                <p:blipFill>
                  <a:blip r:embed="rId68"/>
                  <a:stretch>
                    <a:fillRect/>
                  </a:stretch>
                </p:blipFill>
                <p:spPr>
                  <a:xfrm>
                    <a:off x="2758019" y="250974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3" name="筆跡 62">
                    <a:extLst>
                      <a:ext uri="{FF2B5EF4-FFF2-40B4-BE49-F238E27FC236}">
                        <a16:creationId xmlns:a16="http://schemas.microsoft.com/office/drawing/2014/main" id="{432F9E4F-D7EF-41D9-9984-A40567A0976D}"/>
                      </a:ext>
                    </a:extLst>
                  </p14:cNvPr>
                  <p14:cNvContentPartPr/>
                  <p14:nvPr/>
                </p14:nvContentPartPr>
                <p14:xfrm>
                  <a:off x="2765579" y="2518744"/>
                  <a:ext cx="240840" cy="400320"/>
                </p14:xfrm>
              </p:contentPart>
            </mc:Choice>
            <mc:Fallback>
              <p:pic>
                <p:nvPicPr>
                  <p:cNvPr id="63" name="筆跡 62">
                    <a:extLst>
                      <a:ext uri="{FF2B5EF4-FFF2-40B4-BE49-F238E27FC236}">
                        <a16:creationId xmlns:a16="http://schemas.microsoft.com/office/drawing/2014/main" id="{432F9E4F-D7EF-41D9-9984-A40567A0976D}"/>
                      </a:ext>
                    </a:extLst>
                  </p:cNvPr>
                  <p:cNvPicPr/>
                  <p:nvPr/>
                </p:nvPicPr>
                <p:blipFill>
                  <a:blip r:embed="rId99"/>
                  <a:stretch>
                    <a:fillRect/>
                  </a:stretch>
                </p:blipFill>
                <p:spPr>
                  <a:xfrm>
                    <a:off x="2752258" y="2505220"/>
                    <a:ext cx="266949" cy="426828"/>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7" name="筆跡 66">
                    <a:extLst>
                      <a:ext uri="{FF2B5EF4-FFF2-40B4-BE49-F238E27FC236}">
                        <a16:creationId xmlns:a16="http://schemas.microsoft.com/office/drawing/2014/main" id="{C6474C2F-EB6E-49C8-A3AF-D95C2BDEEDB5}"/>
                      </a:ext>
                    </a:extLst>
                  </p14:cNvPr>
                  <p14:cNvContentPartPr/>
                  <p14:nvPr/>
                </p14:nvContentPartPr>
                <p14:xfrm>
                  <a:off x="3249419" y="2583184"/>
                  <a:ext cx="180720" cy="360"/>
                </p14:xfrm>
              </p:contentPart>
            </mc:Choice>
            <mc:Fallback>
              <p:pic>
                <p:nvPicPr>
                  <p:cNvPr id="67" name="筆跡 66">
                    <a:extLst>
                      <a:ext uri="{FF2B5EF4-FFF2-40B4-BE49-F238E27FC236}">
                        <a16:creationId xmlns:a16="http://schemas.microsoft.com/office/drawing/2014/main" id="{C6474C2F-EB6E-49C8-A3AF-D95C2BDEEDB5}"/>
                      </a:ext>
                    </a:extLst>
                  </p:cNvPr>
                  <p:cNvPicPr/>
                  <p:nvPr/>
                </p:nvPicPr>
                <p:blipFill>
                  <a:blip r:embed="rId101"/>
                  <a:stretch>
                    <a:fillRect/>
                  </a:stretch>
                </p:blipFill>
                <p:spPr>
                  <a:xfrm>
                    <a:off x="3236625" y="2574544"/>
                    <a:ext cx="206842"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8" name="筆跡 67">
                    <a:extLst>
                      <a:ext uri="{FF2B5EF4-FFF2-40B4-BE49-F238E27FC236}">
                        <a16:creationId xmlns:a16="http://schemas.microsoft.com/office/drawing/2014/main" id="{88721FF3-7EF6-4F62-BDC3-1A81373B59A1}"/>
                      </a:ext>
                    </a:extLst>
                  </p14:cNvPr>
                  <p14:cNvContentPartPr/>
                  <p14:nvPr/>
                </p14:nvContentPartPr>
                <p14:xfrm>
                  <a:off x="3270659" y="2602624"/>
                  <a:ext cx="79920" cy="266760"/>
                </p14:xfrm>
              </p:contentPart>
            </mc:Choice>
            <mc:Fallback>
              <p:pic>
                <p:nvPicPr>
                  <p:cNvPr id="68" name="筆跡 67">
                    <a:extLst>
                      <a:ext uri="{FF2B5EF4-FFF2-40B4-BE49-F238E27FC236}">
                        <a16:creationId xmlns:a16="http://schemas.microsoft.com/office/drawing/2014/main" id="{88721FF3-7EF6-4F62-BDC3-1A81373B59A1}"/>
                      </a:ext>
                    </a:extLst>
                  </p:cNvPr>
                  <p:cNvPicPr/>
                  <p:nvPr/>
                </p:nvPicPr>
                <p:blipFill>
                  <a:blip r:embed="rId103"/>
                  <a:stretch>
                    <a:fillRect/>
                  </a:stretch>
                </p:blipFill>
                <p:spPr>
                  <a:xfrm>
                    <a:off x="3257339" y="2589097"/>
                    <a:ext cx="106027" cy="293274"/>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9" name="筆跡 68">
                    <a:extLst>
                      <a:ext uri="{FF2B5EF4-FFF2-40B4-BE49-F238E27FC236}">
                        <a16:creationId xmlns:a16="http://schemas.microsoft.com/office/drawing/2014/main" id="{1EA95E36-B24A-4D4C-8067-F9BDFCA2FDE7}"/>
                      </a:ext>
                    </a:extLst>
                  </p14:cNvPr>
                  <p14:cNvContentPartPr/>
                  <p14:nvPr/>
                </p14:nvContentPartPr>
                <p14:xfrm>
                  <a:off x="3291539" y="2733664"/>
                  <a:ext cx="115920" cy="13680"/>
                </p14:xfrm>
              </p:contentPart>
            </mc:Choice>
            <mc:Fallback>
              <p:pic>
                <p:nvPicPr>
                  <p:cNvPr id="69" name="筆跡 68">
                    <a:extLst>
                      <a:ext uri="{FF2B5EF4-FFF2-40B4-BE49-F238E27FC236}">
                        <a16:creationId xmlns:a16="http://schemas.microsoft.com/office/drawing/2014/main" id="{1EA95E36-B24A-4D4C-8067-F9BDFCA2FDE7}"/>
                      </a:ext>
                    </a:extLst>
                  </p:cNvPr>
                  <p:cNvPicPr/>
                  <p:nvPr/>
                </p:nvPicPr>
                <p:blipFill>
                  <a:blip r:embed="rId105"/>
                  <a:stretch>
                    <a:fillRect/>
                  </a:stretch>
                </p:blipFill>
                <p:spPr>
                  <a:xfrm>
                    <a:off x="3278184" y="2720510"/>
                    <a:ext cx="142095" cy="39462"/>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0" name="筆跡 69">
                    <a:extLst>
                      <a:ext uri="{FF2B5EF4-FFF2-40B4-BE49-F238E27FC236}">
                        <a16:creationId xmlns:a16="http://schemas.microsoft.com/office/drawing/2014/main" id="{E3297F67-79EE-42C7-9FA7-0DA65B792EBE}"/>
                      </a:ext>
                    </a:extLst>
                  </p14:cNvPr>
                  <p14:cNvContentPartPr/>
                  <p14:nvPr/>
                </p14:nvContentPartPr>
                <p14:xfrm>
                  <a:off x="3615179" y="2520184"/>
                  <a:ext cx="71280" cy="392040"/>
                </p14:xfrm>
              </p:contentPart>
            </mc:Choice>
            <mc:Fallback>
              <p:pic>
                <p:nvPicPr>
                  <p:cNvPr id="70" name="筆跡 69">
                    <a:extLst>
                      <a:ext uri="{FF2B5EF4-FFF2-40B4-BE49-F238E27FC236}">
                        <a16:creationId xmlns:a16="http://schemas.microsoft.com/office/drawing/2014/main" id="{E3297F67-79EE-42C7-9FA7-0DA65B792EBE}"/>
                      </a:ext>
                    </a:extLst>
                  </p:cNvPr>
                  <p:cNvPicPr/>
                  <p:nvPr/>
                </p:nvPicPr>
                <p:blipFill>
                  <a:blip r:embed="rId107"/>
                  <a:stretch>
                    <a:fillRect/>
                  </a:stretch>
                </p:blipFill>
                <p:spPr>
                  <a:xfrm>
                    <a:off x="3601880" y="2506665"/>
                    <a:ext cx="97345" cy="418536"/>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1" name="筆跡 70">
                    <a:extLst>
                      <a:ext uri="{FF2B5EF4-FFF2-40B4-BE49-F238E27FC236}">
                        <a16:creationId xmlns:a16="http://schemas.microsoft.com/office/drawing/2014/main" id="{21476844-C9E1-489B-BAB3-3A6ABCF1EB7B}"/>
                      </a:ext>
                    </a:extLst>
                  </p14:cNvPr>
                  <p14:cNvContentPartPr/>
                  <p14:nvPr/>
                </p14:nvContentPartPr>
                <p14:xfrm>
                  <a:off x="3824699" y="2555464"/>
                  <a:ext cx="216360" cy="337680"/>
                </p14:xfrm>
              </p:contentPart>
            </mc:Choice>
            <mc:Fallback>
              <p:pic>
                <p:nvPicPr>
                  <p:cNvPr id="71" name="筆跡 70">
                    <a:extLst>
                      <a:ext uri="{FF2B5EF4-FFF2-40B4-BE49-F238E27FC236}">
                        <a16:creationId xmlns:a16="http://schemas.microsoft.com/office/drawing/2014/main" id="{21476844-C9E1-489B-BAB3-3A6ABCF1EB7B}"/>
                      </a:ext>
                    </a:extLst>
                  </p:cNvPr>
                  <p:cNvPicPr/>
                  <p:nvPr/>
                </p:nvPicPr>
                <p:blipFill>
                  <a:blip r:embed="rId109"/>
                  <a:stretch>
                    <a:fillRect/>
                  </a:stretch>
                </p:blipFill>
                <p:spPr>
                  <a:xfrm>
                    <a:off x="3811376" y="2541935"/>
                    <a:ext cx="242472" cy="364197"/>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2" name="筆跡 71">
                    <a:extLst>
                      <a:ext uri="{FF2B5EF4-FFF2-40B4-BE49-F238E27FC236}">
                        <a16:creationId xmlns:a16="http://schemas.microsoft.com/office/drawing/2014/main" id="{77FE98FE-EBE0-48F8-B00B-09843DC27431}"/>
                      </a:ext>
                    </a:extLst>
                  </p14:cNvPr>
                  <p14:cNvContentPartPr/>
                  <p14:nvPr/>
                </p14:nvContentPartPr>
                <p14:xfrm>
                  <a:off x="3826499" y="2561944"/>
                  <a:ext cx="165960" cy="260280"/>
                </p14:xfrm>
              </p:contentPart>
            </mc:Choice>
            <mc:Fallback>
              <p:pic>
                <p:nvPicPr>
                  <p:cNvPr id="72" name="筆跡 71">
                    <a:extLst>
                      <a:ext uri="{FF2B5EF4-FFF2-40B4-BE49-F238E27FC236}">
                        <a16:creationId xmlns:a16="http://schemas.microsoft.com/office/drawing/2014/main" id="{77FE98FE-EBE0-48F8-B00B-09843DC27431}"/>
                      </a:ext>
                    </a:extLst>
                  </p:cNvPr>
                  <p:cNvPicPr/>
                  <p:nvPr/>
                </p:nvPicPr>
                <p:blipFill>
                  <a:blip r:embed="rId111"/>
                  <a:stretch>
                    <a:fillRect/>
                  </a:stretch>
                </p:blipFill>
                <p:spPr>
                  <a:xfrm>
                    <a:off x="3813692" y="2548416"/>
                    <a:ext cx="192108" cy="286795"/>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3" name="筆跡 72">
                    <a:extLst>
                      <a:ext uri="{FF2B5EF4-FFF2-40B4-BE49-F238E27FC236}">
                        <a16:creationId xmlns:a16="http://schemas.microsoft.com/office/drawing/2014/main" id="{AEFE5288-D623-4C54-8B33-181198590BC3}"/>
                      </a:ext>
                    </a:extLst>
                  </p14:cNvPr>
                  <p14:cNvContentPartPr/>
                  <p14:nvPr/>
                </p14:nvContentPartPr>
                <p14:xfrm>
                  <a:off x="4045019" y="2749504"/>
                  <a:ext cx="92520" cy="105480"/>
                </p14:xfrm>
              </p:contentPart>
            </mc:Choice>
            <mc:Fallback>
              <p:pic>
                <p:nvPicPr>
                  <p:cNvPr id="73" name="筆跡 72">
                    <a:extLst>
                      <a:ext uri="{FF2B5EF4-FFF2-40B4-BE49-F238E27FC236}">
                        <a16:creationId xmlns:a16="http://schemas.microsoft.com/office/drawing/2014/main" id="{AEFE5288-D623-4C54-8B33-181198590BC3}"/>
                      </a:ext>
                    </a:extLst>
                  </p:cNvPr>
                  <p:cNvPicPr/>
                  <p:nvPr/>
                </p:nvPicPr>
                <p:blipFill>
                  <a:blip r:embed="rId113"/>
                  <a:stretch>
                    <a:fillRect/>
                  </a:stretch>
                </p:blipFill>
                <p:spPr>
                  <a:xfrm>
                    <a:off x="4031726" y="2736522"/>
                    <a:ext cx="118574" cy="131985"/>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4" name="筆跡 73">
                    <a:extLst>
                      <a:ext uri="{FF2B5EF4-FFF2-40B4-BE49-F238E27FC236}">
                        <a16:creationId xmlns:a16="http://schemas.microsoft.com/office/drawing/2014/main" id="{0BB2C40B-581C-4F6A-AF3C-914F712CE1A0}"/>
                      </a:ext>
                    </a:extLst>
                  </p14:cNvPr>
                  <p14:cNvContentPartPr/>
                  <p14:nvPr/>
                </p14:nvContentPartPr>
                <p14:xfrm>
                  <a:off x="4078499" y="2671384"/>
                  <a:ext cx="23400" cy="360"/>
                </p14:xfrm>
              </p:contentPart>
            </mc:Choice>
            <mc:Fallback>
              <p:pic>
                <p:nvPicPr>
                  <p:cNvPr id="74" name="筆跡 73">
                    <a:extLst>
                      <a:ext uri="{FF2B5EF4-FFF2-40B4-BE49-F238E27FC236}">
                        <a16:creationId xmlns:a16="http://schemas.microsoft.com/office/drawing/2014/main" id="{0BB2C40B-581C-4F6A-AF3C-914F712CE1A0}"/>
                      </a:ext>
                    </a:extLst>
                  </p:cNvPr>
                  <p:cNvPicPr/>
                  <p:nvPr/>
                </p:nvPicPr>
                <p:blipFill>
                  <a:blip r:embed="rId115"/>
                  <a:stretch>
                    <a:fillRect/>
                  </a:stretch>
                </p:blipFill>
                <p:spPr>
                  <a:xfrm>
                    <a:off x="4065204" y="2662384"/>
                    <a:ext cx="49459"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5" name="筆跡 74">
                    <a:extLst>
                      <a:ext uri="{FF2B5EF4-FFF2-40B4-BE49-F238E27FC236}">
                        <a16:creationId xmlns:a16="http://schemas.microsoft.com/office/drawing/2014/main" id="{8506B67B-C72C-4E12-AAC0-12BE6BDA856E}"/>
                      </a:ext>
                    </a:extLst>
                  </p14:cNvPr>
                  <p14:cNvContentPartPr/>
                  <p14:nvPr/>
                </p14:nvContentPartPr>
                <p14:xfrm>
                  <a:off x="4246259" y="2701624"/>
                  <a:ext cx="168120" cy="19800"/>
                </p14:xfrm>
              </p:contentPart>
            </mc:Choice>
            <mc:Fallback>
              <p:pic>
                <p:nvPicPr>
                  <p:cNvPr id="75" name="筆跡 74">
                    <a:extLst>
                      <a:ext uri="{FF2B5EF4-FFF2-40B4-BE49-F238E27FC236}">
                        <a16:creationId xmlns:a16="http://schemas.microsoft.com/office/drawing/2014/main" id="{8506B67B-C72C-4E12-AAC0-12BE6BDA856E}"/>
                      </a:ext>
                    </a:extLst>
                  </p:cNvPr>
                  <p:cNvPicPr/>
                  <p:nvPr/>
                </p:nvPicPr>
                <p:blipFill>
                  <a:blip r:embed="rId117"/>
                  <a:stretch>
                    <a:fillRect/>
                  </a:stretch>
                </p:blipFill>
                <p:spPr>
                  <a:xfrm>
                    <a:off x="4232916" y="2688246"/>
                    <a:ext cx="194272" cy="46022"/>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6" name="筆跡 75">
                    <a:extLst>
                      <a:ext uri="{FF2B5EF4-FFF2-40B4-BE49-F238E27FC236}">
                        <a16:creationId xmlns:a16="http://schemas.microsoft.com/office/drawing/2014/main" id="{9FCE5B47-1389-4F25-A966-DD75AED2A518}"/>
                      </a:ext>
                    </a:extLst>
                  </p14:cNvPr>
                  <p14:cNvContentPartPr/>
                  <p14:nvPr/>
                </p14:nvContentPartPr>
                <p14:xfrm>
                  <a:off x="4523459" y="2624224"/>
                  <a:ext cx="141120" cy="204480"/>
                </p14:xfrm>
              </p:contentPart>
            </mc:Choice>
            <mc:Fallback>
              <p:pic>
                <p:nvPicPr>
                  <p:cNvPr id="76" name="筆跡 75">
                    <a:extLst>
                      <a:ext uri="{FF2B5EF4-FFF2-40B4-BE49-F238E27FC236}">
                        <a16:creationId xmlns:a16="http://schemas.microsoft.com/office/drawing/2014/main" id="{9FCE5B47-1389-4F25-A966-DD75AED2A518}"/>
                      </a:ext>
                    </a:extLst>
                  </p:cNvPr>
                  <p:cNvPicPr/>
                  <p:nvPr/>
                </p:nvPicPr>
                <p:blipFill>
                  <a:blip r:embed="rId119"/>
                  <a:stretch>
                    <a:fillRect/>
                  </a:stretch>
                </p:blipFill>
                <p:spPr>
                  <a:xfrm>
                    <a:off x="4510095" y="2610700"/>
                    <a:ext cx="167313" cy="230987"/>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7" name="筆跡 76">
                    <a:extLst>
                      <a:ext uri="{FF2B5EF4-FFF2-40B4-BE49-F238E27FC236}">
                        <a16:creationId xmlns:a16="http://schemas.microsoft.com/office/drawing/2014/main" id="{BC51F4FB-E0DB-4A91-A4C7-0BDFF8E26E2D}"/>
                      </a:ext>
                    </a:extLst>
                  </p14:cNvPr>
                  <p14:cNvContentPartPr/>
                  <p14:nvPr/>
                </p14:nvContentPartPr>
                <p14:xfrm>
                  <a:off x="4510859" y="2643304"/>
                  <a:ext cx="170280" cy="243000"/>
                </p14:xfrm>
              </p:contentPart>
            </mc:Choice>
            <mc:Fallback>
              <p:pic>
                <p:nvPicPr>
                  <p:cNvPr id="77" name="筆跡 76">
                    <a:extLst>
                      <a:ext uri="{FF2B5EF4-FFF2-40B4-BE49-F238E27FC236}">
                        <a16:creationId xmlns:a16="http://schemas.microsoft.com/office/drawing/2014/main" id="{BC51F4FB-E0DB-4A91-A4C7-0BDFF8E26E2D}"/>
                      </a:ext>
                    </a:extLst>
                  </p:cNvPr>
                  <p:cNvPicPr/>
                  <p:nvPr/>
                </p:nvPicPr>
                <p:blipFill>
                  <a:blip r:embed="rId121"/>
                  <a:stretch>
                    <a:fillRect/>
                  </a:stretch>
                </p:blipFill>
                <p:spPr>
                  <a:xfrm>
                    <a:off x="4497514" y="2630344"/>
                    <a:ext cx="196436" cy="2694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8" name="筆跡 77">
                    <a:extLst>
                      <a:ext uri="{FF2B5EF4-FFF2-40B4-BE49-F238E27FC236}">
                        <a16:creationId xmlns:a16="http://schemas.microsoft.com/office/drawing/2014/main" id="{7C9D7F62-DDB9-47CD-9A96-FED260EBB9A2}"/>
                      </a:ext>
                    </a:extLst>
                  </p14:cNvPr>
                  <p14:cNvContentPartPr/>
                  <p14:nvPr/>
                </p14:nvContentPartPr>
                <p14:xfrm>
                  <a:off x="4464419" y="2523064"/>
                  <a:ext cx="256320" cy="3240"/>
                </p14:xfrm>
              </p:contentPart>
            </mc:Choice>
            <mc:Fallback>
              <p:pic>
                <p:nvPicPr>
                  <p:cNvPr id="78" name="筆跡 77">
                    <a:extLst>
                      <a:ext uri="{FF2B5EF4-FFF2-40B4-BE49-F238E27FC236}">
                        <a16:creationId xmlns:a16="http://schemas.microsoft.com/office/drawing/2014/main" id="{7C9D7F62-DDB9-47CD-9A96-FED260EBB9A2}"/>
                      </a:ext>
                    </a:extLst>
                  </p:cNvPr>
                  <p:cNvPicPr/>
                  <p:nvPr/>
                </p:nvPicPr>
                <p:blipFill>
                  <a:blip r:embed="rId123"/>
                  <a:stretch>
                    <a:fillRect/>
                  </a:stretch>
                </p:blipFill>
                <p:spPr>
                  <a:xfrm>
                    <a:off x="4451603" y="2509564"/>
                    <a:ext cx="282486" cy="297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1" name="筆跡 80">
                    <a:extLst>
                      <a:ext uri="{FF2B5EF4-FFF2-40B4-BE49-F238E27FC236}">
                        <a16:creationId xmlns:a16="http://schemas.microsoft.com/office/drawing/2014/main" id="{8795D4B3-76EF-4E06-A44B-548F6B96BC48}"/>
                      </a:ext>
                    </a:extLst>
                  </p14:cNvPr>
                  <p14:cNvContentPartPr/>
                  <p14:nvPr/>
                </p14:nvContentPartPr>
                <p14:xfrm>
                  <a:off x="4850699" y="2501464"/>
                  <a:ext cx="84240" cy="365760"/>
                </p14:xfrm>
              </p:contentPart>
            </mc:Choice>
            <mc:Fallback>
              <p:pic>
                <p:nvPicPr>
                  <p:cNvPr id="81" name="筆跡 80">
                    <a:extLst>
                      <a:ext uri="{FF2B5EF4-FFF2-40B4-BE49-F238E27FC236}">
                        <a16:creationId xmlns:a16="http://schemas.microsoft.com/office/drawing/2014/main" id="{8795D4B3-76EF-4E06-A44B-548F6B96BC48}"/>
                      </a:ext>
                    </a:extLst>
                  </p:cNvPr>
                  <p:cNvPicPr/>
                  <p:nvPr/>
                </p:nvPicPr>
                <p:blipFill>
                  <a:blip r:embed="rId125"/>
                  <a:stretch>
                    <a:fillRect/>
                  </a:stretch>
                </p:blipFill>
                <p:spPr>
                  <a:xfrm>
                    <a:off x="4837370" y="2488478"/>
                    <a:ext cx="110365" cy="392272"/>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2" name="筆跡 81">
                    <a:extLst>
                      <a:ext uri="{FF2B5EF4-FFF2-40B4-BE49-F238E27FC236}">
                        <a16:creationId xmlns:a16="http://schemas.microsoft.com/office/drawing/2014/main" id="{E948CDB0-5D0B-43CE-81EB-8A398FA07C7E}"/>
                      </a:ext>
                    </a:extLst>
                  </p14:cNvPr>
                  <p14:cNvContentPartPr/>
                  <p14:nvPr/>
                </p14:nvContentPartPr>
                <p14:xfrm>
                  <a:off x="4936739" y="2471584"/>
                  <a:ext cx="107280" cy="97560"/>
                </p14:xfrm>
              </p:contentPart>
            </mc:Choice>
            <mc:Fallback>
              <p:pic>
                <p:nvPicPr>
                  <p:cNvPr id="82" name="筆跡 81">
                    <a:extLst>
                      <a:ext uri="{FF2B5EF4-FFF2-40B4-BE49-F238E27FC236}">
                        <a16:creationId xmlns:a16="http://schemas.microsoft.com/office/drawing/2014/main" id="{E948CDB0-5D0B-43CE-81EB-8A398FA07C7E}"/>
                      </a:ext>
                    </a:extLst>
                  </p:cNvPr>
                  <p:cNvPicPr/>
                  <p:nvPr/>
                </p:nvPicPr>
                <p:blipFill>
                  <a:blip r:embed="rId127"/>
                  <a:stretch>
                    <a:fillRect/>
                  </a:stretch>
                </p:blipFill>
                <p:spPr>
                  <a:xfrm>
                    <a:off x="4923396" y="2458034"/>
                    <a:ext cx="133433" cy="124118"/>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4" name="筆跡 83">
                    <a:extLst>
                      <a:ext uri="{FF2B5EF4-FFF2-40B4-BE49-F238E27FC236}">
                        <a16:creationId xmlns:a16="http://schemas.microsoft.com/office/drawing/2014/main" id="{11BE5081-1F01-4A99-B5C3-7489D36677D1}"/>
                      </a:ext>
                    </a:extLst>
                  </p14:cNvPr>
                  <p14:cNvContentPartPr/>
                  <p14:nvPr/>
                </p14:nvContentPartPr>
                <p14:xfrm>
                  <a:off x="3539219" y="2420104"/>
                  <a:ext cx="153720" cy="627840"/>
                </p14:xfrm>
              </p:contentPart>
            </mc:Choice>
            <mc:Fallback>
              <p:pic>
                <p:nvPicPr>
                  <p:cNvPr id="84" name="筆跡 83">
                    <a:extLst>
                      <a:ext uri="{FF2B5EF4-FFF2-40B4-BE49-F238E27FC236}">
                        <a16:creationId xmlns:a16="http://schemas.microsoft.com/office/drawing/2014/main" id="{11BE5081-1F01-4A99-B5C3-7489D36677D1}"/>
                      </a:ext>
                    </a:extLst>
                  </p:cNvPr>
                  <p:cNvPicPr/>
                  <p:nvPr/>
                </p:nvPicPr>
                <p:blipFill>
                  <a:blip r:embed="rId129"/>
                  <a:stretch>
                    <a:fillRect/>
                  </a:stretch>
                </p:blipFill>
                <p:spPr>
                  <a:xfrm>
                    <a:off x="3525875" y="2406573"/>
                    <a:ext cx="179874" cy="654361"/>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5" name="筆跡 84">
                    <a:extLst>
                      <a:ext uri="{FF2B5EF4-FFF2-40B4-BE49-F238E27FC236}">
                        <a16:creationId xmlns:a16="http://schemas.microsoft.com/office/drawing/2014/main" id="{C3F5BFAF-F5C9-42F3-8A12-6DFD9DD77CCF}"/>
                      </a:ext>
                    </a:extLst>
                  </p14:cNvPr>
                  <p14:cNvContentPartPr/>
                  <p14:nvPr/>
                </p14:nvContentPartPr>
                <p14:xfrm>
                  <a:off x="5045819" y="2363944"/>
                  <a:ext cx="170280" cy="655560"/>
                </p14:xfrm>
              </p:contentPart>
            </mc:Choice>
            <mc:Fallback>
              <p:pic>
                <p:nvPicPr>
                  <p:cNvPr id="85" name="筆跡 84">
                    <a:extLst>
                      <a:ext uri="{FF2B5EF4-FFF2-40B4-BE49-F238E27FC236}">
                        <a16:creationId xmlns:a16="http://schemas.microsoft.com/office/drawing/2014/main" id="{C3F5BFAF-F5C9-42F3-8A12-6DFD9DD77CCF}"/>
                      </a:ext>
                    </a:extLst>
                  </p:cNvPr>
                  <p:cNvPicPr/>
                  <p:nvPr/>
                </p:nvPicPr>
                <p:blipFill>
                  <a:blip r:embed="rId131"/>
                  <a:stretch>
                    <a:fillRect/>
                  </a:stretch>
                </p:blipFill>
                <p:spPr>
                  <a:xfrm>
                    <a:off x="5032474" y="2350963"/>
                    <a:ext cx="196436" cy="682064"/>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6" name="筆跡 85">
                    <a:extLst>
                      <a:ext uri="{FF2B5EF4-FFF2-40B4-BE49-F238E27FC236}">
                        <a16:creationId xmlns:a16="http://schemas.microsoft.com/office/drawing/2014/main" id="{CC04DC42-3D8E-431D-9EE9-A9D7B9B8E5C1}"/>
                      </a:ext>
                    </a:extLst>
                  </p14:cNvPr>
                  <p14:cNvContentPartPr/>
                  <p14:nvPr/>
                </p14:nvContentPartPr>
                <p14:xfrm>
                  <a:off x="2796179" y="3120304"/>
                  <a:ext cx="84240" cy="148680"/>
                </p14:xfrm>
              </p:contentPart>
            </mc:Choice>
            <mc:Fallback>
              <p:pic>
                <p:nvPicPr>
                  <p:cNvPr id="86" name="筆跡 85">
                    <a:extLst>
                      <a:ext uri="{FF2B5EF4-FFF2-40B4-BE49-F238E27FC236}">
                        <a16:creationId xmlns:a16="http://schemas.microsoft.com/office/drawing/2014/main" id="{CC04DC42-3D8E-431D-9EE9-A9D7B9B8E5C1}"/>
                      </a:ext>
                    </a:extLst>
                  </p:cNvPr>
                  <p:cNvPicPr/>
                  <p:nvPr/>
                </p:nvPicPr>
                <p:blipFill>
                  <a:blip r:embed="rId133"/>
                  <a:stretch>
                    <a:fillRect/>
                  </a:stretch>
                </p:blipFill>
                <p:spPr>
                  <a:xfrm>
                    <a:off x="2783383" y="3107328"/>
                    <a:ext cx="110365" cy="175172"/>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7" name="筆跡 86">
                    <a:extLst>
                      <a:ext uri="{FF2B5EF4-FFF2-40B4-BE49-F238E27FC236}">
                        <a16:creationId xmlns:a16="http://schemas.microsoft.com/office/drawing/2014/main" id="{2DFDB05B-7C33-44B2-971E-CE3DC9930997}"/>
                      </a:ext>
                    </a:extLst>
                  </p14:cNvPr>
                  <p14:cNvContentPartPr/>
                  <p14:nvPr/>
                </p14:nvContentPartPr>
                <p14:xfrm>
                  <a:off x="2813099" y="3062344"/>
                  <a:ext cx="23400" cy="360"/>
                </p14:xfrm>
              </p:contentPart>
            </mc:Choice>
            <mc:Fallback>
              <p:pic>
                <p:nvPicPr>
                  <p:cNvPr id="87" name="筆跡 86">
                    <a:extLst>
                      <a:ext uri="{FF2B5EF4-FFF2-40B4-BE49-F238E27FC236}">
                        <a16:creationId xmlns:a16="http://schemas.microsoft.com/office/drawing/2014/main" id="{2DFDB05B-7C33-44B2-971E-CE3DC9930997}"/>
                      </a:ext>
                    </a:extLst>
                  </p:cNvPr>
                  <p:cNvPicPr/>
                  <p:nvPr/>
                </p:nvPicPr>
                <p:blipFill>
                  <a:blip r:embed="rId115"/>
                  <a:stretch>
                    <a:fillRect/>
                  </a:stretch>
                </p:blipFill>
                <p:spPr>
                  <a:xfrm>
                    <a:off x="2799804" y="3053344"/>
                    <a:ext cx="49459"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8" name="筆跡 87">
                    <a:extLst>
                      <a:ext uri="{FF2B5EF4-FFF2-40B4-BE49-F238E27FC236}">
                        <a16:creationId xmlns:a16="http://schemas.microsoft.com/office/drawing/2014/main" id="{C84BA257-3321-4AB7-903E-669D0B52CCD4}"/>
                      </a:ext>
                    </a:extLst>
                  </p14:cNvPr>
                  <p14:cNvContentPartPr/>
                  <p14:nvPr/>
                </p14:nvContentPartPr>
                <p14:xfrm>
                  <a:off x="2932619" y="3086104"/>
                  <a:ext cx="75960" cy="16920"/>
                </p14:xfrm>
              </p:contentPart>
            </mc:Choice>
            <mc:Fallback>
              <p:pic>
                <p:nvPicPr>
                  <p:cNvPr id="88" name="筆跡 87">
                    <a:extLst>
                      <a:ext uri="{FF2B5EF4-FFF2-40B4-BE49-F238E27FC236}">
                        <a16:creationId xmlns:a16="http://schemas.microsoft.com/office/drawing/2014/main" id="{C84BA257-3321-4AB7-903E-669D0B52CCD4}"/>
                      </a:ext>
                    </a:extLst>
                  </p:cNvPr>
                  <p:cNvPicPr/>
                  <p:nvPr/>
                </p:nvPicPr>
                <p:blipFill>
                  <a:blip r:embed="rId136"/>
                  <a:stretch>
                    <a:fillRect/>
                  </a:stretch>
                </p:blipFill>
                <p:spPr>
                  <a:xfrm>
                    <a:off x="2919339" y="3072885"/>
                    <a:ext cx="101988" cy="42829"/>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9" name="筆跡 88">
                    <a:extLst>
                      <a:ext uri="{FF2B5EF4-FFF2-40B4-BE49-F238E27FC236}">
                        <a16:creationId xmlns:a16="http://schemas.microsoft.com/office/drawing/2014/main" id="{CF5B850E-12BE-4681-98CE-D88EB4041F61}"/>
                      </a:ext>
                    </a:extLst>
                  </p14:cNvPr>
                  <p14:cNvContentPartPr/>
                  <p14:nvPr/>
                </p14:nvContentPartPr>
                <p14:xfrm>
                  <a:off x="2932619" y="3086104"/>
                  <a:ext cx="360" cy="360"/>
                </p14:xfrm>
              </p:contentPart>
            </mc:Choice>
            <mc:Fallback>
              <p:pic>
                <p:nvPicPr>
                  <p:cNvPr id="89" name="筆跡 88">
                    <a:extLst>
                      <a:ext uri="{FF2B5EF4-FFF2-40B4-BE49-F238E27FC236}">
                        <a16:creationId xmlns:a16="http://schemas.microsoft.com/office/drawing/2014/main" id="{CF5B850E-12BE-4681-98CE-D88EB4041F61}"/>
                      </a:ext>
                    </a:extLst>
                  </p:cNvPr>
                  <p:cNvPicPr/>
                  <p:nvPr/>
                </p:nvPicPr>
                <p:blipFill>
                  <a:blip r:embed="rId68"/>
                  <a:stretch>
                    <a:fillRect/>
                  </a:stretch>
                </p:blipFill>
                <p:spPr>
                  <a:xfrm>
                    <a:off x="2923979" y="307710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0" name="筆跡 89">
                    <a:extLst>
                      <a:ext uri="{FF2B5EF4-FFF2-40B4-BE49-F238E27FC236}">
                        <a16:creationId xmlns:a16="http://schemas.microsoft.com/office/drawing/2014/main" id="{FB3C51F7-1D17-4C4F-8001-B47F848F29AB}"/>
                      </a:ext>
                    </a:extLst>
                  </p14:cNvPr>
                  <p14:cNvContentPartPr/>
                  <p14:nvPr/>
                </p14:nvContentPartPr>
                <p14:xfrm>
                  <a:off x="2932619" y="3086104"/>
                  <a:ext cx="84240" cy="82080"/>
                </p14:xfrm>
              </p:contentPart>
            </mc:Choice>
            <mc:Fallback>
              <p:pic>
                <p:nvPicPr>
                  <p:cNvPr id="90" name="筆跡 89">
                    <a:extLst>
                      <a:ext uri="{FF2B5EF4-FFF2-40B4-BE49-F238E27FC236}">
                        <a16:creationId xmlns:a16="http://schemas.microsoft.com/office/drawing/2014/main" id="{FB3C51F7-1D17-4C4F-8001-B47F848F29AB}"/>
                      </a:ext>
                    </a:extLst>
                  </p:cNvPr>
                  <p:cNvPicPr/>
                  <p:nvPr/>
                </p:nvPicPr>
                <p:blipFill>
                  <a:blip r:embed="rId139"/>
                  <a:stretch>
                    <a:fillRect/>
                  </a:stretch>
                </p:blipFill>
                <p:spPr>
                  <a:xfrm>
                    <a:off x="2919823" y="3072604"/>
                    <a:ext cx="110365" cy="1085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1" name="筆跡 90">
                    <a:extLst>
                      <a:ext uri="{FF2B5EF4-FFF2-40B4-BE49-F238E27FC236}">
                        <a16:creationId xmlns:a16="http://schemas.microsoft.com/office/drawing/2014/main" id="{F0ECFF67-9CD5-42D2-8D06-6964A223D826}"/>
                      </a:ext>
                    </a:extLst>
                  </p14:cNvPr>
                  <p14:cNvContentPartPr/>
                  <p14:nvPr/>
                </p14:nvContentPartPr>
                <p14:xfrm>
                  <a:off x="3092099" y="3081784"/>
                  <a:ext cx="23400" cy="114120"/>
                </p14:xfrm>
              </p:contentPart>
            </mc:Choice>
            <mc:Fallback>
              <p:pic>
                <p:nvPicPr>
                  <p:cNvPr id="91" name="筆跡 90">
                    <a:extLst>
                      <a:ext uri="{FF2B5EF4-FFF2-40B4-BE49-F238E27FC236}">
                        <a16:creationId xmlns:a16="http://schemas.microsoft.com/office/drawing/2014/main" id="{F0ECFF67-9CD5-42D2-8D06-6964A223D826}"/>
                      </a:ext>
                    </a:extLst>
                  </p:cNvPr>
                  <p:cNvPicPr/>
                  <p:nvPr/>
                </p:nvPicPr>
                <p:blipFill>
                  <a:blip r:embed="rId141"/>
                  <a:stretch>
                    <a:fillRect/>
                  </a:stretch>
                </p:blipFill>
                <p:spPr>
                  <a:xfrm>
                    <a:off x="3079335" y="3068263"/>
                    <a:ext cx="49459" cy="140622"/>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2" name="筆跡 91">
                    <a:extLst>
                      <a:ext uri="{FF2B5EF4-FFF2-40B4-BE49-F238E27FC236}">
                        <a16:creationId xmlns:a16="http://schemas.microsoft.com/office/drawing/2014/main" id="{D60EDE7A-D6E1-4A25-9A9D-5ED5C03D1537}"/>
                      </a:ext>
                    </a:extLst>
                  </p14:cNvPr>
                  <p14:cNvContentPartPr/>
                  <p14:nvPr/>
                </p14:nvContentPartPr>
                <p14:xfrm>
                  <a:off x="2754419" y="2267464"/>
                  <a:ext cx="111600" cy="133560"/>
                </p14:xfrm>
              </p:contentPart>
            </mc:Choice>
            <mc:Fallback>
              <p:pic>
                <p:nvPicPr>
                  <p:cNvPr id="92" name="筆跡 91">
                    <a:extLst>
                      <a:ext uri="{FF2B5EF4-FFF2-40B4-BE49-F238E27FC236}">
                        <a16:creationId xmlns:a16="http://schemas.microsoft.com/office/drawing/2014/main" id="{D60EDE7A-D6E1-4A25-9A9D-5ED5C03D1537}"/>
                      </a:ext>
                    </a:extLst>
                  </p:cNvPr>
                  <p:cNvPicPr/>
                  <p:nvPr/>
                </p:nvPicPr>
                <p:blipFill>
                  <a:blip r:embed="rId143"/>
                  <a:stretch>
                    <a:fillRect/>
                  </a:stretch>
                </p:blipFill>
                <p:spPr>
                  <a:xfrm>
                    <a:off x="2741070" y="2253946"/>
                    <a:ext cx="137765" cy="160056"/>
                  </a:xfrm>
                  <a:prstGeom prst="rect">
                    <a:avLst/>
                  </a:prstGeom>
                </p:spPr>
              </p:pic>
            </mc:Fallback>
          </mc:AlternateContent>
        </p:grpSp>
        <p:grpSp>
          <p:nvGrpSpPr>
            <p:cNvPr id="107" name="群組 106">
              <a:extLst>
                <a:ext uri="{FF2B5EF4-FFF2-40B4-BE49-F238E27FC236}">
                  <a16:creationId xmlns:a16="http://schemas.microsoft.com/office/drawing/2014/main" id="{8CD7C6FB-C7A5-4CE8-8857-7FDEDA98293E}"/>
                </a:ext>
              </a:extLst>
            </p:cNvPr>
            <p:cNvGrpSpPr/>
            <p:nvPr/>
          </p:nvGrpSpPr>
          <p:grpSpPr>
            <a:xfrm>
              <a:off x="3736499" y="2961544"/>
              <a:ext cx="1194480" cy="189360"/>
              <a:chOff x="3736499" y="2961544"/>
              <a:chExt cx="1194480" cy="189360"/>
            </a:xfrm>
          </p:grpSpPr>
          <mc:AlternateContent xmlns:mc="http://schemas.openxmlformats.org/markup-compatibility/2006">
            <mc:Choice xmlns:p14="http://schemas.microsoft.com/office/powerpoint/2010/main" Requires="p14">
              <p:contentPart p14:bwMode="auto" r:id="rId144">
                <p14:nvContentPartPr>
                  <p14:cNvPr id="95" name="筆跡 94">
                    <a:extLst>
                      <a:ext uri="{FF2B5EF4-FFF2-40B4-BE49-F238E27FC236}">
                        <a16:creationId xmlns:a16="http://schemas.microsoft.com/office/drawing/2014/main" id="{AE092600-9BE8-4F67-8E3D-6A6DE1E9170E}"/>
                      </a:ext>
                    </a:extLst>
                  </p14:cNvPr>
                  <p14:cNvContentPartPr/>
                  <p14:nvPr/>
                </p14:nvContentPartPr>
                <p14:xfrm>
                  <a:off x="3736499" y="2961544"/>
                  <a:ext cx="1194480" cy="45720"/>
                </p14:xfrm>
              </p:contentPart>
            </mc:Choice>
            <mc:Fallback>
              <p:pic>
                <p:nvPicPr>
                  <p:cNvPr id="95" name="筆跡 94">
                    <a:extLst>
                      <a:ext uri="{FF2B5EF4-FFF2-40B4-BE49-F238E27FC236}">
                        <a16:creationId xmlns:a16="http://schemas.microsoft.com/office/drawing/2014/main" id="{AE092600-9BE8-4F67-8E3D-6A6DE1E9170E}"/>
                      </a:ext>
                    </a:extLst>
                  </p:cNvPr>
                  <p:cNvPicPr/>
                  <p:nvPr/>
                </p:nvPicPr>
                <p:blipFill>
                  <a:blip r:embed="rId145"/>
                  <a:stretch>
                    <a:fillRect/>
                  </a:stretch>
                </p:blipFill>
                <p:spPr>
                  <a:xfrm>
                    <a:off x="3723150" y="2948097"/>
                    <a:ext cx="1220644" cy="72076"/>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6" name="筆跡 95">
                    <a:extLst>
                      <a:ext uri="{FF2B5EF4-FFF2-40B4-BE49-F238E27FC236}">
                        <a16:creationId xmlns:a16="http://schemas.microsoft.com/office/drawing/2014/main" id="{56B3FA55-3F57-431D-A643-29FF29C40D25}"/>
                      </a:ext>
                    </a:extLst>
                  </p14:cNvPr>
                  <p14:cNvContentPartPr/>
                  <p14:nvPr/>
                </p14:nvContentPartPr>
                <p14:xfrm>
                  <a:off x="4317539" y="3053344"/>
                  <a:ext cx="4680" cy="88920"/>
                </p14:xfrm>
              </p:contentPart>
            </mc:Choice>
            <mc:Fallback>
              <p:pic>
                <p:nvPicPr>
                  <p:cNvPr id="96" name="筆跡 95">
                    <a:extLst>
                      <a:ext uri="{FF2B5EF4-FFF2-40B4-BE49-F238E27FC236}">
                        <a16:creationId xmlns:a16="http://schemas.microsoft.com/office/drawing/2014/main" id="{56B3FA55-3F57-431D-A643-29FF29C40D25}"/>
                      </a:ext>
                    </a:extLst>
                  </p:cNvPr>
                  <p:cNvPicPr/>
                  <p:nvPr/>
                </p:nvPicPr>
                <p:blipFill>
                  <a:blip r:embed="rId147"/>
                  <a:stretch>
                    <a:fillRect/>
                  </a:stretch>
                </p:blipFill>
                <p:spPr>
                  <a:xfrm>
                    <a:off x="4305059" y="3040331"/>
                    <a:ext cx="30160" cy="115488"/>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7" name="筆跡 96">
                    <a:extLst>
                      <a:ext uri="{FF2B5EF4-FFF2-40B4-BE49-F238E27FC236}">
                        <a16:creationId xmlns:a16="http://schemas.microsoft.com/office/drawing/2014/main" id="{CBA40610-90C2-4B35-A6CF-C37820F58F52}"/>
                      </a:ext>
                    </a:extLst>
                  </p14:cNvPr>
                  <p14:cNvContentPartPr/>
                  <p14:nvPr/>
                </p14:nvContentPartPr>
                <p14:xfrm>
                  <a:off x="4321859" y="3053704"/>
                  <a:ext cx="360" cy="360"/>
                </p14:xfrm>
              </p:contentPart>
            </mc:Choice>
            <mc:Fallback>
              <p:pic>
                <p:nvPicPr>
                  <p:cNvPr id="97" name="筆跡 96">
                    <a:extLst>
                      <a:ext uri="{FF2B5EF4-FFF2-40B4-BE49-F238E27FC236}">
                        <a16:creationId xmlns:a16="http://schemas.microsoft.com/office/drawing/2014/main" id="{CBA40610-90C2-4B35-A6CF-C37820F58F52}"/>
                      </a:ext>
                    </a:extLst>
                  </p:cNvPr>
                  <p:cNvPicPr/>
                  <p:nvPr/>
                </p:nvPicPr>
                <p:blipFill>
                  <a:blip r:embed="rId149"/>
                  <a:stretch>
                    <a:fillRect/>
                  </a:stretch>
                </p:blipFill>
                <p:spPr>
                  <a:xfrm>
                    <a:off x="4312859" y="304506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8" name="筆跡 97">
                    <a:extLst>
                      <a:ext uri="{FF2B5EF4-FFF2-40B4-BE49-F238E27FC236}">
                        <a16:creationId xmlns:a16="http://schemas.microsoft.com/office/drawing/2014/main" id="{1FF19FD2-FB21-4B30-BED7-44449C8A6852}"/>
                      </a:ext>
                    </a:extLst>
                  </p14:cNvPr>
                  <p14:cNvContentPartPr/>
                  <p14:nvPr/>
                </p14:nvContentPartPr>
                <p14:xfrm>
                  <a:off x="4321859" y="3038944"/>
                  <a:ext cx="55080" cy="111960"/>
                </p14:xfrm>
              </p:contentPart>
            </mc:Choice>
            <mc:Fallback>
              <p:pic>
                <p:nvPicPr>
                  <p:cNvPr id="98" name="筆跡 97">
                    <a:extLst>
                      <a:ext uri="{FF2B5EF4-FFF2-40B4-BE49-F238E27FC236}">
                        <a16:creationId xmlns:a16="http://schemas.microsoft.com/office/drawing/2014/main" id="{1FF19FD2-FB21-4B30-BED7-44449C8A6852}"/>
                      </a:ext>
                    </a:extLst>
                  </p:cNvPr>
                  <p:cNvPicPr/>
                  <p:nvPr/>
                </p:nvPicPr>
                <p:blipFill>
                  <a:blip r:embed="rId151"/>
                  <a:stretch>
                    <a:fillRect/>
                  </a:stretch>
                </p:blipFill>
                <p:spPr>
                  <a:xfrm>
                    <a:off x="4308490" y="3025422"/>
                    <a:ext cx="81283" cy="138463"/>
                  </a:xfrm>
                  <a:prstGeom prst="rect">
                    <a:avLst/>
                  </a:prstGeom>
                </p:spPr>
              </p:pic>
            </mc:Fallback>
          </mc:AlternateContent>
        </p:grpSp>
        <p:grpSp>
          <p:nvGrpSpPr>
            <p:cNvPr id="106" name="群組 105">
              <a:extLst>
                <a:ext uri="{FF2B5EF4-FFF2-40B4-BE49-F238E27FC236}">
                  <a16:creationId xmlns:a16="http://schemas.microsoft.com/office/drawing/2014/main" id="{7EEFF543-41A3-4BD7-955B-908172F4608F}"/>
                </a:ext>
              </a:extLst>
            </p:cNvPr>
            <p:cNvGrpSpPr/>
            <p:nvPr/>
          </p:nvGrpSpPr>
          <p:grpSpPr>
            <a:xfrm>
              <a:off x="3914699" y="3393184"/>
              <a:ext cx="770760" cy="459000"/>
              <a:chOff x="3914699" y="3393184"/>
              <a:chExt cx="770760" cy="459000"/>
            </a:xfrm>
          </p:grpSpPr>
          <mc:AlternateContent xmlns:mc="http://schemas.openxmlformats.org/markup-compatibility/2006">
            <mc:Choice xmlns:p14="http://schemas.microsoft.com/office/powerpoint/2010/main" Requires="p14">
              <p:contentPart p14:bwMode="auto" r:id="rId152">
                <p14:nvContentPartPr>
                  <p14:cNvPr id="99" name="筆跡 98">
                    <a:extLst>
                      <a:ext uri="{FF2B5EF4-FFF2-40B4-BE49-F238E27FC236}">
                        <a16:creationId xmlns:a16="http://schemas.microsoft.com/office/drawing/2014/main" id="{09E42E2E-1159-4649-BDB4-98870E380112}"/>
                      </a:ext>
                    </a:extLst>
                  </p14:cNvPr>
                  <p14:cNvContentPartPr/>
                  <p14:nvPr/>
                </p14:nvContentPartPr>
                <p14:xfrm>
                  <a:off x="3925139" y="3472744"/>
                  <a:ext cx="170280" cy="277560"/>
                </p14:xfrm>
              </p:contentPart>
            </mc:Choice>
            <mc:Fallback>
              <p:pic>
                <p:nvPicPr>
                  <p:cNvPr id="99" name="筆跡 98">
                    <a:extLst>
                      <a:ext uri="{FF2B5EF4-FFF2-40B4-BE49-F238E27FC236}">
                        <a16:creationId xmlns:a16="http://schemas.microsoft.com/office/drawing/2014/main" id="{09E42E2E-1159-4649-BDB4-98870E380112}"/>
                      </a:ext>
                    </a:extLst>
                  </p:cNvPr>
                  <p:cNvPicPr/>
                  <p:nvPr/>
                </p:nvPicPr>
                <p:blipFill>
                  <a:blip r:embed="rId153"/>
                  <a:stretch>
                    <a:fillRect/>
                  </a:stretch>
                </p:blipFill>
                <p:spPr>
                  <a:xfrm>
                    <a:off x="3912328" y="3459218"/>
                    <a:ext cx="196436" cy="304072"/>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0" name="筆跡 99">
                    <a:extLst>
                      <a:ext uri="{FF2B5EF4-FFF2-40B4-BE49-F238E27FC236}">
                        <a16:creationId xmlns:a16="http://schemas.microsoft.com/office/drawing/2014/main" id="{44DAA122-69FE-4F8E-8952-2EBA03BF238B}"/>
                      </a:ext>
                    </a:extLst>
                  </p14:cNvPr>
                  <p14:cNvContentPartPr/>
                  <p14:nvPr/>
                </p14:nvContentPartPr>
                <p14:xfrm>
                  <a:off x="3914699" y="3533944"/>
                  <a:ext cx="151560" cy="209880"/>
                </p14:xfrm>
              </p:contentPart>
            </mc:Choice>
            <mc:Fallback>
              <p:pic>
                <p:nvPicPr>
                  <p:cNvPr id="100" name="筆跡 99">
                    <a:extLst>
                      <a:ext uri="{FF2B5EF4-FFF2-40B4-BE49-F238E27FC236}">
                        <a16:creationId xmlns:a16="http://schemas.microsoft.com/office/drawing/2014/main" id="{44DAA122-69FE-4F8E-8952-2EBA03BF238B}"/>
                      </a:ext>
                    </a:extLst>
                  </p:cNvPr>
                  <p:cNvPicPr/>
                  <p:nvPr/>
                </p:nvPicPr>
                <p:blipFill>
                  <a:blip r:embed="rId155"/>
                  <a:stretch>
                    <a:fillRect/>
                  </a:stretch>
                </p:blipFill>
                <p:spPr>
                  <a:xfrm>
                    <a:off x="3901357" y="3520421"/>
                    <a:ext cx="177709" cy="236385"/>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1" name="筆跡 100">
                    <a:extLst>
                      <a:ext uri="{FF2B5EF4-FFF2-40B4-BE49-F238E27FC236}">
                        <a16:creationId xmlns:a16="http://schemas.microsoft.com/office/drawing/2014/main" id="{E1783627-1355-44D2-B592-71D7DC2384B2}"/>
                      </a:ext>
                    </a:extLst>
                  </p14:cNvPr>
                  <p14:cNvContentPartPr/>
                  <p14:nvPr/>
                </p14:nvContentPartPr>
                <p14:xfrm>
                  <a:off x="4065899" y="3747064"/>
                  <a:ext cx="84240" cy="105120"/>
                </p14:xfrm>
              </p:contentPart>
            </mc:Choice>
            <mc:Fallback>
              <p:pic>
                <p:nvPicPr>
                  <p:cNvPr id="101" name="筆跡 100">
                    <a:extLst>
                      <a:ext uri="{FF2B5EF4-FFF2-40B4-BE49-F238E27FC236}">
                        <a16:creationId xmlns:a16="http://schemas.microsoft.com/office/drawing/2014/main" id="{E1783627-1355-44D2-B592-71D7DC2384B2}"/>
                      </a:ext>
                    </a:extLst>
                  </p:cNvPr>
                  <p:cNvPicPr/>
                  <p:nvPr/>
                </p:nvPicPr>
                <p:blipFill>
                  <a:blip r:embed="rId157"/>
                  <a:stretch>
                    <a:fillRect/>
                  </a:stretch>
                </p:blipFill>
                <p:spPr>
                  <a:xfrm>
                    <a:off x="4052570" y="3733587"/>
                    <a:ext cx="110365" cy="131535"/>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2" name="筆跡 101">
                    <a:extLst>
                      <a:ext uri="{FF2B5EF4-FFF2-40B4-BE49-F238E27FC236}">
                        <a16:creationId xmlns:a16="http://schemas.microsoft.com/office/drawing/2014/main" id="{66144F2C-DD61-4182-A1E7-AADEB6F7B205}"/>
                      </a:ext>
                    </a:extLst>
                  </p14:cNvPr>
                  <p14:cNvContentPartPr/>
                  <p14:nvPr/>
                </p14:nvContentPartPr>
                <p14:xfrm>
                  <a:off x="4103699" y="3707104"/>
                  <a:ext cx="2520" cy="360"/>
                </p14:xfrm>
              </p:contentPart>
            </mc:Choice>
            <mc:Fallback>
              <p:pic>
                <p:nvPicPr>
                  <p:cNvPr id="102" name="筆跡 101">
                    <a:extLst>
                      <a:ext uri="{FF2B5EF4-FFF2-40B4-BE49-F238E27FC236}">
                        <a16:creationId xmlns:a16="http://schemas.microsoft.com/office/drawing/2014/main" id="{66144F2C-DD61-4182-A1E7-AADEB6F7B205}"/>
                      </a:ext>
                    </a:extLst>
                  </p:cNvPr>
                  <p:cNvPicPr/>
                  <p:nvPr/>
                </p:nvPicPr>
                <p:blipFill>
                  <a:blip r:embed="rId149"/>
                  <a:stretch>
                    <a:fillRect/>
                  </a:stretch>
                </p:blipFill>
                <p:spPr>
                  <a:xfrm>
                    <a:off x="4091099" y="3698104"/>
                    <a:ext cx="27216"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03" name="筆跡 102">
                    <a:extLst>
                      <a:ext uri="{FF2B5EF4-FFF2-40B4-BE49-F238E27FC236}">
                        <a16:creationId xmlns:a16="http://schemas.microsoft.com/office/drawing/2014/main" id="{52327A57-3E0A-459D-90D6-3791A117938B}"/>
                      </a:ext>
                    </a:extLst>
                  </p14:cNvPr>
                  <p14:cNvContentPartPr/>
                  <p14:nvPr/>
                </p14:nvContentPartPr>
                <p14:xfrm>
                  <a:off x="4192259" y="3393184"/>
                  <a:ext cx="106920" cy="113040"/>
                </p14:xfrm>
              </p:contentPart>
            </mc:Choice>
            <mc:Fallback>
              <p:pic>
                <p:nvPicPr>
                  <p:cNvPr id="103" name="筆跡 102">
                    <a:extLst>
                      <a:ext uri="{FF2B5EF4-FFF2-40B4-BE49-F238E27FC236}">
                        <a16:creationId xmlns:a16="http://schemas.microsoft.com/office/drawing/2014/main" id="{52327A57-3E0A-459D-90D6-3791A117938B}"/>
                      </a:ext>
                    </a:extLst>
                  </p:cNvPr>
                  <p:cNvPicPr/>
                  <p:nvPr/>
                </p:nvPicPr>
                <p:blipFill>
                  <a:blip r:embed="rId160"/>
                  <a:stretch>
                    <a:fillRect/>
                  </a:stretch>
                </p:blipFill>
                <p:spPr>
                  <a:xfrm>
                    <a:off x="4178894" y="3379662"/>
                    <a:ext cx="133115" cy="139542"/>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04" name="筆跡 103">
                    <a:extLst>
                      <a:ext uri="{FF2B5EF4-FFF2-40B4-BE49-F238E27FC236}">
                        <a16:creationId xmlns:a16="http://schemas.microsoft.com/office/drawing/2014/main" id="{27AB3870-F4DF-4241-ADE6-0F19371D19A0}"/>
                      </a:ext>
                    </a:extLst>
                  </p14:cNvPr>
                  <p14:cNvContentPartPr/>
                  <p14:nvPr/>
                </p14:nvContentPartPr>
                <p14:xfrm>
                  <a:off x="4330139" y="3636184"/>
                  <a:ext cx="117720" cy="360"/>
                </p14:xfrm>
              </p:contentPart>
            </mc:Choice>
            <mc:Fallback>
              <p:pic>
                <p:nvPicPr>
                  <p:cNvPr id="104" name="筆跡 103">
                    <a:extLst>
                      <a:ext uri="{FF2B5EF4-FFF2-40B4-BE49-F238E27FC236}">
                        <a16:creationId xmlns:a16="http://schemas.microsoft.com/office/drawing/2014/main" id="{27AB3870-F4DF-4241-ADE6-0F19371D19A0}"/>
                      </a:ext>
                    </a:extLst>
                  </p:cNvPr>
                  <p:cNvPicPr/>
                  <p:nvPr/>
                </p:nvPicPr>
                <p:blipFill>
                  <a:blip r:embed="rId162"/>
                  <a:stretch>
                    <a:fillRect/>
                  </a:stretch>
                </p:blipFill>
                <p:spPr>
                  <a:xfrm>
                    <a:off x="4317355" y="3627184"/>
                    <a:ext cx="143821"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05" name="筆跡 104">
                    <a:extLst>
                      <a:ext uri="{FF2B5EF4-FFF2-40B4-BE49-F238E27FC236}">
                        <a16:creationId xmlns:a16="http://schemas.microsoft.com/office/drawing/2014/main" id="{3C5C4270-3E7D-4EB0-B554-7DA0AF19A2ED}"/>
                      </a:ext>
                    </a:extLst>
                  </p14:cNvPr>
                  <p14:cNvContentPartPr/>
                  <p14:nvPr/>
                </p14:nvContentPartPr>
                <p14:xfrm>
                  <a:off x="4557659" y="3554464"/>
                  <a:ext cx="127800" cy="176040"/>
                </p14:xfrm>
              </p:contentPart>
            </mc:Choice>
            <mc:Fallback>
              <p:pic>
                <p:nvPicPr>
                  <p:cNvPr id="105" name="筆跡 104">
                    <a:extLst>
                      <a:ext uri="{FF2B5EF4-FFF2-40B4-BE49-F238E27FC236}">
                        <a16:creationId xmlns:a16="http://schemas.microsoft.com/office/drawing/2014/main" id="{3C5C4270-3E7D-4EB0-B554-7DA0AF19A2ED}"/>
                      </a:ext>
                    </a:extLst>
                  </p:cNvPr>
                  <p:cNvPicPr/>
                  <p:nvPr/>
                </p:nvPicPr>
                <p:blipFill>
                  <a:blip r:embed="rId164"/>
                  <a:stretch>
                    <a:fillRect/>
                  </a:stretch>
                </p:blipFill>
                <p:spPr>
                  <a:xfrm>
                    <a:off x="4544346" y="3540964"/>
                    <a:ext cx="153893" cy="2025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5">
              <p14:nvContentPartPr>
                <p14:cNvPr id="114" name="筆跡 113">
                  <a:extLst>
                    <a:ext uri="{FF2B5EF4-FFF2-40B4-BE49-F238E27FC236}">
                      <a16:creationId xmlns:a16="http://schemas.microsoft.com/office/drawing/2014/main" id="{35075F2D-5AEF-4848-801E-90B5AB1663CB}"/>
                    </a:ext>
                  </a:extLst>
                </p14:cNvPr>
                <p14:cNvContentPartPr/>
                <p14:nvPr/>
              </p14:nvContentPartPr>
              <p14:xfrm>
                <a:off x="5169659" y="3378424"/>
                <a:ext cx="216360" cy="43200"/>
              </p14:xfrm>
            </p:contentPart>
          </mc:Choice>
          <mc:Fallback>
            <p:pic>
              <p:nvPicPr>
                <p:cNvPr id="114" name="筆跡 113">
                  <a:extLst>
                    <a:ext uri="{FF2B5EF4-FFF2-40B4-BE49-F238E27FC236}">
                      <a16:creationId xmlns:a16="http://schemas.microsoft.com/office/drawing/2014/main" id="{35075F2D-5AEF-4848-801E-90B5AB1663CB}"/>
                    </a:ext>
                  </a:extLst>
                </p:cNvPr>
                <p:cNvPicPr/>
                <p:nvPr/>
              </p:nvPicPr>
              <p:blipFill>
                <a:blip r:embed="rId166"/>
                <a:stretch>
                  <a:fillRect/>
                </a:stretch>
              </p:blipFill>
              <p:spPr>
                <a:xfrm>
                  <a:off x="5156336" y="3364924"/>
                  <a:ext cx="242472" cy="69660"/>
                </a:xfrm>
                <a:prstGeom prst="rect">
                  <a:avLst/>
                </a:prstGeom>
              </p:spPr>
            </p:pic>
          </mc:Fallback>
        </mc:AlternateContent>
        <p:grpSp>
          <p:nvGrpSpPr>
            <p:cNvPr id="124" name="群組 123">
              <a:extLst>
                <a:ext uri="{FF2B5EF4-FFF2-40B4-BE49-F238E27FC236}">
                  <a16:creationId xmlns:a16="http://schemas.microsoft.com/office/drawing/2014/main" id="{CA0F71E6-FE94-471B-8AE5-84486D562200}"/>
                </a:ext>
              </a:extLst>
            </p:cNvPr>
            <p:cNvGrpSpPr/>
            <p:nvPr/>
          </p:nvGrpSpPr>
          <p:grpSpPr>
            <a:xfrm>
              <a:off x="5877059" y="3328744"/>
              <a:ext cx="352440" cy="105840"/>
              <a:chOff x="5877059" y="3328744"/>
              <a:chExt cx="352440" cy="105840"/>
            </a:xfrm>
          </p:grpSpPr>
          <mc:AlternateContent xmlns:mc="http://schemas.openxmlformats.org/markup-compatibility/2006">
            <mc:Choice xmlns:p14="http://schemas.microsoft.com/office/powerpoint/2010/main" Requires="p14">
              <p:contentPart p14:bwMode="auto" r:id="rId167">
                <p14:nvContentPartPr>
                  <p14:cNvPr id="122" name="筆跡 121">
                    <a:extLst>
                      <a:ext uri="{FF2B5EF4-FFF2-40B4-BE49-F238E27FC236}">
                        <a16:creationId xmlns:a16="http://schemas.microsoft.com/office/drawing/2014/main" id="{A4922ADA-7A3D-4B4C-A559-4A38BAB9D7B3}"/>
                      </a:ext>
                    </a:extLst>
                  </p14:cNvPr>
                  <p14:cNvContentPartPr/>
                  <p14:nvPr/>
                </p14:nvContentPartPr>
                <p14:xfrm>
                  <a:off x="5877059" y="3416944"/>
                  <a:ext cx="178200" cy="14760"/>
                </p14:xfrm>
              </p:contentPart>
            </mc:Choice>
            <mc:Fallback>
              <p:pic>
                <p:nvPicPr>
                  <p:cNvPr id="122" name="筆跡 121">
                    <a:extLst>
                      <a:ext uri="{FF2B5EF4-FFF2-40B4-BE49-F238E27FC236}">
                        <a16:creationId xmlns:a16="http://schemas.microsoft.com/office/drawing/2014/main" id="{A4922ADA-7A3D-4B4C-A559-4A38BAB9D7B3}"/>
                      </a:ext>
                    </a:extLst>
                  </p:cNvPr>
                  <p:cNvPicPr/>
                  <p:nvPr/>
                </p:nvPicPr>
                <p:blipFill>
                  <a:blip r:embed="rId168"/>
                  <a:stretch>
                    <a:fillRect/>
                  </a:stretch>
                </p:blipFill>
                <p:spPr>
                  <a:xfrm>
                    <a:off x="5863721" y="3403765"/>
                    <a:ext cx="204343" cy="4059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23" name="筆跡 122">
                    <a:extLst>
                      <a:ext uri="{FF2B5EF4-FFF2-40B4-BE49-F238E27FC236}">
                        <a16:creationId xmlns:a16="http://schemas.microsoft.com/office/drawing/2014/main" id="{ADDC96A6-E866-4D50-A77D-C0068DE7A0AB}"/>
                      </a:ext>
                    </a:extLst>
                  </p14:cNvPr>
                  <p14:cNvContentPartPr/>
                  <p14:nvPr/>
                </p14:nvContentPartPr>
                <p14:xfrm>
                  <a:off x="6149579" y="3328744"/>
                  <a:ext cx="79920" cy="105840"/>
                </p14:xfrm>
              </p:contentPart>
            </mc:Choice>
            <mc:Fallback>
              <p:pic>
                <p:nvPicPr>
                  <p:cNvPr id="123" name="筆跡 122">
                    <a:extLst>
                      <a:ext uri="{FF2B5EF4-FFF2-40B4-BE49-F238E27FC236}">
                        <a16:creationId xmlns:a16="http://schemas.microsoft.com/office/drawing/2014/main" id="{ADDC96A6-E866-4D50-A77D-C0068DE7A0AB}"/>
                      </a:ext>
                    </a:extLst>
                  </p:cNvPr>
                  <p:cNvPicPr/>
                  <p:nvPr/>
                </p:nvPicPr>
                <p:blipFill>
                  <a:blip r:embed="rId170"/>
                  <a:stretch>
                    <a:fillRect/>
                  </a:stretch>
                </p:blipFill>
                <p:spPr>
                  <a:xfrm>
                    <a:off x="6136259" y="3315784"/>
                    <a:ext cx="106027" cy="1323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1">
              <p14:nvContentPartPr>
                <p14:cNvPr id="108" name="筆跡 107">
                  <a:extLst>
                    <a:ext uri="{FF2B5EF4-FFF2-40B4-BE49-F238E27FC236}">
                      <a16:creationId xmlns:a16="http://schemas.microsoft.com/office/drawing/2014/main" id="{FD986ABE-7D0B-4A60-B890-B231AF8EE87E}"/>
                    </a:ext>
                  </a:extLst>
                </p14:cNvPr>
                <p14:cNvContentPartPr/>
                <p14:nvPr/>
              </p14:nvContentPartPr>
              <p14:xfrm>
                <a:off x="4800299" y="3530704"/>
                <a:ext cx="172440" cy="245520"/>
              </p14:xfrm>
            </p:contentPart>
          </mc:Choice>
          <mc:Fallback>
            <p:pic>
              <p:nvPicPr>
                <p:cNvPr id="108" name="筆跡 107">
                  <a:extLst>
                    <a:ext uri="{FF2B5EF4-FFF2-40B4-BE49-F238E27FC236}">
                      <a16:creationId xmlns:a16="http://schemas.microsoft.com/office/drawing/2014/main" id="{FD986ABE-7D0B-4A60-B890-B231AF8EE87E}"/>
                    </a:ext>
                  </a:extLst>
                </p:cNvPr>
                <p:cNvPicPr/>
                <p:nvPr/>
              </p:nvPicPr>
              <p:blipFill>
                <a:blip r:embed="rId172"/>
                <a:stretch>
                  <a:fillRect/>
                </a:stretch>
              </p:blipFill>
              <p:spPr>
                <a:xfrm>
                  <a:off x="4786952" y="3517725"/>
                  <a:ext cx="198600" cy="272019"/>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09" name="筆跡 108">
                  <a:extLst>
                    <a:ext uri="{FF2B5EF4-FFF2-40B4-BE49-F238E27FC236}">
                      <a16:creationId xmlns:a16="http://schemas.microsoft.com/office/drawing/2014/main" id="{129FA2B4-67FF-4740-BADD-679677383D1A}"/>
                    </a:ext>
                  </a:extLst>
                </p14:cNvPr>
                <p14:cNvContentPartPr/>
                <p14:nvPr/>
              </p14:nvContentPartPr>
              <p14:xfrm>
                <a:off x="4787699" y="3552304"/>
                <a:ext cx="172440" cy="189360"/>
              </p14:xfrm>
            </p:contentPart>
          </mc:Choice>
          <mc:Fallback>
            <p:pic>
              <p:nvPicPr>
                <p:cNvPr id="109" name="筆跡 108">
                  <a:extLst>
                    <a:ext uri="{FF2B5EF4-FFF2-40B4-BE49-F238E27FC236}">
                      <a16:creationId xmlns:a16="http://schemas.microsoft.com/office/drawing/2014/main" id="{129FA2B4-67FF-4740-BADD-679677383D1A}"/>
                    </a:ext>
                  </a:extLst>
                </p:cNvPr>
                <p:cNvPicPr/>
                <p:nvPr/>
              </p:nvPicPr>
              <p:blipFill>
                <a:blip r:embed="rId174"/>
                <a:stretch>
                  <a:fillRect/>
                </a:stretch>
              </p:blipFill>
              <p:spPr>
                <a:xfrm>
                  <a:off x="4774352" y="3538778"/>
                  <a:ext cx="198600" cy="21587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10" name="筆跡 109">
                  <a:extLst>
                    <a:ext uri="{FF2B5EF4-FFF2-40B4-BE49-F238E27FC236}">
                      <a16:creationId xmlns:a16="http://schemas.microsoft.com/office/drawing/2014/main" id="{9F04EABA-7BE4-4FC1-B99E-09149C127177}"/>
                    </a:ext>
                  </a:extLst>
                </p14:cNvPr>
                <p14:cNvContentPartPr/>
                <p14:nvPr/>
              </p14:nvContentPartPr>
              <p14:xfrm>
                <a:off x="4949339" y="3758584"/>
                <a:ext cx="99000" cy="73440"/>
              </p14:xfrm>
            </p:contentPart>
          </mc:Choice>
          <mc:Fallback>
            <p:pic>
              <p:nvPicPr>
                <p:cNvPr id="110" name="筆跡 109">
                  <a:extLst>
                    <a:ext uri="{FF2B5EF4-FFF2-40B4-BE49-F238E27FC236}">
                      <a16:creationId xmlns:a16="http://schemas.microsoft.com/office/drawing/2014/main" id="{9F04EABA-7BE4-4FC1-B99E-09149C127177}"/>
                    </a:ext>
                  </a:extLst>
                </p:cNvPr>
                <p:cNvPicPr/>
                <p:nvPr/>
              </p:nvPicPr>
              <p:blipFill>
                <a:blip r:embed="rId176"/>
                <a:stretch>
                  <a:fillRect/>
                </a:stretch>
              </p:blipFill>
              <p:spPr>
                <a:xfrm>
                  <a:off x="4936033" y="3745084"/>
                  <a:ext cx="125081" cy="999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11" name="筆跡 110">
                  <a:extLst>
                    <a:ext uri="{FF2B5EF4-FFF2-40B4-BE49-F238E27FC236}">
                      <a16:creationId xmlns:a16="http://schemas.microsoft.com/office/drawing/2014/main" id="{42C64C89-73C7-4C62-91E2-A80F8203A924}"/>
                    </a:ext>
                  </a:extLst>
                </p14:cNvPr>
                <p14:cNvContentPartPr/>
                <p14:nvPr/>
              </p14:nvContentPartPr>
              <p14:xfrm>
                <a:off x="5003699" y="3689824"/>
                <a:ext cx="19080" cy="360"/>
              </p14:xfrm>
            </p:contentPart>
          </mc:Choice>
          <mc:Fallback>
            <p:pic>
              <p:nvPicPr>
                <p:cNvPr id="111" name="筆跡 110">
                  <a:extLst>
                    <a:ext uri="{FF2B5EF4-FFF2-40B4-BE49-F238E27FC236}">
                      <a16:creationId xmlns:a16="http://schemas.microsoft.com/office/drawing/2014/main" id="{42C64C89-73C7-4C62-91E2-A80F8203A924}"/>
                    </a:ext>
                  </a:extLst>
                </p:cNvPr>
                <p:cNvPicPr/>
                <p:nvPr/>
              </p:nvPicPr>
              <p:blipFill>
                <a:blip r:embed="rId178"/>
                <a:stretch>
                  <a:fillRect/>
                </a:stretch>
              </p:blipFill>
              <p:spPr>
                <a:xfrm>
                  <a:off x="4990979" y="3680824"/>
                  <a:ext cx="4505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12" name="筆跡 111">
                  <a:extLst>
                    <a:ext uri="{FF2B5EF4-FFF2-40B4-BE49-F238E27FC236}">
                      <a16:creationId xmlns:a16="http://schemas.microsoft.com/office/drawing/2014/main" id="{505D9E00-3677-4F16-90C8-6D38E322094B}"/>
                    </a:ext>
                  </a:extLst>
                </p14:cNvPr>
                <p14:cNvContentPartPr/>
                <p14:nvPr/>
              </p14:nvContentPartPr>
              <p14:xfrm>
                <a:off x="5171819" y="3532864"/>
                <a:ext cx="141120" cy="240840"/>
              </p14:xfrm>
            </p:contentPart>
          </mc:Choice>
          <mc:Fallback>
            <p:pic>
              <p:nvPicPr>
                <p:cNvPr id="112" name="筆跡 111">
                  <a:extLst>
                    <a:ext uri="{FF2B5EF4-FFF2-40B4-BE49-F238E27FC236}">
                      <a16:creationId xmlns:a16="http://schemas.microsoft.com/office/drawing/2014/main" id="{505D9E00-3677-4F16-90C8-6D38E322094B}"/>
                    </a:ext>
                  </a:extLst>
                </p:cNvPr>
                <p:cNvPicPr/>
                <p:nvPr/>
              </p:nvPicPr>
              <p:blipFill>
                <a:blip r:embed="rId180"/>
                <a:stretch>
                  <a:fillRect/>
                </a:stretch>
              </p:blipFill>
              <p:spPr>
                <a:xfrm>
                  <a:off x="5158455" y="3519904"/>
                  <a:ext cx="167313" cy="26730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13" name="筆跡 112">
                  <a:extLst>
                    <a:ext uri="{FF2B5EF4-FFF2-40B4-BE49-F238E27FC236}">
                      <a16:creationId xmlns:a16="http://schemas.microsoft.com/office/drawing/2014/main" id="{3082F364-E267-4566-9990-00C575071E3B}"/>
                    </a:ext>
                  </a:extLst>
                </p14:cNvPr>
                <p14:cNvContentPartPr/>
                <p14:nvPr/>
              </p14:nvContentPartPr>
              <p14:xfrm>
                <a:off x="5200979" y="3578224"/>
                <a:ext cx="122040" cy="172080"/>
              </p14:xfrm>
            </p:contentPart>
          </mc:Choice>
          <mc:Fallback>
            <p:pic>
              <p:nvPicPr>
                <p:cNvPr id="113" name="筆跡 112">
                  <a:extLst>
                    <a:ext uri="{FF2B5EF4-FFF2-40B4-BE49-F238E27FC236}">
                      <a16:creationId xmlns:a16="http://schemas.microsoft.com/office/drawing/2014/main" id="{3082F364-E267-4566-9990-00C575071E3B}"/>
                    </a:ext>
                  </a:extLst>
                </p:cNvPr>
                <p:cNvPicPr/>
                <p:nvPr/>
              </p:nvPicPr>
              <p:blipFill>
                <a:blip r:embed="rId182"/>
                <a:stretch>
                  <a:fillRect/>
                </a:stretch>
              </p:blipFill>
              <p:spPr>
                <a:xfrm>
                  <a:off x="5188189" y="3564738"/>
                  <a:ext cx="148153" cy="198512"/>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15" name="筆跡 114">
                  <a:extLst>
                    <a:ext uri="{FF2B5EF4-FFF2-40B4-BE49-F238E27FC236}">
                      <a16:creationId xmlns:a16="http://schemas.microsoft.com/office/drawing/2014/main" id="{269D066F-7870-4ABB-938A-63D94A958326}"/>
                    </a:ext>
                  </a:extLst>
                </p14:cNvPr>
                <p14:cNvContentPartPr/>
                <p14:nvPr/>
              </p14:nvContentPartPr>
              <p14:xfrm>
                <a:off x="5559899" y="3590824"/>
                <a:ext cx="153720" cy="36000"/>
              </p14:xfrm>
            </p:contentPart>
          </mc:Choice>
          <mc:Fallback>
            <p:pic>
              <p:nvPicPr>
                <p:cNvPr id="115" name="筆跡 114">
                  <a:extLst>
                    <a:ext uri="{FF2B5EF4-FFF2-40B4-BE49-F238E27FC236}">
                      <a16:creationId xmlns:a16="http://schemas.microsoft.com/office/drawing/2014/main" id="{269D066F-7870-4ABB-938A-63D94A958326}"/>
                    </a:ext>
                  </a:extLst>
                </p:cNvPr>
                <p:cNvPicPr/>
                <p:nvPr/>
              </p:nvPicPr>
              <p:blipFill>
                <a:blip r:embed="rId184"/>
                <a:stretch>
                  <a:fillRect/>
                </a:stretch>
              </p:blipFill>
              <p:spPr>
                <a:xfrm>
                  <a:off x="5546555" y="3577928"/>
                  <a:ext cx="179874" cy="62328"/>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16" name="筆跡 115">
                  <a:extLst>
                    <a:ext uri="{FF2B5EF4-FFF2-40B4-BE49-F238E27FC236}">
                      <a16:creationId xmlns:a16="http://schemas.microsoft.com/office/drawing/2014/main" id="{1F24C9FC-7EA1-4ED6-AC07-74A6DFC8CC06}"/>
                    </a:ext>
                  </a:extLst>
                </p14:cNvPr>
                <p14:cNvContentPartPr/>
                <p14:nvPr/>
              </p14:nvContentPartPr>
              <p14:xfrm>
                <a:off x="5559899" y="3621064"/>
                <a:ext cx="360" cy="360"/>
              </p14:xfrm>
            </p:contentPart>
          </mc:Choice>
          <mc:Fallback>
            <p:pic>
              <p:nvPicPr>
                <p:cNvPr id="116" name="筆跡 115">
                  <a:extLst>
                    <a:ext uri="{FF2B5EF4-FFF2-40B4-BE49-F238E27FC236}">
                      <a16:creationId xmlns:a16="http://schemas.microsoft.com/office/drawing/2014/main" id="{1F24C9FC-7EA1-4ED6-AC07-74A6DFC8CC06}"/>
                    </a:ext>
                  </a:extLst>
                </p:cNvPr>
                <p:cNvPicPr/>
                <p:nvPr/>
              </p:nvPicPr>
              <p:blipFill>
                <a:blip r:embed="rId149"/>
                <a:stretch>
                  <a:fillRect/>
                </a:stretch>
              </p:blipFill>
              <p:spPr>
                <a:xfrm>
                  <a:off x="5550899" y="361206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7" name="筆跡 116">
                  <a:extLst>
                    <a:ext uri="{FF2B5EF4-FFF2-40B4-BE49-F238E27FC236}">
                      <a16:creationId xmlns:a16="http://schemas.microsoft.com/office/drawing/2014/main" id="{228AA073-7126-43F0-B92D-4318DCFE65F8}"/>
                    </a:ext>
                  </a:extLst>
                </p14:cNvPr>
                <p14:cNvContentPartPr/>
                <p14:nvPr/>
              </p14:nvContentPartPr>
              <p14:xfrm>
                <a:off x="5559899" y="3535024"/>
                <a:ext cx="71640" cy="176400"/>
              </p14:xfrm>
            </p:contentPart>
          </mc:Choice>
          <mc:Fallback>
            <p:pic>
              <p:nvPicPr>
                <p:cNvPr id="117" name="筆跡 116">
                  <a:extLst>
                    <a:ext uri="{FF2B5EF4-FFF2-40B4-BE49-F238E27FC236}">
                      <a16:creationId xmlns:a16="http://schemas.microsoft.com/office/drawing/2014/main" id="{228AA073-7126-43F0-B92D-4318DCFE65F8}"/>
                    </a:ext>
                  </a:extLst>
                </p:cNvPr>
                <p:cNvPicPr/>
                <p:nvPr/>
              </p:nvPicPr>
              <p:blipFill>
                <a:blip r:embed="rId187"/>
                <a:stretch>
                  <a:fillRect/>
                </a:stretch>
              </p:blipFill>
              <p:spPr>
                <a:xfrm>
                  <a:off x="5546632" y="3522037"/>
                  <a:ext cx="97643" cy="202914"/>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0" name="筆跡 119">
                  <a:extLst>
                    <a:ext uri="{FF2B5EF4-FFF2-40B4-BE49-F238E27FC236}">
                      <a16:creationId xmlns:a16="http://schemas.microsoft.com/office/drawing/2014/main" id="{4AF0EC54-7202-4C2E-986E-FDB29D03BCA8}"/>
                    </a:ext>
                  </a:extLst>
                </p14:cNvPr>
                <p14:cNvContentPartPr/>
                <p14:nvPr/>
              </p14:nvContentPartPr>
              <p14:xfrm>
                <a:off x="5872739" y="3554464"/>
                <a:ext cx="178560" cy="193680"/>
              </p14:xfrm>
            </p:contentPart>
          </mc:Choice>
          <mc:Fallback>
            <p:pic>
              <p:nvPicPr>
                <p:cNvPr id="120" name="筆跡 119">
                  <a:extLst>
                    <a:ext uri="{FF2B5EF4-FFF2-40B4-BE49-F238E27FC236}">
                      <a16:creationId xmlns:a16="http://schemas.microsoft.com/office/drawing/2014/main" id="{4AF0EC54-7202-4C2E-986E-FDB29D03BCA8}"/>
                    </a:ext>
                  </a:extLst>
                </p:cNvPr>
                <p:cNvPicPr/>
                <p:nvPr/>
              </p:nvPicPr>
              <p:blipFill>
                <a:blip r:embed="rId189"/>
                <a:stretch>
                  <a:fillRect/>
                </a:stretch>
              </p:blipFill>
              <p:spPr>
                <a:xfrm>
                  <a:off x="5859414" y="3540939"/>
                  <a:ext cx="204678" cy="220189"/>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1" name="筆跡 120">
                  <a:extLst>
                    <a:ext uri="{FF2B5EF4-FFF2-40B4-BE49-F238E27FC236}">
                      <a16:creationId xmlns:a16="http://schemas.microsoft.com/office/drawing/2014/main" id="{3B9B6C99-A344-4DA4-81A9-19487D00EA0F}"/>
                    </a:ext>
                  </a:extLst>
                </p14:cNvPr>
                <p14:cNvContentPartPr/>
                <p14:nvPr/>
              </p14:nvContentPartPr>
              <p14:xfrm>
                <a:off x="5895779" y="3567424"/>
                <a:ext cx="142920" cy="193680"/>
              </p14:xfrm>
            </p:contentPart>
          </mc:Choice>
          <mc:Fallback>
            <p:pic>
              <p:nvPicPr>
                <p:cNvPr id="121" name="筆跡 120">
                  <a:extLst>
                    <a:ext uri="{FF2B5EF4-FFF2-40B4-BE49-F238E27FC236}">
                      <a16:creationId xmlns:a16="http://schemas.microsoft.com/office/drawing/2014/main" id="{3B9B6C99-A344-4DA4-81A9-19487D00EA0F}"/>
                    </a:ext>
                  </a:extLst>
                </p:cNvPr>
                <p:cNvPicPr/>
                <p:nvPr/>
              </p:nvPicPr>
              <p:blipFill>
                <a:blip r:embed="rId191"/>
                <a:stretch>
                  <a:fillRect/>
                </a:stretch>
              </p:blipFill>
              <p:spPr>
                <a:xfrm>
                  <a:off x="5882447" y="3553899"/>
                  <a:ext cx="169051" cy="220189"/>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6" name="筆跡 125">
                  <a:extLst>
                    <a:ext uri="{FF2B5EF4-FFF2-40B4-BE49-F238E27FC236}">
                      <a16:creationId xmlns:a16="http://schemas.microsoft.com/office/drawing/2014/main" id="{90433E8D-D479-433F-BB63-013E4D279138}"/>
                    </a:ext>
                  </a:extLst>
                </p14:cNvPr>
                <p14:cNvContentPartPr/>
                <p14:nvPr/>
              </p14:nvContentPartPr>
              <p14:xfrm>
                <a:off x="5236619" y="3930664"/>
                <a:ext cx="360" cy="133560"/>
              </p14:xfrm>
            </p:contentPart>
          </mc:Choice>
          <mc:Fallback>
            <p:pic>
              <p:nvPicPr>
                <p:cNvPr id="126" name="筆跡 125">
                  <a:extLst>
                    <a:ext uri="{FF2B5EF4-FFF2-40B4-BE49-F238E27FC236}">
                      <a16:creationId xmlns:a16="http://schemas.microsoft.com/office/drawing/2014/main" id="{90433E8D-D479-433F-BB63-013E4D279138}"/>
                    </a:ext>
                  </a:extLst>
                </p:cNvPr>
                <p:cNvPicPr/>
                <p:nvPr/>
              </p:nvPicPr>
              <p:blipFill>
                <a:blip r:embed="rId193"/>
                <a:stretch>
                  <a:fillRect/>
                </a:stretch>
              </p:blipFill>
              <p:spPr>
                <a:xfrm>
                  <a:off x="5227979" y="3917146"/>
                  <a:ext cx="18000" cy="160056"/>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7" name="筆跡 126">
                  <a:extLst>
                    <a:ext uri="{FF2B5EF4-FFF2-40B4-BE49-F238E27FC236}">
                      <a16:creationId xmlns:a16="http://schemas.microsoft.com/office/drawing/2014/main" id="{39E7259F-9150-4485-834F-BD738B7277B2}"/>
                    </a:ext>
                  </a:extLst>
                </p14:cNvPr>
                <p14:cNvContentPartPr/>
                <p14:nvPr/>
              </p14:nvContentPartPr>
              <p14:xfrm>
                <a:off x="5284859" y="3933544"/>
                <a:ext cx="360" cy="119880"/>
              </p14:xfrm>
            </p:contentPart>
          </mc:Choice>
          <mc:Fallback>
            <p:pic>
              <p:nvPicPr>
                <p:cNvPr id="127" name="筆跡 126">
                  <a:extLst>
                    <a:ext uri="{FF2B5EF4-FFF2-40B4-BE49-F238E27FC236}">
                      <a16:creationId xmlns:a16="http://schemas.microsoft.com/office/drawing/2014/main" id="{39E7259F-9150-4485-834F-BD738B7277B2}"/>
                    </a:ext>
                  </a:extLst>
                </p:cNvPr>
                <p:cNvPicPr/>
                <p:nvPr/>
              </p:nvPicPr>
              <p:blipFill>
                <a:blip r:embed="rId195"/>
                <a:stretch>
                  <a:fillRect/>
                </a:stretch>
              </p:blipFill>
              <p:spPr>
                <a:xfrm>
                  <a:off x="5276219" y="3920044"/>
                  <a:ext cx="18000" cy="1463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9" name="筆跡 128">
                  <a:extLst>
                    <a:ext uri="{FF2B5EF4-FFF2-40B4-BE49-F238E27FC236}">
                      <a16:creationId xmlns:a16="http://schemas.microsoft.com/office/drawing/2014/main" id="{D78A4887-4A09-4CB2-8A11-CE81A2514905}"/>
                    </a:ext>
                  </a:extLst>
                </p14:cNvPr>
                <p14:cNvContentPartPr/>
                <p14:nvPr/>
              </p14:nvContentPartPr>
              <p14:xfrm>
                <a:off x="5136179" y="4386064"/>
                <a:ext cx="216360" cy="9000"/>
              </p14:xfrm>
            </p:contentPart>
          </mc:Choice>
          <mc:Fallback>
            <p:pic>
              <p:nvPicPr>
                <p:cNvPr id="129" name="筆跡 128">
                  <a:extLst>
                    <a:ext uri="{FF2B5EF4-FFF2-40B4-BE49-F238E27FC236}">
                      <a16:creationId xmlns:a16="http://schemas.microsoft.com/office/drawing/2014/main" id="{D78A4887-4A09-4CB2-8A11-CE81A2514905}"/>
                    </a:ext>
                  </a:extLst>
                </p:cNvPr>
                <p:cNvPicPr/>
                <p:nvPr/>
              </p:nvPicPr>
              <p:blipFill>
                <a:blip r:embed="rId197"/>
                <a:stretch>
                  <a:fillRect/>
                </a:stretch>
              </p:blipFill>
              <p:spPr>
                <a:xfrm>
                  <a:off x="5122856" y="4372829"/>
                  <a:ext cx="242472" cy="34941"/>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30" name="筆跡 129">
                  <a:extLst>
                    <a:ext uri="{FF2B5EF4-FFF2-40B4-BE49-F238E27FC236}">
                      <a16:creationId xmlns:a16="http://schemas.microsoft.com/office/drawing/2014/main" id="{520ACF46-6D7A-491F-B17E-E79885A6522B}"/>
                    </a:ext>
                  </a:extLst>
                </p14:cNvPr>
                <p14:cNvContentPartPr/>
                <p14:nvPr/>
              </p14:nvContentPartPr>
              <p14:xfrm>
                <a:off x="5192699" y="4486864"/>
                <a:ext cx="122040" cy="131760"/>
              </p14:xfrm>
            </p:contentPart>
          </mc:Choice>
          <mc:Fallback>
            <p:pic>
              <p:nvPicPr>
                <p:cNvPr id="130" name="筆跡 129">
                  <a:extLst>
                    <a:ext uri="{FF2B5EF4-FFF2-40B4-BE49-F238E27FC236}">
                      <a16:creationId xmlns:a16="http://schemas.microsoft.com/office/drawing/2014/main" id="{520ACF46-6D7A-491F-B17E-E79885A6522B}"/>
                    </a:ext>
                  </a:extLst>
                </p:cNvPr>
                <p:cNvPicPr/>
                <p:nvPr/>
              </p:nvPicPr>
              <p:blipFill>
                <a:blip r:embed="rId199"/>
                <a:stretch>
                  <a:fillRect/>
                </a:stretch>
              </p:blipFill>
              <p:spPr>
                <a:xfrm>
                  <a:off x="5179376" y="4473904"/>
                  <a:ext cx="148153" cy="1582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31" name="筆跡 130">
                  <a:extLst>
                    <a:ext uri="{FF2B5EF4-FFF2-40B4-BE49-F238E27FC236}">
                      <a16:creationId xmlns:a16="http://schemas.microsoft.com/office/drawing/2014/main" id="{1D8B5E19-770C-41A9-AECE-53CA23E7B91B}"/>
                    </a:ext>
                  </a:extLst>
                </p14:cNvPr>
                <p14:cNvContentPartPr/>
                <p14:nvPr/>
              </p14:nvContentPartPr>
              <p14:xfrm>
                <a:off x="5245259" y="4183744"/>
                <a:ext cx="4680" cy="146520"/>
              </p14:xfrm>
            </p:contentPart>
          </mc:Choice>
          <mc:Fallback>
            <p:pic>
              <p:nvPicPr>
                <p:cNvPr id="131" name="筆跡 130">
                  <a:extLst>
                    <a:ext uri="{FF2B5EF4-FFF2-40B4-BE49-F238E27FC236}">
                      <a16:creationId xmlns:a16="http://schemas.microsoft.com/office/drawing/2014/main" id="{1D8B5E19-770C-41A9-AECE-53CA23E7B91B}"/>
                    </a:ext>
                  </a:extLst>
                </p:cNvPr>
                <p:cNvPicPr/>
                <p:nvPr/>
              </p:nvPicPr>
              <p:blipFill>
                <a:blip r:embed="rId201"/>
                <a:stretch>
                  <a:fillRect/>
                </a:stretch>
              </p:blipFill>
              <p:spPr>
                <a:xfrm>
                  <a:off x="5232259" y="4170768"/>
                  <a:ext cx="30160" cy="173013"/>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32" name="筆跡 131">
                  <a:extLst>
                    <a:ext uri="{FF2B5EF4-FFF2-40B4-BE49-F238E27FC236}">
                      <a16:creationId xmlns:a16="http://schemas.microsoft.com/office/drawing/2014/main" id="{ECF5479A-4740-422C-9D51-824E6D84D96A}"/>
                    </a:ext>
                  </a:extLst>
                </p14:cNvPr>
                <p14:cNvContentPartPr/>
                <p14:nvPr/>
              </p14:nvContentPartPr>
              <p14:xfrm>
                <a:off x="5471699" y="4213984"/>
                <a:ext cx="227160" cy="360"/>
              </p14:xfrm>
            </p:contentPart>
          </mc:Choice>
          <mc:Fallback>
            <p:pic>
              <p:nvPicPr>
                <p:cNvPr id="132" name="筆跡 131">
                  <a:extLst>
                    <a:ext uri="{FF2B5EF4-FFF2-40B4-BE49-F238E27FC236}">
                      <a16:creationId xmlns:a16="http://schemas.microsoft.com/office/drawing/2014/main" id="{ECF5479A-4740-422C-9D51-824E6D84D96A}"/>
                    </a:ext>
                  </a:extLst>
                </p:cNvPr>
                <p:cNvPicPr/>
                <p:nvPr/>
              </p:nvPicPr>
              <p:blipFill>
                <a:blip r:embed="rId203"/>
                <a:stretch>
                  <a:fillRect/>
                </a:stretch>
              </p:blipFill>
              <p:spPr>
                <a:xfrm>
                  <a:off x="5458871" y="4205344"/>
                  <a:ext cx="25335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33" name="筆跡 132">
                  <a:extLst>
                    <a:ext uri="{FF2B5EF4-FFF2-40B4-BE49-F238E27FC236}">
                      <a16:creationId xmlns:a16="http://schemas.microsoft.com/office/drawing/2014/main" id="{38E8544F-FB39-4809-9AD7-1BF6D3EB233C}"/>
                    </a:ext>
                  </a:extLst>
                </p14:cNvPr>
                <p14:cNvContentPartPr/>
                <p14:nvPr/>
              </p14:nvContentPartPr>
              <p14:xfrm>
                <a:off x="5484299" y="4272304"/>
                <a:ext cx="185040" cy="226800"/>
              </p14:xfrm>
            </p:contentPart>
          </mc:Choice>
          <mc:Fallback>
            <p:pic>
              <p:nvPicPr>
                <p:cNvPr id="133" name="筆跡 132">
                  <a:extLst>
                    <a:ext uri="{FF2B5EF4-FFF2-40B4-BE49-F238E27FC236}">
                      <a16:creationId xmlns:a16="http://schemas.microsoft.com/office/drawing/2014/main" id="{38E8544F-FB39-4809-9AD7-1BF6D3EB233C}"/>
                    </a:ext>
                  </a:extLst>
                </p:cNvPr>
                <p:cNvPicPr/>
                <p:nvPr/>
              </p:nvPicPr>
              <p:blipFill>
                <a:blip r:embed="rId205"/>
                <a:stretch>
                  <a:fillRect/>
                </a:stretch>
              </p:blipFill>
              <p:spPr>
                <a:xfrm>
                  <a:off x="5470968" y="4258772"/>
                  <a:ext cx="211170" cy="253323"/>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4" name="筆跡 133">
                  <a:extLst>
                    <a:ext uri="{FF2B5EF4-FFF2-40B4-BE49-F238E27FC236}">
                      <a16:creationId xmlns:a16="http://schemas.microsoft.com/office/drawing/2014/main" id="{FFDF6EDF-3DDA-47E2-97C7-A7E4AC745240}"/>
                    </a:ext>
                  </a:extLst>
                </p14:cNvPr>
                <p14:cNvContentPartPr/>
                <p14:nvPr/>
              </p14:nvContentPartPr>
              <p14:xfrm>
                <a:off x="5769779" y="4280584"/>
                <a:ext cx="157680" cy="163800"/>
              </p14:xfrm>
            </p:contentPart>
          </mc:Choice>
          <mc:Fallback>
            <p:pic>
              <p:nvPicPr>
                <p:cNvPr id="134" name="筆跡 133">
                  <a:extLst>
                    <a:ext uri="{FF2B5EF4-FFF2-40B4-BE49-F238E27FC236}">
                      <a16:creationId xmlns:a16="http://schemas.microsoft.com/office/drawing/2014/main" id="{FFDF6EDF-3DDA-47E2-97C7-A7E4AC745240}"/>
                    </a:ext>
                  </a:extLst>
                </p:cNvPr>
                <p:cNvPicPr/>
                <p:nvPr/>
              </p:nvPicPr>
              <p:blipFill>
                <a:blip r:embed="rId207"/>
                <a:stretch>
                  <a:fillRect/>
                </a:stretch>
              </p:blipFill>
              <p:spPr>
                <a:xfrm>
                  <a:off x="5756461" y="4267610"/>
                  <a:ext cx="183782" cy="190289"/>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5" name="筆跡 134">
                  <a:extLst>
                    <a:ext uri="{FF2B5EF4-FFF2-40B4-BE49-F238E27FC236}">
                      <a16:creationId xmlns:a16="http://schemas.microsoft.com/office/drawing/2014/main" id="{E8A75C90-2F78-4D97-B6C5-8CA1DBBF5D82}"/>
                    </a:ext>
                  </a:extLst>
                </p14:cNvPr>
                <p14:cNvContentPartPr/>
                <p14:nvPr/>
              </p14:nvContentPartPr>
              <p14:xfrm>
                <a:off x="5778059" y="4306504"/>
                <a:ext cx="151560" cy="148680"/>
              </p14:xfrm>
            </p:contentPart>
          </mc:Choice>
          <mc:Fallback>
            <p:pic>
              <p:nvPicPr>
                <p:cNvPr id="135" name="筆跡 134">
                  <a:extLst>
                    <a:ext uri="{FF2B5EF4-FFF2-40B4-BE49-F238E27FC236}">
                      <a16:creationId xmlns:a16="http://schemas.microsoft.com/office/drawing/2014/main" id="{E8A75C90-2F78-4D97-B6C5-8CA1DBBF5D82}"/>
                    </a:ext>
                  </a:extLst>
                </p:cNvPr>
                <p:cNvPicPr/>
                <p:nvPr/>
              </p:nvPicPr>
              <p:blipFill>
                <a:blip r:embed="rId209"/>
                <a:stretch>
                  <a:fillRect/>
                </a:stretch>
              </p:blipFill>
              <p:spPr>
                <a:xfrm>
                  <a:off x="5765251" y="4292988"/>
                  <a:ext cx="177709" cy="175172"/>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36" name="筆跡 135">
                  <a:extLst>
                    <a:ext uri="{FF2B5EF4-FFF2-40B4-BE49-F238E27FC236}">
                      <a16:creationId xmlns:a16="http://schemas.microsoft.com/office/drawing/2014/main" id="{95724D13-1303-4CEF-B05C-336329D2B7F1}"/>
                    </a:ext>
                  </a:extLst>
                </p14:cNvPr>
                <p14:cNvContentPartPr/>
                <p14:nvPr/>
              </p14:nvContentPartPr>
              <p14:xfrm>
                <a:off x="5874539" y="4437544"/>
                <a:ext cx="86400" cy="181080"/>
              </p14:xfrm>
            </p:contentPart>
          </mc:Choice>
          <mc:Fallback>
            <p:pic>
              <p:nvPicPr>
                <p:cNvPr id="136" name="筆跡 135">
                  <a:extLst>
                    <a:ext uri="{FF2B5EF4-FFF2-40B4-BE49-F238E27FC236}">
                      <a16:creationId xmlns:a16="http://schemas.microsoft.com/office/drawing/2014/main" id="{95724D13-1303-4CEF-B05C-336329D2B7F1}"/>
                    </a:ext>
                  </a:extLst>
                </p:cNvPr>
                <p:cNvPicPr/>
                <p:nvPr/>
              </p:nvPicPr>
              <p:blipFill>
                <a:blip r:embed="rId211"/>
                <a:stretch>
                  <a:fillRect/>
                </a:stretch>
              </p:blipFill>
              <p:spPr>
                <a:xfrm>
                  <a:off x="5861739" y="4424031"/>
                  <a:ext cx="112533" cy="207566"/>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7" name="筆跡 136">
                  <a:extLst>
                    <a:ext uri="{FF2B5EF4-FFF2-40B4-BE49-F238E27FC236}">
                      <a16:creationId xmlns:a16="http://schemas.microsoft.com/office/drawing/2014/main" id="{271835F5-5533-4592-A726-9E74EC8462F7}"/>
                    </a:ext>
                  </a:extLst>
                </p14:cNvPr>
                <p14:cNvContentPartPr/>
                <p14:nvPr/>
              </p14:nvContentPartPr>
              <p14:xfrm>
                <a:off x="5962739" y="4375264"/>
                <a:ext cx="19080" cy="360"/>
              </p14:xfrm>
            </p:contentPart>
          </mc:Choice>
          <mc:Fallback>
            <p:pic>
              <p:nvPicPr>
                <p:cNvPr id="137" name="筆跡 136">
                  <a:extLst>
                    <a:ext uri="{FF2B5EF4-FFF2-40B4-BE49-F238E27FC236}">
                      <a16:creationId xmlns:a16="http://schemas.microsoft.com/office/drawing/2014/main" id="{271835F5-5533-4592-A726-9E74EC8462F7}"/>
                    </a:ext>
                  </a:extLst>
                </p:cNvPr>
                <p:cNvPicPr/>
                <p:nvPr/>
              </p:nvPicPr>
              <p:blipFill>
                <a:blip r:embed="rId178"/>
                <a:stretch>
                  <a:fillRect/>
                </a:stretch>
              </p:blipFill>
              <p:spPr>
                <a:xfrm>
                  <a:off x="5949489" y="4366264"/>
                  <a:ext cx="4505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39" name="筆跡 138">
                  <a:extLst>
                    <a:ext uri="{FF2B5EF4-FFF2-40B4-BE49-F238E27FC236}">
                      <a16:creationId xmlns:a16="http://schemas.microsoft.com/office/drawing/2014/main" id="{2028B149-4F1D-44A5-A836-D70EC82AD824}"/>
                    </a:ext>
                  </a:extLst>
                </p14:cNvPr>
                <p14:cNvContentPartPr/>
                <p14:nvPr/>
              </p14:nvContentPartPr>
              <p14:xfrm>
                <a:off x="5494739" y="4639504"/>
                <a:ext cx="69840" cy="166680"/>
              </p14:xfrm>
            </p:contentPart>
          </mc:Choice>
          <mc:Fallback>
            <p:pic>
              <p:nvPicPr>
                <p:cNvPr id="139" name="筆跡 138">
                  <a:extLst>
                    <a:ext uri="{FF2B5EF4-FFF2-40B4-BE49-F238E27FC236}">
                      <a16:creationId xmlns:a16="http://schemas.microsoft.com/office/drawing/2014/main" id="{2028B149-4F1D-44A5-A836-D70EC82AD824}"/>
                    </a:ext>
                  </a:extLst>
                </p:cNvPr>
                <p:cNvPicPr/>
                <p:nvPr/>
              </p:nvPicPr>
              <p:blipFill>
                <a:blip r:embed="rId214"/>
                <a:stretch>
                  <a:fillRect/>
                </a:stretch>
              </p:blipFill>
              <p:spPr>
                <a:xfrm>
                  <a:off x="5481411" y="4625975"/>
                  <a:ext cx="95963" cy="193197"/>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40" name="筆跡 139">
                  <a:extLst>
                    <a:ext uri="{FF2B5EF4-FFF2-40B4-BE49-F238E27FC236}">
                      <a16:creationId xmlns:a16="http://schemas.microsoft.com/office/drawing/2014/main" id="{74A6CFAA-D446-4F75-839A-16B7C5E7DC5F}"/>
                    </a:ext>
                  </a:extLst>
                </p14:cNvPr>
                <p14:cNvContentPartPr/>
                <p14:nvPr/>
              </p14:nvContentPartPr>
              <p14:xfrm>
                <a:off x="5522099" y="4566424"/>
                <a:ext cx="15120" cy="360"/>
              </p14:xfrm>
            </p:contentPart>
          </mc:Choice>
          <mc:Fallback>
            <p:pic>
              <p:nvPicPr>
                <p:cNvPr id="140" name="筆跡 139">
                  <a:extLst>
                    <a:ext uri="{FF2B5EF4-FFF2-40B4-BE49-F238E27FC236}">
                      <a16:creationId xmlns:a16="http://schemas.microsoft.com/office/drawing/2014/main" id="{74A6CFAA-D446-4F75-839A-16B7C5E7DC5F}"/>
                    </a:ext>
                  </a:extLst>
                </p:cNvPr>
                <p:cNvPicPr/>
                <p:nvPr/>
              </p:nvPicPr>
              <p:blipFill>
                <a:blip r:embed="rId216"/>
                <a:stretch>
                  <a:fillRect/>
                </a:stretch>
              </p:blipFill>
              <p:spPr>
                <a:xfrm>
                  <a:off x="5509065" y="4557424"/>
                  <a:ext cx="40668"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41" name="筆跡 140">
                  <a:extLst>
                    <a:ext uri="{FF2B5EF4-FFF2-40B4-BE49-F238E27FC236}">
                      <a16:creationId xmlns:a16="http://schemas.microsoft.com/office/drawing/2014/main" id="{4D757C7C-67A6-4B5D-B962-308481255028}"/>
                    </a:ext>
                  </a:extLst>
                </p14:cNvPr>
                <p14:cNvContentPartPr/>
                <p14:nvPr/>
              </p14:nvContentPartPr>
              <p14:xfrm>
                <a:off x="5620739" y="4609624"/>
                <a:ext cx="61200" cy="360"/>
              </p14:xfrm>
            </p:contentPart>
          </mc:Choice>
          <mc:Fallback>
            <p:pic>
              <p:nvPicPr>
                <p:cNvPr id="141" name="筆跡 140">
                  <a:extLst>
                    <a:ext uri="{FF2B5EF4-FFF2-40B4-BE49-F238E27FC236}">
                      <a16:creationId xmlns:a16="http://schemas.microsoft.com/office/drawing/2014/main" id="{4D757C7C-67A6-4B5D-B962-308481255028}"/>
                    </a:ext>
                  </a:extLst>
                </p:cNvPr>
                <p:cNvPicPr/>
                <p:nvPr/>
              </p:nvPicPr>
              <p:blipFill>
                <a:blip r:embed="rId218"/>
                <a:stretch>
                  <a:fillRect/>
                </a:stretch>
              </p:blipFill>
              <p:spPr>
                <a:xfrm>
                  <a:off x="5607435" y="4600624"/>
                  <a:ext cx="87277"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42" name="筆跡 141">
                  <a:extLst>
                    <a:ext uri="{FF2B5EF4-FFF2-40B4-BE49-F238E27FC236}">
                      <a16:creationId xmlns:a16="http://schemas.microsoft.com/office/drawing/2014/main" id="{FDC5ADF8-2EAB-4D08-85E9-A298ADA2BCAD}"/>
                    </a:ext>
                  </a:extLst>
                </p14:cNvPr>
                <p14:cNvContentPartPr/>
                <p14:nvPr/>
              </p14:nvContentPartPr>
              <p14:xfrm>
                <a:off x="5620739" y="4663264"/>
                <a:ext cx="73800" cy="6840"/>
              </p14:xfrm>
            </p:contentPart>
          </mc:Choice>
          <mc:Fallback>
            <p:pic>
              <p:nvPicPr>
                <p:cNvPr id="142" name="筆跡 141">
                  <a:extLst>
                    <a:ext uri="{FF2B5EF4-FFF2-40B4-BE49-F238E27FC236}">
                      <a16:creationId xmlns:a16="http://schemas.microsoft.com/office/drawing/2014/main" id="{FDC5ADF8-2EAB-4D08-85E9-A298ADA2BCAD}"/>
                    </a:ext>
                  </a:extLst>
                </p:cNvPr>
                <p:cNvPicPr/>
                <p:nvPr/>
              </p:nvPicPr>
              <p:blipFill>
                <a:blip r:embed="rId220"/>
                <a:stretch>
                  <a:fillRect/>
                </a:stretch>
              </p:blipFill>
              <p:spPr>
                <a:xfrm>
                  <a:off x="5607466" y="4650110"/>
                  <a:ext cx="99816" cy="32622"/>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43" name="筆跡 142">
                  <a:extLst>
                    <a:ext uri="{FF2B5EF4-FFF2-40B4-BE49-F238E27FC236}">
                      <a16:creationId xmlns:a16="http://schemas.microsoft.com/office/drawing/2014/main" id="{32F3EAC0-FCF7-4835-87BD-57BF11E83F64}"/>
                    </a:ext>
                  </a:extLst>
                </p14:cNvPr>
                <p14:cNvContentPartPr/>
                <p14:nvPr/>
              </p14:nvContentPartPr>
              <p14:xfrm>
                <a:off x="5620739" y="4663264"/>
                <a:ext cx="360" cy="360"/>
              </p14:xfrm>
            </p:contentPart>
          </mc:Choice>
          <mc:Fallback>
            <p:pic>
              <p:nvPicPr>
                <p:cNvPr id="143" name="筆跡 142">
                  <a:extLst>
                    <a:ext uri="{FF2B5EF4-FFF2-40B4-BE49-F238E27FC236}">
                      <a16:creationId xmlns:a16="http://schemas.microsoft.com/office/drawing/2014/main" id="{32F3EAC0-FCF7-4835-87BD-57BF11E83F64}"/>
                    </a:ext>
                  </a:extLst>
                </p:cNvPr>
                <p:cNvPicPr/>
                <p:nvPr/>
              </p:nvPicPr>
              <p:blipFill>
                <a:blip r:embed="rId149"/>
                <a:stretch>
                  <a:fillRect/>
                </a:stretch>
              </p:blipFill>
              <p:spPr>
                <a:xfrm>
                  <a:off x="5611739" y="465426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4" name="筆跡 143">
                  <a:extLst>
                    <a:ext uri="{FF2B5EF4-FFF2-40B4-BE49-F238E27FC236}">
                      <a16:creationId xmlns:a16="http://schemas.microsoft.com/office/drawing/2014/main" id="{D38ED98B-5CE5-4308-8260-DE1017F986FD}"/>
                    </a:ext>
                  </a:extLst>
                </p14:cNvPr>
                <p14:cNvContentPartPr/>
                <p14:nvPr/>
              </p14:nvContentPartPr>
              <p14:xfrm>
                <a:off x="5620739" y="4603144"/>
                <a:ext cx="136800" cy="127080"/>
              </p14:xfrm>
            </p:contentPart>
          </mc:Choice>
          <mc:Fallback>
            <p:pic>
              <p:nvPicPr>
                <p:cNvPr id="144" name="筆跡 143">
                  <a:extLst>
                    <a:ext uri="{FF2B5EF4-FFF2-40B4-BE49-F238E27FC236}">
                      <a16:creationId xmlns:a16="http://schemas.microsoft.com/office/drawing/2014/main" id="{D38ED98B-5CE5-4308-8260-DE1017F986FD}"/>
                    </a:ext>
                  </a:extLst>
                </p:cNvPr>
                <p:cNvPicPr/>
                <p:nvPr/>
              </p:nvPicPr>
              <p:blipFill>
                <a:blip r:embed="rId223"/>
                <a:stretch>
                  <a:fillRect/>
                </a:stretch>
              </p:blipFill>
              <p:spPr>
                <a:xfrm>
                  <a:off x="5607380" y="4589625"/>
                  <a:ext cx="162984" cy="153578"/>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5" name="筆跡 144">
                  <a:extLst>
                    <a:ext uri="{FF2B5EF4-FFF2-40B4-BE49-F238E27FC236}">
                      <a16:creationId xmlns:a16="http://schemas.microsoft.com/office/drawing/2014/main" id="{67985533-0F4B-449B-9E65-BCF6DE82D9AB}"/>
                    </a:ext>
                  </a:extLst>
                </p14:cNvPr>
                <p14:cNvContentPartPr/>
                <p14:nvPr/>
              </p14:nvContentPartPr>
              <p14:xfrm>
                <a:off x="5557739" y="4073584"/>
                <a:ext cx="141120" cy="110880"/>
              </p14:xfrm>
            </p:contentPart>
          </mc:Choice>
          <mc:Fallback>
            <p:pic>
              <p:nvPicPr>
                <p:cNvPr id="145" name="筆跡 144">
                  <a:extLst>
                    <a:ext uri="{FF2B5EF4-FFF2-40B4-BE49-F238E27FC236}">
                      <a16:creationId xmlns:a16="http://schemas.microsoft.com/office/drawing/2014/main" id="{67985533-0F4B-449B-9E65-BCF6DE82D9AB}"/>
                    </a:ext>
                  </a:extLst>
                </p:cNvPr>
                <p:cNvPicPr/>
                <p:nvPr/>
              </p:nvPicPr>
              <p:blipFill>
                <a:blip r:embed="rId225"/>
                <a:stretch>
                  <a:fillRect/>
                </a:stretch>
              </p:blipFill>
              <p:spPr>
                <a:xfrm>
                  <a:off x="5544375" y="4060062"/>
                  <a:ext cx="167313" cy="137383"/>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47" name="筆跡 146">
                  <a:extLst>
                    <a:ext uri="{FF2B5EF4-FFF2-40B4-BE49-F238E27FC236}">
                      <a16:creationId xmlns:a16="http://schemas.microsoft.com/office/drawing/2014/main" id="{E4F52751-FA7A-423A-B318-A4A5E4133E1C}"/>
                    </a:ext>
                  </a:extLst>
                </p14:cNvPr>
                <p14:cNvContentPartPr/>
                <p14:nvPr/>
              </p14:nvContentPartPr>
              <p14:xfrm>
                <a:off x="6076139" y="3840304"/>
                <a:ext cx="178560" cy="79920"/>
              </p14:xfrm>
            </p:contentPart>
          </mc:Choice>
          <mc:Fallback>
            <p:pic>
              <p:nvPicPr>
                <p:cNvPr id="147" name="筆跡 146">
                  <a:extLst>
                    <a:ext uri="{FF2B5EF4-FFF2-40B4-BE49-F238E27FC236}">
                      <a16:creationId xmlns:a16="http://schemas.microsoft.com/office/drawing/2014/main" id="{E4F52751-FA7A-423A-B318-A4A5E4133E1C}"/>
                    </a:ext>
                  </a:extLst>
                </p:cNvPr>
                <p:cNvPicPr/>
                <p:nvPr/>
              </p:nvPicPr>
              <p:blipFill>
                <a:blip r:embed="rId227"/>
                <a:stretch>
                  <a:fillRect/>
                </a:stretch>
              </p:blipFill>
              <p:spPr>
                <a:xfrm>
                  <a:off x="6062814" y="3826804"/>
                  <a:ext cx="204678" cy="1063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8" name="筆跡 147">
                  <a:extLst>
                    <a:ext uri="{FF2B5EF4-FFF2-40B4-BE49-F238E27FC236}">
                      <a16:creationId xmlns:a16="http://schemas.microsoft.com/office/drawing/2014/main" id="{731B3EFA-C66B-4D13-BF13-69A702A5C775}"/>
                    </a:ext>
                  </a:extLst>
                </p14:cNvPr>
                <p14:cNvContentPartPr/>
                <p14:nvPr/>
              </p14:nvContentPartPr>
              <p14:xfrm>
                <a:off x="6065699" y="3902584"/>
                <a:ext cx="128520" cy="73440"/>
              </p14:xfrm>
            </p:contentPart>
          </mc:Choice>
          <mc:Fallback>
            <p:pic>
              <p:nvPicPr>
                <p:cNvPr id="148" name="筆跡 147">
                  <a:extLst>
                    <a:ext uri="{FF2B5EF4-FFF2-40B4-BE49-F238E27FC236}">
                      <a16:creationId xmlns:a16="http://schemas.microsoft.com/office/drawing/2014/main" id="{731B3EFA-C66B-4D13-BF13-69A702A5C775}"/>
                    </a:ext>
                  </a:extLst>
                </p:cNvPr>
                <p:cNvPicPr/>
                <p:nvPr/>
              </p:nvPicPr>
              <p:blipFill>
                <a:blip r:embed="rId229"/>
                <a:stretch>
                  <a:fillRect/>
                </a:stretch>
              </p:blipFill>
              <p:spPr>
                <a:xfrm>
                  <a:off x="6052367" y="3889084"/>
                  <a:ext cx="154651" cy="999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9" name="筆跡 148">
                  <a:extLst>
                    <a:ext uri="{FF2B5EF4-FFF2-40B4-BE49-F238E27FC236}">
                      <a16:creationId xmlns:a16="http://schemas.microsoft.com/office/drawing/2014/main" id="{FB9F9797-5429-40E0-BB18-7F34665A4970}"/>
                    </a:ext>
                  </a:extLst>
                </p14:cNvPr>
                <p14:cNvContentPartPr/>
                <p14:nvPr/>
              </p14:nvContentPartPr>
              <p14:xfrm>
                <a:off x="6439019" y="4033624"/>
                <a:ext cx="258480" cy="16560"/>
              </p14:xfrm>
            </p:contentPart>
          </mc:Choice>
          <mc:Fallback>
            <p:pic>
              <p:nvPicPr>
                <p:cNvPr id="149" name="筆跡 148">
                  <a:extLst>
                    <a:ext uri="{FF2B5EF4-FFF2-40B4-BE49-F238E27FC236}">
                      <a16:creationId xmlns:a16="http://schemas.microsoft.com/office/drawing/2014/main" id="{FB9F9797-5429-40E0-BB18-7F34665A4970}"/>
                    </a:ext>
                  </a:extLst>
                </p:cNvPr>
                <p:cNvPicPr/>
                <p:nvPr/>
              </p:nvPicPr>
              <p:blipFill>
                <a:blip r:embed="rId231"/>
                <a:stretch>
                  <a:fillRect/>
                </a:stretch>
              </p:blipFill>
              <p:spPr>
                <a:xfrm>
                  <a:off x="6426202" y="4020269"/>
                  <a:ext cx="284648" cy="42735"/>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50" name="筆跡 149">
                  <a:extLst>
                    <a:ext uri="{FF2B5EF4-FFF2-40B4-BE49-F238E27FC236}">
                      <a16:creationId xmlns:a16="http://schemas.microsoft.com/office/drawing/2014/main" id="{C8C91140-A160-42F3-BADC-E05FADA1E7EC}"/>
                    </a:ext>
                  </a:extLst>
                </p14:cNvPr>
                <p14:cNvContentPartPr/>
                <p14:nvPr/>
              </p14:nvContentPartPr>
              <p14:xfrm>
                <a:off x="6493739" y="4136584"/>
                <a:ext cx="168120" cy="112320"/>
              </p14:xfrm>
            </p:contentPart>
          </mc:Choice>
          <mc:Fallback>
            <p:pic>
              <p:nvPicPr>
                <p:cNvPr id="150" name="筆跡 149">
                  <a:extLst>
                    <a:ext uri="{FF2B5EF4-FFF2-40B4-BE49-F238E27FC236}">
                      <a16:creationId xmlns:a16="http://schemas.microsoft.com/office/drawing/2014/main" id="{C8C91140-A160-42F3-BADC-E05FADA1E7EC}"/>
                    </a:ext>
                  </a:extLst>
                </p:cNvPr>
                <p:cNvPicPr/>
                <p:nvPr/>
              </p:nvPicPr>
              <p:blipFill>
                <a:blip r:embed="rId233"/>
                <a:stretch>
                  <a:fillRect/>
                </a:stretch>
              </p:blipFill>
              <p:spPr>
                <a:xfrm>
                  <a:off x="6480396" y="4123084"/>
                  <a:ext cx="194272" cy="1387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51" name="筆跡 150">
                  <a:extLst>
                    <a:ext uri="{FF2B5EF4-FFF2-40B4-BE49-F238E27FC236}">
                      <a16:creationId xmlns:a16="http://schemas.microsoft.com/office/drawing/2014/main" id="{D2E82629-4CF9-452F-8A72-E8680E4F50BD}"/>
                    </a:ext>
                  </a:extLst>
                </p14:cNvPr>
                <p14:cNvContentPartPr/>
                <p14:nvPr/>
              </p14:nvContentPartPr>
              <p14:xfrm>
                <a:off x="6502019" y="3767224"/>
                <a:ext cx="25560" cy="193680"/>
              </p14:xfrm>
            </p:contentPart>
          </mc:Choice>
          <mc:Fallback>
            <p:pic>
              <p:nvPicPr>
                <p:cNvPr id="151" name="筆跡 150">
                  <a:extLst>
                    <a:ext uri="{FF2B5EF4-FFF2-40B4-BE49-F238E27FC236}">
                      <a16:creationId xmlns:a16="http://schemas.microsoft.com/office/drawing/2014/main" id="{D2E82629-4CF9-452F-8A72-E8680E4F50BD}"/>
                    </a:ext>
                  </a:extLst>
                </p:cNvPr>
                <p:cNvPicPr/>
                <p:nvPr/>
              </p:nvPicPr>
              <p:blipFill>
                <a:blip r:embed="rId235"/>
                <a:stretch>
                  <a:fillRect/>
                </a:stretch>
              </p:blipFill>
              <p:spPr>
                <a:xfrm>
                  <a:off x="6488706" y="3753699"/>
                  <a:ext cx="51653" cy="220189"/>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52" name="筆跡 151">
                  <a:extLst>
                    <a:ext uri="{FF2B5EF4-FFF2-40B4-BE49-F238E27FC236}">
                      <a16:creationId xmlns:a16="http://schemas.microsoft.com/office/drawing/2014/main" id="{C9B6F6DF-9A7F-471C-9D6C-EAB2D4E43BAF}"/>
                    </a:ext>
                  </a:extLst>
                </p14:cNvPr>
                <p14:cNvContentPartPr/>
                <p14:nvPr/>
              </p14:nvContentPartPr>
              <p14:xfrm>
                <a:off x="6730979" y="3838144"/>
                <a:ext cx="264600" cy="43200"/>
              </p14:xfrm>
            </p:contentPart>
          </mc:Choice>
          <mc:Fallback>
            <p:pic>
              <p:nvPicPr>
                <p:cNvPr id="152" name="筆跡 151">
                  <a:extLst>
                    <a:ext uri="{FF2B5EF4-FFF2-40B4-BE49-F238E27FC236}">
                      <a16:creationId xmlns:a16="http://schemas.microsoft.com/office/drawing/2014/main" id="{C9B6F6DF-9A7F-471C-9D6C-EAB2D4E43BAF}"/>
                    </a:ext>
                  </a:extLst>
                </p:cNvPr>
                <p:cNvPicPr/>
                <p:nvPr/>
              </p:nvPicPr>
              <p:blipFill>
                <a:blip r:embed="rId237"/>
                <a:stretch>
                  <a:fillRect/>
                </a:stretch>
              </p:blipFill>
              <p:spPr>
                <a:xfrm>
                  <a:off x="6717642" y="3824644"/>
                  <a:ext cx="290740" cy="696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53" name="筆跡 152">
                  <a:extLst>
                    <a:ext uri="{FF2B5EF4-FFF2-40B4-BE49-F238E27FC236}">
                      <a16:creationId xmlns:a16="http://schemas.microsoft.com/office/drawing/2014/main" id="{CB4BB854-AD07-4DC5-B866-CDF25E29DF26}"/>
                    </a:ext>
                  </a:extLst>
                </p14:cNvPr>
                <p14:cNvContentPartPr/>
                <p14:nvPr/>
              </p14:nvContentPartPr>
              <p14:xfrm>
                <a:off x="6772739" y="3893944"/>
                <a:ext cx="254160" cy="233280"/>
              </p14:xfrm>
            </p:contentPart>
          </mc:Choice>
          <mc:Fallback>
            <p:pic>
              <p:nvPicPr>
                <p:cNvPr id="153" name="筆跡 152">
                  <a:extLst>
                    <a:ext uri="{FF2B5EF4-FFF2-40B4-BE49-F238E27FC236}">
                      <a16:creationId xmlns:a16="http://schemas.microsoft.com/office/drawing/2014/main" id="{CB4BB854-AD07-4DC5-B866-CDF25E29DF26}"/>
                    </a:ext>
                  </a:extLst>
                </p:cNvPr>
                <p:cNvPicPr/>
                <p:nvPr/>
              </p:nvPicPr>
              <p:blipFill>
                <a:blip r:embed="rId239"/>
                <a:stretch>
                  <a:fillRect/>
                </a:stretch>
              </p:blipFill>
              <p:spPr>
                <a:xfrm>
                  <a:off x="6759418" y="3880413"/>
                  <a:ext cx="280269" cy="259801"/>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6" name="筆跡 155">
                  <a:extLst>
                    <a:ext uri="{FF2B5EF4-FFF2-40B4-BE49-F238E27FC236}">
                      <a16:creationId xmlns:a16="http://schemas.microsoft.com/office/drawing/2014/main" id="{06C16909-23FD-4F36-AF36-8C2C8DE3802F}"/>
                    </a:ext>
                  </a:extLst>
                </p14:cNvPr>
                <p14:cNvContentPartPr/>
                <p14:nvPr/>
              </p14:nvContentPartPr>
              <p14:xfrm>
                <a:off x="6797939" y="4246384"/>
                <a:ext cx="88560" cy="181440"/>
              </p14:xfrm>
            </p:contentPart>
          </mc:Choice>
          <mc:Fallback>
            <p:pic>
              <p:nvPicPr>
                <p:cNvPr id="156" name="筆跡 155">
                  <a:extLst>
                    <a:ext uri="{FF2B5EF4-FFF2-40B4-BE49-F238E27FC236}">
                      <a16:creationId xmlns:a16="http://schemas.microsoft.com/office/drawing/2014/main" id="{06C16909-23FD-4F36-AF36-8C2C8DE3802F}"/>
                    </a:ext>
                  </a:extLst>
                </p:cNvPr>
                <p:cNvPicPr/>
                <p:nvPr/>
              </p:nvPicPr>
              <p:blipFill>
                <a:blip r:embed="rId241"/>
                <a:stretch>
                  <a:fillRect/>
                </a:stretch>
              </p:blipFill>
              <p:spPr>
                <a:xfrm>
                  <a:off x="6784602" y="4232884"/>
                  <a:ext cx="114701" cy="2079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7" name="筆跡 156">
                  <a:extLst>
                    <a:ext uri="{FF2B5EF4-FFF2-40B4-BE49-F238E27FC236}">
                      <a16:creationId xmlns:a16="http://schemas.microsoft.com/office/drawing/2014/main" id="{F761509E-4A04-4959-97AC-1CD1078407A0}"/>
                    </a:ext>
                  </a:extLst>
                </p14:cNvPr>
                <p14:cNvContentPartPr/>
                <p14:nvPr/>
              </p14:nvContentPartPr>
              <p14:xfrm>
                <a:off x="6835739" y="4181944"/>
                <a:ext cx="31680" cy="360"/>
              </p14:xfrm>
            </p:contentPart>
          </mc:Choice>
          <mc:Fallback>
            <p:pic>
              <p:nvPicPr>
                <p:cNvPr id="157" name="筆跡 156">
                  <a:extLst>
                    <a:ext uri="{FF2B5EF4-FFF2-40B4-BE49-F238E27FC236}">
                      <a16:creationId xmlns:a16="http://schemas.microsoft.com/office/drawing/2014/main" id="{F761509E-4A04-4959-97AC-1CD1078407A0}"/>
                    </a:ext>
                  </a:extLst>
                </p:cNvPr>
                <p:cNvPicPr/>
                <p:nvPr/>
              </p:nvPicPr>
              <p:blipFill>
                <a:blip r:embed="rId243"/>
                <a:stretch>
                  <a:fillRect/>
                </a:stretch>
              </p:blipFill>
              <p:spPr>
                <a:xfrm>
                  <a:off x="6822539" y="4172944"/>
                  <a:ext cx="57552"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8" name="筆跡 157">
                  <a:extLst>
                    <a:ext uri="{FF2B5EF4-FFF2-40B4-BE49-F238E27FC236}">
                      <a16:creationId xmlns:a16="http://schemas.microsoft.com/office/drawing/2014/main" id="{086F22FC-9B66-48AF-A53C-1B19699AE637}"/>
                    </a:ext>
                  </a:extLst>
                </p14:cNvPr>
                <p14:cNvContentPartPr/>
                <p14:nvPr/>
              </p14:nvContentPartPr>
              <p14:xfrm>
                <a:off x="6934379" y="4229104"/>
                <a:ext cx="63360" cy="6840"/>
              </p14:xfrm>
            </p:contentPart>
          </mc:Choice>
          <mc:Fallback>
            <p:pic>
              <p:nvPicPr>
                <p:cNvPr id="158" name="筆跡 157">
                  <a:extLst>
                    <a:ext uri="{FF2B5EF4-FFF2-40B4-BE49-F238E27FC236}">
                      <a16:creationId xmlns:a16="http://schemas.microsoft.com/office/drawing/2014/main" id="{086F22FC-9B66-48AF-A53C-1B19699AE637}"/>
                    </a:ext>
                  </a:extLst>
                </p:cNvPr>
                <p:cNvPicPr/>
                <p:nvPr/>
              </p:nvPicPr>
              <p:blipFill>
                <a:blip r:embed="rId245"/>
                <a:stretch>
                  <a:fillRect/>
                </a:stretch>
              </p:blipFill>
              <p:spPr>
                <a:xfrm>
                  <a:off x="6921068" y="4215950"/>
                  <a:ext cx="89449" cy="32622"/>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9" name="筆跡 158">
                  <a:extLst>
                    <a:ext uri="{FF2B5EF4-FFF2-40B4-BE49-F238E27FC236}">
                      <a16:creationId xmlns:a16="http://schemas.microsoft.com/office/drawing/2014/main" id="{79675537-3980-4DAA-89B0-7A16A8F0ED71}"/>
                    </a:ext>
                  </a:extLst>
                </p14:cNvPr>
                <p14:cNvContentPartPr/>
                <p14:nvPr/>
              </p14:nvContentPartPr>
              <p14:xfrm>
                <a:off x="6944819" y="4276264"/>
                <a:ext cx="63360" cy="2880"/>
              </p14:xfrm>
            </p:contentPart>
          </mc:Choice>
          <mc:Fallback>
            <p:pic>
              <p:nvPicPr>
                <p:cNvPr id="159" name="筆跡 158">
                  <a:extLst>
                    <a:ext uri="{FF2B5EF4-FFF2-40B4-BE49-F238E27FC236}">
                      <a16:creationId xmlns:a16="http://schemas.microsoft.com/office/drawing/2014/main" id="{79675537-3980-4DAA-89B0-7A16A8F0ED71}"/>
                    </a:ext>
                  </a:extLst>
                </p:cNvPr>
                <p:cNvPicPr/>
                <p:nvPr/>
              </p:nvPicPr>
              <p:blipFill>
                <a:blip r:embed="rId247"/>
                <a:stretch>
                  <a:fillRect/>
                </a:stretch>
              </p:blipFill>
              <p:spPr>
                <a:xfrm>
                  <a:off x="6931508" y="4264744"/>
                  <a:ext cx="89449" cy="264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60" name="筆跡 159">
                  <a:extLst>
                    <a:ext uri="{FF2B5EF4-FFF2-40B4-BE49-F238E27FC236}">
                      <a16:creationId xmlns:a16="http://schemas.microsoft.com/office/drawing/2014/main" id="{5EE33589-8E27-4213-98F0-BDF71F2FFBA5}"/>
                    </a:ext>
                  </a:extLst>
                </p14:cNvPr>
                <p14:cNvContentPartPr/>
                <p14:nvPr/>
              </p14:nvContentPartPr>
              <p14:xfrm>
                <a:off x="7076939" y="4224784"/>
                <a:ext cx="36000" cy="105480"/>
              </p14:xfrm>
            </p:contentPart>
          </mc:Choice>
          <mc:Fallback>
            <p:pic>
              <p:nvPicPr>
                <p:cNvPr id="160" name="筆跡 159">
                  <a:extLst>
                    <a:ext uri="{FF2B5EF4-FFF2-40B4-BE49-F238E27FC236}">
                      <a16:creationId xmlns:a16="http://schemas.microsoft.com/office/drawing/2014/main" id="{5EE33589-8E27-4213-98F0-BDF71F2FFBA5}"/>
                    </a:ext>
                  </a:extLst>
                </p:cNvPr>
                <p:cNvPicPr/>
                <p:nvPr/>
              </p:nvPicPr>
              <p:blipFill>
                <a:blip r:embed="rId249"/>
                <a:stretch>
                  <a:fillRect/>
                </a:stretch>
              </p:blipFill>
              <p:spPr>
                <a:xfrm>
                  <a:off x="7064233" y="4211261"/>
                  <a:ext cx="61941" cy="131985"/>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62" name="筆跡 161">
                  <a:extLst>
                    <a:ext uri="{FF2B5EF4-FFF2-40B4-BE49-F238E27FC236}">
                      <a16:creationId xmlns:a16="http://schemas.microsoft.com/office/drawing/2014/main" id="{3A8E8108-A486-475D-9754-68862D00761C}"/>
                    </a:ext>
                  </a:extLst>
                </p14:cNvPr>
                <p14:cNvContentPartPr/>
                <p14:nvPr/>
              </p14:nvContentPartPr>
              <p14:xfrm>
                <a:off x="6840059" y="3695944"/>
                <a:ext cx="86400" cy="88920"/>
              </p14:xfrm>
            </p:contentPart>
          </mc:Choice>
          <mc:Fallback>
            <p:pic>
              <p:nvPicPr>
                <p:cNvPr id="162" name="筆跡 161">
                  <a:extLst>
                    <a:ext uri="{FF2B5EF4-FFF2-40B4-BE49-F238E27FC236}">
                      <a16:creationId xmlns:a16="http://schemas.microsoft.com/office/drawing/2014/main" id="{3A8E8108-A486-475D-9754-68862D00761C}"/>
                    </a:ext>
                  </a:extLst>
                </p:cNvPr>
                <p:cNvPicPr/>
                <p:nvPr/>
              </p:nvPicPr>
              <p:blipFill>
                <a:blip r:embed="rId251"/>
                <a:stretch>
                  <a:fillRect/>
                </a:stretch>
              </p:blipFill>
              <p:spPr>
                <a:xfrm>
                  <a:off x="6826726" y="3682389"/>
                  <a:ext cx="112533" cy="115488"/>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68" name="筆跡 167">
                  <a:extLst>
                    <a:ext uri="{FF2B5EF4-FFF2-40B4-BE49-F238E27FC236}">
                      <a16:creationId xmlns:a16="http://schemas.microsoft.com/office/drawing/2014/main" id="{6421B4E0-7262-4070-BE7F-05C45718AE2C}"/>
                    </a:ext>
                  </a:extLst>
                </p14:cNvPr>
                <p14:cNvContentPartPr/>
                <p14:nvPr/>
              </p14:nvContentPartPr>
              <p14:xfrm>
                <a:off x="6335699" y="3657784"/>
                <a:ext cx="137520" cy="726480"/>
              </p14:xfrm>
            </p:contentPart>
          </mc:Choice>
          <mc:Fallback>
            <p:pic>
              <p:nvPicPr>
                <p:cNvPr id="168" name="筆跡 167">
                  <a:extLst>
                    <a:ext uri="{FF2B5EF4-FFF2-40B4-BE49-F238E27FC236}">
                      <a16:creationId xmlns:a16="http://schemas.microsoft.com/office/drawing/2014/main" id="{6421B4E0-7262-4070-BE7F-05C45718AE2C}"/>
                    </a:ext>
                  </a:extLst>
                </p:cNvPr>
                <p:cNvPicPr/>
                <p:nvPr/>
              </p:nvPicPr>
              <p:blipFill>
                <a:blip r:embed="rId253"/>
                <a:stretch>
                  <a:fillRect/>
                </a:stretch>
              </p:blipFill>
              <p:spPr>
                <a:xfrm>
                  <a:off x="6322373" y="3644261"/>
                  <a:ext cx="163638" cy="752986"/>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63" name="筆跡 162">
                  <a:extLst>
                    <a:ext uri="{FF2B5EF4-FFF2-40B4-BE49-F238E27FC236}">
                      <a16:creationId xmlns:a16="http://schemas.microsoft.com/office/drawing/2014/main" id="{186F27E6-B338-47DC-A500-02A5A2899758}"/>
                    </a:ext>
                  </a:extLst>
                </p14:cNvPr>
                <p14:cNvContentPartPr/>
                <p14:nvPr/>
              </p14:nvContentPartPr>
              <p14:xfrm>
                <a:off x="7171619" y="3880984"/>
                <a:ext cx="157680" cy="243360"/>
              </p14:xfrm>
            </p:contentPart>
          </mc:Choice>
          <mc:Fallback>
            <p:pic>
              <p:nvPicPr>
                <p:cNvPr id="163" name="筆跡 162">
                  <a:extLst>
                    <a:ext uri="{FF2B5EF4-FFF2-40B4-BE49-F238E27FC236}">
                      <a16:creationId xmlns:a16="http://schemas.microsoft.com/office/drawing/2014/main" id="{186F27E6-B338-47DC-A500-02A5A2899758}"/>
                    </a:ext>
                  </a:extLst>
                </p:cNvPr>
                <p:cNvPicPr/>
                <p:nvPr/>
              </p:nvPicPr>
              <p:blipFill>
                <a:blip r:embed="rId255"/>
                <a:stretch>
                  <a:fillRect/>
                </a:stretch>
              </p:blipFill>
              <p:spPr>
                <a:xfrm>
                  <a:off x="7158301" y="3867464"/>
                  <a:ext cx="183782" cy="269859"/>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4" name="筆跡 163">
                  <a:extLst>
                    <a:ext uri="{FF2B5EF4-FFF2-40B4-BE49-F238E27FC236}">
                      <a16:creationId xmlns:a16="http://schemas.microsoft.com/office/drawing/2014/main" id="{F6E1C163-3773-4E4D-8224-C1C6DC4F6FC9}"/>
                    </a:ext>
                  </a:extLst>
                </p14:cNvPr>
                <p14:cNvContentPartPr/>
                <p14:nvPr/>
              </p14:nvContentPartPr>
              <p14:xfrm>
                <a:off x="7190339" y="3911224"/>
                <a:ext cx="119880" cy="163800"/>
              </p14:xfrm>
            </p:contentPart>
          </mc:Choice>
          <mc:Fallback>
            <p:pic>
              <p:nvPicPr>
                <p:cNvPr id="164" name="筆跡 163">
                  <a:extLst>
                    <a:ext uri="{FF2B5EF4-FFF2-40B4-BE49-F238E27FC236}">
                      <a16:creationId xmlns:a16="http://schemas.microsoft.com/office/drawing/2014/main" id="{F6E1C163-3773-4E4D-8224-C1C6DC4F6FC9}"/>
                    </a:ext>
                  </a:extLst>
                </p:cNvPr>
                <p:cNvPicPr/>
                <p:nvPr/>
              </p:nvPicPr>
              <p:blipFill>
                <a:blip r:embed="rId257"/>
                <a:stretch>
                  <a:fillRect/>
                </a:stretch>
              </p:blipFill>
              <p:spPr>
                <a:xfrm>
                  <a:off x="7177019" y="3897709"/>
                  <a:ext cx="145987" cy="190289"/>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5" name="筆跡 164">
                  <a:extLst>
                    <a:ext uri="{FF2B5EF4-FFF2-40B4-BE49-F238E27FC236}">
                      <a16:creationId xmlns:a16="http://schemas.microsoft.com/office/drawing/2014/main" id="{0C4F69E6-E5D8-42E1-9D06-D6F74580A67E}"/>
                    </a:ext>
                  </a:extLst>
                </p14:cNvPr>
                <p14:cNvContentPartPr/>
                <p14:nvPr/>
              </p14:nvContentPartPr>
              <p14:xfrm>
                <a:off x="7331099" y="4074304"/>
                <a:ext cx="55080" cy="175320"/>
              </p14:xfrm>
            </p:contentPart>
          </mc:Choice>
          <mc:Fallback>
            <p:pic>
              <p:nvPicPr>
                <p:cNvPr id="165" name="筆跡 164">
                  <a:extLst>
                    <a:ext uri="{FF2B5EF4-FFF2-40B4-BE49-F238E27FC236}">
                      <a16:creationId xmlns:a16="http://schemas.microsoft.com/office/drawing/2014/main" id="{0C4F69E6-E5D8-42E1-9D06-D6F74580A67E}"/>
                    </a:ext>
                  </a:extLst>
                </p:cNvPr>
                <p:cNvPicPr/>
                <p:nvPr/>
              </p:nvPicPr>
              <p:blipFill>
                <a:blip r:embed="rId259"/>
                <a:stretch>
                  <a:fillRect/>
                </a:stretch>
              </p:blipFill>
              <p:spPr>
                <a:xfrm>
                  <a:off x="7317730" y="4061317"/>
                  <a:ext cx="81283" cy="201834"/>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6" name="筆跡 165">
                  <a:extLst>
                    <a:ext uri="{FF2B5EF4-FFF2-40B4-BE49-F238E27FC236}">
                      <a16:creationId xmlns:a16="http://schemas.microsoft.com/office/drawing/2014/main" id="{AD09B408-5618-43A0-99EB-87DA4F84F6E1}"/>
                    </a:ext>
                  </a:extLst>
                </p14:cNvPr>
                <p14:cNvContentPartPr/>
                <p14:nvPr/>
              </p14:nvContentPartPr>
              <p14:xfrm>
                <a:off x="7389779" y="4005544"/>
                <a:ext cx="10800" cy="2520"/>
              </p14:xfrm>
            </p:contentPart>
          </mc:Choice>
          <mc:Fallback>
            <p:pic>
              <p:nvPicPr>
                <p:cNvPr id="166" name="筆跡 165">
                  <a:extLst>
                    <a:ext uri="{FF2B5EF4-FFF2-40B4-BE49-F238E27FC236}">
                      <a16:creationId xmlns:a16="http://schemas.microsoft.com/office/drawing/2014/main" id="{AD09B408-5618-43A0-99EB-87DA4F84F6E1}"/>
                    </a:ext>
                  </a:extLst>
                </p:cNvPr>
                <p:cNvPicPr/>
                <p:nvPr/>
              </p:nvPicPr>
              <p:blipFill>
                <a:blip r:embed="rId261"/>
                <a:stretch>
                  <a:fillRect/>
                </a:stretch>
              </p:blipFill>
              <p:spPr>
                <a:xfrm>
                  <a:off x="7376922" y="3993448"/>
                  <a:ext cx="36000" cy="27216"/>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70" name="筆跡 169">
                  <a:extLst>
                    <a:ext uri="{FF2B5EF4-FFF2-40B4-BE49-F238E27FC236}">
                      <a16:creationId xmlns:a16="http://schemas.microsoft.com/office/drawing/2014/main" id="{75579855-266E-47E7-9536-F0E6AF7D249A}"/>
                    </a:ext>
                  </a:extLst>
                </p14:cNvPr>
                <p14:cNvContentPartPr/>
                <p14:nvPr/>
              </p14:nvContentPartPr>
              <p14:xfrm>
                <a:off x="7477979" y="3722224"/>
                <a:ext cx="113040" cy="578520"/>
              </p14:xfrm>
            </p:contentPart>
          </mc:Choice>
          <mc:Fallback>
            <p:pic>
              <p:nvPicPr>
                <p:cNvPr id="170" name="筆跡 169">
                  <a:extLst>
                    <a:ext uri="{FF2B5EF4-FFF2-40B4-BE49-F238E27FC236}">
                      <a16:creationId xmlns:a16="http://schemas.microsoft.com/office/drawing/2014/main" id="{75579855-266E-47E7-9536-F0E6AF7D249A}"/>
                    </a:ext>
                  </a:extLst>
                </p:cNvPr>
                <p:cNvPicPr/>
                <p:nvPr/>
              </p:nvPicPr>
              <p:blipFill>
                <a:blip r:embed="rId263"/>
                <a:stretch>
                  <a:fillRect/>
                </a:stretch>
              </p:blipFill>
              <p:spPr>
                <a:xfrm>
                  <a:off x="7464649" y="3708695"/>
                  <a:ext cx="139167" cy="605038"/>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71" name="筆跡 170">
                  <a:extLst>
                    <a:ext uri="{FF2B5EF4-FFF2-40B4-BE49-F238E27FC236}">
                      <a16:creationId xmlns:a16="http://schemas.microsoft.com/office/drawing/2014/main" id="{6972695C-8728-4EE9-8C93-8DB11AA01DC2}"/>
                    </a:ext>
                  </a:extLst>
                </p14:cNvPr>
                <p14:cNvContentPartPr/>
                <p14:nvPr/>
              </p14:nvContentPartPr>
              <p14:xfrm>
                <a:off x="7574459" y="3679024"/>
                <a:ext cx="126360" cy="99360"/>
              </p14:xfrm>
            </p:contentPart>
          </mc:Choice>
          <mc:Fallback>
            <p:pic>
              <p:nvPicPr>
                <p:cNvPr id="171" name="筆跡 170">
                  <a:extLst>
                    <a:ext uri="{FF2B5EF4-FFF2-40B4-BE49-F238E27FC236}">
                      <a16:creationId xmlns:a16="http://schemas.microsoft.com/office/drawing/2014/main" id="{6972695C-8728-4EE9-8C93-8DB11AA01DC2}"/>
                    </a:ext>
                  </a:extLst>
                </p:cNvPr>
                <p:cNvPicPr/>
                <p:nvPr/>
              </p:nvPicPr>
              <p:blipFill>
                <a:blip r:embed="rId265"/>
                <a:stretch>
                  <a:fillRect/>
                </a:stretch>
              </p:blipFill>
              <p:spPr>
                <a:xfrm>
                  <a:off x="7561130" y="3665524"/>
                  <a:ext cx="152485" cy="1258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73" name="筆跡 172">
                  <a:extLst>
                    <a:ext uri="{FF2B5EF4-FFF2-40B4-BE49-F238E27FC236}">
                      <a16:creationId xmlns:a16="http://schemas.microsoft.com/office/drawing/2014/main" id="{BE07B364-7D9D-4C82-A908-316ADE3BD6C4}"/>
                    </a:ext>
                  </a:extLst>
                </p14:cNvPr>
                <p14:cNvContentPartPr/>
                <p14:nvPr/>
              </p14:nvContentPartPr>
              <p14:xfrm>
                <a:off x="6394739" y="4323784"/>
                <a:ext cx="28080" cy="357120"/>
              </p14:xfrm>
            </p:contentPart>
          </mc:Choice>
          <mc:Fallback>
            <p:pic>
              <p:nvPicPr>
                <p:cNvPr id="173" name="筆跡 172">
                  <a:extLst>
                    <a:ext uri="{FF2B5EF4-FFF2-40B4-BE49-F238E27FC236}">
                      <a16:creationId xmlns:a16="http://schemas.microsoft.com/office/drawing/2014/main" id="{BE07B364-7D9D-4C82-A908-316ADE3BD6C4}"/>
                    </a:ext>
                  </a:extLst>
                </p:cNvPr>
                <p:cNvPicPr/>
                <p:nvPr/>
              </p:nvPicPr>
              <p:blipFill>
                <a:blip r:embed="rId267"/>
                <a:stretch>
                  <a:fillRect/>
                </a:stretch>
              </p:blipFill>
              <p:spPr>
                <a:xfrm>
                  <a:off x="6381494" y="4310257"/>
                  <a:ext cx="54041" cy="383633"/>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74" name="筆跡 173">
                  <a:extLst>
                    <a:ext uri="{FF2B5EF4-FFF2-40B4-BE49-F238E27FC236}">
                      <a16:creationId xmlns:a16="http://schemas.microsoft.com/office/drawing/2014/main" id="{537B1BC3-0968-4677-BCEB-B7C4F0FA2A29}"/>
                    </a:ext>
                  </a:extLst>
                </p14:cNvPr>
                <p14:cNvContentPartPr/>
                <p14:nvPr/>
              </p14:nvContentPartPr>
              <p14:xfrm>
                <a:off x="6348659" y="4278424"/>
                <a:ext cx="44640" cy="460080"/>
              </p14:xfrm>
            </p:contentPart>
          </mc:Choice>
          <mc:Fallback>
            <p:pic>
              <p:nvPicPr>
                <p:cNvPr id="174" name="筆跡 173">
                  <a:extLst>
                    <a:ext uri="{FF2B5EF4-FFF2-40B4-BE49-F238E27FC236}">
                      <a16:creationId xmlns:a16="http://schemas.microsoft.com/office/drawing/2014/main" id="{537B1BC3-0968-4677-BCEB-B7C4F0FA2A29}"/>
                    </a:ext>
                  </a:extLst>
                </p:cNvPr>
                <p:cNvPicPr/>
                <p:nvPr/>
              </p:nvPicPr>
              <p:blipFill>
                <a:blip r:embed="rId269"/>
                <a:stretch>
                  <a:fillRect/>
                </a:stretch>
              </p:blipFill>
              <p:spPr>
                <a:xfrm>
                  <a:off x="6335373" y="4265434"/>
                  <a:ext cx="70680" cy="486602"/>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76" name="筆跡 175">
                  <a:extLst>
                    <a:ext uri="{FF2B5EF4-FFF2-40B4-BE49-F238E27FC236}">
                      <a16:creationId xmlns:a16="http://schemas.microsoft.com/office/drawing/2014/main" id="{B277CEA0-ABF8-4888-932B-BD567FC029DF}"/>
                    </a:ext>
                  </a:extLst>
                </p14:cNvPr>
                <p14:cNvContentPartPr/>
                <p14:nvPr/>
              </p14:nvContentPartPr>
              <p14:xfrm>
                <a:off x="6399419" y="4921024"/>
                <a:ext cx="455760" cy="15480"/>
              </p14:xfrm>
            </p:contentPart>
          </mc:Choice>
          <mc:Fallback>
            <p:pic>
              <p:nvPicPr>
                <p:cNvPr id="176" name="筆跡 175">
                  <a:extLst>
                    <a:ext uri="{FF2B5EF4-FFF2-40B4-BE49-F238E27FC236}">
                      <a16:creationId xmlns:a16="http://schemas.microsoft.com/office/drawing/2014/main" id="{B277CEA0-ABF8-4888-932B-BD567FC029DF}"/>
                    </a:ext>
                  </a:extLst>
                </p:cNvPr>
                <p:cNvPicPr/>
                <p:nvPr/>
              </p:nvPicPr>
              <p:blipFill>
                <a:blip r:embed="rId271"/>
                <a:stretch>
                  <a:fillRect/>
                </a:stretch>
              </p:blipFill>
              <p:spPr>
                <a:xfrm>
                  <a:off x="6386077" y="4907679"/>
                  <a:ext cx="481910" cy="41636"/>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77" name="筆跡 176">
                  <a:extLst>
                    <a:ext uri="{FF2B5EF4-FFF2-40B4-BE49-F238E27FC236}">
                      <a16:creationId xmlns:a16="http://schemas.microsoft.com/office/drawing/2014/main" id="{0ED95A6C-9397-4339-B646-48287E1584B3}"/>
                    </a:ext>
                  </a:extLst>
                </p14:cNvPr>
                <p14:cNvContentPartPr/>
                <p14:nvPr/>
              </p14:nvContentPartPr>
              <p14:xfrm>
                <a:off x="6579419" y="5017864"/>
                <a:ext cx="97200" cy="243000"/>
              </p14:xfrm>
            </p:contentPart>
          </mc:Choice>
          <mc:Fallback>
            <p:pic>
              <p:nvPicPr>
                <p:cNvPr id="177" name="筆跡 176">
                  <a:extLst>
                    <a:ext uri="{FF2B5EF4-FFF2-40B4-BE49-F238E27FC236}">
                      <a16:creationId xmlns:a16="http://schemas.microsoft.com/office/drawing/2014/main" id="{0ED95A6C-9397-4339-B646-48287E1584B3}"/>
                    </a:ext>
                  </a:extLst>
                </p:cNvPr>
                <p:cNvPicPr/>
                <p:nvPr/>
              </p:nvPicPr>
              <p:blipFill>
                <a:blip r:embed="rId273"/>
                <a:stretch>
                  <a:fillRect/>
                </a:stretch>
              </p:blipFill>
              <p:spPr>
                <a:xfrm>
                  <a:off x="6566067" y="5004364"/>
                  <a:ext cx="123369" cy="26946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78" name="筆跡 177">
                  <a:extLst>
                    <a:ext uri="{FF2B5EF4-FFF2-40B4-BE49-F238E27FC236}">
                      <a16:creationId xmlns:a16="http://schemas.microsoft.com/office/drawing/2014/main" id="{EC3B9769-C330-44D5-A42C-9E29CD6162A1}"/>
                    </a:ext>
                  </a:extLst>
                </p14:cNvPr>
                <p14:cNvContentPartPr/>
                <p14:nvPr/>
              </p14:nvContentPartPr>
              <p14:xfrm>
                <a:off x="6739259" y="4991944"/>
                <a:ext cx="92520" cy="82440"/>
              </p14:xfrm>
            </p:contentPart>
          </mc:Choice>
          <mc:Fallback>
            <p:pic>
              <p:nvPicPr>
                <p:cNvPr id="178" name="筆跡 177">
                  <a:extLst>
                    <a:ext uri="{FF2B5EF4-FFF2-40B4-BE49-F238E27FC236}">
                      <a16:creationId xmlns:a16="http://schemas.microsoft.com/office/drawing/2014/main" id="{EC3B9769-C330-44D5-A42C-9E29CD6162A1}"/>
                    </a:ext>
                  </a:extLst>
                </p:cNvPr>
                <p:cNvPicPr/>
                <p:nvPr/>
              </p:nvPicPr>
              <p:blipFill>
                <a:blip r:embed="rId275"/>
                <a:stretch>
                  <a:fillRect/>
                </a:stretch>
              </p:blipFill>
              <p:spPr>
                <a:xfrm>
                  <a:off x="6725966" y="4978473"/>
                  <a:ext cx="118574" cy="108842"/>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9" name="筆跡 178">
                  <a:extLst>
                    <a:ext uri="{FF2B5EF4-FFF2-40B4-BE49-F238E27FC236}">
                      <a16:creationId xmlns:a16="http://schemas.microsoft.com/office/drawing/2014/main" id="{4FC18FDA-85B4-459E-B244-2599AE2061A5}"/>
                    </a:ext>
                  </a:extLst>
                </p14:cNvPr>
                <p14:cNvContentPartPr/>
                <p14:nvPr/>
              </p14:nvContentPartPr>
              <p14:xfrm>
                <a:off x="6670139" y="4706104"/>
                <a:ext cx="360" cy="120600"/>
              </p14:xfrm>
            </p:contentPart>
          </mc:Choice>
          <mc:Fallback>
            <p:pic>
              <p:nvPicPr>
                <p:cNvPr id="179" name="筆跡 178">
                  <a:extLst>
                    <a:ext uri="{FF2B5EF4-FFF2-40B4-BE49-F238E27FC236}">
                      <a16:creationId xmlns:a16="http://schemas.microsoft.com/office/drawing/2014/main" id="{4FC18FDA-85B4-459E-B244-2599AE2061A5}"/>
                    </a:ext>
                  </a:extLst>
                </p:cNvPr>
                <p:cNvPicPr/>
                <p:nvPr/>
              </p:nvPicPr>
              <p:blipFill>
                <a:blip r:embed="rId277"/>
                <a:stretch>
                  <a:fillRect/>
                </a:stretch>
              </p:blipFill>
              <p:spPr>
                <a:xfrm>
                  <a:off x="6661139" y="4692584"/>
                  <a:ext cx="18000" cy="147100"/>
                </a:xfrm>
                <a:prstGeom prst="rect">
                  <a:avLst/>
                </a:prstGeom>
              </p:spPr>
            </p:pic>
          </mc:Fallback>
        </mc:AlternateContent>
        <p:grpSp>
          <p:nvGrpSpPr>
            <p:cNvPr id="211" name="群組 210">
              <a:extLst>
                <a:ext uri="{FF2B5EF4-FFF2-40B4-BE49-F238E27FC236}">
                  <a16:creationId xmlns:a16="http://schemas.microsoft.com/office/drawing/2014/main" id="{5C48C85A-3441-45B0-9115-444983E2BDD8}"/>
                </a:ext>
              </a:extLst>
            </p:cNvPr>
            <p:cNvGrpSpPr/>
            <p:nvPr/>
          </p:nvGrpSpPr>
          <p:grpSpPr>
            <a:xfrm>
              <a:off x="6997379" y="4576504"/>
              <a:ext cx="1559520" cy="807840"/>
              <a:chOff x="6997379" y="4576504"/>
              <a:chExt cx="1559520" cy="807840"/>
            </a:xfrm>
          </p:grpSpPr>
          <mc:AlternateContent xmlns:mc="http://schemas.openxmlformats.org/markup-compatibility/2006">
            <mc:Choice xmlns:p14="http://schemas.microsoft.com/office/powerpoint/2010/main" Requires="p14">
              <p:contentPart p14:bwMode="auto" r:id="rId278">
                <p14:nvContentPartPr>
                  <p14:cNvPr id="181" name="筆跡 180">
                    <a:extLst>
                      <a:ext uri="{FF2B5EF4-FFF2-40B4-BE49-F238E27FC236}">
                        <a16:creationId xmlns:a16="http://schemas.microsoft.com/office/drawing/2014/main" id="{4AD0E2FD-4D95-43D8-BD1B-018E4A1B8058}"/>
                      </a:ext>
                    </a:extLst>
                  </p14:cNvPr>
                  <p14:cNvContentPartPr/>
                  <p14:nvPr/>
                </p14:nvContentPartPr>
                <p14:xfrm>
                  <a:off x="7028699" y="4744984"/>
                  <a:ext cx="235440" cy="29520"/>
                </p14:xfrm>
              </p:contentPart>
            </mc:Choice>
            <mc:Fallback>
              <p:pic>
                <p:nvPicPr>
                  <p:cNvPr id="181" name="筆跡 180">
                    <a:extLst>
                      <a:ext uri="{FF2B5EF4-FFF2-40B4-BE49-F238E27FC236}">
                        <a16:creationId xmlns:a16="http://schemas.microsoft.com/office/drawing/2014/main" id="{4AD0E2FD-4D95-43D8-BD1B-018E4A1B8058}"/>
                      </a:ext>
                    </a:extLst>
                  </p:cNvPr>
                  <p:cNvPicPr/>
                  <p:nvPr/>
                </p:nvPicPr>
                <p:blipFill>
                  <a:blip r:embed="rId279"/>
                  <a:stretch>
                    <a:fillRect/>
                  </a:stretch>
                </p:blipFill>
                <p:spPr>
                  <a:xfrm>
                    <a:off x="7015886" y="4731566"/>
                    <a:ext cx="261600" cy="558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82" name="筆跡 181">
                    <a:extLst>
                      <a:ext uri="{FF2B5EF4-FFF2-40B4-BE49-F238E27FC236}">
                        <a16:creationId xmlns:a16="http://schemas.microsoft.com/office/drawing/2014/main" id="{E03E75FE-26ED-4EE8-851C-DE8F787FA025}"/>
                      </a:ext>
                    </a:extLst>
                  </p14:cNvPr>
                  <p14:cNvContentPartPr/>
                  <p14:nvPr/>
                </p14:nvContentPartPr>
                <p14:xfrm>
                  <a:off x="6997379" y="4800784"/>
                  <a:ext cx="208080" cy="245160"/>
                </p14:xfrm>
              </p:contentPart>
            </mc:Choice>
            <mc:Fallback>
              <p:pic>
                <p:nvPicPr>
                  <p:cNvPr id="182" name="筆跡 181">
                    <a:extLst>
                      <a:ext uri="{FF2B5EF4-FFF2-40B4-BE49-F238E27FC236}">
                        <a16:creationId xmlns:a16="http://schemas.microsoft.com/office/drawing/2014/main" id="{E03E75FE-26ED-4EE8-851C-DE8F787FA025}"/>
                      </a:ext>
                    </a:extLst>
                  </p:cNvPr>
                  <p:cNvPicPr/>
                  <p:nvPr/>
                </p:nvPicPr>
                <p:blipFill>
                  <a:blip r:embed="rId281"/>
                  <a:stretch>
                    <a:fillRect/>
                  </a:stretch>
                </p:blipFill>
                <p:spPr>
                  <a:xfrm>
                    <a:off x="6984041" y="4787254"/>
                    <a:ext cx="234223" cy="271678"/>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84" name="筆跡 183">
                    <a:extLst>
                      <a:ext uri="{FF2B5EF4-FFF2-40B4-BE49-F238E27FC236}">
                        <a16:creationId xmlns:a16="http://schemas.microsoft.com/office/drawing/2014/main" id="{D3A7F173-8BEB-4076-9FAD-2173BA12B0E1}"/>
                      </a:ext>
                    </a:extLst>
                  </p14:cNvPr>
                  <p14:cNvContentPartPr/>
                  <p14:nvPr/>
                </p14:nvContentPartPr>
                <p14:xfrm>
                  <a:off x="7016819" y="5159704"/>
                  <a:ext cx="93960" cy="185400"/>
                </p14:xfrm>
              </p:contentPart>
            </mc:Choice>
            <mc:Fallback>
              <p:pic>
                <p:nvPicPr>
                  <p:cNvPr id="184" name="筆跡 183">
                    <a:extLst>
                      <a:ext uri="{FF2B5EF4-FFF2-40B4-BE49-F238E27FC236}">
                        <a16:creationId xmlns:a16="http://schemas.microsoft.com/office/drawing/2014/main" id="{D3A7F173-8BEB-4076-9FAD-2173BA12B0E1}"/>
                      </a:ext>
                    </a:extLst>
                  </p:cNvPr>
                  <p:cNvPicPr/>
                  <p:nvPr/>
                </p:nvPicPr>
                <p:blipFill>
                  <a:blip r:embed="rId283"/>
                  <a:stretch>
                    <a:fillRect/>
                  </a:stretch>
                </p:blipFill>
                <p:spPr>
                  <a:xfrm>
                    <a:off x="7004006" y="5146191"/>
                    <a:ext cx="120119" cy="211886"/>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5" name="筆跡 184">
                    <a:extLst>
                      <a:ext uri="{FF2B5EF4-FFF2-40B4-BE49-F238E27FC236}">
                        <a16:creationId xmlns:a16="http://schemas.microsoft.com/office/drawing/2014/main" id="{AC9504C3-CEA1-4961-A25F-B2763CD7E3CD}"/>
                      </a:ext>
                    </a:extLst>
                  </p14:cNvPr>
                  <p14:cNvContentPartPr/>
                  <p14:nvPr/>
                </p14:nvContentPartPr>
                <p14:xfrm>
                  <a:off x="7087379" y="5099224"/>
                  <a:ext cx="19080" cy="360"/>
                </p14:xfrm>
              </p:contentPart>
            </mc:Choice>
            <mc:Fallback>
              <p:pic>
                <p:nvPicPr>
                  <p:cNvPr id="185" name="筆跡 184">
                    <a:extLst>
                      <a:ext uri="{FF2B5EF4-FFF2-40B4-BE49-F238E27FC236}">
                        <a16:creationId xmlns:a16="http://schemas.microsoft.com/office/drawing/2014/main" id="{AC9504C3-CEA1-4961-A25F-B2763CD7E3CD}"/>
                      </a:ext>
                    </a:extLst>
                  </p:cNvPr>
                  <p:cNvPicPr/>
                  <p:nvPr/>
                </p:nvPicPr>
                <p:blipFill>
                  <a:blip r:embed="rId285"/>
                  <a:stretch>
                    <a:fillRect/>
                  </a:stretch>
                </p:blipFill>
                <p:spPr>
                  <a:xfrm>
                    <a:off x="7074659" y="5090584"/>
                    <a:ext cx="4505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86" name="筆跡 185">
                    <a:extLst>
                      <a:ext uri="{FF2B5EF4-FFF2-40B4-BE49-F238E27FC236}">
                        <a16:creationId xmlns:a16="http://schemas.microsoft.com/office/drawing/2014/main" id="{8ED724C4-0D10-4DD0-ADC7-358EABB589C6}"/>
                      </a:ext>
                    </a:extLst>
                  </p14:cNvPr>
                  <p14:cNvContentPartPr/>
                  <p14:nvPr/>
                </p14:nvContentPartPr>
                <p14:xfrm>
                  <a:off x="7169459" y="5101384"/>
                  <a:ext cx="65520" cy="9360"/>
                </p14:xfrm>
              </p:contentPart>
            </mc:Choice>
            <mc:Fallback>
              <p:pic>
                <p:nvPicPr>
                  <p:cNvPr id="186" name="筆跡 185">
                    <a:extLst>
                      <a:ext uri="{FF2B5EF4-FFF2-40B4-BE49-F238E27FC236}">
                        <a16:creationId xmlns:a16="http://schemas.microsoft.com/office/drawing/2014/main" id="{8ED724C4-0D10-4DD0-ADC7-358EABB589C6}"/>
                      </a:ext>
                    </a:extLst>
                  </p:cNvPr>
                  <p:cNvPicPr/>
                  <p:nvPr/>
                </p:nvPicPr>
                <p:blipFill>
                  <a:blip r:embed="rId287"/>
                  <a:stretch>
                    <a:fillRect/>
                  </a:stretch>
                </p:blipFill>
                <p:spPr>
                  <a:xfrm>
                    <a:off x="7156142" y="5088170"/>
                    <a:ext cx="91621" cy="36339"/>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87" name="筆跡 186">
                    <a:extLst>
                      <a:ext uri="{FF2B5EF4-FFF2-40B4-BE49-F238E27FC236}">
                        <a16:creationId xmlns:a16="http://schemas.microsoft.com/office/drawing/2014/main" id="{49789FC4-7034-4B64-8084-DC8070608F72}"/>
                      </a:ext>
                    </a:extLst>
                  </p14:cNvPr>
                  <p14:cNvContentPartPr/>
                  <p14:nvPr/>
                </p14:nvContentPartPr>
                <p14:xfrm>
                  <a:off x="7182059" y="5157544"/>
                  <a:ext cx="40320" cy="2520"/>
                </p14:xfrm>
              </p:contentPart>
            </mc:Choice>
            <mc:Fallback>
              <p:pic>
                <p:nvPicPr>
                  <p:cNvPr id="187" name="筆跡 186">
                    <a:extLst>
                      <a:ext uri="{FF2B5EF4-FFF2-40B4-BE49-F238E27FC236}">
                        <a16:creationId xmlns:a16="http://schemas.microsoft.com/office/drawing/2014/main" id="{49789FC4-7034-4B64-8084-DC8070608F72}"/>
                      </a:ext>
                    </a:extLst>
                  </p:cNvPr>
                  <p:cNvPicPr/>
                  <p:nvPr/>
                </p:nvPicPr>
                <p:blipFill>
                  <a:blip r:embed="rId289"/>
                  <a:stretch>
                    <a:fillRect/>
                  </a:stretch>
                </p:blipFill>
                <p:spPr>
                  <a:xfrm>
                    <a:off x="7168796" y="5144944"/>
                    <a:ext cx="66316" cy="27216"/>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8" name="筆跡 187">
                    <a:extLst>
                      <a:ext uri="{FF2B5EF4-FFF2-40B4-BE49-F238E27FC236}">
                        <a16:creationId xmlns:a16="http://schemas.microsoft.com/office/drawing/2014/main" id="{D10A7EBB-AA96-4B3C-9C0F-0960617AAF67}"/>
                      </a:ext>
                    </a:extLst>
                  </p14:cNvPr>
                  <p14:cNvContentPartPr/>
                  <p14:nvPr/>
                </p14:nvContentPartPr>
                <p14:xfrm>
                  <a:off x="7182059" y="5159704"/>
                  <a:ext cx="360" cy="360"/>
                </p14:xfrm>
              </p:contentPart>
            </mc:Choice>
            <mc:Fallback>
              <p:pic>
                <p:nvPicPr>
                  <p:cNvPr id="188" name="筆跡 187">
                    <a:extLst>
                      <a:ext uri="{FF2B5EF4-FFF2-40B4-BE49-F238E27FC236}">
                        <a16:creationId xmlns:a16="http://schemas.microsoft.com/office/drawing/2014/main" id="{D10A7EBB-AA96-4B3C-9C0F-0960617AAF67}"/>
                      </a:ext>
                    </a:extLst>
                  </p:cNvPr>
                  <p:cNvPicPr/>
                  <p:nvPr/>
                </p:nvPicPr>
                <p:blipFill>
                  <a:blip r:embed="rId149"/>
                  <a:stretch>
                    <a:fillRect/>
                  </a:stretch>
                </p:blipFill>
                <p:spPr>
                  <a:xfrm>
                    <a:off x="7173059" y="515070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89" name="筆跡 188">
                    <a:extLst>
                      <a:ext uri="{FF2B5EF4-FFF2-40B4-BE49-F238E27FC236}">
                        <a16:creationId xmlns:a16="http://schemas.microsoft.com/office/drawing/2014/main" id="{A6BD2F06-A917-4366-91B5-2E3A1634D521}"/>
                      </a:ext>
                    </a:extLst>
                  </p14:cNvPr>
                  <p14:cNvContentPartPr/>
                  <p14:nvPr/>
                </p14:nvContentPartPr>
                <p14:xfrm>
                  <a:off x="7182059" y="5084464"/>
                  <a:ext cx="136800" cy="111960"/>
                </p14:xfrm>
              </p:contentPart>
            </mc:Choice>
            <mc:Fallback>
              <p:pic>
                <p:nvPicPr>
                  <p:cNvPr id="189" name="筆跡 188">
                    <a:extLst>
                      <a:ext uri="{FF2B5EF4-FFF2-40B4-BE49-F238E27FC236}">
                        <a16:creationId xmlns:a16="http://schemas.microsoft.com/office/drawing/2014/main" id="{A6BD2F06-A917-4366-91B5-2E3A1634D521}"/>
                      </a:ext>
                    </a:extLst>
                  </p:cNvPr>
                  <p:cNvPicPr/>
                  <p:nvPr/>
                </p:nvPicPr>
                <p:blipFill>
                  <a:blip r:embed="rId292"/>
                  <a:stretch>
                    <a:fillRect/>
                  </a:stretch>
                </p:blipFill>
                <p:spPr>
                  <a:xfrm>
                    <a:off x="7168700" y="5070942"/>
                    <a:ext cx="162984" cy="138463"/>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90" name="筆跡 189">
                    <a:extLst>
                      <a:ext uri="{FF2B5EF4-FFF2-40B4-BE49-F238E27FC236}">
                        <a16:creationId xmlns:a16="http://schemas.microsoft.com/office/drawing/2014/main" id="{F3E58FC0-BADC-490E-9277-3093D459B023}"/>
                      </a:ext>
                    </a:extLst>
                  </p14:cNvPr>
                  <p14:cNvContentPartPr/>
                  <p14:nvPr/>
                </p14:nvContentPartPr>
                <p14:xfrm>
                  <a:off x="7112579" y="4598104"/>
                  <a:ext cx="99000" cy="82440"/>
                </p14:xfrm>
              </p:contentPart>
            </mc:Choice>
            <mc:Fallback>
              <p:pic>
                <p:nvPicPr>
                  <p:cNvPr id="190" name="筆跡 189">
                    <a:extLst>
                      <a:ext uri="{FF2B5EF4-FFF2-40B4-BE49-F238E27FC236}">
                        <a16:creationId xmlns:a16="http://schemas.microsoft.com/office/drawing/2014/main" id="{F3E58FC0-BADC-490E-9277-3093D459B023}"/>
                      </a:ext>
                    </a:extLst>
                  </p:cNvPr>
                  <p:cNvPicPr/>
                  <p:nvPr/>
                </p:nvPicPr>
                <p:blipFill>
                  <a:blip r:embed="rId294"/>
                  <a:stretch>
                    <a:fillRect/>
                  </a:stretch>
                </p:blipFill>
                <p:spPr>
                  <a:xfrm>
                    <a:off x="7099805" y="4585172"/>
                    <a:ext cx="125081" cy="108842"/>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91" name="筆跡 190">
                    <a:extLst>
                      <a:ext uri="{FF2B5EF4-FFF2-40B4-BE49-F238E27FC236}">
                        <a16:creationId xmlns:a16="http://schemas.microsoft.com/office/drawing/2014/main" id="{69B4393B-4FB8-4AA1-B5F4-35332B99F09F}"/>
                      </a:ext>
                    </a:extLst>
                  </p14:cNvPr>
                  <p14:cNvContentPartPr/>
                  <p14:nvPr/>
                </p14:nvContentPartPr>
                <p14:xfrm>
                  <a:off x="7486259" y="4738504"/>
                  <a:ext cx="239400" cy="7200"/>
                </p14:xfrm>
              </p:contentPart>
            </mc:Choice>
            <mc:Fallback>
              <p:pic>
                <p:nvPicPr>
                  <p:cNvPr id="191" name="筆跡 190">
                    <a:extLst>
                      <a:ext uri="{FF2B5EF4-FFF2-40B4-BE49-F238E27FC236}">
                        <a16:creationId xmlns:a16="http://schemas.microsoft.com/office/drawing/2014/main" id="{69B4393B-4FB8-4AA1-B5F4-35332B99F09F}"/>
                      </a:ext>
                    </a:extLst>
                  </p:cNvPr>
                  <p:cNvPicPr/>
                  <p:nvPr/>
                </p:nvPicPr>
                <p:blipFill>
                  <a:blip r:embed="rId296"/>
                  <a:stretch>
                    <a:fillRect/>
                  </a:stretch>
                </p:blipFill>
                <p:spPr>
                  <a:xfrm>
                    <a:off x="7472929" y="4725647"/>
                    <a:ext cx="265526"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92" name="筆跡 191">
                    <a:extLst>
                      <a:ext uri="{FF2B5EF4-FFF2-40B4-BE49-F238E27FC236}">
                        <a16:creationId xmlns:a16="http://schemas.microsoft.com/office/drawing/2014/main" id="{E8EB9A7C-3CFE-4928-AFBA-3CEF76E2AD60}"/>
                      </a:ext>
                    </a:extLst>
                  </p14:cNvPr>
                  <p14:cNvContentPartPr/>
                  <p14:nvPr/>
                </p14:nvContentPartPr>
                <p14:xfrm>
                  <a:off x="7496699" y="4809424"/>
                  <a:ext cx="227160" cy="230760"/>
                </p14:xfrm>
              </p:contentPart>
            </mc:Choice>
            <mc:Fallback>
              <p:pic>
                <p:nvPicPr>
                  <p:cNvPr id="192" name="筆跡 191">
                    <a:extLst>
                      <a:ext uri="{FF2B5EF4-FFF2-40B4-BE49-F238E27FC236}">
                        <a16:creationId xmlns:a16="http://schemas.microsoft.com/office/drawing/2014/main" id="{E8EB9A7C-3CFE-4928-AFBA-3CEF76E2AD60}"/>
                      </a:ext>
                    </a:extLst>
                  </p:cNvPr>
                  <p:cNvPicPr/>
                  <p:nvPr/>
                </p:nvPicPr>
                <p:blipFill>
                  <a:blip r:embed="rId298"/>
                  <a:stretch>
                    <a:fillRect/>
                  </a:stretch>
                </p:blipFill>
                <p:spPr>
                  <a:xfrm>
                    <a:off x="7483368" y="4795882"/>
                    <a:ext cx="253289" cy="257303"/>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93" name="筆跡 192">
                    <a:extLst>
                      <a:ext uri="{FF2B5EF4-FFF2-40B4-BE49-F238E27FC236}">
                        <a16:creationId xmlns:a16="http://schemas.microsoft.com/office/drawing/2014/main" id="{D553F393-A13E-49CB-86D0-593C50776DA4}"/>
                      </a:ext>
                    </a:extLst>
                  </p14:cNvPr>
                  <p14:cNvContentPartPr/>
                  <p14:nvPr/>
                </p14:nvContentPartPr>
                <p14:xfrm>
                  <a:off x="7458899" y="5134504"/>
                  <a:ext cx="122040" cy="249840"/>
                </p14:xfrm>
              </p:contentPart>
            </mc:Choice>
            <mc:Fallback>
              <p:pic>
                <p:nvPicPr>
                  <p:cNvPr id="193" name="筆跡 192">
                    <a:extLst>
                      <a:ext uri="{FF2B5EF4-FFF2-40B4-BE49-F238E27FC236}">
                        <a16:creationId xmlns:a16="http://schemas.microsoft.com/office/drawing/2014/main" id="{D553F393-A13E-49CB-86D0-593C50776DA4}"/>
                      </a:ext>
                    </a:extLst>
                  </p:cNvPr>
                  <p:cNvPicPr/>
                  <p:nvPr/>
                </p:nvPicPr>
                <p:blipFill>
                  <a:blip r:embed="rId300"/>
                  <a:stretch>
                    <a:fillRect/>
                  </a:stretch>
                </p:blipFill>
                <p:spPr>
                  <a:xfrm>
                    <a:off x="7445576" y="5120985"/>
                    <a:ext cx="148153" cy="276338"/>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94" name="筆跡 193">
                    <a:extLst>
                      <a:ext uri="{FF2B5EF4-FFF2-40B4-BE49-F238E27FC236}">
                        <a16:creationId xmlns:a16="http://schemas.microsoft.com/office/drawing/2014/main" id="{01A2DF61-BA1D-449A-B58F-90474A3ECF1F}"/>
                      </a:ext>
                    </a:extLst>
                  </p14:cNvPr>
                  <p14:cNvContentPartPr/>
                  <p14:nvPr/>
                </p14:nvContentPartPr>
                <p14:xfrm>
                  <a:off x="7450619" y="5242144"/>
                  <a:ext cx="90720" cy="100440"/>
                </p14:xfrm>
              </p:contentPart>
            </mc:Choice>
            <mc:Fallback>
              <p:pic>
                <p:nvPicPr>
                  <p:cNvPr id="194" name="筆跡 193">
                    <a:extLst>
                      <a:ext uri="{FF2B5EF4-FFF2-40B4-BE49-F238E27FC236}">
                        <a16:creationId xmlns:a16="http://schemas.microsoft.com/office/drawing/2014/main" id="{01A2DF61-BA1D-449A-B58F-90474A3ECF1F}"/>
                      </a:ext>
                    </a:extLst>
                  </p:cNvPr>
                  <p:cNvPicPr/>
                  <p:nvPr/>
                </p:nvPicPr>
                <p:blipFill>
                  <a:blip r:embed="rId302"/>
                  <a:stretch>
                    <a:fillRect/>
                  </a:stretch>
                </p:blipFill>
                <p:spPr>
                  <a:xfrm>
                    <a:off x="7437278" y="5228644"/>
                    <a:ext cx="116869" cy="12690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95" name="筆跡 194">
                    <a:extLst>
                      <a:ext uri="{FF2B5EF4-FFF2-40B4-BE49-F238E27FC236}">
                        <a16:creationId xmlns:a16="http://schemas.microsoft.com/office/drawing/2014/main" id="{5E39D960-BD44-4BF7-A15C-87CE1242B9DE}"/>
                      </a:ext>
                    </a:extLst>
                  </p14:cNvPr>
                  <p14:cNvContentPartPr/>
                  <p14:nvPr/>
                </p14:nvContentPartPr>
                <p14:xfrm>
                  <a:off x="7589219" y="5202544"/>
                  <a:ext cx="90720" cy="15480"/>
                </p14:xfrm>
              </p:contentPart>
            </mc:Choice>
            <mc:Fallback>
              <p:pic>
                <p:nvPicPr>
                  <p:cNvPr id="195" name="筆跡 194">
                    <a:extLst>
                      <a:ext uri="{FF2B5EF4-FFF2-40B4-BE49-F238E27FC236}">
                        <a16:creationId xmlns:a16="http://schemas.microsoft.com/office/drawing/2014/main" id="{5E39D960-BD44-4BF7-A15C-87CE1242B9DE}"/>
                      </a:ext>
                    </a:extLst>
                  </p:cNvPr>
                  <p:cNvPicPr/>
                  <p:nvPr/>
                </p:nvPicPr>
                <p:blipFill>
                  <a:blip r:embed="rId304"/>
                  <a:stretch>
                    <a:fillRect/>
                  </a:stretch>
                </p:blipFill>
                <p:spPr>
                  <a:xfrm>
                    <a:off x="7575878" y="5189199"/>
                    <a:ext cx="116869" cy="41636"/>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96" name="筆跡 195">
                    <a:extLst>
                      <a:ext uri="{FF2B5EF4-FFF2-40B4-BE49-F238E27FC236}">
                        <a16:creationId xmlns:a16="http://schemas.microsoft.com/office/drawing/2014/main" id="{A34F6E59-3A08-4EA1-BB05-F8AF807A361E}"/>
                      </a:ext>
                    </a:extLst>
                  </p14:cNvPr>
                  <p14:cNvContentPartPr/>
                  <p14:nvPr/>
                </p14:nvContentPartPr>
                <p14:xfrm>
                  <a:off x="7589219" y="5217664"/>
                  <a:ext cx="360" cy="360"/>
                </p14:xfrm>
              </p:contentPart>
            </mc:Choice>
            <mc:Fallback>
              <p:pic>
                <p:nvPicPr>
                  <p:cNvPr id="196" name="筆跡 195">
                    <a:extLst>
                      <a:ext uri="{FF2B5EF4-FFF2-40B4-BE49-F238E27FC236}">
                        <a16:creationId xmlns:a16="http://schemas.microsoft.com/office/drawing/2014/main" id="{A34F6E59-3A08-4EA1-BB05-F8AF807A361E}"/>
                      </a:ext>
                    </a:extLst>
                  </p:cNvPr>
                  <p:cNvPicPr/>
                  <p:nvPr/>
                </p:nvPicPr>
                <p:blipFill>
                  <a:blip r:embed="rId149"/>
                  <a:stretch>
                    <a:fillRect/>
                  </a:stretch>
                </p:blipFill>
                <p:spPr>
                  <a:xfrm>
                    <a:off x="7580219" y="520866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97" name="筆跡 196">
                    <a:extLst>
                      <a:ext uri="{FF2B5EF4-FFF2-40B4-BE49-F238E27FC236}">
                        <a16:creationId xmlns:a16="http://schemas.microsoft.com/office/drawing/2014/main" id="{2B26911C-EF7E-4A1F-BBF5-72D6C0FC4E81}"/>
                      </a:ext>
                    </a:extLst>
                  </p14:cNvPr>
                  <p14:cNvContentPartPr/>
                  <p14:nvPr/>
                </p14:nvContentPartPr>
                <p14:xfrm>
                  <a:off x="7589219" y="5217664"/>
                  <a:ext cx="105120" cy="60480"/>
                </p14:xfrm>
              </p:contentPart>
            </mc:Choice>
            <mc:Fallback>
              <p:pic>
                <p:nvPicPr>
                  <p:cNvPr id="197" name="筆跡 196">
                    <a:extLst>
                      <a:ext uri="{FF2B5EF4-FFF2-40B4-BE49-F238E27FC236}">
                        <a16:creationId xmlns:a16="http://schemas.microsoft.com/office/drawing/2014/main" id="{2B26911C-EF7E-4A1F-BBF5-72D6C0FC4E81}"/>
                      </a:ext>
                    </a:extLst>
                  </p:cNvPr>
                  <p:cNvPicPr/>
                  <p:nvPr/>
                </p:nvPicPr>
                <p:blipFill>
                  <a:blip r:embed="rId307"/>
                  <a:stretch>
                    <a:fillRect/>
                  </a:stretch>
                </p:blipFill>
                <p:spPr>
                  <a:xfrm>
                    <a:off x="7575879" y="5204164"/>
                    <a:ext cx="131267" cy="869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98" name="筆跡 197">
                    <a:extLst>
                      <a:ext uri="{FF2B5EF4-FFF2-40B4-BE49-F238E27FC236}">
                        <a16:creationId xmlns:a16="http://schemas.microsoft.com/office/drawing/2014/main" id="{031DD905-ED64-4632-AC93-226D392382E2}"/>
                      </a:ext>
                    </a:extLst>
                  </p14:cNvPr>
                  <p14:cNvContentPartPr/>
                  <p14:nvPr/>
                </p14:nvContentPartPr>
                <p14:xfrm>
                  <a:off x="7786139" y="5187424"/>
                  <a:ext cx="360" cy="140040"/>
                </p14:xfrm>
              </p:contentPart>
            </mc:Choice>
            <mc:Fallback>
              <p:pic>
                <p:nvPicPr>
                  <p:cNvPr id="198" name="筆跡 197">
                    <a:extLst>
                      <a:ext uri="{FF2B5EF4-FFF2-40B4-BE49-F238E27FC236}">
                        <a16:creationId xmlns:a16="http://schemas.microsoft.com/office/drawing/2014/main" id="{031DD905-ED64-4632-AC93-226D392382E2}"/>
                      </a:ext>
                    </a:extLst>
                  </p:cNvPr>
                  <p:cNvPicPr/>
                  <p:nvPr/>
                </p:nvPicPr>
                <p:blipFill>
                  <a:blip r:embed="rId309"/>
                  <a:stretch>
                    <a:fillRect/>
                  </a:stretch>
                </p:blipFill>
                <p:spPr>
                  <a:xfrm>
                    <a:off x="7777499" y="5173907"/>
                    <a:ext cx="18000" cy="166534"/>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9" name="筆跡 198">
                    <a:extLst>
                      <a:ext uri="{FF2B5EF4-FFF2-40B4-BE49-F238E27FC236}">
                        <a16:creationId xmlns:a16="http://schemas.microsoft.com/office/drawing/2014/main" id="{773B9FE7-7A5F-43AD-AF86-E8C22F96351A}"/>
                      </a:ext>
                    </a:extLst>
                  </p14:cNvPr>
                  <p14:cNvContentPartPr/>
                  <p14:nvPr/>
                </p14:nvContentPartPr>
                <p14:xfrm>
                  <a:off x="7578419" y="4576504"/>
                  <a:ext cx="101160" cy="104040"/>
                </p14:xfrm>
              </p:contentPart>
            </mc:Choice>
            <mc:Fallback>
              <p:pic>
                <p:nvPicPr>
                  <p:cNvPr id="199" name="筆跡 198">
                    <a:extLst>
                      <a:ext uri="{FF2B5EF4-FFF2-40B4-BE49-F238E27FC236}">
                        <a16:creationId xmlns:a16="http://schemas.microsoft.com/office/drawing/2014/main" id="{773B9FE7-7A5F-43AD-AF86-E8C22F96351A}"/>
                      </a:ext>
                    </a:extLst>
                  </p:cNvPr>
                  <p:cNvPicPr/>
                  <p:nvPr/>
                </p:nvPicPr>
                <p:blipFill>
                  <a:blip r:embed="rId311"/>
                  <a:stretch>
                    <a:fillRect/>
                  </a:stretch>
                </p:blipFill>
                <p:spPr>
                  <a:xfrm>
                    <a:off x="7565641" y="4563027"/>
                    <a:ext cx="127249" cy="130454"/>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00" name="筆跡 199">
                    <a:extLst>
                      <a:ext uri="{FF2B5EF4-FFF2-40B4-BE49-F238E27FC236}">
                        <a16:creationId xmlns:a16="http://schemas.microsoft.com/office/drawing/2014/main" id="{3374745B-BDD2-44EB-BA67-1A3D7AC2C6B4}"/>
                      </a:ext>
                    </a:extLst>
                  </p14:cNvPr>
                  <p14:cNvContentPartPr/>
                  <p14:nvPr/>
                </p14:nvContentPartPr>
                <p14:xfrm>
                  <a:off x="7866059" y="4789624"/>
                  <a:ext cx="180000" cy="213120"/>
                </p14:xfrm>
              </p:contentPart>
            </mc:Choice>
            <mc:Fallback>
              <p:pic>
                <p:nvPicPr>
                  <p:cNvPr id="200" name="筆跡 199">
                    <a:extLst>
                      <a:ext uri="{FF2B5EF4-FFF2-40B4-BE49-F238E27FC236}">
                        <a16:creationId xmlns:a16="http://schemas.microsoft.com/office/drawing/2014/main" id="{3374745B-BDD2-44EB-BA67-1A3D7AC2C6B4}"/>
                      </a:ext>
                    </a:extLst>
                  </p:cNvPr>
                  <p:cNvPicPr/>
                  <p:nvPr/>
                </p:nvPicPr>
                <p:blipFill>
                  <a:blip r:embed="rId313"/>
                  <a:stretch>
                    <a:fillRect/>
                  </a:stretch>
                </p:blipFill>
                <p:spPr>
                  <a:xfrm>
                    <a:off x="7852706" y="4776642"/>
                    <a:ext cx="206172" cy="239625"/>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01" name="筆跡 200">
                    <a:extLst>
                      <a:ext uri="{FF2B5EF4-FFF2-40B4-BE49-F238E27FC236}">
                        <a16:creationId xmlns:a16="http://schemas.microsoft.com/office/drawing/2014/main" id="{D78160D6-4A32-4C28-B63B-994185D5C182}"/>
                      </a:ext>
                    </a:extLst>
                  </p14:cNvPr>
                  <p14:cNvContentPartPr/>
                  <p14:nvPr/>
                </p14:nvContentPartPr>
                <p14:xfrm>
                  <a:off x="7906019" y="4821664"/>
                  <a:ext cx="164160" cy="177120"/>
                </p14:xfrm>
              </p:contentPart>
            </mc:Choice>
            <mc:Fallback>
              <p:pic>
                <p:nvPicPr>
                  <p:cNvPr id="201" name="筆跡 200">
                    <a:extLst>
                      <a:ext uri="{FF2B5EF4-FFF2-40B4-BE49-F238E27FC236}">
                        <a16:creationId xmlns:a16="http://schemas.microsoft.com/office/drawing/2014/main" id="{D78160D6-4A32-4C28-B63B-994185D5C182}"/>
                      </a:ext>
                    </a:extLst>
                  </p:cNvPr>
                  <p:cNvPicPr/>
                  <p:nvPr/>
                </p:nvPicPr>
                <p:blipFill>
                  <a:blip r:embed="rId315"/>
                  <a:stretch>
                    <a:fillRect/>
                  </a:stretch>
                </p:blipFill>
                <p:spPr>
                  <a:xfrm>
                    <a:off x="7892694" y="4808164"/>
                    <a:ext cx="190276" cy="20358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02" name="筆跡 201">
                    <a:extLst>
                      <a:ext uri="{FF2B5EF4-FFF2-40B4-BE49-F238E27FC236}">
                        <a16:creationId xmlns:a16="http://schemas.microsoft.com/office/drawing/2014/main" id="{C76DFEE8-E157-4100-827C-A94FC0B2265F}"/>
                      </a:ext>
                    </a:extLst>
                  </p14:cNvPr>
                  <p14:cNvContentPartPr/>
                  <p14:nvPr/>
                </p14:nvContentPartPr>
                <p14:xfrm>
                  <a:off x="8019059" y="5002744"/>
                  <a:ext cx="94680" cy="177120"/>
                </p14:xfrm>
              </p:contentPart>
            </mc:Choice>
            <mc:Fallback>
              <p:pic>
                <p:nvPicPr>
                  <p:cNvPr id="202" name="筆跡 201">
                    <a:extLst>
                      <a:ext uri="{FF2B5EF4-FFF2-40B4-BE49-F238E27FC236}">
                        <a16:creationId xmlns:a16="http://schemas.microsoft.com/office/drawing/2014/main" id="{C76DFEE8-E157-4100-827C-A94FC0B2265F}"/>
                      </a:ext>
                    </a:extLst>
                  </p:cNvPr>
                  <p:cNvPicPr/>
                  <p:nvPr/>
                </p:nvPicPr>
                <p:blipFill>
                  <a:blip r:embed="rId317"/>
                  <a:stretch>
                    <a:fillRect/>
                  </a:stretch>
                </p:blipFill>
                <p:spPr>
                  <a:xfrm>
                    <a:off x="8006293" y="4989203"/>
                    <a:ext cx="120744" cy="203661"/>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03" name="筆跡 202">
                    <a:extLst>
                      <a:ext uri="{FF2B5EF4-FFF2-40B4-BE49-F238E27FC236}">
                        <a16:creationId xmlns:a16="http://schemas.microsoft.com/office/drawing/2014/main" id="{AF1AF53B-25CE-4F57-A16C-77A743A8B9FF}"/>
                      </a:ext>
                    </a:extLst>
                  </p14:cNvPr>
                  <p14:cNvContentPartPr/>
                  <p14:nvPr/>
                </p14:nvContentPartPr>
                <p14:xfrm>
                  <a:off x="8088539" y="4931824"/>
                  <a:ext cx="19080" cy="360"/>
                </p14:xfrm>
              </p:contentPart>
            </mc:Choice>
            <mc:Fallback>
              <p:pic>
                <p:nvPicPr>
                  <p:cNvPr id="203" name="筆跡 202">
                    <a:extLst>
                      <a:ext uri="{FF2B5EF4-FFF2-40B4-BE49-F238E27FC236}">
                        <a16:creationId xmlns:a16="http://schemas.microsoft.com/office/drawing/2014/main" id="{AF1AF53B-25CE-4F57-A16C-77A743A8B9FF}"/>
                      </a:ext>
                    </a:extLst>
                  </p:cNvPr>
                  <p:cNvPicPr/>
                  <p:nvPr/>
                </p:nvPicPr>
                <p:blipFill>
                  <a:blip r:embed="rId178"/>
                  <a:stretch>
                    <a:fillRect/>
                  </a:stretch>
                </p:blipFill>
                <p:spPr>
                  <a:xfrm>
                    <a:off x="8075289" y="4922824"/>
                    <a:ext cx="4505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204" name="筆跡 203">
                    <a:extLst>
                      <a:ext uri="{FF2B5EF4-FFF2-40B4-BE49-F238E27FC236}">
                        <a16:creationId xmlns:a16="http://schemas.microsoft.com/office/drawing/2014/main" id="{21C10DA3-359C-4AAB-9A79-6701A4A8A09A}"/>
                      </a:ext>
                    </a:extLst>
                  </p14:cNvPr>
                  <p14:cNvContentPartPr/>
                  <p14:nvPr/>
                </p14:nvContentPartPr>
                <p14:xfrm>
                  <a:off x="8176739" y="4841464"/>
                  <a:ext cx="142920" cy="191520"/>
                </p14:xfrm>
              </p:contentPart>
            </mc:Choice>
            <mc:Fallback>
              <p:pic>
                <p:nvPicPr>
                  <p:cNvPr id="204" name="筆跡 203">
                    <a:extLst>
                      <a:ext uri="{FF2B5EF4-FFF2-40B4-BE49-F238E27FC236}">
                        <a16:creationId xmlns:a16="http://schemas.microsoft.com/office/drawing/2014/main" id="{21C10DA3-359C-4AAB-9A79-6701A4A8A09A}"/>
                      </a:ext>
                    </a:extLst>
                  </p:cNvPr>
                  <p:cNvPicPr/>
                  <p:nvPr/>
                </p:nvPicPr>
                <p:blipFill>
                  <a:blip r:embed="rId320"/>
                  <a:stretch>
                    <a:fillRect/>
                  </a:stretch>
                </p:blipFill>
                <p:spPr>
                  <a:xfrm>
                    <a:off x="8163407" y="4827939"/>
                    <a:ext cx="169051" cy="21803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205" name="筆跡 204">
                    <a:extLst>
                      <a:ext uri="{FF2B5EF4-FFF2-40B4-BE49-F238E27FC236}">
                        <a16:creationId xmlns:a16="http://schemas.microsoft.com/office/drawing/2014/main" id="{3C38FCCC-4847-4D91-AC39-F3542AC72210}"/>
                      </a:ext>
                    </a:extLst>
                  </p14:cNvPr>
                  <p14:cNvContentPartPr/>
                  <p14:nvPr/>
                </p14:nvContentPartPr>
                <p14:xfrm>
                  <a:off x="8195459" y="4824184"/>
                  <a:ext cx="113760" cy="181080"/>
                </p14:xfrm>
              </p:contentPart>
            </mc:Choice>
            <mc:Fallback>
              <p:pic>
                <p:nvPicPr>
                  <p:cNvPr id="205" name="筆跡 204">
                    <a:extLst>
                      <a:ext uri="{FF2B5EF4-FFF2-40B4-BE49-F238E27FC236}">
                        <a16:creationId xmlns:a16="http://schemas.microsoft.com/office/drawing/2014/main" id="{3C38FCCC-4847-4D91-AC39-F3542AC72210}"/>
                      </a:ext>
                    </a:extLst>
                  </p:cNvPr>
                  <p:cNvPicPr/>
                  <p:nvPr/>
                </p:nvPicPr>
                <p:blipFill>
                  <a:blip r:embed="rId322"/>
                  <a:stretch>
                    <a:fillRect/>
                  </a:stretch>
                </p:blipFill>
                <p:spPr>
                  <a:xfrm>
                    <a:off x="8182107" y="4810671"/>
                    <a:ext cx="139930" cy="207566"/>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06" name="筆跡 205">
                    <a:extLst>
                      <a:ext uri="{FF2B5EF4-FFF2-40B4-BE49-F238E27FC236}">
                        <a16:creationId xmlns:a16="http://schemas.microsoft.com/office/drawing/2014/main" id="{760523C2-96EA-45E1-9717-B2DE00154C1F}"/>
                      </a:ext>
                    </a:extLst>
                  </p14:cNvPr>
                  <p14:cNvContentPartPr/>
                  <p14:nvPr/>
                </p14:nvContentPartPr>
                <p14:xfrm>
                  <a:off x="8365379" y="4930384"/>
                  <a:ext cx="121320" cy="171360"/>
                </p14:xfrm>
              </p:contentPart>
            </mc:Choice>
            <mc:Fallback>
              <p:pic>
                <p:nvPicPr>
                  <p:cNvPr id="206" name="筆跡 205">
                    <a:extLst>
                      <a:ext uri="{FF2B5EF4-FFF2-40B4-BE49-F238E27FC236}">
                        <a16:creationId xmlns:a16="http://schemas.microsoft.com/office/drawing/2014/main" id="{760523C2-96EA-45E1-9717-B2DE00154C1F}"/>
                      </a:ext>
                    </a:extLst>
                  </p:cNvPr>
                  <p:cNvPicPr/>
                  <p:nvPr/>
                </p:nvPicPr>
                <p:blipFill>
                  <a:blip r:embed="rId324"/>
                  <a:stretch>
                    <a:fillRect/>
                  </a:stretch>
                </p:blipFill>
                <p:spPr>
                  <a:xfrm>
                    <a:off x="8352552" y="4917410"/>
                    <a:ext cx="147508" cy="197848"/>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08" name="筆跡 207">
                    <a:extLst>
                      <a:ext uri="{FF2B5EF4-FFF2-40B4-BE49-F238E27FC236}">
                        <a16:creationId xmlns:a16="http://schemas.microsoft.com/office/drawing/2014/main" id="{F1A351A6-AE0D-4E33-9A34-374F636DD56B}"/>
                      </a:ext>
                    </a:extLst>
                  </p14:cNvPr>
                  <p14:cNvContentPartPr/>
                  <p14:nvPr/>
                </p14:nvContentPartPr>
                <p14:xfrm>
                  <a:off x="8466179" y="5004904"/>
                  <a:ext cx="90720" cy="129240"/>
                </p14:xfrm>
              </p:contentPart>
            </mc:Choice>
            <mc:Fallback>
              <p:pic>
                <p:nvPicPr>
                  <p:cNvPr id="208" name="筆跡 207">
                    <a:extLst>
                      <a:ext uri="{FF2B5EF4-FFF2-40B4-BE49-F238E27FC236}">
                        <a16:creationId xmlns:a16="http://schemas.microsoft.com/office/drawing/2014/main" id="{F1A351A6-AE0D-4E33-9A34-374F636DD56B}"/>
                      </a:ext>
                    </a:extLst>
                  </p:cNvPr>
                  <p:cNvPicPr/>
                  <p:nvPr/>
                </p:nvPicPr>
                <p:blipFill>
                  <a:blip r:embed="rId326"/>
                  <a:stretch>
                    <a:fillRect/>
                  </a:stretch>
                </p:blipFill>
                <p:spPr>
                  <a:xfrm>
                    <a:off x="8452838" y="4991385"/>
                    <a:ext cx="116869" cy="155737"/>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10" name="筆跡 209">
                    <a:extLst>
                      <a:ext uri="{FF2B5EF4-FFF2-40B4-BE49-F238E27FC236}">
                        <a16:creationId xmlns:a16="http://schemas.microsoft.com/office/drawing/2014/main" id="{AB337A66-8780-46C8-934C-4250A2AB05EF}"/>
                      </a:ext>
                    </a:extLst>
                  </p14:cNvPr>
                  <p14:cNvContentPartPr/>
                  <p14:nvPr/>
                </p14:nvContentPartPr>
                <p14:xfrm>
                  <a:off x="8489219" y="5002744"/>
                  <a:ext cx="36000" cy="17640"/>
                </p14:xfrm>
              </p:contentPart>
            </mc:Choice>
            <mc:Fallback>
              <p:pic>
                <p:nvPicPr>
                  <p:cNvPr id="210" name="筆跡 209">
                    <a:extLst>
                      <a:ext uri="{FF2B5EF4-FFF2-40B4-BE49-F238E27FC236}">
                        <a16:creationId xmlns:a16="http://schemas.microsoft.com/office/drawing/2014/main" id="{AB337A66-8780-46C8-934C-4250A2AB05EF}"/>
                      </a:ext>
                    </a:extLst>
                  </p:cNvPr>
                  <p:cNvPicPr/>
                  <p:nvPr/>
                </p:nvPicPr>
                <p:blipFill>
                  <a:blip r:embed="rId328"/>
                  <a:stretch>
                    <a:fillRect/>
                  </a:stretch>
                </p:blipFill>
                <p:spPr>
                  <a:xfrm>
                    <a:off x="8475984" y="4989380"/>
                    <a:ext cx="61941" cy="43833"/>
                  </a:xfrm>
                  <a:prstGeom prst="rect">
                    <a:avLst/>
                  </a:prstGeom>
                </p:spPr>
              </p:pic>
            </mc:Fallback>
          </mc:AlternateContent>
        </p:grpSp>
        <p:grpSp>
          <p:nvGrpSpPr>
            <p:cNvPr id="214" name="群組 213">
              <a:extLst>
                <a:ext uri="{FF2B5EF4-FFF2-40B4-BE49-F238E27FC236}">
                  <a16:creationId xmlns:a16="http://schemas.microsoft.com/office/drawing/2014/main" id="{E0132644-305B-4DA8-9EF6-08A0A616283E}"/>
                </a:ext>
              </a:extLst>
            </p:cNvPr>
            <p:cNvGrpSpPr/>
            <p:nvPr/>
          </p:nvGrpSpPr>
          <p:grpSpPr>
            <a:xfrm>
              <a:off x="3169859" y="2766064"/>
              <a:ext cx="141120" cy="2588760"/>
              <a:chOff x="3169859" y="2766064"/>
              <a:chExt cx="141120" cy="2588760"/>
            </a:xfrm>
          </p:grpSpPr>
          <mc:AlternateContent xmlns:mc="http://schemas.openxmlformats.org/markup-compatibility/2006">
            <mc:Choice xmlns:p14="http://schemas.microsoft.com/office/powerpoint/2010/main" Requires="p14">
              <p:contentPart p14:bwMode="auto" r:id="rId329">
                <p14:nvContentPartPr>
                  <p14:cNvPr id="212" name="筆跡 211">
                    <a:extLst>
                      <a:ext uri="{FF2B5EF4-FFF2-40B4-BE49-F238E27FC236}">
                        <a16:creationId xmlns:a16="http://schemas.microsoft.com/office/drawing/2014/main" id="{9B457018-A154-4E18-AE9F-016473733BD7}"/>
                      </a:ext>
                    </a:extLst>
                  </p14:cNvPr>
                  <p14:cNvContentPartPr/>
                  <p14:nvPr/>
                </p14:nvContentPartPr>
                <p14:xfrm>
                  <a:off x="3226379" y="2766064"/>
                  <a:ext cx="60120" cy="2548800"/>
                </p14:xfrm>
              </p:contentPart>
            </mc:Choice>
            <mc:Fallback>
              <p:pic>
                <p:nvPicPr>
                  <p:cNvPr id="212" name="筆跡 211">
                    <a:extLst>
                      <a:ext uri="{FF2B5EF4-FFF2-40B4-BE49-F238E27FC236}">
                        <a16:creationId xmlns:a16="http://schemas.microsoft.com/office/drawing/2014/main" id="{9B457018-A154-4E18-AE9F-016473733BD7}"/>
                      </a:ext>
                    </a:extLst>
                  </p:cNvPr>
                  <p:cNvPicPr/>
                  <p:nvPr/>
                </p:nvPicPr>
                <p:blipFill>
                  <a:blip r:embed="rId330"/>
                  <a:stretch>
                    <a:fillRect/>
                  </a:stretch>
                </p:blipFill>
                <p:spPr>
                  <a:xfrm>
                    <a:off x="3213610" y="2752532"/>
                    <a:ext cx="86190" cy="2575322"/>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13" name="筆跡 212">
                    <a:extLst>
                      <a:ext uri="{FF2B5EF4-FFF2-40B4-BE49-F238E27FC236}">
                        <a16:creationId xmlns:a16="http://schemas.microsoft.com/office/drawing/2014/main" id="{4E1C34FE-072C-41B1-AABE-019AB753B9B7}"/>
                      </a:ext>
                    </a:extLst>
                  </p14:cNvPr>
                  <p14:cNvContentPartPr/>
                  <p14:nvPr/>
                </p14:nvContentPartPr>
                <p14:xfrm>
                  <a:off x="3169859" y="5256184"/>
                  <a:ext cx="141120" cy="98640"/>
                </p14:xfrm>
              </p:contentPart>
            </mc:Choice>
            <mc:Fallback>
              <p:pic>
                <p:nvPicPr>
                  <p:cNvPr id="213" name="筆跡 212">
                    <a:extLst>
                      <a:ext uri="{FF2B5EF4-FFF2-40B4-BE49-F238E27FC236}">
                        <a16:creationId xmlns:a16="http://schemas.microsoft.com/office/drawing/2014/main" id="{4E1C34FE-072C-41B1-AABE-019AB753B9B7}"/>
                      </a:ext>
                    </a:extLst>
                  </p:cNvPr>
                  <p:cNvPicPr/>
                  <p:nvPr/>
                </p:nvPicPr>
                <p:blipFill>
                  <a:blip r:embed="rId332"/>
                  <a:stretch>
                    <a:fillRect/>
                  </a:stretch>
                </p:blipFill>
                <p:spPr>
                  <a:xfrm>
                    <a:off x="3156495" y="5242709"/>
                    <a:ext cx="167313" cy="125052"/>
                  </a:xfrm>
                  <a:prstGeom prst="rect">
                    <a:avLst/>
                  </a:prstGeom>
                </p:spPr>
              </p:pic>
            </mc:Fallback>
          </mc:AlternateContent>
        </p:grpSp>
        <p:grpSp>
          <p:nvGrpSpPr>
            <p:cNvPr id="229" name="群組 228">
              <a:extLst>
                <a:ext uri="{FF2B5EF4-FFF2-40B4-BE49-F238E27FC236}">
                  <a16:creationId xmlns:a16="http://schemas.microsoft.com/office/drawing/2014/main" id="{579009DF-439B-44BF-BE84-88DFE7899AD2}"/>
                </a:ext>
              </a:extLst>
            </p:cNvPr>
            <p:cNvGrpSpPr/>
            <p:nvPr/>
          </p:nvGrpSpPr>
          <p:grpSpPr>
            <a:xfrm>
              <a:off x="3224579" y="5458144"/>
              <a:ext cx="119880" cy="100080"/>
              <a:chOff x="3224579" y="5458144"/>
              <a:chExt cx="119880" cy="100080"/>
            </a:xfrm>
          </p:grpSpPr>
          <mc:AlternateContent xmlns:mc="http://schemas.openxmlformats.org/markup-compatibility/2006">
            <mc:Choice xmlns:p14="http://schemas.microsoft.com/office/powerpoint/2010/main" Requires="p14">
              <p:contentPart p14:bwMode="auto" r:id="rId333">
                <p14:nvContentPartPr>
                  <p14:cNvPr id="215" name="筆跡 214">
                    <a:extLst>
                      <a:ext uri="{FF2B5EF4-FFF2-40B4-BE49-F238E27FC236}">
                        <a16:creationId xmlns:a16="http://schemas.microsoft.com/office/drawing/2014/main" id="{5DC19BF9-2FCE-4B58-800B-95EFB1446700}"/>
                      </a:ext>
                    </a:extLst>
                  </p14:cNvPr>
                  <p14:cNvContentPartPr/>
                  <p14:nvPr/>
                </p14:nvContentPartPr>
                <p14:xfrm>
                  <a:off x="3224579" y="5458144"/>
                  <a:ext cx="119880" cy="11160"/>
                </p14:xfrm>
              </p:contentPart>
            </mc:Choice>
            <mc:Fallback>
              <p:pic>
                <p:nvPicPr>
                  <p:cNvPr id="215" name="筆跡 214">
                    <a:extLst>
                      <a:ext uri="{FF2B5EF4-FFF2-40B4-BE49-F238E27FC236}">
                        <a16:creationId xmlns:a16="http://schemas.microsoft.com/office/drawing/2014/main" id="{5DC19BF9-2FCE-4B58-800B-95EFB1446700}"/>
                      </a:ext>
                    </a:extLst>
                  </p:cNvPr>
                  <p:cNvPicPr/>
                  <p:nvPr/>
                </p:nvPicPr>
                <p:blipFill>
                  <a:blip r:embed="rId334"/>
                  <a:stretch>
                    <a:fillRect/>
                  </a:stretch>
                </p:blipFill>
                <p:spPr>
                  <a:xfrm>
                    <a:off x="3211259" y="5444858"/>
                    <a:ext cx="145987" cy="3720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16" name="筆跡 215">
                    <a:extLst>
                      <a:ext uri="{FF2B5EF4-FFF2-40B4-BE49-F238E27FC236}">
                        <a16:creationId xmlns:a16="http://schemas.microsoft.com/office/drawing/2014/main" id="{4335E64E-77D6-4452-BE9E-D4941481F6B6}"/>
                      </a:ext>
                    </a:extLst>
                  </p14:cNvPr>
                  <p14:cNvContentPartPr/>
                  <p14:nvPr/>
                </p14:nvContentPartPr>
                <p14:xfrm>
                  <a:off x="3232859" y="5544184"/>
                  <a:ext cx="84240" cy="14040"/>
                </p14:xfrm>
              </p:contentPart>
            </mc:Choice>
            <mc:Fallback>
              <p:pic>
                <p:nvPicPr>
                  <p:cNvPr id="216" name="筆跡 215">
                    <a:extLst>
                      <a:ext uri="{FF2B5EF4-FFF2-40B4-BE49-F238E27FC236}">
                        <a16:creationId xmlns:a16="http://schemas.microsoft.com/office/drawing/2014/main" id="{4335E64E-77D6-4452-BE9E-D4941481F6B6}"/>
                      </a:ext>
                    </a:extLst>
                  </p:cNvPr>
                  <p:cNvPicPr/>
                  <p:nvPr/>
                </p:nvPicPr>
                <p:blipFill>
                  <a:blip r:embed="rId336"/>
                  <a:stretch>
                    <a:fillRect/>
                  </a:stretch>
                </p:blipFill>
                <p:spPr>
                  <a:xfrm>
                    <a:off x="3219530" y="5530684"/>
                    <a:ext cx="110365" cy="40500"/>
                  </a:xfrm>
                  <a:prstGeom prst="rect">
                    <a:avLst/>
                  </a:prstGeom>
                </p:spPr>
              </p:pic>
            </mc:Fallback>
          </mc:AlternateContent>
        </p:grpSp>
        <p:grpSp>
          <p:nvGrpSpPr>
            <p:cNvPr id="228" name="群組 227">
              <a:extLst>
                <a:ext uri="{FF2B5EF4-FFF2-40B4-BE49-F238E27FC236}">
                  <a16:creationId xmlns:a16="http://schemas.microsoft.com/office/drawing/2014/main" id="{38F09826-D8C9-4F05-BEF5-04549E43C721}"/>
                </a:ext>
              </a:extLst>
            </p:cNvPr>
            <p:cNvGrpSpPr/>
            <p:nvPr/>
          </p:nvGrpSpPr>
          <p:grpSpPr>
            <a:xfrm>
              <a:off x="3534899" y="5262664"/>
              <a:ext cx="1001520" cy="392040"/>
              <a:chOff x="3534899" y="5262664"/>
              <a:chExt cx="1001520" cy="392040"/>
            </a:xfrm>
          </p:grpSpPr>
          <mc:AlternateContent xmlns:mc="http://schemas.openxmlformats.org/markup-compatibility/2006">
            <mc:Choice xmlns:p14="http://schemas.microsoft.com/office/powerpoint/2010/main" Requires="p14">
              <p:contentPart p14:bwMode="auto" r:id="rId337">
                <p14:nvContentPartPr>
                  <p14:cNvPr id="217" name="筆跡 216">
                    <a:extLst>
                      <a:ext uri="{FF2B5EF4-FFF2-40B4-BE49-F238E27FC236}">
                        <a16:creationId xmlns:a16="http://schemas.microsoft.com/office/drawing/2014/main" id="{D687F96D-1656-4237-BAD4-1C2424862E6B}"/>
                      </a:ext>
                    </a:extLst>
                  </p14:cNvPr>
                  <p14:cNvContentPartPr/>
                  <p14:nvPr/>
                </p14:nvContentPartPr>
                <p14:xfrm>
                  <a:off x="3534899" y="5382904"/>
                  <a:ext cx="145080" cy="17640"/>
                </p14:xfrm>
              </p:contentPart>
            </mc:Choice>
            <mc:Fallback>
              <p:pic>
                <p:nvPicPr>
                  <p:cNvPr id="217" name="筆跡 216">
                    <a:extLst>
                      <a:ext uri="{FF2B5EF4-FFF2-40B4-BE49-F238E27FC236}">
                        <a16:creationId xmlns:a16="http://schemas.microsoft.com/office/drawing/2014/main" id="{D687F96D-1656-4237-BAD4-1C2424862E6B}"/>
                      </a:ext>
                    </a:extLst>
                  </p:cNvPr>
                  <p:cNvPicPr/>
                  <p:nvPr/>
                </p:nvPicPr>
                <p:blipFill>
                  <a:blip r:embed="rId338"/>
                  <a:stretch>
                    <a:fillRect/>
                  </a:stretch>
                </p:blipFill>
                <p:spPr>
                  <a:xfrm>
                    <a:off x="3521564" y="5369540"/>
                    <a:ext cx="171216" cy="43833"/>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18" name="筆跡 217">
                    <a:extLst>
                      <a:ext uri="{FF2B5EF4-FFF2-40B4-BE49-F238E27FC236}">
                        <a16:creationId xmlns:a16="http://schemas.microsoft.com/office/drawing/2014/main" id="{BD63B716-634B-45D8-8C0D-E49B043BF699}"/>
                      </a:ext>
                    </a:extLst>
                  </p14:cNvPr>
                  <p14:cNvContentPartPr/>
                  <p14:nvPr/>
                </p14:nvContentPartPr>
                <p14:xfrm>
                  <a:off x="3534899" y="5382904"/>
                  <a:ext cx="360" cy="360"/>
                </p14:xfrm>
              </p:contentPart>
            </mc:Choice>
            <mc:Fallback>
              <p:pic>
                <p:nvPicPr>
                  <p:cNvPr id="218" name="筆跡 217">
                    <a:extLst>
                      <a:ext uri="{FF2B5EF4-FFF2-40B4-BE49-F238E27FC236}">
                        <a16:creationId xmlns:a16="http://schemas.microsoft.com/office/drawing/2014/main" id="{BD63B716-634B-45D8-8C0D-E49B043BF699}"/>
                      </a:ext>
                    </a:extLst>
                  </p:cNvPr>
                  <p:cNvPicPr/>
                  <p:nvPr/>
                </p:nvPicPr>
                <p:blipFill>
                  <a:blip r:embed="rId340"/>
                  <a:stretch>
                    <a:fillRect/>
                  </a:stretch>
                </p:blipFill>
                <p:spPr>
                  <a:xfrm>
                    <a:off x="3525899" y="537390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19" name="筆跡 218">
                    <a:extLst>
                      <a:ext uri="{FF2B5EF4-FFF2-40B4-BE49-F238E27FC236}">
                        <a16:creationId xmlns:a16="http://schemas.microsoft.com/office/drawing/2014/main" id="{46F72C97-1242-4BF6-847E-CF309DFA3A1A}"/>
                      </a:ext>
                    </a:extLst>
                  </p14:cNvPr>
                  <p14:cNvContentPartPr/>
                  <p14:nvPr/>
                </p14:nvContentPartPr>
                <p14:xfrm>
                  <a:off x="3534899" y="5382904"/>
                  <a:ext cx="124200" cy="258120"/>
                </p14:xfrm>
              </p:contentPart>
            </mc:Choice>
            <mc:Fallback>
              <p:pic>
                <p:nvPicPr>
                  <p:cNvPr id="219" name="筆跡 218">
                    <a:extLst>
                      <a:ext uri="{FF2B5EF4-FFF2-40B4-BE49-F238E27FC236}">
                        <a16:creationId xmlns:a16="http://schemas.microsoft.com/office/drawing/2014/main" id="{46F72C97-1242-4BF6-847E-CF309DFA3A1A}"/>
                      </a:ext>
                    </a:extLst>
                  </p:cNvPr>
                  <p:cNvPicPr/>
                  <p:nvPr/>
                </p:nvPicPr>
                <p:blipFill>
                  <a:blip r:embed="rId342"/>
                  <a:stretch>
                    <a:fillRect/>
                  </a:stretch>
                </p:blipFill>
                <p:spPr>
                  <a:xfrm>
                    <a:off x="3521573" y="5369376"/>
                    <a:ext cx="150319" cy="284635"/>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20" name="筆跡 219">
                    <a:extLst>
                      <a:ext uri="{FF2B5EF4-FFF2-40B4-BE49-F238E27FC236}">
                        <a16:creationId xmlns:a16="http://schemas.microsoft.com/office/drawing/2014/main" id="{35D8CC1C-D1DC-4395-AA8B-46F9D0AAC1EB}"/>
                      </a:ext>
                    </a:extLst>
                  </p14:cNvPr>
                  <p14:cNvContentPartPr/>
                  <p14:nvPr/>
                </p14:nvContentPartPr>
                <p14:xfrm>
                  <a:off x="3562259" y="5529064"/>
                  <a:ext cx="107280" cy="360"/>
                </p14:xfrm>
              </p:contentPart>
            </mc:Choice>
            <mc:Fallback>
              <p:pic>
                <p:nvPicPr>
                  <p:cNvPr id="220" name="筆跡 219">
                    <a:extLst>
                      <a:ext uri="{FF2B5EF4-FFF2-40B4-BE49-F238E27FC236}">
                        <a16:creationId xmlns:a16="http://schemas.microsoft.com/office/drawing/2014/main" id="{35D8CC1C-D1DC-4395-AA8B-46F9D0AAC1EB}"/>
                      </a:ext>
                    </a:extLst>
                  </p:cNvPr>
                  <p:cNvPicPr/>
                  <p:nvPr/>
                </p:nvPicPr>
                <p:blipFill>
                  <a:blip r:embed="rId344"/>
                  <a:stretch>
                    <a:fillRect/>
                  </a:stretch>
                </p:blipFill>
                <p:spPr>
                  <a:xfrm>
                    <a:off x="3548916" y="5520064"/>
                    <a:ext cx="133433"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21" name="筆跡 220">
                    <a:extLst>
                      <a:ext uri="{FF2B5EF4-FFF2-40B4-BE49-F238E27FC236}">
                        <a16:creationId xmlns:a16="http://schemas.microsoft.com/office/drawing/2014/main" id="{657106E4-9B2E-4B86-A0E1-255AD0428D62}"/>
                      </a:ext>
                    </a:extLst>
                  </p14:cNvPr>
                  <p14:cNvContentPartPr/>
                  <p14:nvPr/>
                </p14:nvContentPartPr>
                <p14:xfrm>
                  <a:off x="3782579" y="5331424"/>
                  <a:ext cx="90720" cy="312480"/>
                </p14:xfrm>
              </p:contentPart>
            </mc:Choice>
            <mc:Fallback>
              <p:pic>
                <p:nvPicPr>
                  <p:cNvPr id="221" name="筆跡 220">
                    <a:extLst>
                      <a:ext uri="{FF2B5EF4-FFF2-40B4-BE49-F238E27FC236}">
                        <a16:creationId xmlns:a16="http://schemas.microsoft.com/office/drawing/2014/main" id="{657106E4-9B2E-4B86-A0E1-255AD0428D62}"/>
                      </a:ext>
                    </a:extLst>
                  </p:cNvPr>
                  <p:cNvPicPr/>
                  <p:nvPr/>
                </p:nvPicPr>
                <p:blipFill>
                  <a:blip r:embed="rId346"/>
                  <a:stretch>
                    <a:fillRect/>
                  </a:stretch>
                </p:blipFill>
                <p:spPr>
                  <a:xfrm>
                    <a:off x="3769238" y="5317885"/>
                    <a:ext cx="116869" cy="339016"/>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22" name="筆跡 221">
                    <a:extLst>
                      <a:ext uri="{FF2B5EF4-FFF2-40B4-BE49-F238E27FC236}">
                        <a16:creationId xmlns:a16="http://schemas.microsoft.com/office/drawing/2014/main" id="{9B2152CB-4541-4FD2-90CB-0A60EE916173}"/>
                      </a:ext>
                    </a:extLst>
                  </p14:cNvPr>
                  <p14:cNvContentPartPr/>
                  <p14:nvPr/>
                </p14:nvContentPartPr>
                <p14:xfrm>
                  <a:off x="3948179" y="5346544"/>
                  <a:ext cx="182880" cy="249480"/>
                </p14:xfrm>
              </p:contentPart>
            </mc:Choice>
            <mc:Fallback>
              <p:pic>
                <p:nvPicPr>
                  <p:cNvPr id="222" name="筆跡 221">
                    <a:extLst>
                      <a:ext uri="{FF2B5EF4-FFF2-40B4-BE49-F238E27FC236}">
                        <a16:creationId xmlns:a16="http://schemas.microsoft.com/office/drawing/2014/main" id="{9B2152CB-4541-4FD2-90CB-0A60EE916173}"/>
                      </a:ext>
                    </a:extLst>
                  </p:cNvPr>
                  <p:cNvPicPr/>
                  <p:nvPr/>
                </p:nvPicPr>
                <p:blipFill>
                  <a:blip r:embed="rId348"/>
                  <a:stretch>
                    <a:fillRect/>
                  </a:stretch>
                </p:blipFill>
                <p:spPr>
                  <a:xfrm>
                    <a:off x="3935383" y="5333015"/>
                    <a:ext cx="209006" cy="275997"/>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23" name="筆跡 222">
                    <a:extLst>
                      <a:ext uri="{FF2B5EF4-FFF2-40B4-BE49-F238E27FC236}">
                        <a16:creationId xmlns:a16="http://schemas.microsoft.com/office/drawing/2014/main" id="{E0F2C062-DD9A-4E30-8AFC-DCB2CA50F0CA}"/>
                      </a:ext>
                    </a:extLst>
                  </p14:cNvPr>
                  <p14:cNvContentPartPr/>
                  <p14:nvPr/>
                </p14:nvContentPartPr>
                <p14:xfrm>
                  <a:off x="3973379" y="5404504"/>
                  <a:ext cx="159840" cy="168120"/>
                </p14:xfrm>
              </p:contentPart>
            </mc:Choice>
            <mc:Fallback>
              <p:pic>
                <p:nvPicPr>
                  <p:cNvPr id="223" name="筆跡 222">
                    <a:extLst>
                      <a:ext uri="{FF2B5EF4-FFF2-40B4-BE49-F238E27FC236}">
                        <a16:creationId xmlns:a16="http://schemas.microsoft.com/office/drawing/2014/main" id="{E0F2C062-DD9A-4E30-8AFC-DCB2CA50F0CA}"/>
                      </a:ext>
                    </a:extLst>
                  </p:cNvPr>
                  <p:cNvPicPr/>
                  <p:nvPr/>
                </p:nvPicPr>
                <p:blipFill>
                  <a:blip r:embed="rId350"/>
                  <a:stretch>
                    <a:fillRect/>
                  </a:stretch>
                </p:blipFill>
                <p:spPr>
                  <a:xfrm>
                    <a:off x="3960592" y="5390990"/>
                    <a:ext cx="185947" cy="194608"/>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224" name="筆跡 223">
                    <a:extLst>
                      <a:ext uri="{FF2B5EF4-FFF2-40B4-BE49-F238E27FC236}">
                        <a16:creationId xmlns:a16="http://schemas.microsoft.com/office/drawing/2014/main" id="{24BC6CDD-C96E-4211-9613-CFAF6B3A47CB}"/>
                      </a:ext>
                    </a:extLst>
                  </p14:cNvPr>
                  <p14:cNvContentPartPr/>
                  <p14:nvPr/>
                </p14:nvContentPartPr>
                <p14:xfrm>
                  <a:off x="4159499" y="5574064"/>
                  <a:ext cx="101880" cy="80640"/>
                </p14:xfrm>
              </p:contentPart>
            </mc:Choice>
            <mc:Fallback>
              <p:pic>
                <p:nvPicPr>
                  <p:cNvPr id="224" name="筆跡 223">
                    <a:extLst>
                      <a:ext uri="{FF2B5EF4-FFF2-40B4-BE49-F238E27FC236}">
                        <a16:creationId xmlns:a16="http://schemas.microsoft.com/office/drawing/2014/main" id="{24BC6CDD-C96E-4211-9613-CFAF6B3A47CB}"/>
                      </a:ext>
                    </a:extLst>
                  </p:cNvPr>
                  <p:cNvPicPr/>
                  <p:nvPr/>
                </p:nvPicPr>
                <p:blipFill>
                  <a:blip r:embed="rId352"/>
                  <a:stretch>
                    <a:fillRect/>
                  </a:stretch>
                </p:blipFill>
                <p:spPr>
                  <a:xfrm>
                    <a:off x="4146164" y="5561162"/>
                    <a:ext cx="128017" cy="106982"/>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25" name="筆跡 224">
                    <a:extLst>
                      <a:ext uri="{FF2B5EF4-FFF2-40B4-BE49-F238E27FC236}">
                        <a16:creationId xmlns:a16="http://schemas.microsoft.com/office/drawing/2014/main" id="{EC6DC9A4-C396-4F6C-9CC1-9EDB2BD9F46F}"/>
                      </a:ext>
                    </a:extLst>
                  </p14:cNvPr>
                  <p14:cNvContentPartPr/>
                  <p14:nvPr/>
                </p14:nvContentPartPr>
                <p14:xfrm>
                  <a:off x="4185419" y="5505304"/>
                  <a:ext cx="6480" cy="360"/>
                </p14:xfrm>
              </p:contentPart>
            </mc:Choice>
            <mc:Fallback>
              <p:pic>
                <p:nvPicPr>
                  <p:cNvPr id="225" name="筆跡 224">
                    <a:extLst>
                      <a:ext uri="{FF2B5EF4-FFF2-40B4-BE49-F238E27FC236}">
                        <a16:creationId xmlns:a16="http://schemas.microsoft.com/office/drawing/2014/main" id="{EC6DC9A4-C396-4F6C-9CC1-9EDB2BD9F46F}"/>
                      </a:ext>
                    </a:extLst>
                  </p:cNvPr>
                  <p:cNvPicPr/>
                  <p:nvPr/>
                </p:nvPicPr>
                <p:blipFill>
                  <a:blip r:embed="rId340"/>
                  <a:stretch>
                    <a:fillRect/>
                  </a:stretch>
                </p:blipFill>
                <p:spPr>
                  <a:xfrm>
                    <a:off x="4172957" y="5496664"/>
                    <a:ext cx="30905"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26" name="筆跡 225">
                    <a:extLst>
                      <a:ext uri="{FF2B5EF4-FFF2-40B4-BE49-F238E27FC236}">
                        <a16:creationId xmlns:a16="http://schemas.microsoft.com/office/drawing/2014/main" id="{1379639A-B402-4223-A71F-726193FF02A2}"/>
                      </a:ext>
                    </a:extLst>
                  </p14:cNvPr>
                  <p14:cNvContentPartPr/>
                  <p14:nvPr/>
                </p14:nvContentPartPr>
                <p14:xfrm>
                  <a:off x="4256699" y="5262664"/>
                  <a:ext cx="105120" cy="100440"/>
                </p14:xfrm>
              </p:contentPart>
            </mc:Choice>
            <mc:Fallback>
              <p:pic>
                <p:nvPicPr>
                  <p:cNvPr id="226" name="筆跡 225">
                    <a:extLst>
                      <a:ext uri="{FF2B5EF4-FFF2-40B4-BE49-F238E27FC236}">
                        <a16:creationId xmlns:a16="http://schemas.microsoft.com/office/drawing/2014/main" id="{1379639A-B402-4223-A71F-726193FF02A2}"/>
                      </a:ext>
                    </a:extLst>
                  </p:cNvPr>
                  <p:cNvPicPr/>
                  <p:nvPr/>
                </p:nvPicPr>
                <p:blipFill>
                  <a:blip r:embed="rId355"/>
                  <a:stretch>
                    <a:fillRect/>
                  </a:stretch>
                </p:blipFill>
                <p:spPr>
                  <a:xfrm>
                    <a:off x="4243893" y="5249164"/>
                    <a:ext cx="131267" cy="1269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27" name="筆跡 226">
                    <a:extLst>
                      <a:ext uri="{FF2B5EF4-FFF2-40B4-BE49-F238E27FC236}">
                        <a16:creationId xmlns:a16="http://schemas.microsoft.com/office/drawing/2014/main" id="{46A98522-E1FB-474C-8779-ACE72335436F}"/>
                      </a:ext>
                    </a:extLst>
                  </p14:cNvPr>
                  <p14:cNvContentPartPr/>
                  <p14:nvPr/>
                </p14:nvContentPartPr>
                <p14:xfrm>
                  <a:off x="4433099" y="5290744"/>
                  <a:ext cx="103320" cy="299160"/>
                </p14:xfrm>
              </p:contentPart>
            </mc:Choice>
            <mc:Fallback>
              <p:pic>
                <p:nvPicPr>
                  <p:cNvPr id="227" name="筆跡 226">
                    <a:extLst>
                      <a:ext uri="{FF2B5EF4-FFF2-40B4-BE49-F238E27FC236}">
                        <a16:creationId xmlns:a16="http://schemas.microsoft.com/office/drawing/2014/main" id="{46A98522-E1FB-474C-8779-ACE72335436F}"/>
                      </a:ext>
                    </a:extLst>
                  </p:cNvPr>
                  <p:cNvPicPr/>
                  <p:nvPr/>
                </p:nvPicPr>
                <p:blipFill>
                  <a:blip r:embed="rId357"/>
                  <a:stretch>
                    <a:fillRect/>
                  </a:stretch>
                </p:blipFill>
                <p:spPr>
                  <a:xfrm>
                    <a:off x="4419785" y="5277220"/>
                    <a:ext cx="129416" cy="325668"/>
                  </a:xfrm>
                  <a:prstGeom prst="rect">
                    <a:avLst/>
                  </a:prstGeom>
                </p:spPr>
              </p:pic>
            </mc:Fallback>
          </mc:AlternateContent>
        </p:grpSp>
        <p:grpSp>
          <p:nvGrpSpPr>
            <p:cNvPr id="234" name="群組 233">
              <a:extLst>
                <a:ext uri="{FF2B5EF4-FFF2-40B4-BE49-F238E27FC236}">
                  <a16:creationId xmlns:a16="http://schemas.microsoft.com/office/drawing/2014/main" id="{0C540FC7-D293-409B-AF38-0E73F6BBAB26}"/>
                </a:ext>
              </a:extLst>
            </p:cNvPr>
            <p:cNvGrpSpPr/>
            <p:nvPr/>
          </p:nvGrpSpPr>
          <p:grpSpPr>
            <a:xfrm>
              <a:off x="4676459" y="5286424"/>
              <a:ext cx="527040" cy="455400"/>
              <a:chOff x="4676459" y="5286424"/>
              <a:chExt cx="527040" cy="455400"/>
            </a:xfrm>
          </p:grpSpPr>
          <mc:AlternateContent xmlns:mc="http://schemas.openxmlformats.org/markup-compatibility/2006">
            <mc:Choice xmlns:p14="http://schemas.microsoft.com/office/powerpoint/2010/main" Requires="p14">
              <p:contentPart p14:bwMode="auto" r:id="rId358">
                <p14:nvContentPartPr>
                  <p14:cNvPr id="230" name="筆跡 229">
                    <a:extLst>
                      <a:ext uri="{FF2B5EF4-FFF2-40B4-BE49-F238E27FC236}">
                        <a16:creationId xmlns:a16="http://schemas.microsoft.com/office/drawing/2014/main" id="{C9605762-7929-4EAE-92E0-7946509CC465}"/>
                      </a:ext>
                    </a:extLst>
                  </p14:cNvPr>
                  <p14:cNvContentPartPr/>
                  <p14:nvPr/>
                </p14:nvContentPartPr>
                <p14:xfrm>
                  <a:off x="4676459" y="5488384"/>
                  <a:ext cx="147240" cy="9000"/>
                </p14:xfrm>
              </p:contentPart>
            </mc:Choice>
            <mc:Fallback>
              <p:pic>
                <p:nvPicPr>
                  <p:cNvPr id="230" name="筆跡 229">
                    <a:extLst>
                      <a:ext uri="{FF2B5EF4-FFF2-40B4-BE49-F238E27FC236}">
                        <a16:creationId xmlns:a16="http://schemas.microsoft.com/office/drawing/2014/main" id="{C9605762-7929-4EAE-92E0-7946509CC465}"/>
                      </a:ext>
                    </a:extLst>
                  </p:cNvPr>
                  <p:cNvPicPr/>
                  <p:nvPr/>
                </p:nvPicPr>
                <p:blipFill>
                  <a:blip r:embed="rId359"/>
                  <a:stretch>
                    <a:fillRect/>
                  </a:stretch>
                </p:blipFill>
                <p:spPr>
                  <a:xfrm>
                    <a:off x="4663122" y="5475149"/>
                    <a:ext cx="173380" cy="34941"/>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31" name="筆跡 230">
                    <a:extLst>
                      <a:ext uri="{FF2B5EF4-FFF2-40B4-BE49-F238E27FC236}">
                        <a16:creationId xmlns:a16="http://schemas.microsoft.com/office/drawing/2014/main" id="{BE37DDF5-810A-4B8F-91A8-E291B5B72F7D}"/>
                      </a:ext>
                    </a:extLst>
                  </p14:cNvPr>
                  <p14:cNvContentPartPr/>
                  <p14:nvPr/>
                </p14:nvContentPartPr>
                <p14:xfrm>
                  <a:off x="4932419" y="5507464"/>
                  <a:ext cx="271080" cy="16920"/>
                </p14:xfrm>
              </p:contentPart>
            </mc:Choice>
            <mc:Fallback>
              <p:pic>
                <p:nvPicPr>
                  <p:cNvPr id="231" name="筆跡 230">
                    <a:extLst>
                      <a:ext uri="{FF2B5EF4-FFF2-40B4-BE49-F238E27FC236}">
                        <a16:creationId xmlns:a16="http://schemas.microsoft.com/office/drawing/2014/main" id="{BE37DDF5-810A-4B8F-91A8-E291B5B72F7D}"/>
                      </a:ext>
                    </a:extLst>
                  </p:cNvPr>
                  <p:cNvPicPr/>
                  <p:nvPr/>
                </p:nvPicPr>
                <p:blipFill>
                  <a:blip r:embed="rId361"/>
                  <a:stretch>
                    <a:fillRect/>
                  </a:stretch>
                </p:blipFill>
                <p:spPr>
                  <a:xfrm>
                    <a:off x="4919078" y="5494774"/>
                    <a:ext cx="297227" cy="42829"/>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32" name="筆跡 231">
                    <a:extLst>
                      <a:ext uri="{FF2B5EF4-FFF2-40B4-BE49-F238E27FC236}">
                        <a16:creationId xmlns:a16="http://schemas.microsoft.com/office/drawing/2014/main" id="{68BA4D9C-88B0-40D2-B83B-C5A60DE7BFCD}"/>
                      </a:ext>
                    </a:extLst>
                  </p14:cNvPr>
                  <p14:cNvContentPartPr/>
                  <p14:nvPr/>
                </p14:nvContentPartPr>
                <p14:xfrm>
                  <a:off x="5015939" y="5614024"/>
                  <a:ext cx="141480" cy="127800"/>
                </p14:xfrm>
              </p:contentPart>
            </mc:Choice>
            <mc:Fallback>
              <p:pic>
                <p:nvPicPr>
                  <p:cNvPr id="232" name="筆跡 231">
                    <a:extLst>
                      <a:ext uri="{FF2B5EF4-FFF2-40B4-BE49-F238E27FC236}">
                        <a16:creationId xmlns:a16="http://schemas.microsoft.com/office/drawing/2014/main" id="{68BA4D9C-88B0-40D2-B83B-C5A60DE7BFCD}"/>
                      </a:ext>
                    </a:extLst>
                  </p:cNvPr>
                  <p:cNvPicPr/>
                  <p:nvPr/>
                </p:nvPicPr>
                <p:blipFill>
                  <a:blip r:embed="rId363"/>
                  <a:stretch>
                    <a:fillRect/>
                  </a:stretch>
                </p:blipFill>
                <p:spPr>
                  <a:xfrm>
                    <a:off x="5002592" y="5600543"/>
                    <a:ext cx="167640" cy="154223"/>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33" name="筆跡 232">
                    <a:extLst>
                      <a:ext uri="{FF2B5EF4-FFF2-40B4-BE49-F238E27FC236}">
                        <a16:creationId xmlns:a16="http://schemas.microsoft.com/office/drawing/2014/main" id="{1C4858B2-D652-46CE-B27C-6006EAC29D53}"/>
                      </a:ext>
                    </a:extLst>
                  </p14:cNvPr>
                  <p14:cNvContentPartPr/>
                  <p14:nvPr/>
                </p14:nvContentPartPr>
                <p14:xfrm>
                  <a:off x="4978499" y="5286424"/>
                  <a:ext cx="168120" cy="175320"/>
                </p14:xfrm>
              </p:contentPart>
            </mc:Choice>
            <mc:Fallback>
              <p:pic>
                <p:nvPicPr>
                  <p:cNvPr id="233" name="筆跡 232">
                    <a:extLst>
                      <a:ext uri="{FF2B5EF4-FFF2-40B4-BE49-F238E27FC236}">
                        <a16:creationId xmlns:a16="http://schemas.microsoft.com/office/drawing/2014/main" id="{1C4858B2-D652-46CE-B27C-6006EAC29D53}"/>
                      </a:ext>
                    </a:extLst>
                  </p:cNvPr>
                  <p:cNvPicPr/>
                  <p:nvPr/>
                </p:nvPicPr>
                <p:blipFill>
                  <a:blip r:embed="rId365"/>
                  <a:stretch>
                    <a:fillRect/>
                  </a:stretch>
                </p:blipFill>
                <p:spPr>
                  <a:xfrm>
                    <a:off x="4965690" y="5272896"/>
                    <a:ext cx="194272" cy="201834"/>
                  </a:xfrm>
                  <a:prstGeom prst="rect">
                    <a:avLst/>
                  </a:prstGeom>
                </p:spPr>
              </p:pic>
            </mc:Fallback>
          </mc:AlternateContent>
        </p:grpSp>
        <p:grpSp>
          <p:nvGrpSpPr>
            <p:cNvPr id="258" name="群組 257">
              <a:extLst>
                <a:ext uri="{FF2B5EF4-FFF2-40B4-BE49-F238E27FC236}">
                  <a16:creationId xmlns:a16="http://schemas.microsoft.com/office/drawing/2014/main" id="{90295475-6EAB-4DFE-8519-455EFBC9C60E}"/>
                </a:ext>
              </a:extLst>
            </p:cNvPr>
            <p:cNvGrpSpPr/>
            <p:nvPr/>
          </p:nvGrpSpPr>
          <p:grpSpPr>
            <a:xfrm>
              <a:off x="5337419" y="5327104"/>
              <a:ext cx="1440000" cy="540000"/>
              <a:chOff x="5337419" y="5327104"/>
              <a:chExt cx="1440000" cy="540000"/>
            </a:xfrm>
          </p:grpSpPr>
          <mc:AlternateContent xmlns:mc="http://schemas.openxmlformats.org/markup-compatibility/2006">
            <mc:Choice xmlns:p14="http://schemas.microsoft.com/office/powerpoint/2010/main" Requires="p14">
              <p:contentPart p14:bwMode="auto" r:id="rId366">
                <p14:nvContentPartPr>
                  <p14:cNvPr id="235" name="筆跡 234">
                    <a:extLst>
                      <a:ext uri="{FF2B5EF4-FFF2-40B4-BE49-F238E27FC236}">
                        <a16:creationId xmlns:a16="http://schemas.microsoft.com/office/drawing/2014/main" id="{D3AE0B78-AA90-4C8A-ADE2-E366AD4DD7B4}"/>
                      </a:ext>
                    </a:extLst>
                  </p14:cNvPr>
                  <p14:cNvContentPartPr/>
                  <p14:nvPr/>
                </p14:nvContentPartPr>
                <p14:xfrm>
                  <a:off x="5337419" y="5327104"/>
                  <a:ext cx="218520" cy="23040"/>
                </p14:xfrm>
              </p:contentPart>
            </mc:Choice>
            <mc:Fallback>
              <p:pic>
                <p:nvPicPr>
                  <p:cNvPr id="235" name="筆跡 234">
                    <a:extLst>
                      <a:ext uri="{FF2B5EF4-FFF2-40B4-BE49-F238E27FC236}">
                        <a16:creationId xmlns:a16="http://schemas.microsoft.com/office/drawing/2014/main" id="{D3AE0B78-AA90-4C8A-ADE2-E366AD4DD7B4}"/>
                      </a:ext>
                    </a:extLst>
                  </p:cNvPr>
                  <p:cNvPicPr/>
                  <p:nvPr/>
                </p:nvPicPr>
                <p:blipFill>
                  <a:blip r:embed="rId367"/>
                  <a:stretch>
                    <a:fillRect/>
                  </a:stretch>
                </p:blipFill>
                <p:spPr>
                  <a:xfrm>
                    <a:off x="5324095" y="5313709"/>
                    <a:ext cx="244636" cy="49295"/>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36" name="筆跡 235">
                    <a:extLst>
                      <a:ext uri="{FF2B5EF4-FFF2-40B4-BE49-F238E27FC236}">
                        <a16:creationId xmlns:a16="http://schemas.microsoft.com/office/drawing/2014/main" id="{DD59C07F-0A25-4AC5-9D0C-A5B223231BFF}"/>
                      </a:ext>
                    </a:extLst>
                  </p14:cNvPr>
                  <p14:cNvContentPartPr/>
                  <p14:nvPr/>
                </p14:nvContentPartPr>
                <p14:xfrm>
                  <a:off x="5366939" y="5361664"/>
                  <a:ext cx="199800" cy="213480"/>
                </p14:xfrm>
              </p:contentPart>
            </mc:Choice>
            <mc:Fallback>
              <p:pic>
                <p:nvPicPr>
                  <p:cNvPr id="236" name="筆跡 235">
                    <a:extLst>
                      <a:ext uri="{FF2B5EF4-FFF2-40B4-BE49-F238E27FC236}">
                        <a16:creationId xmlns:a16="http://schemas.microsoft.com/office/drawing/2014/main" id="{DD59C07F-0A25-4AC5-9D0C-A5B223231BFF}"/>
                      </a:ext>
                    </a:extLst>
                  </p:cNvPr>
                  <p:cNvPicPr/>
                  <p:nvPr/>
                </p:nvPicPr>
                <p:blipFill>
                  <a:blip r:embed="rId369"/>
                  <a:stretch>
                    <a:fillRect/>
                  </a:stretch>
                </p:blipFill>
                <p:spPr>
                  <a:xfrm>
                    <a:off x="5353583" y="5348153"/>
                    <a:ext cx="225977" cy="239962"/>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38" name="筆跡 237">
                    <a:extLst>
                      <a:ext uri="{FF2B5EF4-FFF2-40B4-BE49-F238E27FC236}">
                        <a16:creationId xmlns:a16="http://schemas.microsoft.com/office/drawing/2014/main" id="{65E72D4B-3258-4C95-8345-E275FC948FC1}"/>
                      </a:ext>
                    </a:extLst>
                  </p14:cNvPr>
                  <p14:cNvContentPartPr/>
                  <p14:nvPr/>
                </p14:nvContentPartPr>
                <p14:xfrm>
                  <a:off x="5671139" y="5372104"/>
                  <a:ext cx="149760" cy="18360"/>
                </p14:xfrm>
              </p:contentPart>
            </mc:Choice>
            <mc:Fallback>
              <p:pic>
                <p:nvPicPr>
                  <p:cNvPr id="238" name="筆跡 237">
                    <a:extLst>
                      <a:ext uri="{FF2B5EF4-FFF2-40B4-BE49-F238E27FC236}">
                        <a16:creationId xmlns:a16="http://schemas.microsoft.com/office/drawing/2014/main" id="{65E72D4B-3258-4C95-8345-E275FC948FC1}"/>
                      </a:ext>
                    </a:extLst>
                  </p:cNvPr>
                  <p:cNvPicPr/>
                  <p:nvPr/>
                </p:nvPicPr>
                <p:blipFill>
                  <a:blip r:embed="rId371"/>
                  <a:stretch>
                    <a:fillRect/>
                  </a:stretch>
                </p:blipFill>
                <p:spPr>
                  <a:xfrm>
                    <a:off x="5657815" y="5359144"/>
                    <a:ext cx="175875" cy="448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39" name="筆跡 238">
                    <a:extLst>
                      <a:ext uri="{FF2B5EF4-FFF2-40B4-BE49-F238E27FC236}">
                        <a16:creationId xmlns:a16="http://schemas.microsoft.com/office/drawing/2014/main" id="{5A14561F-C5FA-4BE4-929D-02DD69B8C31D}"/>
                      </a:ext>
                    </a:extLst>
                  </p14:cNvPr>
                  <p14:cNvContentPartPr/>
                  <p14:nvPr/>
                </p14:nvContentPartPr>
                <p14:xfrm>
                  <a:off x="5671139" y="5378584"/>
                  <a:ext cx="360" cy="360"/>
                </p14:xfrm>
              </p:contentPart>
            </mc:Choice>
            <mc:Fallback>
              <p:pic>
                <p:nvPicPr>
                  <p:cNvPr id="239" name="筆跡 238">
                    <a:extLst>
                      <a:ext uri="{FF2B5EF4-FFF2-40B4-BE49-F238E27FC236}">
                        <a16:creationId xmlns:a16="http://schemas.microsoft.com/office/drawing/2014/main" id="{5A14561F-C5FA-4BE4-929D-02DD69B8C31D}"/>
                      </a:ext>
                    </a:extLst>
                  </p:cNvPr>
                  <p:cNvPicPr/>
                  <p:nvPr/>
                </p:nvPicPr>
                <p:blipFill>
                  <a:blip r:embed="rId340"/>
                  <a:stretch>
                    <a:fillRect/>
                  </a:stretch>
                </p:blipFill>
                <p:spPr>
                  <a:xfrm>
                    <a:off x="5662139" y="536994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40" name="筆跡 239">
                    <a:extLst>
                      <a:ext uri="{FF2B5EF4-FFF2-40B4-BE49-F238E27FC236}">
                        <a16:creationId xmlns:a16="http://schemas.microsoft.com/office/drawing/2014/main" id="{6F6AE604-52ED-4876-9C6D-D88E258FC13B}"/>
                      </a:ext>
                    </a:extLst>
                  </p14:cNvPr>
                  <p14:cNvContentPartPr/>
                  <p14:nvPr/>
                </p14:nvContentPartPr>
                <p14:xfrm>
                  <a:off x="5671139" y="5378584"/>
                  <a:ext cx="109440" cy="219600"/>
                </p14:xfrm>
              </p:contentPart>
            </mc:Choice>
            <mc:Fallback>
              <p:pic>
                <p:nvPicPr>
                  <p:cNvPr id="240" name="筆跡 239">
                    <a:extLst>
                      <a:ext uri="{FF2B5EF4-FFF2-40B4-BE49-F238E27FC236}">
                        <a16:creationId xmlns:a16="http://schemas.microsoft.com/office/drawing/2014/main" id="{6F6AE604-52ED-4876-9C6D-D88E258FC13B}"/>
                      </a:ext>
                    </a:extLst>
                  </p:cNvPr>
                  <p:cNvPicPr/>
                  <p:nvPr/>
                </p:nvPicPr>
                <p:blipFill>
                  <a:blip r:embed="rId374"/>
                  <a:stretch>
                    <a:fillRect/>
                  </a:stretch>
                </p:blipFill>
                <p:spPr>
                  <a:xfrm>
                    <a:off x="5657793" y="5365603"/>
                    <a:ext cx="135599" cy="246103"/>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41" name="筆跡 240">
                    <a:extLst>
                      <a:ext uri="{FF2B5EF4-FFF2-40B4-BE49-F238E27FC236}">
                        <a16:creationId xmlns:a16="http://schemas.microsoft.com/office/drawing/2014/main" id="{38B9FCE4-8E5F-4B57-A55D-565B97C19257}"/>
                      </a:ext>
                    </a:extLst>
                  </p14:cNvPr>
                  <p14:cNvContentPartPr/>
                  <p14:nvPr/>
                </p14:nvContentPartPr>
                <p14:xfrm>
                  <a:off x="5711099" y="5499184"/>
                  <a:ext cx="136800" cy="4680"/>
                </p14:xfrm>
              </p:contentPart>
            </mc:Choice>
            <mc:Fallback>
              <p:pic>
                <p:nvPicPr>
                  <p:cNvPr id="241" name="筆跡 240">
                    <a:extLst>
                      <a:ext uri="{FF2B5EF4-FFF2-40B4-BE49-F238E27FC236}">
                        <a16:creationId xmlns:a16="http://schemas.microsoft.com/office/drawing/2014/main" id="{38B9FCE4-8E5F-4B57-A55D-565B97C19257}"/>
                      </a:ext>
                    </a:extLst>
                  </p:cNvPr>
                  <p:cNvPicPr/>
                  <p:nvPr/>
                </p:nvPicPr>
                <p:blipFill>
                  <a:blip r:embed="rId376"/>
                  <a:stretch>
                    <a:fillRect/>
                  </a:stretch>
                </p:blipFill>
                <p:spPr>
                  <a:xfrm>
                    <a:off x="5697740" y="5486184"/>
                    <a:ext cx="162984" cy="3016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42" name="筆跡 241">
                    <a:extLst>
                      <a:ext uri="{FF2B5EF4-FFF2-40B4-BE49-F238E27FC236}">
                        <a16:creationId xmlns:a16="http://schemas.microsoft.com/office/drawing/2014/main" id="{3BA78AA3-3AB4-4F19-9AD3-52F062B387B7}"/>
                      </a:ext>
                    </a:extLst>
                  </p14:cNvPr>
                  <p14:cNvContentPartPr/>
                  <p14:nvPr/>
                </p14:nvContentPartPr>
                <p14:xfrm>
                  <a:off x="5909459" y="5333584"/>
                  <a:ext cx="56160" cy="342000"/>
                </p14:xfrm>
              </p:contentPart>
            </mc:Choice>
            <mc:Fallback>
              <p:pic>
                <p:nvPicPr>
                  <p:cNvPr id="242" name="筆跡 241">
                    <a:extLst>
                      <a:ext uri="{FF2B5EF4-FFF2-40B4-BE49-F238E27FC236}">
                        <a16:creationId xmlns:a16="http://schemas.microsoft.com/office/drawing/2014/main" id="{3BA78AA3-3AB4-4F19-9AD3-52F062B387B7}"/>
                      </a:ext>
                    </a:extLst>
                  </p:cNvPr>
                  <p:cNvPicPr/>
                  <p:nvPr/>
                </p:nvPicPr>
                <p:blipFill>
                  <a:blip r:embed="rId378"/>
                  <a:stretch>
                    <a:fillRect/>
                  </a:stretch>
                </p:blipFill>
                <p:spPr>
                  <a:xfrm>
                    <a:off x="5896088" y="5320056"/>
                    <a:ext cx="82368" cy="368516"/>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43" name="筆跡 242">
                    <a:extLst>
                      <a:ext uri="{FF2B5EF4-FFF2-40B4-BE49-F238E27FC236}">
                        <a16:creationId xmlns:a16="http://schemas.microsoft.com/office/drawing/2014/main" id="{258F1556-99C6-4433-BCC8-69FD60AAB971}"/>
                      </a:ext>
                    </a:extLst>
                  </p14:cNvPr>
                  <p14:cNvContentPartPr/>
                  <p14:nvPr/>
                </p14:nvContentPartPr>
                <p14:xfrm>
                  <a:off x="6027899" y="5408824"/>
                  <a:ext cx="151560" cy="187200"/>
                </p14:xfrm>
              </p:contentPart>
            </mc:Choice>
            <mc:Fallback>
              <p:pic>
                <p:nvPicPr>
                  <p:cNvPr id="243" name="筆跡 242">
                    <a:extLst>
                      <a:ext uri="{FF2B5EF4-FFF2-40B4-BE49-F238E27FC236}">
                        <a16:creationId xmlns:a16="http://schemas.microsoft.com/office/drawing/2014/main" id="{258F1556-99C6-4433-BCC8-69FD60AAB971}"/>
                      </a:ext>
                    </a:extLst>
                  </p:cNvPr>
                  <p:cNvPicPr/>
                  <p:nvPr/>
                </p:nvPicPr>
                <p:blipFill>
                  <a:blip r:embed="rId380"/>
                  <a:stretch>
                    <a:fillRect/>
                  </a:stretch>
                </p:blipFill>
                <p:spPr>
                  <a:xfrm>
                    <a:off x="6014557" y="5395298"/>
                    <a:ext cx="177709" cy="213711"/>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44" name="筆跡 243">
                    <a:extLst>
                      <a:ext uri="{FF2B5EF4-FFF2-40B4-BE49-F238E27FC236}">
                        <a16:creationId xmlns:a16="http://schemas.microsoft.com/office/drawing/2014/main" id="{9BA07A95-5DD9-4ADB-A341-633BC3293331}"/>
                      </a:ext>
                    </a:extLst>
                  </p14:cNvPr>
                  <p14:cNvContentPartPr/>
                  <p14:nvPr/>
                </p14:nvContentPartPr>
                <p14:xfrm>
                  <a:off x="6048779" y="5423944"/>
                  <a:ext cx="130320" cy="193680"/>
                </p14:xfrm>
              </p:contentPart>
            </mc:Choice>
            <mc:Fallback>
              <p:pic>
                <p:nvPicPr>
                  <p:cNvPr id="244" name="筆跡 243">
                    <a:extLst>
                      <a:ext uri="{FF2B5EF4-FFF2-40B4-BE49-F238E27FC236}">
                        <a16:creationId xmlns:a16="http://schemas.microsoft.com/office/drawing/2014/main" id="{9BA07A95-5DD9-4ADB-A341-633BC3293331}"/>
                      </a:ext>
                    </a:extLst>
                  </p:cNvPr>
                  <p:cNvPicPr/>
                  <p:nvPr/>
                </p:nvPicPr>
                <p:blipFill>
                  <a:blip r:embed="rId382"/>
                  <a:stretch>
                    <a:fillRect/>
                  </a:stretch>
                </p:blipFill>
                <p:spPr>
                  <a:xfrm>
                    <a:off x="6035481" y="5410419"/>
                    <a:ext cx="156384" cy="220189"/>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45" name="筆跡 244">
                    <a:extLst>
                      <a:ext uri="{FF2B5EF4-FFF2-40B4-BE49-F238E27FC236}">
                        <a16:creationId xmlns:a16="http://schemas.microsoft.com/office/drawing/2014/main" id="{F8AE1B39-6A8D-4C8D-B4E0-5723567E4AB4}"/>
                      </a:ext>
                    </a:extLst>
                  </p14:cNvPr>
                  <p14:cNvContentPartPr/>
                  <p14:nvPr/>
                </p14:nvContentPartPr>
                <p14:xfrm>
                  <a:off x="6193499" y="5585584"/>
                  <a:ext cx="86400" cy="70560"/>
                </p14:xfrm>
              </p:contentPart>
            </mc:Choice>
            <mc:Fallback>
              <p:pic>
                <p:nvPicPr>
                  <p:cNvPr id="245" name="筆跡 244">
                    <a:extLst>
                      <a:ext uri="{FF2B5EF4-FFF2-40B4-BE49-F238E27FC236}">
                        <a16:creationId xmlns:a16="http://schemas.microsoft.com/office/drawing/2014/main" id="{F8AE1B39-6A8D-4C8D-B4E0-5723567E4AB4}"/>
                      </a:ext>
                    </a:extLst>
                  </p:cNvPr>
                  <p:cNvPicPr/>
                  <p:nvPr/>
                </p:nvPicPr>
                <p:blipFill>
                  <a:blip r:embed="rId384"/>
                  <a:stretch>
                    <a:fillRect/>
                  </a:stretch>
                </p:blipFill>
                <p:spPr>
                  <a:xfrm>
                    <a:off x="6180699" y="5572657"/>
                    <a:ext cx="112533" cy="96953"/>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46" name="筆跡 245">
                    <a:extLst>
                      <a:ext uri="{FF2B5EF4-FFF2-40B4-BE49-F238E27FC236}">
                        <a16:creationId xmlns:a16="http://schemas.microsoft.com/office/drawing/2014/main" id="{11F735E2-393D-4AC8-8F13-5A55879CBD38}"/>
                      </a:ext>
                    </a:extLst>
                  </p14:cNvPr>
                  <p14:cNvContentPartPr/>
                  <p14:nvPr/>
                </p14:nvContentPartPr>
                <p14:xfrm>
                  <a:off x="6218699" y="5533384"/>
                  <a:ext cx="15120" cy="360"/>
                </p14:xfrm>
              </p:contentPart>
            </mc:Choice>
            <mc:Fallback>
              <p:pic>
                <p:nvPicPr>
                  <p:cNvPr id="246" name="筆跡 245">
                    <a:extLst>
                      <a:ext uri="{FF2B5EF4-FFF2-40B4-BE49-F238E27FC236}">
                        <a16:creationId xmlns:a16="http://schemas.microsoft.com/office/drawing/2014/main" id="{11F735E2-393D-4AC8-8F13-5A55879CBD38}"/>
                      </a:ext>
                    </a:extLst>
                  </p:cNvPr>
                  <p:cNvPicPr/>
                  <p:nvPr/>
                </p:nvPicPr>
                <p:blipFill>
                  <a:blip r:embed="rId386"/>
                  <a:stretch>
                    <a:fillRect/>
                  </a:stretch>
                </p:blipFill>
                <p:spPr>
                  <a:xfrm>
                    <a:off x="6206186" y="5524384"/>
                    <a:ext cx="40668"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247" name="筆跡 246">
                    <a:extLst>
                      <a:ext uri="{FF2B5EF4-FFF2-40B4-BE49-F238E27FC236}">
                        <a16:creationId xmlns:a16="http://schemas.microsoft.com/office/drawing/2014/main" id="{BA7FE210-2515-42C1-96AB-3B98BDD21F0C}"/>
                      </a:ext>
                    </a:extLst>
                  </p14:cNvPr>
                  <p14:cNvContentPartPr/>
                  <p14:nvPr/>
                </p14:nvContentPartPr>
                <p14:xfrm>
                  <a:off x="6342539" y="5462464"/>
                  <a:ext cx="119880" cy="170280"/>
                </p14:xfrm>
              </p:contentPart>
            </mc:Choice>
            <mc:Fallback>
              <p:pic>
                <p:nvPicPr>
                  <p:cNvPr id="247" name="筆跡 246">
                    <a:extLst>
                      <a:ext uri="{FF2B5EF4-FFF2-40B4-BE49-F238E27FC236}">
                        <a16:creationId xmlns:a16="http://schemas.microsoft.com/office/drawing/2014/main" id="{BA7FE210-2515-42C1-96AB-3B98BDD21F0C}"/>
                      </a:ext>
                    </a:extLst>
                  </p:cNvPr>
                  <p:cNvPicPr/>
                  <p:nvPr/>
                </p:nvPicPr>
                <p:blipFill>
                  <a:blip r:embed="rId388"/>
                  <a:stretch>
                    <a:fillRect/>
                  </a:stretch>
                </p:blipFill>
                <p:spPr>
                  <a:xfrm>
                    <a:off x="6329219" y="5448950"/>
                    <a:ext cx="145987" cy="196768"/>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248" name="筆跡 247">
                    <a:extLst>
                      <a:ext uri="{FF2B5EF4-FFF2-40B4-BE49-F238E27FC236}">
                        <a16:creationId xmlns:a16="http://schemas.microsoft.com/office/drawing/2014/main" id="{F3B49BB3-8144-4EA4-A647-5D497208CD23}"/>
                      </a:ext>
                    </a:extLst>
                  </p14:cNvPr>
                  <p14:cNvContentPartPr/>
                  <p14:nvPr/>
                </p14:nvContentPartPr>
                <p14:xfrm>
                  <a:off x="6346859" y="5479744"/>
                  <a:ext cx="113760" cy="124920"/>
                </p14:xfrm>
              </p:contentPart>
            </mc:Choice>
            <mc:Fallback>
              <p:pic>
                <p:nvPicPr>
                  <p:cNvPr id="248" name="筆跡 247">
                    <a:extLst>
                      <a:ext uri="{FF2B5EF4-FFF2-40B4-BE49-F238E27FC236}">
                        <a16:creationId xmlns:a16="http://schemas.microsoft.com/office/drawing/2014/main" id="{F3B49BB3-8144-4EA4-A647-5D497208CD23}"/>
                      </a:ext>
                    </a:extLst>
                  </p:cNvPr>
                  <p:cNvPicPr/>
                  <p:nvPr/>
                </p:nvPicPr>
                <p:blipFill>
                  <a:blip r:embed="rId390"/>
                  <a:stretch>
                    <a:fillRect/>
                  </a:stretch>
                </p:blipFill>
                <p:spPr>
                  <a:xfrm>
                    <a:off x="6333507" y="5466225"/>
                    <a:ext cx="139930" cy="151418"/>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249" name="筆跡 248">
                    <a:extLst>
                      <a:ext uri="{FF2B5EF4-FFF2-40B4-BE49-F238E27FC236}">
                        <a16:creationId xmlns:a16="http://schemas.microsoft.com/office/drawing/2014/main" id="{BF74D848-7E79-44EE-B4FD-27C150A48E2D}"/>
                      </a:ext>
                    </a:extLst>
                  </p14:cNvPr>
                  <p14:cNvContentPartPr/>
                  <p14:nvPr/>
                </p14:nvContentPartPr>
                <p14:xfrm>
                  <a:off x="6451259" y="5621584"/>
                  <a:ext cx="147600" cy="216000"/>
                </p14:xfrm>
              </p:contentPart>
            </mc:Choice>
            <mc:Fallback>
              <p:pic>
                <p:nvPicPr>
                  <p:cNvPr id="249" name="筆跡 248">
                    <a:extLst>
                      <a:ext uri="{FF2B5EF4-FFF2-40B4-BE49-F238E27FC236}">
                        <a16:creationId xmlns:a16="http://schemas.microsoft.com/office/drawing/2014/main" id="{BF74D848-7E79-44EE-B4FD-27C150A48E2D}"/>
                      </a:ext>
                    </a:extLst>
                  </p:cNvPr>
                  <p:cNvPicPr/>
                  <p:nvPr/>
                </p:nvPicPr>
                <p:blipFill>
                  <a:blip r:embed="rId392"/>
                  <a:stretch>
                    <a:fillRect/>
                  </a:stretch>
                </p:blipFill>
                <p:spPr>
                  <a:xfrm>
                    <a:off x="6438471" y="5608050"/>
                    <a:ext cx="173710" cy="242526"/>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250" name="筆跡 249">
                    <a:extLst>
                      <a:ext uri="{FF2B5EF4-FFF2-40B4-BE49-F238E27FC236}">
                        <a16:creationId xmlns:a16="http://schemas.microsoft.com/office/drawing/2014/main" id="{AD2EFBC9-C5CD-4021-83A1-4F62FF3CF34D}"/>
                      </a:ext>
                    </a:extLst>
                  </p14:cNvPr>
                  <p14:cNvContentPartPr/>
                  <p14:nvPr/>
                </p14:nvContentPartPr>
                <p14:xfrm>
                  <a:off x="6531539" y="5526904"/>
                  <a:ext cx="23400" cy="360"/>
                </p14:xfrm>
              </p:contentPart>
            </mc:Choice>
            <mc:Fallback>
              <p:pic>
                <p:nvPicPr>
                  <p:cNvPr id="250" name="筆跡 249">
                    <a:extLst>
                      <a:ext uri="{FF2B5EF4-FFF2-40B4-BE49-F238E27FC236}">
                        <a16:creationId xmlns:a16="http://schemas.microsoft.com/office/drawing/2014/main" id="{AD2EFBC9-C5CD-4021-83A1-4F62FF3CF34D}"/>
                      </a:ext>
                    </a:extLst>
                  </p:cNvPr>
                  <p:cNvPicPr/>
                  <p:nvPr/>
                </p:nvPicPr>
                <p:blipFill>
                  <a:blip r:embed="rId394"/>
                  <a:stretch>
                    <a:fillRect/>
                  </a:stretch>
                </p:blipFill>
                <p:spPr>
                  <a:xfrm>
                    <a:off x="6518244" y="5517904"/>
                    <a:ext cx="49459"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251" name="筆跡 250">
                    <a:extLst>
                      <a:ext uri="{FF2B5EF4-FFF2-40B4-BE49-F238E27FC236}">
                        <a16:creationId xmlns:a16="http://schemas.microsoft.com/office/drawing/2014/main" id="{48C4F9DD-6D33-4DDB-AE84-AA71F29D7041}"/>
                      </a:ext>
                    </a:extLst>
                  </p14:cNvPr>
                  <p14:cNvContentPartPr/>
                  <p14:nvPr/>
                </p14:nvContentPartPr>
                <p14:xfrm>
                  <a:off x="6636299" y="5410984"/>
                  <a:ext cx="141120" cy="275400"/>
                </p14:xfrm>
              </p:contentPart>
            </mc:Choice>
            <mc:Fallback>
              <p:pic>
                <p:nvPicPr>
                  <p:cNvPr id="251" name="筆跡 250">
                    <a:extLst>
                      <a:ext uri="{FF2B5EF4-FFF2-40B4-BE49-F238E27FC236}">
                        <a16:creationId xmlns:a16="http://schemas.microsoft.com/office/drawing/2014/main" id="{48C4F9DD-6D33-4DDB-AE84-AA71F29D7041}"/>
                      </a:ext>
                    </a:extLst>
                  </p:cNvPr>
                  <p:cNvPicPr/>
                  <p:nvPr/>
                </p:nvPicPr>
                <p:blipFill>
                  <a:blip r:embed="rId396"/>
                  <a:stretch>
                    <a:fillRect/>
                  </a:stretch>
                </p:blipFill>
                <p:spPr>
                  <a:xfrm>
                    <a:off x="6623470" y="5397457"/>
                    <a:ext cx="167313" cy="301912"/>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253" name="筆跡 252">
                    <a:extLst>
                      <a:ext uri="{FF2B5EF4-FFF2-40B4-BE49-F238E27FC236}">
                        <a16:creationId xmlns:a16="http://schemas.microsoft.com/office/drawing/2014/main" id="{53AA1D00-D729-45E4-B934-416C27AA9D56}"/>
                      </a:ext>
                    </a:extLst>
                  </p14:cNvPr>
                  <p14:cNvContentPartPr/>
                  <p14:nvPr/>
                </p14:nvContentPartPr>
                <p14:xfrm>
                  <a:off x="5354339" y="5698984"/>
                  <a:ext cx="86400" cy="168120"/>
                </p14:xfrm>
              </p:contentPart>
            </mc:Choice>
            <mc:Fallback>
              <p:pic>
                <p:nvPicPr>
                  <p:cNvPr id="253" name="筆跡 252">
                    <a:extLst>
                      <a:ext uri="{FF2B5EF4-FFF2-40B4-BE49-F238E27FC236}">
                        <a16:creationId xmlns:a16="http://schemas.microsoft.com/office/drawing/2014/main" id="{53AA1D00-D729-45E4-B934-416C27AA9D56}"/>
                      </a:ext>
                    </a:extLst>
                  </p:cNvPr>
                  <p:cNvPicPr/>
                  <p:nvPr/>
                </p:nvPicPr>
                <p:blipFill>
                  <a:blip r:embed="rId398"/>
                  <a:stretch>
                    <a:fillRect/>
                  </a:stretch>
                </p:blipFill>
                <p:spPr>
                  <a:xfrm>
                    <a:off x="5341006" y="5685470"/>
                    <a:ext cx="112533" cy="194608"/>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254" name="筆跡 253">
                    <a:extLst>
                      <a:ext uri="{FF2B5EF4-FFF2-40B4-BE49-F238E27FC236}">
                        <a16:creationId xmlns:a16="http://schemas.microsoft.com/office/drawing/2014/main" id="{47655533-7D78-40A5-AF9C-58CA53C9440A}"/>
                      </a:ext>
                    </a:extLst>
                  </p14:cNvPr>
                  <p14:cNvContentPartPr/>
                  <p14:nvPr/>
                </p14:nvContentPartPr>
                <p14:xfrm>
                  <a:off x="5387819" y="5625544"/>
                  <a:ext cx="12960" cy="11160"/>
                </p14:xfrm>
              </p:contentPart>
            </mc:Choice>
            <mc:Fallback>
              <p:pic>
                <p:nvPicPr>
                  <p:cNvPr id="254" name="筆跡 253">
                    <a:extLst>
                      <a:ext uri="{FF2B5EF4-FFF2-40B4-BE49-F238E27FC236}">
                        <a16:creationId xmlns:a16="http://schemas.microsoft.com/office/drawing/2014/main" id="{47655533-7D78-40A5-AF9C-58CA53C9440A}"/>
                      </a:ext>
                    </a:extLst>
                  </p:cNvPr>
                  <p:cNvPicPr/>
                  <p:nvPr/>
                </p:nvPicPr>
                <p:blipFill>
                  <a:blip r:embed="rId400"/>
                  <a:stretch>
                    <a:fillRect/>
                  </a:stretch>
                </p:blipFill>
                <p:spPr>
                  <a:xfrm>
                    <a:off x="5374859" y="5612790"/>
                    <a:ext cx="38362" cy="3720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255" name="筆跡 254">
                    <a:extLst>
                      <a:ext uri="{FF2B5EF4-FFF2-40B4-BE49-F238E27FC236}">
                        <a16:creationId xmlns:a16="http://schemas.microsoft.com/office/drawing/2014/main" id="{1BBD0411-F174-4988-9BA6-2923F143126B}"/>
                      </a:ext>
                    </a:extLst>
                  </p14:cNvPr>
                  <p14:cNvContentPartPr/>
                  <p14:nvPr/>
                </p14:nvContentPartPr>
                <p14:xfrm>
                  <a:off x="5486819" y="5690344"/>
                  <a:ext cx="71280" cy="3240"/>
                </p14:xfrm>
              </p:contentPart>
            </mc:Choice>
            <mc:Fallback>
              <p:pic>
                <p:nvPicPr>
                  <p:cNvPr id="255" name="筆跡 254">
                    <a:extLst>
                      <a:ext uri="{FF2B5EF4-FFF2-40B4-BE49-F238E27FC236}">
                        <a16:creationId xmlns:a16="http://schemas.microsoft.com/office/drawing/2014/main" id="{1BBD0411-F174-4988-9BA6-2923F143126B}"/>
                      </a:ext>
                    </a:extLst>
                  </p:cNvPr>
                  <p:cNvPicPr/>
                  <p:nvPr/>
                </p:nvPicPr>
                <p:blipFill>
                  <a:blip r:embed="rId402"/>
                  <a:stretch>
                    <a:fillRect/>
                  </a:stretch>
                </p:blipFill>
                <p:spPr>
                  <a:xfrm>
                    <a:off x="5473520" y="5676844"/>
                    <a:ext cx="97345" cy="2970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256" name="筆跡 255">
                    <a:extLst>
                      <a:ext uri="{FF2B5EF4-FFF2-40B4-BE49-F238E27FC236}">
                        <a16:creationId xmlns:a16="http://schemas.microsoft.com/office/drawing/2014/main" id="{67B3321A-B967-4C02-A56C-C8254752F0AB}"/>
                      </a:ext>
                    </a:extLst>
                  </p14:cNvPr>
                  <p14:cNvContentPartPr/>
                  <p14:nvPr/>
                </p14:nvContentPartPr>
                <p14:xfrm>
                  <a:off x="5484299" y="5746144"/>
                  <a:ext cx="69480" cy="360"/>
                </p14:xfrm>
              </p:contentPart>
            </mc:Choice>
            <mc:Fallback>
              <p:pic>
                <p:nvPicPr>
                  <p:cNvPr id="256" name="筆跡 255">
                    <a:extLst>
                      <a:ext uri="{FF2B5EF4-FFF2-40B4-BE49-F238E27FC236}">
                        <a16:creationId xmlns:a16="http://schemas.microsoft.com/office/drawing/2014/main" id="{67B3321A-B967-4C02-A56C-C8254752F0AB}"/>
                      </a:ext>
                    </a:extLst>
                  </p:cNvPr>
                  <p:cNvPicPr/>
                  <p:nvPr/>
                </p:nvPicPr>
                <p:blipFill>
                  <a:blip r:embed="rId404"/>
                  <a:stretch>
                    <a:fillRect/>
                  </a:stretch>
                </p:blipFill>
                <p:spPr>
                  <a:xfrm>
                    <a:off x="5471039" y="5737144"/>
                    <a:ext cx="95469"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257" name="筆跡 256">
                    <a:extLst>
                      <a:ext uri="{FF2B5EF4-FFF2-40B4-BE49-F238E27FC236}">
                        <a16:creationId xmlns:a16="http://schemas.microsoft.com/office/drawing/2014/main" id="{B5EFC311-0C3D-48C8-A186-71E935CCFA13}"/>
                      </a:ext>
                    </a:extLst>
                  </p14:cNvPr>
                  <p14:cNvContentPartPr/>
                  <p14:nvPr/>
                </p14:nvContentPartPr>
                <p14:xfrm>
                  <a:off x="5639819" y="5701144"/>
                  <a:ext cx="2520" cy="97200"/>
                </p14:xfrm>
              </p:contentPart>
            </mc:Choice>
            <mc:Fallback>
              <p:pic>
                <p:nvPicPr>
                  <p:cNvPr id="257" name="筆跡 256">
                    <a:extLst>
                      <a:ext uri="{FF2B5EF4-FFF2-40B4-BE49-F238E27FC236}">
                        <a16:creationId xmlns:a16="http://schemas.microsoft.com/office/drawing/2014/main" id="{B5EFC311-0C3D-48C8-A186-71E935CCFA13}"/>
                      </a:ext>
                    </a:extLst>
                  </p:cNvPr>
                  <p:cNvPicPr/>
                  <p:nvPr/>
                </p:nvPicPr>
                <p:blipFill>
                  <a:blip r:embed="rId406"/>
                  <a:stretch>
                    <a:fillRect/>
                  </a:stretch>
                </p:blipFill>
                <p:spPr>
                  <a:xfrm>
                    <a:off x="5627219" y="5687644"/>
                    <a:ext cx="27216" cy="1236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7">
              <p14:nvContentPartPr>
                <p14:cNvPr id="259" name="筆跡 258">
                  <a:extLst>
                    <a:ext uri="{FF2B5EF4-FFF2-40B4-BE49-F238E27FC236}">
                      <a16:creationId xmlns:a16="http://schemas.microsoft.com/office/drawing/2014/main" id="{87D8F732-BE02-4EBD-983B-167CE5F1D4C9}"/>
                    </a:ext>
                  </a:extLst>
                </p14:cNvPr>
                <p14:cNvContentPartPr/>
                <p14:nvPr/>
              </p14:nvContentPartPr>
              <p14:xfrm>
                <a:off x="5389619" y="5142784"/>
                <a:ext cx="109800" cy="127080"/>
              </p14:xfrm>
            </p:contentPart>
          </mc:Choice>
          <mc:Fallback>
            <p:pic>
              <p:nvPicPr>
                <p:cNvPr id="259" name="筆跡 258">
                  <a:extLst>
                    <a:ext uri="{FF2B5EF4-FFF2-40B4-BE49-F238E27FC236}">
                      <a16:creationId xmlns:a16="http://schemas.microsoft.com/office/drawing/2014/main" id="{87D8F732-BE02-4EBD-983B-167CE5F1D4C9}"/>
                    </a:ext>
                  </a:extLst>
                </p:cNvPr>
                <p:cNvPicPr/>
                <p:nvPr/>
              </p:nvPicPr>
              <p:blipFill>
                <a:blip r:embed="rId408"/>
                <a:stretch>
                  <a:fillRect/>
                </a:stretch>
              </p:blipFill>
              <p:spPr>
                <a:xfrm>
                  <a:off x="5376294" y="5129265"/>
                  <a:ext cx="135917" cy="153578"/>
                </a:xfrm>
                <a:prstGeom prst="rect">
                  <a:avLst/>
                </a:prstGeom>
              </p:spPr>
            </p:pic>
          </mc:Fallback>
        </mc:AlternateContent>
        <p:grpSp>
          <p:nvGrpSpPr>
            <p:cNvPr id="266" name="群組 265">
              <a:extLst>
                <a:ext uri="{FF2B5EF4-FFF2-40B4-BE49-F238E27FC236}">
                  <a16:creationId xmlns:a16="http://schemas.microsoft.com/office/drawing/2014/main" id="{903C72BB-276C-4510-8A14-482CDF141D03}"/>
                </a:ext>
              </a:extLst>
            </p:cNvPr>
            <p:cNvGrpSpPr/>
            <p:nvPr/>
          </p:nvGrpSpPr>
          <p:grpSpPr>
            <a:xfrm>
              <a:off x="4739459" y="6113704"/>
              <a:ext cx="652680" cy="539640"/>
              <a:chOff x="4739459" y="6113704"/>
              <a:chExt cx="652680" cy="539640"/>
            </a:xfrm>
          </p:grpSpPr>
          <mc:AlternateContent xmlns:mc="http://schemas.openxmlformats.org/markup-compatibility/2006">
            <mc:Choice xmlns:p14="http://schemas.microsoft.com/office/powerpoint/2010/main" Requires="p14">
              <p:contentPart p14:bwMode="auto" r:id="rId409">
                <p14:nvContentPartPr>
                  <p14:cNvPr id="260" name="筆跡 259">
                    <a:extLst>
                      <a:ext uri="{FF2B5EF4-FFF2-40B4-BE49-F238E27FC236}">
                        <a16:creationId xmlns:a16="http://schemas.microsoft.com/office/drawing/2014/main" id="{9570F8DC-6E62-42D6-9472-A85390F82E88}"/>
                      </a:ext>
                    </a:extLst>
                  </p14:cNvPr>
                  <p14:cNvContentPartPr/>
                  <p14:nvPr/>
                </p14:nvContentPartPr>
                <p14:xfrm>
                  <a:off x="4739459" y="6321784"/>
                  <a:ext cx="149400" cy="30600"/>
                </p14:xfrm>
              </p:contentPart>
            </mc:Choice>
            <mc:Fallback>
              <p:pic>
                <p:nvPicPr>
                  <p:cNvPr id="260" name="筆跡 259">
                    <a:extLst>
                      <a:ext uri="{FF2B5EF4-FFF2-40B4-BE49-F238E27FC236}">
                        <a16:creationId xmlns:a16="http://schemas.microsoft.com/office/drawing/2014/main" id="{9570F8DC-6E62-42D6-9472-A85390F82E88}"/>
                      </a:ext>
                    </a:extLst>
                  </p:cNvPr>
                  <p:cNvPicPr/>
                  <p:nvPr/>
                </p:nvPicPr>
                <p:blipFill>
                  <a:blip r:embed="rId410"/>
                  <a:stretch>
                    <a:fillRect/>
                  </a:stretch>
                </p:blipFill>
                <p:spPr>
                  <a:xfrm>
                    <a:off x="4726120" y="6308900"/>
                    <a:ext cx="175545" cy="56905"/>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261" name="筆跡 260">
                    <a:extLst>
                      <a:ext uri="{FF2B5EF4-FFF2-40B4-BE49-F238E27FC236}">
                        <a16:creationId xmlns:a16="http://schemas.microsoft.com/office/drawing/2014/main" id="{8DE302CB-911A-4BA9-AFE5-D0346841C19C}"/>
                      </a:ext>
                    </a:extLst>
                  </p14:cNvPr>
                  <p14:cNvContentPartPr/>
                  <p14:nvPr/>
                </p14:nvContentPartPr>
                <p14:xfrm>
                  <a:off x="4787699" y="6281824"/>
                  <a:ext cx="36000" cy="128880"/>
                </p14:xfrm>
              </p:contentPart>
            </mc:Choice>
            <mc:Fallback>
              <p:pic>
                <p:nvPicPr>
                  <p:cNvPr id="261" name="筆跡 260">
                    <a:extLst>
                      <a:ext uri="{FF2B5EF4-FFF2-40B4-BE49-F238E27FC236}">
                        <a16:creationId xmlns:a16="http://schemas.microsoft.com/office/drawing/2014/main" id="{8DE302CB-911A-4BA9-AFE5-D0346841C19C}"/>
                      </a:ext>
                    </a:extLst>
                  </p:cNvPr>
                  <p:cNvPicPr/>
                  <p:nvPr/>
                </p:nvPicPr>
                <p:blipFill>
                  <a:blip r:embed="rId412"/>
                  <a:stretch>
                    <a:fillRect/>
                  </a:stretch>
                </p:blipFill>
                <p:spPr>
                  <a:xfrm>
                    <a:off x="4774464" y="6268286"/>
                    <a:ext cx="61941" cy="155414"/>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262" name="筆跡 261">
                    <a:extLst>
                      <a:ext uri="{FF2B5EF4-FFF2-40B4-BE49-F238E27FC236}">
                        <a16:creationId xmlns:a16="http://schemas.microsoft.com/office/drawing/2014/main" id="{CD15223B-A025-48CA-ADC4-B634EE2DDA40}"/>
                      </a:ext>
                    </a:extLst>
                  </p14:cNvPr>
                  <p14:cNvContentPartPr/>
                  <p14:nvPr/>
                </p14:nvContentPartPr>
                <p14:xfrm>
                  <a:off x="4991099" y="6330424"/>
                  <a:ext cx="401040" cy="51840"/>
                </p14:xfrm>
              </p:contentPart>
            </mc:Choice>
            <mc:Fallback>
              <p:pic>
                <p:nvPicPr>
                  <p:cNvPr id="262" name="筆跡 261">
                    <a:extLst>
                      <a:ext uri="{FF2B5EF4-FFF2-40B4-BE49-F238E27FC236}">
                        <a16:creationId xmlns:a16="http://schemas.microsoft.com/office/drawing/2014/main" id="{CD15223B-A025-48CA-ADC4-B634EE2DDA40}"/>
                      </a:ext>
                    </a:extLst>
                  </p:cNvPr>
                  <p:cNvPicPr/>
                  <p:nvPr/>
                </p:nvPicPr>
                <p:blipFill>
                  <a:blip r:embed="rId414"/>
                  <a:stretch>
                    <a:fillRect/>
                  </a:stretch>
                </p:blipFill>
                <p:spPr>
                  <a:xfrm>
                    <a:off x="4978300" y="6317464"/>
                    <a:ext cx="427172" cy="7830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263" name="筆跡 262">
                    <a:extLst>
                      <a:ext uri="{FF2B5EF4-FFF2-40B4-BE49-F238E27FC236}">
                        <a16:creationId xmlns:a16="http://schemas.microsoft.com/office/drawing/2014/main" id="{CB3FDCF6-E15C-4F03-BAC9-C548939A286B}"/>
                      </a:ext>
                    </a:extLst>
                  </p14:cNvPr>
                  <p14:cNvContentPartPr/>
                  <p14:nvPr/>
                </p14:nvContentPartPr>
                <p14:xfrm>
                  <a:off x="5142659" y="6435904"/>
                  <a:ext cx="136440" cy="217440"/>
                </p14:xfrm>
              </p:contentPart>
            </mc:Choice>
            <mc:Fallback>
              <p:pic>
                <p:nvPicPr>
                  <p:cNvPr id="263" name="筆跡 262">
                    <a:extLst>
                      <a:ext uri="{FF2B5EF4-FFF2-40B4-BE49-F238E27FC236}">
                        <a16:creationId xmlns:a16="http://schemas.microsoft.com/office/drawing/2014/main" id="{CB3FDCF6-E15C-4F03-BAC9-C548939A286B}"/>
                      </a:ext>
                    </a:extLst>
                  </p:cNvPr>
                  <p:cNvPicPr/>
                  <p:nvPr/>
                </p:nvPicPr>
                <p:blipFill>
                  <a:blip r:embed="rId416"/>
                  <a:stretch>
                    <a:fillRect/>
                  </a:stretch>
                </p:blipFill>
                <p:spPr>
                  <a:xfrm>
                    <a:off x="5129868" y="6422382"/>
                    <a:ext cx="162555" cy="243944"/>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264" name="筆跡 263">
                    <a:extLst>
                      <a:ext uri="{FF2B5EF4-FFF2-40B4-BE49-F238E27FC236}">
                        <a16:creationId xmlns:a16="http://schemas.microsoft.com/office/drawing/2014/main" id="{B6CE2C1E-A60E-434E-85DC-64E1E6859A14}"/>
                      </a:ext>
                    </a:extLst>
                  </p14:cNvPr>
                  <p14:cNvContentPartPr/>
                  <p14:nvPr/>
                </p14:nvContentPartPr>
                <p14:xfrm>
                  <a:off x="5318699" y="6433744"/>
                  <a:ext cx="61200" cy="43560"/>
                </p14:xfrm>
              </p:contentPart>
            </mc:Choice>
            <mc:Fallback>
              <p:pic>
                <p:nvPicPr>
                  <p:cNvPr id="264" name="筆跡 263">
                    <a:extLst>
                      <a:ext uri="{FF2B5EF4-FFF2-40B4-BE49-F238E27FC236}">
                        <a16:creationId xmlns:a16="http://schemas.microsoft.com/office/drawing/2014/main" id="{B6CE2C1E-A60E-434E-85DC-64E1E6859A14}"/>
                      </a:ext>
                    </a:extLst>
                  </p:cNvPr>
                  <p:cNvPicPr/>
                  <p:nvPr/>
                </p:nvPicPr>
                <p:blipFill>
                  <a:blip r:embed="rId418"/>
                  <a:stretch>
                    <a:fillRect/>
                  </a:stretch>
                </p:blipFill>
                <p:spPr>
                  <a:xfrm>
                    <a:off x="5305395" y="6420300"/>
                    <a:ext cx="87277" cy="69911"/>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265" name="筆跡 264">
                    <a:extLst>
                      <a:ext uri="{FF2B5EF4-FFF2-40B4-BE49-F238E27FC236}">
                        <a16:creationId xmlns:a16="http://schemas.microsoft.com/office/drawing/2014/main" id="{54E54860-E106-4174-9DD6-0FF7A337BE75}"/>
                      </a:ext>
                    </a:extLst>
                  </p14:cNvPr>
                  <p14:cNvContentPartPr/>
                  <p14:nvPr/>
                </p14:nvContentPartPr>
                <p14:xfrm>
                  <a:off x="5150579" y="6113704"/>
                  <a:ext cx="6120" cy="208800"/>
                </p14:xfrm>
              </p:contentPart>
            </mc:Choice>
            <mc:Fallback>
              <p:pic>
                <p:nvPicPr>
                  <p:cNvPr id="265" name="筆跡 264">
                    <a:extLst>
                      <a:ext uri="{FF2B5EF4-FFF2-40B4-BE49-F238E27FC236}">
                        <a16:creationId xmlns:a16="http://schemas.microsoft.com/office/drawing/2014/main" id="{54E54860-E106-4174-9DD6-0FF7A337BE75}"/>
                      </a:ext>
                    </a:extLst>
                  </p:cNvPr>
                  <p:cNvPicPr/>
                  <p:nvPr/>
                </p:nvPicPr>
                <p:blipFill>
                  <a:blip r:embed="rId420"/>
                  <a:stretch>
                    <a:fillRect/>
                  </a:stretch>
                </p:blipFill>
                <p:spPr>
                  <a:xfrm>
                    <a:off x="5138339" y="6100181"/>
                    <a:ext cx="31110" cy="235306"/>
                  </a:xfrm>
                  <a:prstGeom prst="rect">
                    <a:avLst/>
                  </a:prstGeom>
                </p:spPr>
              </p:pic>
            </mc:Fallback>
          </mc:AlternateContent>
        </p:grpSp>
        <p:grpSp>
          <p:nvGrpSpPr>
            <p:cNvPr id="288" name="群組 287">
              <a:extLst>
                <a:ext uri="{FF2B5EF4-FFF2-40B4-BE49-F238E27FC236}">
                  <a16:creationId xmlns:a16="http://schemas.microsoft.com/office/drawing/2014/main" id="{0BD422D6-2607-4DE1-8B5E-AC4C08EE2BE2}"/>
                </a:ext>
              </a:extLst>
            </p:cNvPr>
            <p:cNvGrpSpPr/>
            <p:nvPr/>
          </p:nvGrpSpPr>
          <p:grpSpPr>
            <a:xfrm>
              <a:off x="5555579" y="6040624"/>
              <a:ext cx="673920" cy="739800"/>
              <a:chOff x="5555579" y="6040624"/>
              <a:chExt cx="673920" cy="739800"/>
            </a:xfrm>
          </p:grpSpPr>
          <mc:AlternateContent xmlns:mc="http://schemas.openxmlformats.org/markup-compatibility/2006">
            <mc:Choice xmlns:p14="http://schemas.microsoft.com/office/powerpoint/2010/main" Requires="p14">
              <p:contentPart p14:bwMode="auto" r:id="rId421">
                <p14:nvContentPartPr>
                  <p14:cNvPr id="267" name="筆跡 266">
                    <a:extLst>
                      <a:ext uri="{FF2B5EF4-FFF2-40B4-BE49-F238E27FC236}">
                        <a16:creationId xmlns:a16="http://schemas.microsoft.com/office/drawing/2014/main" id="{5F2CA46F-0E91-4B10-85AD-995AC4A35602}"/>
                      </a:ext>
                    </a:extLst>
                  </p14:cNvPr>
                  <p14:cNvContentPartPr/>
                  <p14:nvPr/>
                </p14:nvContentPartPr>
                <p14:xfrm>
                  <a:off x="5581499" y="6210184"/>
                  <a:ext cx="226440" cy="17640"/>
                </p14:xfrm>
              </p:contentPart>
            </mc:Choice>
            <mc:Fallback>
              <p:pic>
                <p:nvPicPr>
                  <p:cNvPr id="267" name="筆跡 266">
                    <a:extLst>
                      <a:ext uri="{FF2B5EF4-FFF2-40B4-BE49-F238E27FC236}">
                        <a16:creationId xmlns:a16="http://schemas.microsoft.com/office/drawing/2014/main" id="{5F2CA46F-0E91-4B10-85AD-995AC4A35602}"/>
                      </a:ext>
                    </a:extLst>
                  </p:cNvPr>
                  <p:cNvPicPr/>
                  <p:nvPr/>
                </p:nvPicPr>
                <p:blipFill>
                  <a:blip r:embed="rId422"/>
                  <a:stretch>
                    <a:fillRect/>
                  </a:stretch>
                </p:blipFill>
                <p:spPr>
                  <a:xfrm>
                    <a:off x="5568682" y="6196820"/>
                    <a:ext cx="252609" cy="43833"/>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268" name="筆跡 267">
                    <a:extLst>
                      <a:ext uri="{FF2B5EF4-FFF2-40B4-BE49-F238E27FC236}">
                        <a16:creationId xmlns:a16="http://schemas.microsoft.com/office/drawing/2014/main" id="{3DAD591C-1A00-4ADB-80A3-F01551AD9AF2}"/>
                      </a:ext>
                    </a:extLst>
                  </p14:cNvPr>
                  <p14:cNvContentPartPr/>
                  <p14:nvPr/>
                </p14:nvContentPartPr>
                <p14:xfrm>
                  <a:off x="5572499" y="6263824"/>
                  <a:ext cx="212400" cy="198000"/>
                </p14:xfrm>
              </p:contentPart>
            </mc:Choice>
            <mc:Fallback>
              <p:pic>
                <p:nvPicPr>
                  <p:cNvPr id="268" name="筆跡 267">
                    <a:extLst>
                      <a:ext uri="{FF2B5EF4-FFF2-40B4-BE49-F238E27FC236}">
                        <a16:creationId xmlns:a16="http://schemas.microsoft.com/office/drawing/2014/main" id="{3DAD591C-1A00-4ADB-80A3-F01551AD9AF2}"/>
                      </a:ext>
                    </a:extLst>
                  </p:cNvPr>
                  <p:cNvPicPr/>
                  <p:nvPr/>
                </p:nvPicPr>
                <p:blipFill>
                  <a:blip r:embed="rId424"/>
                  <a:stretch>
                    <a:fillRect/>
                  </a:stretch>
                </p:blipFill>
                <p:spPr>
                  <a:xfrm>
                    <a:off x="5559157" y="6250840"/>
                    <a:ext cx="238550" cy="224508"/>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269" name="筆跡 268">
                    <a:extLst>
                      <a:ext uri="{FF2B5EF4-FFF2-40B4-BE49-F238E27FC236}">
                        <a16:creationId xmlns:a16="http://schemas.microsoft.com/office/drawing/2014/main" id="{B4A16DFA-E00E-4C91-A6C2-E6443C573CC0}"/>
                      </a:ext>
                    </a:extLst>
                  </p14:cNvPr>
                  <p14:cNvContentPartPr/>
                  <p14:nvPr/>
                </p14:nvContentPartPr>
                <p14:xfrm>
                  <a:off x="5937899" y="6169504"/>
                  <a:ext cx="214200" cy="19800"/>
                </p14:xfrm>
              </p:contentPart>
            </mc:Choice>
            <mc:Fallback>
              <p:pic>
                <p:nvPicPr>
                  <p:cNvPr id="269" name="筆跡 268">
                    <a:extLst>
                      <a:ext uri="{FF2B5EF4-FFF2-40B4-BE49-F238E27FC236}">
                        <a16:creationId xmlns:a16="http://schemas.microsoft.com/office/drawing/2014/main" id="{B4A16DFA-E00E-4C91-A6C2-E6443C573CC0}"/>
                      </a:ext>
                    </a:extLst>
                  </p:cNvPr>
                  <p:cNvPicPr/>
                  <p:nvPr/>
                </p:nvPicPr>
                <p:blipFill>
                  <a:blip r:embed="rId426"/>
                  <a:stretch>
                    <a:fillRect/>
                  </a:stretch>
                </p:blipFill>
                <p:spPr>
                  <a:xfrm>
                    <a:off x="5924545" y="6156126"/>
                    <a:ext cx="240374" cy="46022"/>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271" name="筆跡 270">
                    <a:extLst>
                      <a:ext uri="{FF2B5EF4-FFF2-40B4-BE49-F238E27FC236}">
                        <a16:creationId xmlns:a16="http://schemas.microsoft.com/office/drawing/2014/main" id="{ABFD5276-D445-4133-9A3B-91885788A92A}"/>
                      </a:ext>
                    </a:extLst>
                  </p14:cNvPr>
                  <p14:cNvContentPartPr/>
                  <p14:nvPr/>
                </p14:nvContentPartPr>
                <p14:xfrm>
                  <a:off x="5956619" y="6210184"/>
                  <a:ext cx="209880" cy="215640"/>
                </p14:xfrm>
              </p:contentPart>
            </mc:Choice>
            <mc:Fallback>
              <p:pic>
                <p:nvPicPr>
                  <p:cNvPr id="271" name="筆跡 270">
                    <a:extLst>
                      <a:ext uri="{FF2B5EF4-FFF2-40B4-BE49-F238E27FC236}">
                        <a16:creationId xmlns:a16="http://schemas.microsoft.com/office/drawing/2014/main" id="{ABFD5276-D445-4133-9A3B-91885788A92A}"/>
                      </a:ext>
                    </a:extLst>
                  </p:cNvPr>
                  <p:cNvPicPr/>
                  <p:nvPr/>
                </p:nvPicPr>
                <p:blipFill>
                  <a:blip r:embed="rId428"/>
                  <a:stretch>
                    <a:fillRect/>
                  </a:stretch>
                </p:blipFill>
                <p:spPr>
                  <a:xfrm>
                    <a:off x="5943302" y="6196639"/>
                    <a:ext cx="235982" cy="242189"/>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272" name="筆跡 271">
                    <a:extLst>
                      <a:ext uri="{FF2B5EF4-FFF2-40B4-BE49-F238E27FC236}">
                        <a16:creationId xmlns:a16="http://schemas.microsoft.com/office/drawing/2014/main" id="{C58B62BC-93AA-451B-97F5-BF153560D161}"/>
                      </a:ext>
                    </a:extLst>
                  </p14:cNvPr>
                  <p14:cNvContentPartPr/>
                  <p14:nvPr/>
                </p14:nvContentPartPr>
                <p14:xfrm>
                  <a:off x="5555579" y="6618424"/>
                  <a:ext cx="90720" cy="162000"/>
                </p14:xfrm>
              </p:contentPart>
            </mc:Choice>
            <mc:Fallback>
              <p:pic>
                <p:nvPicPr>
                  <p:cNvPr id="272" name="筆跡 271">
                    <a:extLst>
                      <a:ext uri="{FF2B5EF4-FFF2-40B4-BE49-F238E27FC236}">
                        <a16:creationId xmlns:a16="http://schemas.microsoft.com/office/drawing/2014/main" id="{C58B62BC-93AA-451B-97F5-BF153560D161}"/>
                      </a:ext>
                    </a:extLst>
                  </p:cNvPr>
                  <p:cNvPicPr/>
                  <p:nvPr/>
                </p:nvPicPr>
                <p:blipFill>
                  <a:blip r:embed="rId430"/>
                  <a:stretch>
                    <a:fillRect/>
                  </a:stretch>
                </p:blipFill>
                <p:spPr>
                  <a:xfrm>
                    <a:off x="5542771" y="6604879"/>
                    <a:ext cx="116869" cy="188548"/>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273" name="筆跡 272">
                    <a:extLst>
                      <a:ext uri="{FF2B5EF4-FFF2-40B4-BE49-F238E27FC236}">
                        <a16:creationId xmlns:a16="http://schemas.microsoft.com/office/drawing/2014/main" id="{10D47140-E6EA-4298-BC97-0C9D01A3BA49}"/>
                      </a:ext>
                    </a:extLst>
                  </p14:cNvPr>
                  <p14:cNvContentPartPr/>
                  <p14:nvPr/>
                </p14:nvContentPartPr>
                <p14:xfrm>
                  <a:off x="5593379" y="6553984"/>
                  <a:ext cx="12960" cy="360"/>
                </p14:xfrm>
              </p:contentPart>
            </mc:Choice>
            <mc:Fallback>
              <p:pic>
                <p:nvPicPr>
                  <p:cNvPr id="273" name="筆跡 272">
                    <a:extLst>
                      <a:ext uri="{FF2B5EF4-FFF2-40B4-BE49-F238E27FC236}">
                        <a16:creationId xmlns:a16="http://schemas.microsoft.com/office/drawing/2014/main" id="{10D47140-E6EA-4298-BC97-0C9D01A3BA49}"/>
                      </a:ext>
                    </a:extLst>
                  </p:cNvPr>
                  <p:cNvPicPr/>
                  <p:nvPr/>
                </p:nvPicPr>
                <p:blipFill>
                  <a:blip r:embed="rId432"/>
                  <a:stretch>
                    <a:fillRect/>
                  </a:stretch>
                </p:blipFill>
                <p:spPr>
                  <a:xfrm>
                    <a:off x="5580937" y="6544984"/>
                    <a:ext cx="38362"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276" name="筆跡 275">
                    <a:extLst>
                      <a:ext uri="{FF2B5EF4-FFF2-40B4-BE49-F238E27FC236}">
                        <a16:creationId xmlns:a16="http://schemas.microsoft.com/office/drawing/2014/main" id="{85576D32-1770-4E50-B7DD-C523B395F71B}"/>
                      </a:ext>
                    </a:extLst>
                  </p14:cNvPr>
                  <p14:cNvContentPartPr/>
                  <p14:nvPr/>
                </p14:nvContentPartPr>
                <p14:xfrm>
                  <a:off x="5665019" y="6582064"/>
                  <a:ext cx="59040" cy="13320"/>
                </p14:xfrm>
              </p:contentPart>
            </mc:Choice>
            <mc:Fallback>
              <p:pic>
                <p:nvPicPr>
                  <p:cNvPr id="276" name="筆跡 275">
                    <a:extLst>
                      <a:ext uri="{FF2B5EF4-FFF2-40B4-BE49-F238E27FC236}">
                        <a16:creationId xmlns:a16="http://schemas.microsoft.com/office/drawing/2014/main" id="{85576D32-1770-4E50-B7DD-C523B395F71B}"/>
                      </a:ext>
                    </a:extLst>
                  </p:cNvPr>
                  <p:cNvPicPr/>
                  <p:nvPr/>
                </p:nvPicPr>
                <p:blipFill>
                  <a:blip r:embed="rId434"/>
                  <a:stretch>
                    <a:fillRect/>
                  </a:stretch>
                </p:blipFill>
                <p:spPr>
                  <a:xfrm>
                    <a:off x="5651722" y="6568744"/>
                    <a:ext cx="85103" cy="39427"/>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277" name="筆跡 276">
                    <a:extLst>
                      <a:ext uri="{FF2B5EF4-FFF2-40B4-BE49-F238E27FC236}">
                        <a16:creationId xmlns:a16="http://schemas.microsoft.com/office/drawing/2014/main" id="{762D86B9-900F-4939-9012-A008A27C0D4C}"/>
                      </a:ext>
                    </a:extLst>
                  </p14:cNvPr>
                  <p14:cNvContentPartPr/>
                  <p14:nvPr/>
                </p14:nvContentPartPr>
                <p14:xfrm>
                  <a:off x="5673299" y="6620584"/>
                  <a:ext cx="50760" cy="15840"/>
                </p14:xfrm>
              </p:contentPart>
            </mc:Choice>
            <mc:Fallback>
              <p:pic>
                <p:nvPicPr>
                  <p:cNvPr id="277" name="筆跡 276">
                    <a:extLst>
                      <a:ext uri="{FF2B5EF4-FFF2-40B4-BE49-F238E27FC236}">
                        <a16:creationId xmlns:a16="http://schemas.microsoft.com/office/drawing/2014/main" id="{762D86B9-900F-4939-9012-A008A27C0D4C}"/>
                      </a:ext>
                    </a:extLst>
                  </p:cNvPr>
                  <p:cNvPicPr/>
                  <p:nvPr/>
                </p:nvPicPr>
                <p:blipFill>
                  <a:blip r:embed="rId436"/>
                  <a:stretch>
                    <a:fillRect/>
                  </a:stretch>
                </p:blipFill>
                <p:spPr>
                  <a:xfrm>
                    <a:off x="5659941" y="6607384"/>
                    <a:ext cx="76941" cy="41712"/>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278" name="筆跡 277">
                    <a:extLst>
                      <a:ext uri="{FF2B5EF4-FFF2-40B4-BE49-F238E27FC236}">
                        <a16:creationId xmlns:a16="http://schemas.microsoft.com/office/drawing/2014/main" id="{17D0AA9A-C26D-475D-931E-F32F78D3A546}"/>
                      </a:ext>
                    </a:extLst>
                  </p14:cNvPr>
                  <p14:cNvContentPartPr/>
                  <p14:nvPr/>
                </p14:nvContentPartPr>
                <p14:xfrm>
                  <a:off x="5673299" y="6635704"/>
                  <a:ext cx="360" cy="360"/>
                </p14:xfrm>
              </p:contentPart>
            </mc:Choice>
            <mc:Fallback>
              <p:pic>
                <p:nvPicPr>
                  <p:cNvPr id="278" name="筆跡 277">
                    <a:extLst>
                      <a:ext uri="{FF2B5EF4-FFF2-40B4-BE49-F238E27FC236}">
                        <a16:creationId xmlns:a16="http://schemas.microsoft.com/office/drawing/2014/main" id="{17D0AA9A-C26D-475D-931E-F32F78D3A546}"/>
                      </a:ext>
                    </a:extLst>
                  </p:cNvPr>
                  <p:cNvPicPr/>
                  <p:nvPr/>
                </p:nvPicPr>
                <p:blipFill>
                  <a:blip r:embed="rId340"/>
                  <a:stretch>
                    <a:fillRect/>
                  </a:stretch>
                </p:blipFill>
                <p:spPr>
                  <a:xfrm>
                    <a:off x="5664299" y="662670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79" name="筆跡 278">
                    <a:extLst>
                      <a:ext uri="{FF2B5EF4-FFF2-40B4-BE49-F238E27FC236}">
                        <a16:creationId xmlns:a16="http://schemas.microsoft.com/office/drawing/2014/main" id="{8129A9E1-9DD8-4492-8141-CCF30FEB9CEE}"/>
                      </a:ext>
                    </a:extLst>
                  </p14:cNvPr>
                  <p14:cNvContentPartPr/>
                  <p14:nvPr/>
                </p14:nvContentPartPr>
                <p14:xfrm>
                  <a:off x="5673299" y="6577744"/>
                  <a:ext cx="113760" cy="99360"/>
                </p14:xfrm>
              </p:contentPart>
            </mc:Choice>
            <mc:Fallback>
              <p:pic>
                <p:nvPicPr>
                  <p:cNvPr id="279" name="筆跡 278">
                    <a:extLst>
                      <a:ext uri="{FF2B5EF4-FFF2-40B4-BE49-F238E27FC236}">
                        <a16:creationId xmlns:a16="http://schemas.microsoft.com/office/drawing/2014/main" id="{8129A9E1-9DD8-4492-8141-CCF30FEB9CEE}"/>
                      </a:ext>
                    </a:extLst>
                  </p:cNvPr>
                  <p:cNvPicPr/>
                  <p:nvPr/>
                </p:nvPicPr>
                <p:blipFill>
                  <a:blip r:embed="rId439"/>
                  <a:stretch>
                    <a:fillRect/>
                  </a:stretch>
                </p:blipFill>
                <p:spPr>
                  <a:xfrm>
                    <a:off x="5659947" y="6564244"/>
                    <a:ext cx="139930" cy="12582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80" name="筆跡 279">
                    <a:extLst>
                      <a:ext uri="{FF2B5EF4-FFF2-40B4-BE49-F238E27FC236}">
                        <a16:creationId xmlns:a16="http://schemas.microsoft.com/office/drawing/2014/main" id="{D5C5FBD4-1D54-459E-BDD5-544C314E702A}"/>
                      </a:ext>
                    </a:extLst>
                  </p14:cNvPr>
                  <p14:cNvContentPartPr/>
                  <p14:nvPr/>
                </p14:nvContentPartPr>
                <p14:xfrm>
                  <a:off x="5637659" y="6061864"/>
                  <a:ext cx="107280" cy="106200"/>
                </p14:xfrm>
              </p:contentPart>
            </mc:Choice>
            <mc:Fallback>
              <p:pic>
                <p:nvPicPr>
                  <p:cNvPr id="280" name="筆跡 279">
                    <a:extLst>
                      <a:ext uri="{FF2B5EF4-FFF2-40B4-BE49-F238E27FC236}">
                        <a16:creationId xmlns:a16="http://schemas.microsoft.com/office/drawing/2014/main" id="{D5C5FBD4-1D54-459E-BDD5-544C314E702A}"/>
                      </a:ext>
                    </a:extLst>
                  </p:cNvPr>
                  <p:cNvPicPr/>
                  <p:nvPr/>
                </p:nvPicPr>
                <p:blipFill>
                  <a:blip r:embed="rId441"/>
                  <a:stretch>
                    <a:fillRect/>
                  </a:stretch>
                </p:blipFill>
                <p:spPr>
                  <a:xfrm>
                    <a:off x="5624316" y="6048387"/>
                    <a:ext cx="133433" cy="132615"/>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82" name="筆跡 281">
                    <a:extLst>
                      <a:ext uri="{FF2B5EF4-FFF2-40B4-BE49-F238E27FC236}">
                        <a16:creationId xmlns:a16="http://schemas.microsoft.com/office/drawing/2014/main" id="{3CF839F5-606B-42A2-B8D3-C486BD491F9B}"/>
                      </a:ext>
                    </a:extLst>
                  </p14:cNvPr>
                  <p14:cNvContentPartPr/>
                  <p14:nvPr/>
                </p14:nvContentPartPr>
                <p14:xfrm>
                  <a:off x="5935379" y="6547144"/>
                  <a:ext cx="87120" cy="191880"/>
                </p14:xfrm>
              </p:contentPart>
            </mc:Choice>
            <mc:Fallback>
              <p:pic>
                <p:nvPicPr>
                  <p:cNvPr id="282" name="筆跡 281">
                    <a:extLst>
                      <a:ext uri="{FF2B5EF4-FFF2-40B4-BE49-F238E27FC236}">
                        <a16:creationId xmlns:a16="http://schemas.microsoft.com/office/drawing/2014/main" id="{3CF839F5-606B-42A2-B8D3-C486BD491F9B}"/>
                      </a:ext>
                    </a:extLst>
                  </p:cNvPr>
                  <p:cNvPicPr/>
                  <p:nvPr/>
                </p:nvPicPr>
                <p:blipFill>
                  <a:blip r:embed="rId443"/>
                  <a:stretch>
                    <a:fillRect/>
                  </a:stretch>
                </p:blipFill>
                <p:spPr>
                  <a:xfrm>
                    <a:off x="5922630" y="6534172"/>
                    <a:ext cx="113150" cy="218365"/>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83" name="筆跡 282">
                    <a:extLst>
                      <a:ext uri="{FF2B5EF4-FFF2-40B4-BE49-F238E27FC236}">
                        <a16:creationId xmlns:a16="http://schemas.microsoft.com/office/drawing/2014/main" id="{8CEAAFBA-3CC0-4A15-97B3-36B3B46AC5B0}"/>
                      </a:ext>
                    </a:extLst>
                  </p14:cNvPr>
                  <p14:cNvContentPartPr/>
                  <p14:nvPr/>
                </p14:nvContentPartPr>
                <p14:xfrm>
                  <a:off x="5967059" y="6614104"/>
                  <a:ext cx="86400" cy="90720"/>
                </p14:xfrm>
              </p:contentPart>
            </mc:Choice>
            <mc:Fallback>
              <p:pic>
                <p:nvPicPr>
                  <p:cNvPr id="283" name="筆跡 282">
                    <a:extLst>
                      <a:ext uri="{FF2B5EF4-FFF2-40B4-BE49-F238E27FC236}">
                        <a16:creationId xmlns:a16="http://schemas.microsoft.com/office/drawing/2014/main" id="{8CEAAFBA-3CC0-4A15-97B3-36B3B46AC5B0}"/>
                      </a:ext>
                    </a:extLst>
                  </p:cNvPr>
                  <p:cNvPicPr/>
                  <p:nvPr/>
                </p:nvPicPr>
                <p:blipFill>
                  <a:blip r:embed="rId445"/>
                  <a:stretch>
                    <a:fillRect/>
                  </a:stretch>
                </p:blipFill>
                <p:spPr>
                  <a:xfrm>
                    <a:off x="5953726" y="6600604"/>
                    <a:ext cx="112533" cy="11718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84" name="筆跡 283">
                    <a:extLst>
                      <a:ext uri="{FF2B5EF4-FFF2-40B4-BE49-F238E27FC236}">
                        <a16:creationId xmlns:a16="http://schemas.microsoft.com/office/drawing/2014/main" id="{B9FD4464-1157-494C-A977-2537CBF579A9}"/>
                      </a:ext>
                    </a:extLst>
                  </p14:cNvPr>
                  <p14:cNvContentPartPr/>
                  <p14:nvPr/>
                </p14:nvContentPartPr>
                <p14:xfrm>
                  <a:off x="6090899" y="6584224"/>
                  <a:ext cx="42480" cy="15480"/>
                </p14:xfrm>
              </p:contentPart>
            </mc:Choice>
            <mc:Fallback>
              <p:pic>
                <p:nvPicPr>
                  <p:cNvPr id="284" name="筆跡 283">
                    <a:extLst>
                      <a:ext uri="{FF2B5EF4-FFF2-40B4-BE49-F238E27FC236}">
                        <a16:creationId xmlns:a16="http://schemas.microsoft.com/office/drawing/2014/main" id="{B9FD4464-1157-494C-A977-2537CBF579A9}"/>
                      </a:ext>
                    </a:extLst>
                  </p:cNvPr>
                  <p:cNvPicPr/>
                  <p:nvPr/>
                </p:nvPicPr>
                <p:blipFill>
                  <a:blip r:embed="rId447"/>
                  <a:stretch>
                    <a:fillRect/>
                  </a:stretch>
                </p:blipFill>
                <p:spPr>
                  <a:xfrm>
                    <a:off x="6077624" y="6570879"/>
                    <a:ext cx="68499" cy="41636"/>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85" name="筆跡 284">
                    <a:extLst>
                      <a:ext uri="{FF2B5EF4-FFF2-40B4-BE49-F238E27FC236}">
                        <a16:creationId xmlns:a16="http://schemas.microsoft.com/office/drawing/2014/main" id="{356954FA-4E59-463B-95A1-16482D25D08F}"/>
                      </a:ext>
                    </a:extLst>
                  </p14:cNvPr>
                  <p14:cNvContentPartPr/>
                  <p14:nvPr/>
                </p14:nvContentPartPr>
                <p14:xfrm>
                  <a:off x="6084419" y="6624904"/>
                  <a:ext cx="63360" cy="13680"/>
                </p14:xfrm>
              </p:contentPart>
            </mc:Choice>
            <mc:Fallback>
              <p:pic>
                <p:nvPicPr>
                  <p:cNvPr id="285" name="筆跡 284">
                    <a:extLst>
                      <a:ext uri="{FF2B5EF4-FFF2-40B4-BE49-F238E27FC236}">
                        <a16:creationId xmlns:a16="http://schemas.microsoft.com/office/drawing/2014/main" id="{356954FA-4E59-463B-95A1-16482D25D08F}"/>
                      </a:ext>
                    </a:extLst>
                  </p:cNvPr>
                  <p:cNvPicPr/>
                  <p:nvPr/>
                </p:nvPicPr>
                <p:blipFill>
                  <a:blip r:embed="rId449"/>
                  <a:stretch>
                    <a:fillRect/>
                  </a:stretch>
                </p:blipFill>
                <p:spPr>
                  <a:xfrm>
                    <a:off x="6071641" y="6611750"/>
                    <a:ext cx="89449" cy="39462"/>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86" name="筆跡 285">
                    <a:extLst>
                      <a:ext uri="{FF2B5EF4-FFF2-40B4-BE49-F238E27FC236}">
                        <a16:creationId xmlns:a16="http://schemas.microsoft.com/office/drawing/2014/main" id="{5D4F0AAD-7648-4581-B741-69F661CE2C35}"/>
                      </a:ext>
                    </a:extLst>
                  </p14:cNvPr>
                  <p14:cNvContentPartPr/>
                  <p14:nvPr/>
                </p14:nvContentPartPr>
                <p14:xfrm>
                  <a:off x="6229139" y="6553984"/>
                  <a:ext cx="360" cy="95040"/>
                </p14:xfrm>
              </p:contentPart>
            </mc:Choice>
            <mc:Fallback>
              <p:pic>
                <p:nvPicPr>
                  <p:cNvPr id="286" name="筆跡 285">
                    <a:extLst>
                      <a:ext uri="{FF2B5EF4-FFF2-40B4-BE49-F238E27FC236}">
                        <a16:creationId xmlns:a16="http://schemas.microsoft.com/office/drawing/2014/main" id="{5D4F0AAD-7648-4581-B741-69F661CE2C35}"/>
                      </a:ext>
                    </a:extLst>
                  </p:cNvPr>
                  <p:cNvPicPr/>
                  <p:nvPr/>
                </p:nvPicPr>
                <p:blipFill>
                  <a:blip r:embed="rId451"/>
                  <a:stretch>
                    <a:fillRect/>
                  </a:stretch>
                </p:blipFill>
                <p:spPr>
                  <a:xfrm>
                    <a:off x="6220499" y="6540484"/>
                    <a:ext cx="18000" cy="12150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87" name="筆跡 286">
                    <a:extLst>
                      <a:ext uri="{FF2B5EF4-FFF2-40B4-BE49-F238E27FC236}">
                        <a16:creationId xmlns:a16="http://schemas.microsoft.com/office/drawing/2014/main" id="{189ED375-5B40-4558-AD27-A904E3ABA3DD}"/>
                      </a:ext>
                    </a:extLst>
                  </p14:cNvPr>
                  <p14:cNvContentPartPr/>
                  <p14:nvPr/>
                </p14:nvContentPartPr>
                <p14:xfrm>
                  <a:off x="6038339" y="6040624"/>
                  <a:ext cx="84240" cy="135720"/>
                </p14:xfrm>
              </p:contentPart>
            </mc:Choice>
            <mc:Fallback>
              <p:pic>
                <p:nvPicPr>
                  <p:cNvPr id="287" name="筆跡 286">
                    <a:extLst>
                      <a:ext uri="{FF2B5EF4-FFF2-40B4-BE49-F238E27FC236}">
                        <a16:creationId xmlns:a16="http://schemas.microsoft.com/office/drawing/2014/main" id="{189ED375-5B40-4558-AD27-A904E3ABA3DD}"/>
                      </a:ext>
                    </a:extLst>
                  </p:cNvPr>
                  <p:cNvPicPr/>
                  <p:nvPr/>
                </p:nvPicPr>
                <p:blipFill>
                  <a:blip r:embed="rId453"/>
                  <a:stretch>
                    <a:fillRect/>
                  </a:stretch>
                </p:blipFill>
                <p:spPr>
                  <a:xfrm>
                    <a:off x="6025010" y="6027106"/>
                    <a:ext cx="110365" cy="162215"/>
                  </a:xfrm>
                  <a:prstGeom prst="rect">
                    <a:avLst/>
                  </a:prstGeom>
                </p:spPr>
              </p:pic>
            </mc:Fallback>
          </mc:AlternateContent>
        </p:grpSp>
        <p:grpSp>
          <p:nvGrpSpPr>
            <p:cNvPr id="292" name="群組 291">
              <a:extLst>
                <a:ext uri="{FF2B5EF4-FFF2-40B4-BE49-F238E27FC236}">
                  <a16:creationId xmlns:a16="http://schemas.microsoft.com/office/drawing/2014/main" id="{CB53E436-9575-4509-AE00-768611063636}"/>
                </a:ext>
              </a:extLst>
            </p:cNvPr>
            <p:cNvGrpSpPr/>
            <p:nvPr/>
          </p:nvGrpSpPr>
          <p:grpSpPr>
            <a:xfrm>
              <a:off x="6380339" y="6178144"/>
              <a:ext cx="130680" cy="195840"/>
              <a:chOff x="6380339" y="6178144"/>
              <a:chExt cx="130680" cy="195840"/>
            </a:xfrm>
          </p:grpSpPr>
          <mc:AlternateContent xmlns:mc="http://schemas.openxmlformats.org/markup-compatibility/2006">
            <mc:Choice xmlns:p14="http://schemas.microsoft.com/office/powerpoint/2010/main" Requires="p14">
              <p:contentPart p14:bwMode="auto" r:id="rId454">
                <p14:nvContentPartPr>
                  <p14:cNvPr id="289" name="筆跡 288">
                    <a:extLst>
                      <a:ext uri="{FF2B5EF4-FFF2-40B4-BE49-F238E27FC236}">
                        <a16:creationId xmlns:a16="http://schemas.microsoft.com/office/drawing/2014/main" id="{B2F9B981-0331-4F7B-9187-61761EB01107}"/>
                      </a:ext>
                    </a:extLst>
                  </p14:cNvPr>
                  <p14:cNvContentPartPr/>
                  <p14:nvPr/>
                </p14:nvContentPartPr>
                <p14:xfrm>
                  <a:off x="6380339" y="6178144"/>
                  <a:ext cx="126360" cy="9360"/>
                </p14:xfrm>
              </p:contentPart>
            </mc:Choice>
            <mc:Fallback>
              <p:pic>
                <p:nvPicPr>
                  <p:cNvPr id="289" name="筆跡 288">
                    <a:extLst>
                      <a:ext uri="{FF2B5EF4-FFF2-40B4-BE49-F238E27FC236}">
                        <a16:creationId xmlns:a16="http://schemas.microsoft.com/office/drawing/2014/main" id="{B2F9B981-0331-4F7B-9187-61761EB01107}"/>
                      </a:ext>
                    </a:extLst>
                  </p:cNvPr>
                  <p:cNvPicPr/>
                  <p:nvPr/>
                </p:nvPicPr>
                <p:blipFill>
                  <a:blip r:embed="rId455"/>
                  <a:stretch>
                    <a:fillRect/>
                  </a:stretch>
                </p:blipFill>
                <p:spPr>
                  <a:xfrm>
                    <a:off x="6367010" y="6165144"/>
                    <a:ext cx="152485" cy="3484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90" name="筆跡 289">
                    <a:extLst>
                      <a:ext uri="{FF2B5EF4-FFF2-40B4-BE49-F238E27FC236}">
                        <a16:creationId xmlns:a16="http://schemas.microsoft.com/office/drawing/2014/main" id="{C6F7DB92-4DBE-4D91-9BD5-AAE8B97CBF58}"/>
                      </a:ext>
                    </a:extLst>
                  </p14:cNvPr>
                  <p14:cNvContentPartPr/>
                  <p14:nvPr/>
                </p14:nvContentPartPr>
                <p14:xfrm>
                  <a:off x="6395099" y="6244744"/>
                  <a:ext cx="115920" cy="129240"/>
                </p14:xfrm>
              </p:contentPart>
            </mc:Choice>
            <mc:Fallback>
              <p:pic>
                <p:nvPicPr>
                  <p:cNvPr id="290" name="筆跡 289">
                    <a:extLst>
                      <a:ext uri="{FF2B5EF4-FFF2-40B4-BE49-F238E27FC236}">
                        <a16:creationId xmlns:a16="http://schemas.microsoft.com/office/drawing/2014/main" id="{C6F7DB92-4DBE-4D91-9BD5-AAE8B97CBF58}"/>
                      </a:ext>
                    </a:extLst>
                  </p:cNvPr>
                  <p:cNvPicPr/>
                  <p:nvPr/>
                </p:nvPicPr>
                <p:blipFill>
                  <a:blip r:embed="rId457"/>
                  <a:stretch>
                    <a:fillRect/>
                  </a:stretch>
                </p:blipFill>
                <p:spPr>
                  <a:xfrm>
                    <a:off x="6381744" y="6231225"/>
                    <a:ext cx="142095" cy="155737"/>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91" name="筆跡 290">
                    <a:extLst>
                      <a:ext uri="{FF2B5EF4-FFF2-40B4-BE49-F238E27FC236}">
                        <a16:creationId xmlns:a16="http://schemas.microsoft.com/office/drawing/2014/main" id="{FD14A10F-B0CD-400C-8BEA-3C4D4B86B5CE}"/>
                      </a:ext>
                    </a:extLst>
                  </p14:cNvPr>
                  <p14:cNvContentPartPr/>
                  <p14:nvPr/>
                </p14:nvContentPartPr>
                <p14:xfrm>
                  <a:off x="6408059" y="6289744"/>
                  <a:ext cx="92520" cy="13320"/>
                </p14:xfrm>
              </p:contentPart>
            </mc:Choice>
            <mc:Fallback>
              <p:pic>
                <p:nvPicPr>
                  <p:cNvPr id="291" name="筆跡 290">
                    <a:extLst>
                      <a:ext uri="{FF2B5EF4-FFF2-40B4-BE49-F238E27FC236}">
                        <a16:creationId xmlns:a16="http://schemas.microsoft.com/office/drawing/2014/main" id="{FD14A10F-B0CD-400C-8BEA-3C4D4B86B5CE}"/>
                      </a:ext>
                    </a:extLst>
                  </p:cNvPr>
                  <p:cNvPicPr/>
                  <p:nvPr/>
                </p:nvPicPr>
                <p:blipFill>
                  <a:blip r:embed="rId459"/>
                  <a:stretch>
                    <a:fillRect/>
                  </a:stretch>
                </p:blipFill>
                <p:spPr>
                  <a:xfrm>
                    <a:off x="6394689" y="6276424"/>
                    <a:ext cx="118725" cy="39427"/>
                  </a:xfrm>
                  <a:prstGeom prst="rect">
                    <a:avLst/>
                  </a:prstGeom>
                </p:spPr>
              </p:pic>
            </mc:Fallback>
          </mc:AlternateContent>
        </p:grpSp>
        <p:grpSp>
          <p:nvGrpSpPr>
            <p:cNvPr id="304" name="群組 303">
              <a:extLst>
                <a:ext uri="{FF2B5EF4-FFF2-40B4-BE49-F238E27FC236}">
                  <a16:creationId xmlns:a16="http://schemas.microsoft.com/office/drawing/2014/main" id="{D29CD89A-E9AA-41A7-B23B-BFBB216FD79A}"/>
                </a:ext>
              </a:extLst>
            </p:cNvPr>
            <p:cNvGrpSpPr/>
            <p:nvPr/>
          </p:nvGrpSpPr>
          <p:grpSpPr>
            <a:xfrm>
              <a:off x="6684539" y="6036304"/>
              <a:ext cx="1087560" cy="475200"/>
              <a:chOff x="6684539" y="6036304"/>
              <a:chExt cx="1087560" cy="475200"/>
            </a:xfrm>
          </p:grpSpPr>
          <mc:AlternateContent xmlns:mc="http://schemas.openxmlformats.org/markup-compatibility/2006">
            <mc:Choice xmlns:p14="http://schemas.microsoft.com/office/powerpoint/2010/main" Requires="p14">
              <p:contentPart p14:bwMode="auto" r:id="rId460">
                <p14:nvContentPartPr>
                  <p14:cNvPr id="293" name="筆跡 292">
                    <a:extLst>
                      <a:ext uri="{FF2B5EF4-FFF2-40B4-BE49-F238E27FC236}">
                        <a16:creationId xmlns:a16="http://schemas.microsoft.com/office/drawing/2014/main" id="{8B2C21F7-74A9-471B-9574-70B275D36CBD}"/>
                      </a:ext>
                    </a:extLst>
                  </p14:cNvPr>
                  <p14:cNvContentPartPr/>
                  <p14:nvPr/>
                </p14:nvContentPartPr>
                <p14:xfrm>
                  <a:off x="6684539" y="6036304"/>
                  <a:ext cx="101160" cy="359280"/>
                </p14:xfrm>
              </p:contentPart>
            </mc:Choice>
            <mc:Fallback>
              <p:pic>
                <p:nvPicPr>
                  <p:cNvPr id="293" name="筆跡 292">
                    <a:extLst>
                      <a:ext uri="{FF2B5EF4-FFF2-40B4-BE49-F238E27FC236}">
                        <a16:creationId xmlns:a16="http://schemas.microsoft.com/office/drawing/2014/main" id="{8B2C21F7-74A9-471B-9574-70B275D36CBD}"/>
                      </a:ext>
                    </a:extLst>
                  </p:cNvPr>
                  <p:cNvPicPr/>
                  <p:nvPr/>
                </p:nvPicPr>
                <p:blipFill>
                  <a:blip r:embed="rId461"/>
                  <a:stretch>
                    <a:fillRect/>
                  </a:stretch>
                </p:blipFill>
                <p:spPr>
                  <a:xfrm>
                    <a:off x="6671761" y="6022777"/>
                    <a:ext cx="127249" cy="385793"/>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94" name="筆跡 293">
                    <a:extLst>
                      <a:ext uri="{FF2B5EF4-FFF2-40B4-BE49-F238E27FC236}">
                        <a16:creationId xmlns:a16="http://schemas.microsoft.com/office/drawing/2014/main" id="{1C7AAD93-EE4C-467D-BFC7-93CFD28A8E20}"/>
                      </a:ext>
                    </a:extLst>
                  </p14:cNvPr>
                  <p14:cNvContentPartPr/>
                  <p14:nvPr/>
                </p14:nvContentPartPr>
                <p14:xfrm>
                  <a:off x="6840059" y="6126304"/>
                  <a:ext cx="197640" cy="239040"/>
                </p14:xfrm>
              </p:contentPart>
            </mc:Choice>
            <mc:Fallback>
              <p:pic>
                <p:nvPicPr>
                  <p:cNvPr id="294" name="筆跡 293">
                    <a:extLst>
                      <a:ext uri="{FF2B5EF4-FFF2-40B4-BE49-F238E27FC236}">
                        <a16:creationId xmlns:a16="http://schemas.microsoft.com/office/drawing/2014/main" id="{1C7AAD93-EE4C-467D-BFC7-93CFD28A8E20}"/>
                      </a:ext>
                    </a:extLst>
                  </p:cNvPr>
                  <p:cNvPicPr/>
                  <p:nvPr/>
                </p:nvPicPr>
                <p:blipFill>
                  <a:blip r:embed="rId463"/>
                  <a:stretch>
                    <a:fillRect/>
                  </a:stretch>
                </p:blipFill>
                <p:spPr>
                  <a:xfrm>
                    <a:off x="6826705" y="6113324"/>
                    <a:ext cx="223814" cy="26554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95" name="筆跡 294">
                    <a:extLst>
                      <a:ext uri="{FF2B5EF4-FFF2-40B4-BE49-F238E27FC236}">
                        <a16:creationId xmlns:a16="http://schemas.microsoft.com/office/drawing/2014/main" id="{42A2234B-481A-4E5B-9429-FC9E4F64CF13}"/>
                      </a:ext>
                    </a:extLst>
                  </p14:cNvPr>
                  <p14:cNvContentPartPr/>
                  <p14:nvPr/>
                </p14:nvContentPartPr>
                <p14:xfrm>
                  <a:off x="6865259" y="6171664"/>
                  <a:ext cx="122040" cy="168120"/>
                </p14:xfrm>
              </p:contentPart>
            </mc:Choice>
            <mc:Fallback>
              <p:pic>
                <p:nvPicPr>
                  <p:cNvPr id="295" name="筆跡 294">
                    <a:extLst>
                      <a:ext uri="{FF2B5EF4-FFF2-40B4-BE49-F238E27FC236}">
                        <a16:creationId xmlns:a16="http://schemas.microsoft.com/office/drawing/2014/main" id="{42A2234B-481A-4E5B-9429-FC9E4F64CF13}"/>
                      </a:ext>
                    </a:extLst>
                  </p:cNvPr>
                  <p:cNvPicPr/>
                  <p:nvPr/>
                </p:nvPicPr>
                <p:blipFill>
                  <a:blip r:embed="rId465"/>
                  <a:stretch>
                    <a:fillRect/>
                  </a:stretch>
                </p:blipFill>
                <p:spPr>
                  <a:xfrm>
                    <a:off x="6851936" y="6158150"/>
                    <a:ext cx="148153" cy="194608"/>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296" name="筆跡 295">
                    <a:extLst>
                      <a:ext uri="{FF2B5EF4-FFF2-40B4-BE49-F238E27FC236}">
                        <a16:creationId xmlns:a16="http://schemas.microsoft.com/office/drawing/2014/main" id="{0F8DA5EB-815A-41FB-A618-81949F8A3F1C}"/>
                      </a:ext>
                    </a:extLst>
                  </p14:cNvPr>
                  <p14:cNvContentPartPr/>
                  <p14:nvPr/>
                </p14:nvContentPartPr>
                <p14:xfrm>
                  <a:off x="6990899" y="6321784"/>
                  <a:ext cx="105120" cy="189720"/>
                </p14:xfrm>
              </p:contentPart>
            </mc:Choice>
            <mc:Fallback>
              <p:pic>
                <p:nvPicPr>
                  <p:cNvPr id="296" name="筆跡 295">
                    <a:extLst>
                      <a:ext uri="{FF2B5EF4-FFF2-40B4-BE49-F238E27FC236}">
                        <a16:creationId xmlns:a16="http://schemas.microsoft.com/office/drawing/2014/main" id="{0F8DA5EB-815A-41FB-A618-81949F8A3F1C}"/>
                      </a:ext>
                    </a:extLst>
                  </p:cNvPr>
                  <p:cNvPicPr/>
                  <p:nvPr/>
                </p:nvPicPr>
                <p:blipFill>
                  <a:blip r:embed="rId467"/>
                  <a:stretch>
                    <a:fillRect/>
                  </a:stretch>
                </p:blipFill>
                <p:spPr>
                  <a:xfrm>
                    <a:off x="6978093" y="6308812"/>
                    <a:ext cx="131267" cy="216205"/>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97" name="筆跡 296">
                    <a:extLst>
                      <a:ext uri="{FF2B5EF4-FFF2-40B4-BE49-F238E27FC236}">
                        <a16:creationId xmlns:a16="http://schemas.microsoft.com/office/drawing/2014/main" id="{6B7FF29A-4DDD-4D8E-AA97-61ED2AA0BA31}"/>
                      </a:ext>
                    </a:extLst>
                  </p14:cNvPr>
                  <p14:cNvContentPartPr/>
                  <p14:nvPr/>
                </p14:nvContentPartPr>
                <p14:xfrm>
                  <a:off x="7064339" y="6249064"/>
                  <a:ext cx="4680" cy="11160"/>
                </p14:xfrm>
              </p:contentPart>
            </mc:Choice>
            <mc:Fallback>
              <p:pic>
                <p:nvPicPr>
                  <p:cNvPr id="297" name="筆跡 296">
                    <a:extLst>
                      <a:ext uri="{FF2B5EF4-FFF2-40B4-BE49-F238E27FC236}">
                        <a16:creationId xmlns:a16="http://schemas.microsoft.com/office/drawing/2014/main" id="{6B7FF29A-4DDD-4D8E-AA97-61ED2AA0BA31}"/>
                      </a:ext>
                    </a:extLst>
                  </p:cNvPr>
                  <p:cNvPicPr/>
                  <p:nvPr/>
                </p:nvPicPr>
                <p:blipFill>
                  <a:blip r:embed="rId469"/>
                  <a:stretch>
                    <a:fillRect/>
                  </a:stretch>
                </p:blipFill>
                <p:spPr>
                  <a:xfrm>
                    <a:off x="7051859" y="6235778"/>
                    <a:ext cx="30160" cy="3720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98" name="筆跡 297">
                    <a:extLst>
                      <a:ext uri="{FF2B5EF4-FFF2-40B4-BE49-F238E27FC236}">
                        <a16:creationId xmlns:a16="http://schemas.microsoft.com/office/drawing/2014/main" id="{30BB2726-A64F-41B5-AB42-EF3A515B64B9}"/>
                      </a:ext>
                    </a:extLst>
                  </p14:cNvPr>
                  <p14:cNvContentPartPr/>
                  <p14:nvPr/>
                </p14:nvContentPartPr>
                <p14:xfrm>
                  <a:off x="7222019" y="6156544"/>
                  <a:ext cx="141120" cy="234720"/>
                </p14:xfrm>
              </p:contentPart>
            </mc:Choice>
            <mc:Fallback>
              <p:pic>
                <p:nvPicPr>
                  <p:cNvPr id="298" name="筆跡 297">
                    <a:extLst>
                      <a:ext uri="{FF2B5EF4-FFF2-40B4-BE49-F238E27FC236}">
                        <a16:creationId xmlns:a16="http://schemas.microsoft.com/office/drawing/2014/main" id="{30BB2726-A64F-41B5-AB42-EF3A515B64B9}"/>
                      </a:ext>
                    </a:extLst>
                  </p:cNvPr>
                  <p:cNvPicPr/>
                  <p:nvPr/>
                </p:nvPicPr>
                <p:blipFill>
                  <a:blip r:embed="rId471"/>
                  <a:stretch>
                    <a:fillRect/>
                  </a:stretch>
                </p:blipFill>
                <p:spPr>
                  <a:xfrm>
                    <a:off x="7208655" y="6143023"/>
                    <a:ext cx="167313" cy="261221"/>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99" name="筆跡 298">
                    <a:extLst>
                      <a:ext uri="{FF2B5EF4-FFF2-40B4-BE49-F238E27FC236}">
                        <a16:creationId xmlns:a16="http://schemas.microsoft.com/office/drawing/2014/main" id="{B7AC64E5-8E9B-4D6C-BA5E-9B991E6FC7E7}"/>
                      </a:ext>
                    </a:extLst>
                  </p14:cNvPr>
                  <p14:cNvContentPartPr/>
                  <p14:nvPr/>
                </p14:nvContentPartPr>
                <p14:xfrm>
                  <a:off x="7222019" y="6194704"/>
                  <a:ext cx="134640" cy="170640"/>
                </p14:xfrm>
              </p:contentPart>
            </mc:Choice>
            <mc:Fallback>
              <p:pic>
                <p:nvPicPr>
                  <p:cNvPr id="299" name="筆跡 298">
                    <a:extLst>
                      <a:ext uri="{FF2B5EF4-FFF2-40B4-BE49-F238E27FC236}">
                        <a16:creationId xmlns:a16="http://schemas.microsoft.com/office/drawing/2014/main" id="{B7AC64E5-8E9B-4D6C-BA5E-9B991E6FC7E7}"/>
                      </a:ext>
                    </a:extLst>
                  </p:cNvPr>
                  <p:cNvPicPr/>
                  <p:nvPr/>
                </p:nvPicPr>
                <p:blipFill>
                  <a:blip r:embed="rId473"/>
                  <a:stretch>
                    <a:fillRect/>
                  </a:stretch>
                </p:blipFill>
                <p:spPr>
                  <a:xfrm>
                    <a:off x="7208715" y="6181161"/>
                    <a:ext cx="160717" cy="197184"/>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300" name="筆跡 299">
                    <a:extLst>
                      <a:ext uri="{FF2B5EF4-FFF2-40B4-BE49-F238E27FC236}">
                        <a16:creationId xmlns:a16="http://schemas.microsoft.com/office/drawing/2014/main" id="{977809A6-327B-49C5-80F5-8ADDD6ACE003}"/>
                      </a:ext>
                    </a:extLst>
                  </p14:cNvPr>
                  <p14:cNvContentPartPr/>
                  <p14:nvPr/>
                </p14:nvContentPartPr>
                <p14:xfrm>
                  <a:off x="7398059" y="6281104"/>
                  <a:ext cx="101160" cy="163800"/>
                </p14:xfrm>
              </p:contentPart>
            </mc:Choice>
            <mc:Fallback>
              <p:pic>
                <p:nvPicPr>
                  <p:cNvPr id="300" name="筆跡 299">
                    <a:extLst>
                      <a:ext uri="{FF2B5EF4-FFF2-40B4-BE49-F238E27FC236}">
                        <a16:creationId xmlns:a16="http://schemas.microsoft.com/office/drawing/2014/main" id="{977809A6-327B-49C5-80F5-8ADDD6ACE003}"/>
                      </a:ext>
                    </a:extLst>
                  </p:cNvPr>
                  <p:cNvPicPr/>
                  <p:nvPr/>
                </p:nvPicPr>
                <p:blipFill>
                  <a:blip r:embed="rId475"/>
                  <a:stretch>
                    <a:fillRect/>
                  </a:stretch>
                </p:blipFill>
                <p:spPr>
                  <a:xfrm>
                    <a:off x="7384748" y="6267589"/>
                    <a:ext cx="127249" cy="190289"/>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301" name="筆跡 300">
                    <a:extLst>
                      <a:ext uri="{FF2B5EF4-FFF2-40B4-BE49-F238E27FC236}">
                        <a16:creationId xmlns:a16="http://schemas.microsoft.com/office/drawing/2014/main" id="{D790F697-3DB1-4B0B-9578-4BD9C44A8F08}"/>
                      </a:ext>
                    </a:extLst>
                  </p14:cNvPr>
                  <p14:cNvContentPartPr/>
                  <p14:nvPr/>
                </p14:nvContentPartPr>
                <p14:xfrm>
                  <a:off x="7442339" y="6371464"/>
                  <a:ext cx="71640" cy="88560"/>
                </p14:xfrm>
              </p:contentPart>
            </mc:Choice>
            <mc:Fallback>
              <p:pic>
                <p:nvPicPr>
                  <p:cNvPr id="301" name="筆跡 300">
                    <a:extLst>
                      <a:ext uri="{FF2B5EF4-FFF2-40B4-BE49-F238E27FC236}">
                        <a16:creationId xmlns:a16="http://schemas.microsoft.com/office/drawing/2014/main" id="{D790F697-3DB1-4B0B-9578-4BD9C44A8F08}"/>
                      </a:ext>
                    </a:extLst>
                  </p:cNvPr>
                  <p:cNvPicPr/>
                  <p:nvPr/>
                </p:nvPicPr>
                <p:blipFill>
                  <a:blip r:embed="rId477"/>
                  <a:stretch>
                    <a:fillRect/>
                  </a:stretch>
                </p:blipFill>
                <p:spPr>
                  <a:xfrm>
                    <a:off x="7429072" y="6357964"/>
                    <a:ext cx="97643" cy="11502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303" name="筆跡 302">
                    <a:extLst>
                      <a:ext uri="{FF2B5EF4-FFF2-40B4-BE49-F238E27FC236}">
                        <a16:creationId xmlns:a16="http://schemas.microsoft.com/office/drawing/2014/main" id="{C91DCD53-EC6E-4361-A471-FC7A565CA2D5}"/>
                      </a:ext>
                    </a:extLst>
                  </p14:cNvPr>
                  <p14:cNvContentPartPr/>
                  <p14:nvPr/>
                </p14:nvContentPartPr>
                <p14:xfrm>
                  <a:off x="7599659" y="6053944"/>
                  <a:ext cx="172440" cy="378000"/>
                </p14:xfrm>
              </p:contentPart>
            </mc:Choice>
            <mc:Fallback>
              <p:pic>
                <p:nvPicPr>
                  <p:cNvPr id="303" name="筆跡 302">
                    <a:extLst>
                      <a:ext uri="{FF2B5EF4-FFF2-40B4-BE49-F238E27FC236}">
                        <a16:creationId xmlns:a16="http://schemas.microsoft.com/office/drawing/2014/main" id="{C91DCD53-EC6E-4361-A471-FC7A565CA2D5}"/>
                      </a:ext>
                    </a:extLst>
                  </p:cNvPr>
                  <p:cNvPicPr/>
                  <p:nvPr/>
                </p:nvPicPr>
                <p:blipFill>
                  <a:blip r:embed="rId479"/>
                  <a:stretch>
                    <a:fillRect/>
                  </a:stretch>
                </p:blipFill>
                <p:spPr>
                  <a:xfrm>
                    <a:off x="7586312" y="6040405"/>
                    <a:ext cx="198600" cy="404536"/>
                  </a:xfrm>
                  <a:prstGeom prst="rect">
                    <a:avLst/>
                  </a:prstGeom>
                </p:spPr>
              </p:pic>
            </mc:Fallback>
          </mc:AlternateContent>
        </p:grpSp>
      </p:grpSp>
      <mc:AlternateContent xmlns:mc="http://schemas.openxmlformats.org/markup-compatibility/2006">
        <mc:Choice xmlns:p14="http://schemas.microsoft.com/office/powerpoint/2010/main" Requires="p14">
          <p:contentPart p14:bwMode="auto" r:id="rId480">
            <p14:nvContentPartPr>
              <p14:cNvPr id="307" name="筆跡 306">
                <a:extLst>
                  <a:ext uri="{FF2B5EF4-FFF2-40B4-BE49-F238E27FC236}">
                    <a16:creationId xmlns:a16="http://schemas.microsoft.com/office/drawing/2014/main" id="{FAACB555-50FF-49D9-BE56-27153C6F1C65}"/>
                  </a:ext>
                </a:extLst>
              </p14:cNvPr>
              <p14:cNvContentPartPr/>
              <p14:nvPr/>
            </p14:nvContentPartPr>
            <p14:xfrm>
              <a:off x="2341139" y="4512784"/>
              <a:ext cx="768240" cy="44280"/>
            </p14:xfrm>
          </p:contentPart>
        </mc:Choice>
        <mc:Fallback>
          <p:pic>
            <p:nvPicPr>
              <p:cNvPr id="307" name="筆跡 306">
                <a:extLst>
                  <a:ext uri="{FF2B5EF4-FFF2-40B4-BE49-F238E27FC236}">
                    <a16:creationId xmlns:a16="http://schemas.microsoft.com/office/drawing/2014/main" id="{FAACB555-50FF-49D9-BE56-27153C6F1C65}"/>
                  </a:ext>
                </a:extLst>
              </p:cNvPr>
              <p:cNvPicPr/>
              <p:nvPr/>
            </p:nvPicPr>
            <p:blipFill>
              <a:blip r:embed="rId481"/>
              <a:stretch>
                <a:fillRect/>
              </a:stretch>
            </p:blipFill>
            <p:spPr>
              <a:xfrm>
                <a:off x="2332139" y="4503784"/>
                <a:ext cx="78588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334" name="筆跡 333">
                <a:extLst>
                  <a:ext uri="{FF2B5EF4-FFF2-40B4-BE49-F238E27FC236}">
                    <a16:creationId xmlns:a16="http://schemas.microsoft.com/office/drawing/2014/main" id="{D54A9218-0061-4A73-9C5D-BFCA8E1792AB}"/>
                  </a:ext>
                </a:extLst>
              </p14:cNvPr>
              <p14:cNvContentPartPr/>
              <p14:nvPr/>
            </p14:nvContentPartPr>
            <p14:xfrm>
              <a:off x="3906419" y="4450144"/>
              <a:ext cx="757800" cy="128880"/>
            </p14:xfrm>
          </p:contentPart>
        </mc:Choice>
        <mc:Fallback>
          <p:pic>
            <p:nvPicPr>
              <p:cNvPr id="334" name="筆跡 333">
                <a:extLst>
                  <a:ext uri="{FF2B5EF4-FFF2-40B4-BE49-F238E27FC236}">
                    <a16:creationId xmlns:a16="http://schemas.microsoft.com/office/drawing/2014/main" id="{D54A9218-0061-4A73-9C5D-BFCA8E1792AB}"/>
                  </a:ext>
                </a:extLst>
              </p:cNvPr>
              <p:cNvPicPr/>
              <p:nvPr/>
            </p:nvPicPr>
            <p:blipFill>
              <a:blip r:embed="rId483"/>
              <a:stretch>
                <a:fillRect/>
              </a:stretch>
            </p:blipFill>
            <p:spPr>
              <a:xfrm>
                <a:off x="3897419" y="4441504"/>
                <a:ext cx="775440" cy="146520"/>
              </a:xfrm>
              <a:prstGeom prst="rect">
                <a:avLst/>
              </a:prstGeom>
            </p:spPr>
          </p:pic>
        </mc:Fallback>
      </mc:AlternateContent>
      <p:grpSp>
        <p:nvGrpSpPr>
          <p:cNvPr id="675" name="群組 674">
            <a:extLst>
              <a:ext uri="{FF2B5EF4-FFF2-40B4-BE49-F238E27FC236}">
                <a16:creationId xmlns:a16="http://schemas.microsoft.com/office/drawing/2014/main" id="{4B151738-06AB-4C3E-8A34-353B705351BA}"/>
              </a:ext>
            </a:extLst>
          </p:cNvPr>
          <p:cNvGrpSpPr/>
          <p:nvPr/>
        </p:nvGrpSpPr>
        <p:grpSpPr>
          <a:xfrm>
            <a:off x="254042" y="4885091"/>
            <a:ext cx="5781394" cy="1700860"/>
            <a:chOff x="367041" y="4486864"/>
            <a:chExt cx="5781394" cy="1881092"/>
          </a:xfrm>
        </p:grpSpPr>
        <mc:AlternateContent xmlns:mc="http://schemas.openxmlformats.org/markup-compatibility/2006">
          <mc:Choice xmlns:p14="http://schemas.microsoft.com/office/powerpoint/2010/main" Requires="p14">
            <p:contentPart p14:bwMode="auto" r:id="rId484">
              <p14:nvContentPartPr>
                <p14:cNvPr id="335" name="筆跡 334">
                  <a:extLst>
                    <a:ext uri="{FF2B5EF4-FFF2-40B4-BE49-F238E27FC236}">
                      <a16:creationId xmlns:a16="http://schemas.microsoft.com/office/drawing/2014/main" id="{8EBC2F07-6BC7-4510-A66C-155AD99EDE26}"/>
                    </a:ext>
                  </a:extLst>
                </p14:cNvPr>
                <p14:cNvContentPartPr/>
                <p14:nvPr/>
              </p14:nvContentPartPr>
              <p14:xfrm>
                <a:off x="413846" y="4486864"/>
                <a:ext cx="2802256" cy="1275502"/>
              </p14:xfrm>
            </p:contentPart>
          </mc:Choice>
          <mc:Fallback>
            <p:pic>
              <p:nvPicPr>
                <p:cNvPr id="335" name="筆跡 334">
                  <a:extLst>
                    <a:ext uri="{FF2B5EF4-FFF2-40B4-BE49-F238E27FC236}">
                      <a16:creationId xmlns:a16="http://schemas.microsoft.com/office/drawing/2014/main" id="{8EBC2F07-6BC7-4510-A66C-155AD99EDE26}"/>
                    </a:ext>
                  </a:extLst>
                </p:cNvPr>
                <p:cNvPicPr/>
                <p:nvPr/>
              </p:nvPicPr>
              <p:blipFill>
                <a:blip r:embed="rId485"/>
                <a:stretch>
                  <a:fillRect/>
                </a:stretch>
              </p:blipFill>
              <p:spPr>
                <a:xfrm>
                  <a:off x="404846" y="4477310"/>
                  <a:ext cx="2819896" cy="1295009"/>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336" name="筆跡 335">
                  <a:extLst>
                    <a:ext uri="{FF2B5EF4-FFF2-40B4-BE49-F238E27FC236}">
                      <a16:creationId xmlns:a16="http://schemas.microsoft.com/office/drawing/2014/main" id="{DE45795C-00FC-441D-8BF5-7C1F5F45F359}"/>
                    </a:ext>
                  </a:extLst>
                </p14:cNvPr>
                <p14:cNvContentPartPr/>
                <p14:nvPr/>
              </p14:nvContentPartPr>
              <p14:xfrm>
                <a:off x="367041" y="5700342"/>
                <a:ext cx="90738" cy="45369"/>
              </p14:xfrm>
            </p:contentPart>
          </mc:Choice>
          <mc:Fallback>
            <p:pic>
              <p:nvPicPr>
                <p:cNvPr id="336" name="筆跡 335">
                  <a:extLst>
                    <a:ext uri="{FF2B5EF4-FFF2-40B4-BE49-F238E27FC236}">
                      <a16:creationId xmlns:a16="http://schemas.microsoft.com/office/drawing/2014/main" id="{DE45795C-00FC-441D-8BF5-7C1F5F45F359}"/>
                    </a:ext>
                  </a:extLst>
                </p:cNvPr>
                <p:cNvPicPr/>
                <p:nvPr/>
              </p:nvPicPr>
              <p:blipFill>
                <a:blip r:embed="rId487"/>
                <a:stretch>
                  <a:fillRect/>
                </a:stretch>
              </p:blipFill>
              <p:spPr>
                <a:xfrm>
                  <a:off x="358039" y="5690393"/>
                  <a:ext cx="108382" cy="6487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338" name="筆跡 337">
                  <a:extLst>
                    <a:ext uri="{FF2B5EF4-FFF2-40B4-BE49-F238E27FC236}">
                      <a16:creationId xmlns:a16="http://schemas.microsoft.com/office/drawing/2014/main" id="{D87B3B8E-82DF-4DCA-8FAB-1E34FC8C3C27}"/>
                    </a:ext>
                  </a:extLst>
                </p14:cNvPr>
                <p14:cNvContentPartPr/>
                <p14:nvPr/>
              </p14:nvContentPartPr>
              <p14:xfrm>
                <a:off x="371923" y="5787634"/>
                <a:ext cx="134097" cy="60588"/>
              </p14:xfrm>
            </p:contentPart>
          </mc:Choice>
          <mc:Fallback>
            <p:pic>
              <p:nvPicPr>
                <p:cNvPr id="338" name="筆跡 337">
                  <a:extLst>
                    <a:ext uri="{FF2B5EF4-FFF2-40B4-BE49-F238E27FC236}">
                      <a16:creationId xmlns:a16="http://schemas.microsoft.com/office/drawing/2014/main" id="{D87B3B8E-82DF-4DCA-8FAB-1E34FC8C3C27}"/>
                    </a:ext>
                  </a:extLst>
                </p:cNvPr>
                <p:cNvPicPr/>
                <p:nvPr/>
              </p:nvPicPr>
              <p:blipFill>
                <a:blip r:embed="rId489"/>
                <a:stretch>
                  <a:fillRect/>
                </a:stretch>
              </p:blipFill>
              <p:spPr>
                <a:xfrm>
                  <a:off x="362935" y="5778130"/>
                  <a:ext cx="151713" cy="79992"/>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339" name="筆跡 338">
                  <a:extLst>
                    <a:ext uri="{FF2B5EF4-FFF2-40B4-BE49-F238E27FC236}">
                      <a16:creationId xmlns:a16="http://schemas.microsoft.com/office/drawing/2014/main" id="{C034B9F1-2D2C-4390-8931-7730B15F275C}"/>
                    </a:ext>
                  </a:extLst>
                </p14:cNvPr>
                <p14:cNvContentPartPr/>
                <p14:nvPr/>
              </p14:nvContentPartPr>
              <p14:xfrm>
                <a:off x="386567" y="5865164"/>
                <a:ext cx="57429" cy="167980"/>
              </p14:xfrm>
            </p:contentPart>
          </mc:Choice>
          <mc:Fallback>
            <p:pic>
              <p:nvPicPr>
                <p:cNvPr id="339" name="筆跡 338">
                  <a:extLst>
                    <a:ext uri="{FF2B5EF4-FFF2-40B4-BE49-F238E27FC236}">
                      <a16:creationId xmlns:a16="http://schemas.microsoft.com/office/drawing/2014/main" id="{C034B9F1-2D2C-4390-8931-7730B15F275C}"/>
                    </a:ext>
                  </a:extLst>
                </p:cNvPr>
                <p:cNvPicPr/>
                <p:nvPr/>
              </p:nvPicPr>
              <p:blipFill>
                <a:blip r:embed="rId491"/>
                <a:stretch>
                  <a:fillRect/>
                </a:stretch>
              </p:blipFill>
              <p:spPr>
                <a:xfrm>
                  <a:off x="377953" y="5855213"/>
                  <a:ext cx="75017" cy="187485"/>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340" name="筆跡 339">
                  <a:extLst>
                    <a:ext uri="{FF2B5EF4-FFF2-40B4-BE49-F238E27FC236}">
                      <a16:creationId xmlns:a16="http://schemas.microsoft.com/office/drawing/2014/main" id="{17F941C3-6035-4EFC-8A8F-A5916A874F8D}"/>
                    </a:ext>
                  </a:extLst>
                </p14:cNvPr>
                <p14:cNvContentPartPr/>
                <p14:nvPr/>
              </p14:nvContentPartPr>
              <p14:xfrm>
                <a:off x="375369" y="5912830"/>
                <a:ext cx="107393" cy="38765"/>
              </p14:xfrm>
            </p:contentPart>
          </mc:Choice>
          <mc:Fallback>
            <p:pic>
              <p:nvPicPr>
                <p:cNvPr id="340" name="筆跡 339">
                  <a:extLst>
                    <a:ext uri="{FF2B5EF4-FFF2-40B4-BE49-F238E27FC236}">
                      <a16:creationId xmlns:a16="http://schemas.microsoft.com/office/drawing/2014/main" id="{17F941C3-6035-4EFC-8A8F-A5916A874F8D}"/>
                    </a:ext>
                  </a:extLst>
                </p:cNvPr>
                <p:cNvPicPr/>
                <p:nvPr/>
              </p:nvPicPr>
              <p:blipFill>
                <a:blip r:embed="rId493"/>
                <a:stretch>
                  <a:fillRect/>
                </a:stretch>
              </p:blipFill>
              <p:spPr>
                <a:xfrm>
                  <a:off x="366390" y="5902839"/>
                  <a:ext cx="124993" cy="58347"/>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341" name="筆跡 340">
                  <a:extLst>
                    <a:ext uri="{FF2B5EF4-FFF2-40B4-BE49-F238E27FC236}">
                      <a16:creationId xmlns:a16="http://schemas.microsoft.com/office/drawing/2014/main" id="{98433132-5CCB-4928-8CE1-B705A5BC56DB}"/>
                    </a:ext>
                  </a:extLst>
                </p14:cNvPr>
                <p14:cNvContentPartPr/>
                <p14:nvPr/>
              </p14:nvContentPartPr>
              <p14:xfrm>
                <a:off x="589867" y="5781030"/>
                <a:ext cx="31873" cy="260728"/>
              </p14:xfrm>
            </p:contentPart>
          </mc:Choice>
          <mc:Fallback>
            <p:pic>
              <p:nvPicPr>
                <p:cNvPr id="341" name="筆跡 340">
                  <a:extLst>
                    <a:ext uri="{FF2B5EF4-FFF2-40B4-BE49-F238E27FC236}">
                      <a16:creationId xmlns:a16="http://schemas.microsoft.com/office/drawing/2014/main" id="{98433132-5CCB-4928-8CE1-B705A5BC56DB}"/>
                    </a:ext>
                  </a:extLst>
                </p:cNvPr>
                <p:cNvPicPr/>
                <p:nvPr/>
              </p:nvPicPr>
              <p:blipFill>
                <a:blip r:embed="rId495"/>
                <a:stretch>
                  <a:fillRect/>
                </a:stretch>
              </p:blipFill>
              <p:spPr>
                <a:xfrm>
                  <a:off x="580914" y="5771079"/>
                  <a:ext cx="49421" cy="280233"/>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342" name="筆跡 341">
                  <a:extLst>
                    <a:ext uri="{FF2B5EF4-FFF2-40B4-BE49-F238E27FC236}">
                      <a16:creationId xmlns:a16="http://schemas.microsoft.com/office/drawing/2014/main" id="{123CDDCF-9541-4086-B902-F56AB14C93A6}"/>
                    </a:ext>
                  </a:extLst>
                </p14:cNvPr>
                <p14:cNvContentPartPr/>
                <p14:nvPr/>
              </p14:nvContentPartPr>
              <p14:xfrm>
                <a:off x="676585" y="5822092"/>
                <a:ext cx="134097" cy="216221"/>
              </p14:xfrm>
            </p:contentPart>
          </mc:Choice>
          <mc:Fallback>
            <p:pic>
              <p:nvPicPr>
                <p:cNvPr id="342" name="筆跡 341">
                  <a:extLst>
                    <a:ext uri="{FF2B5EF4-FFF2-40B4-BE49-F238E27FC236}">
                      <a16:creationId xmlns:a16="http://schemas.microsoft.com/office/drawing/2014/main" id="{123CDDCF-9541-4086-B902-F56AB14C93A6}"/>
                    </a:ext>
                  </a:extLst>
                </p:cNvPr>
                <p:cNvPicPr/>
                <p:nvPr/>
              </p:nvPicPr>
              <p:blipFill>
                <a:blip r:embed="rId497"/>
                <a:stretch>
                  <a:fillRect/>
                </a:stretch>
              </p:blipFill>
              <p:spPr>
                <a:xfrm>
                  <a:off x="667597" y="5812137"/>
                  <a:ext cx="151713" cy="235733"/>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343" name="筆跡 342">
                  <a:extLst>
                    <a:ext uri="{FF2B5EF4-FFF2-40B4-BE49-F238E27FC236}">
                      <a16:creationId xmlns:a16="http://schemas.microsoft.com/office/drawing/2014/main" id="{D87FAABB-F48E-4622-969C-A00ED843E804}"/>
                    </a:ext>
                  </a:extLst>
                </p14:cNvPr>
                <p14:cNvContentPartPr/>
                <p14:nvPr/>
              </p14:nvContentPartPr>
              <p14:xfrm>
                <a:off x="690080" y="5852816"/>
                <a:ext cx="100788" cy="171713"/>
              </p14:xfrm>
            </p:contentPart>
          </mc:Choice>
          <mc:Fallback>
            <p:pic>
              <p:nvPicPr>
                <p:cNvPr id="343" name="筆跡 342">
                  <a:extLst>
                    <a:ext uri="{FF2B5EF4-FFF2-40B4-BE49-F238E27FC236}">
                      <a16:creationId xmlns:a16="http://schemas.microsoft.com/office/drawing/2014/main" id="{D87FAABB-F48E-4622-969C-A00ED843E804}"/>
                    </a:ext>
                  </a:extLst>
                </p:cNvPr>
                <p:cNvPicPr/>
                <p:nvPr/>
              </p:nvPicPr>
              <p:blipFill>
                <a:blip r:embed="rId499"/>
                <a:stretch>
                  <a:fillRect/>
                </a:stretch>
              </p:blipFill>
              <p:spPr>
                <a:xfrm>
                  <a:off x="681081" y="5843254"/>
                  <a:ext cx="118426" cy="191235"/>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344" name="筆跡 343">
                  <a:extLst>
                    <a:ext uri="{FF2B5EF4-FFF2-40B4-BE49-F238E27FC236}">
                      <a16:creationId xmlns:a16="http://schemas.microsoft.com/office/drawing/2014/main" id="{C6EBD8D0-62D8-4E8C-BF15-2BF13C98C366}"/>
                    </a:ext>
                  </a:extLst>
                </p14:cNvPr>
                <p14:cNvContentPartPr/>
                <p14:nvPr/>
              </p14:nvContentPartPr>
              <p14:xfrm>
                <a:off x="795463" y="5992082"/>
                <a:ext cx="67192" cy="58003"/>
              </p14:xfrm>
            </p:contentPart>
          </mc:Choice>
          <mc:Fallback>
            <p:pic>
              <p:nvPicPr>
                <p:cNvPr id="344" name="筆跡 343">
                  <a:extLst>
                    <a:ext uri="{FF2B5EF4-FFF2-40B4-BE49-F238E27FC236}">
                      <a16:creationId xmlns:a16="http://schemas.microsoft.com/office/drawing/2014/main" id="{C6EBD8D0-62D8-4E8C-BF15-2BF13C98C366}"/>
                    </a:ext>
                  </a:extLst>
                </p:cNvPr>
                <p:cNvPicPr/>
                <p:nvPr/>
              </p:nvPicPr>
              <p:blipFill>
                <a:blip r:embed="rId501"/>
                <a:stretch>
                  <a:fillRect/>
                </a:stretch>
              </p:blipFill>
              <p:spPr>
                <a:xfrm>
                  <a:off x="786480" y="5982547"/>
                  <a:ext cx="84798" cy="7747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345" name="筆跡 344">
                  <a:extLst>
                    <a:ext uri="{FF2B5EF4-FFF2-40B4-BE49-F238E27FC236}">
                      <a16:creationId xmlns:a16="http://schemas.microsoft.com/office/drawing/2014/main" id="{0A1AEC98-FF69-477B-9DCA-E01549E4E523}"/>
                    </a:ext>
                  </a:extLst>
                </p14:cNvPr>
                <p14:cNvContentPartPr/>
                <p14:nvPr/>
              </p14:nvContentPartPr>
              <p14:xfrm>
                <a:off x="810395" y="5947287"/>
                <a:ext cx="13783" cy="10624"/>
              </p14:xfrm>
            </p:contentPart>
          </mc:Choice>
          <mc:Fallback>
            <p:pic>
              <p:nvPicPr>
                <p:cNvPr id="345" name="筆跡 344">
                  <a:extLst>
                    <a:ext uri="{FF2B5EF4-FFF2-40B4-BE49-F238E27FC236}">
                      <a16:creationId xmlns:a16="http://schemas.microsoft.com/office/drawing/2014/main" id="{0A1AEC98-FF69-477B-9DCA-E01549E4E523}"/>
                    </a:ext>
                  </a:extLst>
                </p:cNvPr>
                <p:cNvPicPr/>
                <p:nvPr/>
              </p:nvPicPr>
              <p:blipFill>
                <a:blip r:embed="rId503"/>
                <a:stretch>
                  <a:fillRect/>
                </a:stretch>
              </p:blipFill>
              <p:spPr>
                <a:xfrm>
                  <a:off x="801690" y="5937450"/>
                  <a:ext cx="31556" cy="29905"/>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347" name="筆跡 346">
                  <a:extLst>
                    <a:ext uri="{FF2B5EF4-FFF2-40B4-BE49-F238E27FC236}">
                      <a16:creationId xmlns:a16="http://schemas.microsoft.com/office/drawing/2014/main" id="{C77F51BA-6B9B-4C7E-8781-C89831FBA168}"/>
                    </a:ext>
                  </a:extLst>
                </p14:cNvPr>
                <p14:cNvContentPartPr/>
                <p14:nvPr/>
              </p14:nvContentPartPr>
              <p14:xfrm>
                <a:off x="895677" y="5938673"/>
                <a:ext cx="5169" cy="287"/>
              </p14:xfrm>
            </p:contentPart>
          </mc:Choice>
          <mc:Fallback>
            <p:pic>
              <p:nvPicPr>
                <p:cNvPr id="347" name="筆跡 346">
                  <a:extLst>
                    <a:ext uri="{FF2B5EF4-FFF2-40B4-BE49-F238E27FC236}">
                      <a16:creationId xmlns:a16="http://schemas.microsoft.com/office/drawing/2014/main" id="{C77F51BA-6B9B-4C7E-8781-C89831FBA168}"/>
                    </a:ext>
                  </a:extLst>
                </p:cNvPr>
                <p:cNvPicPr/>
                <p:nvPr/>
              </p:nvPicPr>
              <p:blipFill>
                <a:blip r:embed="rId68"/>
                <a:stretch>
                  <a:fillRect/>
                </a:stretch>
              </p:blipFill>
              <p:spPr>
                <a:xfrm>
                  <a:off x="887407" y="5931498"/>
                  <a:ext cx="22054" cy="1435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348" name="筆跡 347">
                  <a:extLst>
                    <a:ext uri="{FF2B5EF4-FFF2-40B4-BE49-F238E27FC236}">
                      <a16:creationId xmlns:a16="http://schemas.microsoft.com/office/drawing/2014/main" id="{89E873BC-3B73-4B29-A9EF-6598E50FFB23}"/>
                    </a:ext>
                  </a:extLst>
                </p14:cNvPr>
                <p14:cNvContentPartPr/>
                <p14:nvPr/>
              </p14:nvContentPartPr>
              <p14:xfrm>
                <a:off x="907450" y="5852529"/>
                <a:ext cx="186070" cy="240628"/>
              </p14:xfrm>
            </p:contentPart>
          </mc:Choice>
          <mc:Fallback>
            <p:pic>
              <p:nvPicPr>
                <p:cNvPr id="348" name="筆跡 347">
                  <a:extLst>
                    <a:ext uri="{FF2B5EF4-FFF2-40B4-BE49-F238E27FC236}">
                      <a16:creationId xmlns:a16="http://schemas.microsoft.com/office/drawing/2014/main" id="{89E873BC-3B73-4B29-A9EF-6598E50FFB23}"/>
                    </a:ext>
                  </a:extLst>
                </p:cNvPr>
                <p:cNvPicPr/>
                <p:nvPr/>
              </p:nvPicPr>
              <p:blipFill>
                <a:blip r:embed="rId506"/>
                <a:stretch>
                  <a:fillRect/>
                </a:stretch>
              </p:blipFill>
              <p:spPr>
                <a:xfrm>
                  <a:off x="898812" y="5842586"/>
                  <a:ext cx="203705" cy="260117"/>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349" name="筆跡 348">
                  <a:extLst>
                    <a:ext uri="{FF2B5EF4-FFF2-40B4-BE49-F238E27FC236}">
                      <a16:creationId xmlns:a16="http://schemas.microsoft.com/office/drawing/2014/main" id="{B1757061-9A9E-4A43-8F11-98B3C22BE088}"/>
                    </a:ext>
                  </a:extLst>
                </p14:cNvPr>
                <p14:cNvContentPartPr/>
                <p14:nvPr/>
              </p14:nvContentPartPr>
              <p14:xfrm>
                <a:off x="942769" y="5887274"/>
                <a:ext cx="132374" cy="138979"/>
              </p14:xfrm>
            </p:contentPart>
          </mc:Choice>
          <mc:Fallback>
            <p:pic>
              <p:nvPicPr>
                <p:cNvPr id="349" name="筆跡 348">
                  <a:extLst>
                    <a:ext uri="{FF2B5EF4-FFF2-40B4-BE49-F238E27FC236}">
                      <a16:creationId xmlns:a16="http://schemas.microsoft.com/office/drawing/2014/main" id="{B1757061-9A9E-4A43-8F11-98B3C22BE088}"/>
                    </a:ext>
                  </a:extLst>
                </p:cNvPr>
                <p:cNvPicPr/>
                <p:nvPr/>
              </p:nvPicPr>
              <p:blipFill>
                <a:blip r:embed="rId508"/>
                <a:stretch>
                  <a:fillRect/>
                </a:stretch>
              </p:blipFill>
              <p:spPr>
                <a:xfrm>
                  <a:off x="933776" y="5877347"/>
                  <a:ext cx="150000" cy="158436"/>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350" name="筆跡 349">
                  <a:extLst>
                    <a:ext uri="{FF2B5EF4-FFF2-40B4-BE49-F238E27FC236}">
                      <a16:creationId xmlns:a16="http://schemas.microsoft.com/office/drawing/2014/main" id="{4B5A8FE7-1DD8-45AC-94AB-8A7886614431}"/>
                    </a:ext>
                  </a:extLst>
                </p14:cNvPr>
                <p14:cNvContentPartPr/>
                <p14:nvPr/>
              </p14:nvContentPartPr>
              <p14:xfrm>
                <a:off x="1046428" y="6007014"/>
                <a:ext cx="65469" cy="113710"/>
              </p14:xfrm>
            </p:contentPart>
          </mc:Choice>
          <mc:Fallback>
            <p:pic>
              <p:nvPicPr>
                <p:cNvPr id="350" name="筆跡 349">
                  <a:extLst>
                    <a:ext uri="{FF2B5EF4-FFF2-40B4-BE49-F238E27FC236}">
                      <a16:creationId xmlns:a16="http://schemas.microsoft.com/office/drawing/2014/main" id="{4B5A8FE7-1DD8-45AC-94AB-8A7886614431}"/>
                    </a:ext>
                  </a:extLst>
                </p:cNvPr>
                <p:cNvPicPr/>
                <p:nvPr/>
              </p:nvPicPr>
              <p:blipFill>
                <a:blip r:embed="rId510"/>
                <a:stretch>
                  <a:fillRect/>
                </a:stretch>
              </p:blipFill>
              <p:spPr>
                <a:xfrm>
                  <a:off x="1037435" y="5997472"/>
                  <a:ext cx="83095" cy="133192"/>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351" name="筆跡 350">
                  <a:extLst>
                    <a:ext uri="{FF2B5EF4-FFF2-40B4-BE49-F238E27FC236}">
                      <a16:creationId xmlns:a16="http://schemas.microsoft.com/office/drawing/2014/main" id="{378C47C7-9073-4835-A5C0-4B8858990BDA}"/>
                    </a:ext>
                  </a:extLst>
                </p14:cNvPr>
                <p14:cNvContentPartPr/>
                <p14:nvPr/>
              </p14:nvContentPartPr>
              <p14:xfrm>
                <a:off x="1094956" y="5942119"/>
                <a:ext cx="26992" cy="14070"/>
              </p14:xfrm>
            </p:contentPart>
          </mc:Choice>
          <mc:Fallback>
            <p:pic>
              <p:nvPicPr>
                <p:cNvPr id="351" name="筆跡 350">
                  <a:extLst>
                    <a:ext uri="{FF2B5EF4-FFF2-40B4-BE49-F238E27FC236}">
                      <a16:creationId xmlns:a16="http://schemas.microsoft.com/office/drawing/2014/main" id="{378C47C7-9073-4835-A5C0-4B8858990BDA}"/>
                    </a:ext>
                  </a:extLst>
                </p:cNvPr>
                <p:cNvPicPr/>
                <p:nvPr/>
              </p:nvPicPr>
              <p:blipFill>
                <a:blip r:embed="rId512"/>
                <a:stretch>
                  <a:fillRect/>
                </a:stretch>
              </p:blipFill>
              <p:spPr>
                <a:xfrm>
                  <a:off x="1085959" y="5932069"/>
                  <a:ext cx="44627" cy="33768"/>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352" name="筆跡 351">
                  <a:extLst>
                    <a:ext uri="{FF2B5EF4-FFF2-40B4-BE49-F238E27FC236}">
                      <a16:creationId xmlns:a16="http://schemas.microsoft.com/office/drawing/2014/main" id="{6BEBF8FA-D2F9-43EC-9518-E5ED3D0FCCC0}"/>
                    </a:ext>
                  </a:extLst>
                </p14:cNvPr>
                <p14:cNvContentPartPr/>
                <p14:nvPr/>
              </p14:nvContentPartPr>
              <p14:xfrm>
                <a:off x="1181961" y="5797972"/>
                <a:ext cx="50538" cy="243787"/>
              </p14:xfrm>
            </p:contentPart>
          </mc:Choice>
          <mc:Fallback>
            <p:pic>
              <p:nvPicPr>
                <p:cNvPr id="352" name="筆跡 351">
                  <a:extLst>
                    <a:ext uri="{FF2B5EF4-FFF2-40B4-BE49-F238E27FC236}">
                      <a16:creationId xmlns:a16="http://schemas.microsoft.com/office/drawing/2014/main" id="{6BEBF8FA-D2F9-43EC-9518-E5ED3D0FCCC0}"/>
                    </a:ext>
                  </a:extLst>
                </p:cNvPr>
                <p:cNvPicPr/>
                <p:nvPr/>
              </p:nvPicPr>
              <p:blipFill>
                <a:blip r:embed="rId514"/>
                <a:stretch>
                  <a:fillRect/>
                </a:stretch>
              </p:blipFill>
              <p:spPr>
                <a:xfrm>
                  <a:off x="1173359" y="5788412"/>
                  <a:ext cx="68101" cy="263306"/>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353" name="筆跡 352">
                  <a:extLst>
                    <a:ext uri="{FF2B5EF4-FFF2-40B4-BE49-F238E27FC236}">
                      <a16:creationId xmlns:a16="http://schemas.microsoft.com/office/drawing/2014/main" id="{F8694127-9012-45F7-91AE-793A16888105}"/>
                    </a:ext>
                  </a:extLst>
                </p14:cNvPr>
                <p14:cNvContentPartPr/>
                <p14:nvPr/>
              </p14:nvContentPartPr>
              <p14:xfrm>
                <a:off x="1349942" y="5820369"/>
                <a:ext cx="95332" cy="39626"/>
              </p14:xfrm>
            </p:contentPart>
          </mc:Choice>
          <mc:Fallback>
            <p:pic>
              <p:nvPicPr>
                <p:cNvPr id="353" name="筆跡 352">
                  <a:extLst>
                    <a:ext uri="{FF2B5EF4-FFF2-40B4-BE49-F238E27FC236}">
                      <a16:creationId xmlns:a16="http://schemas.microsoft.com/office/drawing/2014/main" id="{F8694127-9012-45F7-91AE-793A16888105}"/>
                    </a:ext>
                  </a:extLst>
                </p:cNvPr>
                <p:cNvPicPr/>
                <p:nvPr/>
              </p:nvPicPr>
              <p:blipFill>
                <a:blip r:embed="rId516"/>
                <a:stretch>
                  <a:fillRect/>
                </a:stretch>
              </p:blipFill>
              <p:spPr>
                <a:xfrm>
                  <a:off x="1340948" y="5810462"/>
                  <a:ext cx="112959" cy="59043"/>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354" name="筆跡 353">
                  <a:extLst>
                    <a:ext uri="{FF2B5EF4-FFF2-40B4-BE49-F238E27FC236}">
                      <a16:creationId xmlns:a16="http://schemas.microsoft.com/office/drawing/2014/main" id="{8BF53E29-E8E9-4265-80FD-D7A63BB98908}"/>
                    </a:ext>
                  </a:extLst>
                </p14:cNvPr>
                <p14:cNvContentPartPr/>
                <p14:nvPr/>
              </p14:nvContentPartPr>
              <p14:xfrm>
                <a:off x="1351090" y="5859708"/>
                <a:ext cx="287" cy="287"/>
              </p14:xfrm>
            </p:contentPart>
          </mc:Choice>
          <mc:Fallback>
            <p:pic>
              <p:nvPicPr>
                <p:cNvPr id="354" name="筆跡 353">
                  <a:extLst>
                    <a:ext uri="{FF2B5EF4-FFF2-40B4-BE49-F238E27FC236}">
                      <a16:creationId xmlns:a16="http://schemas.microsoft.com/office/drawing/2014/main" id="{8BF53E29-E8E9-4265-80FD-D7A63BB98908}"/>
                    </a:ext>
                  </a:extLst>
                </p:cNvPr>
                <p:cNvPicPr/>
                <p:nvPr/>
              </p:nvPicPr>
              <p:blipFill>
                <a:blip r:embed="rId68"/>
                <a:stretch>
                  <a:fillRect/>
                </a:stretch>
              </p:blipFill>
              <p:spPr>
                <a:xfrm>
                  <a:off x="1343915" y="5852533"/>
                  <a:ext cx="14350" cy="1435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355" name="筆跡 354">
                  <a:extLst>
                    <a:ext uri="{FF2B5EF4-FFF2-40B4-BE49-F238E27FC236}">
                      <a16:creationId xmlns:a16="http://schemas.microsoft.com/office/drawing/2014/main" id="{8919B8F3-49E4-4D7C-875C-985A42CA23BD}"/>
                    </a:ext>
                  </a:extLst>
                </p14:cNvPr>
                <p14:cNvContentPartPr/>
                <p14:nvPr/>
              </p14:nvContentPartPr>
              <p14:xfrm>
                <a:off x="1351090" y="5859708"/>
                <a:ext cx="90738" cy="36180"/>
              </p14:xfrm>
            </p:contentPart>
          </mc:Choice>
          <mc:Fallback>
            <p:pic>
              <p:nvPicPr>
                <p:cNvPr id="355" name="筆跡 354">
                  <a:extLst>
                    <a:ext uri="{FF2B5EF4-FFF2-40B4-BE49-F238E27FC236}">
                      <a16:creationId xmlns:a16="http://schemas.microsoft.com/office/drawing/2014/main" id="{8919B8F3-49E4-4D7C-875C-985A42CA23BD}"/>
                    </a:ext>
                  </a:extLst>
                </p:cNvPr>
                <p:cNvPicPr/>
                <p:nvPr/>
              </p:nvPicPr>
              <p:blipFill>
                <a:blip r:embed="rId519"/>
                <a:stretch>
                  <a:fillRect/>
                </a:stretch>
              </p:blipFill>
              <p:spPr>
                <a:xfrm>
                  <a:off x="1342088" y="5849768"/>
                  <a:ext cx="108382" cy="55662"/>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356" name="筆跡 355">
                  <a:extLst>
                    <a:ext uri="{FF2B5EF4-FFF2-40B4-BE49-F238E27FC236}">
                      <a16:creationId xmlns:a16="http://schemas.microsoft.com/office/drawing/2014/main" id="{C9503F8E-701E-4698-BD2C-F87CF77DEC23}"/>
                    </a:ext>
                  </a:extLst>
                </p14:cNvPr>
                <p14:cNvContentPartPr/>
                <p14:nvPr/>
              </p14:nvContentPartPr>
              <p14:xfrm>
                <a:off x="1597461" y="5744275"/>
                <a:ext cx="128928" cy="508535"/>
              </p14:xfrm>
            </p:contentPart>
          </mc:Choice>
          <mc:Fallback>
            <p:pic>
              <p:nvPicPr>
                <p:cNvPr id="356" name="筆跡 355">
                  <a:extLst>
                    <a:ext uri="{FF2B5EF4-FFF2-40B4-BE49-F238E27FC236}">
                      <a16:creationId xmlns:a16="http://schemas.microsoft.com/office/drawing/2014/main" id="{C9503F8E-701E-4698-BD2C-F87CF77DEC23}"/>
                    </a:ext>
                  </a:extLst>
                </p:cNvPr>
                <p:cNvPicPr/>
                <p:nvPr/>
              </p:nvPicPr>
              <p:blipFill>
                <a:blip r:embed="rId521"/>
                <a:stretch>
                  <a:fillRect/>
                </a:stretch>
              </p:blipFill>
              <p:spPr>
                <a:xfrm>
                  <a:off x="1588458" y="5734718"/>
                  <a:ext cx="146575" cy="528048"/>
                </a:xfrm>
                <a:prstGeom prst="rect">
                  <a:avLst/>
                </a:prstGeom>
              </p:spPr>
            </p:pic>
          </mc:Fallback>
        </mc:AlternateContent>
        <p:grpSp>
          <p:nvGrpSpPr>
            <p:cNvPr id="391" name="群組 390">
              <a:extLst>
                <a:ext uri="{FF2B5EF4-FFF2-40B4-BE49-F238E27FC236}">
                  <a16:creationId xmlns:a16="http://schemas.microsoft.com/office/drawing/2014/main" id="{75BFDCCB-98DE-46F1-B9D9-3BA9F6A59C35}"/>
                </a:ext>
              </a:extLst>
            </p:cNvPr>
            <p:cNvGrpSpPr/>
            <p:nvPr/>
          </p:nvGrpSpPr>
          <p:grpSpPr>
            <a:xfrm>
              <a:off x="1819712" y="5604435"/>
              <a:ext cx="619661" cy="300067"/>
              <a:chOff x="1819712" y="5604435"/>
              <a:chExt cx="619661" cy="300067"/>
            </a:xfrm>
          </p:grpSpPr>
          <mc:AlternateContent xmlns:mc="http://schemas.openxmlformats.org/markup-compatibility/2006">
            <mc:Choice xmlns:p14="http://schemas.microsoft.com/office/powerpoint/2010/main" Requires="p14">
              <p:contentPart p14:bwMode="auto" r:id="rId522">
                <p14:nvContentPartPr>
                  <p14:cNvPr id="382" name="筆跡 381">
                    <a:extLst>
                      <a:ext uri="{FF2B5EF4-FFF2-40B4-BE49-F238E27FC236}">
                        <a16:creationId xmlns:a16="http://schemas.microsoft.com/office/drawing/2014/main" id="{51FFCF85-2196-46E3-B3ED-F330CCED4E1C}"/>
                      </a:ext>
                    </a:extLst>
                  </p14:cNvPr>
                  <p14:cNvContentPartPr/>
                  <p14:nvPr/>
                </p14:nvContentPartPr>
                <p14:xfrm>
                  <a:off x="1819712" y="5604435"/>
                  <a:ext cx="140989" cy="300067"/>
                </p14:xfrm>
              </p:contentPart>
            </mc:Choice>
            <mc:Fallback>
              <p:pic>
                <p:nvPicPr>
                  <p:cNvPr id="382" name="筆跡 381">
                    <a:extLst>
                      <a:ext uri="{FF2B5EF4-FFF2-40B4-BE49-F238E27FC236}">
                        <a16:creationId xmlns:a16="http://schemas.microsoft.com/office/drawing/2014/main" id="{51FFCF85-2196-46E3-B3ED-F330CCED4E1C}"/>
                      </a:ext>
                    </a:extLst>
                  </p:cNvPr>
                  <p:cNvPicPr/>
                  <p:nvPr/>
                </p:nvPicPr>
                <p:blipFill>
                  <a:blip r:embed="rId523"/>
                  <a:stretch>
                    <a:fillRect/>
                  </a:stretch>
                </p:blipFill>
                <p:spPr>
                  <a:xfrm>
                    <a:off x="1810720" y="5594486"/>
                    <a:ext cx="158613" cy="319567"/>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383" name="筆跡 382">
                    <a:extLst>
                      <a:ext uri="{FF2B5EF4-FFF2-40B4-BE49-F238E27FC236}">
                        <a16:creationId xmlns:a16="http://schemas.microsoft.com/office/drawing/2014/main" id="{EABA144A-C5DE-4003-B54F-51F7132499CA}"/>
                      </a:ext>
                    </a:extLst>
                  </p14:cNvPr>
                  <p14:cNvContentPartPr/>
                  <p14:nvPr/>
                </p14:nvContentPartPr>
                <p14:xfrm>
                  <a:off x="1824594" y="5652389"/>
                  <a:ext cx="3733" cy="287"/>
                </p14:xfrm>
              </p:contentPart>
            </mc:Choice>
            <mc:Fallback>
              <p:pic>
                <p:nvPicPr>
                  <p:cNvPr id="383" name="筆跡 382">
                    <a:extLst>
                      <a:ext uri="{FF2B5EF4-FFF2-40B4-BE49-F238E27FC236}">
                        <a16:creationId xmlns:a16="http://schemas.microsoft.com/office/drawing/2014/main" id="{EABA144A-C5DE-4003-B54F-51F7132499CA}"/>
                      </a:ext>
                    </a:extLst>
                  </p:cNvPr>
                  <p:cNvPicPr/>
                  <p:nvPr/>
                </p:nvPicPr>
                <p:blipFill>
                  <a:blip r:embed="rId68"/>
                  <a:stretch>
                    <a:fillRect/>
                  </a:stretch>
                </p:blipFill>
                <p:spPr>
                  <a:xfrm>
                    <a:off x="1815635" y="5645214"/>
                    <a:ext cx="22025" cy="14350"/>
                  </a:xfrm>
                  <a:prstGeom prst="rect">
                    <a:avLst/>
                  </a:prstGeom>
                </p:spPr>
              </p:pic>
            </mc:Fallback>
          </mc:AlternateContent>
          <mc:AlternateContent xmlns:mc="http://schemas.openxmlformats.org/markup-compatibility/2006">
            <mc:Choice xmlns:p14="http://schemas.microsoft.com/office/powerpoint/2010/main" Requires="p14">
              <p:contentPart p14:bwMode="auto" r:id="rId525">
                <p14:nvContentPartPr>
                  <p14:cNvPr id="384" name="筆跡 383">
                    <a:extLst>
                      <a:ext uri="{FF2B5EF4-FFF2-40B4-BE49-F238E27FC236}">
                        <a16:creationId xmlns:a16="http://schemas.microsoft.com/office/drawing/2014/main" id="{B59034FD-0A1E-4762-9A09-DBE8CDC5F695}"/>
                      </a:ext>
                    </a:extLst>
                  </p14:cNvPr>
                  <p14:cNvContentPartPr/>
                  <p14:nvPr/>
                </p14:nvContentPartPr>
                <p14:xfrm>
                  <a:off x="2092501" y="5684836"/>
                  <a:ext cx="95620" cy="179466"/>
                </p14:xfrm>
              </p:contentPart>
            </mc:Choice>
            <mc:Fallback>
              <p:pic>
                <p:nvPicPr>
                  <p:cNvPr id="384" name="筆跡 383">
                    <a:extLst>
                      <a:ext uri="{FF2B5EF4-FFF2-40B4-BE49-F238E27FC236}">
                        <a16:creationId xmlns:a16="http://schemas.microsoft.com/office/drawing/2014/main" id="{B59034FD-0A1E-4762-9A09-DBE8CDC5F695}"/>
                      </a:ext>
                    </a:extLst>
                  </p:cNvPr>
                  <p:cNvPicPr/>
                  <p:nvPr/>
                </p:nvPicPr>
                <p:blipFill>
                  <a:blip r:embed="rId526"/>
                  <a:stretch>
                    <a:fillRect/>
                  </a:stretch>
                </p:blipFill>
                <p:spPr>
                  <a:xfrm>
                    <a:off x="2083514" y="5675286"/>
                    <a:ext cx="113234" cy="198965"/>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385" name="筆跡 384">
                    <a:extLst>
                      <a:ext uri="{FF2B5EF4-FFF2-40B4-BE49-F238E27FC236}">
                        <a16:creationId xmlns:a16="http://schemas.microsoft.com/office/drawing/2014/main" id="{8C600EDC-1094-4823-8640-61F20751881A}"/>
                      </a:ext>
                    </a:extLst>
                  </p14:cNvPr>
                  <p14:cNvContentPartPr/>
                  <p14:nvPr/>
                </p14:nvContentPartPr>
                <p14:xfrm>
                  <a:off x="2126097" y="5626546"/>
                  <a:ext cx="15219" cy="287"/>
                </p14:xfrm>
              </p:contentPart>
            </mc:Choice>
            <mc:Fallback>
              <p:pic>
                <p:nvPicPr>
                  <p:cNvPr id="385" name="筆跡 384">
                    <a:extLst>
                      <a:ext uri="{FF2B5EF4-FFF2-40B4-BE49-F238E27FC236}">
                        <a16:creationId xmlns:a16="http://schemas.microsoft.com/office/drawing/2014/main" id="{8C600EDC-1094-4823-8640-61F20751881A}"/>
                      </a:ext>
                    </a:extLst>
                  </p:cNvPr>
                  <p:cNvPicPr/>
                  <p:nvPr/>
                </p:nvPicPr>
                <p:blipFill>
                  <a:blip r:embed="rId115"/>
                  <a:stretch>
                    <a:fillRect/>
                  </a:stretch>
                </p:blipFill>
                <p:spPr>
                  <a:xfrm>
                    <a:off x="2117249" y="5619658"/>
                    <a:ext cx="32562" cy="1435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386" name="筆跡 385">
                    <a:extLst>
                      <a:ext uri="{FF2B5EF4-FFF2-40B4-BE49-F238E27FC236}">
                        <a16:creationId xmlns:a16="http://schemas.microsoft.com/office/drawing/2014/main" id="{AB056E39-231B-4EDB-87FB-768A9DD4AFD2}"/>
                      </a:ext>
                    </a:extLst>
                  </p14:cNvPr>
                  <p14:cNvContentPartPr/>
                  <p14:nvPr/>
                </p14:nvContentPartPr>
                <p14:xfrm>
                  <a:off x="2226310" y="5664449"/>
                  <a:ext cx="50538" cy="5456"/>
                </p14:xfrm>
              </p:contentPart>
            </mc:Choice>
            <mc:Fallback>
              <p:pic>
                <p:nvPicPr>
                  <p:cNvPr id="386" name="筆跡 385">
                    <a:extLst>
                      <a:ext uri="{FF2B5EF4-FFF2-40B4-BE49-F238E27FC236}">
                        <a16:creationId xmlns:a16="http://schemas.microsoft.com/office/drawing/2014/main" id="{AB056E39-231B-4EDB-87FB-768A9DD4AFD2}"/>
                      </a:ext>
                    </a:extLst>
                  </p:cNvPr>
                  <p:cNvPicPr/>
                  <p:nvPr/>
                </p:nvPicPr>
                <p:blipFill>
                  <a:blip r:embed="rId529"/>
                  <a:stretch>
                    <a:fillRect/>
                  </a:stretch>
                </p:blipFill>
                <p:spPr>
                  <a:xfrm>
                    <a:off x="2217646" y="5654706"/>
                    <a:ext cx="68226" cy="24552"/>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387" name="筆跡 386">
                    <a:extLst>
                      <a:ext uri="{FF2B5EF4-FFF2-40B4-BE49-F238E27FC236}">
                        <a16:creationId xmlns:a16="http://schemas.microsoft.com/office/drawing/2014/main" id="{75B94EBA-6D3E-4BC8-9A55-7F5E7F4624AC}"/>
                      </a:ext>
                    </a:extLst>
                  </p14:cNvPr>
                  <p14:cNvContentPartPr/>
                  <p14:nvPr/>
                </p14:nvContentPartPr>
                <p14:xfrm>
                  <a:off x="2243252" y="5695173"/>
                  <a:ext cx="58865" cy="16367"/>
                </p14:xfrm>
              </p:contentPart>
            </mc:Choice>
            <mc:Fallback>
              <p:pic>
                <p:nvPicPr>
                  <p:cNvPr id="387" name="筆跡 386">
                    <a:extLst>
                      <a:ext uri="{FF2B5EF4-FFF2-40B4-BE49-F238E27FC236}">
                        <a16:creationId xmlns:a16="http://schemas.microsoft.com/office/drawing/2014/main" id="{75B94EBA-6D3E-4BC8-9A55-7F5E7F4624AC}"/>
                      </a:ext>
                    </a:extLst>
                  </p:cNvPr>
                  <p:cNvPicPr/>
                  <p:nvPr/>
                </p:nvPicPr>
                <p:blipFill>
                  <a:blip r:embed="rId531"/>
                  <a:stretch>
                    <a:fillRect/>
                  </a:stretch>
                </p:blipFill>
                <p:spPr>
                  <a:xfrm>
                    <a:off x="2234279" y="5685431"/>
                    <a:ext cx="76453" cy="35462"/>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388" name="筆跡 387">
                    <a:extLst>
                      <a:ext uri="{FF2B5EF4-FFF2-40B4-BE49-F238E27FC236}">
                        <a16:creationId xmlns:a16="http://schemas.microsoft.com/office/drawing/2014/main" id="{082951FF-AB6B-4F86-B129-00D0FB63BD7D}"/>
                      </a:ext>
                    </a:extLst>
                  </p14:cNvPr>
                  <p14:cNvContentPartPr/>
                  <p14:nvPr/>
                </p14:nvContentPartPr>
                <p14:xfrm>
                  <a:off x="2358685" y="5687421"/>
                  <a:ext cx="80688" cy="69776"/>
                </p14:xfrm>
              </p:contentPart>
            </mc:Choice>
            <mc:Fallback>
              <p:pic>
                <p:nvPicPr>
                  <p:cNvPr id="388" name="筆跡 387">
                    <a:extLst>
                      <a:ext uri="{FF2B5EF4-FFF2-40B4-BE49-F238E27FC236}">
                        <a16:creationId xmlns:a16="http://schemas.microsoft.com/office/drawing/2014/main" id="{082951FF-AB6B-4F86-B129-00D0FB63BD7D}"/>
                      </a:ext>
                    </a:extLst>
                  </p:cNvPr>
                  <p:cNvPicPr/>
                  <p:nvPr/>
                </p:nvPicPr>
                <p:blipFill>
                  <a:blip r:embed="rId533"/>
                  <a:stretch>
                    <a:fillRect/>
                  </a:stretch>
                </p:blipFill>
                <p:spPr>
                  <a:xfrm>
                    <a:off x="2349680" y="5677510"/>
                    <a:ext cx="98339" cy="89202"/>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389" name="筆跡 388">
                    <a:extLst>
                      <a:ext uri="{FF2B5EF4-FFF2-40B4-BE49-F238E27FC236}">
                        <a16:creationId xmlns:a16="http://schemas.microsoft.com/office/drawing/2014/main" id="{7A2A4F65-B480-4A5C-8990-10A6CD0D6726}"/>
                      </a:ext>
                    </a:extLst>
                  </p14:cNvPr>
                  <p14:cNvContentPartPr/>
                  <p14:nvPr/>
                </p14:nvContentPartPr>
                <p14:xfrm>
                  <a:off x="2395439" y="5611327"/>
                  <a:ext cx="8614" cy="17516"/>
                </p14:xfrm>
              </p:contentPart>
            </mc:Choice>
            <mc:Fallback>
              <p:pic>
                <p:nvPicPr>
                  <p:cNvPr id="389" name="筆跡 388">
                    <a:extLst>
                      <a:ext uri="{FF2B5EF4-FFF2-40B4-BE49-F238E27FC236}">
                        <a16:creationId xmlns:a16="http://schemas.microsoft.com/office/drawing/2014/main" id="{7A2A4F65-B480-4A5C-8990-10A6CD0D6726}"/>
                      </a:ext>
                    </a:extLst>
                  </p:cNvPr>
                  <p:cNvPicPr/>
                  <p:nvPr/>
                </p:nvPicPr>
                <p:blipFill>
                  <a:blip r:embed="rId535"/>
                  <a:stretch>
                    <a:fillRect/>
                  </a:stretch>
                </p:blipFill>
                <p:spPr>
                  <a:xfrm>
                    <a:off x="2386825" y="5601375"/>
                    <a:ext cx="26201" cy="37022"/>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36">
              <p14:nvContentPartPr>
                <p14:cNvPr id="390" name="筆跡 389">
                  <a:extLst>
                    <a:ext uri="{FF2B5EF4-FFF2-40B4-BE49-F238E27FC236}">
                      <a16:creationId xmlns:a16="http://schemas.microsoft.com/office/drawing/2014/main" id="{7547C679-96F3-4C28-943E-CB5DAFA7B4D6}"/>
                    </a:ext>
                  </a:extLst>
                </p14:cNvPr>
                <p14:cNvContentPartPr/>
                <p14:nvPr/>
              </p14:nvContentPartPr>
              <p14:xfrm>
                <a:off x="2628027" y="5770693"/>
                <a:ext cx="18664" cy="58578"/>
              </p14:xfrm>
            </p:contentPart>
          </mc:Choice>
          <mc:Fallback>
            <p:pic>
              <p:nvPicPr>
                <p:cNvPr id="390" name="筆跡 389">
                  <a:extLst>
                    <a:ext uri="{FF2B5EF4-FFF2-40B4-BE49-F238E27FC236}">
                      <a16:creationId xmlns:a16="http://schemas.microsoft.com/office/drawing/2014/main" id="{7547C679-96F3-4C28-943E-CB5DAFA7B4D6}"/>
                    </a:ext>
                  </a:extLst>
                </p:cNvPr>
                <p:cNvPicPr/>
                <p:nvPr/>
              </p:nvPicPr>
              <p:blipFill>
                <a:blip r:embed="rId537"/>
                <a:stretch>
                  <a:fillRect/>
                </a:stretch>
              </p:blipFill>
              <p:spPr>
                <a:xfrm>
                  <a:off x="2619413" y="5760731"/>
                  <a:ext cx="36251" cy="78104"/>
                </a:xfrm>
                <a:prstGeom prst="rect">
                  <a:avLst/>
                </a:prstGeom>
              </p:spPr>
            </p:pic>
          </mc:Fallback>
        </mc:AlternateContent>
        <p:grpSp>
          <p:nvGrpSpPr>
            <p:cNvPr id="411" name="群組 410">
              <a:extLst>
                <a:ext uri="{FF2B5EF4-FFF2-40B4-BE49-F238E27FC236}">
                  <a16:creationId xmlns:a16="http://schemas.microsoft.com/office/drawing/2014/main" id="{7EF6EDF3-0288-4765-B519-C5AB38D0984C}"/>
                </a:ext>
              </a:extLst>
            </p:cNvPr>
            <p:cNvGrpSpPr/>
            <p:nvPr/>
          </p:nvGrpSpPr>
          <p:grpSpPr>
            <a:xfrm>
              <a:off x="2854011" y="5532362"/>
              <a:ext cx="1722588" cy="344574"/>
              <a:chOff x="2854011" y="5532362"/>
              <a:chExt cx="1722588" cy="344574"/>
            </a:xfrm>
          </p:grpSpPr>
          <mc:AlternateContent xmlns:mc="http://schemas.openxmlformats.org/markup-compatibility/2006">
            <mc:Choice xmlns:p14="http://schemas.microsoft.com/office/powerpoint/2010/main" Requires="p14">
              <p:contentPart p14:bwMode="auto" r:id="rId538">
                <p14:nvContentPartPr>
                  <p14:cNvPr id="392" name="筆跡 391">
                    <a:extLst>
                      <a:ext uri="{FF2B5EF4-FFF2-40B4-BE49-F238E27FC236}">
                        <a16:creationId xmlns:a16="http://schemas.microsoft.com/office/drawing/2014/main" id="{9FD77651-D935-43EC-AC7E-F093E12A2C76}"/>
                      </a:ext>
                    </a:extLst>
                  </p14:cNvPr>
                  <p14:cNvContentPartPr/>
                  <p14:nvPr/>
                </p14:nvContentPartPr>
                <p14:xfrm>
                  <a:off x="2854011" y="5597544"/>
                  <a:ext cx="127493" cy="16367"/>
                </p14:xfrm>
              </p:contentPart>
            </mc:Choice>
            <mc:Fallback>
              <p:pic>
                <p:nvPicPr>
                  <p:cNvPr id="392" name="筆跡 391">
                    <a:extLst>
                      <a:ext uri="{FF2B5EF4-FFF2-40B4-BE49-F238E27FC236}">
                        <a16:creationId xmlns:a16="http://schemas.microsoft.com/office/drawing/2014/main" id="{9FD77651-D935-43EC-AC7E-F093E12A2C76}"/>
                      </a:ext>
                    </a:extLst>
                  </p:cNvPr>
                  <p:cNvPicPr/>
                  <p:nvPr/>
                </p:nvPicPr>
                <p:blipFill>
                  <a:blip r:embed="rId539"/>
                  <a:stretch>
                    <a:fillRect/>
                  </a:stretch>
                </p:blipFill>
                <p:spPr>
                  <a:xfrm>
                    <a:off x="2845367" y="5587564"/>
                    <a:ext cx="145140" cy="35928"/>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393" name="筆跡 392">
                    <a:extLst>
                      <a:ext uri="{FF2B5EF4-FFF2-40B4-BE49-F238E27FC236}">
                        <a16:creationId xmlns:a16="http://schemas.microsoft.com/office/drawing/2014/main" id="{F9DD6956-FDB6-4446-8C9E-6BD2A0D0C77B}"/>
                      </a:ext>
                    </a:extLst>
                  </p14:cNvPr>
                  <p14:cNvContentPartPr/>
                  <p14:nvPr/>
                </p14:nvContentPartPr>
                <p14:xfrm>
                  <a:off x="2882439" y="5626546"/>
                  <a:ext cx="83847" cy="195546"/>
                </p14:xfrm>
              </p:contentPart>
            </mc:Choice>
            <mc:Fallback>
              <p:pic>
                <p:nvPicPr>
                  <p:cNvPr id="393" name="筆跡 392">
                    <a:extLst>
                      <a:ext uri="{FF2B5EF4-FFF2-40B4-BE49-F238E27FC236}">
                        <a16:creationId xmlns:a16="http://schemas.microsoft.com/office/drawing/2014/main" id="{F9DD6956-FDB6-4446-8C9E-6BD2A0D0C77B}"/>
                      </a:ext>
                    </a:extLst>
                  </p:cNvPr>
                  <p:cNvPicPr/>
                  <p:nvPr/>
                </p:nvPicPr>
                <p:blipFill>
                  <a:blip r:embed="rId541"/>
                  <a:stretch>
                    <a:fillRect/>
                  </a:stretch>
                </p:blipFill>
                <p:spPr>
                  <a:xfrm>
                    <a:off x="2873802" y="5617007"/>
                    <a:ext cx="101480" cy="215021"/>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394" name="筆跡 393">
                    <a:extLst>
                      <a:ext uri="{FF2B5EF4-FFF2-40B4-BE49-F238E27FC236}">
                        <a16:creationId xmlns:a16="http://schemas.microsoft.com/office/drawing/2014/main" id="{C007B0CB-00C1-4974-B314-843C60E6B72F}"/>
                      </a:ext>
                    </a:extLst>
                  </p14:cNvPr>
                  <p14:cNvContentPartPr/>
                  <p14:nvPr/>
                </p14:nvContentPartPr>
                <p14:xfrm>
                  <a:off x="2904262" y="5724462"/>
                  <a:ext cx="53983" cy="20962"/>
                </p14:xfrm>
              </p:contentPart>
            </mc:Choice>
            <mc:Fallback>
              <p:pic>
                <p:nvPicPr>
                  <p:cNvPr id="394" name="筆跡 393">
                    <a:extLst>
                      <a:ext uri="{FF2B5EF4-FFF2-40B4-BE49-F238E27FC236}">
                        <a16:creationId xmlns:a16="http://schemas.microsoft.com/office/drawing/2014/main" id="{C007B0CB-00C1-4974-B314-843C60E6B72F}"/>
                      </a:ext>
                    </a:extLst>
                  </p:cNvPr>
                  <p:cNvPicPr/>
                  <p:nvPr/>
                </p:nvPicPr>
                <p:blipFill>
                  <a:blip r:embed="rId543"/>
                  <a:stretch>
                    <a:fillRect/>
                  </a:stretch>
                </p:blipFill>
                <p:spPr>
                  <a:xfrm>
                    <a:off x="2895265" y="5714574"/>
                    <a:ext cx="71617" cy="40342"/>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395" name="筆跡 394">
                    <a:extLst>
                      <a:ext uri="{FF2B5EF4-FFF2-40B4-BE49-F238E27FC236}">
                        <a16:creationId xmlns:a16="http://schemas.microsoft.com/office/drawing/2014/main" id="{CD6D4E36-3A2B-48B4-86AB-9E1CB9523B27}"/>
                      </a:ext>
                    </a:extLst>
                  </p14:cNvPr>
                  <p14:cNvContentPartPr/>
                  <p14:nvPr/>
                </p14:nvContentPartPr>
                <p14:xfrm>
                  <a:off x="3073103" y="5616495"/>
                  <a:ext cx="29002" cy="236895"/>
                </p14:xfrm>
              </p:contentPart>
            </mc:Choice>
            <mc:Fallback>
              <p:pic>
                <p:nvPicPr>
                  <p:cNvPr id="395" name="筆跡 394">
                    <a:extLst>
                      <a:ext uri="{FF2B5EF4-FFF2-40B4-BE49-F238E27FC236}">
                        <a16:creationId xmlns:a16="http://schemas.microsoft.com/office/drawing/2014/main" id="{CD6D4E36-3A2B-48B4-86AB-9E1CB9523B27}"/>
                      </a:ext>
                    </a:extLst>
                  </p:cNvPr>
                  <p:cNvPicPr/>
                  <p:nvPr/>
                </p:nvPicPr>
                <p:blipFill>
                  <a:blip r:embed="rId545"/>
                  <a:stretch>
                    <a:fillRect/>
                  </a:stretch>
                </p:blipFill>
                <p:spPr>
                  <a:xfrm>
                    <a:off x="3064510" y="5606541"/>
                    <a:ext cx="46546" cy="256404"/>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396" name="筆跡 395">
                    <a:extLst>
                      <a:ext uri="{FF2B5EF4-FFF2-40B4-BE49-F238E27FC236}">
                        <a16:creationId xmlns:a16="http://schemas.microsoft.com/office/drawing/2014/main" id="{04D4C36B-A443-4B66-AECD-DF4FCDD3AB7B}"/>
                      </a:ext>
                    </a:extLst>
                  </p14:cNvPr>
                  <p14:cNvContentPartPr/>
                  <p14:nvPr/>
                </p14:nvContentPartPr>
                <p14:xfrm>
                  <a:off x="3158673" y="5662726"/>
                  <a:ext cx="107393" cy="163099"/>
                </p14:xfrm>
              </p:contentPart>
            </mc:Choice>
            <mc:Fallback>
              <p:pic>
                <p:nvPicPr>
                  <p:cNvPr id="396" name="筆跡 395">
                    <a:extLst>
                      <a:ext uri="{FF2B5EF4-FFF2-40B4-BE49-F238E27FC236}">
                        <a16:creationId xmlns:a16="http://schemas.microsoft.com/office/drawing/2014/main" id="{04D4C36B-A443-4B66-AECD-DF4FCDD3AB7B}"/>
                      </a:ext>
                    </a:extLst>
                  </p:cNvPr>
                  <p:cNvPicPr/>
                  <p:nvPr/>
                </p:nvPicPr>
                <p:blipFill>
                  <a:blip r:embed="rId547"/>
                  <a:stretch>
                    <a:fillRect/>
                  </a:stretch>
                </p:blipFill>
                <p:spPr>
                  <a:xfrm>
                    <a:off x="3149694" y="5652781"/>
                    <a:ext cx="124993" cy="182591"/>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397" name="筆跡 396">
                    <a:extLst>
                      <a:ext uri="{FF2B5EF4-FFF2-40B4-BE49-F238E27FC236}">
                        <a16:creationId xmlns:a16="http://schemas.microsoft.com/office/drawing/2014/main" id="{8F89AD9F-40D9-476C-AEF1-D41B4E1C567E}"/>
                      </a:ext>
                    </a:extLst>
                  </p14:cNvPr>
                  <p14:cNvContentPartPr/>
                  <p14:nvPr/>
                </p14:nvContentPartPr>
                <p14:xfrm>
                  <a:off x="3175327" y="5667895"/>
                  <a:ext cx="82411" cy="130651"/>
                </p14:xfrm>
              </p:contentPart>
            </mc:Choice>
            <mc:Fallback>
              <p:pic>
                <p:nvPicPr>
                  <p:cNvPr id="397" name="筆跡 396">
                    <a:extLst>
                      <a:ext uri="{FF2B5EF4-FFF2-40B4-BE49-F238E27FC236}">
                        <a16:creationId xmlns:a16="http://schemas.microsoft.com/office/drawing/2014/main" id="{8F89AD9F-40D9-476C-AEF1-D41B4E1C567E}"/>
                      </a:ext>
                    </a:extLst>
                  </p:cNvPr>
                  <p:cNvPicPr/>
                  <p:nvPr/>
                </p:nvPicPr>
                <p:blipFill>
                  <a:blip r:embed="rId549"/>
                  <a:stretch>
                    <a:fillRect/>
                  </a:stretch>
                </p:blipFill>
                <p:spPr>
                  <a:xfrm>
                    <a:off x="3166690" y="5657937"/>
                    <a:ext cx="100045" cy="150169"/>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398" name="筆跡 397">
                    <a:extLst>
                      <a:ext uri="{FF2B5EF4-FFF2-40B4-BE49-F238E27FC236}">
                        <a16:creationId xmlns:a16="http://schemas.microsoft.com/office/drawing/2014/main" id="{53917C58-2E54-48E4-B4AA-F46B3FBB4C6E}"/>
                      </a:ext>
                    </a:extLst>
                  </p14:cNvPr>
                  <p14:cNvContentPartPr/>
                  <p14:nvPr/>
                </p14:nvContentPartPr>
                <p14:xfrm>
                  <a:off x="3279274" y="5774139"/>
                  <a:ext cx="82411" cy="87005"/>
                </p14:xfrm>
              </p:contentPart>
            </mc:Choice>
            <mc:Fallback>
              <p:pic>
                <p:nvPicPr>
                  <p:cNvPr id="398" name="筆跡 397">
                    <a:extLst>
                      <a:ext uri="{FF2B5EF4-FFF2-40B4-BE49-F238E27FC236}">
                        <a16:creationId xmlns:a16="http://schemas.microsoft.com/office/drawing/2014/main" id="{53917C58-2E54-48E4-B4AA-F46B3FBB4C6E}"/>
                      </a:ext>
                    </a:extLst>
                  </p:cNvPr>
                  <p:cNvPicPr/>
                  <p:nvPr/>
                </p:nvPicPr>
                <p:blipFill>
                  <a:blip r:embed="rId551"/>
                  <a:stretch>
                    <a:fillRect/>
                  </a:stretch>
                </p:blipFill>
                <p:spPr>
                  <a:xfrm>
                    <a:off x="3270277" y="5764207"/>
                    <a:ext cx="100045" cy="106472"/>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399" name="筆跡 398">
                    <a:extLst>
                      <a:ext uri="{FF2B5EF4-FFF2-40B4-BE49-F238E27FC236}">
                        <a16:creationId xmlns:a16="http://schemas.microsoft.com/office/drawing/2014/main" id="{C2820F9F-0B93-4F3D-B3AF-623FADDD7BAF}"/>
                      </a:ext>
                    </a:extLst>
                  </p14:cNvPr>
                  <p14:cNvContentPartPr/>
                  <p14:nvPr/>
                </p14:nvContentPartPr>
                <p14:xfrm>
                  <a:off x="3322633" y="5737958"/>
                  <a:ext cx="2010" cy="2010"/>
                </p14:xfrm>
              </p:contentPart>
            </mc:Choice>
            <mc:Fallback>
              <p:pic>
                <p:nvPicPr>
                  <p:cNvPr id="399" name="筆跡 398">
                    <a:extLst>
                      <a:ext uri="{FF2B5EF4-FFF2-40B4-BE49-F238E27FC236}">
                        <a16:creationId xmlns:a16="http://schemas.microsoft.com/office/drawing/2014/main" id="{C2820F9F-0B93-4F3D-B3AF-623FADDD7BAF}"/>
                      </a:ext>
                    </a:extLst>
                  </p:cNvPr>
                  <p:cNvPicPr/>
                  <p:nvPr/>
                </p:nvPicPr>
                <p:blipFill>
                  <a:blip r:embed="rId553"/>
                  <a:stretch>
                    <a:fillRect/>
                  </a:stretch>
                </p:blipFill>
                <p:spPr>
                  <a:xfrm>
                    <a:off x="3314593" y="5728310"/>
                    <a:ext cx="18425" cy="21708"/>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400" name="筆跡 399">
                    <a:extLst>
                      <a:ext uri="{FF2B5EF4-FFF2-40B4-BE49-F238E27FC236}">
                        <a16:creationId xmlns:a16="http://schemas.microsoft.com/office/drawing/2014/main" id="{CD701D71-36AD-48D0-BE48-968301177433}"/>
                      </a:ext>
                    </a:extLst>
                  </p14:cNvPr>
                  <p14:cNvContentPartPr/>
                  <p14:nvPr/>
                </p14:nvContentPartPr>
                <p14:xfrm>
                  <a:off x="3374607" y="5594098"/>
                  <a:ext cx="52261" cy="74084"/>
                </p14:xfrm>
              </p:contentPart>
            </mc:Choice>
            <mc:Fallback>
              <p:pic>
                <p:nvPicPr>
                  <p:cNvPr id="400" name="筆跡 399">
                    <a:extLst>
                      <a:ext uri="{FF2B5EF4-FFF2-40B4-BE49-F238E27FC236}">
                        <a16:creationId xmlns:a16="http://schemas.microsoft.com/office/drawing/2014/main" id="{CD701D71-36AD-48D0-BE48-968301177433}"/>
                      </a:ext>
                    </a:extLst>
                  </p:cNvPr>
                  <p:cNvPicPr/>
                  <p:nvPr/>
                </p:nvPicPr>
                <p:blipFill>
                  <a:blip r:embed="rId555"/>
                  <a:stretch>
                    <a:fillRect/>
                  </a:stretch>
                </p:blipFill>
                <p:spPr>
                  <a:xfrm>
                    <a:off x="3365596" y="5584140"/>
                    <a:ext cx="69922" cy="93601"/>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401" name="筆跡 400">
                    <a:extLst>
                      <a:ext uri="{FF2B5EF4-FFF2-40B4-BE49-F238E27FC236}">
                        <a16:creationId xmlns:a16="http://schemas.microsoft.com/office/drawing/2014/main" id="{D4DDA79D-188C-46F5-879C-75DB7F3B4C1C}"/>
                      </a:ext>
                    </a:extLst>
                  </p14:cNvPr>
                  <p14:cNvContentPartPr/>
                  <p14:nvPr/>
                </p14:nvContentPartPr>
                <p14:xfrm>
                  <a:off x="3503535" y="5628268"/>
                  <a:ext cx="48815" cy="248668"/>
                </p14:xfrm>
              </p:contentPart>
            </mc:Choice>
            <mc:Fallback>
              <p:pic>
                <p:nvPicPr>
                  <p:cNvPr id="401" name="筆跡 400">
                    <a:extLst>
                      <a:ext uri="{FF2B5EF4-FFF2-40B4-BE49-F238E27FC236}">
                        <a16:creationId xmlns:a16="http://schemas.microsoft.com/office/drawing/2014/main" id="{D4DDA79D-188C-46F5-879C-75DB7F3B4C1C}"/>
                      </a:ext>
                    </a:extLst>
                  </p:cNvPr>
                  <p:cNvPicPr/>
                  <p:nvPr/>
                </p:nvPicPr>
                <p:blipFill>
                  <a:blip r:embed="rId557"/>
                  <a:stretch>
                    <a:fillRect/>
                  </a:stretch>
                </p:blipFill>
                <p:spPr>
                  <a:xfrm>
                    <a:off x="3494562" y="5618719"/>
                    <a:ext cx="66403" cy="268164"/>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402" name="筆跡 401">
                    <a:extLst>
                      <a:ext uri="{FF2B5EF4-FFF2-40B4-BE49-F238E27FC236}">
                        <a16:creationId xmlns:a16="http://schemas.microsoft.com/office/drawing/2014/main" id="{CB9A7E0F-D984-4113-82EA-75619A03B423}"/>
                      </a:ext>
                    </a:extLst>
                  </p14:cNvPr>
                  <p14:cNvContentPartPr/>
                  <p14:nvPr/>
                </p14:nvContentPartPr>
                <p14:xfrm>
                  <a:off x="3674100" y="5661003"/>
                  <a:ext cx="85569" cy="13496"/>
                </p14:xfrm>
              </p:contentPart>
            </mc:Choice>
            <mc:Fallback>
              <p:pic>
                <p:nvPicPr>
                  <p:cNvPr id="402" name="筆跡 401">
                    <a:extLst>
                      <a:ext uri="{FF2B5EF4-FFF2-40B4-BE49-F238E27FC236}">
                        <a16:creationId xmlns:a16="http://schemas.microsoft.com/office/drawing/2014/main" id="{CB9A7E0F-D984-4113-82EA-75619A03B423}"/>
                      </a:ext>
                    </a:extLst>
                  </p:cNvPr>
                  <p:cNvPicPr/>
                  <p:nvPr/>
                </p:nvPicPr>
                <p:blipFill>
                  <a:blip r:embed="rId559"/>
                  <a:stretch>
                    <a:fillRect/>
                  </a:stretch>
                </p:blipFill>
                <p:spPr>
                  <a:xfrm>
                    <a:off x="3665471" y="5651363"/>
                    <a:ext cx="103186" cy="32390"/>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403" name="筆跡 402">
                    <a:extLst>
                      <a:ext uri="{FF2B5EF4-FFF2-40B4-BE49-F238E27FC236}">
                        <a16:creationId xmlns:a16="http://schemas.microsoft.com/office/drawing/2014/main" id="{FBB0ED58-D8B4-4949-B43C-8AB8E03626E9}"/>
                      </a:ext>
                    </a:extLst>
                  </p14:cNvPr>
                  <p14:cNvContentPartPr/>
                  <p14:nvPr/>
                </p14:nvContentPartPr>
                <p14:xfrm>
                  <a:off x="3674100" y="5661003"/>
                  <a:ext cx="287" cy="287"/>
                </p14:xfrm>
              </p:contentPart>
            </mc:Choice>
            <mc:Fallback>
              <p:pic>
                <p:nvPicPr>
                  <p:cNvPr id="403" name="筆跡 402">
                    <a:extLst>
                      <a:ext uri="{FF2B5EF4-FFF2-40B4-BE49-F238E27FC236}">
                        <a16:creationId xmlns:a16="http://schemas.microsoft.com/office/drawing/2014/main" id="{FBB0ED58-D8B4-4949-B43C-8AB8E03626E9}"/>
                      </a:ext>
                    </a:extLst>
                  </p:cNvPr>
                  <p:cNvPicPr/>
                  <p:nvPr/>
                </p:nvPicPr>
                <p:blipFill>
                  <a:blip r:embed="rId68"/>
                  <a:stretch>
                    <a:fillRect/>
                  </a:stretch>
                </p:blipFill>
                <p:spPr>
                  <a:xfrm>
                    <a:off x="3667212" y="5653828"/>
                    <a:ext cx="14350" cy="14350"/>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404" name="筆跡 403">
                    <a:extLst>
                      <a:ext uri="{FF2B5EF4-FFF2-40B4-BE49-F238E27FC236}">
                        <a16:creationId xmlns:a16="http://schemas.microsoft.com/office/drawing/2014/main" id="{771F93F7-8352-48CC-8946-17B8DAB174ED}"/>
                      </a:ext>
                    </a:extLst>
                  </p14:cNvPr>
                  <p14:cNvContentPartPr/>
                  <p14:nvPr/>
                </p14:nvContentPartPr>
                <p14:xfrm>
                  <a:off x="3667495" y="5661003"/>
                  <a:ext cx="80688" cy="84134"/>
                </p14:xfrm>
              </p:contentPart>
            </mc:Choice>
            <mc:Fallback>
              <p:pic>
                <p:nvPicPr>
                  <p:cNvPr id="404" name="筆跡 403">
                    <a:extLst>
                      <a:ext uri="{FF2B5EF4-FFF2-40B4-BE49-F238E27FC236}">
                        <a16:creationId xmlns:a16="http://schemas.microsoft.com/office/drawing/2014/main" id="{771F93F7-8352-48CC-8946-17B8DAB174ED}"/>
                      </a:ext>
                    </a:extLst>
                  </p:cNvPr>
                  <p:cNvPicPr/>
                  <p:nvPr/>
                </p:nvPicPr>
                <p:blipFill>
                  <a:blip r:embed="rId562"/>
                  <a:stretch>
                    <a:fillRect/>
                  </a:stretch>
                </p:blipFill>
                <p:spPr>
                  <a:xfrm>
                    <a:off x="3658490" y="5651082"/>
                    <a:ext cx="98339" cy="103580"/>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405" name="筆跡 404">
                    <a:extLst>
                      <a:ext uri="{FF2B5EF4-FFF2-40B4-BE49-F238E27FC236}">
                        <a16:creationId xmlns:a16="http://schemas.microsoft.com/office/drawing/2014/main" id="{9AA72CEE-617F-491E-A025-52EB9950B6BC}"/>
                      </a:ext>
                    </a:extLst>
                  </p14:cNvPr>
                  <p14:cNvContentPartPr/>
                  <p14:nvPr/>
                </p14:nvContentPartPr>
                <p14:xfrm>
                  <a:off x="3864764" y="5609604"/>
                  <a:ext cx="142711" cy="194972"/>
                </p14:xfrm>
              </p:contentPart>
            </mc:Choice>
            <mc:Fallback>
              <p:pic>
                <p:nvPicPr>
                  <p:cNvPr id="405" name="筆跡 404">
                    <a:extLst>
                      <a:ext uri="{FF2B5EF4-FFF2-40B4-BE49-F238E27FC236}">
                        <a16:creationId xmlns:a16="http://schemas.microsoft.com/office/drawing/2014/main" id="{9AA72CEE-617F-491E-A025-52EB9950B6BC}"/>
                      </a:ext>
                    </a:extLst>
                  </p:cNvPr>
                  <p:cNvPicPr/>
                  <p:nvPr/>
                </p:nvPicPr>
                <p:blipFill>
                  <a:blip r:embed="rId564"/>
                  <a:stretch>
                    <a:fillRect/>
                  </a:stretch>
                </p:blipFill>
                <p:spPr>
                  <a:xfrm>
                    <a:off x="3855777" y="5599656"/>
                    <a:ext cx="160325" cy="214469"/>
                  </a:xfrm>
                  <a:prstGeom prst="rect">
                    <a:avLst/>
                  </a:prstGeom>
                </p:spPr>
              </p:pic>
            </mc:Fallback>
          </mc:AlternateContent>
          <mc:AlternateContent xmlns:mc="http://schemas.openxmlformats.org/markup-compatibility/2006">
            <mc:Choice xmlns:p14="http://schemas.microsoft.com/office/powerpoint/2010/main" Requires="p14">
              <p:contentPart p14:bwMode="auto" r:id="rId565">
                <p14:nvContentPartPr>
                  <p14:cNvPr id="406" name="筆跡 405">
                    <a:extLst>
                      <a:ext uri="{FF2B5EF4-FFF2-40B4-BE49-F238E27FC236}">
                        <a16:creationId xmlns:a16="http://schemas.microsoft.com/office/drawing/2014/main" id="{4AEF151D-494A-455B-A542-79EB840230E7}"/>
                      </a:ext>
                    </a:extLst>
                  </p14:cNvPr>
                  <p14:cNvContentPartPr/>
                  <p14:nvPr/>
                </p14:nvContentPartPr>
                <p14:xfrm>
                  <a:off x="4018962" y="5532362"/>
                  <a:ext cx="77242" cy="51686"/>
                </p14:xfrm>
              </p:contentPart>
            </mc:Choice>
            <mc:Fallback>
              <p:pic>
                <p:nvPicPr>
                  <p:cNvPr id="406" name="筆跡 405">
                    <a:extLst>
                      <a:ext uri="{FF2B5EF4-FFF2-40B4-BE49-F238E27FC236}">
                        <a16:creationId xmlns:a16="http://schemas.microsoft.com/office/drawing/2014/main" id="{4AEF151D-494A-455B-A542-79EB840230E7}"/>
                      </a:ext>
                    </a:extLst>
                  </p:cNvPr>
                  <p:cNvPicPr/>
                  <p:nvPr/>
                </p:nvPicPr>
                <p:blipFill>
                  <a:blip r:embed="rId566"/>
                  <a:stretch>
                    <a:fillRect/>
                  </a:stretch>
                </p:blipFill>
                <p:spPr>
                  <a:xfrm>
                    <a:off x="4010340" y="5522422"/>
                    <a:ext cx="94846" cy="71168"/>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407" name="筆跡 406">
                    <a:extLst>
                      <a:ext uri="{FF2B5EF4-FFF2-40B4-BE49-F238E27FC236}">
                        <a16:creationId xmlns:a16="http://schemas.microsoft.com/office/drawing/2014/main" id="{06FE75FB-76A1-430C-BFCF-8517BC9FC1F6}"/>
                      </a:ext>
                    </a:extLst>
                  </p14:cNvPr>
                  <p14:cNvContentPartPr/>
                  <p14:nvPr/>
                </p14:nvContentPartPr>
                <p14:xfrm>
                  <a:off x="4091035" y="5702065"/>
                  <a:ext cx="132374" cy="20962"/>
                </p14:xfrm>
              </p:contentPart>
            </mc:Choice>
            <mc:Fallback>
              <p:pic>
                <p:nvPicPr>
                  <p:cNvPr id="407" name="筆跡 406">
                    <a:extLst>
                      <a:ext uri="{FF2B5EF4-FFF2-40B4-BE49-F238E27FC236}">
                        <a16:creationId xmlns:a16="http://schemas.microsoft.com/office/drawing/2014/main" id="{06FE75FB-76A1-430C-BFCF-8517BC9FC1F6}"/>
                      </a:ext>
                    </a:extLst>
                  </p:cNvPr>
                  <p:cNvPicPr/>
                  <p:nvPr/>
                </p:nvPicPr>
                <p:blipFill>
                  <a:blip r:embed="rId568"/>
                  <a:stretch>
                    <a:fillRect/>
                  </a:stretch>
                </p:blipFill>
                <p:spPr>
                  <a:xfrm>
                    <a:off x="4082042" y="5692177"/>
                    <a:ext cx="150000" cy="40342"/>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408" name="筆跡 407">
                    <a:extLst>
                      <a:ext uri="{FF2B5EF4-FFF2-40B4-BE49-F238E27FC236}">
                        <a16:creationId xmlns:a16="http://schemas.microsoft.com/office/drawing/2014/main" id="{97373126-65C1-440D-958A-8070034F5C8C}"/>
                      </a:ext>
                    </a:extLst>
                  </p14:cNvPr>
                  <p14:cNvContentPartPr/>
                  <p14:nvPr/>
                </p14:nvContentPartPr>
                <p14:xfrm>
                  <a:off x="4161386" y="5666172"/>
                  <a:ext cx="2010" cy="120314"/>
                </p14:xfrm>
              </p:contentPart>
            </mc:Choice>
            <mc:Fallback>
              <p:pic>
                <p:nvPicPr>
                  <p:cNvPr id="408" name="筆跡 407">
                    <a:extLst>
                      <a:ext uri="{FF2B5EF4-FFF2-40B4-BE49-F238E27FC236}">
                        <a16:creationId xmlns:a16="http://schemas.microsoft.com/office/drawing/2014/main" id="{97373126-65C1-440D-958A-8070034F5C8C}"/>
                      </a:ext>
                    </a:extLst>
                  </p:cNvPr>
                  <p:cNvPicPr/>
                  <p:nvPr/>
                </p:nvPicPr>
                <p:blipFill>
                  <a:blip r:embed="rId570"/>
                  <a:stretch>
                    <a:fillRect/>
                  </a:stretch>
                </p:blipFill>
                <p:spPr>
                  <a:xfrm>
                    <a:off x="4153011" y="5656212"/>
                    <a:ext cx="18425" cy="139835"/>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409" name="筆跡 408">
                    <a:extLst>
                      <a:ext uri="{FF2B5EF4-FFF2-40B4-BE49-F238E27FC236}">
                        <a16:creationId xmlns:a16="http://schemas.microsoft.com/office/drawing/2014/main" id="{5BF1ABEE-54BA-4F75-A31F-0923869284B3}"/>
                      </a:ext>
                    </a:extLst>
                  </p14:cNvPr>
                  <p14:cNvContentPartPr/>
                  <p14:nvPr/>
                </p14:nvContentPartPr>
                <p14:xfrm>
                  <a:off x="4254996" y="5649517"/>
                  <a:ext cx="190952" cy="181763"/>
                </p14:xfrm>
              </p:contentPart>
            </mc:Choice>
            <mc:Fallback>
              <p:pic>
                <p:nvPicPr>
                  <p:cNvPr id="409" name="筆跡 408">
                    <a:extLst>
                      <a:ext uri="{FF2B5EF4-FFF2-40B4-BE49-F238E27FC236}">
                        <a16:creationId xmlns:a16="http://schemas.microsoft.com/office/drawing/2014/main" id="{5BF1ABEE-54BA-4F75-A31F-0923869284B3}"/>
                      </a:ext>
                    </a:extLst>
                  </p:cNvPr>
                  <p:cNvPicPr/>
                  <p:nvPr/>
                </p:nvPicPr>
                <p:blipFill>
                  <a:blip r:embed="rId572"/>
                  <a:stretch>
                    <a:fillRect/>
                  </a:stretch>
                </p:blipFill>
                <p:spPr>
                  <a:xfrm>
                    <a:off x="4246006" y="5639574"/>
                    <a:ext cx="208573" cy="201252"/>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410" name="筆跡 409">
                    <a:extLst>
                      <a:ext uri="{FF2B5EF4-FFF2-40B4-BE49-F238E27FC236}">
                        <a16:creationId xmlns:a16="http://schemas.microsoft.com/office/drawing/2014/main" id="{7C67BB23-7B07-4355-908E-1E0781D1A54B}"/>
                      </a:ext>
                    </a:extLst>
                  </p14:cNvPr>
                  <p14:cNvContentPartPr/>
                  <p14:nvPr/>
                </p14:nvContentPartPr>
                <p14:xfrm>
                  <a:off x="4489307" y="5544422"/>
                  <a:ext cx="87292" cy="65469"/>
                </p14:xfrm>
              </p:contentPart>
            </mc:Choice>
            <mc:Fallback>
              <p:pic>
                <p:nvPicPr>
                  <p:cNvPr id="410" name="筆跡 409">
                    <a:extLst>
                      <a:ext uri="{FF2B5EF4-FFF2-40B4-BE49-F238E27FC236}">
                        <a16:creationId xmlns:a16="http://schemas.microsoft.com/office/drawing/2014/main" id="{7C67BB23-7B07-4355-908E-1E0781D1A54B}"/>
                      </a:ext>
                    </a:extLst>
                  </p:cNvPr>
                  <p:cNvPicPr/>
                  <p:nvPr/>
                </p:nvPicPr>
                <p:blipFill>
                  <a:blip r:embed="rId574"/>
                  <a:stretch>
                    <a:fillRect/>
                  </a:stretch>
                </p:blipFill>
                <p:spPr>
                  <a:xfrm>
                    <a:off x="4480326" y="5534502"/>
                    <a:ext cx="104894" cy="84911"/>
                  </a:xfrm>
                  <a:prstGeom prst="rect">
                    <a:avLst/>
                  </a:prstGeom>
                </p:spPr>
              </p:pic>
            </mc:Fallback>
          </mc:AlternateContent>
        </p:grpSp>
        <p:grpSp>
          <p:nvGrpSpPr>
            <p:cNvPr id="467" name="群組 466">
              <a:extLst>
                <a:ext uri="{FF2B5EF4-FFF2-40B4-BE49-F238E27FC236}">
                  <a16:creationId xmlns:a16="http://schemas.microsoft.com/office/drawing/2014/main" id="{E2645A9F-E95A-4549-BBBE-46155FFF80F7}"/>
                </a:ext>
              </a:extLst>
            </p:cNvPr>
            <p:cNvGrpSpPr/>
            <p:nvPr/>
          </p:nvGrpSpPr>
          <p:grpSpPr>
            <a:xfrm>
              <a:off x="1884894" y="6000409"/>
              <a:ext cx="788790" cy="367547"/>
              <a:chOff x="1884894" y="6000409"/>
              <a:chExt cx="788790" cy="367547"/>
            </a:xfrm>
          </p:grpSpPr>
          <mc:AlternateContent xmlns:mc="http://schemas.openxmlformats.org/markup-compatibility/2006">
            <mc:Choice xmlns:p14="http://schemas.microsoft.com/office/powerpoint/2010/main" Requires="p14">
              <p:contentPart p14:bwMode="auto" r:id="rId575">
                <p14:nvContentPartPr>
                  <p14:cNvPr id="412" name="筆跡 411">
                    <a:extLst>
                      <a:ext uri="{FF2B5EF4-FFF2-40B4-BE49-F238E27FC236}">
                        <a16:creationId xmlns:a16="http://schemas.microsoft.com/office/drawing/2014/main" id="{16441213-0488-4D86-B2B9-418C5C21F009}"/>
                      </a:ext>
                    </a:extLst>
                  </p14:cNvPr>
                  <p14:cNvContentPartPr/>
                  <p14:nvPr/>
                </p14:nvContentPartPr>
                <p14:xfrm>
                  <a:off x="1884894" y="6046640"/>
                  <a:ext cx="167119" cy="321316"/>
                </p14:xfrm>
              </p:contentPart>
            </mc:Choice>
            <mc:Fallback>
              <p:pic>
                <p:nvPicPr>
                  <p:cNvPr id="412" name="筆跡 411">
                    <a:extLst>
                      <a:ext uri="{FF2B5EF4-FFF2-40B4-BE49-F238E27FC236}">
                        <a16:creationId xmlns:a16="http://schemas.microsoft.com/office/drawing/2014/main" id="{16441213-0488-4D86-B2B9-418C5C21F009}"/>
                      </a:ext>
                    </a:extLst>
                  </p:cNvPr>
                  <p:cNvPicPr/>
                  <p:nvPr/>
                </p:nvPicPr>
                <p:blipFill>
                  <a:blip r:embed="rId576"/>
                  <a:stretch>
                    <a:fillRect/>
                  </a:stretch>
                </p:blipFill>
                <p:spPr>
                  <a:xfrm>
                    <a:off x="1876250" y="6036686"/>
                    <a:ext cx="184767" cy="340826"/>
                  </a:xfrm>
                  <a:prstGeom prst="rect">
                    <a:avLst/>
                  </a:prstGeom>
                </p:spPr>
              </p:pic>
            </mc:Fallback>
          </mc:AlternateContent>
          <mc:AlternateContent xmlns:mc="http://schemas.openxmlformats.org/markup-compatibility/2006">
            <mc:Choice xmlns:p14="http://schemas.microsoft.com/office/powerpoint/2010/main" Requires="p14">
              <p:contentPart p14:bwMode="auto" r:id="rId577">
                <p14:nvContentPartPr>
                  <p14:cNvPr id="413" name="筆跡 412">
                    <a:extLst>
                      <a:ext uri="{FF2B5EF4-FFF2-40B4-BE49-F238E27FC236}">
                        <a16:creationId xmlns:a16="http://schemas.microsoft.com/office/drawing/2014/main" id="{DE902F95-29F2-407F-B179-25890CD38B1C}"/>
                      </a:ext>
                    </a:extLst>
                  </p14:cNvPr>
                  <p14:cNvContentPartPr/>
                  <p14:nvPr/>
                </p14:nvContentPartPr>
                <p14:xfrm>
                  <a:off x="1896667" y="6050086"/>
                  <a:ext cx="8614" cy="2010"/>
                </p14:xfrm>
              </p:contentPart>
            </mc:Choice>
            <mc:Fallback>
              <p:pic>
                <p:nvPicPr>
                  <p:cNvPr id="413" name="筆跡 412">
                    <a:extLst>
                      <a:ext uri="{FF2B5EF4-FFF2-40B4-BE49-F238E27FC236}">
                        <a16:creationId xmlns:a16="http://schemas.microsoft.com/office/drawing/2014/main" id="{DE902F95-29F2-407F-B179-25890CD38B1C}"/>
                      </a:ext>
                    </a:extLst>
                  </p:cNvPr>
                  <p:cNvPicPr/>
                  <p:nvPr/>
                </p:nvPicPr>
                <p:blipFill>
                  <a:blip r:embed="rId578"/>
                  <a:stretch>
                    <a:fillRect/>
                  </a:stretch>
                </p:blipFill>
                <p:spPr>
                  <a:xfrm>
                    <a:off x="1888053" y="6040036"/>
                    <a:ext cx="26201" cy="21708"/>
                  </a:xfrm>
                  <a:prstGeom prst="rect">
                    <a:avLst/>
                  </a:prstGeom>
                </p:spPr>
              </p:pic>
            </mc:Fallback>
          </mc:AlternateContent>
          <mc:AlternateContent xmlns:mc="http://schemas.openxmlformats.org/markup-compatibility/2006">
            <mc:Choice xmlns:p14="http://schemas.microsoft.com/office/powerpoint/2010/main" Requires="p14">
              <p:contentPart p14:bwMode="auto" r:id="rId579">
                <p14:nvContentPartPr>
                  <p14:cNvPr id="414" name="筆跡 413">
                    <a:extLst>
                      <a:ext uri="{FF2B5EF4-FFF2-40B4-BE49-F238E27FC236}">
                        <a16:creationId xmlns:a16="http://schemas.microsoft.com/office/drawing/2014/main" id="{BAD0DB78-3906-41CB-BA03-F874867CC483}"/>
                      </a:ext>
                    </a:extLst>
                  </p14:cNvPr>
                  <p14:cNvContentPartPr/>
                  <p14:nvPr/>
                </p14:nvContentPartPr>
                <p14:xfrm>
                  <a:off x="2174337" y="6072196"/>
                  <a:ext cx="89302" cy="195833"/>
                </p14:xfrm>
              </p:contentPart>
            </mc:Choice>
            <mc:Fallback>
              <p:pic>
                <p:nvPicPr>
                  <p:cNvPr id="414" name="筆跡 413">
                    <a:extLst>
                      <a:ext uri="{FF2B5EF4-FFF2-40B4-BE49-F238E27FC236}">
                        <a16:creationId xmlns:a16="http://schemas.microsoft.com/office/drawing/2014/main" id="{BAD0DB78-3906-41CB-BA03-F874867CC483}"/>
                      </a:ext>
                    </a:extLst>
                  </p:cNvPr>
                  <p:cNvPicPr/>
                  <p:nvPr/>
                </p:nvPicPr>
                <p:blipFill>
                  <a:blip r:embed="rId580"/>
                  <a:stretch>
                    <a:fillRect/>
                  </a:stretch>
                </p:blipFill>
                <p:spPr>
                  <a:xfrm>
                    <a:off x="2165335" y="6062643"/>
                    <a:ext cx="106946" cy="215337"/>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415" name="筆跡 414">
                    <a:extLst>
                      <a:ext uri="{FF2B5EF4-FFF2-40B4-BE49-F238E27FC236}">
                        <a16:creationId xmlns:a16="http://schemas.microsoft.com/office/drawing/2014/main" id="{021E3D4A-9D76-4EBC-9F8A-CF2210906FEB}"/>
                      </a:ext>
                    </a:extLst>
                  </p14:cNvPr>
                  <p14:cNvContentPartPr/>
                  <p14:nvPr/>
                </p14:nvContentPartPr>
                <p14:xfrm>
                  <a:off x="2177783" y="6000409"/>
                  <a:ext cx="8614" cy="2010"/>
                </p14:xfrm>
              </p:contentPart>
            </mc:Choice>
            <mc:Fallback>
              <p:pic>
                <p:nvPicPr>
                  <p:cNvPr id="415" name="筆跡 414">
                    <a:extLst>
                      <a:ext uri="{FF2B5EF4-FFF2-40B4-BE49-F238E27FC236}">
                        <a16:creationId xmlns:a16="http://schemas.microsoft.com/office/drawing/2014/main" id="{021E3D4A-9D76-4EBC-9F8A-CF2210906FEB}"/>
                      </a:ext>
                    </a:extLst>
                  </p:cNvPr>
                  <p:cNvPicPr/>
                  <p:nvPr/>
                </p:nvPicPr>
                <p:blipFill>
                  <a:blip r:embed="rId578"/>
                  <a:stretch>
                    <a:fillRect/>
                  </a:stretch>
                </p:blipFill>
                <p:spPr>
                  <a:xfrm>
                    <a:off x="2169169" y="5990359"/>
                    <a:ext cx="26201" cy="21708"/>
                  </a:xfrm>
                  <a:prstGeom prst="rect">
                    <a:avLst/>
                  </a:prstGeom>
                </p:spPr>
              </p:pic>
            </mc:Fallback>
          </mc:AlternateContent>
          <mc:AlternateContent xmlns:mc="http://schemas.openxmlformats.org/markup-compatibility/2006">
            <mc:Choice xmlns:p14="http://schemas.microsoft.com/office/powerpoint/2010/main" Requires="p14">
              <p:contentPart p14:bwMode="auto" r:id="rId582">
                <p14:nvContentPartPr>
                  <p14:cNvPr id="416" name="筆跡 415">
                    <a:extLst>
                      <a:ext uri="{FF2B5EF4-FFF2-40B4-BE49-F238E27FC236}">
                        <a16:creationId xmlns:a16="http://schemas.microsoft.com/office/drawing/2014/main" id="{EE9DF808-85DC-446F-AC2A-408D6558CC32}"/>
                      </a:ext>
                    </a:extLst>
                  </p14:cNvPr>
                  <p14:cNvContentPartPr/>
                  <p14:nvPr/>
                </p14:nvContentPartPr>
                <p14:xfrm>
                  <a:off x="2296661" y="6068750"/>
                  <a:ext cx="95620" cy="2010"/>
                </p14:xfrm>
              </p:contentPart>
            </mc:Choice>
            <mc:Fallback>
              <p:pic>
                <p:nvPicPr>
                  <p:cNvPr id="416" name="筆跡 415">
                    <a:extLst>
                      <a:ext uri="{FF2B5EF4-FFF2-40B4-BE49-F238E27FC236}">
                        <a16:creationId xmlns:a16="http://schemas.microsoft.com/office/drawing/2014/main" id="{EE9DF808-85DC-446F-AC2A-408D6558CC32}"/>
                      </a:ext>
                    </a:extLst>
                  </p:cNvPr>
                  <p:cNvPicPr/>
                  <p:nvPr/>
                </p:nvPicPr>
                <p:blipFill>
                  <a:blip r:embed="rId583"/>
                  <a:stretch>
                    <a:fillRect/>
                  </a:stretch>
                </p:blipFill>
                <p:spPr>
                  <a:xfrm>
                    <a:off x="2288034" y="6059102"/>
                    <a:ext cx="113234" cy="21708"/>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417" name="筆跡 416">
                    <a:extLst>
                      <a:ext uri="{FF2B5EF4-FFF2-40B4-BE49-F238E27FC236}">
                        <a16:creationId xmlns:a16="http://schemas.microsoft.com/office/drawing/2014/main" id="{73C78BCC-930C-4132-ABF8-7C59A17A1247}"/>
                      </a:ext>
                    </a:extLst>
                  </p14:cNvPr>
                  <p14:cNvContentPartPr/>
                  <p14:nvPr/>
                </p14:nvContentPartPr>
                <p14:xfrm>
                  <a:off x="2296661" y="6068750"/>
                  <a:ext cx="287" cy="287"/>
                </p14:xfrm>
              </p:contentPart>
            </mc:Choice>
            <mc:Fallback>
              <p:pic>
                <p:nvPicPr>
                  <p:cNvPr id="417" name="筆跡 416">
                    <a:extLst>
                      <a:ext uri="{FF2B5EF4-FFF2-40B4-BE49-F238E27FC236}">
                        <a16:creationId xmlns:a16="http://schemas.microsoft.com/office/drawing/2014/main" id="{73C78BCC-930C-4132-ABF8-7C59A17A1247}"/>
                      </a:ext>
                    </a:extLst>
                  </p:cNvPr>
                  <p:cNvPicPr/>
                  <p:nvPr/>
                </p:nvPicPr>
                <p:blipFill>
                  <a:blip r:embed="rId68"/>
                  <a:stretch>
                    <a:fillRect/>
                  </a:stretch>
                </p:blipFill>
                <p:spPr>
                  <a:xfrm>
                    <a:off x="2289773" y="6061862"/>
                    <a:ext cx="14350" cy="14350"/>
                  </a:xfrm>
                  <a:prstGeom prst="rect">
                    <a:avLst/>
                  </a:prstGeom>
                </p:spPr>
              </p:pic>
            </mc:Fallback>
          </mc:AlternateContent>
          <mc:AlternateContent xmlns:mc="http://schemas.openxmlformats.org/markup-compatibility/2006">
            <mc:Choice xmlns:p14="http://schemas.microsoft.com/office/powerpoint/2010/main" Requires="p14">
              <p:contentPart p14:bwMode="auto" r:id="rId585">
                <p14:nvContentPartPr>
                  <p14:cNvPr id="418" name="筆跡 417">
                    <a:extLst>
                      <a:ext uri="{FF2B5EF4-FFF2-40B4-BE49-F238E27FC236}">
                        <a16:creationId xmlns:a16="http://schemas.microsoft.com/office/drawing/2014/main" id="{9B71C626-D584-4929-BF57-4ACDAA9D4B18}"/>
                      </a:ext>
                    </a:extLst>
                  </p14:cNvPr>
                  <p14:cNvContentPartPr/>
                  <p14:nvPr/>
                </p14:nvContentPartPr>
                <p14:xfrm>
                  <a:off x="2296661" y="6068750"/>
                  <a:ext cx="93897" cy="65469"/>
                </p14:xfrm>
              </p:contentPart>
            </mc:Choice>
            <mc:Fallback>
              <p:pic>
                <p:nvPicPr>
                  <p:cNvPr id="418" name="筆跡 417">
                    <a:extLst>
                      <a:ext uri="{FF2B5EF4-FFF2-40B4-BE49-F238E27FC236}">
                        <a16:creationId xmlns:a16="http://schemas.microsoft.com/office/drawing/2014/main" id="{9B71C626-D584-4929-BF57-4ACDAA9D4B18}"/>
                      </a:ext>
                    </a:extLst>
                  </p:cNvPr>
                  <p:cNvPicPr/>
                  <p:nvPr/>
                </p:nvPicPr>
                <p:blipFill>
                  <a:blip r:embed="rId586"/>
                  <a:stretch>
                    <a:fillRect/>
                  </a:stretch>
                </p:blipFill>
                <p:spPr>
                  <a:xfrm>
                    <a:off x="2288027" y="6059227"/>
                    <a:ext cx="111525" cy="84911"/>
                  </a:xfrm>
                  <a:prstGeom prst="rect">
                    <a:avLst/>
                  </a:prstGeom>
                </p:spPr>
              </p:pic>
            </mc:Fallback>
          </mc:AlternateContent>
          <mc:AlternateContent xmlns:mc="http://schemas.openxmlformats.org/markup-compatibility/2006">
            <mc:Choice xmlns:p14="http://schemas.microsoft.com/office/powerpoint/2010/main" Requires="p14">
              <p:contentPart p14:bwMode="auto" r:id="rId587">
                <p14:nvContentPartPr>
                  <p14:cNvPr id="419" name="筆跡 418">
                    <a:extLst>
                      <a:ext uri="{FF2B5EF4-FFF2-40B4-BE49-F238E27FC236}">
                        <a16:creationId xmlns:a16="http://schemas.microsoft.com/office/drawing/2014/main" id="{31E20C22-4827-4437-8792-BBDD743E713F}"/>
                      </a:ext>
                    </a:extLst>
                  </p14:cNvPr>
                  <p14:cNvContentPartPr/>
                  <p14:nvPr/>
                </p14:nvContentPartPr>
                <p14:xfrm>
                  <a:off x="2335713" y="6031134"/>
                  <a:ext cx="11486" cy="168267"/>
                </p14:xfrm>
              </p:contentPart>
            </mc:Choice>
            <mc:Fallback>
              <p:pic>
                <p:nvPicPr>
                  <p:cNvPr id="419" name="筆跡 418">
                    <a:extLst>
                      <a:ext uri="{FF2B5EF4-FFF2-40B4-BE49-F238E27FC236}">
                        <a16:creationId xmlns:a16="http://schemas.microsoft.com/office/drawing/2014/main" id="{31E20C22-4827-4437-8792-BBDD743E713F}"/>
                      </a:ext>
                    </a:extLst>
                  </p:cNvPr>
                  <p:cNvPicPr/>
                  <p:nvPr/>
                </p:nvPicPr>
                <p:blipFill>
                  <a:blip r:embed="rId588"/>
                  <a:stretch>
                    <a:fillRect/>
                  </a:stretch>
                </p:blipFill>
                <p:spPr>
                  <a:xfrm>
                    <a:off x="2327098" y="6021189"/>
                    <a:ext cx="29074" cy="187759"/>
                  </a:xfrm>
                  <a:prstGeom prst="rect">
                    <a:avLst/>
                  </a:prstGeom>
                </p:spPr>
              </p:pic>
            </mc:Fallback>
          </mc:AlternateContent>
          <mc:AlternateContent xmlns:mc="http://schemas.openxmlformats.org/markup-compatibility/2006">
            <mc:Choice xmlns:p14="http://schemas.microsoft.com/office/powerpoint/2010/main" Requires="p14">
              <p:contentPart p14:bwMode="auto" r:id="rId589">
                <p14:nvContentPartPr>
                  <p14:cNvPr id="420" name="筆跡 419">
                    <a:extLst>
                      <a:ext uri="{FF2B5EF4-FFF2-40B4-BE49-F238E27FC236}">
                        <a16:creationId xmlns:a16="http://schemas.microsoft.com/office/drawing/2014/main" id="{71CE995F-E5C3-477E-9F48-92D2BB85B1AA}"/>
                      </a:ext>
                    </a:extLst>
                  </p14:cNvPr>
                  <p14:cNvContentPartPr/>
                  <p14:nvPr/>
                </p14:nvContentPartPr>
                <p14:xfrm>
                  <a:off x="2462344" y="6078513"/>
                  <a:ext cx="77529" cy="123186"/>
                </p14:xfrm>
              </p:contentPart>
            </mc:Choice>
            <mc:Fallback>
              <p:pic>
                <p:nvPicPr>
                  <p:cNvPr id="420" name="筆跡 419">
                    <a:extLst>
                      <a:ext uri="{FF2B5EF4-FFF2-40B4-BE49-F238E27FC236}">
                        <a16:creationId xmlns:a16="http://schemas.microsoft.com/office/drawing/2014/main" id="{71CE995F-E5C3-477E-9F48-92D2BB85B1AA}"/>
                      </a:ext>
                    </a:extLst>
                  </p:cNvPr>
                  <p:cNvPicPr/>
                  <p:nvPr/>
                </p:nvPicPr>
                <p:blipFill>
                  <a:blip r:embed="rId590"/>
                  <a:stretch>
                    <a:fillRect/>
                  </a:stretch>
                </p:blipFill>
                <p:spPr>
                  <a:xfrm>
                    <a:off x="2453329" y="6068976"/>
                    <a:ext cx="95198" cy="142657"/>
                  </a:xfrm>
                  <a:prstGeom prst="rect">
                    <a:avLst/>
                  </a:prstGeom>
                </p:spPr>
              </p:pic>
            </mc:Fallback>
          </mc:AlternateContent>
          <mc:AlternateContent xmlns:mc="http://schemas.openxmlformats.org/markup-compatibility/2006">
            <mc:Choice xmlns:p14="http://schemas.microsoft.com/office/powerpoint/2010/main" Requires="p14">
              <p:contentPart p14:bwMode="auto" r:id="rId591">
                <p14:nvContentPartPr>
                  <p14:cNvPr id="421" name="筆跡 420">
                    <a:extLst>
                      <a:ext uri="{FF2B5EF4-FFF2-40B4-BE49-F238E27FC236}">
                        <a16:creationId xmlns:a16="http://schemas.microsoft.com/office/drawing/2014/main" id="{5999B120-3940-4061-8E05-067B1D22FD94}"/>
                      </a:ext>
                    </a:extLst>
                  </p14:cNvPr>
                  <p14:cNvContentPartPr/>
                  <p14:nvPr/>
                </p14:nvContentPartPr>
                <p14:xfrm>
                  <a:off x="2487613" y="6008737"/>
                  <a:ext cx="16942" cy="10624"/>
                </p14:xfrm>
              </p:contentPart>
            </mc:Choice>
            <mc:Fallback>
              <p:pic>
                <p:nvPicPr>
                  <p:cNvPr id="421" name="筆跡 420">
                    <a:extLst>
                      <a:ext uri="{FF2B5EF4-FFF2-40B4-BE49-F238E27FC236}">
                        <a16:creationId xmlns:a16="http://schemas.microsoft.com/office/drawing/2014/main" id="{5999B120-3940-4061-8E05-067B1D22FD94}"/>
                      </a:ext>
                    </a:extLst>
                  </p:cNvPr>
                  <p:cNvPicPr/>
                  <p:nvPr/>
                </p:nvPicPr>
                <p:blipFill>
                  <a:blip r:embed="rId592"/>
                  <a:stretch>
                    <a:fillRect/>
                  </a:stretch>
                </p:blipFill>
                <p:spPr>
                  <a:xfrm>
                    <a:off x="2478601" y="5999293"/>
                    <a:ext cx="34605" cy="29905"/>
                  </a:xfrm>
                  <a:prstGeom prst="rect">
                    <a:avLst/>
                  </a:prstGeom>
                </p:spPr>
              </p:pic>
            </mc:Fallback>
          </mc:AlternateContent>
          <mc:AlternateContent xmlns:mc="http://schemas.openxmlformats.org/markup-compatibility/2006">
            <mc:Choice xmlns:p14="http://schemas.microsoft.com/office/powerpoint/2010/main" Requires="p14">
              <p:contentPart p14:bwMode="auto" r:id="rId593">
                <p14:nvContentPartPr>
                  <p14:cNvPr id="422" name="筆跡 421">
                    <a:extLst>
                      <a:ext uri="{FF2B5EF4-FFF2-40B4-BE49-F238E27FC236}">
                        <a16:creationId xmlns:a16="http://schemas.microsoft.com/office/drawing/2014/main" id="{941FCA78-22F8-4794-A456-2C4DCF42E275}"/>
                      </a:ext>
                    </a:extLst>
                  </p14:cNvPr>
                  <p14:cNvContentPartPr/>
                  <p14:nvPr/>
                </p14:nvContentPartPr>
                <p14:xfrm>
                  <a:off x="2644969" y="6222947"/>
                  <a:ext cx="28715" cy="65469"/>
                </p14:xfrm>
              </p:contentPart>
            </mc:Choice>
            <mc:Fallback>
              <p:pic>
                <p:nvPicPr>
                  <p:cNvPr id="422" name="筆跡 421">
                    <a:extLst>
                      <a:ext uri="{FF2B5EF4-FFF2-40B4-BE49-F238E27FC236}">
                        <a16:creationId xmlns:a16="http://schemas.microsoft.com/office/drawing/2014/main" id="{941FCA78-22F8-4794-A456-2C4DCF42E275}"/>
                      </a:ext>
                    </a:extLst>
                  </p:cNvPr>
                  <p:cNvPicPr/>
                  <p:nvPr/>
                </p:nvPicPr>
                <p:blipFill>
                  <a:blip r:embed="rId594"/>
                  <a:stretch>
                    <a:fillRect/>
                  </a:stretch>
                </p:blipFill>
                <p:spPr>
                  <a:xfrm>
                    <a:off x="2635996" y="6213424"/>
                    <a:ext cx="46303" cy="84911"/>
                  </a:xfrm>
                  <a:prstGeom prst="rect">
                    <a:avLst/>
                  </a:prstGeom>
                </p:spPr>
              </p:pic>
            </mc:Fallback>
          </mc:AlternateContent>
        </p:grpSp>
        <p:grpSp>
          <p:nvGrpSpPr>
            <p:cNvPr id="466" name="群組 465">
              <a:extLst>
                <a:ext uri="{FF2B5EF4-FFF2-40B4-BE49-F238E27FC236}">
                  <a16:creationId xmlns:a16="http://schemas.microsoft.com/office/drawing/2014/main" id="{253FF3B3-2D59-48E6-984A-F51EE5E2D086}"/>
                </a:ext>
              </a:extLst>
            </p:cNvPr>
            <p:cNvGrpSpPr/>
            <p:nvPr/>
          </p:nvGrpSpPr>
          <p:grpSpPr>
            <a:xfrm>
              <a:off x="2979494" y="5991795"/>
              <a:ext cx="3168941" cy="366686"/>
              <a:chOff x="2979494" y="5991795"/>
              <a:chExt cx="3168941" cy="366686"/>
            </a:xfrm>
          </p:grpSpPr>
          <mc:AlternateContent xmlns:mc="http://schemas.openxmlformats.org/markup-compatibility/2006">
            <mc:Choice xmlns:p14="http://schemas.microsoft.com/office/powerpoint/2010/main" Requires="p14">
              <p:contentPart p14:bwMode="auto" r:id="rId595">
                <p14:nvContentPartPr>
                  <p14:cNvPr id="423" name="筆跡 422">
                    <a:extLst>
                      <a:ext uri="{FF2B5EF4-FFF2-40B4-BE49-F238E27FC236}">
                        <a16:creationId xmlns:a16="http://schemas.microsoft.com/office/drawing/2014/main" id="{7B3FE81E-82F8-4C22-8B4E-A4941A78C54F}"/>
                      </a:ext>
                    </a:extLst>
                  </p14:cNvPr>
                  <p14:cNvContentPartPr/>
                  <p14:nvPr/>
                </p14:nvContentPartPr>
                <p14:xfrm>
                  <a:off x="2979494" y="6060136"/>
                  <a:ext cx="120888" cy="20962"/>
                </p14:xfrm>
              </p:contentPart>
            </mc:Choice>
            <mc:Fallback>
              <p:pic>
                <p:nvPicPr>
                  <p:cNvPr id="423" name="筆跡 422">
                    <a:extLst>
                      <a:ext uri="{FF2B5EF4-FFF2-40B4-BE49-F238E27FC236}">
                        <a16:creationId xmlns:a16="http://schemas.microsoft.com/office/drawing/2014/main" id="{7B3FE81E-82F8-4C22-8B4E-A4941A78C54F}"/>
                      </a:ext>
                    </a:extLst>
                  </p:cNvPr>
                  <p:cNvPicPr/>
                  <p:nvPr/>
                </p:nvPicPr>
                <p:blipFill>
                  <a:blip r:embed="rId596"/>
                  <a:stretch>
                    <a:fillRect/>
                  </a:stretch>
                </p:blipFill>
                <p:spPr>
                  <a:xfrm>
                    <a:off x="2970859" y="6050644"/>
                    <a:ext cx="138518" cy="40342"/>
                  </a:xfrm>
                  <a:prstGeom prst="rect">
                    <a:avLst/>
                  </a:prstGeom>
                </p:spPr>
              </p:pic>
            </mc:Fallback>
          </mc:AlternateContent>
          <mc:AlternateContent xmlns:mc="http://schemas.openxmlformats.org/markup-compatibility/2006">
            <mc:Choice xmlns:p14="http://schemas.microsoft.com/office/powerpoint/2010/main" Requires="p14">
              <p:contentPart p14:bwMode="auto" r:id="rId597">
                <p14:nvContentPartPr>
                  <p14:cNvPr id="424" name="筆跡 423">
                    <a:extLst>
                      <a:ext uri="{FF2B5EF4-FFF2-40B4-BE49-F238E27FC236}">
                        <a16:creationId xmlns:a16="http://schemas.microsoft.com/office/drawing/2014/main" id="{2C5D4629-555F-4D5E-B858-DE84A924ED12}"/>
                      </a:ext>
                    </a:extLst>
                  </p14:cNvPr>
                  <p14:cNvContentPartPr/>
                  <p14:nvPr/>
                </p14:nvContentPartPr>
                <p14:xfrm>
                  <a:off x="2996436" y="6110099"/>
                  <a:ext cx="97342" cy="169990"/>
                </p14:xfrm>
              </p:contentPart>
            </mc:Choice>
            <mc:Fallback>
              <p:pic>
                <p:nvPicPr>
                  <p:cNvPr id="424" name="筆跡 423">
                    <a:extLst>
                      <a:ext uri="{FF2B5EF4-FFF2-40B4-BE49-F238E27FC236}">
                        <a16:creationId xmlns:a16="http://schemas.microsoft.com/office/drawing/2014/main" id="{2C5D4629-555F-4D5E-B858-DE84A924ED12}"/>
                      </a:ext>
                    </a:extLst>
                  </p:cNvPr>
                  <p:cNvPicPr/>
                  <p:nvPr/>
                </p:nvPicPr>
                <p:blipFill>
                  <a:blip r:embed="rId598"/>
                  <a:stretch>
                    <a:fillRect/>
                  </a:stretch>
                </p:blipFill>
                <p:spPr>
                  <a:xfrm>
                    <a:off x="2987456" y="6100146"/>
                    <a:ext cx="114943" cy="189497"/>
                  </a:xfrm>
                  <a:prstGeom prst="rect">
                    <a:avLst/>
                  </a:prstGeom>
                </p:spPr>
              </p:pic>
            </mc:Fallback>
          </mc:AlternateContent>
          <mc:AlternateContent xmlns:mc="http://schemas.openxmlformats.org/markup-compatibility/2006">
            <mc:Choice xmlns:p14="http://schemas.microsoft.com/office/powerpoint/2010/main" Requires="p14">
              <p:contentPart p14:bwMode="auto" r:id="rId599">
                <p14:nvContentPartPr>
                  <p14:cNvPr id="425" name="筆跡 424">
                    <a:extLst>
                      <a:ext uri="{FF2B5EF4-FFF2-40B4-BE49-F238E27FC236}">
                        <a16:creationId xmlns:a16="http://schemas.microsoft.com/office/drawing/2014/main" id="{77AC7230-664F-4852-8BFF-25D74F3A19BE}"/>
                      </a:ext>
                    </a:extLst>
                  </p14:cNvPr>
                  <p14:cNvContentPartPr/>
                  <p14:nvPr/>
                </p14:nvContentPartPr>
                <p14:xfrm>
                  <a:off x="3011367" y="6166667"/>
                  <a:ext cx="77242" cy="37903"/>
                </p14:xfrm>
              </p:contentPart>
            </mc:Choice>
            <mc:Fallback>
              <p:pic>
                <p:nvPicPr>
                  <p:cNvPr id="425" name="筆跡 424">
                    <a:extLst>
                      <a:ext uri="{FF2B5EF4-FFF2-40B4-BE49-F238E27FC236}">
                        <a16:creationId xmlns:a16="http://schemas.microsoft.com/office/drawing/2014/main" id="{77AC7230-664F-4852-8BFF-25D74F3A19BE}"/>
                      </a:ext>
                    </a:extLst>
                  </p:cNvPr>
                  <p:cNvPicPr/>
                  <p:nvPr/>
                </p:nvPicPr>
                <p:blipFill>
                  <a:blip r:embed="rId600"/>
                  <a:stretch>
                    <a:fillRect/>
                  </a:stretch>
                </p:blipFill>
                <p:spPr>
                  <a:xfrm>
                    <a:off x="3002745" y="6156796"/>
                    <a:ext cx="94846" cy="57249"/>
                  </a:xfrm>
                  <a:prstGeom prst="rect">
                    <a:avLst/>
                  </a:prstGeom>
                </p:spPr>
              </p:pic>
            </mc:Fallback>
          </mc:AlternateContent>
          <mc:AlternateContent xmlns:mc="http://schemas.openxmlformats.org/markup-compatibility/2006">
            <mc:Choice xmlns:p14="http://schemas.microsoft.com/office/powerpoint/2010/main" Requires="p14">
              <p:contentPart p14:bwMode="auto" r:id="rId601">
                <p14:nvContentPartPr>
                  <p14:cNvPr id="426" name="筆跡 425">
                    <a:extLst>
                      <a:ext uri="{FF2B5EF4-FFF2-40B4-BE49-F238E27FC236}">
                        <a16:creationId xmlns:a16="http://schemas.microsoft.com/office/drawing/2014/main" id="{2BE5A7A4-9CF5-4010-A003-B25500A21B37}"/>
                      </a:ext>
                    </a:extLst>
                  </p14:cNvPr>
                  <p14:cNvContentPartPr/>
                  <p14:nvPr/>
                </p14:nvContentPartPr>
                <p14:xfrm>
                  <a:off x="3184229" y="6055254"/>
                  <a:ext cx="35032" cy="198992"/>
                </p14:xfrm>
              </p:contentPart>
            </mc:Choice>
            <mc:Fallback>
              <p:pic>
                <p:nvPicPr>
                  <p:cNvPr id="426" name="筆跡 425">
                    <a:extLst>
                      <a:ext uri="{FF2B5EF4-FFF2-40B4-BE49-F238E27FC236}">
                        <a16:creationId xmlns:a16="http://schemas.microsoft.com/office/drawing/2014/main" id="{2BE5A7A4-9CF5-4010-A003-B25500A21B37}"/>
                      </a:ext>
                    </a:extLst>
                  </p:cNvPr>
                  <p:cNvPicPr/>
                  <p:nvPr/>
                </p:nvPicPr>
                <p:blipFill>
                  <a:blip r:embed="rId602"/>
                  <a:stretch>
                    <a:fillRect/>
                  </a:stretch>
                </p:blipFill>
                <p:spPr>
                  <a:xfrm>
                    <a:off x="3175561" y="6045304"/>
                    <a:ext cx="52729" cy="218493"/>
                  </a:xfrm>
                  <a:prstGeom prst="rect">
                    <a:avLst/>
                  </a:prstGeom>
                </p:spPr>
              </p:pic>
            </mc:Fallback>
          </mc:AlternateContent>
          <mc:AlternateContent xmlns:mc="http://schemas.openxmlformats.org/markup-compatibility/2006">
            <mc:Choice xmlns:p14="http://schemas.microsoft.com/office/powerpoint/2010/main" Requires="p14">
              <p:contentPart p14:bwMode="auto" r:id="rId603">
                <p14:nvContentPartPr>
                  <p14:cNvPr id="427" name="筆跡 426">
                    <a:extLst>
                      <a:ext uri="{FF2B5EF4-FFF2-40B4-BE49-F238E27FC236}">
                        <a16:creationId xmlns:a16="http://schemas.microsoft.com/office/drawing/2014/main" id="{EF520EF5-6928-4CAD-A9DE-D465F15346CC}"/>
                      </a:ext>
                    </a:extLst>
                  </p14:cNvPr>
                  <p14:cNvContentPartPr/>
                  <p14:nvPr/>
                </p14:nvContentPartPr>
                <p14:xfrm>
                  <a:off x="3297651" y="6061859"/>
                  <a:ext cx="109115" cy="200715"/>
                </p14:xfrm>
              </p:contentPart>
            </mc:Choice>
            <mc:Fallback>
              <p:pic>
                <p:nvPicPr>
                  <p:cNvPr id="427" name="筆跡 426">
                    <a:extLst>
                      <a:ext uri="{FF2B5EF4-FFF2-40B4-BE49-F238E27FC236}">
                        <a16:creationId xmlns:a16="http://schemas.microsoft.com/office/drawing/2014/main" id="{EF520EF5-6928-4CAD-A9DE-D465F15346CC}"/>
                      </a:ext>
                    </a:extLst>
                  </p:cNvPr>
                  <p:cNvPicPr/>
                  <p:nvPr/>
                </p:nvPicPr>
                <p:blipFill>
                  <a:blip r:embed="rId604"/>
                  <a:stretch>
                    <a:fillRect/>
                  </a:stretch>
                </p:blipFill>
                <p:spPr>
                  <a:xfrm>
                    <a:off x="3288648" y="6052320"/>
                    <a:ext cx="126761" cy="220190"/>
                  </a:xfrm>
                  <a:prstGeom prst="rect">
                    <a:avLst/>
                  </a:prstGeom>
                </p:spPr>
              </p:pic>
            </mc:Fallback>
          </mc:AlternateContent>
          <mc:AlternateContent xmlns:mc="http://schemas.openxmlformats.org/markup-compatibility/2006">
            <mc:Choice xmlns:p14="http://schemas.microsoft.com/office/powerpoint/2010/main" Requires="p14">
              <p:contentPart p14:bwMode="auto" r:id="rId605">
                <p14:nvContentPartPr>
                  <p14:cNvPr id="428" name="筆跡 427">
                    <a:extLst>
                      <a:ext uri="{FF2B5EF4-FFF2-40B4-BE49-F238E27FC236}">
                        <a16:creationId xmlns:a16="http://schemas.microsoft.com/office/drawing/2014/main" id="{2FDC07D1-F213-40A7-A36D-D2451562FB06}"/>
                      </a:ext>
                    </a:extLst>
                  </p14:cNvPr>
                  <p14:cNvContentPartPr/>
                  <p14:nvPr/>
                </p14:nvContentPartPr>
                <p14:xfrm>
                  <a:off x="3297651" y="6111822"/>
                  <a:ext cx="124047" cy="115145"/>
                </p14:xfrm>
              </p:contentPart>
            </mc:Choice>
            <mc:Fallback>
              <p:pic>
                <p:nvPicPr>
                  <p:cNvPr id="428" name="筆跡 427">
                    <a:extLst>
                      <a:ext uri="{FF2B5EF4-FFF2-40B4-BE49-F238E27FC236}">
                        <a16:creationId xmlns:a16="http://schemas.microsoft.com/office/drawing/2014/main" id="{2FDC07D1-F213-40A7-A36D-D2451562FB06}"/>
                      </a:ext>
                    </a:extLst>
                  </p:cNvPr>
                  <p:cNvPicPr/>
                  <p:nvPr/>
                </p:nvPicPr>
                <p:blipFill>
                  <a:blip r:embed="rId606"/>
                  <a:stretch>
                    <a:fillRect/>
                  </a:stretch>
                </p:blipFill>
                <p:spPr>
                  <a:xfrm>
                    <a:off x="3288662" y="6101861"/>
                    <a:ext cx="141665" cy="134668"/>
                  </a:xfrm>
                  <a:prstGeom prst="rect">
                    <a:avLst/>
                  </a:prstGeom>
                </p:spPr>
              </p:pic>
            </mc:Fallback>
          </mc:AlternateContent>
          <mc:AlternateContent xmlns:mc="http://schemas.openxmlformats.org/markup-compatibility/2006">
            <mc:Choice xmlns:p14="http://schemas.microsoft.com/office/powerpoint/2010/main" Requires="p14">
              <p:contentPart p14:bwMode="auto" r:id="rId607">
                <p14:nvContentPartPr>
                  <p14:cNvPr id="429" name="筆跡 428">
                    <a:extLst>
                      <a:ext uri="{FF2B5EF4-FFF2-40B4-BE49-F238E27FC236}">
                        <a16:creationId xmlns:a16="http://schemas.microsoft.com/office/drawing/2014/main" id="{2F9560F0-E9EA-4F3B-803D-D5BCCDBC73AD}"/>
                      </a:ext>
                    </a:extLst>
                  </p14:cNvPr>
                  <p14:cNvContentPartPr/>
                  <p14:nvPr/>
                </p14:nvContentPartPr>
                <p14:xfrm>
                  <a:off x="3441512" y="6193946"/>
                  <a:ext cx="78965" cy="91025"/>
                </p14:xfrm>
              </p:contentPart>
            </mc:Choice>
            <mc:Fallback>
              <p:pic>
                <p:nvPicPr>
                  <p:cNvPr id="429" name="筆跡 428">
                    <a:extLst>
                      <a:ext uri="{FF2B5EF4-FFF2-40B4-BE49-F238E27FC236}">
                        <a16:creationId xmlns:a16="http://schemas.microsoft.com/office/drawing/2014/main" id="{2F9560F0-E9EA-4F3B-803D-D5BCCDBC73AD}"/>
                      </a:ext>
                    </a:extLst>
                  </p:cNvPr>
                  <p:cNvPicPr/>
                  <p:nvPr/>
                </p:nvPicPr>
                <p:blipFill>
                  <a:blip r:embed="rId608"/>
                  <a:stretch>
                    <a:fillRect/>
                  </a:stretch>
                </p:blipFill>
                <p:spPr>
                  <a:xfrm>
                    <a:off x="3432898" y="6184009"/>
                    <a:ext cx="96553" cy="110502"/>
                  </a:xfrm>
                  <a:prstGeom prst="rect">
                    <a:avLst/>
                  </a:prstGeom>
                </p:spPr>
              </p:pic>
            </mc:Fallback>
          </mc:AlternateContent>
          <mc:AlternateContent xmlns:mc="http://schemas.openxmlformats.org/markup-compatibility/2006">
            <mc:Choice xmlns:p14="http://schemas.microsoft.com/office/powerpoint/2010/main" Requires="p14">
              <p:contentPart p14:bwMode="auto" r:id="rId609">
                <p14:nvContentPartPr>
                  <p14:cNvPr id="430" name="筆跡 429">
                    <a:extLst>
                      <a:ext uri="{FF2B5EF4-FFF2-40B4-BE49-F238E27FC236}">
                        <a16:creationId xmlns:a16="http://schemas.microsoft.com/office/drawing/2014/main" id="{1D9B6FEC-720E-45DA-8AEF-74C089F1691E}"/>
                      </a:ext>
                    </a:extLst>
                  </p14:cNvPr>
                  <p14:cNvContentPartPr/>
                  <p14:nvPr/>
                </p14:nvContentPartPr>
                <p14:xfrm>
                  <a:off x="3501812" y="6120149"/>
                  <a:ext cx="12060" cy="7179"/>
                </p14:xfrm>
              </p:contentPart>
            </mc:Choice>
            <mc:Fallback>
              <p:pic>
                <p:nvPicPr>
                  <p:cNvPr id="430" name="筆跡 429">
                    <a:extLst>
                      <a:ext uri="{FF2B5EF4-FFF2-40B4-BE49-F238E27FC236}">
                        <a16:creationId xmlns:a16="http://schemas.microsoft.com/office/drawing/2014/main" id="{1D9B6FEC-720E-45DA-8AEF-74C089F1691E}"/>
                      </a:ext>
                    </a:extLst>
                  </p:cNvPr>
                  <p:cNvPicPr/>
                  <p:nvPr/>
                </p:nvPicPr>
                <p:blipFill>
                  <a:blip r:embed="rId610"/>
                  <a:stretch>
                    <a:fillRect/>
                  </a:stretch>
                </p:blipFill>
                <p:spPr>
                  <a:xfrm>
                    <a:off x="3492944" y="6110577"/>
                    <a:ext cx="29441" cy="26722"/>
                  </a:xfrm>
                  <a:prstGeom prst="rect">
                    <a:avLst/>
                  </a:prstGeom>
                </p:spPr>
              </p:pic>
            </mc:Fallback>
          </mc:AlternateContent>
          <mc:AlternateContent xmlns:mc="http://schemas.openxmlformats.org/markup-compatibility/2006">
            <mc:Choice xmlns:p14="http://schemas.microsoft.com/office/powerpoint/2010/main" Requires="p14">
              <p:contentPart p14:bwMode="auto" r:id="rId611">
                <p14:nvContentPartPr>
                  <p14:cNvPr id="431" name="筆跡 430">
                    <a:extLst>
                      <a:ext uri="{FF2B5EF4-FFF2-40B4-BE49-F238E27FC236}">
                        <a16:creationId xmlns:a16="http://schemas.microsoft.com/office/drawing/2014/main" id="{C2B9B8C3-19AA-4EF9-BA8D-D852D46849DF}"/>
                      </a:ext>
                    </a:extLst>
                  </p14:cNvPr>
                  <p14:cNvContentPartPr/>
                  <p14:nvPr/>
                </p14:nvContentPartPr>
                <p14:xfrm>
                  <a:off x="3622413" y="6104930"/>
                  <a:ext cx="92461" cy="168267"/>
                </p14:xfrm>
              </p:contentPart>
            </mc:Choice>
            <mc:Fallback>
              <p:pic>
                <p:nvPicPr>
                  <p:cNvPr id="431" name="筆跡 430">
                    <a:extLst>
                      <a:ext uri="{FF2B5EF4-FFF2-40B4-BE49-F238E27FC236}">
                        <a16:creationId xmlns:a16="http://schemas.microsoft.com/office/drawing/2014/main" id="{C2B9B8C3-19AA-4EF9-BA8D-D852D46849DF}"/>
                      </a:ext>
                    </a:extLst>
                  </p:cNvPr>
                  <p:cNvPicPr/>
                  <p:nvPr/>
                </p:nvPicPr>
                <p:blipFill>
                  <a:blip r:embed="rId612"/>
                  <a:stretch>
                    <a:fillRect/>
                  </a:stretch>
                </p:blipFill>
                <p:spPr>
                  <a:xfrm>
                    <a:off x="3613419" y="6094985"/>
                    <a:ext cx="110090" cy="187759"/>
                  </a:xfrm>
                  <a:prstGeom prst="rect">
                    <a:avLst/>
                  </a:prstGeom>
                </p:spPr>
              </p:pic>
            </mc:Fallback>
          </mc:AlternateContent>
          <mc:AlternateContent xmlns:mc="http://schemas.openxmlformats.org/markup-compatibility/2006">
            <mc:Choice xmlns:p14="http://schemas.microsoft.com/office/powerpoint/2010/main" Requires="p14">
              <p:contentPart p14:bwMode="auto" r:id="rId613">
                <p14:nvContentPartPr>
                  <p14:cNvPr id="432" name="筆跡 431">
                    <a:extLst>
                      <a:ext uri="{FF2B5EF4-FFF2-40B4-BE49-F238E27FC236}">
                        <a16:creationId xmlns:a16="http://schemas.microsoft.com/office/drawing/2014/main" id="{AA39FC09-95CF-4CFF-A5DC-6227F585C0B1}"/>
                      </a:ext>
                    </a:extLst>
                  </p14:cNvPr>
                  <p14:cNvContentPartPr/>
                  <p14:nvPr/>
                </p14:nvContentPartPr>
                <p14:xfrm>
                  <a:off x="3622413" y="6132209"/>
                  <a:ext cx="129216" cy="108254"/>
                </p14:xfrm>
              </p:contentPart>
            </mc:Choice>
            <mc:Fallback>
              <p:pic>
                <p:nvPicPr>
                  <p:cNvPr id="432" name="筆跡 431">
                    <a:extLst>
                      <a:ext uri="{FF2B5EF4-FFF2-40B4-BE49-F238E27FC236}">
                        <a16:creationId xmlns:a16="http://schemas.microsoft.com/office/drawing/2014/main" id="{AA39FC09-95CF-4CFF-A5DC-6227F585C0B1}"/>
                      </a:ext>
                    </a:extLst>
                  </p:cNvPr>
                  <p:cNvPicPr/>
                  <p:nvPr/>
                </p:nvPicPr>
                <p:blipFill>
                  <a:blip r:embed="rId614"/>
                  <a:stretch>
                    <a:fillRect/>
                  </a:stretch>
                </p:blipFill>
                <p:spPr>
                  <a:xfrm>
                    <a:off x="3613415" y="6122259"/>
                    <a:ext cx="146853" cy="127756"/>
                  </a:xfrm>
                  <a:prstGeom prst="rect">
                    <a:avLst/>
                  </a:prstGeom>
                </p:spPr>
              </p:pic>
            </mc:Fallback>
          </mc:AlternateContent>
          <mc:AlternateContent xmlns:mc="http://schemas.openxmlformats.org/markup-compatibility/2006">
            <mc:Choice xmlns:p14="http://schemas.microsoft.com/office/powerpoint/2010/main" Requires="p14">
              <p:contentPart p14:bwMode="auto" r:id="rId615">
                <p14:nvContentPartPr>
                  <p14:cNvPr id="433" name="筆跡 432">
                    <a:extLst>
                      <a:ext uri="{FF2B5EF4-FFF2-40B4-BE49-F238E27FC236}">
                        <a16:creationId xmlns:a16="http://schemas.microsoft.com/office/drawing/2014/main" id="{0CD262FE-5E63-448E-9A5A-411D07C2475C}"/>
                      </a:ext>
                    </a:extLst>
                  </p14:cNvPr>
                  <p14:cNvContentPartPr/>
                  <p14:nvPr/>
                </p14:nvContentPartPr>
                <p14:xfrm>
                  <a:off x="3751342" y="6240176"/>
                  <a:ext cx="55706" cy="103372"/>
                </p14:xfrm>
              </p:contentPart>
            </mc:Choice>
            <mc:Fallback>
              <p:pic>
                <p:nvPicPr>
                  <p:cNvPr id="433" name="筆跡 432">
                    <a:extLst>
                      <a:ext uri="{FF2B5EF4-FFF2-40B4-BE49-F238E27FC236}">
                        <a16:creationId xmlns:a16="http://schemas.microsoft.com/office/drawing/2014/main" id="{0CD262FE-5E63-448E-9A5A-411D07C2475C}"/>
                      </a:ext>
                    </a:extLst>
                  </p:cNvPr>
                  <p:cNvPicPr/>
                  <p:nvPr/>
                </p:nvPicPr>
                <p:blipFill>
                  <a:blip r:embed="rId616"/>
                  <a:stretch>
                    <a:fillRect/>
                  </a:stretch>
                </p:blipFill>
                <p:spPr>
                  <a:xfrm>
                    <a:off x="3742357" y="6230236"/>
                    <a:ext cx="73316" cy="122854"/>
                  </a:xfrm>
                  <a:prstGeom prst="rect">
                    <a:avLst/>
                  </a:prstGeom>
                </p:spPr>
              </p:pic>
            </mc:Fallback>
          </mc:AlternateContent>
          <mc:AlternateContent xmlns:mc="http://schemas.openxmlformats.org/markup-compatibility/2006">
            <mc:Choice xmlns:p14="http://schemas.microsoft.com/office/powerpoint/2010/main" Requires="p14">
              <p:contentPart p14:bwMode="auto" r:id="rId617">
                <p14:nvContentPartPr>
                  <p14:cNvPr id="434" name="筆跡 433">
                    <a:extLst>
                      <a:ext uri="{FF2B5EF4-FFF2-40B4-BE49-F238E27FC236}">
                        <a16:creationId xmlns:a16="http://schemas.microsoft.com/office/drawing/2014/main" id="{5130053B-6D80-4FA6-93DC-321EA44B909E}"/>
                      </a:ext>
                    </a:extLst>
                  </p14:cNvPr>
                  <p14:cNvContentPartPr/>
                  <p14:nvPr/>
                </p14:nvContentPartPr>
                <p14:xfrm>
                  <a:off x="3798147" y="6240176"/>
                  <a:ext cx="287" cy="287"/>
                </p14:xfrm>
              </p:contentPart>
            </mc:Choice>
            <mc:Fallback>
              <p:pic>
                <p:nvPicPr>
                  <p:cNvPr id="434" name="筆跡 433">
                    <a:extLst>
                      <a:ext uri="{FF2B5EF4-FFF2-40B4-BE49-F238E27FC236}">
                        <a16:creationId xmlns:a16="http://schemas.microsoft.com/office/drawing/2014/main" id="{5130053B-6D80-4FA6-93DC-321EA44B909E}"/>
                      </a:ext>
                    </a:extLst>
                  </p:cNvPr>
                  <p:cNvPicPr/>
                  <p:nvPr/>
                </p:nvPicPr>
                <p:blipFill>
                  <a:blip r:embed="rId68"/>
                  <a:stretch>
                    <a:fillRect/>
                  </a:stretch>
                </p:blipFill>
                <p:spPr>
                  <a:xfrm>
                    <a:off x="3790972" y="6233001"/>
                    <a:ext cx="14350" cy="14350"/>
                  </a:xfrm>
                  <a:prstGeom prst="rect">
                    <a:avLst/>
                  </a:prstGeom>
                </p:spPr>
              </p:pic>
            </mc:Fallback>
          </mc:AlternateContent>
          <mc:AlternateContent xmlns:mc="http://schemas.openxmlformats.org/markup-compatibility/2006">
            <mc:Choice xmlns:p14="http://schemas.microsoft.com/office/powerpoint/2010/main" Requires="p14">
              <p:contentPart p14:bwMode="auto" r:id="rId618">
                <p14:nvContentPartPr>
                  <p14:cNvPr id="435" name="筆跡 434">
                    <a:extLst>
                      <a:ext uri="{FF2B5EF4-FFF2-40B4-BE49-F238E27FC236}">
                        <a16:creationId xmlns:a16="http://schemas.microsoft.com/office/drawing/2014/main" id="{986A4D27-FCE8-4180-AADA-63BD07334617}"/>
                      </a:ext>
                    </a:extLst>
                  </p14:cNvPr>
                  <p14:cNvContentPartPr/>
                  <p14:nvPr/>
                </p14:nvContentPartPr>
                <p14:xfrm>
                  <a:off x="3778046" y="6180163"/>
                  <a:ext cx="20387" cy="60301"/>
                </p14:xfrm>
              </p:contentPart>
            </mc:Choice>
            <mc:Fallback>
              <p:pic>
                <p:nvPicPr>
                  <p:cNvPr id="435" name="筆跡 434">
                    <a:extLst>
                      <a:ext uri="{FF2B5EF4-FFF2-40B4-BE49-F238E27FC236}">
                        <a16:creationId xmlns:a16="http://schemas.microsoft.com/office/drawing/2014/main" id="{986A4D27-FCE8-4180-AADA-63BD07334617}"/>
                      </a:ext>
                    </a:extLst>
                  </p:cNvPr>
                  <p:cNvPicPr/>
                  <p:nvPr/>
                </p:nvPicPr>
                <p:blipFill>
                  <a:blip r:embed="rId619"/>
                  <a:stretch>
                    <a:fillRect/>
                  </a:stretch>
                </p:blipFill>
                <p:spPr>
                  <a:xfrm>
                    <a:off x="3769104" y="6170642"/>
                    <a:ext cx="37913" cy="79740"/>
                  </a:xfrm>
                  <a:prstGeom prst="rect">
                    <a:avLst/>
                  </a:prstGeom>
                </p:spPr>
              </p:pic>
            </mc:Fallback>
          </mc:AlternateContent>
          <mc:AlternateContent xmlns:mc="http://schemas.openxmlformats.org/markup-compatibility/2006">
            <mc:Choice xmlns:p14="http://schemas.microsoft.com/office/powerpoint/2010/main" Requires="p14">
              <p:contentPart p14:bwMode="auto" r:id="rId620">
                <p14:nvContentPartPr>
                  <p14:cNvPr id="436" name="筆跡 435">
                    <a:extLst>
                      <a:ext uri="{FF2B5EF4-FFF2-40B4-BE49-F238E27FC236}">
                        <a16:creationId xmlns:a16="http://schemas.microsoft.com/office/drawing/2014/main" id="{A334C14B-9814-4CEE-904C-721222DC9029}"/>
                      </a:ext>
                    </a:extLst>
                  </p14:cNvPr>
                  <p14:cNvContentPartPr/>
                  <p14:nvPr/>
                </p14:nvContentPartPr>
                <p14:xfrm>
                  <a:off x="3831456" y="6051808"/>
                  <a:ext cx="60875" cy="161376"/>
                </p14:xfrm>
              </p:contentPart>
            </mc:Choice>
            <mc:Fallback>
              <p:pic>
                <p:nvPicPr>
                  <p:cNvPr id="436" name="筆跡 435">
                    <a:extLst>
                      <a:ext uri="{FF2B5EF4-FFF2-40B4-BE49-F238E27FC236}">
                        <a16:creationId xmlns:a16="http://schemas.microsoft.com/office/drawing/2014/main" id="{A334C14B-9814-4CEE-904C-721222DC9029}"/>
                      </a:ext>
                    </a:extLst>
                  </p:cNvPr>
                  <p:cNvPicPr/>
                  <p:nvPr/>
                </p:nvPicPr>
                <p:blipFill>
                  <a:blip r:embed="rId621"/>
                  <a:stretch>
                    <a:fillRect/>
                  </a:stretch>
                </p:blipFill>
                <p:spPr>
                  <a:xfrm>
                    <a:off x="3822862" y="6041871"/>
                    <a:ext cx="78421" cy="180852"/>
                  </a:xfrm>
                  <a:prstGeom prst="rect">
                    <a:avLst/>
                  </a:prstGeom>
                </p:spPr>
              </p:pic>
            </mc:Fallback>
          </mc:AlternateContent>
          <mc:AlternateContent xmlns:mc="http://schemas.openxmlformats.org/markup-compatibility/2006">
            <mc:Choice xmlns:p14="http://schemas.microsoft.com/office/powerpoint/2010/main" Requires="p14">
              <p:contentPart p14:bwMode="auto" r:id="rId622">
                <p14:nvContentPartPr>
                  <p14:cNvPr id="437" name="筆跡 436">
                    <a:extLst>
                      <a:ext uri="{FF2B5EF4-FFF2-40B4-BE49-F238E27FC236}">
                        <a16:creationId xmlns:a16="http://schemas.microsoft.com/office/drawing/2014/main" id="{B7282EBE-18B1-4C32-BC92-66B2C92423A0}"/>
                      </a:ext>
                    </a:extLst>
                  </p14:cNvPr>
                  <p14:cNvContentPartPr/>
                  <p14:nvPr/>
                </p14:nvContentPartPr>
                <p14:xfrm>
                  <a:off x="3971008" y="6085979"/>
                  <a:ext cx="90164" cy="16080"/>
                </p14:xfrm>
              </p:contentPart>
            </mc:Choice>
            <mc:Fallback>
              <p:pic>
                <p:nvPicPr>
                  <p:cNvPr id="437" name="筆跡 436">
                    <a:extLst>
                      <a:ext uri="{FF2B5EF4-FFF2-40B4-BE49-F238E27FC236}">
                        <a16:creationId xmlns:a16="http://schemas.microsoft.com/office/drawing/2014/main" id="{B7282EBE-18B1-4C32-BC92-66B2C92423A0}"/>
                      </a:ext>
                    </a:extLst>
                  </p:cNvPr>
                  <p:cNvPicPr/>
                  <p:nvPr/>
                </p:nvPicPr>
                <p:blipFill>
                  <a:blip r:embed="rId623"/>
                  <a:stretch>
                    <a:fillRect/>
                  </a:stretch>
                </p:blipFill>
                <p:spPr>
                  <a:xfrm>
                    <a:off x="3962028" y="6076174"/>
                    <a:ext cx="107766" cy="35298"/>
                  </a:xfrm>
                  <a:prstGeom prst="rect">
                    <a:avLst/>
                  </a:prstGeom>
                </p:spPr>
              </p:pic>
            </mc:Fallback>
          </mc:AlternateContent>
          <mc:AlternateContent xmlns:mc="http://schemas.openxmlformats.org/markup-compatibility/2006">
            <mc:Choice xmlns:p14="http://schemas.microsoft.com/office/powerpoint/2010/main" Requires="p14">
              <p:contentPart p14:bwMode="auto" r:id="rId624">
                <p14:nvContentPartPr>
                  <p14:cNvPr id="438" name="筆跡 437">
                    <a:extLst>
                      <a:ext uri="{FF2B5EF4-FFF2-40B4-BE49-F238E27FC236}">
                        <a16:creationId xmlns:a16="http://schemas.microsoft.com/office/drawing/2014/main" id="{3EC9C6D9-E094-40D3-A332-A72F98AEF1AE}"/>
                      </a:ext>
                    </a:extLst>
                  </p14:cNvPr>
                  <p14:cNvContentPartPr/>
                  <p14:nvPr/>
                </p14:nvContentPartPr>
                <p14:xfrm>
                  <a:off x="3968711" y="6085979"/>
                  <a:ext cx="103947" cy="99640"/>
                </p14:xfrm>
              </p:contentPart>
            </mc:Choice>
            <mc:Fallback>
              <p:pic>
                <p:nvPicPr>
                  <p:cNvPr id="438" name="筆跡 437">
                    <a:extLst>
                      <a:ext uri="{FF2B5EF4-FFF2-40B4-BE49-F238E27FC236}">
                        <a16:creationId xmlns:a16="http://schemas.microsoft.com/office/drawing/2014/main" id="{3EC9C6D9-E094-40D3-A332-A72F98AEF1AE}"/>
                      </a:ext>
                    </a:extLst>
                  </p:cNvPr>
                  <p:cNvPicPr/>
                  <p:nvPr/>
                </p:nvPicPr>
                <p:blipFill>
                  <a:blip r:embed="rId625"/>
                  <a:stretch>
                    <a:fillRect/>
                  </a:stretch>
                </p:blipFill>
                <p:spPr>
                  <a:xfrm>
                    <a:off x="3960079" y="6076055"/>
                    <a:ext cx="121571" cy="119092"/>
                  </a:xfrm>
                  <a:prstGeom prst="rect">
                    <a:avLst/>
                  </a:prstGeom>
                </p:spPr>
              </p:pic>
            </mc:Fallback>
          </mc:AlternateContent>
          <mc:AlternateContent xmlns:mc="http://schemas.openxmlformats.org/markup-compatibility/2006">
            <mc:Choice xmlns:p14="http://schemas.microsoft.com/office/powerpoint/2010/main" Requires="p14">
              <p:contentPart p14:bwMode="auto" r:id="rId626">
                <p14:nvContentPartPr>
                  <p14:cNvPr id="439" name="筆跡 438">
                    <a:extLst>
                      <a:ext uri="{FF2B5EF4-FFF2-40B4-BE49-F238E27FC236}">
                        <a16:creationId xmlns:a16="http://schemas.microsoft.com/office/drawing/2014/main" id="{24CEDEB5-9875-4CA2-B328-D2F90CBF7E50}"/>
                      </a:ext>
                    </a:extLst>
                  </p14:cNvPr>
                  <p14:cNvContentPartPr/>
                  <p14:nvPr/>
                </p14:nvContentPartPr>
                <p14:xfrm>
                  <a:off x="4189813" y="6056977"/>
                  <a:ext cx="139266" cy="40488"/>
                </p14:xfrm>
              </p:contentPart>
            </mc:Choice>
            <mc:Fallback>
              <p:pic>
                <p:nvPicPr>
                  <p:cNvPr id="439" name="筆跡 438">
                    <a:extLst>
                      <a:ext uri="{FF2B5EF4-FFF2-40B4-BE49-F238E27FC236}">
                        <a16:creationId xmlns:a16="http://schemas.microsoft.com/office/drawing/2014/main" id="{24CEDEB5-9875-4CA2-B328-D2F90CBF7E50}"/>
                      </a:ext>
                    </a:extLst>
                  </p:cNvPr>
                  <p:cNvPicPr/>
                  <p:nvPr/>
                </p:nvPicPr>
                <p:blipFill>
                  <a:blip r:embed="rId627"/>
                  <a:stretch>
                    <a:fillRect/>
                  </a:stretch>
                </p:blipFill>
                <p:spPr>
                  <a:xfrm>
                    <a:off x="4180816" y="6047053"/>
                    <a:ext cx="156899" cy="59938"/>
                  </a:xfrm>
                  <a:prstGeom prst="rect">
                    <a:avLst/>
                  </a:prstGeom>
                </p:spPr>
              </p:pic>
            </mc:Fallback>
          </mc:AlternateContent>
          <mc:AlternateContent xmlns:mc="http://schemas.openxmlformats.org/markup-compatibility/2006">
            <mc:Choice xmlns:p14="http://schemas.microsoft.com/office/powerpoint/2010/main" Requires="p14">
              <p:contentPart p14:bwMode="auto" r:id="rId628">
                <p14:nvContentPartPr>
                  <p14:cNvPr id="440" name="筆跡 439">
                    <a:extLst>
                      <a:ext uri="{FF2B5EF4-FFF2-40B4-BE49-F238E27FC236}">
                        <a16:creationId xmlns:a16="http://schemas.microsoft.com/office/drawing/2014/main" id="{FB143314-C33E-456E-B2E2-A6F2AC17C549}"/>
                      </a:ext>
                    </a:extLst>
                  </p14:cNvPr>
                  <p14:cNvContentPartPr/>
                  <p14:nvPr/>
                </p14:nvContentPartPr>
                <p14:xfrm>
                  <a:off x="4213072" y="6128764"/>
                  <a:ext cx="93897" cy="159653"/>
                </p14:xfrm>
              </p:contentPart>
            </mc:Choice>
            <mc:Fallback>
              <p:pic>
                <p:nvPicPr>
                  <p:cNvPr id="440" name="筆跡 439">
                    <a:extLst>
                      <a:ext uri="{FF2B5EF4-FFF2-40B4-BE49-F238E27FC236}">
                        <a16:creationId xmlns:a16="http://schemas.microsoft.com/office/drawing/2014/main" id="{FB143314-C33E-456E-B2E2-A6F2AC17C549}"/>
                      </a:ext>
                    </a:extLst>
                  </p:cNvPr>
                  <p:cNvPicPr/>
                  <p:nvPr/>
                </p:nvPicPr>
                <p:blipFill>
                  <a:blip r:embed="rId629"/>
                  <a:stretch>
                    <a:fillRect/>
                  </a:stretch>
                </p:blipFill>
                <p:spPr>
                  <a:xfrm>
                    <a:off x="4204438" y="6119209"/>
                    <a:ext cx="111525" cy="179162"/>
                  </a:xfrm>
                  <a:prstGeom prst="rect">
                    <a:avLst/>
                  </a:prstGeom>
                </p:spPr>
              </p:pic>
            </mc:Fallback>
          </mc:AlternateContent>
          <mc:AlternateContent xmlns:mc="http://schemas.openxmlformats.org/markup-compatibility/2006">
            <mc:Choice xmlns:p14="http://schemas.microsoft.com/office/powerpoint/2010/main" Requires="p14">
              <p:contentPart p14:bwMode="auto" r:id="rId630">
                <p14:nvContentPartPr>
                  <p14:cNvPr id="441" name="筆跡 440">
                    <a:extLst>
                      <a:ext uri="{FF2B5EF4-FFF2-40B4-BE49-F238E27FC236}">
                        <a16:creationId xmlns:a16="http://schemas.microsoft.com/office/drawing/2014/main" id="{66C4E8C0-CB73-4A18-8085-7BF49BF05C1B}"/>
                      </a:ext>
                    </a:extLst>
                  </p14:cNvPr>
                  <p14:cNvContentPartPr/>
                  <p14:nvPr/>
                </p14:nvContentPartPr>
                <p14:xfrm>
                  <a:off x="4233173" y="6128764"/>
                  <a:ext cx="287" cy="287"/>
                </p14:xfrm>
              </p:contentPart>
            </mc:Choice>
            <mc:Fallback>
              <p:pic>
                <p:nvPicPr>
                  <p:cNvPr id="441" name="筆跡 440">
                    <a:extLst>
                      <a:ext uri="{FF2B5EF4-FFF2-40B4-BE49-F238E27FC236}">
                        <a16:creationId xmlns:a16="http://schemas.microsoft.com/office/drawing/2014/main" id="{66C4E8C0-CB73-4A18-8085-7BF49BF05C1B}"/>
                      </a:ext>
                    </a:extLst>
                  </p:cNvPr>
                  <p:cNvPicPr/>
                  <p:nvPr/>
                </p:nvPicPr>
                <p:blipFill>
                  <a:blip r:embed="rId68"/>
                  <a:stretch>
                    <a:fillRect/>
                  </a:stretch>
                </p:blipFill>
                <p:spPr>
                  <a:xfrm>
                    <a:off x="4226285" y="6121876"/>
                    <a:ext cx="14350" cy="14350"/>
                  </a:xfrm>
                  <a:prstGeom prst="rect">
                    <a:avLst/>
                  </a:prstGeom>
                </p:spPr>
              </p:pic>
            </mc:Fallback>
          </mc:AlternateContent>
          <mc:AlternateContent xmlns:mc="http://schemas.openxmlformats.org/markup-compatibility/2006">
            <mc:Choice xmlns:p14="http://schemas.microsoft.com/office/powerpoint/2010/main" Requires="p14">
              <p:contentPart p14:bwMode="auto" r:id="rId631">
                <p14:nvContentPartPr>
                  <p14:cNvPr id="442" name="筆跡 441">
                    <a:extLst>
                      <a:ext uri="{FF2B5EF4-FFF2-40B4-BE49-F238E27FC236}">
                        <a16:creationId xmlns:a16="http://schemas.microsoft.com/office/drawing/2014/main" id="{124E548E-34D6-4755-857C-BA97DF193F4C}"/>
                      </a:ext>
                    </a:extLst>
                  </p14:cNvPr>
                  <p14:cNvContentPartPr/>
                  <p14:nvPr/>
                </p14:nvContentPartPr>
                <p14:xfrm>
                  <a:off x="4230014" y="6128764"/>
                  <a:ext cx="113997" cy="87579"/>
                </p14:xfrm>
              </p:contentPart>
            </mc:Choice>
            <mc:Fallback>
              <p:pic>
                <p:nvPicPr>
                  <p:cNvPr id="442" name="筆跡 441">
                    <a:extLst>
                      <a:ext uri="{FF2B5EF4-FFF2-40B4-BE49-F238E27FC236}">
                        <a16:creationId xmlns:a16="http://schemas.microsoft.com/office/drawing/2014/main" id="{124E548E-34D6-4755-857C-BA97DF193F4C}"/>
                      </a:ext>
                    </a:extLst>
                  </p:cNvPr>
                  <p:cNvPicPr/>
                  <p:nvPr/>
                </p:nvPicPr>
                <p:blipFill>
                  <a:blip r:embed="rId632"/>
                  <a:stretch>
                    <a:fillRect/>
                  </a:stretch>
                </p:blipFill>
                <p:spPr>
                  <a:xfrm>
                    <a:off x="4221024" y="6119253"/>
                    <a:ext cx="131618" cy="106997"/>
                  </a:xfrm>
                  <a:prstGeom prst="rect">
                    <a:avLst/>
                  </a:prstGeom>
                </p:spPr>
              </p:pic>
            </mc:Fallback>
          </mc:AlternateContent>
          <mc:AlternateContent xmlns:mc="http://schemas.openxmlformats.org/markup-compatibility/2006">
            <mc:Choice xmlns:p14="http://schemas.microsoft.com/office/powerpoint/2010/main" Requires="p14">
              <p:contentPart p14:bwMode="auto" r:id="rId633">
                <p14:nvContentPartPr>
                  <p14:cNvPr id="443" name="筆跡 442">
                    <a:extLst>
                      <a:ext uri="{FF2B5EF4-FFF2-40B4-BE49-F238E27FC236}">
                        <a16:creationId xmlns:a16="http://schemas.microsoft.com/office/drawing/2014/main" id="{0537D33C-801F-4360-A371-B3EBB0565097}"/>
                      </a:ext>
                    </a:extLst>
                  </p14:cNvPr>
                  <p14:cNvContentPartPr/>
                  <p14:nvPr/>
                </p14:nvContentPartPr>
                <p14:xfrm>
                  <a:off x="4383924" y="6048363"/>
                  <a:ext cx="60588" cy="213349"/>
                </p14:xfrm>
              </p:contentPart>
            </mc:Choice>
            <mc:Fallback>
              <p:pic>
                <p:nvPicPr>
                  <p:cNvPr id="443" name="筆跡 442">
                    <a:extLst>
                      <a:ext uri="{FF2B5EF4-FFF2-40B4-BE49-F238E27FC236}">
                        <a16:creationId xmlns:a16="http://schemas.microsoft.com/office/drawing/2014/main" id="{0537D33C-801F-4360-A371-B3EBB0565097}"/>
                      </a:ext>
                    </a:extLst>
                  </p:cNvPr>
                  <p:cNvPicPr/>
                  <p:nvPr/>
                </p:nvPicPr>
                <p:blipFill>
                  <a:blip r:embed="rId634"/>
                  <a:stretch>
                    <a:fillRect/>
                  </a:stretch>
                </p:blipFill>
                <p:spPr>
                  <a:xfrm>
                    <a:off x="4374908" y="6038412"/>
                    <a:ext cx="78260" cy="232853"/>
                  </a:xfrm>
                  <a:prstGeom prst="rect">
                    <a:avLst/>
                  </a:prstGeom>
                </p:spPr>
              </p:pic>
            </mc:Fallback>
          </mc:AlternateContent>
          <mc:AlternateContent xmlns:mc="http://schemas.openxmlformats.org/markup-compatibility/2006">
            <mc:Choice xmlns:p14="http://schemas.microsoft.com/office/powerpoint/2010/main" Requires="p14">
              <p:contentPart p14:bwMode="auto" r:id="rId635">
                <p14:nvContentPartPr>
                  <p14:cNvPr id="444" name="筆跡 443">
                    <a:extLst>
                      <a:ext uri="{FF2B5EF4-FFF2-40B4-BE49-F238E27FC236}">
                        <a16:creationId xmlns:a16="http://schemas.microsoft.com/office/drawing/2014/main" id="{FEC02C6C-69A8-481C-B432-C8D31871A8CC}"/>
                      </a:ext>
                    </a:extLst>
                  </p14:cNvPr>
                  <p14:cNvContentPartPr/>
                  <p14:nvPr/>
                </p14:nvContentPartPr>
                <p14:xfrm>
                  <a:off x="4482702" y="6050086"/>
                  <a:ext cx="110838" cy="192101"/>
                </p14:xfrm>
              </p:contentPart>
            </mc:Choice>
            <mc:Fallback>
              <p:pic>
                <p:nvPicPr>
                  <p:cNvPr id="444" name="筆跡 443">
                    <a:extLst>
                      <a:ext uri="{FF2B5EF4-FFF2-40B4-BE49-F238E27FC236}">
                        <a16:creationId xmlns:a16="http://schemas.microsoft.com/office/drawing/2014/main" id="{FEC02C6C-69A8-481C-B432-C8D31871A8CC}"/>
                      </a:ext>
                    </a:extLst>
                  </p:cNvPr>
                  <p:cNvPicPr/>
                  <p:nvPr/>
                </p:nvPicPr>
                <p:blipFill>
                  <a:blip r:embed="rId636"/>
                  <a:stretch>
                    <a:fillRect/>
                  </a:stretch>
                </p:blipFill>
                <p:spPr>
                  <a:xfrm>
                    <a:off x="4473705" y="6040143"/>
                    <a:ext cx="128471" cy="211590"/>
                  </a:xfrm>
                  <a:prstGeom prst="rect">
                    <a:avLst/>
                  </a:prstGeom>
                </p:spPr>
              </p:pic>
            </mc:Fallback>
          </mc:AlternateContent>
          <mc:AlternateContent xmlns:mc="http://schemas.openxmlformats.org/markup-compatibility/2006">
            <mc:Choice xmlns:p14="http://schemas.microsoft.com/office/powerpoint/2010/main" Requires="p14">
              <p:contentPart p14:bwMode="auto" r:id="rId637">
                <p14:nvContentPartPr>
                  <p14:cNvPr id="445" name="筆跡 444">
                    <a:extLst>
                      <a:ext uri="{FF2B5EF4-FFF2-40B4-BE49-F238E27FC236}">
                        <a16:creationId xmlns:a16="http://schemas.microsoft.com/office/drawing/2014/main" id="{B4C0ECAD-27AA-43E4-83F5-90598482B6E7}"/>
                      </a:ext>
                    </a:extLst>
                  </p14:cNvPr>
                  <p14:cNvContentPartPr/>
                  <p14:nvPr/>
                </p14:nvContentPartPr>
                <p14:xfrm>
                  <a:off x="4511130" y="6079087"/>
                  <a:ext cx="89015" cy="187219"/>
                </p14:xfrm>
              </p:contentPart>
            </mc:Choice>
            <mc:Fallback>
              <p:pic>
                <p:nvPicPr>
                  <p:cNvPr id="445" name="筆跡 444">
                    <a:extLst>
                      <a:ext uri="{FF2B5EF4-FFF2-40B4-BE49-F238E27FC236}">
                        <a16:creationId xmlns:a16="http://schemas.microsoft.com/office/drawing/2014/main" id="{B4C0ECAD-27AA-43E4-83F5-90598482B6E7}"/>
                      </a:ext>
                    </a:extLst>
                  </p:cNvPr>
                  <p:cNvPicPr/>
                  <p:nvPr/>
                </p:nvPicPr>
                <p:blipFill>
                  <a:blip r:embed="rId638"/>
                  <a:stretch>
                    <a:fillRect/>
                  </a:stretch>
                </p:blipFill>
                <p:spPr>
                  <a:xfrm>
                    <a:off x="4502120" y="6069129"/>
                    <a:ext cx="106674" cy="206738"/>
                  </a:xfrm>
                  <a:prstGeom prst="rect">
                    <a:avLst/>
                  </a:prstGeom>
                </p:spPr>
              </p:pic>
            </mc:Fallback>
          </mc:AlternateContent>
          <mc:AlternateContent xmlns:mc="http://schemas.openxmlformats.org/markup-compatibility/2006">
            <mc:Choice xmlns:p14="http://schemas.microsoft.com/office/powerpoint/2010/main" Requires="p14">
              <p:contentPart p14:bwMode="auto" r:id="rId639">
                <p14:nvContentPartPr>
                  <p14:cNvPr id="446" name="筆跡 445">
                    <a:extLst>
                      <a:ext uri="{FF2B5EF4-FFF2-40B4-BE49-F238E27FC236}">
                        <a16:creationId xmlns:a16="http://schemas.microsoft.com/office/drawing/2014/main" id="{96BC6DB6-2E88-40D5-916D-4E78B9F51C7A}"/>
                      </a:ext>
                    </a:extLst>
                  </p14:cNvPr>
                  <p14:cNvContentPartPr/>
                  <p14:nvPr/>
                </p14:nvContentPartPr>
                <p14:xfrm>
                  <a:off x="4611344" y="6199114"/>
                  <a:ext cx="62311" cy="87579"/>
                </p14:xfrm>
              </p:contentPart>
            </mc:Choice>
            <mc:Fallback>
              <p:pic>
                <p:nvPicPr>
                  <p:cNvPr id="446" name="筆跡 445">
                    <a:extLst>
                      <a:ext uri="{FF2B5EF4-FFF2-40B4-BE49-F238E27FC236}">
                        <a16:creationId xmlns:a16="http://schemas.microsoft.com/office/drawing/2014/main" id="{96BC6DB6-2E88-40D5-916D-4E78B9F51C7A}"/>
                      </a:ext>
                    </a:extLst>
                  </p:cNvPr>
                  <p:cNvPicPr/>
                  <p:nvPr/>
                </p:nvPicPr>
                <p:blipFill>
                  <a:blip r:embed="rId640"/>
                  <a:stretch>
                    <a:fillRect/>
                  </a:stretch>
                </p:blipFill>
                <p:spPr>
                  <a:xfrm>
                    <a:off x="4602700" y="6189207"/>
                    <a:ext cx="79960" cy="106997"/>
                  </a:xfrm>
                  <a:prstGeom prst="rect">
                    <a:avLst/>
                  </a:prstGeom>
                </p:spPr>
              </p:pic>
            </mc:Fallback>
          </mc:AlternateContent>
          <mc:AlternateContent xmlns:mc="http://schemas.openxmlformats.org/markup-compatibility/2006">
            <mc:Choice xmlns:p14="http://schemas.microsoft.com/office/powerpoint/2010/main" Requires="p14">
              <p:contentPart p14:bwMode="auto" r:id="rId641">
                <p14:nvContentPartPr>
                  <p14:cNvPr id="447" name="筆跡 446">
                    <a:extLst>
                      <a:ext uri="{FF2B5EF4-FFF2-40B4-BE49-F238E27FC236}">
                        <a16:creationId xmlns:a16="http://schemas.microsoft.com/office/drawing/2014/main" id="{25798E89-1164-4700-A0CB-CD892B6045DC}"/>
                      </a:ext>
                    </a:extLst>
                  </p14:cNvPr>
                  <p14:cNvContentPartPr/>
                  <p14:nvPr/>
                </p14:nvContentPartPr>
                <p14:xfrm>
                  <a:off x="4686863" y="6113545"/>
                  <a:ext cx="287" cy="36180"/>
                </p14:xfrm>
              </p:contentPart>
            </mc:Choice>
            <mc:Fallback>
              <p:pic>
                <p:nvPicPr>
                  <p:cNvPr id="447" name="筆跡 446">
                    <a:extLst>
                      <a:ext uri="{FF2B5EF4-FFF2-40B4-BE49-F238E27FC236}">
                        <a16:creationId xmlns:a16="http://schemas.microsoft.com/office/drawing/2014/main" id="{25798E89-1164-4700-A0CB-CD892B6045DC}"/>
                      </a:ext>
                    </a:extLst>
                  </p:cNvPr>
                  <p:cNvPicPr/>
                  <p:nvPr/>
                </p:nvPicPr>
                <p:blipFill>
                  <a:blip r:embed="rId642"/>
                  <a:stretch>
                    <a:fillRect/>
                  </a:stretch>
                </p:blipFill>
                <p:spPr>
                  <a:xfrm>
                    <a:off x="4679688" y="6103605"/>
                    <a:ext cx="14350" cy="55662"/>
                  </a:xfrm>
                  <a:prstGeom prst="rect">
                    <a:avLst/>
                  </a:prstGeom>
                </p:spPr>
              </p:pic>
            </mc:Fallback>
          </mc:AlternateContent>
          <mc:AlternateContent xmlns:mc="http://schemas.openxmlformats.org/markup-compatibility/2006">
            <mc:Choice xmlns:p14="http://schemas.microsoft.com/office/powerpoint/2010/main" Requires="p14">
              <p:contentPart p14:bwMode="auto" r:id="rId643">
                <p14:nvContentPartPr>
                  <p14:cNvPr id="448" name="筆跡 447">
                    <a:extLst>
                      <a:ext uri="{FF2B5EF4-FFF2-40B4-BE49-F238E27FC236}">
                        <a16:creationId xmlns:a16="http://schemas.microsoft.com/office/drawing/2014/main" id="{A7368893-2628-4E18-873E-7DF5DB77BF2C}"/>
                      </a:ext>
                    </a:extLst>
                  </p14:cNvPr>
                  <p14:cNvContentPartPr/>
                  <p14:nvPr/>
                </p14:nvContentPartPr>
                <p14:xfrm>
                  <a:off x="4760372" y="6061859"/>
                  <a:ext cx="61162" cy="230004"/>
                </p14:xfrm>
              </p:contentPart>
            </mc:Choice>
            <mc:Fallback>
              <p:pic>
                <p:nvPicPr>
                  <p:cNvPr id="448" name="筆跡 447">
                    <a:extLst>
                      <a:ext uri="{FF2B5EF4-FFF2-40B4-BE49-F238E27FC236}">
                        <a16:creationId xmlns:a16="http://schemas.microsoft.com/office/drawing/2014/main" id="{A7368893-2628-4E18-873E-7DF5DB77BF2C}"/>
                      </a:ext>
                    </a:extLst>
                  </p:cNvPr>
                  <p:cNvPicPr/>
                  <p:nvPr/>
                </p:nvPicPr>
                <p:blipFill>
                  <a:blip r:embed="rId644"/>
                  <a:stretch>
                    <a:fillRect/>
                  </a:stretch>
                </p:blipFill>
                <p:spPr>
                  <a:xfrm>
                    <a:off x="4751737" y="6052309"/>
                    <a:ext cx="78791" cy="249503"/>
                  </a:xfrm>
                  <a:prstGeom prst="rect">
                    <a:avLst/>
                  </a:prstGeom>
                </p:spPr>
              </p:pic>
            </mc:Fallback>
          </mc:AlternateContent>
          <mc:AlternateContent xmlns:mc="http://schemas.openxmlformats.org/markup-compatibility/2006">
            <mc:Choice xmlns:p14="http://schemas.microsoft.com/office/powerpoint/2010/main" Requires="p14">
              <p:contentPart p14:bwMode="auto" r:id="rId645">
                <p14:nvContentPartPr>
                  <p14:cNvPr id="449" name="筆跡 448">
                    <a:extLst>
                      <a:ext uri="{FF2B5EF4-FFF2-40B4-BE49-F238E27FC236}">
                        <a16:creationId xmlns:a16="http://schemas.microsoft.com/office/drawing/2014/main" id="{CF8BC6A3-5A3C-4C1B-B251-FE156523A700}"/>
                      </a:ext>
                    </a:extLst>
                  </p14:cNvPr>
                  <p14:cNvContentPartPr/>
                  <p14:nvPr/>
                </p14:nvContentPartPr>
                <p14:xfrm>
                  <a:off x="4892746" y="6173271"/>
                  <a:ext cx="13783" cy="7179"/>
                </p14:xfrm>
              </p:contentPart>
            </mc:Choice>
            <mc:Fallback>
              <p:pic>
                <p:nvPicPr>
                  <p:cNvPr id="449" name="筆跡 448">
                    <a:extLst>
                      <a:ext uri="{FF2B5EF4-FFF2-40B4-BE49-F238E27FC236}">
                        <a16:creationId xmlns:a16="http://schemas.microsoft.com/office/drawing/2014/main" id="{CF8BC6A3-5A3C-4C1B-B251-FE156523A700}"/>
                      </a:ext>
                    </a:extLst>
                  </p:cNvPr>
                  <p:cNvPicPr/>
                  <p:nvPr/>
                </p:nvPicPr>
                <p:blipFill>
                  <a:blip r:embed="rId646"/>
                  <a:stretch>
                    <a:fillRect/>
                  </a:stretch>
                </p:blipFill>
                <p:spPr>
                  <a:xfrm>
                    <a:off x="4883678" y="6163699"/>
                    <a:ext cx="31556" cy="26722"/>
                  </a:xfrm>
                  <a:prstGeom prst="rect">
                    <a:avLst/>
                  </a:prstGeom>
                </p:spPr>
              </p:pic>
            </mc:Fallback>
          </mc:AlternateContent>
          <mc:AlternateContent xmlns:mc="http://schemas.openxmlformats.org/markup-compatibility/2006">
            <mc:Choice xmlns:p14="http://schemas.microsoft.com/office/powerpoint/2010/main" Requires="p14">
              <p:contentPart p14:bwMode="auto" r:id="rId647">
                <p14:nvContentPartPr>
                  <p14:cNvPr id="450" name="筆跡 449">
                    <a:extLst>
                      <a:ext uri="{FF2B5EF4-FFF2-40B4-BE49-F238E27FC236}">
                        <a16:creationId xmlns:a16="http://schemas.microsoft.com/office/drawing/2014/main" id="{58BF6722-163B-49AB-B025-E9B9E6146D16}"/>
                      </a:ext>
                    </a:extLst>
                  </p14:cNvPr>
                  <p14:cNvContentPartPr/>
                  <p14:nvPr/>
                </p14:nvContentPartPr>
                <p14:xfrm>
                  <a:off x="4941274" y="6051808"/>
                  <a:ext cx="129216" cy="14070"/>
                </p14:xfrm>
              </p:contentPart>
            </mc:Choice>
            <mc:Fallback>
              <p:pic>
                <p:nvPicPr>
                  <p:cNvPr id="450" name="筆跡 449">
                    <a:extLst>
                      <a:ext uri="{FF2B5EF4-FFF2-40B4-BE49-F238E27FC236}">
                        <a16:creationId xmlns:a16="http://schemas.microsoft.com/office/drawing/2014/main" id="{58BF6722-163B-49AB-B025-E9B9E6146D16}"/>
                      </a:ext>
                    </a:extLst>
                  </p:cNvPr>
                  <p:cNvPicPr/>
                  <p:nvPr/>
                </p:nvPicPr>
                <p:blipFill>
                  <a:blip r:embed="rId648"/>
                  <a:stretch>
                    <a:fillRect/>
                  </a:stretch>
                </p:blipFill>
                <p:spPr>
                  <a:xfrm>
                    <a:off x="4932276" y="6042037"/>
                    <a:ext cx="146853" cy="33221"/>
                  </a:xfrm>
                  <a:prstGeom prst="rect">
                    <a:avLst/>
                  </a:prstGeom>
                </p:spPr>
              </p:pic>
            </mc:Fallback>
          </mc:AlternateContent>
          <mc:AlternateContent xmlns:mc="http://schemas.openxmlformats.org/markup-compatibility/2006">
            <mc:Choice xmlns:p14="http://schemas.microsoft.com/office/powerpoint/2010/main" Requires="p14">
              <p:contentPart p14:bwMode="auto" r:id="rId649">
                <p14:nvContentPartPr>
                  <p14:cNvPr id="451" name="筆跡 450">
                    <a:extLst>
                      <a:ext uri="{FF2B5EF4-FFF2-40B4-BE49-F238E27FC236}">
                        <a16:creationId xmlns:a16="http://schemas.microsoft.com/office/drawing/2014/main" id="{D8BC7B6B-01A4-474A-B529-6DF822338A64}"/>
                      </a:ext>
                    </a:extLst>
                  </p14:cNvPr>
                  <p14:cNvContentPartPr/>
                  <p14:nvPr/>
                </p14:nvContentPartPr>
                <p14:xfrm>
                  <a:off x="4971712" y="6089425"/>
                  <a:ext cx="78678" cy="163386"/>
                </p14:xfrm>
              </p:contentPart>
            </mc:Choice>
            <mc:Fallback>
              <p:pic>
                <p:nvPicPr>
                  <p:cNvPr id="451" name="筆跡 450">
                    <a:extLst>
                      <a:ext uri="{FF2B5EF4-FFF2-40B4-BE49-F238E27FC236}">
                        <a16:creationId xmlns:a16="http://schemas.microsoft.com/office/drawing/2014/main" id="{D8BC7B6B-01A4-474A-B529-6DF822338A64}"/>
                      </a:ext>
                    </a:extLst>
                  </p:cNvPr>
                  <p:cNvPicPr/>
                  <p:nvPr/>
                </p:nvPicPr>
                <p:blipFill>
                  <a:blip r:embed="rId650"/>
                  <a:stretch>
                    <a:fillRect/>
                  </a:stretch>
                </p:blipFill>
                <p:spPr>
                  <a:xfrm>
                    <a:off x="4962730" y="6079487"/>
                    <a:ext cx="96282" cy="182865"/>
                  </a:xfrm>
                  <a:prstGeom prst="rect">
                    <a:avLst/>
                  </a:prstGeom>
                </p:spPr>
              </p:pic>
            </mc:Fallback>
          </mc:AlternateContent>
          <mc:AlternateContent xmlns:mc="http://schemas.openxmlformats.org/markup-compatibility/2006">
            <mc:Choice xmlns:p14="http://schemas.microsoft.com/office/powerpoint/2010/main" Requires="p14">
              <p:contentPart p14:bwMode="auto" r:id="rId651">
                <p14:nvContentPartPr>
                  <p14:cNvPr id="452" name="筆跡 451">
                    <a:extLst>
                      <a:ext uri="{FF2B5EF4-FFF2-40B4-BE49-F238E27FC236}">
                        <a16:creationId xmlns:a16="http://schemas.microsoft.com/office/drawing/2014/main" id="{12803AE7-4DE8-41B2-9F76-3CBB01364071}"/>
                      </a:ext>
                    </a:extLst>
                  </p14:cNvPr>
                  <p14:cNvContentPartPr/>
                  <p14:nvPr/>
                </p14:nvContentPartPr>
                <p14:xfrm>
                  <a:off x="4991525" y="6089425"/>
                  <a:ext cx="287" cy="287"/>
                </p14:xfrm>
              </p:contentPart>
            </mc:Choice>
            <mc:Fallback>
              <p:pic>
                <p:nvPicPr>
                  <p:cNvPr id="452" name="筆跡 451">
                    <a:extLst>
                      <a:ext uri="{FF2B5EF4-FFF2-40B4-BE49-F238E27FC236}">
                        <a16:creationId xmlns:a16="http://schemas.microsoft.com/office/drawing/2014/main" id="{12803AE7-4DE8-41B2-9F76-3CBB01364071}"/>
                      </a:ext>
                    </a:extLst>
                  </p:cNvPr>
                  <p:cNvPicPr/>
                  <p:nvPr/>
                </p:nvPicPr>
                <p:blipFill>
                  <a:blip r:embed="rId68"/>
                  <a:stretch>
                    <a:fillRect/>
                  </a:stretch>
                </p:blipFill>
                <p:spPr>
                  <a:xfrm>
                    <a:off x="4984350" y="6082250"/>
                    <a:ext cx="14350" cy="14350"/>
                  </a:xfrm>
                  <a:prstGeom prst="rect">
                    <a:avLst/>
                  </a:prstGeom>
                </p:spPr>
              </p:pic>
            </mc:Fallback>
          </mc:AlternateContent>
          <mc:AlternateContent xmlns:mc="http://schemas.openxmlformats.org/markup-compatibility/2006">
            <mc:Choice xmlns:p14="http://schemas.microsoft.com/office/powerpoint/2010/main" Requires="p14">
              <p:contentPart p14:bwMode="auto" r:id="rId652">
                <p14:nvContentPartPr>
                  <p14:cNvPr id="453" name="筆跡 452">
                    <a:extLst>
                      <a:ext uri="{FF2B5EF4-FFF2-40B4-BE49-F238E27FC236}">
                        <a16:creationId xmlns:a16="http://schemas.microsoft.com/office/drawing/2014/main" id="{9D3152F9-83D2-47CF-99BC-CF6DA8AD6EE6}"/>
                      </a:ext>
                    </a:extLst>
                  </p14:cNvPr>
                  <p14:cNvContentPartPr/>
                  <p14:nvPr/>
                </p14:nvContentPartPr>
                <p14:xfrm>
                  <a:off x="4991525" y="6089425"/>
                  <a:ext cx="83847" cy="65469"/>
                </p14:xfrm>
              </p:contentPart>
            </mc:Choice>
            <mc:Fallback>
              <p:pic>
                <p:nvPicPr>
                  <p:cNvPr id="453" name="筆跡 452">
                    <a:extLst>
                      <a:ext uri="{FF2B5EF4-FFF2-40B4-BE49-F238E27FC236}">
                        <a16:creationId xmlns:a16="http://schemas.microsoft.com/office/drawing/2014/main" id="{9D3152F9-83D2-47CF-99BC-CF6DA8AD6EE6}"/>
                      </a:ext>
                    </a:extLst>
                  </p:cNvPr>
                  <p:cNvPicPr/>
                  <p:nvPr/>
                </p:nvPicPr>
                <p:blipFill>
                  <a:blip r:embed="rId653"/>
                  <a:stretch>
                    <a:fillRect/>
                  </a:stretch>
                </p:blipFill>
                <p:spPr>
                  <a:xfrm>
                    <a:off x="4982529" y="6079505"/>
                    <a:ext cx="101480" cy="84911"/>
                  </a:xfrm>
                  <a:prstGeom prst="rect">
                    <a:avLst/>
                  </a:prstGeom>
                </p:spPr>
              </p:pic>
            </mc:Fallback>
          </mc:AlternateContent>
          <mc:AlternateContent xmlns:mc="http://schemas.openxmlformats.org/markup-compatibility/2006">
            <mc:Choice xmlns:p14="http://schemas.microsoft.com/office/powerpoint/2010/main" Requires="p14">
              <p:contentPart p14:bwMode="auto" r:id="rId654">
                <p14:nvContentPartPr>
                  <p14:cNvPr id="454" name="筆跡 453">
                    <a:extLst>
                      <a:ext uri="{FF2B5EF4-FFF2-40B4-BE49-F238E27FC236}">
                        <a16:creationId xmlns:a16="http://schemas.microsoft.com/office/drawing/2014/main" id="{2690AA34-D349-49C6-AE6C-7FC5CFC552F2}"/>
                      </a:ext>
                    </a:extLst>
                  </p14:cNvPr>
                  <p14:cNvContentPartPr/>
                  <p14:nvPr/>
                </p14:nvContentPartPr>
                <p14:xfrm>
                  <a:off x="5132513" y="6019074"/>
                  <a:ext cx="56568" cy="218231"/>
                </p14:xfrm>
              </p:contentPart>
            </mc:Choice>
            <mc:Fallback>
              <p:pic>
                <p:nvPicPr>
                  <p:cNvPr id="454" name="筆跡 453">
                    <a:extLst>
                      <a:ext uri="{FF2B5EF4-FFF2-40B4-BE49-F238E27FC236}">
                        <a16:creationId xmlns:a16="http://schemas.microsoft.com/office/drawing/2014/main" id="{2690AA34-D349-49C6-AE6C-7FC5CFC552F2}"/>
                      </a:ext>
                    </a:extLst>
                  </p:cNvPr>
                  <p:cNvPicPr/>
                  <p:nvPr/>
                </p:nvPicPr>
                <p:blipFill>
                  <a:blip r:embed="rId655"/>
                  <a:stretch>
                    <a:fillRect/>
                  </a:stretch>
                </p:blipFill>
                <p:spPr>
                  <a:xfrm>
                    <a:off x="5123866" y="6009516"/>
                    <a:ext cx="74223" cy="237744"/>
                  </a:xfrm>
                  <a:prstGeom prst="rect">
                    <a:avLst/>
                  </a:prstGeom>
                </p:spPr>
              </p:pic>
            </mc:Fallback>
          </mc:AlternateContent>
          <mc:AlternateContent xmlns:mc="http://schemas.openxmlformats.org/markup-compatibility/2006">
            <mc:Choice xmlns:p14="http://schemas.microsoft.com/office/powerpoint/2010/main" Requires="p14">
              <p:contentPart p14:bwMode="auto" r:id="rId656">
                <p14:nvContentPartPr>
                  <p14:cNvPr id="455" name="筆跡 454">
                    <a:extLst>
                      <a:ext uri="{FF2B5EF4-FFF2-40B4-BE49-F238E27FC236}">
                        <a16:creationId xmlns:a16="http://schemas.microsoft.com/office/drawing/2014/main" id="{B93B78DC-7920-4FD5-8C4A-F17E2D3E59F0}"/>
                      </a:ext>
                    </a:extLst>
                  </p14:cNvPr>
                  <p14:cNvContentPartPr/>
                  <p14:nvPr/>
                </p14:nvContentPartPr>
                <p14:xfrm>
                  <a:off x="5182189" y="6108376"/>
                  <a:ext cx="125770" cy="181763"/>
                </p14:xfrm>
              </p:contentPart>
            </mc:Choice>
            <mc:Fallback>
              <p:pic>
                <p:nvPicPr>
                  <p:cNvPr id="455" name="筆跡 454">
                    <a:extLst>
                      <a:ext uri="{FF2B5EF4-FFF2-40B4-BE49-F238E27FC236}">
                        <a16:creationId xmlns:a16="http://schemas.microsoft.com/office/drawing/2014/main" id="{B93B78DC-7920-4FD5-8C4A-F17E2D3E59F0}"/>
                      </a:ext>
                    </a:extLst>
                  </p:cNvPr>
                  <p:cNvPicPr/>
                  <p:nvPr/>
                </p:nvPicPr>
                <p:blipFill>
                  <a:blip r:embed="rId657"/>
                  <a:stretch>
                    <a:fillRect/>
                  </a:stretch>
                </p:blipFill>
                <p:spPr>
                  <a:xfrm>
                    <a:off x="5173565" y="6098830"/>
                    <a:ext cx="143378" cy="201252"/>
                  </a:xfrm>
                  <a:prstGeom prst="rect">
                    <a:avLst/>
                  </a:prstGeom>
                </p:spPr>
              </p:pic>
            </mc:Fallback>
          </mc:AlternateContent>
          <mc:AlternateContent xmlns:mc="http://schemas.openxmlformats.org/markup-compatibility/2006">
            <mc:Choice xmlns:p14="http://schemas.microsoft.com/office/powerpoint/2010/main" Requires="p14">
              <p:contentPart p14:bwMode="auto" r:id="rId658">
                <p14:nvContentPartPr>
                  <p14:cNvPr id="456" name="筆跡 455">
                    <a:extLst>
                      <a:ext uri="{FF2B5EF4-FFF2-40B4-BE49-F238E27FC236}">
                        <a16:creationId xmlns:a16="http://schemas.microsoft.com/office/drawing/2014/main" id="{A3F400EF-A6C0-41AA-A132-42AF9C3DF3D5}"/>
                      </a:ext>
                    </a:extLst>
                  </p14:cNvPr>
                  <p14:cNvContentPartPr/>
                  <p14:nvPr/>
                </p14:nvContentPartPr>
                <p14:xfrm>
                  <a:off x="5215785" y="6077364"/>
                  <a:ext cx="100788" cy="211052"/>
                </p14:xfrm>
              </p:contentPart>
            </mc:Choice>
            <mc:Fallback>
              <p:pic>
                <p:nvPicPr>
                  <p:cNvPr id="456" name="筆跡 455">
                    <a:extLst>
                      <a:ext uri="{FF2B5EF4-FFF2-40B4-BE49-F238E27FC236}">
                        <a16:creationId xmlns:a16="http://schemas.microsoft.com/office/drawing/2014/main" id="{A3F400EF-A6C0-41AA-A132-42AF9C3DF3D5}"/>
                      </a:ext>
                    </a:extLst>
                  </p:cNvPr>
                  <p:cNvPicPr/>
                  <p:nvPr/>
                </p:nvPicPr>
                <p:blipFill>
                  <a:blip r:embed="rId659"/>
                  <a:stretch>
                    <a:fillRect/>
                  </a:stretch>
                </p:blipFill>
                <p:spPr>
                  <a:xfrm>
                    <a:off x="5206786" y="6067409"/>
                    <a:ext cx="118426" cy="230564"/>
                  </a:xfrm>
                  <a:prstGeom prst="rect">
                    <a:avLst/>
                  </a:prstGeom>
                </p:spPr>
              </p:pic>
            </mc:Fallback>
          </mc:AlternateContent>
          <mc:AlternateContent xmlns:mc="http://schemas.openxmlformats.org/markup-compatibility/2006">
            <mc:Choice xmlns:p14="http://schemas.microsoft.com/office/powerpoint/2010/main" Requires="p14">
              <p:contentPart p14:bwMode="auto" r:id="rId660">
                <p14:nvContentPartPr>
                  <p14:cNvPr id="457" name="筆跡 456">
                    <a:extLst>
                      <a:ext uri="{FF2B5EF4-FFF2-40B4-BE49-F238E27FC236}">
                        <a16:creationId xmlns:a16="http://schemas.microsoft.com/office/drawing/2014/main" id="{6D3E1DFE-3352-41D0-978E-B00C779FF71F}"/>
                      </a:ext>
                    </a:extLst>
                  </p14:cNvPr>
                  <p14:cNvContentPartPr/>
                  <p14:nvPr/>
                </p14:nvContentPartPr>
                <p14:xfrm>
                  <a:off x="5306236" y="6233285"/>
                  <a:ext cx="78965" cy="125196"/>
                </p14:xfrm>
              </p:contentPart>
            </mc:Choice>
            <mc:Fallback>
              <p:pic>
                <p:nvPicPr>
                  <p:cNvPr id="457" name="筆跡 456">
                    <a:extLst>
                      <a:ext uri="{FF2B5EF4-FFF2-40B4-BE49-F238E27FC236}">
                        <a16:creationId xmlns:a16="http://schemas.microsoft.com/office/drawing/2014/main" id="{6D3E1DFE-3352-41D0-978E-B00C779FF71F}"/>
                      </a:ext>
                    </a:extLst>
                  </p:cNvPr>
                  <p:cNvPicPr/>
                  <p:nvPr/>
                </p:nvPicPr>
                <p:blipFill>
                  <a:blip r:embed="rId661"/>
                  <a:stretch>
                    <a:fillRect/>
                  </a:stretch>
                </p:blipFill>
                <p:spPr>
                  <a:xfrm>
                    <a:off x="5297263" y="6223746"/>
                    <a:ext cx="96553" cy="144671"/>
                  </a:xfrm>
                  <a:prstGeom prst="rect">
                    <a:avLst/>
                  </a:prstGeom>
                </p:spPr>
              </p:pic>
            </mc:Fallback>
          </mc:AlternateContent>
          <mc:AlternateContent xmlns:mc="http://schemas.openxmlformats.org/markup-compatibility/2006">
            <mc:Choice xmlns:p14="http://schemas.microsoft.com/office/powerpoint/2010/main" Requires="p14">
              <p:contentPart p14:bwMode="auto" r:id="rId662">
                <p14:nvContentPartPr>
                  <p14:cNvPr id="458" name="筆跡 457">
                    <a:extLst>
                      <a:ext uri="{FF2B5EF4-FFF2-40B4-BE49-F238E27FC236}">
                        <a16:creationId xmlns:a16="http://schemas.microsoft.com/office/drawing/2014/main" id="{47E8EB5B-730D-429A-BB45-748C50C13A0C}"/>
                      </a:ext>
                    </a:extLst>
                  </p14:cNvPr>
                  <p14:cNvContentPartPr/>
                  <p14:nvPr/>
                </p14:nvContentPartPr>
                <p14:xfrm>
                  <a:off x="5356200" y="6151161"/>
                  <a:ext cx="42210" cy="17516"/>
                </p14:xfrm>
              </p:contentPart>
            </mc:Choice>
            <mc:Fallback>
              <p:pic>
                <p:nvPicPr>
                  <p:cNvPr id="458" name="筆跡 457">
                    <a:extLst>
                      <a:ext uri="{FF2B5EF4-FFF2-40B4-BE49-F238E27FC236}">
                        <a16:creationId xmlns:a16="http://schemas.microsoft.com/office/drawing/2014/main" id="{47E8EB5B-730D-429A-BB45-748C50C13A0C}"/>
                      </a:ext>
                    </a:extLst>
                  </p:cNvPr>
                  <p:cNvPicPr/>
                  <p:nvPr/>
                </p:nvPicPr>
                <p:blipFill>
                  <a:blip r:embed="rId663"/>
                  <a:stretch>
                    <a:fillRect/>
                  </a:stretch>
                </p:blipFill>
                <p:spPr>
                  <a:xfrm>
                    <a:off x="5347542" y="6141209"/>
                    <a:ext cx="59888" cy="37022"/>
                  </a:xfrm>
                  <a:prstGeom prst="rect">
                    <a:avLst/>
                  </a:prstGeom>
                </p:spPr>
              </p:pic>
            </mc:Fallback>
          </mc:AlternateContent>
          <mc:AlternateContent xmlns:mc="http://schemas.openxmlformats.org/markup-compatibility/2006">
            <mc:Choice xmlns:p14="http://schemas.microsoft.com/office/powerpoint/2010/main" Requires="p14">
              <p:contentPart p14:bwMode="auto" r:id="rId664">
                <p14:nvContentPartPr>
                  <p14:cNvPr id="459" name="筆跡 458">
                    <a:extLst>
                      <a:ext uri="{FF2B5EF4-FFF2-40B4-BE49-F238E27FC236}">
                        <a16:creationId xmlns:a16="http://schemas.microsoft.com/office/drawing/2014/main" id="{6D9D1301-16E4-40EB-BD38-CB6E9ABCB1C6}"/>
                      </a:ext>
                    </a:extLst>
                  </p14:cNvPr>
                  <p14:cNvContentPartPr/>
                  <p14:nvPr/>
                </p14:nvContentPartPr>
                <p14:xfrm>
                  <a:off x="5416500" y="6013905"/>
                  <a:ext cx="66331" cy="157930"/>
                </p14:xfrm>
              </p:contentPart>
            </mc:Choice>
            <mc:Fallback>
              <p:pic>
                <p:nvPicPr>
                  <p:cNvPr id="459" name="筆跡 458">
                    <a:extLst>
                      <a:ext uri="{FF2B5EF4-FFF2-40B4-BE49-F238E27FC236}">
                        <a16:creationId xmlns:a16="http://schemas.microsoft.com/office/drawing/2014/main" id="{6D9D1301-16E4-40EB-BD38-CB6E9ABCB1C6}"/>
                      </a:ext>
                    </a:extLst>
                  </p:cNvPr>
                  <p:cNvPicPr/>
                  <p:nvPr/>
                </p:nvPicPr>
                <p:blipFill>
                  <a:blip r:embed="rId665"/>
                  <a:stretch>
                    <a:fillRect/>
                  </a:stretch>
                </p:blipFill>
                <p:spPr>
                  <a:xfrm>
                    <a:off x="5407895" y="6004358"/>
                    <a:ext cx="83900" cy="177423"/>
                  </a:xfrm>
                  <a:prstGeom prst="rect">
                    <a:avLst/>
                  </a:prstGeom>
                </p:spPr>
              </p:pic>
            </mc:Fallback>
          </mc:AlternateContent>
          <mc:AlternateContent xmlns:mc="http://schemas.openxmlformats.org/markup-compatibility/2006">
            <mc:Choice xmlns:p14="http://schemas.microsoft.com/office/powerpoint/2010/main" Requires="p14">
              <p:contentPart p14:bwMode="auto" r:id="rId666">
                <p14:nvContentPartPr>
                  <p14:cNvPr id="460" name="筆跡 459">
                    <a:extLst>
                      <a:ext uri="{FF2B5EF4-FFF2-40B4-BE49-F238E27FC236}">
                        <a16:creationId xmlns:a16="http://schemas.microsoft.com/office/drawing/2014/main" id="{2EE7E4C2-5E62-4F2E-85DE-140F19EF2E9C}"/>
                      </a:ext>
                    </a:extLst>
                  </p14:cNvPr>
                  <p14:cNvContentPartPr/>
                  <p14:nvPr/>
                </p14:nvContentPartPr>
                <p14:xfrm>
                  <a:off x="5575579" y="6108376"/>
                  <a:ext cx="78965" cy="14644"/>
                </p14:xfrm>
              </p:contentPart>
            </mc:Choice>
            <mc:Fallback>
              <p:pic>
                <p:nvPicPr>
                  <p:cNvPr id="460" name="筆跡 459">
                    <a:extLst>
                      <a:ext uri="{FF2B5EF4-FFF2-40B4-BE49-F238E27FC236}">
                        <a16:creationId xmlns:a16="http://schemas.microsoft.com/office/drawing/2014/main" id="{2EE7E4C2-5E62-4F2E-85DE-140F19EF2E9C}"/>
                      </a:ext>
                    </a:extLst>
                  </p:cNvPr>
                  <p:cNvPicPr/>
                  <p:nvPr/>
                </p:nvPicPr>
                <p:blipFill>
                  <a:blip r:embed="rId667"/>
                  <a:stretch>
                    <a:fillRect/>
                  </a:stretch>
                </p:blipFill>
                <p:spPr>
                  <a:xfrm>
                    <a:off x="5566606" y="6098481"/>
                    <a:ext cx="96553" cy="34037"/>
                  </a:xfrm>
                  <a:prstGeom prst="rect">
                    <a:avLst/>
                  </a:prstGeom>
                </p:spPr>
              </p:pic>
            </mc:Fallback>
          </mc:AlternateContent>
          <mc:AlternateContent xmlns:mc="http://schemas.openxmlformats.org/markup-compatibility/2006">
            <mc:Choice xmlns:p14="http://schemas.microsoft.com/office/powerpoint/2010/main" Requires="p14">
              <p:contentPart p14:bwMode="auto" r:id="rId668">
                <p14:nvContentPartPr>
                  <p14:cNvPr id="461" name="筆跡 460">
                    <a:extLst>
                      <a:ext uri="{FF2B5EF4-FFF2-40B4-BE49-F238E27FC236}">
                        <a16:creationId xmlns:a16="http://schemas.microsoft.com/office/drawing/2014/main" id="{296D3427-013B-4EA7-A3CE-B746066AAB42}"/>
                      </a:ext>
                    </a:extLst>
                  </p14:cNvPr>
                  <p14:cNvContentPartPr/>
                  <p14:nvPr/>
                </p14:nvContentPartPr>
                <p14:xfrm>
                  <a:off x="5575579" y="6110099"/>
                  <a:ext cx="287" cy="287"/>
                </p14:xfrm>
              </p:contentPart>
            </mc:Choice>
            <mc:Fallback>
              <p:pic>
                <p:nvPicPr>
                  <p:cNvPr id="461" name="筆跡 460">
                    <a:extLst>
                      <a:ext uri="{FF2B5EF4-FFF2-40B4-BE49-F238E27FC236}">
                        <a16:creationId xmlns:a16="http://schemas.microsoft.com/office/drawing/2014/main" id="{296D3427-013B-4EA7-A3CE-B746066AAB42}"/>
                      </a:ext>
                    </a:extLst>
                  </p:cNvPr>
                  <p:cNvPicPr/>
                  <p:nvPr/>
                </p:nvPicPr>
                <p:blipFill>
                  <a:blip r:embed="rId68"/>
                  <a:stretch>
                    <a:fillRect/>
                  </a:stretch>
                </p:blipFill>
                <p:spPr>
                  <a:xfrm>
                    <a:off x="5568404" y="6102924"/>
                    <a:ext cx="14350" cy="14350"/>
                  </a:xfrm>
                  <a:prstGeom prst="rect">
                    <a:avLst/>
                  </a:prstGeom>
                </p:spPr>
              </p:pic>
            </mc:Fallback>
          </mc:AlternateContent>
          <mc:AlternateContent xmlns:mc="http://schemas.openxmlformats.org/markup-compatibility/2006">
            <mc:Choice xmlns:p14="http://schemas.microsoft.com/office/powerpoint/2010/main" Requires="p14">
              <p:contentPart p14:bwMode="auto" r:id="rId669">
                <p14:nvContentPartPr>
                  <p14:cNvPr id="462" name="筆跡 461">
                    <a:extLst>
                      <a:ext uri="{FF2B5EF4-FFF2-40B4-BE49-F238E27FC236}">
                        <a16:creationId xmlns:a16="http://schemas.microsoft.com/office/drawing/2014/main" id="{38A2B7D8-CAC0-4F5D-AF50-265D2FED2948}"/>
                      </a:ext>
                    </a:extLst>
                  </p14:cNvPr>
                  <p14:cNvContentPartPr/>
                  <p14:nvPr/>
                </p14:nvContentPartPr>
                <p14:xfrm>
                  <a:off x="5575579" y="6110099"/>
                  <a:ext cx="110838" cy="53409"/>
                </p14:xfrm>
              </p:contentPart>
            </mc:Choice>
            <mc:Fallback>
              <p:pic>
                <p:nvPicPr>
                  <p:cNvPr id="462" name="筆跡 461">
                    <a:extLst>
                      <a:ext uri="{FF2B5EF4-FFF2-40B4-BE49-F238E27FC236}">
                        <a16:creationId xmlns:a16="http://schemas.microsoft.com/office/drawing/2014/main" id="{38A2B7D8-CAC0-4F5D-AF50-265D2FED2948}"/>
                      </a:ext>
                    </a:extLst>
                  </p:cNvPr>
                  <p:cNvPicPr/>
                  <p:nvPr/>
                </p:nvPicPr>
                <p:blipFill>
                  <a:blip r:embed="rId670"/>
                  <a:stretch>
                    <a:fillRect/>
                  </a:stretch>
                </p:blipFill>
                <p:spPr>
                  <a:xfrm>
                    <a:off x="5566582" y="6100135"/>
                    <a:ext cx="128471" cy="72939"/>
                  </a:xfrm>
                  <a:prstGeom prst="rect">
                    <a:avLst/>
                  </a:prstGeom>
                </p:spPr>
              </p:pic>
            </mc:Fallback>
          </mc:AlternateContent>
          <mc:AlternateContent xmlns:mc="http://schemas.openxmlformats.org/markup-compatibility/2006">
            <mc:Choice xmlns:p14="http://schemas.microsoft.com/office/powerpoint/2010/main" Requires="p14">
              <p:contentPart p14:bwMode="auto" r:id="rId671">
                <p14:nvContentPartPr>
                  <p14:cNvPr id="463" name="筆跡 462">
                    <a:extLst>
                      <a:ext uri="{FF2B5EF4-FFF2-40B4-BE49-F238E27FC236}">
                        <a16:creationId xmlns:a16="http://schemas.microsoft.com/office/drawing/2014/main" id="{E6FE78D8-E812-45E5-B514-8077638C011E}"/>
                      </a:ext>
                    </a:extLst>
                  </p14:cNvPr>
                  <p14:cNvContentPartPr/>
                  <p14:nvPr/>
                </p14:nvContentPartPr>
                <p14:xfrm>
                  <a:off x="5788354" y="6026253"/>
                  <a:ext cx="236034" cy="261303"/>
                </p14:xfrm>
              </p:contentPart>
            </mc:Choice>
            <mc:Fallback>
              <p:pic>
                <p:nvPicPr>
                  <p:cNvPr id="463" name="筆跡 462">
                    <a:extLst>
                      <a:ext uri="{FF2B5EF4-FFF2-40B4-BE49-F238E27FC236}">
                        <a16:creationId xmlns:a16="http://schemas.microsoft.com/office/drawing/2014/main" id="{E6FE78D8-E812-45E5-B514-8077638C011E}"/>
                      </a:ext>
                    </a:extLst>
                  </p:cNvPr>
                  <p:cNvPicPr/>
                  <p:nvPr/>
                </p:nvPicPr>
                <p:blipFill>
                  <a:blip r:embed="rId672"/>
                  <a:stretch>
                    <a:fillRect/>
                  </a:stretch>
                </p:blipFill>
                <p:spPr>
                  <a:xfrm>
                    <a:off x="5779719" y="6016295"/>
                    <a:ext cx="253665" cy="280821"/>
                  </a:xfrm>
                  <a:prstGeom prst="rect">
                    <a:avLst/>
                  </a:prstGeom>
                </p:spPr>
              </p:pic>
            </mc:Fallback>
          </mc:AlternateContent>
          <mc:AlternateContent xmlns:mc="http://schemas.openxmlformats.org/markup-compatibility/2006">
            <mc:Choice xmlns:p14="http://schemas.microsoft.com/office/powerpoint/2010/main" Requires="p14">
              <p:contentPart p14:bwMode="auto" r:id="rId673">
                <p14:nvContentPartPr>
                  <p14:cNvPr id="464" name="筆跡 463">
                    <a:extLst>
                      <a:ext uri="{FF2B5EF4-FFF2-40B4-BE49-F238E27FC236}">
                        <a16:creationId xmlns:a16="http://schemas.microsoft.com/office/drawing/2014/main" id="{2F1B7986-C0D2-46E9-A45C-D9E35824CA3D}"/>
                      </a:ext>
                    </a:extLst>
                  </p14:cNvPr>
                  <p14:cNvContentPartPr/>
                  <p14:nvPr/>
                </p14:nvContentPartPr>
                <p14:xfrm>
                  <a:off x="6049370" y="5991795"/>
                  <a:ext cx="99065" cy="89589"/>
                </p14:xfrm>
              </p:contentPart>
            </mc:Choice>
            <mc:Fallback>
              <p:pic>
                <p:nvPicPr>
                  <p:cNvPr id="464" name="筆跡 463">
                    <a:extLst>
                      <a:ext uri="{FF2B5EF4-FFF2-40B4-BE49-F238E27FC236}">
                        <a16:creationId xmlns:a16="http://schemas.microsoft.com/office/drawing/2014/main" id="{2F1B7986-C0D2-46E9-A45C-D9E35824CA3D}"/>
                      </a:ext>
                    </a:extLst>
                  </p:cNvPr>
                  <p:cNvPicPr/>
                  <p:nvPr/>
                </p:nvPicPr>
                <p:blipFill>
                  <a:blip r:embed="rId674"/>
                  <a:stretch>
                    <a:fillRect/>
                  </a:stretch>
                </p:blipFill>
                <p:spPr>
                  <a:xfrm>
                    <a:off x="6040364" y="5981841"/>
                    <a:ext cx="116717" cy="109099"/>
                  </a:xfrm>
                  <a:prstGeom prst="rect">
                    <a:avLst/>
                  </a:prstGeom>
                </p:spPr>
              </p:pic>
            </mc:Fallback>
          </mc:AlternateContent>
        </p:grpSp>
      </p:grpSp>
      <mc:AlternateContent xmlns:mc="http://schemas.openxmlformats.org/markup-compatibility/2006">
        <mc:Choice xmlns:p14="http://schemas.microsoft.com/office/powerpoint/2010/main" Requires="p14">
          <p:contentPart p14:bwMode="auto" r:id="rId675">
            <p14:nvContentPartPr>
              <p14:cNvPr id="468" name="筆跡 467">
                <a:extLst>
                  <a:ext uri="{FF2B5EF4-FFF2-40B4-BE49-F238E27FC236}">
                    <a16:creationId xmlns:a16="http://schemas.microsoft.com/office/drawing/2014/main" id="{34F610AB-B946-4131-920A-D08D02FC437D}"/>
                  </a:ext>
                </a:extLst>
              </p14:cNvPr>
              <p14:cNvContentPartPr/>
              <p14:nvPr/>
            </p14:nvContentPartPr>
            <p14:xfrm>
              <a:off x="4391699" y="4996984"/>
              <a:ext cx="885240" cy="107640"/>
            </p14:xfrm>
          </p:contentPart>
        </mc:Choice>
        <mc:Fallback>
          <p:pic>
            <p:nvPicPr>
              <p:cNvPr id="468" name="筆跡 467">
                <a:extLst>
                  <a:ext uri="{FF2B5EF4-FFF2-40B4-BE49-F238E27FC236}">
                    <a16:creationId xmlns:a16="http://schemas.microsoft.com/office/drawing/2014/main" id="{34F610AB-B946-4131-920A-D08D02FC437D}"/>
                  </a:ext>
                </a:extLst>
              </p:cNvPr>
              <p:cNvPicPr/>
              <p:nvPr/>
            </p:nvPicPr>
            <p:blipFill>
              <a:blip r:embed="rId676"/>
              <a:stretch>
                <a:fillRect/>
              </a:stretch>
            </p:blipFill>
            <p:spPr>
              <a:xfrm>
                <a:off x="4383059" y="4988344"/>
                <a:ext cx="9028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677">
            <p14:nvContentPartPr>
              <p14:cNvPr id="311" name="筆跡 310">
                <a:extLst>
                  <a:ext uri="{FF2B5EF4-FFF2-40B4-BE49-F238E27FC236}">
                    <a16:creationId xmlns:a16="http://schemas.microsoft.com/office/drawing/2014/main" id="{56E7F011-0F5A-4F3E-AB9C-1CE18BFBCB6A}"/>
                  </a:ext>
                </a:extLst>
              </p14:cNvPr>
              <p14:cNvContentPartPr/>
              <p14:nvPr/>
            </p14:nvContentPartPr>
            <p14:xfrm>
              <a:off x="330000" y="4491497"/>
              <a:ext cx="2007179" cy="412590"/>
            </p14:xfrm>
          </p:contentPart>
        </mc:Choice>
        <mc:Fallback>
          <p:pic>
            <p:nvPicPr>
              <p:cNvPr id="311" name="筆跡 310">
                <a:extLst>
                  <a:ext uri="{FF2B5EF4-FFF2-40B4-BE49-F238E27FC236}">
                    <a16:creationId xmlns:a16="http://schemas.microsoft.com/office/drawing/2014/main" id="{56E7F011-0F5A-4F3E-AB9C-1CE18BFBCB6A}"/>
                  </a:ext>
                </a:extLst>
              </p:cNvPr>
              <p:cNvPicPr/>
              <p:nvPr/>
            </p:nvPicPr>
            <p:blipFill>
              <a:blip r:embed="rId678"/>
              <a:stretch>
                <a:fillRect/>
              </a:stretch>
            </p:blipFill>
            <p:spPr>
              <a:xfrm>
                <a:off x="321361" y="4482496"/>
                <a:ext cx="2024817" cy="430231"/>
              </a:xfrm>
              <a:prstGeom prst="rect">
                <a:avLst/>
              </a:prstGeom>
            </p:spPr>
          </p:pic>
        </mc:Fallback>
      </mc:AlternateContent>
      <mc:AlternateContent xmlns:mc="http://schemas.openxmlformats.org/markup-compatibility/2006">
        <mc:Choice xmlns:p14="http://schemas.microsoft.com/office/powerpoint/2010/main" Requires="p14">
          <p:contentPart p14:bwMode="auto" r:id="rId679">
            <p14:nvContentPartPr>
              <p14:cNvPr id="312" name="筆跡 311">
                <a:extLst>
                  <a:ext uri="{FF2B5EF4-FFF2-40B4-BE49-F238E27FC236}">
                    <a16:creationId xmlns:a16="http://schemas.microsoft.com/office/drawing/2014/main" id="{DF28F3BF-F780-46B5-98AD-BDBE98895FB3}"/>
                  </a:ext>
                </a:extLst>
              </p14:cNvPr>
              <p14:cNvContentPartPr/>
              <p14:nvPr/>
            </p14:nvContentPartPr>
            <p14:xfrm>
              <a:off x="269699" y="4867332"/>
              <a:ext cx="145870" cy="53122"/>
            </p14:xfrm>
          </p:contentPart>
        </mc:Choice>
        <mc:Fallback>
          <p:pic>
            <p:nvPicPr>
              <p:cNvPr id="312" name="筆跡 311">
                <a:extLst>
                  <a:ext uri="{FF2B5EF4-FFF2-40B4-BE49-F238E27FC236}">
                    <a16:creationId xmlns:a16="http://schemas.microsoft.com/office/drawing/2014/main" id="{DF28F3BF-F780-46B5-98AD-BDBE98895FB3}"/>
                  </a:ext>
                </a:extLst>
              </p:cNvPr>
              <p:cNvPicPr/>
              <p:nvPr/>
            </p:nvPicPr>
            <p:blipFill>
              <a:blip r:embed="rId680"/>
              <a:stretch>
                <a:fillRect/>
              </a:stretch>
            </p:blipFill>
            <p:spPr>
              <a:xfrm>
                <a:off x="261055" y="4858659"/>
                <a:ext cx="163518" cy="70829"/>
              </a:xfrm>
              <a:prstGeom prst="rect">
                <a:avLst/>
              </a:prstGeom>
            </p:spPr>
          </p:pic>
        </mc:Fallback>
      </mc:AlternateContent>
      <mc:AlternateContent xmlns:mc="http://schemas.openxmlformats.org/markup-compatibility/2006">
        <mc:Choice xmlns:p14="http://schemas.microsoft.com/office/powerpoint/2010/main" Requires="p14">
          <p:contentPart p14:bwMode="auto" r:id="rId681">
            <p14:nvContentPartPr>
              <p14:cNvPr id="314" name="筆跡 313">
                <a:extLst>
                  <a:ext uri="{FF2B5EF4-FFF2-40B4-BE49-F238E27FC236}">
                    <a16:creationId xmlns:a16="http://schemas.microsoft.com/office/drawing/2014/main" id="{6295E367-B142-49D4-BAD2-4AFAAD8794AD}"/>
                  </a:ext>
                </a:extLst>
              </p14:cNvPr>
              <p14:cNvContentPartPr/>
              <p14:nvPr/>
            </p14:nvContentPartPr>
            <p14:xfrm>
              <a:off x="288076" y="5002865"/>
              <a:ext cx="119453" cy="39913"/>
            </p14:xfrm>
          </p:contentPart>
        </mc:Choice>
        <mc:Fallback>
          <p:pic>
            <p:nvPicPr>
              <p:cNvPr id="314" name="筆跡 313">
                <a:extLst>
                  <a:ext uri="{FF2B5EF4-FFF2-40B4-BE49-F238E27FC236}">
                    <a16:creationId xmlns:a16="http://schemas.microsoft.com/office/drawing/2014/main" id="{6295E367-B142-49D4-BAD2-4AFAAD8794AD}"/>
                  </a:ext>
                </a:extLst>
              </p:cNvPr>
              <p:cNvPicPr/>
              <p:nvPr/>
            </p:nvPicPr>
            <p:blipFill>
              <a:blip r:embed="rId682"/>
              <a:stretch>
                <a:fillRect/>
              </a:stretch>
            </p:blipFill>
            <p:spPr>
              <a:xfrm>
                <a:off x="279081" y="4993876"/>
                <a:ext cx="137083" cy="57532"/>
              </a:xfrm>
              <a:prstGeom prst="rect">
                <a:avLst/>
              </a:prstGeom>
            </p:spPr>
          </p:pic>
        </mc:Fallback>
      </mc:AlternateContent>
      <mc:AlternateContent xmlns:mc="http://schemas.openxmlformats.org/markup-compatibility/2006">
        <mc:Choice xmlns:p14="http://schemas.microsoft.com/office/powerpoint/2010/main" Requires="p14">
          <p:contentPart p14:bwMode="auto" r:id="rId683">
            <p14:nvContentPartPr>
              <p14:cNvPr id="315" name="筆跡 314">
                <a:extLst>
                  <a:ext uri="{FF2B5EF4-FFF2-40B4-BE49-F238E27FC236}">
                    <a16:creationId xmlns:a16="http://schemas.microsoft.com/office/drawing/2014/main" id="{BE33A8E7-F0F6-434C-8ECC-4D017C8FE7E1}"/>
                  </a:ext>
                </a:extLst>
              </p14:cNvPr>
              <p14:cNvContentPartPr/>
              <p14:nvPr/>
            </p14:nvContentPartPr>
            <p14:xfrm>
              <a:off x="301572" y="5074939"/>
              <a:ext cx="113997" cy="160227"/>
            </p14:xfrm>
          </p:contentPart>
        </mc:Choice>
        <mc:Fallback>
          <p:pic>
            <p:nvPicPr>
              <p:cNvPr id="315" name="筆跡 314">
                <a:extLst>
                  <a:ext uri="{FF2B5EF4-FFF2-40B4-BE49-F238E27FC236}">
                    <a16:creationId xmlns:a16="http://schemas.microsoft.com/office/drawing/2014/main" id="{BE33A8E7-F0F6-434C-8ECC-4D017C8FE7E1}"/>
                  </a:ext>
                </a:extLst>
              </p:cNvPr>
              <p:cNvPicPr/>
              <p:nvPr/>
            </p:nvPicPr>
            <p:blipFill>
              <a:blip r:embed="rId684"/>
              <a:stretch>
                <a:fillRect/>
              </a:stretch>
            </p:blipFill>
            <p:spPr>
              <a:xfrm>
                <a:off x="292941" y="5065937"/>
                <a:ext cx="131618" cy="177870"/>
              </a:xfrm>
              <a:prstGeom prst="rect">
                <a:avLst/>
              </a:prstGeom>
            </p:spPr>
          </p:pic>
        </mc:Fallback>
      </mc:AlternateContent>
      <mc:AlternateContent xmlns:mc="http://schemas.openxmlformats.org/markup-compatibility/2006">
        <mc:Choice xmlns:p14="http://schemas.microsoft.com/office/powerpoint/2010/main" Requires="p14">
          <p:contentPart p14:bwMode="auto" r:id="rId685">
            <p14:nvContentPartPr>
              <p14:cNvPr id="316" name="筆跡 315">
                <a:extLst>
                  <a:ext uri="{FF2B5EF4-FFF2-40B4-BE49-F238E27FC236}">
                    <a16:creationId xmlns:a16="http://schemas.microsoft.com/office/drawing/2014/main" id="{AA298CE0-47B4-4E53-A4A1-A27067A9957E}"/>
                  </a:ext>
                </a:extLst>
              </p14:cNvPr>
              <p14:cNvContentPartPr/>
              <p14:nvPr/>
            </p14:nvContentPartPr>
            <p14:xfrm>
              <a:off x="323970" y="5131506"/>
              <a:ext cx="63459" cy="29289"/>
            </p14:xfrm>
          </p:contentPart>
        </mc:Choice>
        <mc:Fallback>
          <p:pic>
            <p:nvPicPr>
              <p:cNvPr id="316" name="筆跡 315">
                <a:extLst>
                  <a:ext uri="{FF2B5EF4-FFF2-40B4-BE49-F238E27FC236}">
                    <a16:creationId xmlns:a16="http://schemas.microsoft.com/office/drawing/2014/main" id="{AA298CE0-47B4-4E53-A4A1-A27067A9957E}"/>
                  </a:ext>
                </a:extLst>
              </p:cNvPr>
              <p:cNvPicPr/>
              <p:nvPr/>
            </p:nvPicPr>
            <p:blipFill>
              <a:blip r:embed="rId686"/>
              <a:stretch>
                <a:fillRect/>
              </a:stretch>
            </p:blipFill>
            <p:spPr>
              <a:xfrm>
                <a:off x="314956" y="5122576"/>
                <a:ext cx="81127" cy="46791"/>
              </a:xfrm>
              <a:prstGeom prst="rect">
                <a:avLst/>
              </a:prstGeom>
            </p:spPr>
          </p:pic>
        </mc:Fallback>
      </mc:AlternateContent>
      <mc:AlternateContent xmlns:mc="http://schemas.openxmlformats.org/markup-compatibility/2006">
        <mc:Choice xmlns:p14="http://schemas.microsoft.com/office/powerpoint/2010/main" Requires="p14">
          <p:contentPart p14:bwMode="auto" r:id="rId687">
            <p14:nvContentPartPr>
              <p14:cNvPr id="317" name="筆跡 316">
                <a:extLst>
                  <a:ext uri="{FF2B5EF4-FFF2-40B4-BE49-F238E27FC236}">
                    <a16:creationId xmlns:a16="http://schemas.microsoft.com/office/drawing/2014/main" id="{14948396-76C5-4824-B7C3-D2729B7B8222}"/>
                  </a:ext>
                </a:extLst>
              </p14:cNvPr>
              <p14:cNvContentPartPr/>
              <p14:nvPr/>
            </p14:nvContentPartPr>
            <p14:xfrm>
              <a:off x="452324" y="5020094"/>
              <a:ext cx="38765" cy="216221"/>
            </p14:xfrm>
          </p:contentPart>
        </mc:Choice>
        <mc:Fallback>
          <p:pic>
            <p:nvPicPr>
              <p:cNvPr id="317" name="筆跡 316">
                <a:extLst>
                  <a:ext uri="{FF2B5EF4-FFF2-40B4-BE49-F238E27FC236}">
                    <a16:creationId xmlns:a16="http://schemas.microsoft.com/office/drawing/2014/main" id="{14948396-76C5-4824-B7C3-D2729B7B8222}"/>
                  </a:ext>
                </a:extLst>
              </p:cNvPr>
              <p:cNvPicPr/>
              <p:nvPr/>
            </p:nvPicPr>
            <p:blipFill>
              <a:blip r:embed="rId688"/>
              <a:stretch>
                <a:fillRect/>
              </a:stretch>
            </p:blipFill>
            <p:spPr>
              <a:xfrm>
                <a:off x="443351" y="5011100"/>
                <a:ext cx="56353" cy="233850"/>
              </a:xfrm>
              <a:prstGeom prst="rect">
                <a:avLst/>
              </a:prstGeom>
            </p:spPr>
          </p:pic>
        </mc:Fallback>
      </mc:AlternateContent>
      <mc:AlternateContent xmlns:mc="http://schemas.openxmlformats.org/markup-compatibility/2006">
        <mc:Choice xmlns:p14="http://schemas.microsoft.com/office/powerpoint/2010/main" Requires="p14">
          <p:contentPart p14:bwMode="auto" r:id="rId689">
            <p14:nvContentPartPr>
              <p14:cNvPr id="318" name="筆跡 317">
                <a:extLst>
                  <a:ext uri="{FF2B5EF4-FFF2-40B4-BE49-F238E27FC236}">
                    <a16:creationId xmlns:a16="http://schemas.microsoft.com/office/drawing/2014/main" id="{E881C964-7F35-411D-8A60-CC6C9673D815}"/>
                  </a:ext>
                </a:extLst>
              </p14:cNvPr>
              <p14:cNvContentPartPr/>
              <p14:nvPr/>
            </p14:nvContentPartPr>
            <p14:xfrm>
              <a:off x="490801" y="5066324"/>
              <a:ext cx="115720" cy="180328"/>
            </p14:xfrm>
          </p:contentPart>
        </mc:Choice>
        <mc:Fallback>
          <p:pic>
            <p:nvPicPr>
              <p:cNvPr id="318" name="筆跡 317">
                <a:extLst>
                  <a:ext uri="{FF2B5EF4-FFF2-40B4-BE49-F238E27FC236}">
                    <a16:creationId xmlns:a16="http://schemas.microsoft.com/office/drawing/2014/main" id="{E881C964-7F35-411D-8A60-CC6C9673D815}"/>
                  </a:ext>
                </a:extLst>
              </p:cNvPr>
              <p:cNvPicPr/>
              <p:nvPr/>
            </p:nvPicPr>
            <p:blipFill>
              <a:blip r:embed="rId690"/>
              <a:stretch>
                <a:fillRect/>
              </a:stretch>
            </p:blipFill>
            <p:spPr>
              <a:xfrm>
                <a:off x="481817" y="5057326"/>
                <a:ext cx="133330" cy="197965"/>
              </a:xfrm>
              <a:prstGeom prst="rect">
                <a:avLst/>
              </a:prstGeom>
            </p:spPr>
          </p:pic>
        </mc:Fallback>
      </mc:AlternateContent>
      <mc:AlternateContent xmlns:mc="http://schemas.openxmlformats.org/markup-compatibility/2006">
        <mc:Choice xmlns:p14="http://schemas.microsoft.com/office/powerpoint/2010/main" Requires="p14">
          <p:contentPart p14:bwMode="auto" r:id="rId691">
            <p14:nvContentPartPr>
              <p14:cNvPr id="319" name="筆跡 318">
                <a:extLst>
                  <a:ext uri="{FF2B5EF4-FFF2-40B4-BE49-F238E27FC236}">
                    <a16:creationId xmlns:a16="http://schemas.microsoft.com/office/drawing/2014/main" id="{DCE794E7-962E-46DB-A4A3-241585C4E5AB}"/>
                  </a:ext>
                </a:extLst>
              </p14:cNvPr>
              <p14:cNvContentPartPr/>
              <p14:nvPr/>
            </p14:nvContentPartPr>
            <p14:xfrm>
              <a:off x="519229" y="5090732"/>
              <a:ext cx="82411" cy="136969"/>
            </p14:xfrm>
          </p:contentPart>
        </mc:Choice>
        <mc:Fallback>
          <p:pic>
            <p:nvPicPr>
              <p:cNvPr id="319" name="筆跡 318">
                <a:extLst>
                  <a:ext uri="{FF2B5EF4-FFF2-40B4-BE49-F238E27FC236}">
                    <a16:creationId xmlns:a16="http://schemas.microsoft.com/office/drawing/2014/main" id="{DCE794E7-962E-46DB-A4A3-241585C4E5AB}"/>
                  </a:ext>
                </a:extLst>
              </p:cNvPr>
              <p:cNvPicPr/>
              <p:nvPr/>
            </p:nvPicPr>
            <p:blipFill>
              <a:blip r:embed="rId692"/>
              <a:stretch>
                <a:fillRect/>
              </a:stretch>
            </p:blipFill>
            <p:spPr>
              <a:xfrm>
                <a:off x="510232" y="5082081"/>
                <a:ext cx="100045" cy="154631"/>
              </a:xfrm>
              <a:prstGeom prst="rect">
                <a:avLst/>
              </a:prstGeom>
            </p:spPr>
          </p:pic>
        </mc:Fallback>
      </mc:AlternateContent>
      <mc:AlternateContent xmlns:mc="http://schemas.openxmlformats.org/markup-compatibility/2006">
        <mc:Choice xmlns:p14="http://schemas.microsoft.com/office/powerpoint/2010/main" Requires="p14">
          <p:contentPart p14:bwMode="auto" r:id="rId693">
            <p14:nvContentPartPr>
              <p14:cNvPr id="320" name="筆跡 319">
                <a:extLst>
                  <a:ext uri="{FF2B5EF4-FFF2-40B4-BE49-F238E27FC236}">
                    <a16:creationId xmlns:a16="http://schemas.microsoft.com/office/drawing/2014/main" id="{3933536F-F8F4-412E-B2D7-693F0C3DE0E3}"/>
                  </a:ext>
                </a:extLst>
              </p14:cNvPr>
              <p14:cNvContentPartPr/>
              <p14:nvPr/>
            </p14:nvContentPartPr>
            <p14:xfrm>
              <a:off x="619730" y="5215640"/>
              <a:ext cx="67192" cy="44508"/>
            </p14:xfrm>
          </p:contentPart>
        </mc:Choice>
        <mc:Fallback>
          <p:pic>
            <p:nvPicPr>
              <p:cNvPr id="320" name="筆跡 319">
                <a:extLst>
                  <a:ext uri="{FF2B5EF4-FFF2-40B4-BE49-F238E27FC236}">
                    <a16:creationId xmlns:a16="http://schemas.microsoft.com/office/drawing/2014/main" id="{3933536F-F8F4-412E-B2D7-693F0C3DE0E3}"/>
                  </a:ext>
                </a:extLst>
              </p:cNvPr>
              <p:cNvPicPr/>
              <p:nvPr/>
            </p:nvPicPr>
            <p:blipFill>
              <a:blip r:embed="rId694"/>
              <a:stretch>
                <a:fillRect/>
              </a:stretch>
            </p:blipFill>
            <p:spPr>
              <a:xfrm>
                <a:off x="610747" y="5206667"/>
                <a:ext cx="84798" cy="62096"/>
              </a:xfrm>
              <a:prstGeom prst="rect">
                <a:avLst/>
              </a:prstGeom>
            </p:spPr>
          </p:pic>
        </mc:Fallback>
      </mc:AlternateContent>
      <mc:AlternateContent xmlns:mc="http://schemas.openxmlformats.org/markup-compatibility/2006">
        <mc:Choice xmlns:p14="http://schemas.microsoft.com/office/powerpoint/2010/main" Requires="p14">
          <p:contentPart p14:bwMode="auto" r:id="rId695">
            <p14:nvContentPartPr>
              <p14:cNvPr id="321" name="筆跡 320">
                <a:extLst>
                  <a:ext uri="{FF2B5EF4-FFF2-40B4-BE49-F238E27FC236}">
                    <a16:creationId xmlns:a16="http://schemas.microsoft.com/office/drawing/2014/main" id="{44B54916-490A-4301-98C3-0686C87C26D0}"/>
                  </a:ext>
                </a:extLst>
              </p14:cNvPr>
              <p14:cNvContentPartPr/>
              <p14:nvPr/>
            </p14:nvContentPartPr>
            <p14:xfrm>
              <a:off x="621453" y="5186351"/>
              <a:ext cx="287" cy="8902"/>
            </p14:xfrm>
          </p:contentPart>
        </mc:Choice>
        <mc:Fallback>
          <p:pic>
            <p:nvPicPr>
              <p:cNvPr id="321" name="筆跡 320">
                <a:extLst>
                  <a:ext uri="{FF2B5EF4-FFF2-40B4-BE49-F238E27FC236}">
                    <a16:creationId xmlns:a16="http://schemas.microsoft.com/office/drawing/2014/main" id="{44B54916-490A-4301-98C3-0686C87C26D0}"/>
                  </a:ext>
                </a:extLst>
              </p:cNvPr>
              <p:cNvPicPr/>
              <p:nvPr/>
            </p:nvPicPr>
            <p:blipFill>
              <a:blip r:embed="rId696"/>
              <a:stretch>
                <a:fillRect/>
              </a:stretch>
            </p:blipFill>
            <p:spPr>
              <a:xfrm>
                <a:off x="614278" y="5177449"/>
                <a:ext cx="14350" cy="26350"/>
              </a:xfrm>
              <a:prstGeom prst="rect">
                <a:avLst/>
              </a:prstGeom>
            </p:spPr>
          </p:pic>
        </mc:Fallback>
      </mc:AlternateContent>
      <mc:AlternateContent xmlns:mc="http://schemas.openxmlformats.org/markup-compatibility/2006">
        <mc:Choice xmlns:p14="http://schemas.microsoft.com/office/powerpoint/2010/main" Requires="p14">
          <p:contentPart p14:bwMode="auto" r:id="rId697">
            <p14:nvContentPartPr>
              <p14:cNvPr id="322" name="筆跡 321">
                <a:extLst>
                  <a:ext uri="{FF2B5EF4-FFF2-40B4-BE49-F238E27FC236}">
                    <a16:creationId xmlns:a16="http://schemas.microsoft.com/office/drawing/2014/main" id="{DF99DC13-112E-4909-98D4-31677092561C}"/>
                  </a:ext>
                </a:extLst>
              </p14:cNvPr>
              <p14:cNvContentPartPr/>
              <p14:nvPr/>
            </p14:nvContentPartPr>
            <p14:xfrm>
              <a:off x="656484" y="5004588"/>
              <a:ext cx="72361" cy="116868"/>
            </p14:xfrm>
          </p:contentPart>
        </mc:Choice>
        <mc:Fallback>
          <p:pic>
            <p:nvPicPr>
              <p:cNvPr id="322" name="筆跡 321">
                <a:extLst>
                  <a:ext uri="{FF2B5EF4-FFF2-40B4-BE49-F238E27FC236}">
                    <a16:creationId xmlns:a16="http://schemas.microsoft.com/office/drawing/2014/main" id="{DF99DC13-112E-4909-98D4-31677092561C}"/>
                  </a:ext>
                </a:extLst>
              </p:cNvPr>
              <p:cNvPicPr/>
              <p:nvPr/>
            </p:nvPicPr>
            <p:blipFill>
              <a:blip r:embed="rId698"/>
              <a:stretch>
                <a:fillRect/>
              </a:stretch>
            </p:blipFill>
            <p:spPr>
              <a:xfrm>
                <a:off x="647484" y="4995598"/>
                <a:ext cx="90001" cy="134488"/>
              </a:xfrm>
              <a:prstGeom prst="rect">
                <a:avLst/>
              </a:prstGeom>
            </p:spPr>
          </p:pic>
        </mc:Fallback>
      </mc:AlternateContent>
      <mc:AlternateContent xmlns:mc="http://schemas.openxmlformats.org/markup-compatibility/2006">
        <mc:Choice xmlns:p14="http://schemas.microsoft.com/office/powerpoint/2010/main" Requires="p14">
          <p:contentPart p14:bwMode="auto" r:id="rId699">
            <p14:nvContentPartPr>
              <p14:cNvPr id="323" name="筆跡 322">
                <a:extLst>
                  <a:ext uri="{FF2B5EF4-FFF2-40B4-BE49-F238E27FC236}">
                    <a16:creationId xmlns:a16="http://schemas.microsoft.com/office/drawing/2014/main" id="{004E2F0C-82F4-48D6-98AB-542A7E70B77E}"/>
                  </a:ext>
                </a:extLst>
              </p14:cNvPr>
              <p14:cNvContentPartPr/>
              <p14:nvPr/>
            </p14:nvContentPartPr>
            <p14:xfrm>
              <a:off x="805513" y="5001142"/>
              <a:ext cx="63746" cy="296909"/>
            </p14:xfrm>
          </p:contentPart>
        </mc:Choice>
        <mc:Fallback>
          <p:pic>
            <p:nvPicPr>
              <p:cNvPr id="323" name="筆跡 322">
                <a:extLst>
                  <a:ext uri="{FF2B5EF4-FFF2-40B4-BE49-F238E27FC236}">
                    <a16:creationId xmlns:a16="http://schemas.microsoft.com/office/drawing/2014/main" id="{004E2F0C-82F4-48D6-98AB-542A7E70B77E}"/>
                  </a:ext>
                </a:extLst>
              </p:cNvPr>
              <p:cNvPicPr/>
              <p:nvPr/>
            </p:nvPicPr>
            <p:blipFill>
              <a:blip r:embed="rId700"/>
              <a:stretch>
                <a:fillRect/>
              </a:stretch>
            </p:blipFill>
            <p:spPr>
              <a:xfrm>
                <a:off x="796509" y="4992145"/>
                <a:ext cx="81393" cy="314544"/>
              </a:xfrm>
              <a:prstGeom prst="rect">
                <a:avLst/>
              </a:prstGeom>
            </p:spPr>
          </p:pic>
        </mc:Fallback>
      </mc:AlternateContent>
      <mc:AlternateContent xmlns:mc="http://schemas.openxmlformats.org/markup-compatibility/2006">
        <mc:Choice xmlns:p14="http://schemas.microsoft.com/office/powerpoint/2010/main" Requires="p14">
          <p:contentPart p14:bwMode="auto" r:id="rId701">
            <p14:nvContentPartPr>
              <p14:cNvPr id="324" name="筆跡 323">
                <a:extLst>
                  <a:ext uri="{FF2B5EF4-FFF2-40B4-BE49-F238E27FC236}">
                    <a16:creationId xmlns:a16="http://schemas.microsoft.com/office/drawing/2014/main" id="{F7B13F89-276A-4108-B078-DC80D4A6BA15}"/>
                  </a:ext>
                </a:extLst>
              </p14:cNvPr>
              <p14:cNvContentPartPr/>
              <p14:nvPr/>
            </p14:nvContentPartPr>
            <p14:xfrm>
              <a:off x="959423" y="5078384"/>
              <a:ext cx="83847" cy="17516"/>
            </p14:xfrm>
          </p:contentPart>
        </mc:Choice>
        <mc:Fallback>
          <p:pic>
            <p:nvPicPr>
              <p:cNvPr id="324" name="筆跡 323">
                <a:extLst>
                  <a:ext uri="{FF2B5EF4-FFF2-40B4-BE49-F238E27FC236}">
                    <a16:creationId xmlns:a16="http://schemas.microsoft.com/office/drawing/2014/main" id="{F7B13F89-276A-4108-B078-DC80D4A6BA15}"/>
                  </a:ext>
                </a:extLst>
              </p:cNvPr>
              <p:cNvPicPr/>
              <p:nvPr/>
            </p:nvPicPr>
            <p:blipFill>
              <a:blip r:embed="rId702"/>
              <a:stretch>
                <a:fillRect/>
              </a:stretch>
            </p:blipFill>
            <p:spPr>
              <a:xfrm>
                <a:off x="950427" y="5069447"/>
                <a:ext cx="101480" cy="35032"/>
              </a:xfrm>
              <a:prstGeom prst="rect">
                <a:avLst/>
              </a:prstGeom>
            </p:spPr>
          </p:pic>
        </mc:Fallback>
      </mc:AlternateContent>
      <mc:AlternateContent xmlns:mc="http://schemas.openxmlformats.org/markup-compatibility/2006">
        <mc:Choice xmlns:p14="http://schemas.microsoft.com/office/powerpoint/2010/main" Requires="p14">
          <p:contentPart p14:bwMode="auto" r:id="rId703">
            <p14:nvContentPartPr>
              <p14:cNvPr id="325" name="筆跡 324">
                <a:extLst>
                  <a:ext uri="{FF2B5EF4-FFF2-40B4-BE49-F238E27FC236}">
                    <a16:creationId xmlns:a16="http://schemas.microsoft.com/office/drawing/2014/main" id="{4E79648C-09C7-4A7A-BF0A-562614F5DD78}"/>
                  </a:ext>
                </a:extLst>
              </p14:cNvPr>
              <p14:cNvContentPartPr/>
              <p14:nvPr/>
            </p14:nvContentPartPr>
            <p14:xfrm>
              <a:off x="959423" y="5095326"/>
              <a:ext cx="287" cy="287"/>
            </p14:xfrm>
          </p:contentPart>
        </mc:Choice>
        <mc:Fallback>
          <p:pic>
            <p:nvPicPr>
              <p:cNvPr id="325" name="筆跡 324">
                <a:extLst>
                  <a:ext uri="{FF2B5EF4-FFF2-40B4-BE49-F238E27FC236}">
                    <a16:creationId xmlns:a16="http://schemas.microsoft.com/office/drawing/2014/main" id="{4E79648C-09C7-4A7A-BF0A-562614F5DD78}"/>
                  </a:ext>
                </a:extLst>
              </p:cNvPr>
              <p:cNvPicPr/>
              <p:nvPr/>
            </p:nvPicPr>
            <p:blipFill>
              <a:blip r:embed="rId68"/>
              <a:stretch>
                <a:fillRect/>
              </a:stretch>
            </p:blipFill>
            <p:spPr>
              <a:xfrm>
                <a:off x="952248" y="5088438"/>
                <a:ext cx="14350" cy="14350"/>
              </a:xfrm>
              <a:prstGeom prst="rect">
                <a:avLst/>
              </a:prstGeom>
            </p:spPr>
          </p:pic>
        </mc:Fallback>
      </mc:AlternateContent>
      <mc:AlternateContent xmlns:mc="http://schemas.openxmlformats.org/markup-compatibility/2006">
        <mc:Choice xmlns:p14="http://schemas.microsoft.com/office/powerpoint/2010/main" Requires="p14">
          <p:contentPart p14:bwMode="auto" r:id="rId704">
            <p14:nvContentPartPr>
              <p14:cNvPr id="326" name="筆跡 325">
                <a:extLst>
                  <a:ext uri="{FF2B5EF4-FFF2-40B4-BE49-F238E27FC236}">
                    <a16:creationId xmlns:a16="http://schemas.microsoft.com/office/drawing/2014/main" id="{4B613137-0EF4-4EEA-8759-8A80F18AB698}"/>
                  </a:ext>
                </a:extLst>
              </p14:cNvPr>
              <p14:cNvContentPartPr/>
              <p14:nvPr/>
            </p14:nvContentPartPr>
            <p14:xfrm>
              <a:off x="947650" y="5095326"/>
              <a:ext cx="89015" cy="58578"/>
            </p14:xfrm>
          </p:contentPart>
        </mc:Choice>
        <mc:Fallback>
          <p:pic>
            <p:nvPicPr>
              <p:cNvPr id="326" name="筆跡 325">
                <a:extLst>
                  <a:ext uri="{FF2B5EF4-FFF2-40B4-BE49-F238E27FC236}">
                    <a16:creationId xmlns:a16="http://schemas.microsoft.com/office/drawing/2014/main" id="{4B613137-0EF4-4EEA-8759-8A80F18AB698}"/>
                  </a:ext>
                </a:extLst>
              </p:cNvPr>
              <p:cNvPicPr/>
              <p:nvPr/>
            </p:nvPicPr>
            <p:blipFill>
              <a:blip r:embed="rId705"/>
              <a:stretch>
                <a:fillRect/>
              </a:stretch>
            </p:blipFill>
            <p:spPr>
              <a:xfrm>
                <a:off x="939001" y="5086701"/>
                <a:ext cx="106674" cy="76187"/>
              </a:xfrm>
              <a:prstGeom prst="rect">
                <a:avLst/>
              </a:prstGeom>
            </p:spPr>
          </p:pic>
        </mc:Fallback>
      </mc:AlternateContent>
      <mc:AlternateContent xmlns:mc="http://schemas.openxmlformats.org/markup-compatibility/2006">
        <mc:Choice xmlns:p14="http://schemas.microsoft.com/office/powerpoint/2010/main" Requires="p14">
          <p:contentPart p14:bwMode="auto" r:id="rId706">
            <p14:nvContentPartPr>
              <p14:cNvPr id="327" name="筆跡 326">
                <a:extLst>
                  <a:ext uri="{FF2B5EF4-FFF2-40B4-BE49-F238E27FC236}">
                    <a16:creationId xmlns:a16="http://schemas.microsoft.com/office/drawing/2014/main" id="{613AB2A4-D557-422F-BAA7-7D553F530013}"/>
                  </a:ext>
                </a:extLst>
              </p14:cNvPr>
              <p14:cNvContentPartPr/>
              <p14:nvPr/>
            </p14:nvContentPartPr>
            <p14:xfrm>
              <a:off x="1150088" y="5042204"/>
              <a:ext cx="162525" cy="225697"/>
            </p14:xfrm>
          </p:contentPart>
        </mc:Choice>
        <mc:Fallback>
          <p:pic>
            <p:nvPicPr>
              <p:cNvPr id="327" name="筆跡 326">
                <a:extLst>
                  <a:ext uri="{FF2B5EF4-FFF2-40B4-BE49-F238E27FC236}">
                    <a16:creationId xmlns:a16="http://schemas.microsoft.com/office/drawing/2014/main" id="{613AB2A4-D557-422F-BAA7-7D553F530013}"/>
                  </a:ext>
                </a:extLst>
              </p:cNvPr>
              <p:cNvPicPr/>
              <p:nvPr/>
            </p:nvPicPr>
            <p:blipFill>
              <a:blip r:embed="rId707"/>
              <a:stretch>
                <a:fillRect/>
              </a:stretch>
            </p:blipFill>
            <p:spPr>
              <a:xfrm>
                <a:off x="1141458" y="5033565"/>
                <a:ext cx="180144" cy="243335"/>
              </a:xfrm>
              <a:prstGeom prst="rect">
                <a:avLst/>
              </a:prstGeom>
            </p:spPr>
          </p:pic>
        </mc:Fallback>
      </mc:AlternateContent>
      <mc:AlternateContent xmlns:mc="http://schemas.openxmlformats.org/markup-compatibility/2006">
        <mc:Choice xmlns:p14="http://schemas.microsoft.com/office/powerpoint/2010/main" Requires="p14">
          <p:contentPart p14:bwMode="auto" r:id="rId708">
            <p14:nvContentPartPr>
              <p14:cNvPr id="328" name="筆跡 327">
                <a:extLst>
                  <a:ext uri="{FF2B5EF4-FFF2-40B4-BE49-F238E27FC236}">
                    <a16:creationId xmlns:a16="http://schemas.microsoft.com/office/drawing/2014/main" id="{D38267FA-40A8-4892-9DC4-4AF1654797CA}"/>
                  </a:ext>
                </a:extLst>
              </p14:cNvPr>
              <p14:cNvContentPartPr/>
              <p14:nvPr/>
            </p14:nvContentPartPr>
            <p14:xfrm>
              <a:off x="1352813" y="4968695"/>
              <a:ext cx="68915" cy="77529"/>
            </p14:xfrm>
          </p:contentPart>
        </mc:Choice>
        <mc:Fallback>
          <p:pic>
            <p:nvPicPr>
              <p:cNvPr id="328" name="筆跡 327">
                <a:extLst>
                  <a:ext uri="{FF2B5EF4-FFF2-40B4-BE49-F238E27FC236}">
                    <a16:creationId xmlns:a16="http://schemas.microsoft.com/office/drawing/2014/main" id="{D38267FA-40A8-4892-9DC4-4AF1654797CA}"/>
                  </a:ext>
                </a:extLst>
              </p:cNvPr>
              <p:cNvPicPr/>
              <p:nvPr/>
            </p:nvPicPr>
            <p:blipFill>
              <a:blip r:embed="rId709"/>
              <a:stretch>
                <a:fillRect/>
              </a:stretch>
            </p:blipFill>
            <p:spPr>
              <a:xfrm>
                <a:off x="1343840" y="4959680"/>
                <a:ext cx="86503" cy="95198"/>
              </a:xfrm>
              <a:prstGeom prst="rect">
                <a:avLst/>
              </a:prstGeom>
            </p:spPr>
          </p:pic>
        </mc:Fallback>
      </mc:AlternateContent>
      <mc:AlternateContent xmlns:mc="http://schemas.openxmlformats.org/markup-compatibility/2006">
        <mc:Choice xmlns:p14="http://schemas.microsoft.com/office/powerpoint/2010/main" Requires="p14">
          <p:contentPart p14:bwMode="auto" r:id="rId710">
            <p14:nvContentPartPr>
              <p14:cNvPr id="329" name="筆跡 328">
                <a:extLst>
                  <a:ext uri="{FF2B5EF4-FFF2-40B4-BE49-F238E27FC236}">
                    <a16:creationId xmlns:a16="http://schemas.microsoft.com/office/drawing/2014/main" id="{9E402740-0952-4EEA-90BF-B071489E8EA3}"/>
                  </a:ext>
                </a:extLst>
              </p14:cNvPr>
              <p14:cNvContentPartPr/>
              <p14:nvPr/>
            </p14:nvContentPartPr>
            <p14:xfrm>
              <a:off x="1434650" y="5128061"/>
              <a:ext cx="125770" cy="29863"/>
            </p14:xfrm>
          </p:contentPart>
        </mc:Choice>
        <mc:Fallback>
          <p:pic>
            <p:nvPicPr>
              <p:cNvPr id="329" name="筆跡 328">
                <a:extLst>
                  <a:ext uri="{FF2B5EF4-FFF2-40B4-BE49-F238E27FC236}">
                    <a16:creationId xmlns:a16="http://schemas.microsoft.com/office/drawing/2014/main" id="{9E402740-0952-4EEA-90BF-B071489E8EA3}"/>
                  </a:ext>
                </a:extLst>
              </p:cNvPr>
              <p:cNvPicPr/>
              <p:nvPr/>
            </p:nvPicPr>
            <p:blipFill>
              <a:blip r:embed="rId711"/>
              <a:stretch>
                <a:fillRect/>
              </a:stretch>
            </p:blipFill>
            <p:spPr>
              <a:xfrm>
                <a:off x="1426026" y="5119066"/>
                <a:ext cx="143378" cy="47493"/>
              </a:xfrm>
              <a:prstGeom prst="rect">
                <a:avLst/>
              </a:prstGeom>
            </p:spPr>
          </p:pic>
        </mc:Fallback>
      </mc:AlternateContent>
      <mc:AlternateContent xmlns:mc="http://schemas.openxmlformats.org/markup-compatibility/2006">
        <mc:Choice xmlns:p14="http://schemas.microsoft.com/office/powerpoint/2010/main" Requires="p14">
          <p:contentPart p14:bwMode="auto" r:id="rId712">
            <p14:nvContentPartPr>
              <p14:cNvPr id="330" name="筆跡 329">
                <a:extLst>
                  <a:ext uri="{FF2B5EF4-FFF2-40B4-BE49-F238E27FC236}">
                    <a16:creationId xmlns:a16="http://schemas.microsoft.com/office/drawing/2014/main" id="{A6484DBE-8B61-4C6F-9736-33E3EFBEB990}"/>
                  </a:ext>
                </a:extLst>
              </p14:cNvPr>
              <p14:cNvContentPartPr/>
              <p14:nvPr/>
            </p14:nvContentPartPr>
            <p14:xfrm>
              <a:off x="1468533" y="5084989"/>
              <a:ext cx="3446" cy="147593"/>
            </p14:xfrm>
          </p:contentPart>
        </mc:Choice>
        <mc:Fallback>
          <p:pic>
            <p:nvPicPr>
              <p:cNvPr id="330" name="筆跡 329">
                <a:extLst>
                  <a:ext uri="{FF2B5EF4-FFF2-40B4-BE49-F238E27FC236}">
                    <a16:creationId xmlns:a16="http://schemas.microsoft.com/office/drawing/2014/main" id="{A6484DBE-8B61-4C6F-9736-33E3EFBEB990}"/>
                  </a:ext>
                </a:extLst>
              </p:cNvPr>
              <p:cNvPicPr/>
              <p:nvPr/>
            </p:nvPicPr>
            <p:blipFill>
              <a:blip r:embed="rId713"/>
              <a:stretch>
                <a:fillRect/>
              </a:stretch>
            </p:blipFill>
            <p:spPr>
              <a:xfrm>
                <a:off x="1459918" y="5076349"/>
                <a:ext cx="20331" cy="165232"/>
              </a:xfrm>
              <a:prstGeom prst="rect">
                <a:avLst/>
              </a:prstGeom>
            </p:spPr>
          </p:pic>
        </mc:Fallback>
      </mc:AlternateContent>
      <mc:AlternateContent xmlns:mc="http://schemas.openxmlformats.org/markup-compatibility/2006">
        <mc:Choice xmlns:p14="http://schemas.microsoft.com/office/powerpoint/2010/main" Requires="p14">
          <p:contentPart p14:bwMode="auto" r:id="rId714">
            <p14:nvContentPartPr>
              <p14:cNvPr id="331" name="筆跡 330">
                <a:extLst>
                  <a:ext uri="{FF2B5EF4-FFF2-40B4-BE49-F238E27FC236}">
                    <a16:creationId xmlns:a16="http://schemas.microsoft.com/office/drawing/2014/main" id="{9F718A85-1CB1-463A-8A64-B45D39A6CAD3}"/>
                  </a:ext>
                </a:extLst>
              </p14:cNvPr>
              <p14:cNvContentPartPr/>
              <p14:nvPr/>
            </p14:nvContentPartPr>
            <p14:xfrm>
              <a:off x="1570469" y="5089870"/>
              <a:ext cx="204448" cy="189803"/>
            </p14:xfrm>
          </p:contentPart>
        </mc:Choice>
        <mc:Fallback>
          <p:pic>
            <p:nvPicPr>
              <p:cNvPr id="331" name="筆跡 330">
                <a:extLst>
                  <a:ext uri="{FF2B5EF4-FFF2-40B4-BE49-F238E27FC236}">
                    <a16:creationId xmlns:a16="http://schemas.microsoft.com/office/drawing/2014/main" id="{9F718A85-1CB1-463A-8A64-B45D39A6CAD3}"/>
                  </a:ext>
                </a:extLst>
              </p:cNvPr>
              <p:cNvPicPr/>
              <p:nvPr/>
            </p:nvPicPr>
            <p:blipFill>
              <a:blip r:embed="rId715"/>
              <a:stretch>
                <a:fillRect/>
              </a:stretch>
            </p:blipFill>
            <p:spPr>
              <a:xfrm>
                <a:off x="1561470" y="5080866"/>
                <a:ext cx="222085" cy="207451"/>
              </a:xfrm>
              <a:prstGeom prst="rect">
                <a:avLst/>
              </a:prstGeom>
            </p:spPr>
          </p:pic>
        </mc:Fallback>
      </mc:AlternateContent>
      <mc:AlternateContent xmlns:mc="http://schemas.openxmlformats.org/markup-compatibility/2006">
        <mc:Choice xmlns:p14="http://schemas.microsoft.com/office/powerpoint/2010/main" Requires="p14">
          <p:contentPart p14:bwMode="auto" r:id="rId716">
            <p14:nvContentPartPr>
              <p14:cNvPr id="332" name="筆跡 331">
                <a:extLst>
                  <a:ext uri="{FF2B5EF4-FFF2-40B4-BE49-F238E27FC236}">
                    <a16:creationId xmlns:a16="http://schemas.microsoft.com/office/drawing/2014/main" id="{547855C6-341F-4F47-B891-D9D4250A9397}"/>
                  </a:ext>
                </a:extLst>
              </p14:cNvPr>
              <p14:cNvContentPartPr/>
              <p14:nvPr/>
            </p14:nvContentPartPr>
            <p14:xfrm>
              <a:off x="1777789" y="5021817"/>
              <a:ext cx="85569" cy="79252"/>
            </p14:xfrm>
          </p:contentPart>
        </mc:Choice>
        <mc:Fallback>
          <p:pic>
            <p:nvPicPr>
              <p:cNvPr id="332" name="筆跡 331">
                <a:extLst>
                  <a:ext uri="{FF2B5EF4-FFF2-40B4-BE49-F238E27FC236}">
                    <a16:creationId xmlns:a16="http://schemas.microsoft.com/office/drawing/2014/main" id="{547855C6-341F-4F47-B891-D9D4250A9397}"/>
                  </a:ext>
                </a:extLst>
              </p:cNvPr>
              <p:cNvPicPr/>
              <p:nvPr/>
            </p:nvPicPr>
            <p:blipFill>
              <a:blip r:embed="rId717"/>
              <a:stretch>
                <a:fillRect/>
              </a:stretch>
            </p:blipFill>
            <p:spPr>
              <a:xfrm>
                <a:off x="1769160" y="5012811"/>
                <a:ext cx="103186" cy="96904"/>
              </a:xfrm>
              <a:prstGeom prst="rect">
                <a:avLst/>
              </a:prstGeom>
            </p:spPr>
          </p:pic>
        </mc:Fallback>
      </mc:AlternateContent>
      <mc:AlternateContent xmlns:mc="http://schemas.openxmlformats.org/markup-compatibility/2006">
        <mc:Choice xmlns:p14="http://schemas.microsoft.com/office/powerpoint/2010/main" Requires="p14">
          <p:contentPart p14:bwMode="auto" r:id="rId718">
            <p14:nvContentPartPr>
              <p14:cNvPr id="469" name="筆跡 468">
                <a:extLst>
                  <a:ext uri="{FF2B5EF4-FFF2-40B4-BE49-F238E27FC236}">
                    <a16:creationId xmlns:a16="http://schemas.microsoft.com/office/drawing/2014/main" id="{EC23AEAA-CD49-4CDC-A0E9-48A1412CA3CD}"/>
                  </a:ext>
                </a:extLst>
              </p14:cNvPr>
              <p14:cNvContentPartPr/>
              <p14:nvPr/>
            </p14:nvContentPartPr>
            <p14:xfrm>
              <a:off x="2317739" y="5082304"/>
              <a:ext cx="2262600" cy="537480"/>
            </p14:xfrm>
          </p:contentPart>
        </mc:Choice>
        <mc:Fallback>
          <p:pic>
            <p:nvPicPr>
              <p:cNvPr id="469" name="筆跡 468">
                <a:extLst>
                  <a:ext uri="{FF2B5EF4-FFF2-40B4-BE49-F238E27FC236}">
                    <a16:creationId xmlns:a16="http://schemas.microsoft.com/office/drawing/2014/main" id="{EC23AEAA-CD49-4CDC-A0E9-48A1412CA3CD}"/>
                  </a:ext>
                </a:extLst>
              </p:cNvPr>
              <p:cNvPicPr/>
              <p:nvPr/>
            </p:nvPicPr>
            <p:blipFill>
              <a:blip r:embed="rId719"/>
              <a:stretch>
                <a:fillRect/>
              </a:stretch>
            </p:blipFill>
            <p:spPr>
              <a:xfrm>
                <a:off x="2309099" y="5073304"/>
                <a:ext cx="2280240" cy="555120"/>
              </a:xfrm>
              <a:prstGeom prst="rect">
                <a:avLst/>
              </a:prstGeom>
            </p:spPr>
          </p:pic>
        </mc:Fallback>
      </mc:AlternateContent>
      <p:grpSp>
        <p:nvGrpSpPr>
          <p:cNvPr id="516" name="群組 515">
            <a:extLst>
              <a:ext uri="{FF2B5EF4-FFF2-40B4-BE49-F238E27FC236}">
                <a16:creationId xmlns:a16="http://schemas.microsoft.com/office/drawing/2014/main" id="{D60E7091-3E5B-4578-BF77-86B046A4AAB1}"/>
              </a:ext>
            </a:extLst>
          </p:cNvPr>
          <p:cNvGrpSpPr/>
          <p:nvPr/>
        </p:nvGrpSpPr>
        <p:grpSpPr>
          <a:xfrm>
            <a:off x="5047979" y="1288624"/>
            <a:ext cx="1125000" cy="281160"/>
            <a:chOff x="5047979" y="1288624"/>
            <a:chExt cx="1125000" cy="281160"/>
          </a:xfrm>
        </p:grpSpPr>
        <mc:AlternateContent xmlns:mc="http://schemas.openxmlformats.org/markup-compatibility/2006">
          <mc:Choice xmlns:p14="http://schemas.microsoft.com/office/powerpoint/2010/main" Requires="p14">
            <p:contentPart p14:bwMode="auto" r:id="rId720">
              <p14:nvContentPartPr>
                <p14:cNvPr id="509" name="筆跡 508">
                  <a:extLst>
                    <a:ext uri="{FF2B5EF4-FFF2-40B4-BE49-F238E27FC236}">
                      <a16:creationId xmlns:a16="http://schemas.microsoft.com/office/drawing/2014/main" id="{59C65629-CC75-4710-96EE-729842E608EC}"/>
                    </a:ext>
                  </a:extLst>
                </p14:cNvPr>
                <p14:cNvContentPartPr/>
                <p14:nvPr/>
              </p14:nvContentPartPr>
              <p14:xfrm>
                <a:off x="5047979" y="1322104"/>
                <a:ext cx="294120" cy="236160"/>
              </p14:xfrm>
            </p:contentPart>
          </mc:Choice>
          <mc:Fallback>
            <p:pic>
              <p:nvPicPr>
                <p:cNvPr id="509" name="筆跡 508">
                  <a:extLst>
                    <a:ext uri="{FF2B5EF4-FFF2-40B4-BE49-F238E27FC236}">
                      <a16:creationId xmlns:a16="http://schemas.microsoft.com/office/drawing/2014/main" id="{59C65629-CC75-4710-96EE-729842E608EC}"/>
                    </a:ext>
                  </a:extLst>
                </p:cNvPr>
                <p:cNvPicPr/>
                <p:nvPr/>
              </p:nvPicPr>
              <p:blipFill>
                <a:blip r:embed="rId721"/>
                <a:stretch>
                  <a:fillRect/>
                </a:stretch>
              </p:blipFill>
              <p:spPr>
                <a:xfrm>
                  <a:off x="5038979" y="1313104"/>
                  <a:ext cx="31176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722">
              <p14:nvContentPartPr>
                <p14:cNvPr id="510" name="筆跡 509">
                  <a:extLst>
                    <a:ext uri="{FF2B5EF4-FFF2-40B4-BE49-F238E27FC236}">
                      <a16:creationId xmlns:a16="http://schemas.microsoft.com/office/drawing/2014/main" id="{86C4A3D6-2AB1-4FDE-9FF0-C5349CCDC496}"/>
                    </a:ext>
                  </a:extLst>
                </p14:cNvPr>
                <p14:cNvContentPartPr/>
                <p14:nvPr/>
              </p14:nvContentPartPr>
              <p14:xfrm>
                <a:off x="5381699" y="1288624"/>
                <a:ext cx="94680" cy="74520"/>
              </p14:xfrm>
            </p:contentPart>
          </mc:Choice>
          <mc:Fallback>
            <p:pic>
              <p:nvPicPr>
                <p:cNvPr id="510" name="筆跡 509">
                  <a:extLst>
                    <a:ext uri="{FF2B5EF4-FFF2-40B4-BE49-F238E27FC236}">
                      <a16:creationId xmlns:a16="http://schemas.microsoft.com/office/drawing/2014/main" id="{86C4A3D6-2AB1-4FDE-9FF0-C5349CCDC496}"/>
                    </a:ext>
                  </a:extLst>
                </p:cNvPr>
                <p:cNvPicPr/>
                <p:nvPr/>
              </p:nvPicPr>
              <p:blipFill>
                <a:blip r:embed="rId723"/>
                <a:stretch>
                  <a:fillRect/>
                </a:stretch>
              </p:blipFill>
              <p:spPr>
                <a:xfrm>
                  <a:off x="5372699" y="1279984"/>
                  <a:ext cx="11232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724">
              <p14:nvContentPartPr>
                <p14:cNvPr id="511" name="筆跡 510">
                  <a:extLst>
                    <a:ext uri="{FF2B5EF4-FFF2-40B4-BE49-F238E27FC236}">
                      <a16:creationId xmlns:a16="http://schemas.microsoft.com/office/drawing/2014/main" id="{6A1D8B95-AAE7-48FC-B50C-175F6A12D10C}"/>
                    </a:ext>
                  </a:extLst>
                </p14:cNvPr>
                <p14:cNvContentPartPr/>
                <p14:nvPr/>
              </p14:nvContentPartPr>
              <p14:xfrm>
                <a:off x="5532539" y="1416424"/>
                <a:ext cx="149760" cy="12240"/>
              </p14:xfrm>
            </p:contentPart>
          </mc:Choice>
          <mc:Fallback>
            <p:pic>
              <p:nvPicPr>
                <p:cNvPr id="511" name="筆跡 510">
                  <a:extLst>
                    <a:ext uri="{FF2B5EF4-FFF2-40B4-BE49-F238E27FC236}">
                      <a16:creationId xmlns:a16="http://schemas.microsoft.com/office/drawing/2014/main" id="{6A1D8B95-AAE7-48FC-B50C-175F6A12D10C}"/>
                    </a:ext>
                  </a:extLst>
                </p:cNvPr>
                <p:cNvPicPr/>
                <p:nvPr/>
              </p:nvPicPr>
              <p:blipFill>
                <a:blip r:embed="rId725"/>
                <a:stretch>
                  <a:fillRect/>
                </a:stretch>
              </p:blipFill>
              <p:spPr>
                <a:xfrm>
                  <a:off x="5523539" y="1407784"/>
                  <a:ext cx="16740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726">
              <p14:nvContentPartPr>
                <p14:cNvPr id="512" name="筆跡 511">
                  <a:extLst>
                    <a:ext uri="{FF2B5EF4-FFF2-40B4-BE49-F238E27FC236}">
                      <a16:creationId xmlns:a16="http://schemas.microsoft.com/office/drawing/2014/main" id="{F714A9E1-BD75-4CE6-8727-9A992EC526F0}"/>
                    </a:ext>
                  </a:extLst>
                </p14:cNvPr>
                <p14:cNvContentPartPr/>
                <p14:nvPr/>
              </p14:nvContentPartPr>
              <p14:xfrm>
                <a:off x="5532539" y="1416424"/>
                <a:ext cx="360" cy="360"/>
              </p14:xfrm>
            </p:contentPart>
          </mc:Choice>
          <mc:Fallback>
            <p:pic>
              <p:nvPicPr>
                <p:cNvPr id="512" name="筆跡 511">
                  <a:extLst>
                    <a:ext uri="{FF2B5EF4-FFF2-40B4-BE49-F238E27FC236}">
                      <a16:creationId xmlns:a16="http://schemas.microsoft.com/office/drawing/2014/main" id="{F714A9E1-BD75-4CE6-8727-9A992EC526F0}"/>
                    </a:ext>
                  </a:extLst>
                </p:cNvPr>
                <p:cNvPicPr/>
                <p:nvPr/>
              </p:nvPicPr>
              <p:blipFill>
                <a:blip r:embed="rId727"/>
                <a:stretch>
                  <a:fillRect/>
                </a:stretch>
              </p:blipFill>
              <p:spPr>
                <a:xfrm>
                  <a:off x="5523899" y="140778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28">
              <p14:nvContentPartPr>
                <p14:cNvPr id="513" name="筆跡 512">
                  <a:extLst>
                    <a:ext uri="{FF2B5EF4-FFF2-40B4-BE49-F238E27FC236}">
                      <a16:creationId xmlns:a16="http://schemas.microsoft.com/office/drawing/2014/main" id="{63164E0F-DD42-408E-B86B-6CD01B6283C8}"/>
                    </a:ext>
                  </a:extLst>
                </p14:cNvPr>
                <p14:cNvContentPartPr/>
                <p14:nvPr/>
              </p14:nvContentPartPr>
              <p14:xfrm>
                <a:off x="5532539" y="1349824"/>
                <a:ext cx="95040" cy="191520"/>
              </p14:xfrm>
            </p:contentPart>
          </mc:Choice>
          <mc:Fallback>
            <p:pic>
              <p:nvPicPr>
                <p:cNvPr id="513" name="筆跡 512">
                  <a:extLst>
                    <a:ext uri="{FF2B5EF4-FFF2-40B4-BE49-F238E27FC236}">
                      <a16:creationId xmlns:a16="http://schemas.microsoft.com/office/drawing/2014/main" id="{63164E0F-DD42-408E-B86B-6CD01B6283C8}"/>
                    </a:ext>
                  </a:extLst>
                </p:cNvPr>
                <p:cNvPicPr/>
                <p:nvPr/>
              </p:nvPicPr>
              <p:blipFill>
                <a:blip r:embed="rId729"/>
                <a:stretch>
                  <a:fillRect/>
                </a:stretch>
              </p:blipFill>
              <p:spPr>
                <a:xfrm>
                  <a:off x="5523899" y="1341184"/>
                  <a:ext cx="11268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730">
              <p14:nvContentPartPr>
                <p14:cNvPr id="514" name="筆跡 513">
                  <a:extLst>
                    <a:ext uri="{FF2B5EF4-FFF2-40B4-BE49-F238E27FC236}">
                      <a16:creationId xmlns:a16="http://schemas.microsoft.com/office/drawing/2014/main" id="{E320D401-FA01-4D9F-8C9D-4AB3B7E8882E}"/>
                    </a:ext>
                  </a:extLst>
                </p14:cNvPr>
                <p14:cNvContentPartPr/>
                <p14:nvPr/>
              </p14:nvContentPartPr>
              <p14:xfrm>
                <a:off x="5778059" y="1358464"/>
                <a:ext cx="300600" cy="211320"/>
              </p14:xfrm>
            </p:contentPart>
          </mc:Choice>
          <mc:Fallback>
            <p:pic>
              <p:nvPicPr>
                <p:cNvPr id="514" name="筆跡 513">
                  <a:extLst>
                    <a:ext uri="{FF2B5EF4-FFF2-40B4-BE49-F238E27FC236}">
                      <a16:creationId xmlns:a16="http://schemas.microsoft.com/office/drawing/2014/main" id="{E320D401-FA01-4D9F-8C9D-4AB3B7E8882E}"/>
                    </a:ext>
                  </a:extLst>
                </p:cNvPr>
                <p:cNvPicPr/>
                <p:nvPr/>
              </p:nvPicPr>
              <p:blipFill>
                <a:blip r:embed="rId731"/>
                <a:stretch>
                  <a:fillRect/>
                </a:stretch>
              </p:blipFill>
              <p:spPr>
                <a:xfrm>
                  <a:off x="5769419" y="1349824"/>
                  <a:ext cx="31824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732">
              <p14:nvContentPartPr>
                <p14:cNvPr id="515" name="筆跡 514">
                  <a:extLst>
                    <a:ext uri="{FF2B5EF4-FFF2-40B4-BE49-F238E27FC236}">
                      <a16:creationId xmlns:a16="http://schemas.microsoft.com/office/drawing/2014/main" id="{F9AB24BF-7D3C-486D-96D4-477DC7D058FC}"/>
                    </a:ext>
                  </a:extLst>
                </p14:cNvPr>
                <p14:cNvContentPartPr/>
                <p14:nvPr/>
              </p14:nvContentPartPr>
              <p14:xfrm>
                <a:off x="6090899" y="1294024"/>
                <a:ext cx="82080" cy="97200"/>
              </p14:xfrm>
            </p:contentPart>
          </mc:Choice>
          <mc:Fallback>
            <p:pic>
              <p:nvPicPr>
                <p:cNvPr id="515" name="筆跡 514">
                  <a:extLst>
                    <a:ext uri="{FF2B5EF4-FFF2-40B4-BE49-F238E27FC236}">
                      <a16:creationId xmlns:a16="http://schemas.microsoft.com/office/drawing/2014/main" id="{F9AB24BF-7D3C-486D-96D4-477DC7D058FC}"/>
                    </a:ext>
                  </a:extLst>
                </p:cNvPr>
                <p:cNvPicPr/>
                <p:nvPr/>
              </p:nvPicPr>
              <p:blipFill>
                <a:blip r:embed="rId733"/>
                <a:stretch>
                  <a:fillRect/>
                </a:stretch>
              </p:blipFill>
              <p:spPr>
                <a:xfrm>
                  <a:off x="6081899" y="1285384"/>
                  <a:ext cx="99720" cy="114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34">
            <p14:nvContentPartPr>
              <p14:cNvPr id="471" name="筆跡 470">
                <a:extLst>
                  <a:ext uri="{FF2B5EF4-FFF2-40B4-BE49-F238E27FC236}">
                    <a16:creationId xmlns:a16="http://schemas.microsoft.com/office/drawing/2014/main" id="{6A821A71-6AA6-4785-B931-AB512CEEB15C}"/>
                  </a:ext>
                </a:extLst>
              </p14:cNvPr>
              <p14:cNvContentPartPr/>
              <p14:nvPr/>
            </p14:nvContentPartPr>
            <p14:xfrm>
              <a:off x="4554779" y="1284304"/>
              <a:ext cx="360" cy="113040"/>
            </p14:xfrm>
          </p:contentPart>
        </mc:Choice>
        <mc:Fallback>
          <p:pic>
            <p:nvPicPr>
              <p:cNvPr id="471" name="筆跡 470">
                <a:extLst>
                  <a:ext uri="{FF2B5EF4-FFF2-40B4-BE49-F238E27FC236}">
                    <a16:creationId xmlns:a16="http://schemas.microsoft.com/office/drawing/2014/main" id="{6A821A71-6AA6-4785-B931-AB512CEEB15C}"/>
                  </a:ext>
                </a:extLst>
              </p:cNvPr>
              <p:cNvPicPr/>
              <p:nvPr/>
            </p:nvPicPr>
            <p:blipFill>
              <a:blip r:embed="rId735"/>
              <a:stretch>
                <a:fillRect/>
              </a:stretch>
            </p:blipFill>
            <p:spPr>
              <a:xfrm>
                <a:off x="4546139" y="1275664"/>
                <a:ext cx="1800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736">
            <p14:nvContentPartPr>
              <p14:cNvPr id="472" name="筆跡 471">
                <a:extLst>
                  <a:ext uri="{FF2B5EF4-FFF2-40B4-BE49-F238E27FC236}">
                    <a16:creationId xmlns:a16="http://schemas.microsoft.com/office/drawing/2014/main" id="{3AD1B92A-FD07-43F6-B528-DCA1B2D2FD6E}"/>
                  </a:ext>
                </a:extLst>
              </p14:cNvPr>
              <p14:cNvContentPartPr/>
              <p14:nvPr/>
            </p14:nvContentPartPr>
            <p14:xfrm>
              <a:off x="4548299" y="1470424"/>
              <a:ext cx="6840" cy="114120"/>
            </p14:xfrm>
          </p:contentPart>
        </mc:Choice>
        <mc:Fallback>
          <p:pic>
            <p:nvPicPr>
              <p:cNvPr id="472" name="筆跡 471">
                <a:extLst>
                  <a:ext uri="{FF2B5EF4-FFF2-40B4-BE49-F238E27FC236}">
                    <a16:creationId xmlns:a16="http://schemas.microsoft.com/office/drawing/2014/main" id="{3AD1B92A-FD07-43F6-B528-DCA1B2D2FD6E}"/>
                  </a:ext>
                </a:extLst>
              </p:cNvPr>
              <p:cNvPicPr/>
              <p:nvPr/>
            </p:nvPicPr>
            <p:blipFill>
              <a:blip r:embed="rId737"/>
              <a:stretch>
                <a:fillRect/>
              </a:stretch>
            </p:blipFill>
            <p:spPr>
              <a:xfrm>
                <a:off x="4539659" y="1461424"/>
                <a:ext cx="2448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738">
            <p14:nvContentPartPr>
              <p14:cNvPr id="473" name="筆跡 472">
                <a:extLst>
                  <a:ext uri="{FF2B5EF4-FFF2-40B4-BE49-F238E27FC236}">
                    <a16:creationId xmlns:a16="http://schemas.microsoft.com/office/drawing/2014/main" id="{949889FE-507B-40ED-8AB6-F9B81253C4F5}"/>
                  </a:ext>
                </a:extLst>
              </p14:cNvPr>
              <p14:cNvContentPartPr/>
              <p14:nvPr/>
            </p14:nvContentPartPr>
            <p14:xfrm>
              <a:off x="4582139" y="1704424"/>
              <a:ext cx="4680" cy="337680"/>
            </p14:xfrm>
          </p:contentPart>
        </mc:Choice>
        <mc:Fallback>
          <p:pic>
            <p:nvPicPr>
              <p:cNvPr id="473" name="筆跡 472">
                <a:extLst>
                  <a:ext uri="{FF2B5EF4-FFF2-40B4-BE49-F238E27FC236}">
                    <a16:creationId xmlns:a16="http://schemas.microsoft.com/office/drawing/2014/main" id="{949889FE-507B-40ED-8AB6-F9B81253C4F5}"/>
                  </a:ext>
                </a:extLst>
              </p:cNvPr>
              <p:cNvPicPr/>
              <p:nvPr/>
            </p:nvPicPr>
            <p:blipFill>
              <a:blip r:embed="rId739"/>
              <a:stretch>
                <a:fillRect/>
              </a:stretch>
            </p:blipFill>
            <p:spPr>
              <a:xfrm>
                <a:off x="4573139" y="1695784"/>
                <a:ext cx="2232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740">
            <p14:nvContentPartPr>
              <p14:cNvPr id="474" name="筆跡 473">
                <a:extLst>
                  <a:ext uri="{FF2B5EF4-FFF2-40B4-BE49-F238E27FC236}">
                    <a16:creationId xmlns:a16="http://schemas.microsoft.com/office/drawing/2014/main" id="{0D6DD1E0-71D4-4640-85BB-FCC0F5D2B5AA}"/>
                  </a:ext>
                </a:extLst>
              </p14:cNvPr>
              <p14:cNvContentPartPr/>
              <p14:nvPr/>
            </p14:nvContentPartPr>
            <p14:xfrm>
              <a:off x="4609499" y="2147224"/>
              <a:ext cx="360" cy="97200"/>
            </p14:xfrm>
          </p:contentPart>
        </mc:Choice>
        <mc:Fallback>
          <p:pic>
            <p:nvPicPr>
              <p:cNvPr id="474" name="筆跡 473">
                <a:extLst>
                  <a:ext uri="{FF2B5EF4-FFF2-40B4-BE49-F238E27FC236}">
                    <a16:creationId xmlns:a16="http://schemas.microsoft.com/office/drawing/2014/main" id="{0D6DD1E0-71D4-4640-85BB-FCC0F5D2B5AA}"/>
                  </a:ext>
                </a:extLst>
              </p:cNvPr>
              <p:cNvPicPr/>
              <p:nvPr/>
            </p:nvPicPr>
            <p:blipFill>
              <a:blip r:embed="rId741"/>
              <a:stretch>
                <a:fillRect/>
              </a:stretch>
            </p:blipFill>
            <p:spPr>
              <a:xfrm>
                <a:off x="4600499" y="2138224"/>
                <a:ext cx="180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742">
            <p14:nvContentPartPr>
              <p14:cNvPr id="492" name="筆跡 491">
                <a:extLst>
                  <a:ext uri="{FF2B5EF4-FFF2-40B4-BE49-F238E27FC236}">
                    <a16:creationId xmlns:a16="http://schemas.microsoft.com/office/drawing/2014/main" id="{00470576-CEEB-473E-B965-577964232FC3}"/>
                  </a:ext>
                </a:extLst>
              </p14:cNvPr>
              <p14:cNvContentPartPr/>
              <p14:nvPr/>
            </p14:nvContentPartPr>
            <p14:xfrm>
              <a:off x="2219459" y="2955064"/>
              <a:ext cx="33480" cy="23760"/>
            </p14:xfrm>
          </p:contentPart>
        </mc:Choice>
        <mc:Fallback>
          <p:pic>
            <p:nvPicPr>
              <p:cNvPr id="492" name="筆跡 491">
                <a:extLst>
                  <a:ext uri="{FF2B5EF4-FFF2-40B4-BE49-F238E27FC236}">
                    <a16:creationId xmlns:a16="http://schemas.microsoft.com/office/drawing/2014/main" id="{00470576-CEEB-473E-B965-577964232FC3}"/>
                  </a:ext>
                </a:extLst>
              </p:cNvPr>
              <p:cNvPicPr/>
              <p:nvPr/>
            </p:nvPicPr>
            <p:blipFill>
              <a:blip r:embed="rId743"/>
              <a:stretch>
                <a:fillRect/>
              </a:stretch>
            </p:blipFill>
            <p:spPr>
              <a:xfrm>
                <a:off x="2210459" y="2946064"/>
                <a:ext cx="511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744">
            <p14:nvContentPartPr>
              <p14:cNvPr id="493" name="筆跡 492">
                <a:extLst>
                  <a:ext uri="{FF2B5EF4-FFF2-40B4-BE49-F238E27FC236}">
                    <a16:creationId xmlns:a16="http://schemas.microsoft.com/office/drawing/2014/main" id="{E186DD11-54CB-45A7-873A-C8F5D7B9068B}"/>
                  </a:ext>
                </a:extLst>
              </p14:cNvPr>
              <p14:cNvContentPartPr/>
              <p14:nvPr/>
            </p14:nvContentPartPr>
            <p14:xfrm>
              <a:off x="2269499" y="2929144"/>
              <a:ext cx="71640" cy="28440"/>
            </p14:xfrm>
          </p:contentPart>
        </mc:Choice>
        <mc:Fallback>
          <p:pic>
            <p:nvPicPr>
              <p:cNvPr id="493" name="筆跡 492">
                <a:extLst>
                  <a:ext uri="{FF2B5EF4-FFF2-40B4-BE49-F238E27FC236}">
                    <a16:creationId xmlns:a16="http://schemas.microsoft.com/office/drawing/2014/main" id="{E186DD11-54CB-45A7-873A-C8F5D7B9068B}"/>
                  </a:ext>
                </a:extLst>
              </p:cNvPr>
              <p:cNvPicPr/>
              <p:nvPr/>
            </p:nvPicPr>
            <p:blipFill>
              <a:blip r:embed="rId745"/>
              <a:stretch>
                <a:fillRect/>
              </a:stretch>
            </p:blipFill>
            <p:spPr>
              <a:xfrm>
                <a:off x="2260859" y="2920504"/>
                <a:ext cx="892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746">
            <p14:nvContentPartPr>
              <p14:cNvPr id="494" name="筆跡 493">
                <a:extLst>
                  <a:ext uri="{FF2B5EF4-FFF2-40B4-BE49-F238E27FC236}">
                    <a16:creationId xmlns:a16="http://schemas.microsoft.com/office/drawing/2014/main" id="{EC0791F2-64D5-4A23-99B3-EAFD5DAC66CF}"/>
                  </a:ext>
                </a:extLst>
              </p14:cNvPr>
              <p14:cNvContentPartPr/>
              <p14:nvPr/>
            </p14:nvContentPartPr>
            <p14:xfrm>
              <a:off x="2269499" y="2916184"/>
              <a:ext cx="172440" cy="41040"/>
            </p14:xfrm>
          </p:contentPart>
        </mc:Choice>
        <mc:Fallback>
          <p:pic>
            <p:nvPicPr>
              <p:cNvPr id="494" name="筆跡 493">
                <a:extLst>
                  <a:ext uri="{FF2B5EF4-FFF2-40B4-BE49-F238E27FC236}">
                    <a16:creationId xmlns:a16="http://schemas.microsoft.com/office/drawing/2014/main" id="{EC0791F2-64D5-4A23-99B3-EAFD5DAC66CF}"/>
                  </a:ext>
                </a:extLst>
              </p:cNvPr>
              <p:cNvPicPr/>
              <p:nvPr/>
            </p:nvPicPr>
            <p:blipFill>
              <a:blip r:embed="rId747"/>
              <a:stretch>
                <a:fillRect/>
              </a:stretch>
            </p:blipFill>
            <p:spPr>
              <a:xfrm>
                <a:off x="2260859" y="2907544"/>
                <a:ext cx="19008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748">
            <p14:nvContentPartPr>
              <p14:cNvPr id="495" name="筆跡 494">
                <a:extLst>
                  <a:ext uri="{FF2B5EF4-FFF2-40B4-BE49-F238E27FC236}">
                    <a16:creationId xmlns:a16="http://schemas.microsoft.com/office/drawing/2014/main" id="{D7A17482-1483-4C2E-86AE-77DAE3CDD577}"/>
                  </a:ext>
                </a:extLst>
              </p14:cNvPr>
              <p14:cNvContentPartPr/>
              <p14:nvPr/>
            </p14:nvContentPartPr>
            <p14:xfrm>
              <a:off x="2529779" y="2875504"/>
              <a:ext cx="67680" cy="24120"/>
            </p14:xfrm>
          </p:contentPart>
        </mc:Choice>
        <mc:Fallback>
          <p:pic>
            <p:nvPicPr>
              <p:cNvPr id="495" name="筆跡 494">
                <a:extLst>
                  <a:ext uri="{FF2B5EF4-FFF2-40B4-BE49-F238E27FC236}">
                    <a16:creationId xmlns:a16="http://schemas.microsoft.com/office/drawing/2014/main" id="{D7A17482-1483-4C2E-86AE-77DAE3CDD577}"/>
                  </a:ext>
                </a:extLst>
              </p:cNvPr>
              <p:cNvPicPr/>
              <p:nvPr/>
            </p:nvPicPr>
            <p:blipFill>
              <a:blip r:embed="rId749"/>
              <a:stretch>
                <a:fillRect/>
              </a:stretch>
            </p:blipFill>
            <p:spPr>
              <a:xfrm>
                <a:off x="2521139" y="2866504"/>
                <a:ext cx="853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750">
            <p14:nvContentPartPr>
              <p14:cNvPr id="496" name="筆跡 495">
                <a:extLst>
                  <a:ext uri="{FF2B5EF4-FFF2-40B4-BE49-F238E27FC236}">
                    <a16:creationId xmlns:a16="http://schemas.microsoft.com/office/drawing/2014/main" id="{A9979EAD-A18C-47B5-8A7C-5BC4C6BBE31A}"/>
                  </a:ext>
                </a:extLst>
              </p14:cNvPr>
              <p14:cNvContentPartPr/>
              <p14:nvPr/>
            </p14:nvContentPartPr>
            <p14:xfrm>
              <a:off x="2695739" y="2845264"/>
              <a:ext cx="243720" cy="15480"/>
            </p14:xfrm>
          </p:contentPart>
        </mc:Choice>
        <mc:Fallback>
          <p:pic>
            <p:nvPicPr>
              <p:cNvPr id="496" name="筆跡 495">
                <a:extLst>
                  <a:ext uri="{FF2B5EF4-FFF2-40B4-BE49-F238E27FC236}">
                    <a16:creationId xmlns:a16="http://schemas.microsoft.com/office/drawing/2014/main" id="{A9979EAD-A18C-47B5-8A7C-5BC4C6BBE31A}"/>
                  </a:ext>
                </a:extLst>
              </p:cNvPr>
              <p:cNvPicPr/>
              <p:nvPr/>
            </p:nvPicPr>
            <p:blipFill>
              <a:blip r:embed="rId751"/>
              <a:stretch>
                <a:fillRect/>
              </a:stretch>
            </p:blipFill>
            <p:spPr>
              <a:xfrm>
                <a:off x="2686739" y="2836624"/>
                <a:ext cx="2613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752">
            <p14:nvContentPartPr>
              <p14:cNvPr id="497" name="筆跡 496">
                <a:extLst>
                  <a:ext uri="{FF2B5EF4-FFF2-40B4-BE49-F238E27FC236}">
                    <a16:creationId xmlns:a16="http://schemas.microsoft.com/office/drawing/2014/main" id="{20687668-A3A3-4A66-9005-9975D0A9EA39}"/>
                  </a:ext>
                </a:extLst>
              </p14:cNvPr>
              <p14:cNvContentPartPr/>
              <p14:nvPr/>
            </p14:nvContentPartPr>
            <p14:xfrm>
              <a:off x="3046019" y="2836984"/>
              <a:ext cx="96840" cy="6840"/>
            </p14:xfrm>
          </p:contentPart>
        </mc:Choice>
        <mc:Fallback>
          <p:pic>
            <p:nvPicPr>
              <p:cNvPr id="497" name="筆跡 496">
                <a:extLst>
                  <a:ext uri="{FF2B5EF4-FFF2-40B4-BE49-F238E27FC236}">
                    <a16:creationId xmlns:a16="http://schemas.microsoft.com/office/drawing/2014/main" id="{20687668-A3A3-4A66-9005-9975D0A9EA39}"/>
                  </a:ext>
                </a:extLst>
              </p:cNvPr>
              <p:cNvPicPr/>
              <p:nvPr/>
            </p:nvPicPr>
            <p:blipFill>
              <a:blip r:embed="rId753"/>
              <a:stretch>
                <a:fillRect/>
              </a:stretch>
            </p:blipFill>
            <p:spPr>
              <a:xfrm>
                <a:off x="3037379" y="2827984"/>
                <a:ext cx="11448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754">
            <p14:nvContentPartPr>
              <p14:cNvPr id="498" name="筆跡 497">
                <a:extLst>
                  <a:ext uri="{FF2B5EF4-FFF2-40B4-BE49-F238E27FC236}">
                    <a16:creationId xmlns:a16="http://schemas.microsoft.com/office/drawing/2014/main" id="{45E5F059-C273-46D1-B7CC-A00F9769A679}"/>
                  </a:ext>
                </a:extLst>
              </p14:cNvPr>
              <p14:cNvContentPartPr/>
              <p14:nvPr/>
            </p14:nvContentPartPr>
            <p14:xfrm>
              <a:off x="3260219" y="2768224"/>
              <a:ext cx="311040" cy="58320"/>
            </p14:xfrm>
          </p:contentPart>
        </mc:Choice>
        <mc:Fallback>
          <p:pic>
            <p:nvPicPr>
              <p:cNvPr id="498" name="筆跡 497">
                <a:extLst>
                  <a:ext uri="{FF2B5EF4-FFF2-40B4-BE49-F238E27FC236}">
                    <a16:creationId xmlns:a16="http://schemas.microsoft.com/office/drawing/2014/main" id="{45E5F059-C273-46D1-B7CC-A00F9769A679}"/>
                  </a:ext>
                </a:extLst>
              </p:cNvPr>
              <p:cNvPicPr/>
              <p:nvPr/>
            </p:nvPicPr>
            <p:blipFill>
              <a:blip r:embed="rId755"/>
              <a:stretch>
                <a:fillRect/>
              </a:stretch>
            </p:blipFill>
            <p:spPr>
              <a:xfrm>
                <a:off x="3251219" y="2759224"/>
                <a:ext cx="32868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756">
            <p14:nvContentPartPr>
              <p14:cNvPr id="499" name="筆跡 498">
                <a:extLst>
                  <a:ext uri="{FF2B5EF4-FFF2-40B4-BE49-F238E27FC236}">
                    <a16:creationId xmlns:a16="http://schemas.microsoft.com/office/drawing/2014/main" id="{C7E15607-8708-4DFE-9B31-341EE72011FB}"/>
                  </a:ext>
                </a:extLst>
              </p14:cNvPr>
              <p14:cNvContentPartPr/>
              <p14:nvPr/>
            </p14:nvContentPartPr>
            <p14:xfrm>
              <a:off x="3713459" y="2682184"/>
              <a:ext cx="46440" cy="45360"/>
            </p14:xfrm>
          </p:contentPart>
        </mc:Choice>
        <mc:Fallback>
          <p:pic>
            <p:nvPicPr>
              <p:cNvPr id="499" name="筆跡 498">
                <a:extLst>
                  <a:ext uri="{FF2B5EF4-FFF2-40B4-BE49-F238E27FC236}">
                    <a16:creationId xmlns:a16="http://schemas.microsoft.com/office/drawing/2014/main" id="{C7E15607-8708-4DFE-9B31-341EE72011FB}"/>
                  </a:ext>
                </a:extLst>
              </p:cNvPr>
              <p:cNvPicPr/>
              <p:nvPr/>
            </p:nvPicPr>
            <p:blipFill>
              <a:blip r:embed="rId757"/>
              <a:stretch>
                <a:fillRect/>
              </a:stretch>
            </p:blipFill>
            <p:spPr>
              <a:xfrm>
                <a:off x="3704459" y="2673184"/>
                <a:ext cx="6408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758">
            <p14:nvContentPartPr>
              <p14:cNvPr id="500" name="筆跡 499">
                <a:extLst>
                  <a:ext uri="{FF2B5EF4-FFF2-40B4-BE49-F238E27FC236}">
                    <a16:creationId xmlns:a16="http://schemas.microsoft.com/office/drawing/2014/main" id="{9FA03DA6-C38E-40D8-A4E5-FB99C964E267}"/>
                  </a:ext>
                </a:extLst>
              </p14:cNvPr>
              <p14:cNvContentPartPr/>
              <p14:nvPr/>
            </p14:nvContentPartPr>
            <p14:xfrm>
              <a:off x="3713459" y="2291224"/>
              <a:ext cx="397080" cy="436680"/>
            </p14:xfrm>
          </p:contentPart>
        </mc:Choice>
        <mc:Fallback>
          <p:pic>
            <p:nvPicPr>
              <p:cNvPr id="500" name="筆跡 499">
                <a:extLst>
                  <a:ext uri="{FF2B5EF4-FFF2-40B4-BE49-F238E27FC236}">
                    <a16:creationId xmlns:a16="http://schemas.microsoft.com/office/drawing/2014/main" id="{9FA03DA6-C38E-40D8-A4E5-FB99C964E267}"/>
                  </a:ext>
                </a:extLst>
              </p:cNvPr>
              <p:cNvPicPr/>
              <p:nvPr/>
            </p:nvPicPr>
            <p:blipFill>
              <a:blip r:embed="rId759"/>
              <a:stretch>
                <a:fillRect/>
              </a:stretch>
            </p:blipFill>
            <p:spPr>
              <a:xfrm>
                <a:off x="3704459" y="2282224"/>
                <a:ext cx="414720" cy="454320"/>
              </a:xfrm>
              <a:prstGeom prst="rect">
                <a:avLst/>
              </a:prstGeom>
            </p:spPr>
          </p:pic>
        </mc:Fallback>
      </mc:AlternateContent>
      <mc:AlternateContent xmlns:mc="http://schemas.openxmlformats.org/markup-compatibility/2006">
        <mc:Choice xmlns:p14="http://schemas.microsoft.com/office/powerpoint/2010/main" Requires="p14">
          <p:contentPart p14:bwMode="auto" r:id="rId760">
            <p14:nvContentPartPr>
              <p14:cNvPr id="501" name="筆跡 500">
                <a:extLst>
                  <a:ext uri="{FF2B5EF4-FFF2-40B4-BE49-F238E27FC236}">
                    <a16:creationId xmlns:a16="http://schemas.microsoft.com/office/drawing/2014/main" id="{EB60496B-B2D0-4AB9-B1C0-1CD510F8850E}"/>
                  </a:ext>
                </a:extLst>
              </p14:cNvPr>
              <p14:cNvContentPartPr/>
              <p14:nvPr/>
            </p14:nvContentPartPr>
            <p14:xfrm>
              <a:off x="4221059" y="2009704"/>
              <a:ext cx="96840" cy="140040"/>
            </p14:xfrm>
          </p:contentPart>
        </mc:Choice>
        <mc:Fallback>
          <p:pic>
            <p:nvPicPr>
              <p:cNvPr id="501" name="筆跡 500">
                <a:extLst>
                  <a:ext uri="{FF2B5EF4-FFF2-40B4-BE49-F238E27FC236}">
                    <a16:creationId xmlns:a16="http://schemas.microsoft.com/office/drawing/2014/main" id="{EB60496B-B2D0-4AB9-B1C0-1CD510F8850E}"/>
                  </a:ext>
                </a:extLst>
              </p:cNvPr>
              <p:cNvPicPr/>
              <p:nvPr/>
            </p:nvPicPr>
            <p:blipFill>
              <a:blip r:embed="rId761"/>
              <a:stretch>
                <a:fillRect/>
              </a:stretch>
            </p:blipFill>
            <p:spPr>
              <a:xfrm>
                <a:off x="4212419" y="2000704"/>
                <a:ext cx="11448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762">
            <p14:nvContentPartPr>
              <p14:cNvPr id="502" name="筆跡 501">
                <a:extLst>
                  <a:ext uri="{FF2B5EF4-FFF2-40B4-BE49-F238E27FC236}">
                    <a16:creationId xmlns:a16="http://schemas.microsoft.com/office/drawing/2014/main" id="{6B495C73-1E6D-4931-A4D4-F2EB51524F71}"/>
                  </a:ext>
                </a:extLst>
              </p14:cNvPr>
              <p14:cNvContentPartPr/>
              <p14:nvPr/>
            </p14:nvContentPartPr>
            <p14:xfrm>
              <a:off x="4382699" y="1803424"/>
              <a:ext cx="2520" cy="49680"/>
            </p14:xfrm>
          </p:contentPart>
        </mc:Choice>
        <mc:Fallback>
          <p:pic>
            <p:nvPicPr>
              <p:cNvPr id="502" name="筆跡 501">
                <a:extLst>
                  <a:ext uri="{FF2B5EF4-FFF2-40B4-BE49-F238E27FC236}">
                    <a16:creationId xmlns:a16="http://schemas.microsoft.com/office/drawing/2014/main" id="{6B495C73-1E6D-4931-A4D4-F2EB51524F71}"/>
                  </a:ext>
                </a:extLst>
              </p:cNvPr>
              <p:cNvPicPr/>
              <p:nvPr/>
            </p:nvPicPr>
            <p:blipFill>
              <a:blip r:embed="rId763"/>
              <a:stretch>
                <a:fillRect/>
              </a:stretch>
            </p:blipFill>
            <p:spPr>
              <a:xfrm>
                <a:off x="4374059" y="1794424"/>
                <a:ext cx="2016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764">
            <p14:nvContentPartPr>
              <p14:cNvPr id="503" name="筆跡 502">
                <a:extLst>
                  <a:ext uri="{FF2B5EF4-FFF2-40B4-BE49-F238E27FC236}">
                    <a16:creationId xmlns:a16="http://schemas.microsoft.com/office/drawing/2014/main" id="{6977A6AC-1A9A-4814-8053-33298D626C19}"/>
                  </a:ext>
                </a:extLst>
              </p14:cNvPr>
              <p14:cNvContentPartPr/>
              <p14:nvPr/>
            </p14:nvContentPartPr>
            <p14:xfrm>
              <a:off x="4382699" y="1517584"/>
              <a:ext cx="201960" cy="335520"/>
            </p14:xfrm>
          </p:contentPart>
        </mc:Choice>
        <mc:Fallback>
          <p:pic>
            <p:nvPicPr>
              <p:cNvPr id="503" name="筆跡 502">
                <a:extLst>
                  <a:ext uri="{FF2B5EF4-FFF2-40B4-BE49-F238E27FC236}">
                    <a16:creationId xmlns:a16="http://schemas.microsoft.com/office/drawing/2014/main" id="{6977A6AC-1A9A-4814-8053-33298D626C19}"/>
                  </a:ext>
                </a:extLst>
              </p:cNvPr>
              <p:cNvPicPr/>
              <p:nvPr/>
            </p:nvPicPr>
            <p:blipFill>
              <a:blip r:embed="rId765"/>
              <a:stretch>
                <a:fillRect/>
              </a:stretch>
            </p:blipFill>
            <p:spPr>
              <a:xfrm>
                <a:off x="4374059" y="1508584"/>
                <a:ext cx="21960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766">
            <p14:nvContentPartPr>
              <p14:cNvPr id="504" name="筆跡 503">
                <a:extLst>
                  <a:ext uri="{FF2B5EF4-FFF2-40B4-BE49-F238E27FC236}">
                    <a16:creationId xmlns:a16="http://schemas.microsoft.com/office/drawing/2014/main" id="{732E9888-0873-4D9E-988C-0F1251CEA8B7}"/>
                  </a:ext>
                </a:extLst>
              </p14:cNvPr>
              <p14:cNvContentPartPr/>
              <p14:nvPr/>
            </p14:nvContentPartPr>
            <p14:xfrm>
              <a:off x="4672139" y="1468264"/>
              <a:ext cx="42480" cy="2520"/>
            </p14:xfrm>
          </p:contentPart>
        </mc:Choice>
        <mc:Fallback>
          <p:pic>
            <p:nvPicPr>
              <p:cNvPr id="504" name="筆跡 503">
                <a:extLst>
                  <a:ext uri="{FF2B5EF4-FFF2-40B4-BE49-F238E27FC236}">
                    <a16:creationId xmlns:a16="http://schemas.microsoft.com/office/drawing/2014/main" id="{732E9888-0873-4D9E-988C-0F1251CEA8B7}"/>
                  </a:ext>
                </a:extLst>
              </p:cNvPr>
              <p:cNvPicPr/>
              <p:nvPr/>
            </p:nvPicPr>
            <p:blipFill>
              <a:blip r:embed="rId767"/>
              <a:stretch>
                <a:fillRect/>
              </a:stretch>
            </p:blipFill>
            <p:spPr>
              <a:xfrm>
                <a:off x="4663499" y="1459264"/>
                <a:ext cx="6012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768">
            <p14:nvContentPartPr>
              <p14:cNvPr id="505" name="筆跡 504">
                <a:extLst>
                  <a:ext uri="{FF2B5EF4-FFF2-40B4-BE49-F238E27FC236}">
                    <a16:creationId xmlns:a16="http://schemas.microsoft.com/office/drawing/2014/main" id="{7A9802A6-BFEE-43FB-85B1-AC824B2FDB09}"/>
                  </a:ext>
                </a:extLst>
              </p14:cNvPr>
              <p14:cNvContentPartPr/>
              <p14:nvPr/>
            </p14:nvContentPartPr>
            <p14:xfrm>
              <a:off x="4726859" y="1466104"/>
              <a:ext cx="119880" cy="2520"/>
            </p14:xfrm>
          </p:contentPart>
        </mc:Choice>
        <mc:Fallback>
          <p:pic>
            <p:nvPicPr>
              <p:cNvPr id="505" name="筆跡 504">
                <a:extLst>
                  <a:ext uri="{FF2B5EF4-FFF2-40B4-BE49-F238E27FC236}">
                    <a16:creationId xmlns:a16="http://schemas.microsoft.com/office/drawing/2014/main" id="{7A9802A6-BFEE-43FB-85B1-AC824B2FDB09}"/>
                  </a:ext>
                </a:extLst>
              </p:cNvPr>
              <p:cNvPicPr/>
              <p:nvPr/>
            </p:nvPicPr>
            <p:blipFill>
              <a:blip r:embed="rId769"/>
              <a:stretch>
                <a:fillRect/>
              </a:stretch>
            </p:blipFill>
            <p:spPr>
              <a:xfrm>
                <a:off x="4717859" y="1457104"/>
                <a:ext cx="13752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770">
            <p14:nvContentPartPr>
              <p14:cNvPr id="507" name="筆跡 506">
                <a:extLst>
                  <a:ext uri="{FF2B5EF4-FFF2-40B4-BE49-F238E27FC236}">
                    <a16:creationId xmlns:a16="http://schemas.microsoft.com/office/drawing/2014/main" id="{2D41BE18-A81F-4273-9234-F1D09A1B24B5}"/>
                  </a:ext>
                </a:extLst>
              </p14:cNvPr>
              <p14:cNvContentPartPr/>
              <p14:nvPr/>
            </p14:nvContentPartPr>
            <p14:xfrm>
              <a:off x="4743779" y="1405984"/>
              <a:ext cx="145080" cy="140040"/>
            </p14:xfrm>
          </p:contentPart>
        </mc:Choice>
        <mc:Fallback>
          <p:pic>
            <p:nvPicPr>
              <p:cNvPr id="507" name="筆跡 506">
                <a:extLst>
                  <a:ext uri="{FF2B5EF4-FFF2-40B4-BE49-F238E27FC236}">
                    <a16:creationId xmlns:a16="http://schemas.microsoft.com/office/drawing/2014/main" id="{2D41BE18-A81F-4273-9234-F1D09A1B24B5}"/>
                  </a:ext>
                </a:extLst>
              </p:cNvPr>
              <p:cNvPicPr/>
              <p:nvPr/>
            </p:nvPicPr>
            <p:blipFill>
              <a:blip r:embed="rId771"/>
              <a:stretch>
                <a:fillRect/>
              </a:stretch>
            </p:blipFill>
            <p:spPr>
              <a:xfrm>
                <a:off x="4734779" y="1396984"/>
                <a:ext cx="1627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772">
            <p14:nvContentPartPr>
              <p14:cNvPr id="517" name="筆跡 516">
                <a:extLst>
                  <a:ext uri="{FF2B5EF4-FFF2-40B4-BE49-F238E27FC236}">
                    <a16:creationId xmlns:a16="http://schemas.microsoft.com/office/drawing/2014/main" id="{1394640F-352F-4C0D-9130-6FA96D49CF17}"/>
                  </a:ext>
                </a:extLst>
              </p14:cNvPr>
              <p14:cNvContentPartPr/>
              <p14:nvPr/>
            </p14:nvContentPartPr>
            <p14:xfrm>
              <a:off x="4917659" y="1455304"/>
              <a:ext cx="142920" cy="360"/>
            </p14:xfrm>
          </p:contentPart>
        </mc:Choice>
        <mc:Fallback>
          <p:pic>
            <p:nvPicPr>
              <p:cNvPr id="517" name="筆跡 516">
                <a:extLst>
                  <a:ext uri="{FF2B5EF4-FFF2-40B4-BE49-F238E27FC236}">
                    <a16:creationId xmlns:a16="http://schemas.microsoft.com/office/drawing/2014/main" id="{1394640F-352F-4C0D-9130-6FA96D49CF17}"/>
                  </a:ext>
                </a:extLst>
              </p:cNvPr>
              <p:cNvPicPr/>
              <p:nvPr/>
            </p:nvPicPr>
            <p:blipFill>
              <a:blip r:embed="rId773"/>
              <a:stretch>
                <a:fillRect/>
              </a:stretch>
            </p:blipFill>
            <p:spPr>
              <a:xfrm>
                <a:off x="4909019" y="1446304"/>
                <a:ext cx="1605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74">
            <p14:nvContentPartPr>
              <p14:cNvPr id="518" name="筆跡 517">
                <a:extLst>
                  <a:ext uri="{FF2B5EF4-FFF2-40B4-BE49-F238E27FC236}">
                    <a16:creationId xmlns:a16="http://schemas.microsoft.com/office/drawing/2014/main" id="{A31F92FB-EE88-4446-B1F3-164EE0872DB1}"/>
                  </a:ext>
                </a:extLst>
              </p14:cNvPr>
              <p14:cNvContentPartPr/>
              <p14:nvPr/>
            </p14:nvContentPartPr>
            <p14:xfrm>
              <a:off x="4925219" y="1502464"/>
              <a:ext cx="146160" cy="2520"/>
            </p14:xfrm>
          </p:contentPart>
        </mc:Choice>
        <mc:Fallback>
          <p:pic>
            <p:nvPicPr>
              <p:cNvPr id="518" name="筆跡 517">
                <a:extLst>
                  <a:ext uri="{FF2B5EF4-FFF2-40B4-BE49-F238E27FC236}">
                    <a16:creationId xmlns:a16="http://schemas.microsoft.com/office/drawing/2014/main" id="{A31F92FB-EE88-4446-B1F3-164EE0872DB1}"/>
                  </a:ext>
                </a:extLst>
              </p:cNvPr>
              <p:cNvPicPr/>
              <p:nvPr/>
            </p:nvPicPr>
            <p:blipFill>
              <a:blip r:embed="rId775"/>
              <a:stretch>
                <a:fillRect/>
              </a:stretch>
            </p:blipFill>
            <p:spPr>
              <a:xfrm>
                <a:off x="4916219" y="1493824"/>
                <a:ext cx="163800" cy="20160"/>
              </a:xfrm>
              <a:prstGeom prst="rect">
                <a:avLst/>
              </a:prstGeom>
            </p:spPr>
          </p:pic>
        </mc:Fallback>
      </mc:AlternateContent>
      <p:grpSp>
        <p:nvGrpSpPr>
          <p:cNvPr id="529" name="群組 528">
            <a:extLst>
              <a:ext uri="{FF2B5EF4-FFF2-40B4-BE49-F238E27FC236}">
                <a16:creationId xmlns:a16="http://schemas.microsoft.com/office/drawing/2014/main" id="{E54800D3-D6B8-4B32-A772-74DDB5AD1582}"/>
              </a:ext>
            </a:extLst>
          </p:cNvPr>
          <p:cNvGrpSpPr/>
          <p:nvPr/>
        </p:nvGrpSpPr>
        <p:grpSpPr>
          <a:xfrm>
            <a:off x="4921979" y="1753744"/>
            <a:ext cx="776520" cy="490680"/>
            <a:chOff x="4921979" y="1753744"/>
            <a:chExt cx="776520" cy="490680"/>
          </a:xfrm>
        </p:grpSpPr>
        <mc:AlternateContent xmlns:mc="http://schemas.openxmlformats.org/markup-compatibility/2006">
          <mc:Choice xmlns:p14="http://schemas.microsoft.com/office/powerpoint/2010/main" Requires="p14">
            <p:contentPart p14:bwMode="auto" r:id="rId776">
              <p14:nvContentPartPr>
                <p14:cNvPr id="523" name="筆跡 522">
                  <a:extLst>
                    <a:ext uri="{FF2B5EF4-FFF2-40B4-BE49-F238E27FC236}">
                      <a16:creationId xmlns:a16="http://schemas.microsoft.com/office/drawing/2014/main" id="{E2EB6C08-5D8C-4CE1-B702-8762194BBF71}"/>
                    </a:ext>
                  </a:extLst>
                </p14:cNvPr>
                <p14:cNvContentPartPr/>
                <p14:nvPr/>
              </p14:nvContentPartPr>
              <p14:xfrm>
                <a:off x="4921979" y="1970824"/>
                <a:ext cx="220680" cy="4680"/>
              </p14:xfrm>
            </p:contentPart>
          </mc:Choice>
          <mc:Fallback>
            <p:pic>
              <p:nvPicPr>
                <p:cNvPr id="523" name="筆跡 522">
                  <a:extLst>
                    <a:ext uri="{FF2B5EF4-FFF2-40B4-BE49-F238E27FC236}">
                      <a16:creationId xmlns:a16="http://schemas.microsoft.com/office/drawing/2014/main" id="{E2EB6C08-5D8C-4CE1-B702-8762194BBF71}"/>
                    </a:ext>
                  </a:extLst>
                </p:cNvPr>
                <p:cNvPicPr/>
                <p:nvPr/>
              </p:nvPicPr>
              <p:blipFill>
                <a:blip r:embed="rId777"/>
                <a:stretch>
                  <a:fillRect/>
                </a:stretch>
              </p:blipFill>
              <p:spPr>
                <a:xfrm>
                  <a:off x="4913339" y="1962184"/>
                  <a:ext cx="23832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778">
              <p14:nvContentPartPr>
                <p14:cNvPr id="524" name="筆跡 523">
                  <a:extLst>
                    <a:ext uri="{FF2B5EF4-FFF2-40B4-BE49-F238E27FC236}">
                      <a16:creationId xmlns:a16="http://schemas.microsoft.com/office/drawing/2014/main" id="{29D72C4A-25B5-486D-906A-C4EE26A85B5E}"/>
                    </a:ext>
                  </a:extLst>
                </p14:cNvPr>
                <p14:cNvContentPartPr/>
                <p14:nvPr/>
              </p14:nvContentPartPr>
              <p14:xfrm>
                <a:off x="5232659" y="1983784"/>
                <a:ext cx="199800" cy="360"/>
              </p14:xfrm>
            </p:contentPart>
          </mc:Choice>
          <mc:Fallback>
            <p:pic>
              <p:nvPicPr>
                <p:cNvPr id="524" name="筆跡 523">
                  <a:extLst>
                    <a:ext uri="{FF2B5EF4-FFF2-40B4-BE49-F238E27FC236}">
                      <a16:creationId xmlns:a16="http://schemas.microsoft.com/office/drawing/2014/main" id="{29D72C4A-25B5-486D-906A-C4EE26A85B5E}"/>
                    </a:ext>
                  </a:extLst>
                </p:cNvPr>
                <p:cNvPicPr/>
                <p:nvPr/>
              </p:nvPicPr>
              <p:blipFill>
                <a:blip r:embed="rId779"/>
                <a:stretch>
                  <a:fillRect/>
                </a:stretch>
              </p:blipFill>
              <p:spPr>
                <a:xfrm>
                  <a:off x="5223659" y="1975144"/>
                  <a:ext cx="217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80">
              <p14:nvContentPartPr>
                <p14:cNvPr id="525" name="筆跡 524">
                  <a:extLst>
                    <a:ext uri="{FF2B5EF4-FFF2-40B4-BE49-F238E27FC236}">
                      <a16:creationId xmlns:a16="http://schemas.microsoft.com/office/drawing/2014/main" id="{A5AB9DBA-5A9A-4EDC-835C-1E4BF8E851A5}"/>
                    </a:ext>
                  </a:extLst>
                </p14:cNvPr>
                <p14:cNvContentPartPr/>
                <p14:nvPr/>
              </p14:nvContentPartPr>
              <p14:xfrm>
                <a:off x="5263979" y="2078464"/>
                <a:ext cx="153720" cy="165960"/>
              </p14:xfrm>
            </p:contentPart>
          </mc:Choice>
          <mc:Fallback>
            <p:pic>
              <p:nvPicPr>
                <p:cNvPr id="525" name="筆跡 524">
                  <a:extLst>
                    <a:ext uri="{FF2B5EF4-FFF2-40B4-BE49-F238E27FC236}">
                      <a16:creationId xmlns:a16="http://schemas.microsoft.com/office/drawing/2014/main" id="{A5AB9DBA-5A9A-4EDC-835C-1E4BF8E851A5}"/>
                    </a:ext>
                  </a:extLst>
                </p:cNvPr>
                <p:cNvPicPr/>
                <p:nvPr/>
              </p:nvPicPr>
              <p:blipFill>
                <a:blip r:embed="rId781"/>
                <a:stretch>
                  <a:fillRect/>
                </a:stretch>
              </p:blipFill>
              <p:spPr>
                <a:xfrm>
                  <a:off x="5255339" y="2069464"/>
                  <a:ext cx="17136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782">
              <p14:nvContentPartPr>
                <p14:cNvPr id="526" name="筆跡 525">
                  <a:extLst>
                    <a:ext uri="{FF2B5EF4-FFF2-40B4-BE49-F238E27FC236}">
                      <a16:creationId xmlns:a16="http://schemas.microsoft.com/office/drawing/2014/main" id="{C1948DCB-A6A2-41FA-913D-4555D62FE82B}"/>
                    </a:ext>
                  </a:extLst>
                </p14:cNvPr>
                <p14:cNvContentPartPr/>
                <p14:nvPr/>
              </p14:nvContentPartPr>
              <p14:xfrm>
                <a:off x="5291339" y="1753744"/>
                <a:ext cx="149400" cy="127440"/>
              </p14:xfrm>
            </p:contentPart>
          </mc:Choice>
          <mc:Fallback>
            <p:pic>
              <p:nvPicPr>
                <p:cNvPr id="526" name="筆跡 525">
                  <a:extLst>
                    <a:ext uri="{FF2B5EF4-FFF2-40B4-BE49-F238E27FC236}">
                      <a16:creationId xmlns:a16="http://schemas.microsoft.com/office/drawing/2014/main" id="{C1948DCB-A6A2-41FA-913D-4555D62FE82B}"/>
                    </a:ext>
                  </a:extLst>
                </p:cNvPr>
                <p:cNvPicPr/>
                <p:nvPr/>
              </p:nvPicPr>
              <p:blipFill>
                <a:blip r:embed="rId783"/>
                <a:stretch>
                  <a:fillRect/>
                </a:stretch>
              </p:blipFill>
              <p:spPr>
                <a:xfrm>
                  <a:off x="5282339" y="1745104"/>
                  <a:ext cx="1670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784">
              <p14:nvContentPartPr>
                <p14:cNvPr id="528" name="筆跡 527">
                  <a:extLst>
                    <a:ext uri="{FF2B5EF4-FFF2-40B4-BE49-F238E27FC236}">
                      <a16:creationId xmlns:a16="http://schemas.microsoft.com/office/drawing/2014/main" id="{9230FE90-83E5-426A-B3C4-5923132E1762}"/>
                    </a:ext>
                  </a:extLst>
                </p14:cNvPr>
                <p14:cNvContentPartPr/>
                <p14:nvPr/>
              </p14:nvContentPartPr>
              <p14:xfrm>
                <a:off x="5546939" y="1837624"/>
                <a:ext cx="151560" cy="374400"/>
              </p14:xfrm>
            </p:contentPart>
          </mc:Choice>
          <mc:Fallback>
            <p:pic>
              <p:nvPicPr>
                <p:cNvPr id="528" name="筆跡 527">
                  <a:extLst>
                    <a:ext uri="{FF2B5EF4-FFF2-40B4-BE49-F238E27FC236}">
                      <a16:creationId xmlns:a16="http://schemas.microsoft.com/office/drawing/2014/main" id="{9230FE90-83E5-426A-B3C4-5923132E1762}"/>
                    </a:ext>
                  </a:extLst>
                </p:cNvPr>
                <p:cNvPicPr/>
                <p:nvPr/>
              </p:nvPicPr>
              <p:blipFill>
                <a:blip r:embed="rId785"/>
                <a:stretch>
                  <a:fillRect/>
                </a:stretch>
              </p:blipFill>
              <p:spPr>
                <a:xfrm>
                  <a:off x="5537939" y="1828984"/>
                  <a:ext cx="169200" cy="392040"/>
                </a:xfrm>
                <a:prstGeom prst="rect">
                  <a:avLst/>
                </a:prstGeom>
              </p:spPr>
            </p:pic>
          </mc:Fallback>
        </mc:AlternateContent>
      </p:grpSp>
      <p:grpSp>
        <p:nvGrpSpPr>
          <p:cNvPr id="547" name="群組 546">
            <a:extLst>
              <a:ext uri="{FF2B5EF4-FFF2-40B4-BE49-F238E27FC236}">
                <a16:creationId xmlns:a16="http://schemas.microsoft.com/office/drawing/2014/main" id="{D2D9DD24-ACFE-4C32-993F-1FB7524F38B1}"/>
              </a:ext>
            </a:extLst>
          </p:cNvPr>
          <p:cNvGrpSpPr/>
          <p:nvPr/>
        </p:nvGrpSpPr>
        <p:grpSpPr>
          <a:xfrm>
            <a:off x="5774819" y="1824664"/>
            <a:ext cx="2154600" cy="389520"/>
            <a:chOff x="5774819" y="1824664"/>
            <a:chExt cx="2154600" cy="389520"/>
          </a:xfrm>
        </p:grpSpPr>
        <mc:AlternateContent xmlns:mc="http://schemas.openxmlformats.org/markup-compatibility/2006">
          <mc:Choice xmlns:p14="http://schemas.microsoft.com/office/powerpoint/2010/main" Requires="p14">
            <p:contentPart p14:bwMode="auto" r:id="rId786">
              <p14:nvContentPartPr>
                <p14:cNvPr id="530" name="筆跡 529">
                  <a:extLst>
                    <a:ext uri="{FF2B5EF4-FFF2-40B4-BE49-F238E27FC236}">
                      <a16:creationId xmlns:a16="http://schemas.microsoft.com/office/drawing/2014/main" id="{071E9E13-60BF-41B3-AD23-EB7ED2AC5891}"/>
                    </a:ext>
                  </a:extLst>
                </p14:cNvPr>
                <p14:cNvContentPartPr/>
                <p14:nvPr/>
              </p14:nvContentPartPr>
              <p14:xfrm>
                <a:off x="5774819" y="1948864"/>
                <a:ext cx="154800" cy="186120"/>
              </p14:xfrm>
            </p:contentPart>
          </mc:Choice>
          <mc:Fallback>
            <p:pic>
              <p:nvPicPr>
                <p:cNvPr id="530" name="筆跡 529">
                  <a:extLst>
                    <a:ext uri="{FF2B5EF4-FFF2-40B4-BE49-F238E27FC236}">
                      <a16:creationId xmlns:a16="http://schemas.microsoft.com/office/drawing/2014/main" id="{071E9E13-60BF-41B3-AD23-EB7ED2AC5891}"/>
                    </a:ext>
                  </a:extLst>
                </p:cNvPr>
                <p:cNvPicPr/>
                <p:nvPr/>
              </p:nvPicPr>
              <p:blipFill>
                <a:blip r:embed="rId787"/>
                <a:stretch>
                  <a:fillRect/>
                </a:stretch>
              </p:blipFill>
              <p:spPr>
                <a:xfrm>
                  <a:off x="5766179" y="1939864"/>
                  <a:ext cx="17244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788">
              <p14:nvContentPartPr>
                <p14:cNvPr id="531" name="筆跡 530">
                  <a:extLst>
                    <a:ext uri="{FF2B5EF4-FFF2-40B4-BE49-F238E27FC236}">
                      <a16:creationId xmlns:a16="http://schemas.microsoft.com/office/drawing/2014/main" id="{33DCF240-9096-431A-B42F-148AD26794E2}"/>
                    </a:ext>
                  </a:extLst>
                </p14:cNvPr>
                <p14:cNvContentPartPr/>
                <p14:nvPr/>
              </p14:nvContentPartPr>
              <p14:xfrm>
                <a:off x="5998379" y="1824664"/>
                <a:ext cx="111600" cy="116280"/>
              </p14:xfrm>
            </p:contentPart>
          </mc:Choice>
          <mc:Fallback>
            <p:pic>
              <p:nvPicPr>
                <p:cNvPr id="531" name="筆跡 530">
                  <a:extLst>
                    <a:ext uri="{FF2B5EF4-FFF2-40B4-BE49-F238E27FC236}">
                      <a16:creationId xmlns:a16="http://schemas.microsoft.com/office/drawing/2014/main" id="{33DCF240-9096-431A-B42F-148AD26794E2}"/>
                    </a:ext>
                  </a:extLst>
                </p:cNvPr>
                <p:cNvPicPr/>
                <p:nvPr/>
              </p:nvPicPr>
              <p:blipFill>
                <a:blip r:embed="rId789"/>
                <a:stretch>
                  <a:fillRect/>
                </a:stretch>
              </p:blipFill>
              <p:spPr>
                <a:xfrm>
                  <a:off x="5989739" y="1816024"/>
                  <a:ext cx="1292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790">
              <p14:nvContentPartPr>
                <p14:cNvPr id="532" name="筆跡 531">
                  <a:extLst>
                    <a:ext uri="{FF2B5EF4-FFF2-40B4-BE49-F238E27FC236}">
                      <a16:creationId xmlns:a16="http://schemas.microsoft.com/office/drawing/2014/main" id="{4D118A8C-C4D8-4D45-9124-470E176FFDC8}"/>
                    </a:ext>
                  </a:extLst>
                </p14:cNvPr>
                <p14:cNvContentPartPr/>
                <p14:nvPr/>
              </p14:nvContentPartPr>
              <p14:xfrm>
                <a:off x="6139139" y="2020504"/>
                <a:ext cx="142920" cy="7200"/>
              </p14:xfrm>
            </p:contentPart>
          </mc:Choice>
          <mc:Fallback>
            <p:pic>
              <p:nvPicPr>
                <p:cNvPr id="532" name="筆跡 531">
                  <a:extLst>
                    <a:ext uri="{FF2B5EF4-FFF2-40B4-BE49-F238E27FC236}">
                      <a16:creationId xmlns:a16="http://schemas.microsoft.com/office/drawing/2014/main" id="{4D118A8C-C4D8-4D45-9124-470E176FFDC8}"/>
                    </a:ext>
                  </a:extLst>
                </p:cNvPr>
                <p:cNvPicPr/>
                <p:nvPr/>
              </p:nvPicPr>
              <p:blipFill>
                <a:blip r:embed="rId791"/>
                <a:stretch>
                  <a:fillRect/>
                </a:stretch>
              </p:blipFill>
              <p:spPr>
                <a:xfrm>
                  <a:off x="6130139" y="2011504"/>
                  <a:ext cx="16056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792">
              <p14:nvContentPartPr>
                <p14:cNvPr id="533" name="筆跡 532">
                  <a:extLst>
                    <a:ext uri="{FF2B5EF4-FFF2-40B4-BE49-F238E27FC236}">
                      <a16:creationId xmlns:a16="http://schemas.microsoft.com/office/drawing/2014/main" id="{F9B65CED-9AB8-4B3D-B301-81502F65723B}"/>
                    </a:ext>
                  </a:extLst>
                </p14:cNvPr>
                <p14:cNvContentPartPr/>
                <p14:nvPr/>
              </p14:nvContentPartPr>
              <p14:xfrm>
                <a:off x="6193499" y="1945264"/>
                <a:ext cx="13320" cy="140040"/>
              </p14:xfrm>
            </p:contentPart>
          </mc:Choice>
          <mc:Fallback>
            <p:pic>
              <p:nvPicPr>
                <p:cNvPr id="533" name="筆跡 532">
                  <a:extLst>
                    <a:ext uri="{FF2B5EF4-FFF2-40B4-BE49-F238E27FC236}">
                      <a16:creationId xmlns:a16="http://schemas.microsoft.com/office/drawing/2014/main" id="{F9B65CED-9AB8-4B3D-B301-81502F65723B}"/>
                    </a:ext>
                  </a:extLst>
                </p:cNvPr>
                <p:cNvPicPr/>
                <p:nvPr/>
              </p:nvPicPr>
              <p:blipFill>
                <a:blip r:embed="rId793"/>
                <a:stretch>
                  <a:fillRect/>
                </a:stretch>
              </p:blipFill>
              <p:spPr>
                <a:xfrm>
                  <a:off x="6184859" y="1936264"/>
                  <a:ext cx="3096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794">
              <p14:nvContentPartPr>
                <p14:cNvPr id="535" name="筆跡 534">
                  <a:extLst>
                    <a:ext uri="{FF2B5EF4-FFF2-40B4-BE49-F238E27FC236}">
                      <a16:creationId xmlns:a16="http://schemas.microsoft.com/office/drawing/2014/main" id="{60A8B8B0-2801-46AD-AD08-CC5B828E033F}"/>
                    </a:ext>
                  </a:extLst>
                </p14:cNvPr>
                <p14:cNvContentPartPr/>
                <p14:nvPr/>
              </p14:nvContentPartPr>
              <p14:xfrm>
                <a:off x="6344699" y="1943104"/>
                <a:ext cx="239400" cy="201240"/>
              </p14:xfrm>
            </p:contentPart>
          </mc:Choice>
          <mc:Fallback>
            <p:pic>
              <p:nvPicPr>
                <p:cNvPr id="535" name="筆跡 534">
                  <a:extLst>
                    <a:ext uri="{FF2B5EF4-FFF2-40B4-BE49-F238E27FC236}">
                      <a16:creationId xmlns:a16="http://schemas.microsoft.com/office/drawing/2014/main" id="{60A8B8B0-2801-46AD-AD08-CC5B828E033F}"/>
                    </a:ext>
                  </a:extLst>
                </p:cNvPr>
                <p:cNvPicPr/>
                <p:nvPr/>
              </p:nvPicPr>
              <p:blipFill>
                <a:blip r:embed="rId795"/>
                <a:stretch>
                  <a:fillRect/>
                </a:stretch>
              </p:blipFill>
              <p:spPr>
                <a:xfrm>
                  <a:off x="6336059" y="1934104"/>
                  <a:ext cx="25704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796">
              <p14:nvContentPartPr>
                <p14:cNvPr id="536" name="筆跡 535">
                  <a:extLst>
                    <a:ext uri="{FF2B5EF4-FFF2-40B4-BE49-F238E27FC236}">
                      <a16:creationId xmlns:a16="http://schemas.microsoft.com/office/drawing/2014/main" id="{DB296AE9-E287-47A2-BC47-B6C11C7AE4CA}"/>
                    </a:ext>
                  </a:extLst>
                </p14:cNvPr>
                <p14:cNvContentPartPr/>
                <p14:nvPr/>
              </p14:nvContentPartPr>
              <p14:xfrm>
                <a:off x="6615419" y="1850584"/>
                <a:ext cx="109440" cy="114480"/>
              </p14:xfrm>
            </p:contentPart>
          </mc:Choice>
          <mc:Fallback>
            <p:pic>
              <p:nvPicPr>
                <p:cNvPr id="536" name="筆跡 535">
                  <a:extLst>
                    <a:ext uri="{FF2B5EF4-FFF2-40B4-BE49-F238E27FC236}">
                      <a16:creationId xmlns:a16="http://schemas.microsoft.com/office/drawing/2014/main" id="{DB296AE9-E287-47A2-BC47-B6C11C7AE4CA}"/>
                    </a:ext>
                  </a:extLst>
                </p:cNvPr>
                <p:cNvPicPr/>
                <p:nvPr/>
              </p:nvPicPr>
              <p:blipFill>
                <a:blip r:embed="rId797"/>
                <a:stretch>
                  <a:fillRect/>
                </a:stretch>
              </p:blipFill>
              <p:spPr>
                <a:xfrm>
                  <a:off x="6606419" y="1841584"/>
                  <a:ext cx="12708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798">
              <p14:nvContentPartPr>
                <p14:cNvPr id="538" name="筆跡 537">
                  <a:extLst>
                    <a:ext uri="{FF2B5EF4-FFF2-40B4-BE49-F238E27FC236}">
                      <a16:creationId xmlns:a16="http://schemas.microsoft.com/office/drawing/2014/main" id="{4A35AB4B-7A18-414F-A39A-C4A220A6C6D7}"/>
                    </a:ext>
                  </a:extLst>
                </p14:cNvPr>
                <p14:cNvContentPartPr/>
                <p14:nvPr/>
              </p14:nvContentPartPr>
              <p14:xfrm>
                <a:off x="6844019" y="2048224"/>
                <a:ext cx="145080" cy="9000"/>
              </p14:xfrm>
            </p:contentPart>
          </mc:Choice>
          <mc:Fallback>
            <p:pic>
              <p:nvPicPr>
                <p:cNvPr id="538" name="筆跡 537">
                  <a:extLst>
                    <a:ext uri="{FF2B5EF4-FFF2-40B4-BE49-F238E27FC236}">
                      <a16:creationId xmlns:a16="http://schemas.microsoft.com/office/drawing/2014/main" id="{4A35AB4B-7A18-414F-A39A-C4A220A6C6D7}"/>
                    </a:ext>
                  </a:extLst>
                </p:cNvPr>
                <p:cNvPicPr/>
                <p:nvPr/>
              </p:nvPicPr>
              <p:blipFill>
                <a:blip r:embed="rId799"/>
                <a:stretch>
                  <a:fillRect/>
                </a:stretch>
              </p:blipFill>
              <p:spPr>
                <a:xfrm>
                  <a:off x="6835379" y="2039584"/>
                  <a:ext cx="1627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800">
              <p14:nvContentPartPr>
                <p14:cNvPr id="539" name="筆跡 538">
                  <a:extLst>
                    <a:ext uri="{FF2B5EF4-FFF2-40B4-BE49-F238E27FC236}">
                      <a16:creationId xmlns:a16="http://schemas.microsoft.com/office/drawing/2014/main" id="{1752F4A6-DF50-4415-9442-A44EDD7A3CE0}"/>
                    </a:ext>
                  </a:extLst>
                </p14:cNvPr>
                <p14:cNvContentPartPr/>
                <p14:nvPr/>
              </p14:nvContentPartPr>
              <p14:xfrm>
                <a:off x="6904859" y="1983784"/>
                <a:ext cx="23400" cy="116280"/>
              </p14:xfrm>
            </p:contentPart>
          </mc:Choice>
          <mc:Fallback>
            <p:pic>
              <p:nvPicPr>
                <p:cNvPr id="539" name="筆跡 538">
                  <a:extLst>
                    <a:ext uri="{FF2B5EF4-FFF2-40B4-BE49-F238E27FC236}">
                      <a16:creationId xmlns:a16="http://schemas.microsoft.com/office/drawing/2014/main" id="{1752F4A6-DF50-4415-9442-A44EDD7A3CE0}"/>
                    </a:ext>
                  </a:extLst>
                </p:cNvPr>
                <p:cNvPicPr/>
                <p:nvPr/>
              </p:nvPicPr>
              <p:blipFill>
                <a:blip r:embed="rId801"/>
                <a:stretch>
                  <a:fillRect/>
                </a:stretch>
              </p:blipFill>
              <p:spPr>
                <a:xfrm>
                  <a:off x="6896219" y="1975144"/>
                  <a:ext cx="410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802">
              <p14:nvContentPartPr>
                <p14:cNvPr id="541" name="筆跡 540">
                  <a:extLst>
                    <a:ext uri="{FF2B5EF4-FFF2-40B4-BE49-F238E27FC236}">
                      <a16:creationId xmlns:a16="http://schemas.microsoft.com/office/drawing/2014/main" id="{744856B8-02CE-40E9-A919-626CF54B8AD3}"/>
                    </a:ext>
                  </a:extLst>
                </p14:cNvPr>
                <p14:cNvContentPartPr/>
                <p14:nvPr/>
              </p14:nvContentPartPr>
              <p14:xfrm>
                <a:off x="7099619" y="1981624"/>
                <a:ext cx="63720" cy="157320"/>
              </p14:xfrm>
            </p:contentPart>
          </mc:Choice>
          <mc:Fallback>
            <p:pic>
              <p:nvPicPr>
                <p:cNvPr id="541" name="筆跡 540">
                  <a:extLst>
                    <a:ext uri="{FF2B5EF4-FFF2-40B4-BE49-F238E27FC236}">
                      <a16:creationId xmlns:a16="http://schemas.microsoft.com/office/drawing/2014/main" id="{744856B8-02CE-40E9-A919-626CF54B8AD3}"/>
                    </a:ext>
                  </a:extLst>
                </p:cNvPr>
                <p:cNvPicPr/>
                <p:nvPr/>
              </p:nvPicPr>
              <p:blipFill>
                <a:blip r:embed="rId803"/>
                <a:stretch>
                  <a:fillRect/>
                </a:stretch>
              </p:blipFill>
              <p:spPr>
                <a:xfrm>
                  <a:off x="7090619" y="1972624"/>
                  <a:ext cx="813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804">
              <p14:nvContentPartPr>
                <p14:cNvPr id="543" name="筆跡 542">
                  <a:extLst>
                    <a:ext uri="{FF2B5EF4-FFF2-40B4-BE49-F238E27FC236}">
                      <a16:creationId xmlns:a16="http://schemas.microsoft.com/office/drawing/2014/main" id="{6324E0DD-E22B-4BF6-B80D-57D892FA2053}"/>
                    </a:ext>
                  </a:extLst>
                </p14:cNvPr>
                <p14:cNvContentPartPr/>
                <p14:nvPr/>
              </p14:nvContentPartPr>
              <p14:xfrm>
                <a:off x="7272059" y="2035264"/>
                <a:ext cx="128520" cy="124920"/>
              </p14:xfrm>
            </p:contentPart>
          </mc:Choice>
          <mc:Fallback>
            <p:pic>
              <p:nvPicPr>
                <p:cNvPr id="543" name="筆跡 542">
                  <a:extLst>
                    <a:ext uri="{FF2B5EF4-FFF2-40B4-BE49-F238E27FC236}">
                      <a16:creationId xmlns:a16="http://schemas.microsoft.com/office/drawing/2014/main" id="{6324E0DD-E22B-4BF6-B80D-57D892FA2053}"/>
                    </a:ext>
                  </a:extLst>
                </p:cNvPr>
                <p:cNvPicPr/>
                <p:nvPr/>
              </p:nvPicPr>
              <p:blipFill>
                <a:blip r:embed="rId805"/>
                <a:stretch>
                  <a:fillRect/>
                </a:stretch>
              </p:blipFill>
              <p:spPr>
                <a:xfrm>
                  <a:off x="7263419" y="2026624"/>
                  <a:ext cx="14616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806">
              <p14:nvContentPartPr>
                <p14:cNvPr id="544" name="筆跡 543">
                  <a:extLst>
                    <a:ext uri="{FF2B5EF4-FFF2-40B4-BE49-F238E27FC236}">
                      <a16:creationId xmlns:a16="http://schemas.microsoft.com/office/drawing/2014/main" id="{31EE9F53-A4A6-41CF-A2EA-5BF4E8957BEA}"/>
                    </a:ext>
                  </a:extLst>
                </p14:cNvPr>
                <p14:cNvContentPartPr/>
                <p14:nvPr/>
              </p14:nvContentPartPr>
              <p14:xfrm>
                <a:off x="7488419" y="2069824"/>
                <a:ext cx="141120" cy="14040"/>
              </p14:xfrm>
            </p:contentPart>
          </mc:Choice>
          <mc:Fallback>
            <p:pic>
              <p:nvPicPr>
                <p:cNvPr id="544" name="筆跡 543">
                  <a:extLst>
                    <a:ext uri="{FF2B5EF4-FFF2-40B4-BE49-F238E27FC236}">
                      <a16:creationId xmlns:a16="http://schemas.microsoft.com/office/drawing/2014/main" id="{31EE9F53-A4A6-41CF-A2EA-5BF4E8957BEA}"/>
                    </a:ext>
                  </a:extLst>
                </p:cNvPr>
                <p:cNvPicPr/>
                <p:nvPr/>
              </p:nvPicPr>
              <p:blipFill>
                <a:blip r:embed="rId807"/>
                <a:stretch>
                  <a:fillRect/>
                </a:stretch>
              </p:blipFill>
              <p:spPr>
                <a:xfrm>
                  <a:off x="7479419" y="2060824"/>
                  <a:ext cx="15876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808">
              <p14:nvContentPartPr>
                <p14:cNvPr id="545" name="筆跡 544">
                  <a:extLst>
                    <a:ext uri="{FF2B5EF4-FFF2-40B4-BE49-F238E27FC236}">
                      <a16:creationId xmlns:a16="http://schemas.microsoft.com/office/drawing/2014/main" id="{D22209C4-7BD7-49A2-BEA3-A4E4933DCBCA}"/>
                    </a:ext>
                  </a:extLst>
                </p14:cNvPr>
                <p14:cNvContentPartPr/>
                <p14:nvPr/>
              </p14:nvContentPartPr>
              <p14:xfrm>
                <a:off x="7759139" y="2020504"/>
                <a:ext cx="12960" cy="103320"/>
              </p14:xfrm>
            </p:contentPart>
          </mc:Choice>
          <mc:Fallback>
            <p:pic>
              <p:nvPicPr>
                <p:cNvPr id="545" name="筆跡 544">
                  <a:extLst>
                    <a:ext uri="{FF2B5EF4-FFF2-40B4-BE49-F238E27FC236}">
                      <a16:creationId xmlns:a16="http://schemas.microsoft.com/office/drawing/2014/main" id="{D22209C4-7BD7-49A2-BEA3-A4E4933DCBCA}"/>
                    </a:ext>
                  </a:extLst>
                </p:cNvPr>
                <p:cNvPicPr/>
                <p:nvPr/>
              </p:nvPicPr>
              <p:blipFill>
                <a:blip r:embed="rId809"/>
                <a:stretch>
                  <a:fillRect/>
                </a:stretch>
              </p:blipFill>
              <p:spPr>
                <a:xfrm>
                  <a:off x="7750139" y="2011504"/>
                  <a:ext cx="3060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810">
              <p14:nvContentPartPr>
                <p14:cNvPr id="546" name="筆跡 545">
                  <a:extLst>
                    <a:ext uri="{FF2B5EF4-FFF2-40B4-BE49-F238E27FC236}">
                      <a16:creationId xmlns:a16="http://schemas.microsoft.com/office/drawing/2014/main" id="{E0D2817B-AE2B-4961-828D-99A6C18B6BCE}"/>
                    </a:ext>
                  </a:extLst>
                </p14:cNvPr>
                <p14:cNvContentPartPr/>
                <p14:nvPr/>
              </p14:nvContentPartPr>
              <p14:xfrm>
                <a:off x="7840859" y="1988104"/>
                <a:ext cx="88560" cy="226080"/>
              </p14:xfrm>
            </p:contentPart>
          </mc:Choice>
          <mc:Fallback>
            <p:pic>
              <p:nvPicPr>
                <p:cNvPr id="546" name="筆跡 545">
                  <a:extLst>
                    <a:ext uri="{FF2B5EF4-FFF2-40B4-BE49-F238E27FC236}">
                      <a16:creationId xmlns:a16="http://schemas.microsoft.com/office/drawing/2014/main" id="{E0D2817B-AE2B-4961-828D-99A6C18B6BCE}"/>
                    </a:ext>
                  </a:extLst>
                </p:cNvPr>
                <p:cNvPicPr/>
                <p:nvPr/>
              </p:nvPicPr>
              <p:blipFill>
                <a:blip r:embed="rId811"/>
                <a:stretch>
                  <a:fillRect/>
                </a:stretch>
              </p:blipFill>
              <p:spPr>
                <a:xfrm>
                  <a:off x="7832219" y="1979104"/>
                  <a:ext cx="106200" cy="243720"/>
                </a:xfrm>
                <a:prstGeom prst="rect">
                  <a:avLst/>
                </a:prstGeom>
              </p:spPr>
            </p:pic>
          </mc:Fallback>
        </mc:AlternateContent>
      </p:grpSp>
      <p:grpSp>
        <p:nvGrpSpPr>
          <p:cNvPr id="550" name="群組 549">
            <a:extLst>
              <a:ext uri="{FF2B5EF4-FFF2-40B4-BE49-F238E27FC236}">
                <a16:creationId xmlns:a16="http://schemas.microsoft.com/office/drawing/2014/main" id="{EB353230-3C61-4ADB-8A09-41C8E3D92645}"/>
              </a:ext>
            </a:extLst>
          </p:cNvPr>
          <p:cNvGrpSpPr/>
          <p:nvPr/>
        </p:nvGrpSpPr>
        <p:grpSpPr>
          <a:xfrm>
            <a:off x="8010779" y="1891264"/>
            <a:ext cx="441360" cy="316440"/>
            <a:chOff x="8010779" y="1891264"/>
            <a:chExt cx="441360" cy="316440"/>
          </a:xfrm>
        </p:grpSpPr>
        <mc:AlternateContent xmlns:mc="http://schemas.openxmlformats.org/markup-compatibility/2006">
          <mc:Choice xmlns:p14="http://schemas.microsoft.com/office/powerpoint/2010/main" Requires="p14">
            <p:contentPart p14:bwMode="auto" r:id="rId812">
              <p14:nvContentPartPr>
                <p14:cNvPr id="548" name="筆跡 547">
                  <a:extLst>
                    <a:ext uri="{FF2B5EF4-FFF2-40B4-BE49-F238E27FC236}">
                      <a16:creationId xmlns:a16="http://schemas.microsoft.com/office/drawing/2014/main" id="{43F5E89B-9C15-4F80-B33E-419D6B5E188D}"/>
                    </a:ext>
                  </a:extLst>
                </p14:cNvPr>
                <p14:cNvContentPartPr/>
                <p14:nvPr/>
              </p14:nvContentPartPr>
              <p14:xfrm>
                <a:off x="8010779" y="1996744"/>
                <a:ext cx="291960" cy="210960"/>
              </p14:xfrm>
            </p:contentPart>
          </mc:Choice>
          <mc:Fallback>
            <p:pic>
              <p:nvPicPr>
                <p:cNvPr id="548" name="筆跡 547">
                  <a:extLst>
                    <a:ext uri="{FF2B5EF4-FFF2-40B4-BE49-F238E27FC236}">
                      <a16:creationId xmlns:a16="http://schemas.microsoft.com/office/drawing/2014/main" id="{43F5E89B-9C15-4F80-B33E-419D6B5E188D}"/>
                    </a:ext>
                  </a:extLst>
                </p:cNvPr>
                <p:cNvPicPr/>
                <p:nvPr/>
              </p:nvPicPr>
              <p:blipFill>
                <a:blip r:embed="rId813"/>
                <a:stretch>
                  <a:fillRect/>
                </a:stretch>
              </p:blipFill>
              <p:spPr>
                <a:xfrm>
                  <a:off x="8002139" y="1987744"/>
                  <a:ext cx="30960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814">
              <p14:nvContentPartPr>
                <p14:cNvPr id="549" name="筆跡 548">
                  <a:extLst>
                    <a:ext uri="{FF2B5EF4-FFF2-40B4-BE49-F238E27FC236}">
                      <a16:creationId xmlns:a16="http://schemas.microsoft.com/office/drawing/2014/main" id="{1009303E-0EB9-400B-BFE2-6357CE8A3C37}"/>
                    </a:ext>
                  </a:extLst>
                </p14:cNvPr>
                <p14:cNvContentPartPr/>
                <p14:nvPr/>
              </p14:nvContentPartPr>
              <p14:xfrm>
                <a:off x="8361419" y="1891264"/>
                <a:ext cx="90720" cy="116280"/>
              </p14:xfrm>
            </p:contentPart>
          </mc:Choice>
          <mc:Fallback>
            <p:pic>
              <p:nvPicPr>
                <p:cNvPr id="549" name="筆跡 548">
                  <a:extLst>
                    <a:ext uri="{FF2B5EF4-FFF2-40B4-BE49-F238E27FC236}">
                      <a16:creationId xmlns:a16="http://schemas.microsoft.com/office/drawing/2014/main" id="{1009303E-0EB9-400B-BFE2-6357CE8A3C37}"/>
                    </a:ext>
                  </a:extLst>
                </p:cNvPr>
                <p:cNvPicPr/>
                <p:nvPr/>
              </p:nvPicPr>
              <p:blipFill>
                <a:blip r:embed="rId815"/>
                <a:stretch>
                  <a:fillRect/>
                </a:stretch>
              </p:blipFill>
              <p:spPr>
                <a:xfrm>
                  <a:off x="8352419" y="1882624"/>
                  <a:ext cx="108360" cy="133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16">
            <p14:nvContentPartPr>
              <p14:cNvPr id="551" name="筆跡 550">
                <a:extLst>
                  <a:ext uri="{FF2B5EF4-FFF2-40B4-BE49-F238E27FC236}">
                    <a16:creationId xmlns:a16="http://schemas.microsoft.com/office/drawing/2014/main" id="{9125F34E-B0DE-4ACE-ACC6-2BD5E54CD85D}"/>
                  </a:ext>
                </a:extLst>
              </p14:cNvPr>
              <p14:cNvContentPartPr/>
              <p14:nvPr/>
            </p14:nvContentPartPr>
            <p14:xfrm>
              <a:off x="8605859" y="1854904"/>
              <a:ext cx="91800" cy="464400"/>
            </p14:xfrm>
          </p:contentPart>
        </mc:Choice>
        <mc:Fallback>
          <p:pic>
            <p:nvPicPr>
              <p:cNvPr id="551" name="筆跡 550">
                <a:extLst>
                  <a:ext uri="{FF2B5EF4-FFF2-40B4-BE49-F238E27FC236}">
                    <a16:creationId xmlns:a16="http://schemas.microsoft.com/office/drawing/2014/main" id="{9125F34E-B0DE-4ACE-ACC6-2BD5E54CD85D}"/>
                  </a:ext>
                </a:extLst>
              </p:cNvPr>
              <p:cNvPicPr/>
              <p:nvPr/>
            </p:nvPicPr>
            <p:blipFill>
              <a:blip r:embed="rId817"/>
              <a:stretch>
                <a:fillRect/>
              </a:stretch>
            </p:blipFill>
            <p:spPr>
              <a:xfrm>
                <a:off x="8596859" y="1845904"/>
                <a:ext cx="109440" cy="482040"/>
              </a:xfrm>
              <a:prstGeom prst="rect">
                <a:avLst/>
              </a:prstGeom>
            </p:spPr>
          </p:pic>
        </mc:Fallback>
      </mc:AlternateContent>
      <mc:AlternateContent xmlns:mc="http://schemas.openxmlformats.org/markup-compatibility/2006">
        <mc:Choice xmlns:p14="http://schemas.microsoft.com/office/powerpoint/2010/main" Requires="p14">
          <p:contentPart p14:bwMode="auto" r:id="rId818">
            <p14:nvContentPartPr>
              <p14:cNvPr id="483" name="筆跡 482">
                <a:extLst>
                  <a:ext uri="{FF2B5EF4-FFF2-40B4-BE49-F238E27FC236}">
                    <a16:creationId xmlns:a16="http://schemas.microsoft.com/office/drawing/2014/main" id="{7B51394D-9FB8-47CF-9E25-5D90B550E2B1}"/>
                  </a:ext>
                </a:extLst>
              </p14:cNvPr>
              <p14:cNvContentPartPr/>
              <p14:nvPr/>
            </p14:nvContentPartPr>
            <p14:xfrm>
              <a:off x="5870579" y="2991424"/>
              <a:ext cx="67680" cy="344160"/>
            </p14:xfrm>
          </p:contentPart>
        </mc:Choice>
        <mc:Fallback>
          <p:pic>
            <p:nvPicPr>
              <p:cNvPr id="483" name="筆跡 482">
                <a:extLst>
                  <a:ext uri="{FF2B5EF4-FFF2-40B4-BE49-F238E27FC236}">
                    <a16:creationId xmlns:a16="http://schemas.microsoft.com/office/drawing/2014/main" id="{7B51394D-9FB8-47CF-9E25-5D90B550E2B1}"/>
                  </a:ext>
                </a:extLst>
              </p:cNvPr>
              <p:cNvPicPr/>
              <p:nvPr/>
            </p:nvPicPr>
            <p:blipFill>
              <a:blip r:embed="rId819"/>
              <a:stretch>
                <a:fillRect/>
              </a:stretch>
            </p:blipFill>
            <p:spPr>
              <a:xfrm>
                <a:off x="5861579" y="2982784"/>
                <a:ext cx="8532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820">
            <p14:nvContentPartPr>
              <p14:cNvPr id="480" name="筆跡 479">
                <a:extLst>
                  <a:ext uri="{FF2B5EF4-FFF2-40B4-BE49-F238E27FC236}">
                    <a16:creationId xmlns:a16="http://schemas.microsoft.com/office/drawing/2014/main" id="{8A8C859E-2D10-4926-9857-105B2656E73B}"/>
                  </a:ext>
                </a:extLst>
              </p14:cNvPr>
              <p14:cNvContentPartPr/>
              <p14:nvPr/>
            </p14:nvContentPartPr>
            <p14:xfrm>
              <a:off x="5370899" y="2774344"/>
              <a:ext cx="88560" cy="13320"/>
            </p14:xfrm>
          </p:contentPart>
        </mc:Choice>
        <mc:Fallback>
          <p:pic>
            <p:nvPicPr>
              <p:cNvPr id="480" name="筆跡 479">
                <a:extLst>
                  <a:ext uri="{FF2B5EF4-FFF2-40B4-BE49-F238E27FC236}">
                    <a16:creationId xmlns:a16="http://schemas.microsoft.com/office/drawing/2014/main" id="{8A8C859E-2D10-4926-9857-105B2656E73B}"/>
                  </a:ext>
                </a:extLst>
              </p:cNvPr>
              <p:cNvPicPr/>
              <p:nvPr/>
            </p:nvPicPr>
            <p:blipFill>
              <a:blip r:embed="rId821"/>
              <a:stretch>
                <a:fillRect/>
              </a:stretch>
            </p:blipFill>
            <p:spPr>
              <a:xfrm>
                <a:off x="5362259" y="2765704"/>
                <a:ext cx="1062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822">
            <p14:nvContentPartPr>
              <p14:cNvPr id="481" name="筆跡 480">
                <a:extLst>
                  <a:ext uri="{FF2B5EF4-FFF2-40B4-BE49-F238E27FC236}">
                    <a16:creationId xmlns:a16="http://schemas.microsoft.com/office/drawing/2014/main" id="{AB09C4C5-13FE-4701-BBD5-BDCC29265889}"/>
                  </a:ext>
                </a:extLst>
              </p14:cNvPr>
              <p14:cNvContentPartPr/>
              <p14:nvPr/>
            </p14:nvContentPartPr>
            <p14:xfrm>
              <a:off x="5370899" y="2774344"/>
              <a:ext cx="220680" cy="26280"/>
            </p14:xfrm>
          </p:contentPart>
        </mc:Choice>
        <mc:Fallback>
          <p:pic>
            <p:nvPicPr>
              <p:cNvPr id="481" name="筆跡 480">
                <a:extLst>
                  <a:ext uri="{FF2B5EF4-FFF2-40B4-BE49-F238E27FC236}">
                    <a16:creationId xmlns:a16="http://schemas.microsoft.com/office/drawing/2014/main" id="{AB09C4C5-13FE-4701-BBD5-BDCC29265889}"/>
                  </a:ext>
                </a:extLst>
              </p:cNvPr>
              <p:cNvPicPr/>
              <p:nvPr/>
            </p:nvPicPr>
            <p:blipFill>
              <a:blip r:embed="rId823"/>
              <a:stretch>
                <a:fillRect/>
              </a:stretch>
            </p:blipFill>
            <p:spPr>
              <a:xfrm>
                <a:off x="5362259" y="2765704"/>
                <a:ext cx="2383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824">
            <p14:nvContentPartPr>
              <p14:cNvPr id="482" name="筆跡 481">
                <a:extLst>
                  <a:ext uri="{FF2B5EF4-FFF2-40B4-BE49-F238E27FC236}">
                    <a16:creationId xmlns:a16="http://schemas.microsoft.com/office/drawing/2014/main" id="{3F86B0A9-80A3-41DF-9949-AEA50A95820B}"/>
                  </a:ext>
                </a:extLst>
              </p14:cNvPr>
              <p14:cNvContentPartPr/>
              <p14:nvPr/>
            </p14:nvContentPartPr>
            <p14:xfrm>
              <a:off x="5715059" y="2858224"/>
              <a:ext cx="50760" cy="34560"/>
            </p14:xfrm>
          </p:contentPart>
        </mc:Choice>
        <mc:Fallback>
          <p:pic>
            <p:nvPicPr>
              <p:cNvPr id="482" name="筆跡 481">
                <a:extLst>
                  <a:ext uri="{FF2B5EF4-FFF2-40B4-BE49-F238E27FC236}">
                    <a16:creationId xmlns:a16="http://schemas.microsoft.com/office/drawing/2014/main" id="{3F86B0A9-80A3-41DF-9949-AEA50A95820B}"/>
                  </a:ext>
                </a:extLst>
              </p:cNvPr>
              <p:cNvPicPr/>
              <p:nvPr/>
            </p:nvPicPr>
            <p:blipFill>
              <a:blip r:embed="rId825"/>
              <a:stretch>
                <a:fillRect/>
              </a:stretch>
            </p:blipFill>
            <p:spPr>
              <a:xfrm>
                <a:off x="5706419" y="2849584"/>
                <a:ext cx="6840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826">
            <p14:nvContentPartPr>
              <p14:cNvPr id="475" name="筆跡 474">
                <a:extLst>
                  <a:ext uri="{FF2B5EF4-FFF2-40B4-BE49-F238E27FC236}">
                    <a16:creationId xmlns:a16="http://schemas.microsoft.com/office/drawing/2014/main" id="{EF6CA419-91E2-41DC-9583-7499A0DD245C}"/>
                  </a:ext>
                </a:extLst>
              </p14:cNvPr>
              <p14:cNvContentPartPr/>
              <p14:nvPr/>
            </p14:nvContentPartPr>
            <p14:xfrm>
              <a:off x="4609499" y="2344864"/>
              <a:ext cx="360" cy="107640"/>
            </p14:xfrm>
          </p:contentPart>
        </mc:Choice>
        <mc:Fallback>
          <p:pic>
            <p:nvPicPr>
              <p:cNvPr id="475" name="筆跡 474">
                <a:extLst>
                  <a:ext uri="{FF2B5EF4-FFF2-40B4-BE49-F238E27FC236}">
                    <a16:creationId xmlns:a16="http://schemas.microsoft.com/office/drawing/2014/main" id="{EF6CA419-91E2-41DC-9583-7499A0DD245C}"/>
                  </a:ext>
                </a:extLst>
              </p:cNvPr>
              <p:cNvPicPr/>
              <p:nvPr/>
            </p:nvPicPr>
            <p:blipFill>
              <a:blip r:embed="rId827"/>
              <a:stretch>
                <a:fillRect/>
              </a:stretch>
            </p:blipFill>
            <p:spPr>
              <a:xfrm>
                <a:off x="4600499" y="2335864"/>
                <a:ext cx="1800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828">
            <p14:nvContentPartPr>
              <p14:cNvPr id="476" name="筆跡 475">
                <a:extLst>
                  <a:ext uri="{FF2B5EF4-FFF2-40B4-BE49-F238E27FC236}">
                    <a16:creationId xmlns:a16="http://schemas.microsoft.com/office/drawing/2014/main" id="{FF716653-BA5E-4E80-B331-B5D15E89FC43}"/>
                  </a:ext>
                </a:extLst>
              </p14:cNvPr>
              <p14:cNvContentPartPr/>
              <p14:nvPr/>
            </p14:nvContentPartPr>
            <p14:xfrm>
              <a:off x="4642979" y="2546824"/>
              <a:ext cx="67680" cy="9000"/>
            </p14:xfrm>
          </p:contentPart>
        </mc:Choice>
        <mc:Fallback>
          <p:pic>
            <p:nvPicPr>
              <p:cNvPr id="476" name="筆跡 475">
                <a:extLst>
                  <a:ext uri="{FF2B5EF4-FFF2-40B4-BE49-F238E27FC236}">
                    <a16:creationId xmlns:a16="http://schemas.microsoft.com/office/drawing/2014/main" id="{FF716653-BA5E-4E80-B331-B5D15E89FC43}"/>
                  </a:ext>
                </a:extLst>
              </p:cNvPr>
              <p:cNvPicPr/>
              <p:nvPr/>
            </p:nvPicPr>
            <p:blipFill>
              <a:blip r:embed="rId829"/>
              <a:stretch>
                <a:fillRect/>
              </a:stretch>
            </p:blipFill>
            <p:spPr>
              <a:xfrm>
                <a:off x="4633979" y="2537824"/>
                <a:ext cx="853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830">
            <p14:nvContentPartPr>
              <p14:cNvPr id="477" name="筆跡 476">
                <a:extLst>
                  <a:ext uri="{FF2B5EF4-FFF2-40B4-BE49-F238E27FC236}">
                    <a16:creationId xmlns:a16="http://schemas.microsoft.com/office/drawing/2014/main" id="{E87124CD-DB4E-45D5-B9FD-DECE472D7FA2}"/>
                  </a:ext>
                </a:extLst>
              </p14:cNvPr>
              <p14:cNvContentPartPr/>
              <p14:nvPr/>
            </p14:nvContentPartPr>
            <p14:xfrm>
              <a:off x="4642979" y="2548984"/>
              <a:ext cx="214560" cy="54000"/>
            </p14:xfrm>
          </p:contentPart>
        </mc:Choice>
        <mc:Fallback>
          <p:pic>
            <p:nvPicPr>
              <p:cNvPr id="477" name="筆跡 476">
                <a:extLst>
                  <a:ext uri="{FF2B5EF4-FFF2-40B4-BE49-F238E27FC236}">
                    <a16:creationId xmlns:a16="http://schemas.microsoft.com/office/drawing/2014/main" id="{E87124CD-DB4E-45D5-B9FD-DECE472D7FA2}"/>
                  </a:ext>
                </a:extLst>
              </p:cNvPr>
              <p:cNvPicPr/>
              <p:nvPr/>
            </p:nvPicPr>
            <p:blipFill>
              <a:blip r:embed="rId831"/>
              <a:stretch>
                <a:fillRect/>
              </a:stretch>
            </p:blipFill>
            <p:spPr>
              <a:xfrm>
                <a:off x="4633979" y="2539984"/>
                <a:ext cx="2322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832">
            <p14:nvContentPartPr>
              <p14:cNvPr id="478" name="筆跡 477">
                <a:extLst>
                  <a:ext uri="{FF2B5EF4-FFF2-40B4-BE49-F238E27FC236}">
                    <a16:creationId xmlns:a16="http://schemas.microsoft.com/office/drawing/2014/main" id="{28065388-1CEA-4AD2-BDBB-EB492CBAA789}"/>
                  </a:ext>
                </a:extLst>
              </p14:cNvPr>
              <p14:cNvContentPartPr/>
              <p14:nvPr/>
            </p14:nvContentPartPr>
            <p14:xfrm>
              <a:off x="4953659" y="2626384"/>
              <a:ext cx="101160" cy="6840"/>
            </p14:xfrm>
          </p:contentPart>
        </mc:Choice>
        <mc:Fallback>
          <p:pic>
            <p:nvPicPr>
              <p:cNvPr id="478" name="筆跡 477">
                <a:extLst>
                  <a:ext uri="{FF2B5EF4-FFF2-40B4-BE49-F238E27FC236}">
                    <a16:creationId xmlns:a16="http://schemas.microsoft.com/office/drawing/2014/main" id="{28065388-1CEA-4AD2-BDBB-EB492CBAA789}"/>
                  </a:ext>
                </a:extLst>
              </p:cNvPr>
              <p:cNvPicPr/>
              <p:nvPr/>
            </p:nvPicPr>
            <p:blipFill>
              <a:blip r:embed="rId833"/>
              <a:stretch>
                <a:fillRect/>
              </a:stretch>
            </p:blipFill>
            <p:spPr>
              <a:xfrm>
                <a:off x="4944659" y="2617384"/>
                <a:ext cx="1188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834">
            <p14:nvContentPartPr>
              <p14:cNvPr id="479" name="筆跡 478">
                <a:extLst>
                  <a:ext uri="{FF2B5EF4-FFF2-40B4-BE49-F238E27FC236}">
                    <a16:creationId xmlns:a16="http://schemas.microsoft.com/office/drawing/2014/main" id="{71C77F65-AC5E-4B14-9A36-B8CDD9BCC367}"/>
                  </a:ext>
                </a:extLst>
              </p14:cNvPr>
              <p14:cNvContentPartPr/>
              <p14:nvPr/>
            </p14:nvContentPartPr>
            <p14:xfrm>
              <a:off x="5171819" y="2675704"/>
              <a:ext cx="38160" cy="17640"/>
            </p14:xfrm>
          </p:contentPart>
        </mc:Choice>
        <mc:Fallback>
          <p:pic>
            <p:nvPicPr>
              <p:cNvPr id="479" name="筆跡 478">
                <a:extLst>
                  <a:ext uri="{FF2B5EF4-FFF2-40B4-BE49-F238E27FC236}">
                    <a16:creationId xmlns:a16="http://schemas.microsoft.com/office/drawing/2014/main" id="{71C77F65-AC5E-4B14-9A36-B8CDD9BCC367}"/>
                  </a:ext>
                </a:extLst>
              </p:cNvPr>
              <p:cNvPicPr/>
              <p:nvPr/>
            </p:nvPicPr>
            <p:blipFill>
              <a:blip r:embed="rId835"/>
              <a:stretch>
                <a:fillRect/>
              </a:stretch>
            </p:blipFill>
            <p:spPr>
              <a:xfrm>
                <a:off x="5162819" y="2666704"/>
                <a:ext cx="558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836">
            <p14:nvContentPartPr>
              <p14:cNvPr id="552" name="筆跡 551">
                <a:extLst>
                  <a:ext uri="{FF2B5EF4-FFF2-40B4-BE49-F238E27FC236}">
                    <a16:creationId xmlns:a16="http://schemas.microsoft.com/office/drawing/2014/main" id="{EBD717F2-C1D2-44FB-96EF-3D3DDB75FEB7}"/>
                  </a:ext>
                </a:extLst>
              </p14:cNvPr>
              <p14:cNvContentPartPr/>
              <p14:nvPr/>
            </p14:nvContentPartPr>
            <p14:xfrm>
              <a:off x="5045819" y="2527384"/>
              <a:ext cx="239400" cy="46440"/>
            </p14:xfrm>
          </p:contentPart>
        </mc:Choice>
        <mc:Fallback>
          <p:pic>
            <p:nvPicPr>
              <p:cNvPr id="552" name="筆跡 551">
                <a:extLst>
                  <a:ext uri="{FF2B5EF4-FFF2-40B4-BE49-F238E27FC236}">
                    <a16:creationId xmlns:a16="http://schemas.microsoft.com/office/drawing/2014/main" id="{EBD717F2-C1D2-44FB-96EF-3D3DDB75FEB7}"/>
                  </a:ext>
                </a:extLst>
              </p:cNvPr>
              <p:cNvPicPr/>
              <p:nvPr/>
            </p:nvPicPr>
            <p:blipFill>
              <a:blip r:embed="rId837"/>
              <a:stretch>
                <a:fillRect/>
              </a:stretch>
            </p:blipFill>
            <p:spPr>
              <a:xfrm>
                <a:off x="5036819" y="2518744"/>
                <a:ext cx="25704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838">
            <p14:nvContentPartPr>
              <p14:cNvPr id="553" name="筆跡 552">
                <a:extLst>
                  <a:ext uri="{FF2B5EF4-FFF2-40B4-BE49-F238E27FC236}">
                    <a16:creationId xmlns:a16="http://schemas.microsoft.com/office/drawing/2014/main" id="{83EF77E5-5528-46D8-9389-DB0B3729E351}"/>
                  </a:ext>
                </a:extLst>
              </p14:cNvPr>
              <p14:cNvContentPartPr/>
              <p14:nvPr/>
            </p14:nvContentPartPr>
            <p14:xfrm>
              <a:off x="5175779" y="2497504"/>
              <a:ext cx="2520" cy="189360"/>
            </p14:xfrm>
          </p:contentPart>
        </mc:Choice>
        <mc:Fallback>
          <p:pic>
            <p:nvPicPr>
              <p:cNvPr id="553" name="筆跡 552">
                <a:extLst>
                  <a:ext uri="{FF2B5EF4-FFF2-40B4-BE49-F238E27FC236}">
                    <a16:creationId xmlns:a16="http://schemas.microsoft.com/office/drawing/2014/main" id="{83EF77E5-5528-46D8-9389-DB0B3729E351}"/>
                  </a:ext>
                </a:extLst>
              </p:cNvPr>
              <p:cNvPicPr/>
              <p:nvPr/>
            </p:nvPicPr>
            <p:blipFill>
              <a:blip r:embed="rId839"/>
              <a:stretch>
                <a:fillRect/>
              </a:stretch>
            </p:blipFill>
            <p:spPr>
              <a:xfrm>
                <a:off x="5167139" y="2488504"/>
                <a:ext cx="2016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840">
            <p14:nvContentPartPr>
              <p14:cNvPr id="554" name="筆跡 553">
                <a:extLst>
                  <a:ext uri="{FF2B5EF4-FFF2-40B4-BE49-F238E27FC236}">
                    <a16:creationId xmlns:a16="http://schemas.microsoft.com/office/drawing/2014/main" id="{290F11F1-085D-44E2-A958-A0C5ABEFCC2D}"/>
                  </a:ext>
                </a:extLst>
              </p14:cNvPr>
              <p14:cNvContentPartPr/>
              <p14:nvPr/>
            </p14:nvContentPartPr>
            <p14:xfrm>
              <a:off x="5419499" y="2551144"/>
              <a:ext cx="331920" cy="27000"/>
            </p14:xfrm>
          </p:contentPart>
        </mc:Choice>
        <mc:Fallback>
          <p:pic>
            <p:nvPicPr>
              <p:cNvPr id="554" name="筆跡 553">
                <a:extLst>
                  <a:ext uri="{FF2B5EF4-FFF2-40B4-BE49-F238E27FC236}">
                    <a16:creationId xmlns:a16="http://schemas.microsoft.com/office/drawing/2014/main" id="{290F11F1-085D-44E2-A958-A0C5ABEFCC2D}"/>
                  </a:ext>
                </a:extLst>
              </p:cNvPr>
              <p:cNvPicPr/>
              <p:nvPr/>
            </p:nvPicPr>
            <p:blipFill>
              <a:blip r:embed="rId841"/>
              <a:stretch>
                <a:fillRect/>
              </a:stretch>
            </p:blipFill>
            <p:spPr>
              <a:xfrm>
                <a:off x="5410499" y="2542144"/>
                <a:ext cx="3495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842">
            <p14:nvContentPartPr>
              <p14:cNvPr id="555" name="筆跡 554">
                <a:extLst>
                  <a:ext uri="{FF2B5EF4-FFF2-40B4-BE49-F238E27FC236}">
                    <a16:creationId xmlns:a16="http://schemas.microsoft.com/office/drawing/2014/main" id="{E7F5E6A4-4B11-455F-B3EC-CC2AAD533E23}"/>
                  </a:ext>
                </a:extLst>
              </p14:cNvPr>
              <p14:cNvContentPartPr/>
              <p14:nvPr/>
            </p14:nvContentPartPr>
            <p14:xfrm>
              <a:off x="5519939" y="2643304"/>
              <a:ext cx="130680" cy="193680"/>
            </p14:xfrm>
          </p:contentPart>
        </mc:Choice>
        <mc:Fallback>
          <p:pic>
            <p:nvPicPr>
              <p:cNvPr id="555" name="筆跡 554">
                <a:extLst>
                  <a:ext uri="{FF2B5EF4-FFF2-40B4-BE49-F238E27FC236}">
                    <a16:creationId xmlns:a16="http://schemas.microsoft.com/office/drawing/2014/main" id="{E7F5E6A4-4B11-455F-B3EC-CC2AAD533E23}"/>
                  </a:ext>
                </a:extLst>
              </p:cNvPr>
              <p:cNvPicPr/>
              <p:nvPr/>
            </p:nvPicPr>
            <p:blipFill>
              <a:blip r:embed="rId843"/>
              <a:stretch>
                <a:fillRect/>
              </a:stretch>
            </p:blipFill>
            <p:spPr>
              <a:xfrm>
                <a:off x="5511299" y="2634664"/>
                <a:ext cx="1483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844">
            <p14:nvContentPartPr>
              <p14:cNvPr id="556" name="筆跡 555">
                <a:extLst>
                  <a:ext uri="{FF2B5EF4-FFF2-40B4-BE49-F238E27FC236}">
                    <a16:creationId xmlns:a16="http://schemas.microsoft.com/office/drawing/2014/main" id="{0FDA5E66-29F0-49FF-AE74-24AA7CC5858F}"/>
                  </a:ext>
                </a:extLst>
              </p14:cNvPr>
              <p14:cNvContentPartPr/>
              <p14:nvPr/>
            </p14:nvContentPartPr>
            <p14:xfrm>
              <a:off x="5675459" y="2664904"/>
              <a:ext cx="84240" cy="75960"/>
            </p14:xfrm>
          </p:contentPart>
        </mc:Choice>
        <mc:Fallback>
          <p:pic>
            <p:nvPicPr>
              <p:cNvPr id="556" name="筆跡 555">
                <a:extLst>
                  <a:ext uri="{FF2B5EF4-FFF2-40B4-BE49-F238E27FC236}">
                    <a16:creationId xmlns:a16="http://schemas.microsoft.com/office/drawing/2014/main" id="{0FDA5E66-29F0-49FF-AE74-24AA7CC5858F}"/>
                  </a:ext>
                </a:extLst>
              </p:cNvPr>
              <p:cNvPicPr/>
              <p:nvPr/>
            </p:nvPicPr>
            <p:blipFill>
              <a:blip r:embed="rId845"/>
              <a:stretch>
                <a:fillRect/>
              </a:stretch>
            </p:blipFill>
            <p:spPr>
              <a:xfrm>
                <a:off x="5666459" y="2656264"/>
                <a:ext cx="10188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846">
            <p14:nvContentPartPr>
              <p14:cNvPr id="557" name="筆跡 556">
                <a:extLst>
                  <a:ext uri="{FF2B5EF4-FFF2-40B4-BE49-F238E27FC236}">
                    <a16:creationId xmlns:a16="http://schemas.microsoft.com/office/drawing/2014/main" id="{0018A956-F7C4-473D-92E9-DFB0179509F5}"/>
                  </a:ext>
                </a:extLst>
              </p14:cNvPr>
              <p14:cNvContentPartPr/>
              <p14:nvPr/>
            </p14:nvContentPartPr>
            <p14:xfrm>
              <a:off x="5618579" y="2361784"/>
              <a:ext cx="2520" cy="84240"/>
            </p14:xfrm>
          </p:contentPart>
        </mc:Choice>
        <mc:Fallback>
          <p:pic>
            <p:nvPicPr>
              <p:cNvPr id="557" name="筆跡 556">
                <a:extLst>
                  <a:ext uri="{FF2B5EF4-FFF2-40B4-BE49-F238E27FC236}">
                    <a16:creationId xmlns:a16="http://schemas.microsoft.com/office/drawing/2014/main" id="{0018A956-F7C4-473D-92E9-DFB0179509F5}"/>
                  </a:ext>
                </a:extLst>
              </p:cNvPr>
              <p:cNvPicPr/>
              <p:nvPr/>
            </p:nvPicPr>
            <p:blipFill>
              <a:blip r:embed="rId847"/>
              <a:stretch>
                <a:fillRect/>
              </a:stretch>
            </p:blipFill>
            <p:spPr>
              <a:xfrm>
                <a:off x="5609939" y="2353144"/>
                <a:ext cx="20160" cy="101880"/>
              </a:xfrm>
              <a:prstGeom prst="rect">
                <a:avLst/>
              </a:prstGeom>
            </p:spPr>
          </p:pic>
        </mc:Fallback>
      </mc:AlternateContent>
      <p:grpSp>
        <p:nvGrpSpPr>
          <p:cNvPr id="584" name="群組 583">
            <a:extLst>
              <a:ext uri="{FF2B5EF4-FFF2-40B4-BE49-F238E27FC236}">
                <a16:creationId xmlns:a16="http://schemas.microsoft.com/office/drawing/2014/main" id="{634ED1B0-C6A5-4E9E-B80A-D2C83F356E76}"/>
              </a:ext>
            </a:extLst>
          </p:cNvPr>
          <p:cNvGrpSpPr/>
          <p:nvPr/>
        </p:nvGrpSpPr>
        <p:grpSpPr>
          <a:xfrm>
            <a:off x="5964899" y="2421544"/>
            <a:ext cx="1765800" cy="518760"/>
            <a:chOff x="5964899" y="2421544"/>
            <a:chExt cx="1765800" cy="518760"/>
          </a:xfrm>
        </p:grpSpPr>
        <mc:AlternateContent xmlns:mc="http://schemas.openxmlformats.org/markup-compatibility/2006">
          <mc:Choice xmlns:p14="http://schemas.microsoft.com/office/powerpoint/2010/main" Requires="p14">
            <p:contentPart p14:bwMode="auto" r:id="rId848">
              <p14:nvContentPartPr>
                <p14:cNvPr id="559" name="筆跡 558">
                  <a:extLst>
                    <a:ext uri="{FF2B5EF4-FFF2-40B4-BE49-F238E27FC236}">
                      <a16:creationId xmlns:a16="http://schemas.microsoft.com/office/drawing/2014/main" id="{500A2862-E7E2-459B-B31C-C20D163BD42A}"/>
                    </a:ext>
                  </a:extLst>
                </p14:cNvPr>
                <p14:cNvContentPartPr/>
                <p14:nvPr/>
              </p14:nvContentPartPr>
              <p14:xfrm>
                <a:off x="5964899" y="2421544"/>
                <a:ext cx="136800" cy="518760"/>
              </p14:xfrm>
            </p:contentPart>
          </mc:Choice>
          <mc:Fallback>
            <p:pic>
              <p:nvPicPr>
                <p:cNvPr id="559" name="筆跡 558">
                  <a:extLst>
                    <a:ext uri="{FF2B5EF4-FFF2-40B4-BE49-F238E27FC236}">
                      <a16:creationId xmlns:a16="http://schemas.microsoft.com/office/drawing/2014/main" id="{500A2862-E7E2-459B-B31C-C20D163BD42A}"/>
                    </a:ext>
                  </a:extLst>
                </p:cNvPr>
                <p:cNvPicPr/>
                <p:nvPr/>
              </p:nvPicPr>
              <p:blipFill>
                <a:blip r:embed="rId849"/>
                <a:stretch>
                  <a:fillRect/>
                </a:stretch>
              </p:blipFill>
              <p:spPr>
                <a:xfrm>
                  <a:off x="5956259" y="2412904"/>
                  <a:ext cx="154440" cy="536400"/>
                </a:xfrm>
                <a:prstGeom prst="rect">
                  <a:avLst/>
                </a:prstGeom>
              </p:spPr>
            </p:pic>
          </mc:Fallback>
        </mc:AlternateContent>
        <mc:AlternateContent xmlns:mc="http://schemas.openxmlformats.org/markup-compatibility/2006">
          <mc:Choice xmlns:p14="http://schemas.microsoft.com/office/powerpoint/2010/main" Requires="p14">
            <p:contentPart p14:bwMode="auto" r:id="rId850">
              <p14:nvContentPartPr>
                <p14:cNvPr id="561" name="筆跡 560">
                  <a:extLst>
                    <a:ext uri="{FF2B5EF4-FFF2-40B4-BE49-F238E27FC236}">
                      <a16:creationId xmlns:a16="http://schemas.microsoft.com/office/drawing/2014/main" id="{1D4C89AA-A910-4BF3-9F0B-AED8C1FBCCC2}"/>
                    </a:ext>
                  </a:extLst>
                </p14:cNvPr>
                <p14:cNvContentPartPr/>
                <p14:nvPr/>
              </p14:nvContentPartPr>
              <p14:xfrm>
                <a:off x="6231299" y="2609104"/>
                <a:ext cx="178560" cy="180720"/>
              </p14:xfrm>
            </p:contentPart>
          </mc:Choice>
          <mc:Fallback>
            <p:pic>
              <p:nvPicPr>
                <p:cNvPr id="561" name="筆跡 560">
                  <a:extLst>
                    <a:ext uri="{FF2B5EF4-FFF2-40B4-BE49-F238E27FC236}">
                      <a16:creationId xmlns:a16="http://schemas.microsoft.com/office/drawing/2014/main" id="{1D4C89AA-A910-4BF3-9F0B-AED8C1FBCCC2}"/>
                    </a:ext>
                  </a:extLst>
                </p:cNvPr>
                <p:cNvPicPr/>
                <p:nvPr/>
              </p:nvPicPr>
              <p:blipFill>
                <a:blip r:embed="rId851"/>
                <a:stretch>
                  <a:fillRect/>
                </a:stretch>
              </p:blipFill>
              <p:spPr>
                <a:xfrm>
                  <a:off x="6222659" y="2600104"/>
                  <a:ext cx="19620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852">
              <p14:nvContentPartPr>
                <p14:cNvPr id="562" name="筆跡 561">
                  <a:extLst>
                    <a:ext uri="{FF2B5EF4-FFF2-40B4-BE49-F238E27FC236}">
                      <a16:creationId xmlns:a16="http://schemas.microsoft.com/office/drawing/2014/main" id="{10F23C0A-A6D5-4FE9-9BE8-542754AF0D40}"/>
                    </a:ext>
                  </a:extLst>
                </p14:cNvPr>
                <p14:cNvContentPartPr/>
                <p14:nvPr/>
              </p14:nvContentPartPr>
              <p14:xfrm>
                <a:off x="6555659" y="2570224"/>
                <a:ext cx="51480" cy="236880"/>
              </p14:xfrm>
            </p:contentPart>
          </mc:Choice>
          <mc:Fallback>
            <p:pic>
              <p:nvPicPr>
                <p:cNvPr id="562" name="筆跡 561">
                  <a:extLst>
                    <a:ext uri="{FF2B5EF4-FFF2-40B4-BE49-F238E27FC236}">
                      <a16:creationId xmlns:a16="http://schemas.microsoft.com/office/drawing/2014/main" id="{10F23C0A-A6D5-4FE9-9BE8-542754AF0D40}"/>
                    </a:ext>
                  </a:extLst>
                </p:cNvPr>
                <p:cNvPicPr/>
                <p:nvPr/>
              </p:nvPicPr>
              <p:blipFill>
                <a:blip r:embed="rId853"/>
                <a:stretch>
                  <a:fillRect/>
                </a:stretch>
              </p:blipFill>
              <p:spPr>
                <a:xfrm>
                  <a:off x="6547019" y="2561584"/>
                  <a:ext cx="6912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854">
              <p14:nvContentPartPr>
                <p14:cNvPr id="563" name="筆跡 562">
                  <a:extLst>
                    <a:ext uri="{FF2B5EF4-FFF2-40B4-BE49-F238E27FC236}">
                      <a16:creationId xmlns:a16="http://schemas.microsoft.com/office/drawing/2014/main" id="{87163230-3A88-4D5F-ACAD-ED3FE30058BD}"/>
                    </a:ext>
                  </a:extLst>
                </p14:cNvPr>
                <p14:cNvContentPartPr/>
                <p14:nvPr/>
              </p14:nvContentPartPr>
              <p14:xfrm>
                <a:off x="6728459" y="2574544"/>
                <a:ext cx="130680" cy="234720"/>
              </p14:xfrm>
            </p:contentPart>
          </mc:Choice>
          <mc:Fallback>
            <p:pic>
              <p:nvPicPr>
                <p:cNvPr id="563" name="筆跡 562">
                  <a:extLst>
                    <a:ext uri="{FF2B5EF4-FFF2-40B4-BE49-F238E27FC236}">
                      <a16:creationId xmlns:a16="http://schemas.microsoft.com/office/drawing/2014/main" id="{87163230-3A88-4D5F-ACAD-ED3FE30058BD}"/>
                    </a:ext>
                  </a:extLst>
                </p:cNvPr>
                <p:cNvPicPr/>
                <p:nvPr/>
              </p:nvPicPr>
              <p:blipFill>
                <a:blip r:embed="rId855"/>
                <a:stretch>
                  <a:fillRect/>
                </a:stretch>
              </p:blipFill>
              <p:spPr>
                <a:xfrm>
                  <a:off x="6719459" y="2565904"/>
                  <a:ext cx="148320" cy="252360"/>
                </a:xfrm>
                <a:prstGeom prst="rect">
                  <a:avLst/>
                </a:prstGeom>
              </p:spPr>
            </p:pic>
          </mc:Fallback>
        </mc:AlternateContent>
        <mc:AlternateContent xmlns:mc="http://schemas.openxmlformats.org/markup-compatibility/2006">
          <mc:Choice xmlns:p14="http://schemas.microsoft.com/office/powerpoint/2010/main" Requires="p14">
            <p:contentPart p14:bwMode="auto" r:id="rId856">
              <p14:nvContentPartPr>
                <p14:cNvPr id="564" name="筆跡 563">
                  <a:extLst>
                    <a:ext uri="{FF2B5EF4-FFF2-40B4-BE49-F238E27FC236}">
                      <a16:creationId xmlns:a16="http://schemas.microsoft.com/office/drawing/2014/main" id="{5D10F87B-4CA2-4EE6-A5BA-D8B5A880E15D}"/>
                    </a:ext>
                  </a:extLst>
                </p14:cNvPr>
                <p14:cNvContentPartPr/>
                <p14:nvPr/>
              </p14:nvContentPartPr>
              <p14:xfrm>
                <a:off x="6927899" y="2514424"/>
                <a:ext cx="69480" cy="103320"/>
              </p14:xfrm>
            </p:contentPart>
          </mc:Choice>
          <mc:Fallback>
            <p:pic>
              <p:nvPicPr>
                <p:cNvPr id="564" name="筆跡 563">
                  <a:extLst>
                    <a:ext uri="{FF2B5EF4-FFF2-40B4-BE49-F238E27FC236}">
                      <a16:creationId xmlns:a16="http://schemas.microsoft.com/office/drawing/2014/main" id="{5D10F87B-4CA2-4EE6-A5BA-D8B5A880E15D}"/>
                    </a:ext>
                  </a:extLst>
                </p:cNvPr>
                <p:cNvPicPr/>
                <p:nvPr/>
              </p:nvPicPr>
              <p:blipFill>
                <a:blip r:embed="rId857"/>
                <a:stretch>
                  <a:fillRect/>
                </a:stretch>
              </p:blipFill>
              <p:spPr>
                <a:xfrm>
                  <a:off x="6919259" y="2505784"/>
                  <a:ext cx="8712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858">
              <p14:nvContentPartPr>
                <p14:cNvPr id="566" name="筆跡 565">
                  <a:extLst>
                    <a:ext uri="{FF2B5EF4-FFF2-40B4-BE49-F238E27FC236}">
                      <a16:creationId xmlns:a16="http://schemas.microsoft.com/office/drawing/2014/main" id="{90151502-861F-4672-8F10-D7E7B4C4C720}"/>
                    </a:ext>
                  </a:extLst>
                </p14:cNvPr>
                <p14:cNvContentPartPr/>
                <p14:nvPr/>
              </p14:nvContentPartPr>
              <p14:xfrm>
                <a:off x="7072979" y="2699464"/>
                <a:ext cx="153720" cy="31320"/>
              </p14:xfrm>
            </p:contentPart>
          </mc:Choice>
          <mc:Fallback>
            <p:pic>
              <p:nvPicPr>
                <p:cNvPr id="566" name="筆跡 565">
                  <a:extLst>
                    <a:ext uri="{FF2B5EF4-FFF2-40B4-BE49-F238E27FC236}">
                      <a16:creationId xmlns:a16="http://schemas.microsoft.com/office/drawing/2014/main" id="{90151502-861F-4672-8F10-D7E7B4C4C720}"/>
                    </a:ext>
                  </a:extLst>
                </p:cNvPr>
                <p:cNvPicPr/>
                <p:nvPr/>
              </p:nvPicPr>
              <p:blipFill>
                <a:blip r:embed="rId859"/>
                <a:stretch>
                  <a:fillRect/>
                </a:stretch>
              </p:blipFill>
              <p:spPr>
                <a:xfrm>
                  <a:off x="7063979" y="2690464"/>
                  <a:ext cx="1713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860">
              <p14:nvContentPartPr>
                <p14:cNvPr id="567" name="筆跡 566">
                  <a:extLst>
                    <a:ext uri="{FF2B5EF4-FFF2-40B4-BE49-F238E27FC236}">
                      <a16:creationId xmlns:a16="http://schemas.microsoft.com/office/drawing/2014/main" id="{614DA6A2-2F7A-4B67-BF9D-D994B708E4E3}"/>
                    </a:ext>
                  </a:extLst>
                </p14:cNvPr>
                <p14:cNvContentPartPr/>
                <p14:nvPr/>
              </p14:nvContentPartPr>
              <p14:xfrm>
                <a:off x="7152539" y="2628544"/>
                <a:ext cx="6480" cy="193680"/>
              </p14:xfrm>
            </p:contentPart>
          </mc:Choice>
          <mc:Fallback>
            <p:pic>
              <p:nvPicPr>
                <p:cNvPr id="567" name="筆跡 566">
                  <a:extLst>
                    <a:ext uri="{FF2B5EF4-FFF2-40B4-BE49-F238E27FC236}">
                      <a16:creationId xmlns:a16="http://schemas.microsoft.com/office/drawing/2014/main" id="{614DA6A2-2F7A-4B67-BF9D-D994B708E4E3}"/>
                    </a:ext>
                  </a:extLst>
                </p:cNvPr>
                <p:cNvPicPr/>
                <p:nvPr/>
              </p:nvPicPr>
              <p:blipFill>
                <a:blip r:embed="rId861"/>
                <a:stretch>
                  <a:fillRect/>
                </a:stretch>
              </p:blipFill>
              <p:spPr>
                <a:xfrm>
                  <a:off x="7143899" y="2619544"/>
                  <a:ext cx="241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862">
              <p14:nvContentPartPr>
                <p14:cNvPr id="568" name="筆跡 567">
                  <a:extLst>
                    <a:ext uri="{FF2B5EF4-FFF2-40B4-BE49-F238E27FC236}">
                      <a16:creationId xmlns:a16="http://schemas.microsoft.com/office/drawing/2014/main" id="{2A82D211-7900-4F54-BAEB-20D654FD21B6}"/>
                    </a:ext>
                  </a:extLst>
                </p14:cNvPr>
                <p14:cNvContentPartPr/>
                <p14:nvPr/>
              </p14:nvContentPartPr>
              <p14:xfrm>
                <a:off x="7270259" y="2669224"/>
                <a:ext cx="203760" cy="176760"/>
              </p14:xfrm>
            </p:contentPart>
          </mc:Choice>
          <mc:Fallback>
            <p:pic>
              <p:nvPicPr>
                <p:cNvPr id="568" name="筆跡 567">
                  <a:extLst>
                    <a:ext uri="{FF2B5EF4-FFF2-40B4-BE49-F238E27FC236}">
                      <a16:creationId xmlns:a16="http://schemas.microsoft.com/office/drawing/2014/main" id="{2A82D211-7900-4F54-BAEB-20D654FD21B6}"/>
                    </a:ext>
                  </a:extLst>
                </p:cNvPr>
                <p:cNvPicPr/>
                <p:nvPr/>
              </p:nvPicPr>
              <p:blipFill>
                <a:blip r:embed="rId863"/>
                <a:stretch>
                  <a:fillRect/>
                </a:stretch>
              </p:blipFill>
              <p:spPr>
                <a:xfrm>
                  <a:off x="7261259" y="2660224"/>
                  <a:ext cx="22140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864">
              <p14:nvContentPartPr>
                <p14:cNvPr id="569" name="筆跡 568">
                  <a:extLst>
                    <a:ext uri="{FF2B5EF4-FFF2-40B4-BE49-F238E27FC236}">
                      <a16:creationId xmlns:a16="http://schemas.microsoft.com/office/drawing/2014/main" id="{47520935-3828-42A5-8829-8E061EDD5C4D}"/>
                    </a:ext>
                  </a:extLst>
                </p14:cNvPr>
                <p14:cNvContentPartPr/>
                <p14:nvPr/>
              </p14:nvContentPartPr>
              <p14:xfrm>
                <a:off x="7488419" y="2619904"/>
                <a:ext cx="101160" cy="71280"/>
              </p14:xfrm>
            </p:contentPart>
          </mc:Choice>
          <mc:Fallback>
            <p:pic>
              <p:nvPicPr>
                <p:cNvPr id="569" name="筆跡 568">
                  <a:extLst>
                    <a:ext uri="{FF2B5EF4-FFF2-40B4-BE49-F238E27FC236}">
                      <a16:creationId xmlns:a16="http://schemas.microsoft.com/office/drawing/2014/main" id="{47520935-3828-42A5-8829-8E061EDD5C4D}"/>
                    </a:ext>
                  </a:extLst>
                </p:cNvPr>
                <p:cNvPicPr/>
                <p:nvPr/>
              </p:nvPicPr>
              <p:blipFill>
                <a:blip r:embed="rId865"/>
                <a:stretch>
                  <a:fillRect/>
                </a:stretch>
              </p:blipFill>
              <p:spPr>
                <a:xfrm>
                  <a:off x="7479419" y="2610904"/>
                  <a:ext cx="11880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866">
              <p14:nvContentPartPr>
                <p14:cNvPr id="570" name="筆跡 569">
                  <a:extLst>
                    <a:ext uri="{FF2B5EF4-FFF2-40B4-BE49-F238E27FC236}">
                      <a16:creationId xmlns:a16="http://schemas.microsoft.com/office/drawing/2014/main" id="{CFA260CE-51B0-4FE2-A2E9-A93F5208B633}"/>
                    </a:ext>
                  </a:extLst>
                </p14:cNvPr>
                <p14:cNvContentPartPr/>
                <p14:nvPr/>
              </p14:nvContentPartPr>
              <p14:xfrm>
                <a:off x="7683539" y="2613424"/>
                <a:ext cx="47160" cy="262440"/>
              </p14:xfrm>
            </p:contentPart>
          </mc:Choice>
          <mc:Fallback>
            <p:pic>
              <p:nvPicPr>
                <p:cNvPr id="570" name="筆跡 569">
                  <a:extLst>
                    <a:ext uri="{FF2B5EF4-FFF2-40B4-BE49-F238E27FC236}">
                      <a16:creationId xmlns:a16="http://schemas.microsoft.com/office/drawing/2014/main" id="{CFA260CE-51B0-4FE2-A2E9-A93F5208B633}"/>
                    </a:ext>
                  </a:extLst>
                </p:cNvPr>
                <p:cNvPicPr/>
                <p:nvPr/>
              </p:nvPicPr>
              <p:blipFill>
                <a:blip r:embed="rId867"/>
                <a:stretch>
                  <a:fillRect/>
                </a:stretch>
              </p:blipFill>
              <p:spPr>
                <a:xfrm>
                  <a:off x="7674539" y="2604424"/>
                  <a:ext cx="64800" cy="280080"/>
                </a:xfrm>
                <a:prstGeom prst="rect">
                  <a:avLst/>
                </a:prstGeom>
              </p:spPr>
            </p:pic>
          </mc:Fallback>
        </mc:AlternateContent>
      </p:grpSp>
      <p:grpSp>
        <p:nvGrpSpPr>
          <p:cNvPr id="583" name="群組 582">
            <a:extLst>
              <a:ext uri="{FF2B5EF4-FFF2-40B4-BE49-F238E27FC236}">
                <a16:creationId xmlns:a16="http://schemas.microsoft.com/office/drawing/2014/main" id="{3521307E-1798-4C1F-A30D-95D826B3FD04}"/>
              </a:ext>
            </a:extLst>
          </p:cNvPr>
          <p:cNvGrpSpPr/>
          <p:nvPr/>
        </p:nvGrpSpPr>
        <p:grpSpPr>
          <a:xfrm>
            <a:off x="6409499" y="3060184"/>
            <a:ext cx="1153440" cy="404280"/>
            <a:chOff x="6409499" y="3060184"/>
            <a:chExt cx="1153440" cy="404280"/>
          </a:xfrm>
        </p:grpSpPr>
        <mc:AlternateContent xmlns:mc="http://schemas.openxmlformats.org/markup-compatibility/2006">
          <mc:Choice xmlns:p14="http://schemas.microsoft.com/office/powerpoint/2010/main" Requires="p14">
            <p:contentPart p14:bwMode="auto" r:id="rId868">
              <p14:nvContentPartPr>
                <p14:cNvPr id="571" name="筆跡 570">
                  <a:extLst>
                    <a:ext uri="{FF2B5EF4-FFF2-40B4-BE49-F238E27FC236}">
                      <a16:creationId xmlns:a16="http://schemas.microsoft.com/office/drawing/2014/main" id="{B89E990A-FCC0-4845-ABEA-EEC8039EE104}"/>
                    </a:ext>
                  </a:extLst>
                </p14:cNvPr>
                <p14:cNvContentPartPr/>
                <p14:nvPr/>
              </p14:nvContentPartPr>
              <p14:xfrm>
                <a:off x="6409499" y="3107704"/>
                <a:ext cx="185400" cy="20160"/>
              </p14:xfrm>
            </p:contentPart>
          </mc:Choice>
          <mc:Fallback>
            <p:pic>
              <p:nvPicPr>
                <p:cNvPr id="571" name="筆跡 570">
                  <a:extLst>
                    <a:ext uri="{FF2B5EF4-FFF2-40B4-BE49-F238E27FC236}">
                      <a16:creationId xmlns:a16="http://schemas.microsoft.com/office/drawing/2014/main" id="{B89E990A-FCC0-4845-ABEA-EEC8039EE104}"/>
                    </a:ext>
                  </a:extLst>
                </p:cNvPr>
                <p:cNvPicPr/>
                <p:nvPr/>
              </p:nvPicPr>
              <p:blipFill>
                <a:blip r:embed="rId869"/>
                <a:stretch>
                  <a:fillRect/>
                </a:stretch>
              </p:blipFill>
              <p:spPr>
                <a:xfrm>
                  <a:off x="6400499" y="3098704"/>
                  <a:ext cx="2030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870">
              <p14:nvContentPartPr>
                <p14:cNvPr id="572" name="筆跡 571">
                  <a:extLst>
                    <a:ext uri="{FF2B5EF4-FFF2-40B4-BE49-F238E27FC236}">
                      <a16:creationId xmlns:a16="http://schemas.microsoft.com/office/drawing/2014/main" id="{E8E3670D-FB04-403A-A973-8967E9358694}"/>
                    </a:ext>
                  </a:extLst>
                </p14:cNvPr>
                <p14:cNvContentPartPr/>
                <p14:nvPr/>
              </p14:nvContentPartPr>
              <p14:xfrm>
                <a:off x="6495899" y="3079624"/>
                <a:ext cx="19080" cy="165960"/>
              </p14:xfrm>
            </p:contentPart>
          </mc:Choice>
          <mc:Fallback>
            <p:pic>
              <p:nvPicPr>
                <p:cNvPr id="572" name="筆跡 571">
                  <a:extLst>
                    <a:ext uri="{FF2B5EF4-FFF2-40B4-BE49-F238E27FC236}">
                      <a16:creationId xmlns:a16="http://schemas.microsoft.com/office/drawing/2014/main" id="{E8E3670D-FB04-403A-A973-8967E9358694}"/>
                    </a:ext>
                  </a:extLst>
                </p:cNvPr>
                <p:cNvPicPr/>
                <p:nvPr/>
              </p:nvPicPr>
              <p:blipFill>
                <a:blip r:embed="rId871"/>
                <a:stretch>
                  <a:fillRect/>
                </a:stretch>
              </p:blipFill>
              <p:spPr>
                <a:xfrm>
                  <a:off x="6486899" y="3070624"/>
                  <a:ext cx="3672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872">
              <p14:nvContentPartPr>
                <p14:cNvPr id="573" name="筆跡 572">
                  <a:extLst>
                    <a:ext uri="{FF2B5EF4-FFF2-40B4-BE49-F238E27FC236}">
                      <a16:creationId xmlns:a16="http://schemas.microsoft.com/office/drawing/2014/main" id="{3B0AE814-18D2-400D-882C-93AB5C381975}"/>
                    </a:ext>
                  </a:extLst>
                </p14:cNvPr>
                <p14:cNvContentPartPr/>
                <p14:nvPr/>
              </p14:nvContentPartPr>
              <p14:xfrm>
                <a:off x="6732779" y="3132904"/>
                <a:ext cx="132480" cy="153360"/>
              </p14:xfrm>
            </p:contentPart>
          </mc:Choice>
          <mc:Fallback>
            <p:pic>
              <p:nvPicPr>
                <p:cNvPr id="573" name="筆跡 572">
                  <a:extLst>
                    <a:ext uri="{FF2B5EF4-FFF2-40B4-BE49-F238E27FC236}">
                      <a16:creationId xmlns:a16="http://schemas.microsoft.com/office/drawing/2014/main" id="{3B0AE814-18D2-400D-882C-93AB5C381975}"/>
                    </a:ext>
                  </a:extLst>
                </p:cNvPr>
                <p:cNvPicPr/>
                <p:nvPr/>
              </p:nvPicPr>
              <p:blipFill>
                <a:blip r:embed="rId873"/>
                <a:stretch>
                  <a:fillRect/>
                </a:stretch>
              </p:blipFill>
              <p:spPr>
                <a:xfrm>
                  <a:off x="6724139" y="3124264"/>
                  <a:ext cx="15012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874">
              <p14:nvContentPartPr>
                <p14:cNvPr id="574" name="筆跡 573">
                  <a:extLst>
                    <a:ext uri="{FF2B5EF4-FFF2-40B4-BE49-F238E27FC236}">
                      <a16:creationId xmlns:a16="http://schemas.microsoft.com/office/drawing/2014/main" id="{9FE39BED-323D-46D1-A99A-2650223D93C1}"/>
                    </a:ext>
                  </a:extLst>
                </p14:cNvPr>
                <p14:cNvContentPartPr/>
                <p14:nvPr/>
              </p14:nvContentPartPr>
              <p14:xfrm>
                <a:off x="6921779" y="3066664"/>
                <a:ext cx="82080" cy="73440"/>
              </p14:xfrm>
            </p:contentPart>
          </mc:Choice>
          <mc:Fallback>
            <p:pic>
              <p:nvPicPr>
                <p:cNvPr id="574" name="筆跡 573">
                  <a:extLst>
                    <a:ext uri="{FF2B5EF4-FFF2-40B4-BE49-F238E27FC236}">
                      <a16:creationId xmlns:a16="http://schemas.microsoft.com/office/drawing/2014/main" id="{9FE39BED-323D-46D1-A99A-2650223D93C1}"/>
                    </a:ext>
                  </a:extLst>
                </p:cNvPr>
                <p:cNvPicPr/>
                <p:nvPr/>
              </p:nvPicPr>
              <p:blipFill>
                <a:blip r:embed="rId875"/>
                <a:stretch>
                  <a:fillRect/>
                </a:stretch>
              </p:blipFill>
              <p:spPr>
                <a:xfrm>
                  <a:off x="6912779" y="3058024"/>
                  <a:ext cx="9972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876">
              <p14:nvContentPartPr>
                <p14:cNvPr id="575" name="筆跡 574">
                  <a:extLst>
                    <a:ext uri="{FF2B5EF4-FFF2-40B4-BE49-F238E27FC236}">
                      <a16:creationId xmlns:a16="http://schemas.microsoft.com/office/drawing/2014/main" id="{5D65EE0D-99E9-434D-B85A-A2B09D6A9824}"/>
                    </a:ext>
                  </a:extLst>
                </p14:cNvPr>
                <p14:cNvContentPartPr/>
                <p14:nvPr/>
              </p14:nvContentPartPr>
              <p14:xfrm>
                <a:off x="7012139" y="3253504"/>
                <a:ext cx="105120" cy="13320"/>
              </p14:xfrm>
            </p:contentPart>
          </mc:Choice>
          <mc:Fallback>
            <p:pic>
              <p:nvPicPr>
                <p:cNvPr id="575" name="筆跡 574">
                  <a:extLst>
                    <a:ext uri="{FF2B5EF4-FFF2-40B4-BE49-F238E27FC236}">
                      <a16:creationId xmlns:a16="http://schemas.microsoft.com/office/drawing/2014/main" id="{5D65EE0D-99E9-434D-B85A-A2B09D6A9824}"/>
                    </a:ext>
                  </a:extLst>
                </p:cNvPr>
                <p:cNvPicPr/>
                <p:nvPr/>
              </p:nvPicPr>
              <p:blipFill>
                <a:blip r:embed="rId877"/>
                <a:stretch>
                  <a:fillRect/>
                </a:stretch>
              </p:blipFill>
              <p:spPr>
                <a:xfrm>
                  <a:off x="7003139" y="3244864"/>
                  <a:ext cx="1227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878">
              <p14:nvContentPartPr>
                <p14:cNvPr id="576" name="筆跡 575">
                  <a:extLst>
                    <a:ext uri="{FF2B5EF4-FFF2-40B4-BE49-F238E27FC236}">
                      <a16:creationId xmlns:a16="http://schemas.microsoft.com/office/drawing/2014/main" id="{2D5DEC15-38D1-4ECB-A4BA-EFBB36615AD6}"/>
                    </a:ext>
                  </a:extLst>
                </p14:cNvPr>
                <p14:cNvContentPartPr/>
                <p14:nvPr/>
              </p14:nvContentPartPr>
              <p14:xfrm>
                <a:off x="7257659" y="3167104"/>
                <a:ext cx="151560" cy="154080"/>
              </p14:xfrm>
            </p:contentPart>
          </mc:Choice>
          <mc:Fallback>
            <p:pic>
              <p:nvPicPr>
                <p:cNvPr id="576" name="筆跡 575">
                  <a:extLst>
                    <a:ext uri="{FF2B5EF4-FFF2-40B4-BE49-F238E27FC236}">
                      <a16:creationId xmlns:a16="http://schemas.microsoft.com/office/drawing/2014/main" id="{2D5DEC15-38D1-4ECB-A4BA-EFBB36615AD6}"/>
                    </a:ext>
                  </a:extLst>
                </p:cNvPr>
                <p:cNvPicPr/>
                <p:nvPr/>
              </p:nvPicPr>
              <p:blipFill>
                <a:blip r:embed="rId879"/>
                <a:stretch>
                  <a:fillRect/>
                </a:stretch>
              </p:blipFill>
              <p:spPr>
                <a:xfrm>
                  <a:off x="7248659" y="3158104"/>
                  <a:ext cx="16920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880">
              <p14:nvContentPartPr>
                <p14:cNvPr id="577" name="筆跡 576">
                  <a:extLst>
                    <a:ext uri="{FF2B5EF4-FFF2-40B4-BE49-F238E27FC236}">
                      <a16:creationId xmlns:a16="http://schemas.microsoft.com/office/drawing/2014/main" id="{53550C9B-5F28-4E43-9C2F-3A07BAC84670}"/>
                    </a:ext>
                  </a:extLst>
                </p14:cNvPr>
                <p14:cNvContentPartPr/>
                <p14:nvPr/>
              </p14:nvContentPartPr>
              <p14:xfrm>
                <a:off x="6615059" y="3060184"/>
                <a:ext cx="95040" cy="322560"/>
              </p14:xfrm>
            </p:contentPart>
          </mc:Choice>
          <mc:Fallback>
            <p:pic>
              <p:nvPicPr>
                <p:cNvPr id="577" name="筆跡 576">
                  <a:extLst>
                    <a:ext uri="{FF2B5EF4-FFF2-40B4-BE49-F238E27FC236}">
                      <a16:creationId xmlns:a16="http://schemas.microsoft.com/office/drawing/2014/main" id="{53550C9B-5F28-4E43-9C2F-3A07BAC84670}"/>
                    </a:ext>
                  </a:extLst>
                </p:cNvPr>
                <p:cNvPicPr/>
                <p:nvPr/>
              </p:nvPicPr>
              <p:blipFill>
                <a:blip r:embed="rId881"/>
                <a:stretch>
                  <a:fillRect/>
                </a:stretch>
              </p:blipFill>
              <p:spPr>
                <a:xfrm>
                  <a:off x="6606419" y="3051544"/>
                  <a:ext cx="11268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882">
              <p14:nvContentPartPr>
                <p14:cNvPr id="578" name="筆跡 577">
                  <a:extLst>
                    <a:ext uri="{FF2B5EF4-FFF2-40B4-BE49-F238E27FC236}">
                      <a16:creationId xmlns:a16="http://schemas.microsoft.com/office/drawing/2014/main" id="{16E6F979-B7B6-43F3-A097-6C8FCF68A795}"/>
                    </a:ext>
                  </a:extLst>
                </p14:cNvPr>
                <p14:cNvContentPartPr/>
                <p14:nvPr/>
              </p14:nvContentPartPr>
              <p14:xfrm>
                <a:off x="7488419" y="3133264"/>
                <a:ext cx="74520" cy="331200"/>
              </p14:xfrm>
            </p:contentPart>
          </mc:Choice>
          <mc:Fallback>
            <p:pic>
              <p:nvPicPr>
                <p:cNvPr id="578" name="筆跡 577">
                  <a:extLst>
                    <a:ext uri="{FF2B5EF4-FFF2-40B4-BE49-F238E27FC236}">
                      <a16:creationId xmlns:a16="http://schemas.microsoft.com/office/drawing/2014/main" id="{16E6F979-B7B6-43F3-A097-6C8FCF68A795}"/>
                    </a:ext>
                  </a:extLst>
                </p:cNvPr>
                <p:cNvPicPr/>
                <p:nvPr/>
              </p:nvPicPr>
              <p:blipFill>
                <a:blip r:embed="rId883"/>
                <a:stretch>
                  <a:fillRect/>
                </a:stretch>
              </p:blipFill>
              <p:spPr>
                <a:xfrm>
                  <a:off x="7479419" y="3124624"/>
                  <a:ext cx="92160" cy="348840"/>
                </a:xfrm>
                <a:prstGeom prst="rect">
                  <a:avLst/>
                </a:prstGeom>
              </p:spPr>
            </p:pic>
          </mc:Fallback>
        </mc:AlternateContent>
      </p:grpSp>
      <p:grpSp>
        <p:nvGrpSpPr>
          <p:cNvPr id="582" name="群組 581">
            <a:extLst>
              <a:ext uri="{FF2B5EF4-FFF2-40B4-BE49-F238E27FC236}">
                <a16:creationId xmlns:a16="http://schemas.microsoft.com/office/drawing/2014/main" id="{49C4A0E6-BADF-4EEA-87EF-616BE2686E06}"/>
              </a:ext>
            </a:extLst>
          </p:cNvPr>
          <p:cNvGrpSpPr/>
          <p:nvPr/>
        </p:nvGrpSpPr>
        <p:grpSpPr>
          <a:xfrm>
            <a:off x="7727459" y="2950744"/>
            <a:ext cx="797760" cy="513720"/>
            <a:chOff x="7727459" y="2950744"/>
            <a:chExt cx="797760" cy="513720"/>
          </a:xfrm>
        </p:grpSpPr>
        <mc:AlternateContent xmlns:mc="http://schemas.openxmlformats.org/markup-compatibility/2006">
          <mc:Choice xmlns:p14="http://schemas.microsoft.com/office/powerpoint/2010/main" Requires="p14">
            <p:contentPart p14:bwMode="auto" r:id="rId884">
              <p14:nvContentPartPr>
                <p14:cNvPr id="579" name="筆跡 578">
                  <a:extLst>
                    <a:ext uri="{FF2B5EF4-FFF2-40B4-BE49-F238E27FC236}">
                      <a16:creationId xmlns:a16="http://schemas.microsoft.com/office/drawing/2014/main" id="{444780B4-DBA6-4848-A03A-3B0E4E35CC78}"/>
                    </a:ext>
                  </a:extLst>
                </p14:cNvPr>
                <p14:cNvContentPartPr/>
                <p14:nvPr/>
              </p14:nvContentPartPr>
              <p14:xfrm>
                <a:off x="7727459" y="3122464"/>
                <a:ext cx="424080" cy="250560"/>
              </p14:xfrm>
            </p:contentPart>
          </mc:Choice>
          <mc:Fallback>
            <p:pic>
              <p:nvPicPr>
                <p:cNvPr id="579" name="筆跡 578">
                  <a:extLst>
                    <a:ext uri="{FF2B5EF4-FFF2-40B4-BE49-F238E27FC236}">
                      <a16:creationId xmlns:a16="http://schemas.microsoft.com/office/drawing/2014/main" id="{444780B4-DBA6-4848-A03A-3B0E4E35CC78}"/>
                    </a:ext>
                  </a:extLst>
                </p:cNvPr>
                <p:cNvPicPr/>
                <p:nvPr/>
              </p:nvPicPr>
              <p:blipFill>
                <a:blip r:embed="rId885"/>
                <a:stretch>
                  <a:fillRect/>
                </a:stretch>
              </p:blipFill>
              <p:spPr>
                <a:xfrm>
                  <a:off x="7718819" y="3113824"/>
                  <a:ext cx="44172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886">
              <p14:nvContentPartPr>
                <p14:cNvPr id="580" name="筆跡 579">
                  <a:extLst>
                    <a:ext uri="{FF2B5EF4-FFF2-40B4-BE49-F238E27FC236}">
                      <a16:creationId xmlns:a16="http://schemas.microsoft.com/office/drawing/2014/main" id="{7A0A80F9-1D8E-4BB8-B89C-7A5FCDB93579}"/>
                    </a:ext>
                  </a:extLst>
                </p14:cNvPr>
                <p14:cNvContentPartPr/>
                <p14:nvPr/>
              </p14:nvContentPartPr>
              <p14:xfrm>
                <a:off x="8145059" y="3051544"/>
                <a:ext cx="159840" cy="121320"/>
              </p14:xfrm>
            </p:contentPart>
          </mc:Choice>
          <mc:Fallback>
            <p:pic>
              <p:nvPicPr>
                <p:cNvPr id="580" name="筆跡 579">
                  <a:extLst>
                    <a:ext uri="{FF2B5EF4-FFF2-40B4-BE49-F238E27FC236}">
                      <a16:creationId xmlns:a16="http://schemas.microsoft.com/office/drawing/2014/main" id="{7A0A80F9-1D8E-4BB8-B89C-7A5FCDB93579}"/>
                    </a:ext>
                  </a:extLst>
                </p:cNvPr>
                <p:cNvPicPr/>
                <p:nvPr/>
              </p:nvPicPr>
              <p:blipFill>
                <a:blip r:embed="rId887"/>
                <a:stretch>
                  <a:fillRect/>
                </a:stretch>
              </p:blipFill>
              <p:spPr>
                <a:xfrm>
                  <a:off x="8136419" y="3042904"/>
                  <a:ext cx="17748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888">
              <p14:nvContentPartPr>
                <p14:cNvPr id="581" name="筆跡 580">
                  <a:extLst>
                    <a:ext uri="{FF2B5EF4-FFF2-40B4-BE49-F238E27FC236}">
                      <a16:creationId xmlns:a16="http://schemas.microsoft.com/office/drawing/2014/main" id="{267F2334-2338-4468-B78C-D229A01FD506}"/>
                    </a:ext>
                  </a:extLst>
                </p14:cNvPr>
                <p14:cNvContentPartPr/>
                <p14:nvPr/>
              </p14:nvContentPartPr>
              <p14:xfrm>
                <a:off x="8344499" y="2950744"/>
                <a:ext cx="180720" cy="513720"/>
              </p14:xfrm>
            </p:contentPart>
          </mc:Choice>
          <mc:Fallback>
            <p:pic>
              <p:nvPicPr>
                <p:cNvPr id="581" name="筆跡 580">
                  <a:extLst>
                    <a:ext uri="{FF2B5EF4-FFF2-40B4-BE49-F238E27FC236}">
                      <a16:creationId xmlns:a16="http://schemas.microsoft.com/office/drawing/2014/main" id="{267F2334-2338-4468-B78C-D229A01FD506}"/>
                    </a:ext>
                  </a:extLst>
                </p:cNvPr>
                <p:cNvPicPr/>
                <p:nvPr/>
              </p:nvPicPr>
              <p:blipFill>
                <a:blip r:embed="rId889"/>
                <a:stretch>
                  <a:fillRect/>
                </a:stretch>
              </p:blipFill>
              <p:spPr>
                <a:xfrm>
                  <a:off x="8335499" y="2941744"/>
                  <a:ext cx="198360" cy="531360"/>
                </a:xfrm>
                <a:prstGeom prst="rect">
                  <a:avLst/>
                </a:prstGeom>
              </p:spPr>
            </p:pic>
          </mc:Fallback>
        </mc:AlternateContent>
      </p:grpSp>
      <p:grpSp>
        <p:nvGrpSpPr>
          <p:cNvPr id="681" name="群組 680">
            <a:extLst>
              <a:ext uri="{FF2B5EF4-FFF2-40B4-BE49-F238E27FC236}">
                <a16:creationId xmlns:a16="http://schemas.microsoft.com/office/drawing/2014/main" id="{E4612E9D-BC60-4BD9-AC82-F70F45F62A41}"/>
              </a:ext>
            </a:extLst>
          </p:cNvPr>
          <p:cNvGrpSpPr/>
          <p:nvPr/>
        </p:nvGrpSpPr>
        <p:grpSpPr>
          <a:xfrm>
            <a:off x="6026513" y="3484914"/>
            <a:ext cx="2884599" cy="1802252"/>
            <a:chOff x="5901899" y="3629704"/>
            <a:chExt cx="3204720" cy="2131920"/>
          </a:xfrm>
        </p:grpSpPr>
        <mc:AlternateContent xmlns:mc="http://schemas.openxmlformats.org/markup-compatibility/2006">
          <mc:Choice xmlns:p14="http://schemas.microsoft.com/office/powerpoint/2010/main" Requires="p14">
            <p:contentPart p14:bwMode="auto" r:id="rId890">
              <p14:nvContentPartPr>
                <p14:cNvPr id="487" name="筆跡 486">
                  <a:extLst>
                    <a:ext uri="{FF2B5EF4-FFF2-40B4-BE49-F238E27FC236}">
                      <a16:creationId xmlns:a16="http://schemas.microsoft.com/office/drawing/2014/main" id="{F0262D9C-0B6D-46B7-AD51-D1A3B0311880}"/>
                    </a:ext>
                  </a:extLst>
                </p14:cNvPr>
                <p14:cNvContentPartPr/>
                <p14:nvPr/>
              </p14:nvContentPartPr>
              <p14:xfrm>
                <a:off x="5956619" y="4753264"/>
                <a:ext cx="2520" cy="71280"/>
              </p14:xfrm>
            </p:contentPart>
          </mc:Choice>
          <mc:Fallback>
            <p:pic>
              <p:nvPicPr>
                <p:cNvPr id="487" name="筆跡 486">
                  <a:extLst>
                    <a:ext uri="{FF2B5EF4-FFF2-40B4-BE49-F238E27FC236}">
                      <a16:creationId xmlns:a16="http://schemas.microsoft.com/office/drawing/2014/main" id="{F0262D9C-0B6D-46B7-AD51-D1A3B0311880}"/>
                    </a:ext>
                  </a:extLst>
                </p:cNvPr>
                <p:cNvPicPr/>
                <p:nvPr/>
              </p:nvPicPr>
              <p:blipFill>
                <a:blip r:embed="rId891"/>
                <a:stretch>
                  <a:fillRect/>
                </a:stretch>
              </p:blipFill>
              <p:spPr>
                <a:xfrm>
                  <a:off x="5946119" y="4743081"/>
                  <a:ext cx="23100" cy="92070"/>
                </a:xfrm>
                <a:prstGeom prst="rect">
                  <a:avLst/>
                </a:prstGeom>
              </p:spPr>
            </p:pic>
          </mc:Fallback>
        </mc:AlternateContent>
        <mc:AlternateContent xmlns:mc="http://schemas.openxmlformats.org/markup-compatibility/2006">
          <mc:Choice xmlns:p14="http://schemas.microsoft.com/office/powerpoint/2010/main" Requires="p14">
            <p:contentPart p14:bwMode="auto" r:id="rId892">
              <p14:nvContentPartPr>
                <p14:cNvPr id="488" name="筆跡 487">
                  <a:extLst>
                    <a:ext uri="{FF2B5EF4-FFF2-40B4-BE49-F238E27FC236}">
                      <a16:creationId xmlns:a16="http://schemas.microsoft.com/office/drawing/2014/main" id="{35838B6D-D3DA-42F3-AA17-B911659FE3DB}"/>
                    </a:ext>
                  </a:extLst>
                </p14:cNvPr>
                <p14:cNvContentPartPr/>
                <p14:nvPr/>
              </p14:nvContentPartPr>
              <p14:xfrm>
                <a:off x="5901899" y="4918864"/>
                <a:ext cx="50760" cy="264600"/>
              </p14:xfrm>
            </p:contentPart>
          </mc:Choice>
          <mc:Fallback>
            <p:pic>
              <p:nvPicPr>
                <p:cNvPr id="488" name="筆跡 487">
                  <a:extLst>
                    <a:ext uri="{FF2B5EF4-FFF2-40B4-BE49-F238E27FC236}">
                      <a16:creationId xmlns:a16="http://schemas.microsoft.com/office/drawing/2014/main" id="{35838B6D-D3DA-42F3-AA17-B911659FE3DB}"/>
                    </a:ext>
                  </a:extLst>
                </p:cNvPr>
                <p:cNvPicPr/>
                <p:nvPr/>
              </p:nvPicPr>
              <p:blipFill>
                <a:blip r:embed="rId893"/>
                <a:stretch>
                  <a:fillRect/>
                </a:stretch>
              </p:blipFill>
              <p:spPr>
                <a:xfrm>
                  <a:off x="5892307" y="4908229"/>
                  <a:ext cx="70345" cy="285445"/>
                </a:xfrm>
                <a:prstGeom prst="rect">
                  <a:avLst/>
                </a:prstGeom>
              </p:spPr>
            </p:pic>
          </mc:Fallback>
        </mc:AlternateContent>
        <p:grpSp>
          <p:nvGrpSpPr>
            <p:cNvPr id="607" name="群組 606">
              <a:extLst>
                <a:ext uri="{FF2B5EF4-FFF2-40B4-BE49-F238E27FC236}">
                  <a16:creationId xmlns:a16="http://schemas.microsoft.com/office/drawing/2014/main" id="{D9CD61DE-7990-4160-BA72-5AD043B402D5}"/>
                </a:ext>
              </a:extLst>
            </p:cNvPr>
            <p:cNvGrpSpPr/>
            <p:nvPr/>
          </p:nvGrpSpPr>
          <p:grpSpPr>
            <a:xfrm>
              <a:off x="5950139" y="3629704"/>
              <a:ext cx="2069640" cy="1006200"/>
              <a:chOff x="5950139" y="3629704"/>
              <a:chExt cx="2069640" cy="1006200"/>
            </a:xfrm>
          </p:grpSpPr>
          <mc:AlternateContent xmlns:mc="http://schemas.openxmlformats.org/markup-compatibility/2006">
            <mc:Choice xmlns:p14="http://schemas.microsoft.com/office/powerpoint/2010/main" Requires="p14">
              <p:contentPart p14:bwMode="auto" r:id="rId894">
                <p14:nvContentPartPr>
                  <p14:cNvPr id="484" name="筆跡 483">
                    <a:extLst>
                      <a:ext uri="{FF2B5EF4-FFF2-40B4-BE49-F238E27FC236}">
                        <a16:creationId xmlns:a16="http://schemas.microsoft.com/office/drawing/2014/main" id="{6292EAE8-4F7F-4F57-A2AE-D9C2F0D89AEB}"/>
                      </a:ext>
                    </a:extLst>
                  </p14:cNvPr>
                  <p14:cNvContentPartPr/>
                  <p14:nvPr/>
                </p14:nvContentPartPr>
                <p14:xfrm>
                  <a:off x="5950139" y="3629704"/>
                  <a:ext cx="360" cy="45360"/>
                </p14:xfrm>
              </p:contentPart>
            </mc:Choice>
            <mc:Fallback>
              <p:pic>
                <p:nvPicPr>
                  <p:cNvPr id="484" name="筆跡 483">
                    <a:extLst>
                      <a:ext uri="{FF2B5EF4-FFF2-40B4-BE49-F238E27FC236}">
                        <a16:creationId xmlns:a16="http://schemas.microsoft.com/office/drawing/2014/main" id="{6292EAE8-4F7F-4F57-A2AE-D9C2F0D89AEB}"/>
                      </a:ext>
                    </a:extLst>
                  </p:cNvPr>
                  <p:cNvPicPr/>
                  <p:nvPr/>
                </p:nvPicPr>
                <p:blipFill>
                  <a:blip r:embed="rId895"/>
                  <a:stretch>
                    <a:fillRect/>
                  </a:stretch>
                </p:blipFill>
                <p:spPr>
                  <a:xfrm>
                    <a:off x="5941499" y="3619106"/>
                    <a:ext cx="18000" cy="66132"/>
                  </a:xfrm>
                  <a:prstGeom prst="rect">
                    <a:avLst/>
                  </a:prstGeom>
                </p:spPr>
              </p:pic>
            </mc:Fallback>
          </mc:AlternateContent>
          <mc:AlternateContent xmlns:mc="http://schemas.openxmlformats.org/markup-compatibility/2006">
            <mc:Choice xmlns:p14="http://schemas.microsoft.com/office/powerpoint/2010/main" Requires="p14">
              <p:contentPart p14:bwMode="auto" r:id="rId896">
                <p14:nvContentPartPr>
                  <p14:cNvPr id="485" name="筆跡 484">
                    <a:extLst>
                      <a:ext uri="{FF2B5EF4-FFF2-40B4-BE49-F238E27FC236}">
                        <a16:creationId xmlns:a16="http://schemas.microsoft.com/office/drawing/2014/main" id="{4318F3BA-6F15-4FF7-B583-46F6E05EB45C}"/>
                      </a:ext>
                    </a:extLst>
                  </p14:cNvPr>
                  <p14:cNvContentPartPr/>
                  <p14:nvPr/>
                </p14:nvContentPartPr>
                <p14:xfrm>
                  <a:off x="5996219" y="3891784"/>
                  <a:ext cx="360" cy="79920"/>
                </p14:xfrm>
              </p:contentPart>
            </mc:Choice>
            <mc:Fallback>
              <p:pic>
                <p:nvPicPr>
                  <p:cNvPr id="485" name="筆跡 484">
                    <a:extLst>
                      <a:ext uri="{FF2B5EF4-FFF2-40B4-BE49-F238E27FC236}">
                        <a16:creationId xmlns:a16="http://schemas.microsoft.com/office/drawing/2014/main" id="{4318F3BA-6F15-4FF7-B583-46F6E05EB45C}"/>
                      </a:ext>
                    </a:extLst>
                  </p:cNvPr>
                  <p:cNvPicPr/>
                  <p:nvPr/>
                </p:nvPicPr>
                <p:blipFill>
                  <a:blip r:embed="rId897"/>
                  <a:stretch>
                    <a:fillRect/>
                  </a:stretch>
                </p:blipFill>
                <p:spPr>
                  <a:xfrm>
                    <a:off x="5987579" y="3881156"/>
                    <a:ext cx="18000" cy="100750"/>
                  </a:xfrm>
                  <a:prstGeom prst="rect">
                    <a:avLst/>
                  </a:prstGeom>
                </p:spPr>
              </p:pic>
            </mc:Fallback>
          </mc:AlternateContent>
          <mc:AlternateContent xmlns:mc="http://schemas.openxmlformats.org/markup-compatibility/2006">
            <mc:Choice xmlns:p14="http://schemas.microsoft.com/office/powerpoint/2010/main" Requires="p14">
              <p:contentPart p14:bwMode="auto" r:id="rId898">
                <p14:nvContentPartPr>
                  <p14:cNvPr id="486" name="筆跡 485">
                    <a:extLst>
                      <a:ext uri="{FF2B5EF4-FFF2-40B4-BE49-F238E27FC236}">
                        <a16:creationId xmlns:a16="http://schemas.microsoft.com/office/drawing/2014/main" id="{8A8F4397-5DE4-4F2A-A71A-B48C596B0B37}"/>
                      </a:ext>
                    </a:extLst>
                  </p14:cNvPr>
                  <p14:cNvContentPartPr/>
                  <p14:nvPr/>
                </p14:nvContentPartPr>
                <p14:xfrm>
                  <a:off x="5958779" y="4194904"/>
                  <a:ext cx="27720" cy="441000"/>
                </p14:xfrm>
              </p:contentPart>
            </mc:Choice>
            <mc:Fallback>
              <p:pic>
                <p:nvPicPr>
                  <p:cNvPr id="486" name="筆跡 485">
                    <a:extLst>
                      <a:ext uri="{FF2B5EF4-FFF2-40B4-BE49-F238E27FC236}">
                        <a16:creationId xmlns:a16="http://schemas.microsoft.com/office/drawing/2014/main" id="{8A8F4397-5DE4-4F2A-A71A-B48C596B0B37}"/>
                      </a:ext>
                    </a:extLst>
                  </p:cNvPr>
                  <p:cNvPicPr/>
                  <p:nvPr/>
                </p:nvPicPr>
                <p:blipFill>
                  <a:blip r:embed="rId899"/>
                  <a:stretch>
                    <a:fillRect/>
                  </a:stretch>
                </p:blipFill>
                <p:spPr>
                  <a:xfrm>
                    <a:off x="5948736" y="4184252"/>
                    <a:ext cx="47405" cy="461878"/>
                  </a:xfrm>
                  <a:prstGeom prst="rect">
                    <a:avLst/>
                  </a:prstGeom>
                </p:spPr>
              </p:pic>
            </mc:Fallback>
          </mc:AlternateContent>
          <mc:AlternateContent xmlns:mc="http://schemas.openxmlformats.org/markup-compatibility/2006">
            <mc:Choice xmlns:p14="http://schemas.microsoft.com/office/powerpoint/2010/main" Requires="p14">
              <p:contentPart p14:bwMode="auto" r:id="rId900">
                <p14:nvContentPartPr>
                  <p14:cNvPr id="585" name="筆跡 584">
                    <a:extLst>
                      <a:ext uri="{FF2B5EF4-FFF2-40B4-BE49-F238E27FC236}">
                        <a16:creationId xmlns:a16="http://schemas.microsoft.com/office/drawing/2014/main" id="{2DADA502-C7BC-4DA7-B6B4-4F412CEE5DDE}"/>
                      </a:ext>
                    </a:extLst>
                  </p14:cNvPr>
                  <p14:cNvContentPartPr/>
                  <p14:nvPr/>
                </p14:nvContentPartPr>
                <p14:xfrm>
                  <a:off x="6069659" y="3911224"/>
                  <a:ext cx="128520" cy="24120"/>
                </p14:xfrm>
              </p:contentPart>
            </mc:Choice>
            <mc:Fallback>
              <p:pic>
                <p:nvPicPr>
                  <p:cNvPr id="585" name="筆跡 584">
                    <a:extLst>
                      <a:ext uri="{FF2B5EF4-FFF2-40B4-BE49-F238E27FC236}">
                        <a16:creationId xmlns:a16="http://schemas.microsoft.com/office/drawing/2014/main" id="{2DADA502-C7BC-4DA7-B6B4-4F412CEE5DDE}"/>
                      </a:ext>
                    </a:extLst>
                  </p:cNvPr>
                  <p:cNvPicPr/>
                  <p:nvPr/>
                </p:nvPicPr>
                <p:blipFill>
                  <a:blip r:embed="rId901"/>
                  <a:stretch>
                    <a:fillRect/>
                  </a:stretch>
                </p:blipFill>
                <p:spPr>
                  <a:xfrm>
                    <a:off x="6060050" y="3900645"/>
                    <a:ext cx="148138" cy="44855"/>
                  </a:xfrm>
                  <a:prstGeom prst="rect">
                    <a:avLst/>
                  </a:prstGeom>
                </p:spPr>
              </p:pic>
            </mc:Fallback>
          </mc:AlternateContent>
          <mc:AlternateContent xmlns:mc="http://schemas.openxmlformats.org/markup-compatibility/2006">
            <mc:Choice xmlns:p14="http://schemas.microsoft.com/office/powerpoint/2010/main" Requires="p14">
              <p:contentPart p14:bwMode="auto" r:id="rId902">
                <p14:nvContentPartPr>
                  <p14:cNvPr id="586" name="筆跡 585">
                    <a:extLst>
                      <a:ext uri="{FF2B5EF4-FFF2-40B4-BE49-F238E27FC236}">
                        <a16:creationId xmlns:a16="http://schemas.microsoft.com/office/drawing/2014/main" id="{834DEE99-6718-433D-9A53-C0169E63F0F9}"/>
                      </a:ext>
                    </a:extLst>
                  </p14:cNvPr>
                  <p14:cNvContentPartPr/>
                  <p14:nvPr/>
                </p14:nvContentPartPr>
                <p14:xfrm>
                  <a:off x="6071819" y="3990784"/>
                  <a:ext cx="126360" cy="34560"/>
                </p14:xfrm>
              </p:contentPart>
            </mc:Choice>
            <mc:Fallback>
              <p:pic>
                <p:nvPicPr>
                  <p:cNvPr id="586" name="筆跡 585">
                    <a:extLst>
                      <a:ext uri="{FF2B5EF4-FFF2-40B4-BE49-F238E27FC236}">
                        <a16:creationId xmlns:a16="http://schemas.microsoft.com/office/drawing/2014/main" id="{834DEE99-6718-433D-9A53-C0169E63F0F9}"/>
                      </a:ext>
                    </a:extLst>
                  </p:cNvPr>
                  <p:cNvPicPr/>
                  <p:nvPr/>
                </p:nvPicPr>
                <p:blipFill>
                  <a:blip r:embed="rId903"/>
                  <a:stretch>
                    <a:fillRect/>
                  </a:stretch>
                </p:blipFill>
                <p:spPr>
                  <a:xfrm>
                    <a:off x="6062222" y="3980247"/>
                    <a:ext cx="145954" cy="55212"/>
                  </a:xfrm>
                  <a:prstGeom prst="rect">
                    <a:avLst/>
                  </a:prstGeom>
                </p:spPr>
              </p:pic>
            </mc:Fallback>
          </mc:AlternateContent>
          <mc:AlternateContent xmlns:mc="http://schemas.openxmlformats.org/markup-compatibility/2006">
            <mc:Choice xmlns:p14="http://schemas.microsoft.com/office/powerpoint/2010/main" Requires="p14">
              <p:contentPart p14:bwMode="auto" r:id="rId904">
                <p14:nvContentPartPr>
                  <p14:cNvPr id="588" name="筆跡 587">
                    <a:extLst>
                      <a:ext uri="{FF2B5EF4-FFF2-40B4-BE49-F238E27FC236}">
                        <a16:creationId xmlns:a16="http://schemas.microsoft.com/office/drawing/2014/main" id="{65B130ED-CE05-4859-B2BD-1379CED66C44}"/>
                      </a:ext>
                    </a:extLst>
                  </p14:cNvPr>
                  <p14:cNvContentPartPr/>
                  <p14:nvPr/>
                </p14:nvContentPartPr>
                <p14:xfrm>
                  <a:off x="6466379" y="3880264"/>
                  <a:ext cx="17280" cy="207720"/>
                </p14:xfrm>
              </p:contentPart>
            </mc:Choice>
            <mc:Fallback>
              <p:pic>
                <p:nvPicPr>
                  <p:cNvPr id="588" name="筆跡 587">
                    <a:extLst>
                      <a:ext uri="{FF2B5EF4-FFF2-40B4-BE49-F238E27FC236}">
                        <a16:creationId xmlns:a16="http://schemas.microsoft.com/office/drawing/2014/main" id="{65B130ED-CE05-4859-B2BD-1379CED66C44}"/>
                      </a:ext>
                    </a:extLst>
                  </p:cNvPr>
                  <p:cNvPicPr/>
                  <p:nvPr/>
                </p:nvPicPr>
                <p:blipFill>
                  <a:blip r:embed="rId905"/>
                  <a:stretch>
                    <a:fillRect/>
                  </a:stretch>
                </p:blipFill>
                <p:spPr>
                  <a:xfrm>
                    <a:off x="6456734" y="3869623"/>
                    <a:ext cx="36971" cy="228577"/>
                  </a:xfrm>
                  <a:prstGeom prst="rect">
                    <a:avLst/>
                  </a:prstGeom>
                </p:spPr>
              </p:pic>
            </mc:Fallback>
          </mc:AlternateContent>
          <mc:AlternateContent xmlns:mc="http://schemas.openxmlformats.org/markup-compatibility/2006">
            <mc:Choice xmlns:p14="http://schemas.microsoft.com/office/powerpoint/2010/main" Requires="p14">
              <p:contentPart p14:bwMode="auto" r:id="rId906">
                <p14:nvContentPartPr>
                  <p14:cNvPr id="589" name="筆跡 588">
                    <a:extLst>
                      <a:ext uri="{FF2B5EF4-FFF2-40B4-BE49-F238E27FC236}">
                        <a16:creationId xmlns:a16="http://schemas.microsoft.com/office/drawing/2014/main" id="{E037BE84-392E-48E7-A060-456DE9A4A234}"/>
                      </a:ext>
                    </a:extLst>
                  </p14:cNvPr>
                  <p14:cNvContentPartPr/>
                  <p14:nvPr/>
                </p14:nvContentPartPr>
                <p14:xfrm>
                  <a:off x="6546299" y="3997264"/>
                  <a:ext cx="113760" cy="6840"/>
                </p14:xfrm>
              </p:contentPart>
            </mc:Choice>
            <mc:Fallback>
              <p:pic>
                <p:nvPicPr>
                  <p:cNvPr id="589" name="筆跡 588">
                    <a:extLst>
                      <a:ext uri="{FF2B5EF4-FFF2-40B4-BE49-F238E27FC236}">
                        <a16:creationId xmlns:a16="http://schemas.microsoft.com/office/drawing/2014/main" id="{E037BE84-392E-48E7-A060-456DE9A4A234}"/>
                      </a:ext>
                    </a:extLst>
                  </p:cNvPr>
                  <p:cNvPicPr/>
                  <p:nvPr/>
                </p:nvPicPr>
                <p:blipFill>
                  <a:blip r:embed="rId907"/>
                  <a:stretch>
                    <a:fillRect/>
                  </a:stretch>
                </p:blipFill>
                <p:spPr>
                  <a:xfrm>
                    <a:off x="6536285" y="3986576"/>
                    <a:ext cx="133388" cy="27788"/>
                  </a:xfrm>
                  <a:prstGeom prst="rect">
                    <a:avLst/>
                  </a:prstGeom>
                </p:spPr>
              </p:pic>
            </mc:Fallback>
          </mc:AlternateContent>
          <mc:AlternateContent xmlns:mc="http://schemas.openxmlformats.org/markup-compatibility/2006">
            <mc:Choice xmlns:p14="http://schemas.microsoft.com/office/powerpoint/2010/main" Requires="p14">
              <p:contentPart p14:bwMode="auto" r:id="rId908">
                <p14:nvContentPartPr>
                  <p14:cNvPr id="590" name="筆跡 589">
                    <a:extLst>
                      <a:ext uri="{FF2B5EF4-FFF2-40B4-BE49-F238E27FC236}">
                        <a16:creationId xmlns:a16="http://schemas.microsoft.com/office/drawing/2014/main" id="{E313DA93-A0ED-4F31-8A7B-EE08AEB8EB78}"/>
                      </a:ext>
                    </a:extLst>
                  </p14:cNvPr>
                  <p14:cNvContentPartPr/>
                  <p14:nvPr/>
                </p14:nvContentPartPr>
                <p14:xfrm>
                  <a:off x="6770579" y="3982144"/>
                  <a:ext cx="277200" cy="21960"/>
                </p14:xfrm>
              </p:contentPart>
            </mc:Choice>
            <mc:Fallback>
              <p:pic>
                <p:nvPicPr>
                  <p:cNvPr id="590" name="筆跡 589">
                    <a:extLst>
                      <a:ext uri="{FF2B5EF4-FFF2-40B4-BE49-F238E27FC236}">
                        <a16:creationId xmlns:a16="http://schemas.microsoft.com/office/drawing/2014/main" id="{E313DA93-A0ED-4F31-8A7B-EE08AEB8EB78}"/>
                      </a:ext>
                    </a:extLst>
                  </p:cNvPr>
                  <p:cNvPicPr/>
                  <p:nvPr/>
                </p:nvPicPr>
                <p:blipFill>
                  <a:blip r:embed="rId909"/>
                  <a:stretch>
                    <a:fillRect/>
                  </a:stretch>
                </p:blipFill>
                <p:spPr>
                  <a:xfrm>
                    <a:off x="6760993" y="3971379"/>
                    <a:ext cx="296772" cy="43059"/>
                  </a:xfrm>
                  <a:prstGeom prst="rect">
                    <a:avLst/>
                  </a:prstGeom>
                </p:spPr>
              </p:pic>
            </mc:Fallback>
          </mc:AlternateContent>
          <mc:AlternateContent xmlns:mc="http://schemas.openxmlformats.org/markup-compatibility/2006">
            <mc:Choice xmlns:p14="http://schemas.microsoft.com/office/powerpoint/2010/main" Requires="p14">
              <p:contentPart p14:bwMode="auto" r:id="rId910">
                <p14:nvContentPartPr>
                  <p14:cNvPr id="592" name="筆跡 591">
                    <a:extLst>
                      <a:ext uri="{FF2B5EF4-FFF2-40B4-BE49-F238E27FC236}">
                        <a16:creationId xmlns:a16="http://schemas.microsoft.com/office/drawing/2014/main" id="{0BB56197-FF11-4096-922E-6676F821FAD6}"/>
                      </a:ext>
                    </a:extLst>
                  </p14:cNvPr>
                  <p14:cNvContentPartPr/>
                  <p14:nvPr/>
                </p14:nvContentPartPr>
                <p14:xfrm>
                  <a:off x="6812339" y="4113184"/>
                  <a:ext cx="109800" cy="146520"/>
                </p14:xfrm>
              </p:contentPart>
            </mc:Choice>
            <mc:Fallback>
              <p:pic>
                <p:nvPicPr>
                  <p:cNvPr id="592" name="筆跡 591">
                    <a:extLst>
                      <a:ext uri="{FF2B5EF4-FFF2-40B4-BE49-F238E27FC236}">
                        <a16:creationId xmlns:a16="http://schemas.microsoft.com/office/drawing/2014/main" id="{0BB56197-FF11-4096-922E-6676F821FAD6}"/>
                      </a:ext>
                    </a:extLst>
                  </p:cNvPr>
                  <p:cNvPicPr/>
                  <p:nvPr/>
                </p:nvPicPr>
                <p:blipFill>
                  <a:blip r:embed="rId911"/>
                  <a:stretch>
                    <a:fillRect/>
                  </a:stretch>
                </p:blipFill>
                <p:spPr>
                  <a:xfrm>
                    <a:off x="6802721" y="4102536"/>
                    <a:ext cx="129436" cy="167391"/>
                  </a:xfrm>
                  <a:prstGeom prst="rect">
                    <a:avLst/>
                  </a:prstGeom>
                </p:spPr>
              </p:pic>
            </mc:Fallback>
          </mc:AlternateContent>
          <mc:AlternateContent xmlns:mc="http://schemas.openxmlformats.org/markup-compatibility/2006">
            <mc:Choice xmlns:p14="http://schemas.microsoft.com/office/powerpoint/2010/main" Requires="p14">
              <p:contentPart p14:bwMode="auto" r:id="rId912">
                <p14:nvContentPartPr>
                  <p14:cNvPr id="593" name="筆跡 592">
                    <a:extLst>
                      <a:ext uri="{FF2B5EF4-FFF2-40B4-BE49-F238E27FC236}">
                        <a16:creationId xmlns:a16="http://schemas.microsoft.com/office/drawing/2014/main" id="{969022BB-558A-4E43-9F00-2E7211F51F2B}"/>
                      </a:ext>
                    </a:extLst>
                  </p14:cNvPr>
                  <p14:cNvContentPartPr/>
                  <p14:nvPr/>
                </p14:nvContentPartPr>
                <p14:xfrm>
                  <a:off x="6827459" y="3769384"/>
                  <a:ext cx="136800" cy="88560"/>
                </p14:xfrm>
              </p:contentPart>
            </mc:Choice>
            <mc:Fallback>
              <p:pic>
                <p:nvPicPr>
                  <p:cNvPr id="593" name="筆跡 592">
                    <a:extLst>
                      <a:ext uri="{FF2B5EF4-FFF2-40B4-BE49-F238E27FC236}">
                        <a16:creationId xmlns:a16="http://schemas.microsoft.com/office/drawing/2014/main" id="{969022BB-558A-4E43-9F00-2E7211F51F2B}"/>
                      </a:ext>
                    </a:extLst>
                  </p:cNvPr>
                  <p:cNvPicPr/>
                  <p:nvPr/>
                </p:nvPicPr>
                <p:blipFill>
                  <a:blip r:embed="rId913"/>
                  <a:stretch>
                    <a:fillRect/>
                  </a:stretch>
                </p:blipFill>
                <p:spPr>
                  <a:xfrm>
                    <a:off x="6817459" y="3758740"/>
                    <a:ext cx="156400" cy="109423"/>
                  </a:xfrm>
                  <a:prstGeom prst="rect">
                    <a:avLst/>
                  </a:prstGeom>
                </p:spPr>
              </p:pic>
            </mc:Fallback>
          </mc:AlternateContent>
          <mc:AlternateContent xmlns:mc="http://schemas.openxmlformats.org/markup-compatibility/2006">
            <mc:Choice xmlns:p14="http://schemas.microsoft.com/office/powerpoint/2010/main" Requires="p14">
              <p:contentPart p14:bwMode="auto" r:id="rId914">
                <p14:nvContentPartPr>
                  <p14:cNvPr id="598" name="筆跡 597">
                    <a:extLst>
                      <a:ext uri="{FF2B5EF4-FFF2-40B4-BE49-F238E27FC236}">
                        <a16:creationId xmlns:a16="http://schemas.microsoft.com/office/drawing/2014/main" id="{B302F11C-C00E-4601-B2C3-9EA9BCB35B91}"/>
                      </a:ext>
                    </a:extLst>
                  </p14:cNvPr>
                  <p14:cNvContentPartPr/>
                  <p14:nvPr/>
                </p14:nvContentPartPr>
                <p14:xfrm>
                  <a:off x="7383659" y="4151704"/>
                  <a:ext cx="84240" cy="208800"/>
                </p14:xfrm>
              </p:contentPart>
            </mc:Choice>
            <mc:Fallback>
              <p:pic>
                <p:nvPicPr>
                  <p:cNvPr id="598" name="筆跡 597">
                    <a:extLst>
                      <a:ext uri="{FF2B5EF4-FFF2-40B4-BE49-F238E27FC236}">
                        <a16:creationId xmlns:a16="http://schemas.microsoft.com/office/drawing/2014/main" id="{B302F11C-C00E-4601-B2C3-9EA9BCB35B91}"/>
                      </a:ext>
                    </a:extLst>
                  </p:cNvPr>
                  <p:cNvPicPr/>
                  <p:nvPr/>
                </p:nvPicPr>
                <p:blipFill>
                  <a:blip r:embed="rId915"/>
                  <a:stretch>
                    <a:fillRect/>
                  </a:stretch>
                </p:blipFill>
                <p:spPr>
                  <a:xfrm>
                    <a:off x="7373678" y="4141477"/>
                    <a:ext cx="103803"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916">
                <p14:nvContentPartPr>
                  <p14:cNvPr id="599" name="筆跡 598">
                    <a:extLst>
                      <a:ext uri="{FF2B5EF4-FFF2-40B4-BE49-F238E27FC236}">
                        <a16:creationId xmlns:a16="http://schemas.microsoft.com/office/drawing/2014/main" id="{FEDE5D53-6FAE-4D92-9F3D-2DC21DB368B0}"/>
                      </a:ext>
                    </a:extLst>
                  </p14:cNvPr>
                  <p14:cNvContentPartPr/>
                  <p14:nvPr/>
                </p14:nvContentPartPr>
                <p14:xfrm>
                  <a:off x="7514699" y="4147384"/>
                  <a:ext cx="49320" cy="77760"/>
                </p14:xfrm>
              </p:contentPart>
            </mc:Choice>
            <mc:Fallback>
              <p:pic>
                <p:nvPicPr>
                  <p:cNvPr id="599" name="筆跡 598">
                    <a:extLst>
                      <a:ext uri="{FF2B5EF4-FFF2-40B4-BE49-F238E27FC236}">
                        <a16:creationId xmlns:a16="http://schemas.microsoft.com/office/drawing/2014/main" id="{FEDE5D53-6FAE-4D92-9F3D-2DC21DB368B0}"/>
                      </a:ext>
                    </a:extLst>
                  </p:cNvPr>
                  <p:cNvPicPr/>
                  <p:nvPr/>
                </p:nvPicPr>
                <p:blipFill>
                  <a:blip r:embed="rId917"/>
                  <a:stretch>
                    <a:fillRect/>
                  </a:stretch>
                </p:blipFill>
                <p:spPr>
                  <a:xfrm>
                    <a:off x="7505153" y="4137186"/>
                    <a:ext cx="68809" cy="98581"/>
                  </a:xfrm>
                  <a:prstGeom prst="rect">
                    <a:avLst/>
                  </a:prstGeom>
                </p:spPr>
              </p:pic>
            </mc:Fallback>
          </mc:AlternateContent>
          <mc:AlternateContent xmlns:mc="http://schemas.openxmlformats.org/markup-compatibility/2006">
            <mc:Choice xmlns:p14="http://schemas.microsoft.com/office/powerpoint/2010/main" Requires="p14">
              <p:contentPart p14:bwMode="auto" r:id="rId918">
                <p14:nvContentPartPr>
                  <p14:cNvPr id="594" name="筆跡 593">
                    <a:extLst>
                      <a:ext uri="{FF2B5EF4-FFF2-40B4-BE49-F238E27FC236}">
                        <a16:creationId xmlns:a16="http://schemas.microsoft.com/office/drawing/2014/main" id="{32ADF3D6-FEA2-4779-A5A1-181F43CA33E6}"/>
                      </a:ext>
                    </a:extLst>
                  </p14:cNvPr>
                  <p14:cNvContentPartPr/>
                  <p14:nvPr/>
                </p14:nvContentPartPr>
                <p14:xfrm>
                  <a:off x="7179539" y="3992944"/>
                  <a:ext cx="135000" cy="18360"/>
                </p14:xfrm>
              </p:contentPart>
            </mc:Choice>
            <mc:Fallback>
              <p:pic>
                <p:nvPicPr>
                  <p:cNvPr id="594" name="筆跡 593">
                    <a:extLst>
                      <a:ext uri="{FF2B5EF4-FFF2-40B4-BE49-F238E27FC236}">
                        <a16:creationId xmlns:a16="http://schemas.microsoft.com/office/drawing/2014/main" id="{32ADF3D6-FEA2-4779-A5A1-181F43CA33E6}"/>
                      </a:ext>
                    </a:extLst>
                  </p:cNvPr>
                  <p:cNvPicPr/>
                  <p:nvPr/>
                </p:nvPicPr>
                <p:blipFill>
                  <a:blip r:embed="rId919"/>
                  <a:stretch>
                    <a:fillRect/>
                  </a:stretch>
                </p:blipFill>
                <p:spPr>
                  <a:xfrm>
                    <a:off x="7169925" y="3982512"/>
                    <a:ext cx="154629" cy="38806"/>
                  </a:xfrm>
                  <a:prstGeom prst="rect">
                    <a:avLst/>
                  </a:prstGeom>
                </p:spPr>
              </p:pic>
            </mc:Fallback>
          </mc:AlternateContent>
          <mc:AlternateContent xmlns:mc="http://schemas.openxmlformats.org/markup-compatibility/2006">
            <mc:Choice xmlns:p14="http://schemas.microsoft.com/office/powerpoint/2010/main" Requires="p14">
              <p:contentPart p14:bwMode="auto" r:id="rId920">
                <p14:nvContentPartPr>
                  <p14:cNvPr id="595" name="筆跡 594">
                    <a:extLst>
                      <a:ext uri="{FF2B5EF4-FFF2-40B4-BE49-F238E27FC236}">
                        <a16:creationId xmlns:a16="http://schemas.microsoft.com/office/drawing/2014/main" id="{9FDA9A99-79C3-4FE0-844A-5B16B6E22196}"/>
                      </a:ext>
                    </a:extLst>
                  </p14:cNvPr>
                  <p14:cNvContentPartPr/>
                  <p14:nvPr/>
                </p14:nvContentPartPr>
                <p14:xfrm>
                  <a:off x="7179899" y="3992944"/>
                  <a:ext cx="360" cy="360"/>
                </p14:xfrm>
              </p:contentPart>
            </mc:Choice>
            <mc:Fallback>
              <p:pic>
                <p:nvPicPr>
                  <p:cNvPr id="595" name="筆跡 594">
                    <a:extLst>
                      <a:ext uri="{FF2B5EF4-FFF2-40B4-BE49-F238E27FC236}">
                        <a16:creationId xmlns:a16="http://schemas.microsoft.com/office/drawing/2014/main" id="{9FDA9A99-79C3-4FE0-844A-5B16B6E22196}"/>
                      </a:ext>
                    </a:extLst>
                  </p:cNvPr>
                  <p:cNvPicPr/>
                  <p:nvPr/>
                </p:nvPicPr>
                <p:blipFill>
                  <a:blip r:embed="rId727"/>
                  <a:stretch>
                    <a:fillRect/>
                  </a:stretch>
                </p:blipFill>
                <p:spPr>
                  <a:xfrm>
                    <a:off x="7170899" y="398394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21">
                <p14:nvContentPartPr>
                  <p14:cNvPr id="596" name="筆跡 595">
                    <a:extLst>
                      <a:ext uri="{FF2B5EF4-FFF2-40B4-BE49-F238E27FC236}">
                        <a16:creationId xmlns:a16="http://schemas.microsoft.com/office/drawing/2014/main" id="{337E8B9F-FECF-4CC5-A961-8E2BA0B5B457}"/>
                      </a:ext>
                    </a:extLst>
                  </p14:cNvPr>
                  <p14:cNvContentPartPr/>
                  <p14:nvPr/>
                </p14:nvContentPartPr>
                <p14:xfrm>
                  <a:off x="7179899" y="3943264"/>
                  <a:ext cx="50760" cy="118440"/>
                </p14:xfrm>
              </p:contentPart>
            </mc:Choice>
            <mc:Fallback>
              <p:pic>
                <p:nvPicPr>
                  <p:cNvPr id="596" name="筆跡 595">
                    <a:extLst>
                      <a:ext uri="{FF2B5EF4-FFF2-40B4-BE49-F238E27FC236}">
                        <a16:creationId xmlns:a16="http://schemas.microsoft.com/office/drawing/2014/main" id="{337E8B9F-FECF-4CC5-A961-8E2BA0B5B457}"/>
                      </a:ext>
                    </a:extLst>
                  </p:cNvPr>
                  <p:cNvPicPr/>
                  <p:nvPr/>
                </p:nvPicPr>
                <p:blipFill>
                  <a:blip r:embed="rId922"/>
                  <a:stretch>
                    <a:fillRect/>
                  </a:stretch>
                </p:blipFill>
                <p:spPr>
                  <a:xfrm>
                    <a:off x="7169907" y="3933076"/>
                    <a:ext cx="70345" cy="139241"/>
                  </a:xfrm>
                  <a:prstGeom prst="rect">
                    <a:avLst/>
                  </a:prstGeom>
                </p:spPr>
              </p:pic>
            </mc:Fallback>
          </mc:AlternateContent>
          <mc:AlternateContent xmlns:mc="http://schemas.openxmlformats.org/markup-compatibility/2006">
            <mc:Choice xmlns:p14="http://schemas.microsoft.com/office/powerpoint/2010/main" Requires="p14">
              <p:contentPart p14:bwMode="auto" r:id="rId923">
                <p14:nvContentPartPr>
                  <p14:cNvPr id="597" name="筆跡 596">
                    <a:extLst>
                      <a:ext uri="{FF2B5EF4-FFF2-40B4-BE49-F238E27FC236}">
                        <a16:creationId xmlns:a16="http://schemas.microsoft.com/office/drawing/2014/main" id="{C9279649-AC4F-462C-995D-9FAB865F1EE7}"/>
                      </a:ext>
                    </a:extLst>
                  </p14:cNvPr>
                  <p14:cNvContentPartPr/>
                  <p14:nvPr/>
                </p14:nvContentPartPr>
                <p14:xfrm>
                  <a:off x="7362419" y="4020664"/>
                  <a:ext cx="258480" cy="32760"/>
                </p14:xfrm>
              </p:contentPart>
            </mc:Choice>
            <mc:Fallback>
              <p:pic>
                <p:nvPicPr>
                  <p:cNvPr id="597" name="筆跡 596">
                    <a:extLst>
                      <a:ext uri="{FF2B5EF4-FFF2-40B4-BE49-F238E27FC236}">
                        <a16:creationId xmlns:a16="http://schemas.microsoft.com/office/drawing/2014/main" id="{C9279649-AC4F-462C-995D-9FAB865F1EE7}"/>
                      </a:ext>
                    </a:extLst>
                  </p:cNvPr>
                  <p:cNvPicPr/>
                  <p:nvPr/>
                </p:nvPicPr>
                <p:blipFill>
                  <a:blip r:embed="rId924"/>
                  <a:stretch>
                    <a:fillRect/>
                  </a:stretch>
                </p:blipFill>
                <p:spPr>
                  <a:xfrm>
                    <a:off x="7352816" y="4010453"/>
                    <a:ext cx="278086" cy="53607"/>
                  </a:xfrm>
                  <a:prstGeom prst="rect">
                    <a:avLst/>
                  </a:prstGeom>
                </p:spPr>
              </p:pic>
            </mc:Fallback>
          </mc:AlternateContent>
          <mc:AlternateContent xmlns:mc="http://schemas.openxmlformats.org/markup-compatibility/2006">
            <mc:Choice xmlns:p14="http://schemas.microsoft.com/office/powerpoint/2010/main" Requires="p14">
              <p:contentPart p14:bwMode="auto" r:id="rId925">
                <p14:nvContentPartPr>
                  <p14:cNvPr id="600" name="筆跡 599">
                    <a:extLst>
                      <a:ext uri="{FF2B5EF4-FFF2-40B4-BE49-F238E27FC236}">
                        <a16:creationId xmlns:a16="http://schemas.microsoft.com/office/drawing/2014/main" id="{8C20351A-1659-4568-B2AE-462DF8DB5CC5}"/>
                      </a:ext>
                    </a:extLst>
                  </p14:cNvPr>
                  <p14:cNvContentPartPr/>
                  <p14:nvPr/>
                </p14:nvContentPartPr>
                <p14:xfrm>
                  <a:off x="7458899" y="3814384"/>
                  <a:ext cx="128520" cy="165960"/>
                </p14:xfrm>
              </p:contentPart>
            </mc:Choice>
            <mc:Fallback>
              <p:pic>
                <p:nvPicPr>
                  <p:cNvPr id="600" name="筆跡 599">
                    <a:extLst>
                      <a:ext uri="{FF2B5EF4-FFF2-40B4-BE49-F238E27FC236}">
                        <a16:creationId xmlns:a16="http://schemas.microsoft.com/office/drawing/2014/main" id="{8C20351A-1659-4568-B2AE-462DF8DB5CC5}"/>
                      </a:ext>
                    </a:extLst>
                  </p:cNvPr>
                  <p:cNvPicPr/>
                  <p:nvPr/>
                </p:nvPicPr>
                <p:blipFill>
                  <a:blip r:embed="rId926"/>
                  <a:stretch>
                    <a:fillRect/>
                  </a:stretch>
                </p:blipFill>
                <p:spPr>
                  <a:xfrm>
                    <a:off x="7449290" y="3804171"/>
                    <a:ext cx="148138" cy="186811"/>
                  </a:xfrm>
                  <a:prstGeom prst="rect">
                    <a:avLst/>
                  </a:prstGeom>
                </p:spPr>
              </p:pic>
            </mc:Fallback>
          </mc:AlternateContent>
          <mc:AlternateContent xmlns:mc="http://schemas.openxmlformats.org/markup-compatibility/2006">
            <mc:Choice xmlns:p14="http://schemas.microsoft.com/office/powerpoint/2010/main" Requires="p14">
              <p:contentPart p14:bwMode="auto" r:id="rId927">
                <p14:nvContentPartPr>
                  <p14:cNvPr id="603" name="筆跡 602">
                    <a:extLst>
                      <a:ext uri="{FF2B5EF4-FFF2-40B4-BE49-F238E27FC236}">
                        <a16:creationId xmlns:a16="http://schemas.microsoft.com/office/drawing/2014/main" id="{42B41DDC-AFC9-485F-9D1B-4A43739517FD}"/>
                      </a:ext>
                    </a:extLst>
                  </p14:cNvPr>
                  <p14:cNvContentPartPr/>
                  <p14:nvPr/>
                </p14:nvContentPartPr>
                <p14:xfrm>
                  <a:off x="6299339" y="3724384"/>
                  <a:ext cx="127440" cy="421560"/>
                </p14:xfrm>
              </p:contentPart>
            </mc:Choice>
            <mc:Fallback>
              <p:pic>
                <p:nvPicPr>
                  <p:cNvPr id="603" name="筆跡 602">
                    <a:extLst>
                      <a:ext uri="{FF2B5EF4-FFF2-40B4-BE49-F238E27FC236}">
                        <a16:creationId xmlns:a16="http://schemas.microsoft.com/office/drawing/2014/main" id="{42B41DDC-AFC9-485F-9D1B-4A43739517FD}"/>
                      </a:ext>
                    </a:extLst>
                  </p:cNvPr>
                  <p:cNvPicPr/>
                  <p:nvPr/>
                </p:nvPicPr>
                <p:blipFill>
                  <a:blip r:embed="rId928"/>
                  <a:stretch>
                    <a:fillRect/>
                  </a:stretch>
                </p:blipFill>
                <p:spPr>
                  <a:xfrm>
                    <a:off x="6289751" y="3713739"/>
                    <a:ext cx="147015" cy="442425"/>
                  </a:xfrm>
                  <a:prstGeom prst="rect">
                    <a:avLst/>
                  </a:prstGeom>
                </p:spPr>
              </p:pic>
            </mc:Fallback>
          </mc:AlternateContent>
          <mc:AlternateContent xmlns:mc="http://schemas.openxmlformats.org/markup-compatibility/2006">
            <mc:Choice xmlns:p14="http://schemas.microsoft.com/office/powerpoint/2010/main" Requires="p14">
              <p:contentPart p14:bwMode="auto" r:id="rId929">
                <p14:nvContentPartPr>
                  <p14:cNvPr id="604" name="筆跡 603">
                    <a:extLst>
                      <a:ext uri="{FF2B5EF4-FFF2-40B4-BE49-F238E27FC236}">
                        <a16:creationId xmlns:a16="http://schemas.microsoft.com/office/drawing/2014/main" id="{CBECF9F6-D6F2-4F72-A3EB-84FE63EDB5E7}"/>
                      </a:ext>
                    </a:extLst>
                  </p14:cNvPr>
                  <p14:cNvContentPartPr/>
                  <p14:nvPr/>
                </p14:nvContentPartPr>
                <p14:xfrm>
                  <a:off x="7756979" y="3842464"/>
                  <a:ext cx="95400" cy="337680"/>
                </p14:xfrm>
              </p:contentPart>
            </mc:Choice>
            <mc:Fallback>
              <p:pic>
                <p:nvPicPr>
                  <p:cNvPr id="604" name="筆跡 603">
                    <a:extLst>
                      <a:ext uri="{FF2B5EF4-FFF2-40B4-BE49-F238E27FC236}">
                        <a16:creationId xmlns:a16="http://schemas.microsoft.com/office/drawing/2014/main" id="{CBECF9F6-D6F2-4F72-A3EB-84FE63EDB5E7}"/>
                      </a:ext>
                    </a:extLst>
                  </p:cNvPr>
                  <p:cNvPicPr/>
                  <p:nvPr/>
                </p:nvPicPr>
                <p:blipFill>
                  <a:blip r:embed="rId930"/>
                  <a:stretch>
                    <a:fillRect/>
                  </a:stretch>
                </p:blipFill>
                <p:spPr>
                  <a:xfrm>
                    <a:off x="7747000" y="3831818"/>
                    <a:ext cx="114959" cy="358545"/>
                  </a:xfrm>
                  <a:prstGeom prst="rect">
                    <a:avLst/>
                  </a:prstGeom>
                </p:spPr>
              </p:pic>
            </mc:Fallback>
          </mc:AlternateContent>
          <mc:AlternateContent xmlns:mc="http://schemas.openxmlformats.org/markup-compatibility/2006">
            <mc:Choice xmlns:p14="http://schemas.microsoft.com/office/powerpoint/2010/main" Requires="p14">
              <p:contentPart p14:bwMode="auto" r:id="rId931">
                <p14:nvContentPartPr>
                  <p14:cNvPr id="605" name="筆跡 604">
                    <a:extLst>
                      <a:ext uri="{FF2B5EF4-FFF2-40B4-BE49-F238E27FC236}">
                        <a16:creationId xmlns:a16="http://schemas.microsoft.com/office/drawing/2014/main" id="{14D93566-C602-43B1-B264-CF9D78D42FDD}"/>
                      </a:ext>
                    </a:extLst>
                  </p14:cNvPr>
                  <p14:cNvContentPartPr/>
                  <p14:nvPr/>
                </p14:nvContentPartPr>
                <p14:xfrm>
                  <a:off x="7994219" y="4057384"/>
                  <a:ext cx="25560" cy="360"/>
                </p14:xfrm>
              </p:contentPart>
            </mc:Choice>
            <mc:Fallback>
              <p:pic>
                <p:nvPicPr>
                  <p:cNvPr id="605" name="筆跡 604">
                    <a:extLst>
                      <a:ext uri="{FF2B5EF4-FFF2-40B4-BE49-F238E27FC236}">
                        <a16:creationId xmlns:a16="http://schemas.microsoft.com/office/drawing/2014/main" id="{14D93566-C602-43B1-B264-CF9D78D42FDD}"/>
                      </a:ext>
                    </a:extLst>
                  </p:cNvPr>
                  <p:cNvPicPr/>
                  <p:nvPr/>
                </p:nvPicPr>
                <p:blipFill>
                  <a:blip r:embed="rId932"/>
                  <a:stretch>
                    <a:fillRect/>
                  </a:stretch>
                </p:blipFill>
                <p:spPr>
                  <a:xfrm>
                    <a:off x="7984235" y="4048384"/>
                    <a:ext cx="45129" cy="18000"/>
                  </a:xfrm>
                  <a:prstGeom prst="rect">
                    <a:avLst/>
                  </a:prstGeom>
                </p:spPr>
              </p:pic>
            </mc:Fallback>
          </mc:AlternateContent>
        </p:grpSp>
        <p:grpSp>
          <p:nvGrpSpPr>
            <p:cNvPr id="610" name="群組 609">
              <a:extLst>
                <a:ext uri="{FF2B5EF4-FFF2-40B4-BE49-F238E27FC236}">
                  <a16:creationId xmlns:a16="http://schemas.microsoft.com/office/drawing/2014/main" id="{E9310C99-6CBB-4ADB-89B9-DBF91782D4A3}"/>
                </a:ext>
              </a:extLst>
            </p:cNvPr>
            <p:cNvGrpSpPr/>
            <p:nvPr/>
          </p:nvGrpSpPr>
          <p:grpSpPr>
            <a:xfrm>
              <a:off x="8177819" y="3780184"/>
              <a:ext cx="351720" cy="334080"/>
              <a:chOff x="8177819" y="3780184"/>
              <a:chExt cx="351720" cy="334080"/>
            </a:xfrm>
          </p:grpSpPr>
          <mc:AlternateContent xmlns:mc="http://schemas.openxmlformats.org/markup-compatibility/2006">
            <mc:Choice xmlns:p14="http://schemas.microsoft.com/office/powerpoint/2010/main" Requires="p14">
              <p:contentPart p14:bwMode="auto" r:id="rId933">
                <p14:nvContentPartPr>
                  <p14:cNvPr id="608" name="筆跡 607">
                    <a:extLst>
                      <a:ext uri="{FF2B5EF4-FFF2-40B4-BE49-F238E27FC236}">
                        <a16:creationId xmlns:a16="http://schemas.microsoft.com/office/drawing/2014/main" id="{E68AC92D-57F8-42ED-965A-158C37C2CF6E}"/>
                      </a:ext>
                    </a:extLst>
                  </p14:cNvPr>
                  <p14:cNvContentPartPr/>
                  <p14:nvPr/>
                </p14:nvContentPartPr>
                <p14:xfrm>
                  <a:off x="8177819" y="3902584"/>
                  <a:ext cx="171360" cy="211680"/>
                </p14:xfrm>
              </p:contentPart>
            </mc:Choice>
            <mc:Fallback>
              <p:pic>
                <p:nvPicPr>
                  <p:cNvPr id="608" name="筆跡 607">
                    <a:extLst>
                      <a:ext uri="{FF2B5EF4-FFF2-40B4-BE49-F238E27FC236}">
                        <a16:creationId xmlns:a16="http://schemas.microsoft.com/office/drawing/2014/main" id="{E68AC92D-57F8-42ED-965A-158C37C2CF6E}"/>
                      </a:ext>
                    </a:extLst>
                  </p:cNvPr>
                  <p:cNvPicPr/>
                  <p:nvPr/>
                </p:nvPicPr>
                <p:blipFill>
                  <a:blip r:embed="rId934"/>
                  <a:stretch>
                    <a:fillRect/>
                  </a:stretch>
                </p:blipFill>
                <p:spPr>
                  <a:xfrm>
                    <a:off x="8167810" y="3891936"/>
                    <a:ext cx="190978" cy="232550"/>
                  </a:xfrm>
                  <a:prstGeom prst="rect">
                    <a:avLst/>
                  </a:prstGeom>
                </p:spPr>
              </p:pic>
            </mc:Fallback>
          </mc:AlternateContent>
          <mc:AlternateContent xmlns:mc="http://schemas.openxmlformats.org/markup-compatibility/2006">
            <mc:Choice xmlns:p14="http://schemas.microsoft.com/office/powerpoint/2010/main" Requires="p14">
              <p:contentPart p14:bwMode="auto" r:id="rId935">
                <p14:nvContentPartPr>
                  <p14:cNvPr id="609" name="筆跡 608">
                    <a:extLst>
                      <a:ext uri="{FF2B5EF4-FFF2-40B4-BE49-F238E27FC236}">
                        <a16:creationId xmlns:a16="http://schemas.microsoft.com/office/drawing/2014/main" id="{04970DA3-FC5E-4AA5-B3F1-617353E8089E}"/>
                      </a:ext>
                    </a:extLst>
                  </p14:cNvPr>
                  <p14:cNvContentPartPr/>
                  <p14:nvPr/>
                </p14:nvContentPartPr>
                <p14:xfrm>
                  <a:off x="8434859" y="3780184"/>
                  <a:ext cx="94680" cy="107640"/>
                </p14:xfrm>
              </p:contentPart>
            </mc:Choice>
            <mc:Fallback>
              <p:pic>
                <p:nvPicPr>
                  <p:cNvPr id="609" name="筆跡 608">
                    <a:extLst>
                      <a:ext uri="{FF2B5EF4-FFF2-40B4-BE49-F238E27FC236}">
                        <a16:creationId xmlns:a16="http://schemas.microsoft.com/office/drawing/2014/main" id="{04970DA3-FC5E-4AA5-B3F1-617353E8089E}"/>
                      </a:ext>
                    </a:extLst>
                  </p:cNvPr>
                  <p:cNvPicPr/>
                  <p:nvPr/>
                </p:nvPicPr>
                <p:blipFill>
                  <a:blip r:embed="rId936"/>
                  <a:stretch>
                    <a:fillRect/>
                  </a:stretch>
                </p:blipFill>
                <p:spPr>
                  <a:xfrm>
                    <a:off x="8424872" y="3769548"/>
                    <a:ext cx="114255" cy="128487"/>
                  </a:xfrm>
                  <a:prstGeom prst="rect">
                    <a:avLst/>
                  </a:prstGeom>
                </p:spPr>
              </p:pic>
            </mc:Fallback>
          </mc:AlternateContent>
        </p:grpSp>
        <p:grpSp>
          <p:nvGrpSpPr>
            <p:cNvPr id="613" name="群組 612">
              <a:extLst>
                <a:ext uri="{FF2B5EF4-FFF2-40B4-BE49-F238E27FC236}">
                  <a16:creationId xmlns:a16="http://schemas.microsoft.com/office/drawing/2014/main" id="{DBA80EF2-36D3-4223-9929-BC36C0A91E90}"/>
                </a:ext>
              </a:extLst>
            </p:cNvPr>
            <p:cNvGrpSpPr/>
            <p:nvPr/>
          </p:nvGrpSpPr>
          <p:grpSpPr>
            <a:xfrm>
              <a:off x="6269099" y="4508464"/>
              <a:ext cx="182880" cy="180720"/>
              <a:chOff x="6269099" y="4508464"/>
              <a:chExt cx="182880" cy="180720"/>
            </a:xfrm>
          </p:grpSpPr>
          <mc:AlternateContent xmlns:mc="http://schemas.openxmlformats.org/markup-compatibility/2006">
            <mc:Choice xmlns:p14="http://schemas.microsoft.com/office/powerpoint/2010/main" Requires="p14">
              <p:contentPart p14:bwMode="auto" r:id="rId937">
                <p14:nvContentPartPr>
                  <p14:cNvPr id="611" name="筆跡 610">
                    <a:extLst>
                      <a:ext uri="{FF2B5EF4-FFF2-40B4-BE49-F238E27FC236}">
                        <a16:creationId xmlns:a16="http://schemas.microsoft.com/office/drawing/2014/main" id="{02A17829-DA62-434F-9C8B-C23F85384C7A}"/>
                      </a:ext>
                    </a:extLst>
                  </p14:cNvPr>
                  <p14:cNvContentPartPr/>
                  <p14:nvPr/>
                </p14:nvContentPartPr>
                <p14:xfrm>
                  <a:off x="6269099" y="4575064"/>
                  <a:ext cx="182880" cy="11520"/>
                </p14:xfrm>
              </p:contentPart>
            </mc:Choice>
            <mc:Fallback>
              <p:pic>
                <p:nvPicPr>
                  <p:cNvPr id="611" name="筆跡 610">
                    <a:extLst>
                      <a:ext uri="{FF2B5EF4-FFF2-40B4-BE49-F238E27FC236}">
                        <a16:creationId xmlns:a16="http://schemas.microsoft.com/office/drawing/2014/main" id="{02A17829-DA62-434F-9C8B-C23F85384C7A}"/>
                      </a:ext>
                    </a:extLst>
                  </p:cNvPr>
                  <p:cNvPicPr/>
                  <p:nvPr/>
                </p:nvPicPr>
                <p:blipFill>
                  <a:blip r:embed="rId938"/>
                  <a:stretch>
                    <a:fillRect/>
                  </a:stretch>
                </p:blipFill>
                <p:spPr>
                  <a:xfrm>
                    <a:off x="6259495" y="4564397"/>
                    <a:ext cx="202489" cy="32427"/>
                  </a:xfrm>
                  <a:prstGeom prst="rect">
                    <a:avLst/>
                  </a:prstGeom>
                </p:spPr>
              </p:pic>
            </mc:Fallback>
          </mc:AlternateContent>
          <mc:AlternateContent xmlns:mc="http://schemas.openxmlformats.org/markup-compatibility/2006">
            <mc:Choice xmlns:p14="http://schemas.microsoft.com/office/powerpoint/2010/main" Requires="p14">
              <p:contentPart p14:bwMode="auto" r:id="rId939">
                <p14:nvContentPartPr>
                  <p14:cNvPr id="612" name="筆跡 611">
                    <a:extLst>
                      <a:ext uri="{FF2B5EF4-FFF2-40B4-BE49-F238E27FC236}">
                        <a16:creationId xmlns:a16="http://schemas.microsoft.com/office/drawing/2014/main" id="{B4DE68C5-4705-4675-A2B5-6DABFAFD7307}"/>
                      </a:ext>
                    </a:extLst>
                  </p14:cNvPr>
                  <p14:cNvContentPartPr/>
                  <p14:nvPr/>
                </p14:nvContentPartPr>
                <p14:xfrm>
                  <a:off x="6351179" y="4508464"/>
                  <a:ext cx="360" cy="180720"/>
                </p14:xfrm>
              </p:contentPart>
            </mc:Choice>
            <mc:Fallback>
              <p:pic>
                <p:nvPicPr>
                  <p:cNvPr id="612" name="筆跡 611">
                    <a:extLst>
                      <a:ext uri="{FF2B5EF4-FFF2-40B4-BE49-F238E27FC236}">
                        <a16:creationId xmlns:a16="http://schemas.microsoft.com/office/drawing/2014/main" id="{B4DE68C5-4705-4675-A2B5-6DABFAFD7307}"/>
                      </a:ext>
                    </a:extLst>
                  </p:cNvPr>
                  <p:cNvPicPr/>
                  <p:nvPr/>
                </p:nvPicPr>
                <p:blipFill>
                  <a:blip r:embed="rId940"/>
                  <a:stretch>
                    <a:fillRect/>
                  </a:stretch>
                </p:blipFill>
                <p:spPr>
                  <a:xfrm>
                    <a:off x="6342179" y="4497833"/>
                    <a:ext cx="18000" cy="201556"/>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41">
              <p14:nvContentPartPr>
                <p14:cNvPr id="614" name="筆跡 613">
                  <a:extLst>
                    <a:ext uri="{FF2B5EF4-FFF2-40B4-BE49-F238E27FC236}">
                      <a16:creationId xmlns:a16="http://schemas.microsoft.com/office/drawing/2014/main" id="{48BE2805-3148-4BE6-BD6F-0F2CE84A986C}"/>
                    </a:ext>
                  </a:extLst>
                </p14:cNvPr>
                <p14:cNvContentPartPr/>
                <p14:nvPr/>
              </p14:nvContentPartPr>
              <p14:xfrm>
                <a:off x="6615059" y="4459144"/>
                <a:ext cx="76320" cy="348480"/>
              </p14:xfrm>
            </p:contentPart>
          </mc:Choice>
          <mc:Fallback>
            <p:pic>
              <p:nvPicPr>
                <p:cNvPr id="614" name="筆跡 613">
                  <a:extLst>
                    <a:ext uri="{FF2B5EF4-FFF2-40B4-BE49-F238E27FC236}">
                      <a16:creationId xmlns:a16="http://schemas.microsoft.com/office/drawing/2014/main" id="{48BE2805-3148-4BE6-BD6F-0F2CE84A986C}"/>
                    </a:ext>
                  </a:extLst>
                </p:cNvPr>
                <p:cNvPicPr/>
                <p:nvPr/>
              </p:nvPicPr>
              <p:blipFill>
                <a:blip r:embed="rId942"/>
                <a:stretch>
                  <a:fillRect/>
                </a:stretch>
              </p:blipFill>
              <p:spPr>
                <a:xfrm>
                  <a:off x="6605419" y="4448494"/>
                  <a:ext cx="96003" cy="369355"/>
                </a:xfrm>
                <a:prstGeom prst="rect">
                  <a:avLst/>
                </a:prstGeom>
              </p:spPr>
            </p:pic>
          </mc:Fallback>
        </mc:AlternateContent>
        <mc:AlternateContent xmlns:mc="http://schemas.openxmlformats.org/markup-compatibility/2006">
          <mc:Choice xmlns:p14="http://schemas.microsoft.com/office/powerpoint/2010/main" Requires="p14">
            <p:contentPart p14:bwMode="auto" r:id="rId943">
              <p14:nvContentPartPr>
                <p14:cNvPr id="615" name="筆跡 614">
                  <a:extLst>
                    <a:ext uri="{FF2B5EF4-FFF2-40B4-BE49-F238E27FC236}">
                      <a16:creationId xmlns:a16="http://schemas.microsoft.com/office/drawing/2014/main" id="{FDCE1CB4-6CE8-4BB7-A8B8-C89CE2D6F7A8}"/>
                    </a:ext>
                  </a:extLst>
                </p14:cNvPr>
                <p14:cNvContentPartPr/>
                <p14:nvPr/>
              </p14:nvContentPartPr>
              <p14:xfrm>
                <a:off x="6898739" y="4543024"/>
                <a:ext cx="9000" cy="215280"/>
              </p14:xfrm>
            </p:contentPart>
          </mc:Choice>
          <mc:Fallback>
            <p:pic>
              <p:nvPicPr>
                <p:cNvPr id="615" name="筆跡 614">
                  <a:extLst>
                    <a:ext uri="{FF2B5EF4-FFF2-40B4-BE49-F238E27FC236}">
                      <a16:creationId xmlns:a16="http://schemas.microsoft.com/office/drawing/2014/main" id="{FDCE1CB4-6CE8-4BB7-A8B8-C89CE2D6F7A8}"/>
                    </a:ext>
                  </a:extLst>
                </p:cNvPr>
                <p:cNvPicPr/>
                <p:nvPr/>
              </p:nvPicPr>
              <p:blipFill>
                <a:blip r:embed="rId944"/>
                <a:stretch>
                  <a:fillRect/>
                </a:stretch>
              </p:blipFill>
              <p:spPr>
                <a:xfrm>
                  <a:off x="6888512" y="4532388"/>
                  <a:ext cx="29045" cy="236127"/>
                </a:xfrm>
                <a:prstGeom prst="rect">
                  <a:avLst/>
                </a:prstGeom>
              </p:spPr>
            </p:pic>
          </mc:Fallback>
        </mc:AlternateContent>
        <mc:AlternateContent xmlns:mc="http://schemas.openxmlformats.org/markup-compatibility/2006">
          <mc:Choice xmlns:p14="http://schemas.microsoft.com/office/powerpoint/2010/main" Requires="p14">
            <p:contentPart p14:bwMode="auto" r:id="rId945">
              <p14:nvContentPartPr>
                <p14:cNvPr id="618" name="筆跡 617">
                  <a:extLst>
                    <a:ext uri="{FF2B5EF4-FFF2-40B4-BE49-F238E27FC236}">
                      <a16:creationId xmlns:a16="http://schemas.microsoft.com/office/drawing/2014/main" id="{18EFEC14-F3D1-4AC4-AD7A-F49933BFADEA}"/>
                    </a:ext>
                  </a:extLst>
                </p14:cNvPr>
                <p14:cNvContentPartPr/>
                <p14:nvPr/>
              </p14:nvContentPartPr>
              <p14:xfrm>
                <a:off x="7279259" y="4850104"/>
                <a:ext cx="100440" cy="172080"/>
              </p14:xfrm>
            </p:contentPart>
          </mc:Choice>
          <mc:Fallback>
            <p:pic>
              <p:nvPicPr>
                <p:cNvPr id="618" name="筆跡 617">
                  <a:extLst>
                    <a:ext uri="{FF2B5EF4-FFF2-40B4-BE49-F238E27FC236}">
                      <a16:creationId xmlns:a16="http://schemas.microsoft.com/office/drawing/2014/main" id="{18EFEC14-F3D1-4AC4-AD7A-F49933BFADEA}"/>
                    </a:ext>
                  </a:extLst>
                </p:cNvPr>
                <p:cNvPicPr/>
                <p:nvPr/>
              </p:nvPicPr>
              <p:blipFill>
                <a:blip r:embed="rId946"/>
                <a:stretch>
                  <a:fillRect/>
                </a:stretch>
              </p:blipFill>
              <p:spPr>
                <a:xfrm>
                  <a:off x="7269255" y="4839482"/>
                  <a:ext cx="120048" cy="192900"/>
                </a:xfrm>
                <a:prstGeom prst="rect">
                  <a:avLst/>
                </a:prstGeom>
              </p:spPr>
            </p:pic>
          </mc:Fallback>
        </mc:AlternateContent>
        <p:grpSp>
          <p:nvGrpSpPr>
            <p:cNvPr id="620" name="群組 619">
              <a:extLst>
                <a:ext uri="{FF2B5EF4-FFF2-40B4-BE49-F238E27FC236}">
                  <a16:creationId xmlns:a16="http://schemas.microsoft.com/office/drawing/2014/main" id="{BD484B97-548F-4908-8F0E-4BCAC9AA9E0C}"/>
                </a:ext>
              </a:extLst>
            </p:cNvPr>
            <p:cNvGrpSpPr/>
            <p:nvPr/>
          </p:nvGrpSpPr>
          <p:grpSpPr>
            <a:xfrm>
              <a:off x="7045619" y="4546984"/>
              <a:ext cx="403200" cy="216720"/>
              <a:chOff x="7045619" y="4546984"/>
              <a:chExt cx="403200" cy="216720"/>
            </a:xfrm>
          </p:grpSpPr>
          <mc:AlternateContent xmlns:mc="http://schemas.openxmlformats.org/markup-compatibility/2006">
            <mc:Choice xmlns:p14="http://schemas.microsoft.com/office/powerpoint/2010/main" Requires="p14">
              <p:contentPart p14:bwMode="auto" r:id="rId947">
                <p14:nvContentPartPr>
                  <p14:cNvPr id="616" name="筆跡 615">
                    <a:extLst>
                      <a:ext uri="{FF2B5EF4-FFF2-40B4-BE49-F238E27FC236}">
                        <a16:creationId xmlns:a16="http://schemas.microsoft.com/office/drawing/2014/main" id="{99610A17-9440-4675-9ABA-C838409834DE}"/>
                      </a:ext>
                    </a:extLst>
                  </p14:cNvPr>
                  <p14:cNvContentPartPr/>
                  <p14:nvPr/>
                </p14:nvContentPartPr>
                <p14:xfrm>
                  <a:off x="7045619" y="4678384"/>
                  <a:ext cx="111600" cy="31320"/>
                </p14:xfrm>
              </p:contentPart>
            </mc:Choice>
            <mc:Fallback>
              <p:pic>
                <p:nvPicPr>
                  <p:cNvPr id="616" name="筆跡 615">
                    <a:extLst>
                      <a:ext uri="{FF2B5EF4-FFF2-40B4-BE49-F238E27FC236}">
                        <a16:creationId xmlns:a16="http://schemas.microsoft.com/office/drawing/2014/main" id="{99610A17-9440-4675-9ABA-C838409834DE}"/>
                      </a:ext>
                    </a:extLst>
                  </p:cNvPr>
                  <p:cNvPicPr/>
                  <p:nvPr/>
                </p:nvPicPr>
                <p:blipFill>
                  <a:blip r:embed="rId948"/>
                  <a:stretch>
                    <a:fillRect/>
                  </a:stretch>
                </p:blipFill>
                <p:spPr>
                  <a:xfrm>
                    <a:off x="7035619" y="4667658"/>
                    <a:ext cx="131200" cy="52343"/>
                  </a:xfrm>
                  <a:prstGeom prst="rect">
                    <a:avLst/>
                  </a:prstGeom>
                </p:spPr>
              </p:pic>
            </mc:Fallback>
          </mc:AlternateContent>
          <mc:AlternateContent xmlns:mc="http://schemas.openxmlformats.org/markup-compatibility/2006">
            <mc:Choice xmlns:p14="http://schemas.microsoft.com/office/powerpoint/2010/main" Requires="p14">
              <p:contentPart p14:bwMode="auto" r:id="rId949">
                <p14:nvContentPartPr>
                  <p14:cNvPr id="617" name="筆跡 616">
                    <a:extLst>
                      <a:ext uri="{FF2B5EF4-FFF2-40B4-BE49-F238E27FC236}">
                        <a16:creationId xmlns:a16="http://schemas.microsoft.com/office/drawing/2014/main" id="{3315F62A-1EBE-4386-B833-6AC02643516A}"/>
                      </a:ext>
                    </a:extLst>
                  </p14:cNvPr>
                  <p14:cNvContentPartPr/>
                  <p14:nvPr/>
                </p14:nvContentPartPr>
                <p14:xfrm>
                  <a:off x="7251539" y="4732024"/>
                  <a:ext cx="197280" cy="31680"/>
                </p14:xfrm>
              </p:contentPart>
            </mc:Choice>
            <mc:Fallback>
              <p:pic>
                <p:nvPicPr>
                  <p:cNvPr id="617" name="筆跡 616">
                    <a:extLst>
                      <a:ext uri="{FF2B5EF4-FFF2-40B4-BE49-F238E27FC236}">
                        <a16:creationId xmlns:a16="http://schemas.microsoft.com/office/drawing/2014/main" id="{3315F62A-1EBE-4386-B833-6AC02643516A}"/>
                      </a:ext>
                    </a:extLst>
                  </p:cNvPr>
                  <p:cNvPicPr/>
                  <p:nvPr/>
                </p:nvPicPr>
                <p:blipFill>
                  <a:blip r:embed="rId950"/>
                  <a:stretch>
                    <a:fillRect/>
                  </a:stretch>
                </p:blipFill>
                <p:spPr>
                  <a:xfrm>
                    <a:off x="7241935" y="4721321"/>
                    <a:ext cx="216888" cy="52657"/>
                  </a:xfrm>
                  <a:prstGeom prst="rect">
                    <a:avLst/>
                  </a:prstGeom>
                </p:spPr>
              </p:pic>
            </mc:Fallback>
          </mc:AlternateContent>
          <mc:AlternateContent xmlns:mc="http://schemas.openxmlformats.org/markup-compatibility/2006">
            <mc:Choice xmlns:p14="http://schemas.microsoft.com/office/powerpoint/2010/main" Requires="p14">
              <p:contentPart p14:bwMode="auto" r:id="rId951">
                <p14:nvContentPartPr>
                  <p14:cNvPr id="619" name="筆跡 618">
                    <a:extLst>
                      <a:ext uri="{FF2B5EF4-FFF2-40B4-BE49-F238E27FC236}">
                        <a16:creationId xmlns:a16="http://schemas.microsoft.com/office/drawing/2014/main" id="{465C8319-F436-4D4B-82D4-AF0F48A03E2D}"/>
                      </a:ext>
                    </a:extLst>
                  </p14:cNvPr>
                  <p14:cNvContentPartPr/>
                  <p14:nvPr/>
                </p14:nvContentPartPr>
                <p14:xfrm>
                  <a:off x="7312019" y="4546984"/>
                  <a:ext cx="105120" cy="116640"/>
                </p14:xfrm>
              </p:contentPart>
            </mc:Choice>
            <mc:Fallback>
              <p:pic>
                <p:nvPicPr>
                  <p:cNvPr id="619" name="筆跡 618">
                    <a:extLst>
                      <a:ext uri="{FF2B5EF4-FFF2-40B4-BE49-F238E27FC236}">
                        <a16:creationId xmlns:a16="http://schemas.microsoft.com/office/drawing/2014/main" id="{465C8319-F436-4D4B-82D4-AF0F48A03E2D}"/>
                      </a:ext>
                    </a:extLst>
                  </p:cNvPr>
                  <p:cNvPicPr/>
                  <p:nvPr/>
                </p:nvPicPr>
                <p:blipFill>
                  <a:blip r:embed="rId952"/>
                  <a:stretch>
                    <a:fillRect/>
                  </a:stretch>
                </p:blipFill>
                <p:spPr>
                  <a:xfrm>
                    <a:off x="7302426" y="4536767"/>
                    <a:ext cx="124705" cy="137499"/>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53">
              <p14:nvContentPartPr>
                <p14:cNvPr id="621" name="筆跡 620">
                  <a:extLst>
                    <a:ext uri="{FF2B5EF4-FFF2-40B4-BE49-F238E27FC236}">
                      <a16:creationId xmlns:a16="http://schemas.microsoft.com/office/drawing/2014/main" id="{96FDFDF7-DDA7-4930-B05E-3979C0D14A00}"/>
                    </a:ext>
                  </a:extLst>
                </p14:cNvPr>
                <p14:cNvContentPartPr/>
                <p14:nvPr/>
              </p14:nvContentPartPr>
              <p14:xfrm>
                <a:off x="7566899" y="4697464"/>
                <a:ext cx="125280" cy="146520"/>
              </p14:xfrm>
            </p:contentPart>
          </mc:Choice>
          <mc:Fallback>
            <p:pic>
              <p:nvPicPr>
                <p:cNvPr id="621" name="筆跡 620">
                  <a:extLst>
                    <a:ext uri="{FF2B5EF4-FFF2-40B4-BE49-F238E27FC236}">
                      <a16:creationId xmlns:a16="http://schemas.microsoft.com/office/drawing/2014/main" id="{96FDFDF7-DDA7-4930-B05E-3979C0D14A00}"/>
                    </a:ext>
                  </a:extLst>
                </p:cNvPr>
                <p:cNvPicPr/>
                <p:nvPr/>
              </p:nvPicPr>
              <p:blipFill>
                <a:blip r:embed="rId954"/>
                <a:stretch>
                  <a:fillRect/>
                </a:stretch>
              </p:blipFill>
              <p:spPr>
                <a:xfrm>
                  <a:off x="7557293" y="4686816"/>
                  <a:ext cx="144893" cy="167391"/>
                </a:xfrm>
                <a:prstGeom prst="rect">
                  <a:avLst/>
                </a:prstGeom>
              </p:spPr>
            </p:pic>
          </mc:Fallback>
        </mc:AlternateContent>
        <p:grpSp>
          <p:nvGrpSpPr>
            <p:cNvPr id="638" name="群組 637">
              <a:extLst>
                <a:ext uri="{FF2B5EF4-FFF2-40B4-BE49-F238E27FC236}">
                  <a16:creationId xmlns:a16="http://schemas.microsoft.com/office/drawing/2014/main" id="{6C11BBDF-EB5A-43AA-8A2A-C9426E4055EC}"/>
                </a:ext>
              </a:extLst>
            </p:cNvPr>
            <p:cNvGrpSpPr/>
            <p:nvPr/>
          </p:nvGrpSpPr>
          <p:grpSpPr>
            <a:xfrm>
              <a:off x="7853099" y="4493344"/>
              <a:ext cx="1253520" cy="621360"/>
              <a:chOff x="7853099" y="4493344"/>
              <a:chExt cx="1253520" cy="621360"/>
            </a:xfrm>
          </p:grpSpPr>
          <mc:AlternateContent xmlns:mc="http://schemas.openxmlformats.org/markup-compatibility/2006">
            <mc:Choice xmlns:p14="http://schemas.microsoft.com/office/powerpoint/2010/main" Requires="p14">
              <p:contentPart p14:bwMode="auto" r:id="rId955">
                <p14:nvContentPartPr>
                  <p14:cNvPr id="622" name="筆跡 621">
                    <a:extLst>
                      <a:ext uri="{FF2B5EF4-FFF2-40B4-BE49-F238E27FC236}">
                        <a16:creationId xmlns:a16="http://schemas.microsoft.com/office/drawing/2014/main" id="{2CE8ECB5-F650-42DB-A2C3-0637767BF1FF}"/>
                      </a:ext>
                    </a:extLst>
                  </p14:cNvPr>
                  <p14:cNvContentPartPr/>
                  <p14:nvPr/>
                </p14:nvContentPartPr>
                <p14:xfrm>
                  <a:off x="7853099" y="4761904"/>
                  <a:ext cx="158400" cy="10800"/>
                </p14:xfrm>
              </p:contentPart>
            </mc:Choice>
            <mc:Fallback>
              <p:pic>
                <p:nvPicPr>
                  <p:cNvPr id="622" name="筆跡 621">
                    <a:extLst>
                      <a:ext uri="{FF2B5EF4-FFF2-40B4-BE49-F238E27FC236}">
                        <a16:creationId xmlns:a16="http://schemas.microsoft.com/office/drawing/2014/main" id="{2CE8ECB5-F650-42DB-A2C3-0637767BF1FF}"/>
                      </a:ext>
                    </a:extLst>
                  </p:cNvPr>
                  <p:cNvPicPr/>
                  <p:nvPr/>
                </p:nvPicPr>
                <p:blipFill>
                  <a:blip r:embed="rId956"/>
                  <a:stretch>
                    <a:fillRect/>
                  </a:stretch>
                </p:blipFill>
                <p:spPr>
                  <a:xfrm>
                    <a:off x="7843099" y="4751536"/>
                    <a:ext cx="178000" cy="31968"/>
                  </a:xfrm>
                  <a:prstGeom prst="rect">
                    <a:avLst/>
                  </a:prstGeom>
                </p:spPr>
              </p:pic>
            </mc:Fallback>
          </mc:AlternateContent>
          <mc:AlternateContent xmlns:mc="http://schemas.openxmlformats.org/markup-compatibility/2006">
            <mc:Choice xmlns:p14="http://schemas.microsoft.com/office/powerpoint/2010/main" Requires="p14">
              <p:contentPart p14:bwMode="auto" r:id="rId957">
                <p14:nvContentPartPr>
                  <p14:cNvPr id="623" name="筆跡 622">
                    <a:extLst>
                      <a:ext uri="{FF2B5EF4-FFF2-40B4-BE49-F238E27FC236}">
                        <a16:creationId xmlns:a16="http://schemas.microsoft.com/office/drawing/2014/main" id="{80884E51-9FCF-4E7B-9883-0D4467B29C6E}"/>
                      </a:ext>
                    </a:extLst>
                  </p14:cNvPr>
                  <p14:cNvContentPartPr/>
                  <p14:nvPr/>
                </p14:nvContentPartPr>
                <p14:xfrm>
                  <a:off x="7909979" y="4710424"/>
                  <a:ext cx="360" cy="144360"/>
                </p14:xfrm>
              </p:contentPart>
            </mc:Choice>
            <mc:Fallback>
              <p:pic>
                <p:nvPicPr>
                  <p:cNvPr id="623" name="筆跡 622">
                    <a:extLst>
                      <a:ext uri="{FF2B5EF4-FFF2-40B4-BE49-F238E27FC236}">
                        <a16:creationId xmlns:a16="http://schemas.microsoft.com/office/drawing/2014/main" id="{80884E51-9FCF-4E7B-9883-0D4467B29C6E}"/>
                      </a:ext>
                    </a:extLst>
                  </p:cNvPr>
                  <p:cNvPicPr/>
                  <p:nvPr/>
                </p:nvPicPr>
                <p:blipFill>
                  <a:blip r:embed="rId958"/>
                  <a:stretch>
                    <a:fillRect/>
                  </a:stretch>
                </p:blipFill>
                <p:spPr>
                  <a:xfrm>
                    <a:off x="7901339" y="4700204"/>
                    <a:ext cx="18000" cy="165226"/>
                  </a:xfrm>
                  <a:prstGeom prst="rect">
                    <a:avLst/>
                  </a:prstGeom>
                </p:spPr>
              </p:pic>
            </mc:Fallback>
          </mc:AlternateContent>
          <mc:AlternateContent xmlns:mc="http://schemas.openxmlformats.org/markup-compatibility/2006">
            <mc:Choice xmlns:p14="http://schemas.microsoft.com/office/powerpoint/2010/main" Requires="p14">
              <p:contentPart p14:bwMode="auto" r:id="rId959">
                <p14:nvContentPartPr>
                  <p14:cNvPr id="624" name="筆跡 623">
                    <a:extLst>
                      <a:ext uri="{FF2B5EF4-FFF2-40B4-BE49-F238E27FC236}">
                        <a16:creationId xmlns:a16="http://schemas.microsoft.com/office/drawing/2014/main" id="{FFEAB24D-9A9A-4D34-A976-AE1A1E7AEB80}"/>
                      </a:ext>
                    </a:extLst>
                  </p14:cNvPr>
                  <p14:cNvContentPartPr/>
                  <p14:nvPr/>
                </p14:nvContentPartPr>
                <p14:xfrm>
                  <a:off x="8052899" y="4781344"/>
                  <a:ext cx="260640" cy="15480"/>
                </p14:xfrm>
              </p:contentPart>
            </mc:Choice>
            <mc:Fallback>
              <p:pic>
                <p:nvPicPr>
                  <p:cNvPr id="624" name="筆跡 623">
                    <a:extLst>
                      <a:ext uri="{FF2B5EF4-FFF2-40B4-BE49-F238E27FC236}">
                        <a16:creationId xmlns:a16="http://schemas.microsoft.com/office/drawing/2014/main" id="{FFEAB24D-9A9A-4D34-A976-AE1A1E7AEB80}"/>
                      </a:ext>
                    </a:extLst>
                  </p:cNvPr>
                  <p:cNvPicPr/>
                  <p:nvPr/>
                </p:nvPicPr>
                <p:blipFill>
                  <a:blip r:embed="rId960"/>
                  <a:stretch>
                    <a:fillRect/>
                  </a:stretch>
                </p:blipFill>
                <p:spPr>
                  <a:xfrm>
                    <a:off x="8042905" y="4770594"/>
                    <a:ext cx="280228" cy="36550"/>
                  </a:xfrm>
                  <a:prstGeom prst="rect">
                    <a:avLst/>
                  </a:prstGeom>
                </p:spPr>
              </p:pic>
            </mc:Fallback>
          </mc:AlternateContent>
          <mc:AlternateContent xmlns:mc="http://schemas.openxmlformats.org/markup-compatibility/2006">
            <mc:Choice xmlns:p14="http://schemas.microsoft.com/office/powerpoint/2010/main" Requires="p14">
              <p:contentPart p14:bwMode="auto" r:id="rId961">
                <p14:nvContentPartPr>
                  <p14:cNvPr id="625" name="筆跡 624">
                    <a:extLst>
                      <a:ext uri="{FF2B5EF4-FFF2-40B4-BE49-F238E27FC236}">
                        <a16:creationId xmlns:a16="http://schemas.microsoft.com/office/drawing/2014/main" id="{9F5CF03E-5897-4057-B90D-9E66C9FED712}"/>
                      </a:ext>
                    </a:extLst>
                  </p14:cNvPr>
                  <p14:cNvContentPartPr/>
                  <p14:nvPr/>
                </p14:nvContentPartPr>
                <p14:xfrm>
                  <a:off x="8108699" y="4918864"/>
                  <a:ext cx="89280" cy="195840"/>
                </p14:xfrm>
              </p:contentPart>
            </mc:Choice>
            <mc:Fallback>
              <p:pic>
                <p:nvPicPr>
                  <p:cNvPr id="625" name="筆跡 624">
                    <a:extLst>
                      <a:ext uri="{FF2B5EF4-FFF2-40B4-BE49-F238E27FC236}">
                        <a16:creationId xmlns:a16="http://schemas.microsoft.com/office/drawing/2014/main" id="{9F5CF03E-5897-4057-B90D-9E66C9FED712}"/>
                      </a:ext>
                    </a:extLst>
                  </p:cNvPr>
                  <p:cNvPicPr/>
                  <p:nvPr/>
                </p:nvPicPr>
                <p:blipFill>
                  <a:blip r:embed="rId962"/>
                  <a:stretch>
                    <a:fillRect/>
                  </a:stretch>
                </p:blipFill>
                <p:spPr>
                  <a:xfrm>
                    <a:off x="8099090" y="4908221"/>
                    <a:ext cx="108898" cy="216701"/>
                  </a:xfrm>
                  <a:prstGeom prst="rect">
                    <a:avLst/>
                  </a:prstGeom>
                </p:spPr>
              </p:pic>
            </mc:Fallback>
          </mc:AlternateContent>
          <mc:AlternateContent xmlns:mc="http://schemas.openxmlformats.org/markup-compatibility/2006">
            <mc:Choice xmlns:p14="http://schemas.microsoft.com/office/powerpoint/2010/main" Requires="p14">
              <p:contentPart p14:bwMode="auto" r:id="rId963">
                <p14:nvContentPartPr>
                  <p14:cNvPr id="626" name="筆跡 625">
                    <a:extLst>
                      <a:ext uri="{FF2B5EF4-FFF2-40B4-BE49-F238E27FC236}">
                        <a16:creationId xmlns:a16="http://schemas.microsoft.com/office/drawing/2014/main" id="{AEB7E8DB-8C1E-4967-B158-7AD8DA649BC3}"/>
                      </a:ext>
                    </a:extLst>
                  </p14:cNvPr>
                  <p14:cNvContentPartPr/>
                  <p14:nvPr/>
                </p14:nvContentPartPr>
                <p14:xfrm>
                  <a:off x="8233259" y="4887904"/>
                  <a:ext cx="101160" cy="69840"/>
                </p14:xfrm>
              </p:contentPart>
            </mc:Choice>
            <mc:Fallback>
              <p:pic>
                <p:nvPicPr>
                  <p:cNvPr id="626" name="筆跡 625">
                    <a:extLst>
                      <a:ext uri="{FF2B5EF4-FFF2-40B4-BE49-F238E27FC236}">
                        <a16:creationId xmlns:a16="http://schemas.microsoft.com/office/drawing/2014/main" id="{AEB7E8DB-8C1E-4967-B158-7AD8DA649BC3}"/>
                      </a:ext>
                    </a:extLst>
                  </p:cNvPr>
                  <p:cNvPicPr/>
                  <p:nvPr/>
                </p:nvPicPr>
                <p:blipFill>
                  <a:blip r:embed="rId964"/>
                  <a:stretch>
                    <a:fillRect/>
                  </a:stretch>
                </p:blipFill>
                <p:spPr>
                  <a:xfrm>
                    <a:off x="8223263" y="4877684"/>
                    <a:ext cx="120752" cy="90707"/>
                  </a:xfrm>
                  <a:prstGeom prst="rect">
                    <a:avLst/>
                  </a:prstGeom>
                </p:spPr>
              </p:pic>
            </mc:Fallback>
          </mc:AlternateContent>
          <mc:AlternateContent xmlns:mc="http://schemas.openxmlformats.org/markup-compatibility/2006">
            <mc:Choice xmlns:p14="http://schemas.microsoft.com/office/powerpoint/2010/main" Requires="p14">
              <p:contentPart p14:bwMode="auto" r:id="rId965">
                <p14:nvContentPartPr>
                  <p14:cNvPr id="629" name="筆跡 628">
                    <a:extLst>
                      <a:ext uri="{FF2B5EF4-FFF2-40B4-BE49-F238E27FC236}">
                        <a16:creationId xmlns:a16="http://schemas.microsoft.com/office/drawing/2014/main" id="{DB05EF27-7A30-4AF5-B813-2837AEC60281}"/>
                      </a:ext>
                    </a:extLst>
                  </p14:cNvPr>
                  <p14:cNvContentPartPr/>
                  <p14:nvPr/>
                </p14:nvContentPartPr>
                <p14:xfrm>
                  <a:off x="8176739" y="4508464"/>
                  <a:ext cx="3600" cy="260280"/>
                </p14:xfrm>
              </p:contentPart>
            </mc:Choice>
            <mc:Fallback>
              <p:pic>
                <p:nvPicPr>
                  <p:cNvPr id="629" name="筆跡 628">
                    <a:extLst>
                      <a:ext uri="{FF2B5EF4-FFF2-40B4-BE49-F238E27FC236}">
                        <a16:creationId xmlns:a16="http://schemas.microsoft.com/office/drawing/2014/main" id="{DB05EF27-7A30-4AF5-B813-2837AEC60281}"/>
                      </a:ext>
                    </a:extLst>
                  </p:cNvPr>
                  <p:cNvPicPr/>
                  <p:nvPr/>
                </p:nvPicPr>
                <p:blipFill>
                  <a:blip r:embed="rId966"/>
                  <a:stretch>
                    <a:fillRect/>
                  </a:stretch>
                </p:blipFill>
                <p:spPr>
                  <a:xfrm>
                    <a:off x="8166739" y="4497832"/>
                    <a:ext cx="23200" cy="281119"/>
                  </a:xfrm>
                  <a:prstGeom prst="rect">
                    <a:avLst/>
                  </a:prstGeom>
                </p:spPr>
              </p:pic>
            </mc:Fallback>
          </mc:AlternateContent>
          <mc:AlternateContent xmlns:mc="http://schemas.openxmlformats.org/markup-compatibility/2006">
            <mc:Choice xmlns:p14="http://schemas.microsoft.com/office/powerpoint/2010/main" Requires="p14">
              <p:contentPart p14:bwMode="auto" r:id="rId967">
                <p14:nvContentPartPr>
                  <p14:cNvPr id="630" name="筆跡 629">
                    <a:extLst>
                      <a:ext uri="{FF2B5EF4-FFF2-40B4-BE49-F238E27FC236}">
                        <a16:creationId xmlns:a16="http://schemas.microsoft.com/office/drawing/2014/main" id="{89C5B79A-A4D0-4ED1-9D9C-12BE6F162846}"/>
                      </a:ext>
                    </a:extLst>
                  </p14:cNvPr>
                  <p14:cNvContentPartPr/>
                  <p14:nvPr/>
                </p14:nvContentPartPr>
                <p14:xfrm>
                  <a:off x="8399219" y="4656784"/>
                  <a:ext cx="145080" cy="162000"/>
                </p14:xfrm>
              </p:contentPart>
            </mc:Choice>
            <mc:Fallback>
              <p:pic>
                <p:nvPicPr>
                  <p:cNvPr id="630" name="筆跡 629">
                    <a:extLst>
                      <a:ext uri="{FF2B5EF4-FFF2-40B4-BE49-F238E27FC236}">
                        <a16:creationId xmlns:a16="http://schemas.microsoft.com/office/drawing/2014/main" id="{89C5B79A-A4D0-4ED1-9D9C-12BE6F162846}"/>
                      </a:ext>
                    </a:extLst>
                  </p:cNvPr>
                  <p:cNvPicPr/>
                  <p:nvPr/>
                </p:nvPicPr>
                <p:blipFill>
                  <a:blip r:embed="rId968"/>
                  <a:stretch>
                    <a:fillRect/>
                  </a:stretch>
                </p:blipFill>
                <p:spPr>
                  <a:xfrm>
                    <a:off x="8389227" y="4646126"/>
                    <a:ext cx="164664" cy="182889"/>
                  </a:xfrm>
                  <a:prstGeom prst="rect">
                    <a:avLst/>
                  </a:prstGeom>
                </p:spPr>
              </p:pic>
            </mc:Fallback>
          </mc:AlternateContent>
          <mc:AlternateContent xmlns:mc="http://schemas.openxmlformats.org/markup-compatibility/2006">
            <mc:Choice xmlns:p14="http://schemas.microsoft.com/office/powerpoint/2010/main" Requires="p14">
              <p:contentPart p14:bwMode="auto" r:id="rId969">
                <p14:nvContentPartPr>
                  <p14:cNvPr id="631" name="筆跡 630">
                    <a:extLst>
                      <a:ext uri="{FF2B5EF4-FFF2-40B4-BE49-F238E27FC236}">
                        <a16:creationId xmlns:a16="http://schemas.microsoft.com/office/drawing/2014/main" id="{2E0EB6AD-69D4-4073-A855-71776918CEA6}"/>
                      </a:ext>
                    </a:extLst>
                  </p14:cNvPr>
                  <p14:cNvContentPartPr/>
                  <p14:nvPr/>
                </p14:nvContentPartPr>
                <p14:xfrm>
                  <a:off x="8550059" y="4555624"/>
                  <a:ext cx="82080" cy="79920"/>
                </p14:xfrm>
              </p:contentPart>
            </mc:Choice>
            <mc:Fallback>
              <p:pic>
                <p:nvPicPr>
                  <p:cNvPr id="631" name="筆跡 630">
                    <a:extLst>
                      <a:ext uri="{FF2B5EF4-FFF2-40B4-BE49-F238E27FC236}">
                        <a16:creationId xmlns:a16="http://schemas.microsoft.com/office/drawing/2014/main" id="{2E0EB6AD-69D4-4073-A855-71776918CEA6}"/>
                      </a:ext>
                    </a:extLst>
                  </p:cNvPr>
                  <p:cNvPicPr/>
                  <p:nvPr/>
                </p:nvPicPr>
                <p:blipFill>
                  <a:blip r:embed="rId970"/>
                  <a:stretch>
                    <a:fillRect/>
                  </a:stretch>
                </p:blipFill>
                <p:spPr>
                  <a:xfrm>
                    <a:off x="8540496" y="4545421"/>
                    <a:ext cx="101604" cy="100750"/>
                  </a:xfrm>
                  <a:prstGeom prst="rect">
                    <a:avLst/>
                  </a:prstGeom>
                </p:spPr>
              </p:pic>
            </mc:Fallback>
          </mc:AlternateContent>
          <mc:AlternateContent xmlns:mc="http://schemas.openxmlformats.org/markup-compatibility/2006">
            <mc:Choice xmlns:p14="http://schemas.microsoft.com/office/powerpoint/2010/main" Requires="p14">
              <p:contentPart p14:bwMode="auto" r:id="rId971">
                <p14:nvContentPartPr>
                  <p14:cNvPr id="633" name="筆跡 632">
                    <a:extLst>
                      <a:ext uri="{FF2B5EF4-FFF2-40B4-BE49-F238E27FC236}">
                        <a16:creationId xmlns:a16="http://schemas.microsoft.com/office/drawing/2014/main" id="{2DB6D2C6-23D4-490E-8DA0-96F95AC50730}"/>
                      </a:ext>
                    </a:extLst>
                  </p14:cNvPr>
                  <p14:cNvContentPartPr/>
                  <p14:nvPr/>
                </p14:nvContentPartPr>
                <p14:xfrm>
                  <a:off x="8610899" y="4493344"/>
                  <a:ext cx="97560" cy="477360"/>
                </p14:xfrm>
              </p:contentPart>
            </mc:Choice>
            <mc:Fallback>
              <p:pic>
                <p:nvPicPr>
                  <p:cNvPr id="633" name="筆跡 632">
                    <a:extLst>
                      <a:ext uri="{FF2B5EF4-FFF2-40B4-BE49-F238E27FC236}">
                        <a16:creationId xmlns:a16="http://schemas.microsoft.com/office/drawing/2014/main" id="{2DB6D2C6-23D4-490E-8DA0-96F95AC50730}"/>
                      </a:ext>
                    </a:extLst>
                  </p:cNvPr>
                  <p:cNvPicPr/>
                  <p:nvPr/>
                </p:nvPicPr>
                <p:blipFill>
                  <a:blip r:embed="rId972"/>
                  <a:stretch>
                    <a:fillRect/>
                  </a:stretch>
                </p:blipFill>
                <p:spPr>
                  <a:xfrm>
                    <a:off x="8601303" y="4483124"/>
                    <a:ext cx="117152" cy="498226"/>
                  </a:xfrm>
                  <a:prstGeom prst="rect">
                    <a:avLst/>
                  </a:prstGeom>
                </p:spPr>
              </p:pic>
            </mc:Fallback>
          </mc:AlternateContent>
          <mc:AlternateContent xmlns:mc="http://schemas.openxmlformats.org/markup-compatibility/2006">
            <mc:Choice xmlns:p14="http://schemas.microsoft.com/office/powerpoint/2010/main" Requires="p14">
              <p:contentPart p14:bwMode="auto" r:id="rId973">
                <p14:nvContentPartPr>
                  <p14:cNvPr id="634" name="筆跡 633">
                    <a:extLst>
                      <a:ext uri="{FF2B5EF4-FFF2-40B4-BE49-F238E27FC236}">
                        <a16:creationId xmlns:a16="http://schemas.microsoft.com/office/drawing/2014/main" id="{1CBCED7F-6AFC-4E12-A4FA-2A291CB606E7}"/>
                      </a:ext>
                    </a:extLst>
                  </p14:cNvPr>
                  <p14:cNvContentPartPr/>
                  <p14:nvPr/>
                </p14:nvContentPartPr>
                <p14:xfrm>
                  <a:off x="8789459" y="4783504"/>
                  <a:ext cx="2520" cy="360"/>
                </p14:xfrm>
              </p:contentPart>
            </mc:Choice>
            <mc:Fallback>
              <p:pic>
                <p:nvPicPr>
                  <p:cNvPr id="634" name="筆跡 633">
                    <a:extLst>
                      <a:ext uri="{FF2B5EF4-FFF2-40B4-BE49-F238E27FC236}">
                        <a16:creationId xmlns:a16="http://schemas.microsoft.com/office/drawing/2014/main" id="{1CBCED7F-6AFC-4E12-A4FA-2A291CB606E7}"/>
                      </a:ext>
                    </a:extLst>
                  </p:cNvPr>
                  <p:cNvPicPr/>
                  <p:nvPr/>
                </p:nvPicPr>
                <p:blipFill>
                  <a:blip r:embed="rId727"/>
                  <a:stretch>
                    <a:fillRect/>
                  </a:stretch>
                </p:blipFill>
                <p:spPr>
                  <a:xfrm>
                    <a:off x="8778959" y="4774504"/>
                    <a:ext cx="231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74">
                <p14:nvContentPartPr>
                  <p14:cNvPr id="636" name="筆跡 635">
                    <a:extLst>
                      <a:ext uri="{FF2B5EF4-FFF2-40B4-BE49-F238E27FC236}">
                        <a16:creationId xmlns:a16="http://schemas.microsoft.com/office/drawing/2014/main" id="{FD366F25-AC87-42DE-8AD8-9EABA474DC59}"/>
                      </a:ext>
                    </a:extLst>
                  </p14:cNvPr>
                  <p14:cNvContentPartPr/>
                  <p14:nvPr/>
                </p14:nvContentPartPr>
                <p14:xfrm>
                  <a:off x="8791259" y="4727704"/>
                  <a:ext cx="203760" cy="190440"/>
                </p14:xfrm>
              </p:contentPart>
            </mc:Choice>
            <mc:Fallback>
              <p:pic>
                <p:nvPicPr>
                  <p:cNvPr id="636" name="筆跡 635">
                    <a:extLst>
                      <a:ext uri="{FF2B5EF4-FFF2-40B4-BE49-F238E27FC236}">
                        <a16:creationId xmlns:a16="http://schemas.microsoft.com/office/drawing/2014/main" id="{FD366F25-AC87-42DE-8AD8-9EABA474DC59}"/>
                      </a:ext>
                    </a:extLst>
                  </p:cNvPr>
                  <p:cNvPicPr/>
                  <p:nvPr/>
                </p:nvPicPr>
                <p:blipFill>
                  <a:blip r:embed="rId975"/>
                  <a:stretch>
                    <a:fillRect/>
                  </a:stretch>
                </p:blipFill>
                <p:spPr>
                  <a:xfrm>
                    <a:off x="8781670" y="4717053"/>
                    <a:ext cx="223337" cy="211316"/>
                  </a:xfrm>
                  <a:prstGeom prst="rect">
                    <a:avLst/>
                  </a:prstGeom>
                </p:spPr>
              </p:pic>
            </mc:Fallback>
          </mc:AlternateContent>
          <mc:AlternateContent xmlns:mc="http://schemas.openxmlformats.org/markup-compatibility/2006">
            <mc:Choice xmlns:p14="http://schemas.microsoft.com/office/powerpoint/2010/main" Requires="p14">
              <p:contentPart p14:bwMode="auto" r:id="rId976">
                <p14:nvContentPartPr>
                  <p14:cNvPr id="637" name="筆跡 636">
                    <a:extLst>
                      <a:ext uri="{FF2B5EF4-FFF2-40B4-BE49-F238E27FC236}">
                        <a16:creationId xmlns:a16="http://schemas.microsoft.com/office/drawing/2014/main" id="{C80437FF-87F2-4FDF-8765-FD9677AB1467}"/>
                      </a:ext>
                    </a:extLst>
                  </p14:cNvPr>
                  <p14:cNvContentPartPr/>
                  <p14:nvPr/>
                </p14:nvContentPartPr>
                <p14:xfrm>
                  <a:off x="9022379" y="4615744"/>
                  <a:ext cx="84240" cy="69120"/>
                </p14:xfrm>
              </p:contentPart>
            </mc:Choice>
            <mc:Fallback>
              <p:pic>
                <p:nvPicPr>
                  <p:cNvPr id="637" name="筆跡 636">
                    <a:extLst>
                      <a:ext uri="{FF2B5EF4-FFF2-40B4-BE49-F238E27FC236}">
                        <a16:creationId xmlns:a16="http://schemas.microsoft.com/office/drawing/2014/main" id="{C80437FF-87F2-4FDF-8765-FD9677AB1467}"/>
                      </a:ext>
                    </a:extLst>
                  </p:cNvPr>
                  <p:cNvPicPr/>
                  <p:nvPr/>
                </p:nvPicPr>
                <p:blipFill>
                  <a:blip r:embed="rId977"/>
                  <a:stretch>
                    <a:fillRect/>
                  </a:stretch>
                </p:blipFill>
                <p:spPr>
                  <a:xfrm>
                    <a:off x="9012398" y="4605504"/>
                    <a:ext cx="103803" cy="90027"/>
                  </a:xfrm>
                  <a:prstGeom prst="rect">
                    <a:avLst/>
                  </a:prstGeom>
                </p:spPr>
              </p:pic>
            </mc:Fallback>
          </mc:AlternateContent>
        </p:grpSp>
        <p:grpSp>
          <p:nvGrpSpPr>
            <p:cNvPr id="653" name="群組 652">
              <a:extLst>
                <a:ext uri="{FF2B5EF4-FFF2-40B4-BE49-F238E27FC236}">
                  <a16:creationId xmlns:a16="http://schemas.microsoft.com/office/drawing/2014/main" id="{A9DF9A3F-ADC0-4502-A189-765891EBCDE3}"/>
                </a:ext>
              </a:extLst>
            </p:cNvPr>
            <p:cNvGrpSpPr/>
            <p:nvPr/>
          </p:nvGrpSpPr>
          <p:grpSpPr>
            <a:xfrm>
              <a:off x="6565019" y="4559944"/>
              <a:ext cx="2081880" cy="916200"/>
              <a:chOff x="6565019" y="4559944"/>
              <a:chExt cx="2081880" cy="916200"/>
            </a:xfrm>
          </p:grpSpPr>
          <mc:AlternateContent xmlns:mc="http://schemas.openxmlformats.org/markup-compatibility/2006">
            <mc:Choice xmlns:p14="http://schemas.microsoft.com/office/powerpoint/2010/main" Requires="p14">
              <p:contentPart p14:bwMode="auto" r:id="rId978">
                <p14:nvContentPartPr>
                  <p14:cNvPr id="639" name="筆跡 638">
                    <a:extLst>
                      <a:ext uri="{FF2B5EF4-FFF2-40B4-BE49-F238E27FC236}">
                        <a16:creationId xmlns:a16="http://schemas.microsoft.com/office/drawing/2014/main" id="{14FC2939-C35C-4A19-A9C0-E2DDFFD37DD0}"/>
                      </a:ext>
                    </a:extLst>
                  </p14:cNvPr>
                  <p14:cNvContentPartPr/>
                  <p14:nvPr/>
                </p14:nvContentPartPr>
                <p14:xfrm>
                  <a:off x="7213379" y="4878184"/>
                  <a:ext cx="336240" cy="101520"/>
                </p14:xfrm>
              </p:contentPart>
            </mc:Choice>
            <mc:Fallback>
              <p:pic>
                <p:nvPicPr>
                  <p:cNvPr id="639" name="筆跡 638">
                    <a:extLst>
                      <a:ext uri="{FF2B5EF4-FFF2-40B4-BE49-F238E27FC236}">
                        <a16:creationId xmlns:a16="http://schemas.microsoft.com/office/drawing/2014/main" id="{14FC2939-C35C-4A19-A9C0-E2DDFFD37DD0}"/>
                      </a:ext>
                    </a:extLst>
                  </p:cNvPr>
                  <p:cNvPicPr/>
                  <p:nvPr/>
                </p:nvPicPr>
                <p:blipFill>
                  <a:blip r:embed="rId979"/>
                  <a:stretch>
                    <a:fillRect/>
                  </a:stretch>
                </p:blipFill>
                <p:spPr>
                  <a:xfrm>
                    <a:off x="7203772" y="4867520"/>
                    <a:ext cx="355854" cy="122421"/>
                  </a:xfrm>
                  <a:prstGeom prst="rect">
                    <a:avLst/>
                  </a:prstGeom>
                </p:spPr>
              </p:pic>
            </mc:Fallback>
          </mc:AlternateContent>
          <mc:AlternateContent xmlns:mc="http://schemas.openxmlformats.org/markup-compatibility/2006">
            <mc:Choice xmlns:p14="http://schemas.microsoft.com/office/powerpoint/2010/main" Requires="p14">
              <p:contentPart p14:bwMode="auto" r:id="rId980">
                <p14:nvContentPartPr>
                  <p14:cNvPr id="640" name="筆跡 639">
                    <a:extLst>
                      <a:ext uri="{FF2B5EF4-FFF2-40B4-BE49-F238E27FC236}">
                        <a16:creationId xmlns:a16="http://schemas.microsoft.com/office/drawing/2014/main" id="{66E32241-F409-42A4-AE04-8863D21EECB5}"/>
                      </a:ext>
                    </a:extLst>
                  </p14:cNvPr>
                  <p14:cNvContentPartPr/>
                  <p14:nvPr/>
                </p14:nvContentPartPr>
                <p14:xfrm>
                  <a:off x="7528379" y="4751464"/>
                  <a:ext cx="258480" cy="51480"/>
                </p14:xfrm>
              </p:contentPart>
            </mc:Choice>
            <mc:Fallback>
              <p:pic>
                <p:nvPicPr>
                  <p:cNvPr id="640" name="筆跡 639">
                    <a:extLst>
                      <a:ext uri="{FF2B5EF4-FFF2-40B4-BE49-F238E27FC236}">
                        <a16:creationId xmlns:a16="http://schemas.microsoft.com/office/drawing/2014/main" id="{66E32241-F409-42A4-AE04-8863D21EECB5}"/>
                      </a:ext>
                    </a:extLst>
                  </p:cNvPr>
                  <p:cNvPicPr/>
                  <p:nvPr/>
                </p:nvPicPr>
                <p:blipFill>
                  <a:blip r:embed="rId981"/>
                  <a:stretch>
                    <a:fillRect/>
                  </a:stretch>
                </p:blipFill>
                <p:spPr>
                  <a:xfrm>
                    <a:off x="7518376" y="4740828"/>
                    <a:ext cx="278086" cy="72327"/>
                  </a:xfrm>
                  <a:prstGeom prst="rect">
                    <a:avLst/>
                  </a:prstGeom>
                </p:spPr>
              </p:pic>
            </mc:Fallback>
          </mc:AlternateContent>
          <mc:AlternateContent xmlns:mc="http://schemas.openxmlformats.org/markup-compatibility/2006">
            <mc:Choice xmlns:p14="http://schemas.microsoft.com/office/powerpoint/2010/main" Requires="p14">
              <p:contentPart p14:bwMode="auto" r:id="rId982">
                <p14:nvContentPartPr>
                  <p14:cNvPr id="642" name="筆跡 641">
                    <a:extLst>
                      <a:ext uri="{FF2B5EF4-FFF2-40B4-BE49-F238E27FC236}">
                        <a16:creationId xmlns:a16="http://schemas.microsoft.com/office/drawing/2014/main" id="{709EF30F-B81F-4D95-8A53-7D1BF84A428D}"/>
                      </a:ext>
                    </a:extLst>
                  </p14:cNvPr>
                  <p14:cNvContentPartPr/>
                  <p14:nvPr/>
                </p14:nvContentPartPr>
                <p14:xfrm>
                  <a:off x="8264219" y="4856584"/>
                  <a:ext cx="65880" cy="193680"/>
                </p14:xfrm>
              </p:contentPart>
            </mc:Choice>
            <mc:Fallback>
              <p:pic>
                <p:nvPicPr>
                  <p:cNvPr id="642" name="筆跡 641">
                    <a:extLst>
                      <a:ext uri="{FF2B5EF4-FFF2-40B4-BE49-F238E27FC236}">
                        <a16:creationId xmlns:a16="http://schemas.microsoft.com/office/drawing/2014/main" id="{709EF30F-B81F-4D95-8A53-7D1BF84A428D}"/>
                      </a:ext>
                    </a:extLst>
                  </p:cNvPr>
                  <p:cNvPicPr/>
                  <p:nvPr/>
                </p:nvPicPr>
                <p:blipFill>
                  <a:blip r:embed="rId983"/>
                  <a:stretch>
                    <a:fillRect/>
                  </a:stretch>
                </p:blipFill>
                <p:spPr>
                  <a:xfrm>
                    <a:off x="8254636" y="4845942"/>
                    <a:ext cx="85444" cy="214538"/>
                  </a:xfrm>
                  <a:prstGeom prst="rect">
                    <a:avLst/>
                  </a:prstGeom>
                </p:spPr>
              </p:pic>
            </mc:Fallback>
          </mc:AlternateContent>
          <mc:AlternateContent xmlns:mc="http://schemas.openxmlformats.org/markup-compatibility/2006">
            <mc:Choice xmlns:p14="http://schemas.microsoft.com/office/powerpoint/2010/main" Requires="p14">
              <p:contentPart p14:bwMode="auto" r:id="rId984">
                <p14:nvContentPartPr>
                  <p14:cNvPr id="643" name="筆跡 642">
                    <a:extLst>
                      <a:ext uri="{FF2B5EF4-FFF2-40B4-BE49-F238E27FC236}">
                        <a16:creationId xmlns:a16="http://schemas.microsoft.com/office/drawing/2014/main" id="{A1E10289-F213-4D4D-BB02-A65CE5B24901}"/>
                      </a:ext>
                    </a:extLst>
                  </p14:cNvPr>
                  <p14:cNvContentPartPr/>
                  <p14:nvPr/>
                </p14:nvContentPartPr>
                <p14:xfrm>
                  <a:off x="8539619" y="4559944"/>
                  <a:ext cx="65520" cy="163800"/>
                </p14:xfrm>
              </p:contentPart>
            </mc:Choice>
            <mc:Fallback>
              <p:pic>
                <p:nvPicPr>
                  <p:cNvPr id="643" name="筆跡 642">
                    <a:extLst>
                      <a:ext uri="{FF2B5EF4-FFF2-40B4-BE49-F238E27FC236}">
                        <a16:creationId xmlns:a16="http://schemas.microsoft.com/office/drawing/2014/main" id="{A1E10289-F213-4D4D-BB02-A65CE5B24901}"/>
                      </a:ext>
                    </a:extLst>
                  </p:cNvPr>
                  <p:cNvPicPr/>
                  <p:nvPr/>
                </p:nvPicPr>
                <p:blipFill>
                  <a:blip r:embed="rId985"/>
                  <a:stretch>
                    <a:fillRect/>
                  </a:stretch>
                </p:blipFill>
                <p:spPr>
                  <a:xfrm>
                    <a:off x="8529631" y="4549733"/>
                    <a:ext cx="85096" cy="184647"/>
                  </a:xfrm>
                  <a:prstGeom prst="rect">
                    <a:avLst/>
                  </a:prstGeom>
                </p:spPr>
              </p:pic>
            </mc:Fallback>
          </mc:AlternateContent>
          <mc:AlternateContent xmlns:mc="http://schemas.openxmlformats.org/markup-compatibility/2006">
            <mc:Choice xmlns:p14="http://schemas.microsoft.com/office/powerpoint/2010/main" Requires="p14">
              <p:contentPart p14:bwMode="auto" r:id="rId986">
                <p14:nvContentPartPr>
                  <p14:cNvPr id="644" name="筆跡 643">
                    <a:extLst>
                      <a:ext uri="{FF2B5EF4-FFF2-40B4-BE49-F238E27FC236}">
                        <a16:creationId xmlns:a16="http://schemas.microsoft.com/office/drawing/2014/main" id="{34AA2E00-611A-4253-9609-81698F4C93DF}"/>
                      </a:ext>
                    </a:extLst>
                  </p14:cNvPr>
                  <p14:cNvContentPartPr/>
                  <p14:nvPr/>
                </p14:nvContentPartPr>
                <p14:xfrm>
                  <a:off x="8046419" y="4972504"/>
                  <a:ext cx="233280" cy="101520"/>
                </p14:xfrm>
              </p:contentPart>
            </mc:Choice>
            <mc:Fallback>
              <p:pic>
                <p:nvPicPr>
                  <p:cNvPr id="644" name="筆跡 643">
                    <a:extLst>
                      <a:ext uri="{FF2B5EF4-FFF2-40B4-BE49-F238E27FC236}">
                        <a16:creationId xmlns:a16="http://schemas.microsoft.com/office/drawing/2014/main" id="{34AA2E00-611A-4253-9609-81698F4C93DF}"/>
                      </a:ext>
                    </a:extLst>
                  </p:cNvPr>
                  <p:cNvPicPr/>
                  <p:nvPr/>
                </p:nvPicPr>
                <p:blipFill>
                  <a:blip r:embed="rId987"/>
                  <a:stretch>
                    <a:fillRect/>
                  </a:stretch>
                </p:blipFill>
                <p:spPr>
                  <a:xfrm>
                    <a:off x="8036816" y="4962267"/>
                    <a:ext cx="252887" cy="122421"/>
                  </a:xfrm>
                  <a:prstGeom prst="rect">
                    <a:avLst/>
                  </a:prstGeom>
                </p:spPr>
              </p:pic>
            </mc:Fallback>
          </mc:AlternateContent>
          <mc:AlternateContent xmlns:mc="http://schemas.openxmlformats.org/markup-compatibility/2006">
            <mc:Choice xmlns:p14="http://schemas.microsoft.com/office/powerpoint/2010/main" Requires="p14">
              <p:contentPart p14:bwMode="auto" r:id="rId988">
                <p14:nvContentPartPr>
                  <p14:cNvPr id="645" name="筆跡 644">
                    <a:extLst>
                      <a:ext uri="{FF2B5EF4-FFF2-40B4-BE49-F238E27FC236}">
                        <a16:creationId xmlns:a16="http://schemas.microsoft.com/office/drawing/2014/main" id="{87A9F9F0-EBA8-4A8A-B367-DBE5C7ED394A}"/>
                      </a:ext>
                    </a:extLst>
                  </p14:cNvPr>
                  <p14:cNvContentPartPr/>
                  <p14:nvPr/>
                </p14:nvContentPartPr>
                <p14:xfrm>
                  <a:off x="8361419" y="4645984"/>
                  <a:ext cx="193320" cy="193680"/>
                </p14:xfrm>
              </p:contentPart>
            </mc:Choice>
            <mc:Fallback>
              <p:pic>
                <p:nvPicPr>
                  <p:cNvPr id="645" name="筆跡 644">
                    <a:extLst>
                      <a:ext uri="{FF2B5EF4-FFF2-40B4-BE49-F238E27FC236}">
                        <a16:creationId xmlns:a16="http://schemas.microsoft.com/office/drawing/2014/main" id="{87A9F9F0-EBA8-4A8A-B367-DBE5C7ED394A}"/>
                      </a:ext>
                    </a:extLst>
                  </p:cNvPr>
                  <p:cNvPicPr/>
                  <p:nvPr/>
                </p:nvPicPr>
                <p:blipFill>
                  <a:blip r:embed="rId989"/>
                  <a:stretch>
                    <a:fillRect/>
                  </a:stretch>
                </p:blipFill>
                <p:spPr>
                  <a:xfrm>
                    <a:off x="8351433" y="4635342"/>
                    <a:ext cx="212892" cy="214538"/>
                  </a:xfrm>
                  <a:prstGeom prst="rect">
                    <a:avLst/>
                  </a:prstGeom>
                </p:spPr>
              </p:pic>
            </mc:Fallback>
          </mc:AlternateContent>
          <mc:AlternateContent xmlns:mc="http://schemas.openxmlformats.org/markup-compatibility/2006">
            <mc:Choice xmlns:p14="http://schemas.microsoft.com/office/powerpoint/2010/main" Requires="p14">
              <p:contentPart p14:bwMode="auto" r:id="rId990">
                <p14:nvContentPartPr>
                  <p14:cNvPr id="647" name="筆跡 646">
                    <a:extLst>
                      <a:ext uri="{FF2B5EF4-FFF2-40B4-BE49-F238E27FC236}">
                        <a16:creationId xmlns:a16="http://schemas.microsoft.com/office/drawing/2014/main" id="{A5EBA7DD-C69F-4DA5-B0B6-F98D62666B98}"/>
                      </a:ext>
                    </a:extLst>
                  </p14:cNvPr>
                  <p14:cNvContentPartPr/>
                  <p14:nvPr/>
                </p14:nvContentPartPr>
                <p14:xfrm>
                  <a:off x="6565019" y="4951264"/>
                  <a:ext cx="2081880" cy="230400"/>
                </p14:xfrm>
              </p:contentPart>
            </mc:Choice>
            <mc:Fallback>
              <p:pic>
                <p:nvPicPr>
                  <p:cNvPr id="647" name="筆跡 646">
                    <a:extLst>
                      <a:ext uri="{FF2B5EF4-FFF2-40B4-BE49-F238E27FC236}">
                        <a16:creationId xmlns:a16="http://schemas.microsoft.com/office/drawing/2014/main" id="{A5EBA7DD-C69F-4DA5-B0B6-F98D62666B98}"/>
                      </a:ext>
                    </a:extLst>
                  </p:cNvPr>
                  <p:cNvPicPr/>
                  <p:nvPr/>
                </p:nvPicPr>
                <p:blipFill>
                  <a:blip r:embed="rId991"/>
                  <a:stretch>
                    <a:fillRect/>
                  </a:stretch>
                </p:blipFill>
                <p:spPr>
                  <a:xfrm>
                    <a:off x="6555421" y="4940617"/>
                    <a:ext cx="2101475" cy="251268"/>
                  </a:xfrm>
                  <a:prstGeom prst="rect">
                    <a:avLst/>
                  </a:prstGeom>
                </p:spPr>
              </p:pic>
            </mc:Fallback>
          </mc:AlternateContent>
          <mc:AlternateContent xmlns:mc="http://schemas.openxmlformats.org/markup-compatibility/2006">
            <mc:Choice xmlns:p14="http://schemas.microsoft.com/office/powerpoint/2010/main" Requires="p14">
              <p:contentPart p14:bwMode="auto" r:id="rId992">
                <p14:nvContentPartPr>
                  <p14:cNvPr id="649" name="筆跡 648">
                    <a:extLst>
                      <a:ext uri="{FF2B5EF4-FFF2-40B4-BE49-F238E27FC236}">
                        <a16:creationId xmlns:a16="http://schemas.microsoft.com/office/drawing/2014/main" id="{332A1A92-EB46-497E-8BF6-3D7838E84E8D}"/>
                      </a:ext>
                    </a:extLst>
                  </p14:cNvPr>
                  <p14:cNvContentPartPr/>
                  <p14:nvPr/>
                </p14:nvContentPartPr>
                <p14:xfrm>
                  <a:off x="8382299" y="5225944"/>
                  <a:ext cx="33840" cy="90720"/>
                </p14:xfrm>
              </p:contentPart>
            </mc:Choice>
            <mc:Fallback>
              <p:pic>
                <p:nvPicPr>
                  <p:cNvPr id="649" name="筆跡 648">
                    <a:extLst>
                      <a:ext uri="{FF2B5EF4-FFF2-40B4-BE49-F238E27FC236}">
                        <a16:creationId xmlns:a16="http://schemas.microsoft.com/office/drawing/2014/main" id="{332A1A92-EB46-497E-8BF6-3D7838E84E8D}"/>
                      </a:ext>
                    </a:extLst>
                  </p:cNvPr>
                  <p:cNvPicPr/>
                  <p:nvPr/>
                </p:nvPicPr>
                <p:blipFill>
                  <a:blip r:embed="rId993"/>
                  <a:stretch>
                    <a:fillRect/>
                  </a:stretch>
                </p:blipFill>
                <p:spPr>
                  <a:xfrm>
                    <a:off x="8372346" y="5215346"/>
                    <a:ext cx="53348" cy="111492"/>
                  </a:xfrm>
                  <a:prstGeom prst="rect">
                    <a:avLst/>
                  </a:prstGeom>
                </p:spPr>
              </p:pic>
            </mc:Fallback>
          </mc:AlternateContent>
          <mc:AlternateContent xmlns:mc="http://schemas.openxmlformats.org/markup-compatibility/2006">
            <mc:Choice xmlns:p14="http://schemas.microsoft.com/office/powerpoint/2010/main" Requires="p14">
              <p:contentPart p14:bwMode="auto" r:id="rId994">
                <p14:nvContentPartPr>
                  <p14:cNvPr id="650" name="筆跡 649">
                    <a:extLst>
                      <a:ext uri="{FF2B5EF4-FFF2-40B4-BE49-F238E27FC236}">
                        <a16:creationId xmlns:a16="http://schemas.microsoft.com/office/drawing/2014/main" id="{A795AF6F-01C9-4CA8-9BDA-FE635AD2EF04}"/>
                      </a:ext>
                    </a:extLst>
                  </p14:cNvPr>
                  <p14:cNvContentPartPr/>
                  <p14:nvPr/>
                </p14:nvContentPartPr>
                <p14:xfrm>
                  <a:off x="8384459" y="5226304"/>
                  <a:ext cx="360" cy="360"/>
                </p14:xfrm>
              </p:contentPart>
            </mc:Choice>
            <mc:Fallback>
              <p:pic>
                <p:nvPicPr>
                  <p:cNvPr id="650" name="筆跡 649">
                    <a:extLst>
                      <a:ext uri="{FF2B5EF4-FFF2-40B4-BE49-F238E27FC236}">
                        <a16:creationId xmlns:a16="http://schemas.microsoft.com/office/drawing/2014/main" id="{A795AF6F-01C9-4CA8-9BDA-FE635AD2EF04}"/>
                      </a:ext>
                    </a:extLst>
                  </p:cNvPr>
                  <p:cNvPicPr/>
                  <p:nvPr/>
                </p:nvPicPr>
                <p:blipFill>
                  <a:blip r:embed="rId995"/>
                  <a:stretch>
                    <a:fillRect/>
                  </a:stretch>
                </p:blipFill>
                <p:spPr>
                  <a:xfrm>
                    <a:off x="8375459" y="521730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96">
                <p14:nvContentPartPr>
                  <p14:cNvPr id="651" name="筆跡 650">
                    <a:extLst>
                      <a:ext uri="{FF2B5EF4-FFF2-40B4-BE49-F238E27FC236}">
                        <a16:creationId xmlns:a16="http://schemas.microsoft.com/office/drawing/2014/main" id="{083FE5D7-82B5-40D2-A32F-08F699300DDC}"/>
                      </a:ext>
                    </a:extLst>
                  </p14:cNvPr>
                  <p14:cNvContentPartPr/>
                  <p14:nvPr/>
                </p14:nvContentPartPr>
                <p14:xfrm>
                  <a:off x="8384459" y="5167984"/>
                  <a:ext cx="71640" cy="131400"/>
                </p14:xfrm>
              </p:contentPart>
            </mc:Choice>
            <mc:Fallback>
              <p:pic>
                <p:nvPicPr>
                  <p:cNvPr id="651" name="筆跡 650">
                    <a:extLst>
                      <a:ext uri="{FF2B5EF4-FFF2-40B4-BE49-F238E27FC236}">
                        <a16:creationId xmlns:a16="http://schemas.microsoft.com/office/drawing/2014/main" id="{083FE5D7-82B5-40D2-A32F-08F699300DDC}"/>
                      </a:ext>
                    </a:extLst>
                  </p:cNvPr>
                  <p:cNvPicPr/>
                  <p:nvPr/>
                </p:nvPicPr>
                <p:blipFill>
                  <a:blip r:embed="rId997"/>
                  <a:stretch>
                    <a:fillRect/>
                  </a:stretch>
                </p:blipFill>
                <p:spPr>
                  <a:xfrm>
                    <a:off x="8374453" y="5157778"/>
                    <a:ext cx="91251" cy="152237"/>
                  </a:xfrm>
                  <a:prstGeom prst="rect">
                    <a:avLst/>
                  </a:prstGeom>
                </p:spPr>
              </p:pic>
            </mc:Fallback>
          </mc:AlternateContent>
          <mc:AlternateContent xmlns:mc="http://schemas.openxmlformats.org/markup-compatibility/2006">
            <mc:Choice xmlns:p14="http://schemas.microsoft.com/office/powerpoint/2010/main" Requires="p14">
              <p:contentPart p14:bwMode="auto" r:id="rId998">
                <p14:nvContentPartPr>
                  <p14:cNvPr id="652" name="筆跡 651">
                    <a:extLst>
                      <a:ext uri="{FF2B5EF4-FFF2-40B4-BE49-F238E27FC236}">
                        <a16:creationId xmlns:a16="http://schemas.microsoft.com/office/drawing/2014/main" id="{C5420567-F666-4CB0-AC3A-925E7A538D96}"/>
                      </a:ext>
                    </a:extLst>
                  </p14:cNvPr>
                  <p14:cNvContentPartPr/>
                  <p14:nvPr/>
                </p14:nvContentPartPr>
                <p14:xfrm>
                  <a:off x="8533499" y="5341144"/>
                  <a:ext cx="109080" cy="135000"/>
                </p14:xfrm>
              </p:contentPart>
            </mc:Choice>
            <mc:Fallback>
              <p:pic>
                <p:nvPicPr>
                  <p:cNvPr id="652" name="筆跡 651">
                    <a:extLst>
                      <a:ext uri="{FF2B5EF4-FFF2-40B4-BE49-F238E27FC236}">
                        <a16:creationId xmlns:a16="http://schemas.microsoft.com/office/drawing/2014/main" id="{C5420567-F666-4CB0-AC3A-925E7A538D96}"/>
                      </a:ext>
                    </a:extLst>
                  </p:cNvPr>
                  <p:cNvPicPr/>
                  <p:nvPr/>
                </p:nvPicPr>
                <p:blipFill>
                  <a:blip r:embed="rId999"/>
                  <a:stretch>
                    <a:fillRect/>
                  </a:stretch>
                </p:blipFill>
                <p:spPr>
                  <a:xfrm>
                    <a:off x="8523510" y="5330497"/>
                    <a:ext cx="128658" cy="155868"/>
                  </a:xfrm>
                  <a:prstGeom prst="rect">
                    <a:avLst/>
                  </a:prstGeom>
                </p:spPr>
              </p:pic>
            </mc:Fallback>
          </mc:AlternateContent>
        </p:grpSp>
        <p:grpSp>
          <p:nvGrpSpPr>
            <p:cNvPr id="662" name="群組 661">
              <a:extLst>
                <a:ext uri="{FF2B5EF4-FFF2-40B4-BE49-F238E27FC236}">
                  <a16:creationId xmlns:a16="http://schemas.microsoft.com/office/drawing/2014/main" id="{3BAFBCCB-0B94-414E-8E84-B2A469CF9289}"/>
                </a:ext>
              </a:extLst>
            </p:cNvPr>
            <p:cNvGrpSpPr/>
            <p:nvPr/>
          </p:nvGrpSpPr>
          <p:grpSpPr>
            <a:xfrm>
              <a:off x="6086579" y="4116064"/>
              <a:ext cx="32040" cy="199440"/>
              <a:chOff x="6086579" y="4116064"/>
              <a:chExt cx="32040" cy="199440"/>
            </a:xfrm>
          </p:grpSpPr>
          <mc:AlternateContent xmlns:mc="http://schemas.openxmlformats.org/markup-compatibility/2006">
            <mc:Choice xmlns:p14="http://schemas.microsoft.com/office/powerpoint/2010/main" Requires="p14">
              <p:contentPart p14:bwMode="auto" r:id="rId1000">
                <p14:nvContentPartPr>
                  <p14:cNvPr id="654" name="筆跡 653">
                    <a:extLst>
                      <a:ext uri="{FF2B5EF4-FFF2-40B4-BE49-F238E27FC236}">
                        <a16:creationId xmlns:a16="http://schemas.microsoft.com/office/drawing/2014/main" id="{376C4A04-E709-4C0C-B2DC-0835758EBBEE}"/>
                      </a:ext>
                    </a:extLst>
                  </p14:cNvPr>
                  <p14:cNvContentPartPr/>
                  <p14:nvPr/>
                </p14:nvContentPartPr>
                <p14:xfrm>
                  <a:off x="6101339" y="4116064"/>
                  <a:ext cx="17280" cy="42480"/>
                </p14:xfrm>
              </p:contentPart>
            </mc:Choice>
            <mc:Fallback>
              <p:pic>
                <p:nvPicPr>
                  <p:cNvPr id="654" name="筆跡 653">
                    <a:extLst>
                      <a:ext uri="{FF2B5EF4-FFF2-40B4-BE49-F238E27FC236}">
                        <a16:creationId xmlns:a16="http://schemas.microsoft.com/office/drawing/2014/main" id="{376C4A04-E709-4C0C-B2DC-0835758EBBEE}"/>
                      </a:ext>
                    </a:extLst>
                  </p:cNvPr>
                  <p:cNvPicPr/>
                  <p:nvPr/>
                </p:nvPicPr>
                <p:blipFill>
                  <a:blip r:embed="rId1001"/>
                  <a:stretch>
                    <a:fillRect/>
                  </a:stretch>
                </p:blipFill>
                <p:spPr>
                  <a:xfrm>
                    <a:off x="6091292" y="4105444"/>
                    <a:ext cx="36971" cy="63295"/>
                  </a:xfrm>
                  <a:prstGeom prst="rect">
                    <a:avLst/>
                  </a:prstGeom>
                </p:spPr>
              </p:pic>
            </mc:Fallback>
          </mc:AlternateContent>
          <mc:AlternateContent xmlns:mc="http://schemas.openxmlformats.org/markup-compatibility/2006">
            <mc:Choice xmlns:p14="http://schemas.microsoft.com/office/powerpoint/2010/main" Requires="p14">
              <p:contentPart p14:bwMode="auto" r:id="rId1002">
                <p14:nvContentPartPr>
                  <p14:cNvPr id="655" name="筆跡 654">
                    <a:extLst>
                      <a:ext uri="{FF2B5EF4-FFF2-40B4-BE49-F238E27FC236}">
                        <a16:creationId xmlns:a16="http://schemas.microsoft.com/office/drawing/2014/main" id="{0B1D5B0C-DD77-4EDB-AD25-9B1C87469575}"/>
                      </a:ext>
                    </a:extLst>
                  </p14:cNvPr>
                  <p14:cNvContentPartPr/>
                  <p14:nvPr/>
                </p14:nvContentPartPr>
                <p14:xfrm>
                  <a:off x="6086579" y="4117504"/>
                  <a:ext cx="31680" cy="198000"/>
                </p14:xfrm>
              </p:contentPart>
            </mc:Choice>
            <mc:Fallback>
              <p:pic>
                <p:nvPicPr>
                  <p:cNvPr id="655" name="筆跡 654">
                    <a:extLst>
                      <a:ext uri="{FF2B5EF4-FFF2-40B4-BE49-F238E27FC236}">
                        <a16:creationId xmlns:a16="http://schemas.microsoft.com/office/drawing/2014/main" id="{0B1D5B0C-DD77-4EDB-AD25-9B1C87469575}"/>
                      </a:ext>
                    </a:extLst>
                  </p:cNvPr>
                  <p:cNvPicPr/>
                  <p:nvPr/>
                </p:nvPicPr>
                <p:blipFill>
                  <a:blip r:embed="rId1003"/>
                  <a:stretch>
                    <a:fillRect/>
                  </a:stretch>
                </p:blipFill>
                <p:spPr>
                  <a:xfrm>
                    <a:off x="6077075" y="4106859"/>
                    <a:ext cx="51084" cy="218865"/>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04">
              <p14:nvContentPartPr>
                <p14:cNvPr id="656" name="筆跡 655">
                  <a:extLst>
                    <a:ext uri="{FF2B5EF4-FFF2-40B4-BE49-F238E27FC236}">
                      <a16:creationId xmlns:a16="http://schemas.microsoft.com/office/drawing/2014/main" id="{66D339FA-02D1-4F00-95E3-A54C7B6B3E1E}"/>
                    </a:ext>
                  </a:extLst>
                </p14:cNvPr>
                <p14:cNvContentPartPr/>
                <p14:nvPr/>
              </p14:nvContentPartPr>
              <p14:xfrm>
                <a:off x="6093059" y="4441864"/>
                <a:ext cx="10800" cy="266760"/>
              </p14:xfrm>
            </p:contentPart>
          </mc:Choice>
          <mc:Fallback>
            <p:pic>
              <p:nvPicPr>
                <p:cNvPr id="656" name="筆跡 655">
                  <a:extLst>
                    <a:ext uri="{FF2B5EF4-FFF2-40B4-BE49-F238E27FC236}">
                      <a16:creationId xmlns:a16="http://schemas.microsoft.com/office/drawing/2014/main" id="{66D339FA-02D1-4F00-95E3-A54C7B6B3E1E}"/>
                    </a:ext>
                  </a:extLst>
                </p:cNvPr>
                <p:cNvPicPr/>
                <p:nvPr/>
              </p:nvPicPr>
              <p:blipFill>
                <a:blip r:embed="rId1005"/>
                <a:stretch>
                  <a:fillRect/>
                </a:stretch>
              </p:blipFill>
              <p:spPr>
                <a:xfrm>
                  <a:off x="6083059" y="4431228"/>
                  <a:ext cx="30400" cy="287607"/>
                </a:xfrm>
                <a:prstGeom prst="rect">
                  <a:avLst/>
                </a:prstGeom>
              </p:spPr>
            </p:pic>
          </mc:Fallback>
        </mc:AlternateContent>
        <mc:AlternateContent xmlns:mc="http://schemas.openxmlformats.org/markup-compatibility/2006">
          <mc:Choice xmlns:p14="http://schemas.microsoft.com/office/powerpoint/2010/main" Requires="p14">
            <p:contentPart p14:bwMode="auto" r:id="rId1006">
              <p14:nvContentPartPr>
                <p14:cNvPr id="657" name="筆跡 656">
                  <a:extLst>
                    <a:ext uri="{FF2B5EF4-FFF2-40B4-BE49-F238E27FC236}">
                      <a16:creationId xmlns:a16="http://schemas.microsoft.com/office/drawing/2014/main" id="{8CCCC45B-777E-43FA-BC98-2D9D6E042337}"/>
                    </a:ext>
                  </a:extLst>
                </p14:cNvPr>
                <p14:cNvContentPartPr/>
                <p14:nvPr/>
              </p14:nvContentPartPr>
              <p14:xfrm>
                <a:off x="6122219" y="4854424"/>
                <a:ext cx="360" cy="99360"/>
              </p14:xfrm>
            </p:contentPart>
          </mc:Choice>
          <mc:Fallback>
            <p:pic>
              <p:nvPicPr>
                <p:cNvPr id="657" name="筆跡 656">
                  <a:extLst>
                    <a:ext uri="{FF2B5EF4-FFF2-40B4-BE49-F238E27FC236}">
                      <a16:creationId xmlns:a16="http://schemas.microsoft.com/office/drawing/2014/main" id="{8CCCC45B-777E-43FA-BC98-2D9D6E042337}"/>
                    </a:ext>
                  </a:extLst>
                </p:cNvPr>
                <p:cNvPicPr/>
                <p:nvPr/>
              </p:nvPicPr>
              <p:blipFill>
                <a:blip r:embed="rId1007"/>
                <a:stretch>
                  <a:fillRect/>
                </a:stretch>
              </p:blipFill>
              <p:spPr>
                <a:xfrm>
                  <a:off x="6113579" y="4843763"/>
                  <a:ext cx="18000" cy="120255"/>
                </a:xfrm>
                <a:prstGeom prst="rect">
                  <a:avLst/>
                </a:prstGeom>
              </p:spPr>
            </p:pic>
          </mc:Fallback>
        </mc:AlternateContent>
        <p:grpSp>
          <p:nvGrpSpPr>
            <p:cNvPr id="673" name="群組 672">
              <a:extLst>
                <a:ext uri="{FF2B5EF4-FFF2-40B4-BE49-F238E27FC236}">
                  <a16:creationId xmlns:a16="http://schemas.microsoft.com/office/drawing/2014/main" id="{3991887C-BC62-4170-A167-2D31324BD6D9}"/>
                </a:ext>
              </a:extLst>
            </p:cNvPr>
            <p:cNvGrpSpPr/>
            <p:nvPr/>
          </p:nvGrpSpPr>
          <p:grpSpPr>
            <a:xfrm>
              <a:off x="6113579" y="5080144"/>
              <a:ext cx="1738080" cy="681480"/>
              <a:chOff x="6113579" y="5080144"/>
              <a:chExt cx="1738080" cy="681480"/>
            </a:xfrm>
          </p:grpSpPr>
          <mc:AlternateContent xmlns:mc="http://schemas.openxmlformats.org/markup-compatibility/2006">
            <mc:Choice xmlns:p14="http://schemas.microsoft.com/office/powerpoint/2010/main" Requires="p14">
              <p:contentPart p14:bwMode="auto" r:id="rId1008">
                <p14:nvContentPartPr>
                  <p14:cNvPr id="658" name="筆跡 657">
                    <a:extLst>
                      <a:ext uri="{FF2B5EF4-FFF2-40B4-BE49-F238E27FC236}">
                        <a16:creationId xmlns:a16="http://schemas.microsoft.com/office/drawing/2014/main" id="{9C82F51F-08D3-4DCE-9C06-25EE32CD55B2}"/>
                      </a:ext>
                    </a:extLst>
                  </p14:cNvPr>
                  <p14:cNvContentPartPr/>
                  <p14:nvPr/>
                </p14:nvContentPartPr>
                <p14:xfrm>
                  <a:off x="6124379" y="5080144"/>
                  <a:ext cx="19080" cy="221760"/>
                </p14:xfrm>
              </p:contentPart>
            </mc:Choice>
            <mc:Fallback>
              <p:pic>
                <p:nvPicPr>
                  <p:cNvPr id="658" name="筆跡 657">
                    <a:extLst>
                      <a:ext uri="{FF2B5EF4-FFF2-40B4-BE49-F238E27FC236}">
                        <a16:creationId xmlns:a16="http://schemas.microsoft.com/office/drawing/2014/main" id="{9C82F51F-08D3-4DCE-9C06-25EE32CD55B2}"/>
                      </a:ext>
                    </a:extLst>
                  </p:cNvPr>
                  <p:cNvPicPr/>
                  <p:nvPr/>
                </p:nvPicPr>
                <p:blipFill>
                  <a:blip r:embed="rId1009"/>
                  <a:stretch>
                    <a:fillRect/>
                  </a:stretch>
                </p:blipFill>
                <p:spPr>
                  <a:xfrm>
                    <a:off x="6114441" y="5069503"/>
                    <a:ext cx="38558" cy="242617"/>
                  </a:xfrm>
                  <a:prstGeom prst="rect">
                    <a:avLst/>
                  </a:prstGeom>
                </p:spPr>
              </p:pic>
            </mc:Fallback>
          </mc:AlternateContent>
          <mc:AlternateContent xmlns:mc="http://schemas.openxmlformats.org/markup-compatibility/2006">
            <mc:Choice xmlns:p14="http://schemas.microsoft.com/office/powerpoint/2010/main" Requires="p14">
              <p:contentPart p14:bwMode="auto" r:id="rId1010">
                <p14:nvContentPartPr>
                  <p14:cNvPr id="659" name="筆跡 658">
                    <a:extLst>
                      <a:ext uri="{FF2B5EF4-FFF2-40B4-BE49-F238E27FC236}">
                        <a16:creationId xmlns:a16="http://schemas.microsoft.com/office/drawing/2014/main" id="{32D9DFE0-0F03-47E4-B203-D4B546199434}"/>
                      </a:ext>
                    </a:extLst>
                  </p14:cNvPr>
                  <p14:cNvContentPartPr/>
                  <p14:nvPr/>
                </p14:nvContentPartPr>
                <p14:xfrm>
                  <a:off x="6113579" y="5432584"/>
                  <a:ext cx="191520" cy="39600"/>
                </p14:xfrm>
              </p:contentPart>
            </mc:Choice>
            <mc:Fallback>
              <p:pic>
                <p:nvPicPr>
                  <p:cNvPr id="659" name="筆跡 658">
                    <a:extLst>
                      <a:ext uri="{FF2B5EF4-FFF2-40B4-BE49-F238E27FC236}">
                        <a16:creationId xmlns:a16="http://schemas.microsoft.com/office/drawing/2014/main" id="{32D9DFE0-0F03-47E4-B203-D4B546199434}"/>
                      </a:ext>
                    </a:extLst>
                  </p:cNvPr>
                  <p:cNvPicPr/>
                  <p:nvPr/>
                </p:nvPicPr>
                <p:blipFill>
                  <a:blip r:embed="rId1011"/>
                  <a:stretch>
                    <a:fillRect/>
                  </a:stretch>
                </p:blipFill>
                <p:spPr>
                  <a:xfrm>
                    <a:off x="6103583" y="5421939"/>
                    <a:ext cx="211112" cy="60465"/>
                  </a:xfrm>
                  <a:prstGeom prst="rect">
                    <a:avLst/>
                  </a:prstGeom>
                </p:spPr>
              </p:pic>
            </mc:Fallback>
          </mc:AlternateContent>
          <mc:AlternateContent xmlns:mc="http://schemas.openxmlformats.org/markup-compatibility/2006">
            <mc:Choice xmlns:p14="http://schemas.microsoft.com/office/powerpoint/2010/main" Requires="p14">
              <p:contentPart p14:bwMode="auto" r:id="rId1012">
                <p14:nvContentPartPr>
                  <p14:cNvPr id="660" name="筆跡 659">
                    <a:extLst>
                      <a:ext uri="{FF2B5EF4-FFF2-40B4-BE49-F238E27FC236}">
                        <a16:creationId xmlns:a16="http://schemas.microsoft.com/office/drawing/2014/main" id="{760C466C-8308-44B9-9A06-88D49DEFABF5}"/>
                      </a:ext>
                    </a:extLst>
                  </p14:cNvPr>
                  <p14:cNvContentPartPr/>
                  <p14:nvPr/>
                </p14:nvContentPartPr>
                <p14:xfrm>
                  <a:off x="6170459" y="5535544"/>
                  <a:ext cx="145080" cy="20880"/>
                </p14:xfrm>
              </p:contentPart>
            </mc:Choice>
            <mc:Fallback>
              <p:pic>
                <p:nvPicPr>
                  <p:cNvPr id="660" name="筆跡 659">
                    <a:extLst>
                      <a:ext uri="{FF2B5EF4-FFF2-40B4-BE49-F238E27FC236}">
                        <a16:creationId xmlns:a16="http://schemas.microsoft.com/office/drawing/2014/main" id="{760C466C-8308-44B9-9A06-88D49DEFABF5}"/>
                      </a:ext>
                    </a:extLst>
                  </p:cNvPr>
                  <p:cNvPicPr/>
                  <p:nvPr/>
                </p:nvPicPr>
                <p:blipFill>
                  <a:blip r:embed="rId1013"/>
                  <a:stretch>
                    <a:fillRect/>
                  </a:stretch>
                </p:blipFill>
                <p:spPr>
                  <a:xfrm>
                    <a:off x="6160867" y="5524891"/>
                    <a:ext cx="164664"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1014">
                <p14:nvContentPartPr>
                  <p14:cNvPr id="663" name="筆跡 662">
                    <a:extLst>
                      <a:ext uri="{FF2B5EF4-FFF2-40B4-BE49-F238E27FC236}">
                        <a16:creationId xmlns:a16="http://schemas.microsoft.com/office/drawing/2014/main" id="{A775EC3A-83EC-4F0B-980A-A2EC89836FC9}"/>
                      </a:ext>
                    </a:extLst>
                  </p14:cNvPr>
                  <p14:cNvContentPartPr/>
                  <p14:nvPr/>
                </p14:nvContentPartPr>
                <p14:xfrm>
                  <a:off x="6575459" y="5443024"/>
                  <a:ext cx="8640" cy="185040"/>
                </p14:xfrm>
              </p:contentPart>
            </mc:Choice>
            <mc:Fallback>
              <p:pic>
                <p:nvPicPr>
                  <p:cNvPr id="663" name="筆跡 662">
                    <a:extLst>
                      <a:ext uri="{FF2B5EF4-FFF2-40B4-BE49-F238E27FC236}">
                        <a16:creationId xmlns:a16="http://schemas.microsoft.com/office/drawing/2014/main" id="{A775EC3A-83EC-4F0B-980A-A2EC89836FC9}"/>
                      </a:ext>
                    </a:extLst>
                  </p:cNvPr>
                  <p:cNvPicPr/>
                  <p:nvPr/>
                </p:nvPicPr>
                <p:blipFill>
                  <a:blip r:embed="rId1015"/>
                  <a:stretch>
                    <a:fillRect/>
                  </a:stretch>
                </p:blipFill>
                <p:spPr>
                  <a:xfrm>
                    <a:off x="6566034" y="5432815"/>
                    <a:ext cx="27884" cy="205884"/>
                  </a:xfrm>
                  <a:prstGeom prst="rect">
                    <a:avLst/>
                  </a:prstGeom>
                </p:spPr>
              </p:pic>
            </mc:Fallback>
          </mc:AlternateContent>
          <mc:AlternateContent xmlns:mc="http://schemas.openxmlformats.org/markup-compatibility/2006">
            <mc:Choice xmlns:p14="http://schemas.microsoft.com/office/powerpoint/2010/main" Requires="p14">
              <p:contentPart p14:bwMode="auto" r:id="rId1016">
                <p14:nvContentPartPr>
                  <p14:cNvPr id="664" name="筆跡 663">
                    <a:extLst>
                      <a:ext uri="{FF2B5EF4-FFF2-40B4-BE49-F238E27FC236}">
                        <a16:creationId xmlns:a16="http://schemas.microsoft.com/office/drawing/2014/main" id="{3A4190C6-4ADC-49F1-B2BA-D6E67078AE47}"/>
                      </a:ext>
                    </a:extLst>
                  </p14:cNvPr>
                  <p14:cNvContentPartPr/>
                  <p14:nvPr/>
                </p14:nvContentPartPr>
                <p14:xfrm>
                  <a:off x="6686699" y="5548504"/>
                  <a:ext cx="99000" cy="6840"/>
                </p14:xfrm>
              </p:contentPart>
            </mc:Choice>
            <mc:Fallback>
              <p:pic>
                <p:nvPicPr>
                  <p:cNvPr id="664" name="筆跡 663">
                    <a:extLst>
                      <a:ext uri="{FF2B5EF4-FFF2-40B4-BE49-F238E27FC236}">
                        <a16:creationId xmlns:a16="http://schemas.microsoft.com/office/drawing/2014/main" id="{3A4190C6-4ADC-49F1-B2BA-D6E67078AE47}"/>
                      </a:ext>
                    </a:extLst>
                  </p:cNvPr>
                  <p:cNvPicPr/>
                  <p:nvPr/>
                </p:nvPicPr>
                <p:blipFill>
                  <a:blip r:embed="rId1017"/>
                  <a:stretch>
                    <a:fillRect/>
                  </a:stretch>
                </p:blipFill>
                <p:spPr>
                  <a:xfrm>
                    <a:off x="6677118" y="5537816"/>
                    <a:ext cx="118560" cy="27788"/>
                  </a:xfrm>
                  <a:prstGeom prst="rect">
                    <a:avLst/>
                  </a:prstGeom>
                </p:spPr>
              </p:pic>
            </mc:Fallback>
          </mc:AlternateContent>
          <mc:AlternateContent xmlns:mc="http://schemas.openxmlformats.org/markup-compatibility/2006">
            <mc:Choice xmlns:p14="http://schemas.microsoft.com/office/powerpoint/2010/main" Requires="p14">
              <p:contentPart p14:bwMode="auto" r:id="rId1018">
                <p14:nvContentPartPr>
                  <p14:cNvPr id="665" name="筆跡 664">
                    <a:extLst>
                      <a:ext uri="{FF2B5EF4-FFF2-40B4-BE49-F238E27FC236}">
                        <a16:creationId xmlns:a16="http://schemas.microsoft.com/office/drawing/2014/main" id="{EE62D393-3C43-40AC-8D9E-C702553867F4}"/>
                      </a:ext>
                    </a:extLst>
                  </p14:cNvPr>
                  <p14:cNvContentPartPr/>
                  <p14:nvPr/>
                </p14:nvContentPartPr>
                <p14:xfrm>
                  <a:off x="6886139" y="5533384"/>
                  <a:ext cx="210240" cy="27000"/>
                </p14:xfrm>
              </p:contentPart>
            </mc:Choice>
            <mc:Fallback>
              <p:pic>
                <p:nvPicPr>
                  <p:cNvPr id="665" name="筆跡 664">
                    <a:extLst>
                      <a:ext uri="{FF2B5EF4-FFF2-40B4-BE49-F238E27FC236}">
                        <a16:creationId xmlns:a16="http://schemas.microsoft.com/office/drawing/2014/main" id="{EE62D393-3C43-40AC-8D9E-C702553867F4}"/>
                      </a:ext>
                    </a:extLst>
                  </p:cNvPr>
                  <p:cNvPicPr/>
                  <p:nvPr/>
                </p:nvPicPr>
                <p:blipFill>
                  <a:blip r:embed="rId1019"/>
                  <a:stretch>
                    <a:fillRect/>
                  </a:stretch>
                </p:blipFill>
                <p:spPr>
                  <a:xfrm>
                    <a:off x="6876147" y="5522837"/>
                    <a:ext cx="229825" cy="47672"/>
                  </a:xfrm>
                  <a:prstGeom prst="rect">
                    <a:avLst/>
                  </a:prstGeom>
                </p:spPr>
              </p:pic>
            </mc:Fallback>
          </mc:AlternateContent>
          <mc:AlternateContent xmlns:mc="http://schemas.openxmlformats.org/markup-compatibility/2006">
            <mc:Choice xmlns:p14="http://schemas.microsoft.com/office/powerpoint/2010/main" Requires="p14">
              <p:contentPart p14:bwMode="auto" r:id="rId1020">
                <p14:nvContentPartPr>
                  <p14:cNvPr id="666" name="筆跡 665">
                    <a:extLst>
                      <a:ext uri="{FF2B5EF4-FFF2-40B4-BE49-F238E27FC236}">
                        <a16:creationId xmlns:a16="http://schemas.microsoft.com/office/drawing/2014/main" id="{755D25F8-35E5-42BB-A500-0943B3A3573A}"/>
                      </a:ext>
                    </a:extLst>
                  </p14:cNvPr>
                  <p14:cNvContentPartPr/>
                  <p14:nvPr/>
                </p14:nvContentPartPr>
                <p14:xfrm>
                  <a:off x="6944099" y="5630224"/>
                  <a:ext cx="122760" cy="131400"/>
                </p14:xfrm>
              </p:contentPart>
            </mc:Choice>
            <mc:Fallback>
              <p:pic>
                <p:nvPicPr>
                  <p:cNvPr id="666" name="筆跡 665">
                    <a:extLst>
                      <a:ext uri="{FF2B5EF4-FFF2-40B4-BE49-F238E27FC236}">
                        <a16:creationId xmlns:a16="http://schemas.microsoft.com/office/drawing/2014/main" id="{755D25F8-35E5-42BB-A500-0943B3A3573A}"/>
                      </a:ext>
                    </a:extLst>
                  </p:cNvPr>
                  <p:cNvPicPr/>
                  <p:nvPr/>
                </p:nvPicPr>
                <p:blipFill>
                  <a:blip r:embed="rId1021"/>
                  <a:stretch>
                    <a:fillRect/>
                  </a:stretch>
                </p:blipFill>
                <p:spPr>
                  <a:xfrm>
                    <a:off x="6934502" y="5619593"/>
                    <a:ext cx="142354" cy="152237"/>
                  </a:xfrm>
                  <a:prstGeom prst="rect">
                    <a:avLst/>
                  </a:prstGeom>
                </p:spPr>
              </p:pic>
            </mc:Fallback>
          </mc:AlternateContent>
          <mc:AlternateContent xmlns:mc="http://schemas.openxmlformats.org/markup-compatibility/2006">
            <mc:Choice xmlns:p14="http://schemas.microsoft.com/office/powerpoint/2010/main" Requires="p14">
              <p:contentPart p14:bwMode="auto" r:id="rId1022">
                <p14:nvContentPartPr>
                  <p14:cNvPr id="667" name="筆跡 666">
                    <a:extLst>
                      <a:ext uri="{FF2B5EF4-FFF2-40B4-BE49-F238E27FC236}">
                        <a16:creationId xmlns:a16="http://schemas.microsoft.com/office/drawing/2014/main" id="{23A0C534-F0BD-40C9-8D85-B7714E854C74}"/>
                      </a:ext>
                    </a:extLst>
                  </p14:cNvPr>
                  <p14:cNvContentPartPr/>
                  <p14:nvPr/>
                </p14:nvContentPartPr>
                <p14:xfrm>
                  <a:off x="6997379" y="5331424"/>
                  <a:ext cx="7560" cy="161640"/>
                </p14:xfrm>
              </p:contentPart>
            </mc:Choice>
            <mc:Fallback>
              <p:pic>
                <p:nvPicPr>
                  <p:cNvPr id="667" name="筆跡 666">
                    <a:extLst>
                      <a:ext uri="{FF2B5EF4-FFF2-40B4-BE49-F238E27FC236}">
                        <a16:creationId xmlns:a16="http://schemas.microsoft.com/office/drawing/2014/main" id="{23A0C534-F0BD-40C9-8D85-B7714E854C74}"/>
                      </a:ext>
                    </a:extLst>
                  </p:cNvPr>
                  <p:cNvPicPr/>
                  <p:nvPr/>
                </p:nvPicPr>
                <p:blipFill>
                  <a:blip r:embed="rId1023"/>
                  <a:stretch>
                    <a:fillRect/>
                  </a:stretch>
                </p:blipFill>
                <p:spPr>
                  <a:xfrm>
                    <a:off x="6987432" y="5320762"/>
                    <a:ext cx="27057" cy="182538"/>
                  </a:xfrm>
                  <a:prstGeom prst="rect">
                    <a:avLst/>
                  </a:prstGeom>
                </p:spPr>
              </p:pic>
            </mc:Fallback>
          </mc:AlternateContent>
          <mc:AlternateContent xmlns:mc="http://schemas.openxmlformats.org/markup-compatibility/2006">
            <mc:Choice xmlns:p14="http://schemas.microsoft.com/office/powerpoint/2010/main" Requires="p14">
              <p:contentPart p14:bwMode="auto" r:id="rId1024">
                <p14:nvContentPartPr>
                  <p14:cNvPr id="669" name="筆跡 668">
                    <a:extLst>
                      <a:ext uri="{FF2B5EF4-FFF2-40B4-BE49-F238E27FC236}">
                        <a16:creationId xmlns:a16="http://schemas.microsoft.com/office/drawing/2014/main" id="{110C180B-FC36-43D0-A9E0-29B7AD47D9F3}"/>
                      </a:ext>
                    </a:extLst>
                  </p14:cNvPr>
                  <p14:cNvContentPartPr/>
                  <p14:nvPr/>
                </p14:nvContentPartPr>
                <p14:xfrm>
                  <a:off x="6451619" y="5342224"/>
                  <a:ext cx="90720" cy="378360"/>
                </p14:xfrm>
              </p:contentPart>
            </mc:Choice>
            <mc:Fallback>
              <p:pic>
                <p:nvPicPr>
                  <p:cNvPr id="669" name="筆跡 668">
                    <a:extLst>
                      <a:ext uri="{FF2B5EF4-FFF2-40B4-BE49-F238E27FC236}">
                        <a16:creationId xmlns:a16="http://schemas.microsoft.com/office/drawing/2014/main" id="{110C180B-FC36-43D0-A9E0-29B7AD47D9F3}"/>
                      </a:ext>
                    </a:extLst>
                  </p:cNvPr>
                  <p:cNvPicPr/>
                  <p:nvPr/>
                </p:nvPicPr>
                <p:blipFill>
                  <a:blip r:embed="rId1025"/>
                  <a:stretch>
                    <a:fillRect/>
                  </a:stretch>
                </p:blipFill>
                <p:spPr>
                  <a:xfrm>
                    <a:off x="6441628" y="5331584"/>
                    <a:ext cx="110303" cy="399214"/>
                  </a:xfrm>
                  <a:prstGeom prst="rect">
                    <a:avLst/>
                  </a:prstGeom>
                </p:spPr>
              </p:pic>
            </mc:Fallback>
          </mc:AlternateContent>
          <mc:AlternateContent xmlns:mc="http://schemas.openxmlformats.org/markup-compatibility/2006">
            <mc:Choice xmlns:p14="http://schemas.microsoft.com/office/powerpoint/2010/main" Requires="p14">
              <p:contentPart p14:bwMode="auto" r:id="rId1026">
                <p14:nvContentPartPr>
                  <p14:cNvPr id="670" name="筆跡 669">
                    <a:extLst>
                      <a:ext uri="{FF2B5EF4-FFF2-40B4-BE49-F238E27FC236}">
                        <a16:creationId xmlns:a16="http://schemas.microsoft.com/office/drawing/2014/main" id="{FEF3DD0A-DD9A-4C25-93EE-EB0F0D3A2981}"/>
                      </a:ext>
                    </a:extLst>
                  </p14:cNvPr>
                  <p14:cNvContentPartPr/>
                  <p14:nvPr/>
                </p14:nvContentPartPr>
                <p14:xfrm>
                  <a:off x="7207259" y="5402344"/>
                  <a:ext cx="87120" cy="258120"/>
                </p14:xfrm>
              </p:contentPart>
            </mc:Choice>
            <mc:Fallback>
              <p:pic>
                <p:nvPicPr>
                  <p:cNvPr id="670" name="筆跡 669">
                    <a:extLst>
                      <a:ext uri="{FF2B5EF4-FFF2-40B4-BE49-F238E27FC236}">
                        <a16:creationId xmlns:a16="http://schemas.microsoft.com/office/drawing/2014/main" id="{FEF3DD0A-DD9A-4C25-93EE-EB0F0D3A2981}"/>
                      </a:ext>
                    </a:extLst>
                  </p:cNvPr>
                  <p:cNvPicPr/>
                  <p:nvPr/>
                </p:nvPicPr>
                <p:blipFill>
                  <a:blip r:embed="rId1027"/>
                  <a:stretch>
                    <a:fillRect/>
                  </a:stretch>
                </p:blipFill>
                <p:spPr>
                  <a:xfrm>
                    <a:off x="7197268" y="5391695"/>
                    <a:ext cx="106702" cy="278991"/>
                  </a:xfrm>
                  <a:prstGeom prst="rect">
                    <a:avLst/>
                  </a:prstGeom>
                </p:spPr>
              </p:pic>
            </mc:Fallback>
          </mc:AlternateContent>
          <mc:AlternateContent xmlns:mc="http://schemas.openxmlformats.org/markup-compatibility/2006">
            <mc:Choice xmlns:p14="http://schemas.microsoft.com/office/powerpoint/2010/main" Requires="p14">
              <p:contentPart p14:bwMode="auto" r:id="rId1028">
                <p14:nvContentPartPr>
                  <p14:cNvPr id="671" name="筆跡 670">
                    <a:extLst>
                      <a:ext uri="{FF2B5EF4-FFF2-40B4-BE49-F238E27FC236}">
                        <a16:creationId xmlns:a16="http://schemas.microsoft.com/office/drawing/2014/main" id="{DF99D7CC-4AF8-4491-B6A3-52B061672238}"/>
                      </a:ext>
                    </a:extLst>
                  </p14:cNvPr>
                  <p14:cNvContentPartPr/>
                  <p14:nvPr/>
                </p14:nvContentPartPr>
                <p14:xfrm>
                  <a:off x="7443059" y="5408824"/>
                  <a:ext cx="217440" cy="190080"/>
                </p14:xfrm>
              </p:contentPart>
            </mc:Choice>
            <mc:Fallback>
              <p:pic>
                <p:nvPicPr>
                  <p:cNvPr id="671" name="筆跡 670">
                    <a:extLst>
                      <a:ext uri="{FF2B5EF4-FFF2-40B4-BE49-F238E27FC236}">
                        <a16:creationId xmlns:a16="http://schemas.microsoft.com/office/drawing/2014/main" id="{DF99D7CC-4AF8-4491-B6A3-52B061672238}"/>
                      </a:ext>
                    </a:extLst>
                  </p:cNvPr>
                  <p:cNvPicPr/>
                  <p:nvPr/>
                </p:nvPicPr>
                <p:blipFill>
                  <a:blip r:embed="rId1029"/>
                  <a:stretch>
                    <a:fillRect/>
                  </a:stretch>
                </p:blipFill>
                <p:spPr>
                  <a:xfrm>
                    <a:off x="7433466" y="5398169"/>
                    <a:ext cx="237026" cy="210963"/>
                  </a:xfrm>
                  <a:prstGeom prst="rect">
                    <a:avLst/>
                  </a:prstGeom>
                </p:spPr>
              </p:pic>
            </mc:Fallback>
          </mc:AlternateContent>
          <mc:AlternateContent xmlns:mc="http://schemas.openxmlformats.org/markup-compatibility/2006">
            <mc:Choice xmlns:p14="http://schemas.microsoft.com/office/powerpoint/2010/main" Requires="p14">
              <p:contentPart p14:bwMode="auto" r:id="rId1030">
                <p14:nvContentPartPr>
                  <p14:cNvPr id="672" name="筆跡 671">
                    <a:extLst>
                      <a:ext uri="{FF2B5EF4-FFF2-40B4-BE49-F238E27FC236}">
                        <a16:creationId xmlns:a16="http://schemas.microsoft.com/office/drawing/2014/main" id="{12F57B43-6FD6-402E-8C0A-9D8D30308877}"/>
                      </a:ext>
                    </a:extLst>
                  </p14:cNvPr>
                  <p14:cNvContentPartPr/>
                  <p14:nvPr/>
                </p14:nvContentPartPr>
                <p14:xfrm>
                  <a:off x="7706579" y="5324944"/>
                  <a:ext cx="145080" cy="84240"/>
                </p14:xfrm>
              </p:contentPart>
            </mc:Choice>
            <mc:Fallback>
              <p:pic>
                <p:nvPicPr>
                  <p:cNvPr id="672" name="筆跡 671">
                    <a:extLst>
                      <a:ext uri="{FF2B5EF4-FFF2-40B4-BE49-F238E27FC236}">
                        <a16:creationId xmlns:a16="http://schemas.microsoft.com/office/drawing/2014/main" id="{12F57B43-6FD6-402E-8C0A-9D8D30308877}"/>
                      </a:ext>
                    </a:extLst>
                  </p:cNvPr>
                  <p:cNvPicPr/>
                  <p:nvPr/>
                </p:nvPicPr>
                <p:blipFill>
                  <a:blip r:embed="rId1031"/>
                  <a:stretch>
                    <a:fillRect/>
                  </a:stretch>
                </p:blipFill>
                <p:spPr>
                  <a:xfrm>
                    <a:off x="7696587" y="5314733"/>
                    <a:ext cx="164664" cy="10508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32">
              <p14:nvContentPartPr>
                <p14:cNvPr id="674" name="筆跡 673">
                  <a:extLst>
                    <a:ext uri="{FF2B5EF4-FFF2-40B4-BE49-F238E27FC236}">
                      <a16:creationId xmlns:a16="http://schemas.microsoft.com/office/drawing/2014/main" id="{22B81755-F847-413B-A905-8D9BC3646A9D}"/>
                    </a:ext>
                  </a:extLst>
                </p14:cNvPr>
                <p14:cNvContentPartPr/>
                <p14:nvPr/>
              </p14:nvContentPartPr>
              <p14:xfrm>
                <a:off x="6086579" y="5245384"/>
                <a:ext cx="130320" cy="112320"/>
              </p14:xfrm>
            </p:contentPart>
          </mc:Choice>
          <mc:Fallback>
            <p:pic>
              <p:nvPicPr>
                <p:cNvPr id="674" name="筆跡 673">
                  <a:extLst>
                    <a:ext uri="{FF2B5EF4-FFF2-40B4-BE49-F238E27FC236}">
                      <a16:creationId xmlns:a16="http://schemas.microsoft.com/office/drawing/2014/main" id="{22B81755-F847-413B-A905-8D9BC3646A9D}"/>
                    </a:ext>
                  </a:extLst>
                </p:cNvPr>
                <p:cNvPicPr/>
                <p:nvPr/>
              </p:nvPicPr>
              <p:blipFill>
                <a:blip r:embed="rId1033"/>
                <a:stretch>
                  <a:fillRect/>
                </a:stretch>
              </p:blipFill>
              <p:spPr>
                <a:xfrm>
                  <a:off x="6076985" y="5235173"/>
                  <a:ext cx="149908" cy="133167"/>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34">
            <p14:nvContentPartPr>
              <p14:cNvPr id="676" name="筆跡 675">
                <a:extLst>
                  <a:ext uri="{FF2B5EF4-FFF2-40B4-BE49-F238E27FC236}">
                    <a16:creationId xmlns:a16="http://schemas.microsoft.com/office/drawing/2014/main" id="{5887C923-D31E-4D57-815B-8BEEB4B1BD0C}"/>
                  </a:ext>
                </a:extLst>
              </p14:cNvPr>
              <p14:cNvContentPartPr/>
              <p14:nvPr/>
            </p14:nvContentPartPr>
            <p14:xfrm>
              <a:off x="3067887" y="4471904"/>
              <a:ext cx="855360" cy="426600"/>
            </p14:xfrm>
          </p:contentPart>
        </mc:Choice>
        <mc:Fallback>
          <p:pic>
            <p:nvPicPr>
              <p:cNvPr id="676" name="筆跡 675">
                <a:extLst>
                  <a:ext uri="{FF2B5EF4-FFF2-40B4-BE49-F238E27FC236}">
                    <a16:creationId xmlns:a16="http://schemas.microsoft.com/office/drawing/2014/main" id="{5887C923-D31E-4D57-815B-8BEEB4B1BD0C}"/>
                  </a:ext>
                </a:extLst>
              </p:cNvPr>
              <p:cNvPicPr/>
              <p:nvPr/>
            </p:nvPicPr>
            <p:blipFill>
              <a:blip r:embed="rId1035"/>
              <a:stretch>
                <a:fillRect/>
              </a:stretch>
            </p:blipFill>
            <p:spPr>
              <a:xfrm>
                <a:off x="3058887" y="4463264"/>
                <a:ext cx="873000" cy="444240"/>
              </a:xfrm>
              <a:prstGeom prst="rect">
                <a:avLst/>
              </a:prstGeom>
            </p:spPr>
          </p:pic>
        </mc:Fallback>
      </mc:AlternateContent>
      <p:grpSp>
        <p:nvGrpSpPr>
          <p:cNvPr id="680" name="群組 679">
            <a:extLst>
              <a:ext uri="{FF2B5EF4-FFF2-40B4-BE49-F238E27FC236}">
                <a16:creationId xmlns:a16="http://schemas.microsoft.com/office/drawing/2014/main" id="{D1BB7B05-0794-4437-AA8D-2FFCCE8AD2D0}"/>
              </a:ext>
            </a:extLst>
          </p:cNvPr>
          <p:cNvGrpSpPr/>
          <p:nvPr/>
        </p:nvGrpSpPr>
        <p:grpSpPr>
          <a:xfrm>
            <a:off x="2040447" y="5522024"/>
            <a:ext cx="297720" cy="94680"/>
            <a:chOff x="2040447" y="5522024"/>
            <a:chExt cx="297720" cy="94680"/>
          </a:xfrm>
        </p:grpSpPr>
        <mc:AlternateContent xmlns:mc="http://schemas.openxmlformats.org/markup-compatibility/2006">
          <mc:Choice xmlns:p14="http://schemas.microsoft.com/office/powerpoint/2010/main" Requires="p14">
            <p:contentPart p14:bwMode="auto" r:id="rId1036">
              <p14:nvContentPartPr>
                <p14:cNvPr id="677" name="筆跡 676">
                  <a:extLst>
                    <a:ext uri="{FF2B5EF4-FFF2-40B4-BE49-F238E27FC236}">
                      <a16:creationId xmlns:a16="http://schemas.microsoft.com/office/drawing/2014/main" id="{936549A7-DB15-4E75-B96E-EDAAC9B3DC61}"/>
                    </a:ext>
                  </a:extLst>
                </p14:cNvPr>
                <p14:cNvContentPartPr/>
                <p14:nvPr/>
              </p14:nvContentPartPr>
              <p14:xfrm>
                <a:off x="2327727" y="5574584"/>
                <a:ext cx="6480" cy="360"/>
              </p14:xfrm>
            </p:contentPart>
          </mc:Choice>
          <mc:Fallback>
            <p:pic>
              <p:nvPicPr>
                <p:cNvPr id="677" name="筆跡 676">
                  <a:extLst>
                    <a:ext uri="{FF2B5EF4-FFF2-40B4-BE49-F238E27FC236}">
                      <a16:creationId xmlns:a16="http://schemas.microsoft.com/office/drawing/2014/main" id="{936549A7-DB15-4E75-B96E-EDAAC9B3DC61}"/>
                    </a:ext>
                  </a:extLst>
                </p:cNvPr>
                <p:cNvPicPr/>
                <p:nvPr/>
              </p:nvPicPr>
              <p:blipFill>
                <a:blip r:embed="rId68"/>
                <a:stretch>
                  <a:fillRect/>
                </a:stretch>
              </p:blipFill>
              <p:spPr>
                <a:xfrm>
                  <a:off x="2318727" y="5565584"/>
                  <a:ext cx="24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37">
              <p14:nvContentPartPr>
                <p14:cNvPr id="678" name="筆跡 677">
                  <a:extLst>
                    <a:ext uri="{FF2B5EF4-FFF2-40B4-BE49-F238E27FC236}">
                      <a16:creationId xmlns:a16="http://schemas.microsoft.com/office/drawing/2014/main" id="{ABA2810E-2D99-4351-8A45-A7CA8A4A339D}"/>
                    </a:ext>
                  </a:extLst>
                </p14:cNvPr>
                <p14:cNvContentPartPr/>
                <p14:nvPr/>
              </p14:nvContentPartPr>
              <p14:xfrm>
                <a:off x="2040447" y="5547224"/>
                <a:ext cx="297720" cy="69480"/>
              </p14:xfrm>
            </p:contentPart>
          </mc:Choice>
          <mc:Fallback>
            <p:pic>
              <p:nvPicPr>
                <p:cNvPr id="678" name="筆跡 677">
                  <a:extLst>
                    <a:ext uri="{FF2B5EF4-FFF2-40B4-BE49-F238E27FC236}">
                      <a16:creationId xmlns:a16="http://schemas.microsoft.com/office/drawing/2014/main" id="{ABA2810E-2D99-4351-8A45-A7CA8A4A339D}"/>
                    </a:ext>
                  </a:extLst>
                </p:cNvPr>
                <p:cNvPicPr/>
                <p:nvPr/>
              </p:nvPicPr>
              <p:blipFill>
                <a:blip r:embed="rId1038"/>
                <a:stretch>
                  <a:fillRect/>
                </a:stretch>
              </p:blipFill>
              <p:spPr>
                <a:xfrm>
                  <a:off x="2031807" y="5538224"/>
                  <a:ext cx="3153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039">
              <p14:nvContentPartPr>
                <p14:cNvPr id="679" name="筆跡 678">
                  <a:extLst>
                    <a:ext uri="{FF2B5EF4-FFF2-40B4-BE49-F238E27FC236}">
                      <a16:creationId xmlns:a16="http://schemas.microsoft.com/office/drawing/2014/main" id="{460A5475-EAC8-43FC-966B-9ECFC1EAE6C1}"/>
                    </a:ext>
                  </a:extLst>
                </p14:cNvPr>
                <p14:cNvContentPartPr/>
                <p14:nvPr/>
              </p14:nvContentPartPr>
              <p14:xfrm>
                <a:off x="2040447" y="5522024"/>
                <a:ext cx="70200" cy="40320"/>
              </p14:xfrm>
            </p:contentPart>
          </mc:Choice>
          <mc:Fallback>
            <p:pic>
              <p:nvPicPr>
                <p:cNvPr id="679" name="筆跡 678">
                  <a:extLst>
                    <a:ext uri="{FF2B5EF4-FFF2-40B4-BE49-F238E27FC236}">
                      <a16:creationId xmlns:a16="http://schemas.microsoft.com/office/drawing/2014/main" id="{460A5475-EAC8-43FC-966B-9ECFC1EAE6C1}"/>
                    </a:ext>
                  </a:extLst>
                </p:cNvPr>
                <p:cNvPicPr/>
                <p:nvPr/>
              </p:nvPicPr>
              <p:blipFill>
                <a:blip r:embed="rId1040"/>
                <a:stretch>
                  <a:fillRect/>
                </a:stretch>
              </p:blipFill>
              <p:spPr>
                <a:xfrm>
                  <a:off x="2031807" y="5513024"/>
                  <a:ext cx="87840" cy="57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41">
            <p14:nvContentPartPr>
              <p14:cNvPr id="682" name="筆跡 681">
                <a:extLst>
                  <a:ext uri="{FF2B5EF4-FFF2-40B4-BE49-F238E27FC236}">
                    <a16:creationId xmlns:a16="http://schemas.microsoft.com/office/drawing/2014/main" id="{46EEEF3A-6C84-4593-965D-BEEF588DD5E8}"/>
                  </a:ext>
                </a:extLst>
              </p14:cNvPr>
              <p14:cNvContentPartPr/>
              <p14:nvPr/>
            </p14:nvContentPartPr>
            <p14:xfrm>
              <a:off x="5370807" y="5112344"/>
              <a:ext cx="20880" cy="88560"/>
            </p14:xfrm>
          </p:contentPart>
        </mc:Choice>
        <mc:Fallback>
          <p:pic>
            <p:nvPicPr>
              <p:cNvPr id="682" name="筆跡 681">
                <a:extLst>
                  <a:ext uri="{FF2B5EF4-FFF2-40B4-BE49-F238E27FC236}">
                    <a16:creationId xmlns:a16="http://schemas.microsoft.com/office/drawing/2014/main" id="{46EEEF3A-6C84-4593-965D-BEEF588DD5E8}"/>
                  </a:ext>
                </a:extLst>
              </p:cNvPr>
              <p:cNvPicPr/>
              <p:nvPr/>
            </p:nvPicPr>
            <p:blipFill>
              <a:blip r:embed="rId1042"/>
              <a:stretch>
                <a:fillRect/>
              </a:stretch>
            </p:blipFill>
            <p:spPr>
              <a:xfrm>
                <a:off x="5352807" y="5094704"/>
                <a:ext cx="565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043">
            <p14:nvContentPartPr>
              <p14:cNvPr id="683" name="筆跡 682">
                <a:extLst>
                  <a:ext uri="{FF2B5EF4-FFF2-40B4-BE49-F238E27FC236}">
                    <a16:creationId xmlns:a16="http://schemas.microsoft.com/office/drawing/2014/main" id="{831D6CD4-64DC-416C-AA46-B753078746A6}"/>
                  </a:ext>
                </a:extLst>
              </p14:cNvPr>
              <p14:cNvContentPartPr/>
              <p14:nvPr/>
            </p14:nvContentPartPr>
            <p14:xfrm>
              <a:off x="5362527" y="5343464"/>
              <a:ext cx="2520" cy="80280"/>
            </p14:xfrm>
          </p:contentPart>
        </mc:Choice>
        <mc:Fallback>
          <p:pic>
            <p:nvPicPr>
              <p:cNvPr id="683" name="筆跡 682">
                <a:extLst>
                  <a:ext uri="{FF2B5EF4-FFF2-40B4-BE49-F238E27FC236}">
                    <a16:creationId xmlns:a16="http://schemas.microsoft.com/office/drawing/2014/main" id="{831D6CD4-64DC-416C-AA46-B753078746A6}"/>
                  </a:ext>
                </a:extLst>
              </p:cNvPr>
              <p:cNvPicPr/>
              <p:nvPr/>
            </p:nvPicPr>
            <p:blipFill>
              <a:blip r:embed="rId1044"/>
              <a:stretch>
                <a:fillRect/>
              </a:stretch>
            </p:blipFill>
            <p:spPr>
              <a:xfrm>
                <a:off x="5344887" y="5325464"/>
                <a:ext cx="38160" cy="115920"/>
              </a:xfrm>
              <a:prstGeom prst="rect">
                <a:avLst/>
              </a:prstGeom>
            </p:spPr>
          </p:pic>
        </mc:Fallback>
      </mc:AlternateContent>
      <p:grpSp>
        <p:nvGrpSpPr>
          <p:cNvPr id="690" name="群組 689">
            <a:extLst>
              <a:ext uri="{FF2B5EF4-FFF2-40B4-BE49-F238E27FC236}">
                <a16:creationId xmlns:a16="http://schemas.microsoft.com/office/drawing/2014/main" id="{7862848C-491D-48AA-90E4-56E1F7D87EC2}"/>
              </a:ext>
            </a:extLst>
          </p:cNvPr>
          <p:cNvGrpSpPr/>
          <p:nvPr/>
        </p:nvGrpSpPr>
        <p:grpSpPr>
          <a:xfrm>
            <a:off x="5364687" y="5540744"/>
            <a:ext cx="898560" cy="991440"/>
            <a:chOff x="5364687" y="5540744"/>
            <a:chExt cx="898560" cy="991440"/>
          </a:xfrm>
        </p:grpSpPr>
        <mc:AlternateContent xmlns:mc="http://schemas.openxmlformats.org/markup-compatibility/2006">
          <mc:Choice xmlns:p14="http://schemas.microsoft.com/office/powerpoint/2010/main" Requires="p14">
            <p:contentPart p14:bwMode="auto" r:id="rId1045">
              <p14:nvContentPartPr>
                <p14:cNvPr id="684" name="筆跡 683">
                  <a:extLst>
                    <a:ext uri="{FF2B5EF4-FFF2-40B4-BE49-F238E27FC236}">
                      <a16:creationId xmlns:a16="http://schemas.microsoft.com/office/drawing/2014/main" id="{5207E33C-59DB-4C63-847C-7416B76F3B40}"/>
                    </a:ext>
                  </a:extLst>
                </p14:cNvPr>
                <p14:cNvContentPartPr/>
                <p14:nvPr/>
              </p14:nvContentPartPr>
              <p14:xfrm>
                <a:off x="5364687" y="5540744"/>
                <a:ext cx="123480" cy="199800"/>
              </p14:xfrm>
            </p:contentPart>
          </mc:Choice>
          <mc:Fallback>
            <p:pic>
              <p:nvPicPr>
                <p:cNvPr id="684" name="筆跡 683">
                  <a:extLst>
                    <a:ext uri="{FF2B5EF4-FFF2-40B4-BE49-F238E27FC236}">
                      <a16:creationId xmlns:a16="http://schemas.microsoft.com/office/drawing/2014/main" id="{5207E33C-59DB-4C63-847C-7416B76F3B40}"/>
                    </a:ext>
                  </a:extLst>
                </p:cNvPr>
                <p:cNvPicPr/>
                <p:nvPr/>
              </p:nvPicPr>
              <p:blipFill>
                <a:blip r:embed="rId1046"/>
                <a:stretch>
                  <a:fillRect/>
                </a:stretch>
              </p:blipFill>
              <p:spPr>
                <a:xfrm>
                  <a:off x="5346687" y="5523104"/>
                  <a:ext cx="15912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047">
              <p14:nvContentPartPr>
                <p14:cNvPr id="685" name="筆跡 684">
                  <a:extLst>
                    <a:ext uri="{FF2B5EF4-FFF2-40B4-BE49-F238E27FC236}">
                      <a16:creationId xmlns:a16="http://schemas.microsoft.com/office/drawing/2014/main" id="{35D7584B-6DA2-4512-A1B5-424EAA30BB75}"/>
                    </a:ext>
                  </a:extLst>
                </p14:cNvPr>
                <p14:cNvContentPartPr/>
                <p14:nvPr/>
              </p14:nvContentPartPr>
              <p14:xfrm>
                <a:off x="5627127" y="5824424"/>
                <a:ext cx="115200" cy="67680"/>
              </p14:xfrm>
            </p:contentPart>
          </mc:Choice>
          <mc:Fallback>
            <p:pic>
              <p:nvPicPr>
                <p:cNvPr id="685" name="筆跡 684">
                  <a:extLst>
                    <a:ext uri="{FF2B5EF4-FFF2-40B4-BE49-F238E27FC236}">
                      <a16:creationId xmlns:a16="http://schemas.microsoft.com/office/drawing/2014/main" id="{35D7584B-6DA2-4512-A1B5-424EAA30BB75}"/>
                    </a:ext>
                  </a:extLst>
                </p:cNvPr>
                <p:cNvPicPr/>
                <p:nvPr/>
              </p:nvPicPr>
              <p:blipFill>
                <a:blip r:embed="rId1048"/>
                <a:stretch>
                  <a:fillRect/>
                </a:stretch>
              </p:blipFill>
              <p:spPr>
                <a:xfrm>
                  <a:off x="5609487" y="5806424"/>
                  <a:ext cx="15084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049">
              <p14:nvContentPartPr>
                <p14:cNvPr id="686" name="筆跡 685">
                  <a:extLst>
                    <a:ext uri="{FF2B5EF4-FFF2-40B4-BE49-F238E27FC236}">
                      <a16:creationId xmlns:a16="http://schemas.microsoft.com/office/drawing/2014/main" id="{440DC4FC-E805-4C47-88F7-1625A72201B1}"/>
                    </a:ext>
                  </a:extLst>
                </p14:cNvPr>
                <p14:cNvContentPartPr/>
                <p14:nvPr/>
              </p14:nvContentPartPr>
              <p14:xfrm>
                <a:off x="5824047" y="5931344"/>
                <a:ext cx="309960" cy="222840"/>
              </p14:xfrm>
            </p:contentPart>
          </mc:Choice>
          <mc:Fallback>
            <p:pic>
              <p:nvPicPr>
                <p:cNvPr id="686" name="筆跡 685">
                  <a:extLst>
                    <a:ext uri="{FF2B5EF4-FFF2-40B4-BE49-F238E27FC236}">
                      <a16:creationId xmlns:a16="http://schemas.microsoft.com/office/drawing/2014/main" id="{440DC4FC-E805-4C47-88F7-1625A72201B1}"/>
                    </a:ext>
                  </a:extLst>
                </p:cNvPr>
                <p:cNvPicPr/>
                <p:nvPr/>
              </p:nvPicPr>
              <p:blipFill>
                <a:blip r:embed="rId1050"/>
                <a:stretch>
                  <a:fillRect/>
                </a:stretch>
              </p:blipFill>
              <p:spPr>
                <a:xfrm>
                  <a:off x="5806047" y="5913704"/>
                  <a:ext cx="34560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1051">
              <p14:nvContentPartPr>
                <p14:cNvPr id="687" name="筆跡 686">
                  <a:extLst>
                    <a:ext uri="{FF2B5EF4-FFF2-40B4-BE49-F238E27FC236}">
                      <a16:creationId xmlns:a16="http://schemas.microsoft.com/office/drawing/2014/main" id="{704FB789-8DA5-4E30-AB47-BE31043D57CD}"/>
                    </a:ext>
                  </a:extLst>
                </p14:cNvPr>
                <p14:cNvContentPartPr/>
                <p14:nvPr/>
              </p14:nvContentPartPr>
              <p14:xfrm>
                <a:off x="6191247" y="6210704"/>
                <a:ext cx="72000" cy="321480"/>
              </p14:xfrm>
            </p:contentPart>
          </mc:Choice>
          <mc:Fallback>
            <p:pic>
              <p:nvPicPr>
                <p:cNvPr id="687" name="筆跡 686">
                  <a:extLst>
                    <a:ext uri="{FF2B5EF4-FFF2-40B4-BE49-F238E27FC236}">
                      <a16:creationId xmlns:a16="http://schemas.microsoft.com/office/drawing/2014/main" id="{704FB789-8DA5-4E30-AB47-BE31043D57CD}"/>
                    </a:ext>
                  </a:extLst>
                </p:cNvPr>
                <p:cNvPicPr/>
                <p:nvPr/>
              </p:nvPicPr>
              <p:blipFill>
                <a:blip r:embed="rId1052"/>
                <a:stretch>
                  <a:fillRect/>
                </a:stretch>
              </p:blipFill>
              <p:spPr>
                <a:xfrm>
                  <a:off x="6173247" y="6192704"/>
                  <a:ext cx="107640" cy="357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53">
            <p14:nvContentPartPr>
              <p14:cNvPr id="731" name="筆跡 730">
                <a:extLst>
                  <a:ext uri="{FF2B5EF4-FFF2-40B4-BE49-F238E27FC236}">
                    <a16:creationId xmlns:a16="http://schemas.microsoft.com/office/drawing/2014/main" id="{F2906361-8C5A-4262-8D78-6A1D6581A083}"/>
                  </a:ext>
                </a:extLst>
              </p14:cNvPr>
              <p14:cNvContentPartPr/>
              <p14:nvPr/>
            </p14:nvContentPartPr>
            <p14:xfrm>
              <a:off x="6207447" y="6685184"/>
              <a:ext cx="360" cy="145080"/>
            </p14:xfrm>
          </p:contentPart>
        </mc:Choice>
        <mc:Fallback>
          <p:pic>
            <p:nvPicPr>
              <p:cNvPr id="731" name="筆跡 730">
                <a:extLst>
                  <a:ext uri="{FF2B5EF4-FFF2-40B4-BE49-F238E27FC236}">
                    <a16:creationId xmlns:a16="http://schemas.microsoft.com/office/drawing/2014/main" id="{F2906361-8C5A-4262-8D78-6A1D6581A083}"/>
                  </a:ext>
                </a:extLst>
              </p:cNvPr>
              <p:cNvPicPr/>
              <p:nvPr/>
            </p:nvPicPr>
            <p:blipFill>
              <a:blip r:embed="rId1054"/>
              <a:stretch>
                <a:fillRect/>
              </a:stretch>
            </p:blipFill>
            <p:spPr>
              <a:xfrm>
                <a:off x="6189807" y="6667544"/>
                <a:ext cx="3600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055">
            <p14:nvContentPartPr>
              <p14:cNvPr id="732" name="筆跡 731">
                <a:extLst>
                  <a:ext uri="{FF2B5EF4-FFF2-40B4-BE49-F238E27FC236}">
                    <a16:creationId xmlns:a16="http://schemas.microsoft.com/office/drawing/2014/main" id="{F8373E30-1517-4672-B6BF-85CDC327A8F6}"/>
                  </a:ext>
                </a:extLst>
              </p14:cNvPr>
              <p14:cNvContentPartPr/>
              <p14:nvPr/>
            </p14:nvContentPartPr>
            <p14:xfrm>
              <a:off x="6156327" y="5278304"/>
              <a:ext cx="2582280" cy="191520"/>
            </p14:xfrm>
          </p:contentPart>
        </mc:Choice>
        <mc:Fallback>
          <p:pic>
            <p:nvPicPr>
              <p:cNvPr id="732" name="筆跡 731">
                <a:extLst>
                  <a:ext uri="{FF2B5EF4-FFF2-40B4-BE49-F238E27FC236}">
                    <a16:creationId xmlns:a16="http://schemas.microsoft.com/office/drawing/2014/main" id="{F8373E30-1517-4672-B6BF-85CDC327A8F6}"/>
                  </a:ext>
                </a:extLst>
              </p:cNvPr>
              <p:cNvPicPr/>
              <p:nvPr/>
            </p:nvPicPr>
            <p:blipFill>
              <a:blip r:embed="rId1056"/>
              <a:stretch>
                <a:fillRect/>
              </a:stretch>
            </p:blipFill>
            <p:spPr>
              <a:xfrm>
                <a:off x="6138327" y="5260304"/>
                <a:ext cx="2617920" cy="227160"/>
              </a:xfrm>
              <a:prstGeom prst="rect">
                <a:avLst/>
              </a:prstGeom>
            </p:spPr>
          </p:pic>
        </mc:Fallback>
      </mc:AlternateContent>
      <p:grpSp>
        <p:nvGrpSpPr>
          <p:cNvPr id="740" name="群組 739">
            <a:extLst>
              <a:ext uri="{FF2B5EF4-FFF2-40B4-BE49-F238E27FC236}">
                <a16:creationId xmlns:a16="http://schemas.microsoft.com/office/drawing/2014/main" id="{D76008EF-429E-46EC-ABC0-E6FA32CD6739}"/>
              </a:ext>
            </a:extLst>
          </p:cNvPr>
          <p:cNvGrpSpPr/>
          <p:nvPr/>
        </p:nvGrpSpPr>
        <p:grpSpPr>
          <a:xfrm>
            <a:off x="6449367" y="5626784"/>
            <a:ext cx="1387080" cy="443520"/>
            <a:chOff x="6449367" y="5626784"/>
            <a:chExt cx="1387080" cy="443520"/>
          </a:xfrm>
        </p:grpSpPr>
        <mc:AlternateContent xmlns:mc="http://schemas.openxmlformats.org/markup-compatibility/2006">
          <mc:Choice xmlns:p14="http://schemas.microsoft.com/office/powerpoint/2010/main" Requires="p14">
            <p:contentPart p14:bwMode="auto" r:id="rId1057">
              <p14:nvContentPartPr>
                <p14:cNvPr id="733" name="筆跡 732">
                  <a:extLst>
                    <a:ext uri="{FF2B5EF4-FFF2-40B4-BE49-F238E27FC236}">
                      <a16:creationId xmlns:a16="http://schemas.microsoft.com/office/drawing/2014/main" id="{866B813E-2619-428F-97FC-31CDC221BA8F}"/>
                    </a:ext>
                  </a:extLst>
                </p14:cNvPr>
                <p14:cNvContentPartPr/>
                <p14:nvPr/>
              </p14:nvContentPartPr>
              <p14:xfrm>
                <a:off x="6449367" y="5666744"/>
                <a:ext cx="309960" cy="36360"/>
              </p14:xfrm>
            </p:contentPart>
          </mc:Choice>
          <mc:Fallback>
            <p:pic>
              <p:nvPicPr>
                <p:cNvPr id="733" name="筆跡 732">
                  <a:extLst>
                    <a:ext uri="{FF2B5EF4-FFF2-40B4-BE49-F238E27FC236}">
                      <a16:creationId xmlns:a16="http://schemas.microsoft.com/office/drawing/2014/main" id="{866B813E-2619-428F-97FC-31CDC221BA8F}"/>
                    </a:ext>
                  </a:extLst>
                </p:cNvPr>
                <p:cNvPicPr/>
                <p:nvPr/>
              </p:nvPicPr>
              <p:blipFill>
                <a:blip r:embed="rId1058"/>
                <a:stretch>
                  <a:fillRect/>
                </a:stretch>
              </p:blipFill>
              <p:spPr>
                <a:xfrm>
                  <a:off x="6431727" y="5649104"/>
                  <a:ext cx="3456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59">
              <p14:nvContentPartPr>
                <p14:cNvPr id="734" name="筆跡 733">
                  <a:extLst>
                    <a:ext uri="{FF2B5EF4-FFF2-40B4-BE49-F238E27FC236}">
                      <a16:creationId xmlns:a16="http://schemas.microsoft.com/office/drawing/2014/main" id="{8EB3FFCE-19B2-4744-9361-467DE67CB9AC}"/>
                    </a:ext>
                  </a:extLst>
                </p14:cNvPr>
                <p14:cNvContentPartPr/>
                <p14:nvPr/>
              </p14:nvContentPartPr>
              <p14:xfrm>
                <a:off x="6515247" y="5727584"/>
                <a:ext cx="213480" cy="342720"/>
              </p14:xfrm>
            </p:contentPart>
          </mc:Choice>
          <mc:Fallback>
            <p:pic>
              <p:nvPicPr>
                <p:cNvPr id="734" name="筆跡 733">
                  <a:extLst>
                    <a:ext uri="{FF2B5EF4-FFF2-40B4-BE49-F238E27FC236}">
                      <a16:creationId xmlns:a16="http://schemas.microsoft.com/office/drawing/2014/main" id="{8EB3FFCE-19B2-4744-9361-467DE67CB9AC}"/>
                    </a:ext>
                  </a:extLst>
                </p:cNvPr>
                <p:cNvPicPr/>
                <p:nvPr/>
              </p:nvPicPr>
              <p:blipFill>
                <a:blip r:embed="rId1060"/>
                <a:stretch>
                  <a:fillRect/>
                </a:stretch>
              </p:blipFill>
              <p:spPr>
                <a:xfrm>
                  <a:off x="6497247" y="5709944"/>
                  <a:ext cx="24912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1061">
              <p14:nvContentPartPr>
                <p14:cNvPr id="735" name="筆跡 734">
                  <a:extLst>
                    <a:ext uri="{FF2B5EF4-FFF2-40B4-BE49-F238E27FC236}">
                      <a16:creationId xmlns:a16="http://schemas.microsoft.com/office/drawing/2014/main" id="{43A066DD-1488-4230-BB44-9A1E2DBDD3F5}"/>
                    </a:ext>
                  </a:extLst>
                </p14:cNvPr>
                <p14:cNvContentPartPr/>
                <p14:nvPr/>
              </p14:nvContentPartPr>
              <p14:xfrm>
                <a:off x="6528207" y="5912624"/>
                <a:ext cx="194400" cy="30240"/>
              </p14:xfrm>
            </p:contentPart>
          </mc:Choice>
          <mc:Fallback>
            <p:pic>
              <p:nvPicPr>
                <p:cNvPr id="735" name="筆跡 734">
                  <a:extLst>
                    <a:ext uri="{FF2B5EF4-FFF2-40B4-BE49-F238E27FC236}">
                      <a16:creationId xmlns:a16="http://schemas.microsoft.com/office/drawing/2014/main" id="{43A066DD-1488-4230-BB44-9A1E2DBDD3F5}"/>
                    </a:ext>
                  </a:extLst>
                </p:cNvPr>
                <p:cNvPicPr/>
                <p:nvPr/>
              </p:nvPicPr>
              <p:blipFill>
                <a:blip r:embed="rId1062"/>
                <a:stretch>
                  <a:fillRect/>
                </a:stretch>
              </p:blipFill>
              <p:spPr>
                <a:xfrm>
                  <a:off x="6510207" y="5894624"/>
                  <a:ext cx="23004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1063">
              <p14:nvContentPartPr>
                <p14:cNvPr id="736" name="筆跡 735">
                  <a:extLst>
                    <a:ext uri="{FF2B5EF4-FFF2-40B4-BE49-F238E27FC236}">
                      <a16:creationId xmlns:a16="http://schemas.microsoft.com/office/drawing/2014/main" id="{5B37600A-CB9C-4A51-A158-F048787D6FC9}"/>
                    </a:ext>
                  </a:extLst>
                </p14:cNvPr>
                <p14:cNvContentPartPr/>
                <p14:nvPr/>
              </p14:nvContentPartPr>
              <p14:xfrm>
                <a:off x="6909087" y="5713184"/>
                <a:ext cx="96480" cy="313200"/>
              </p14:xfrm>
            </p:contentPart>
          </mc:Choice>
          <mc:Fallback>
            <p:pic>
              <p:nvPicPr>
                <p:cNvPr id="736" name="筆跡 735">
                  <a:extLst>
                    <a:ext uri="{FF2B5EF4-FFF2-40B4-BE49-F238E27FC236}">
                      <a16:creationId xmlns:a16="http://schemas.microsoft.com/office/drawing/2014/main" id="{5B37600A-CB9C-4A51-A158-F048787D6FC9}"/>
                    </a:ext>
                  </a:extLst>
                </p:cNvPr>
                <p:cNvPicPr/>
                <p:nvPr/>
              </p:nvPicPr>
              <p:blipFill>
                <a:blip r:embed="rId1064"/>
                <a:stretch>
                  <a:fillRect/>
                </a:stretch>
              </p:blipFill>
              <p:spPr>
                <a:xfrm>
                  <a:off x="6891447" y="5695184"/>
                  <a:ext cx="132120" cy="348840"/>
                </a:xfrm>
                <a:prstGeom prst="rect">
                  <a:avLst/>
                </a:prstGeom>
              </p:spPr>
            </p:pic>
          </mc:Fallback>
        </mc:AlternateContent>
        <mc:AlternateContent xmlns:mc="http://schemas.openxmlformats.org/markup-compatibility/2006">
          <mc:Choice xmlns:p14="http://schemas.microsoft.com/office/powerpoint/2010/main" Requires="p14">
            <p:contentPart p14:bwMode="auto" r:id="rId1065">
              <p14:nvContentPartPr>
                <p14:cNvPr id="737" name="筆跡 736">
                  <a:extLst>
                    <a:ext uri="{FF2B5EF4-FFF2-40B4-BE49-F238E27FC236}">
                      <a16:creationId xmlns:a16="http://schemas.microsoft.com/office/drawing/2014/main" id="{ED50B261-E720-4FA0-B55E-2D298CC920BF}"/>
                    </a:ext>
                  </a:extLst>
                </p14:cNvPr>
                <p14:cNvContentPartPr/>
                <p14:nvPr/>
              </p14:nvContentPartPr>
              <p14:xfrm>
                <a:off x="7173687" y="5706704"/>
                <a:ext cx="235800" cy="217440"/>
              </p14:xfrm>
            </p:contentPart>
          </mc:Choice>
          <mc:Fallback>
            <p:pic>
              <p:nvPicPr>
                <p:cNvPr id="737" name="筆跡 736">
                  <a:extLst>
                    <a:ext uri="{FF2B5EF4-FFF2-40B4-BE49-F238E27FC236}">
                      <a16:creationId xmlns:a16="http://schemas.microsoft.com/office/drawing/2014/main" id="{ED50B261-E720-4FA0-B55E-2D298CC920BF}"/>
                    </a:ext>
                  </a:extLst>
                </p:cNvPr>
                <p:cNvPicPr/>
                <p:nvPr/>
              </p:nvPicPr>
              <p:blipFill>
                <a:blip r:embed="rId1066"/>
                <a:stretch>
                  <a:fillRect/>
                </a:stretch>
              </p:blipFill>
              <p:spPr>
                <a:xfrm>
                  <a:off x="7155687" y="5689064"/>
                  <a:ext cx="27144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067">
              <p14:nvContentPartPr>
                <p14:cNvPr id="738" name="筆跡 737">
                  <a:extLst>
                    <a:ext uri="{FF2B5EF4-FFF2-40B4-BE49-F238E27FC236}">
                      <a16:creationId xmlns:a16="http://schemas.microsoft.com/office/drawing/2014/main" id="{B028F9A7-C4AB-4553-B801-F26C8E9BA0E9}"/>
                    </a:ext>
                  </a:extLst>
                </p14:cNvPr>
                <p14:cNvContentPartPr/>
                <p14:nvPr/>
              </p14:nvContentPartPr>
              <p14:xfrm>
                <a:off x="7470687" y="5637224"/>
                <a:ext cx="137880" cy="103680"/>
              </p14:xfrm>
            </p:contentPart>
          </mc:Choice>
          <mc:Fallback>
            <p:pic>
              <p:nvPicPr>
                <p:cNvPr id="738" name="筆跡 737">
                  <a:extLst>
                    <a:ext uri="{FF2B5EF4-FFF2-40B4-BE49-F238E27FC236}">
                      <a16:creationId xmlns:a16="http://schemas.microsoft.com/office/drawing/2014/main" id="{B028F9A7-C4AB-4553-B801-F26C8E9BA0E9}"/>
                    </a:ext>
                  </a:extLst>
                </p:cNvPr>
                <p:cNvPicPr/>
                <p:nvPr/>
              </p:nvPicPr>
              <p:blipFill>
                <a:blip r:embed="rId1068"/>
                <a:stretch>
                  <a:fillRect/>
                </a:stretch>
              </p:blipFill>
              <p:spPr>
                <a:xfrm>
                  <a:off x="7453047" y="5619224"/>
                  <a:ext cx="1735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069">
              <p14:nvContentPartPr>
                <p14:cNvPr id="739" name="筆跡 738">
                  <a:extLst>
                    <a:ext uri="{FF2B5EF4-FFF2-40B4-BE49-F238E27FC236}">
                      <a16:creationId xmlns:a16="http://schemas.microsoft.com/office/drawing/2014/main" id="{F2435437-B36E-4554-BBF0-B98BB88E9E75}"/>
                    </a:ext>
                  </a:extLst>
                </p14:cNvPr>
                <p14:cNvContentPartPr/>
                <p14:nvPr/>
              </p14:nvContentPartPr>
              <p14:xfrm>
                <a:off x="7702527" y="5626784"/>
                <a:ext cx="133920" cy="374040"/>
              </p14:xfrm>
            </p:contentPart>
          </mc:Choice>
          <mc:Fallback>
            <p:pic>
              <p:nvPicPr>
                <p:cNvPr id="739" name="筆跡 738">
                  <a:extLst>
                    <a:ext uri="{FF2B5EF4-FFF2-40B4-BE49-F238E27FC236}">
                      <a16:creationId xmlns:a16="http://schemas.microsoft.com/office/drawing/2014/main" id="{F2435437-B36E-4554-BBF0-B98BB88E9E75}"/>
                    </a:ext>
                  </a:extLst>
                </p:cNvPr>
                <p:cNvPicPr/>
                <p:nvPr/>
              </p:nvPicPr>
              <p:blipFill>
                <a:blip r:embed="rId1070"/>
                <a:stretch>
                  <a:fillRect/>
                </a:stretch>
              </p:blipFill>
              <p:spPr>
                <a:xfrm>
                  <a:off x="7684527" y="5609144"/>
                  <a:ext cx="169560" cy="409680"/>
                </a:xfrm>
                <a:prstGeom prst="rect">
                  <a:avLst/>
                </a:prstGeom>
              </p:spPr>
            </p:pic>
          </mc:Fallback>
        </mc:AlternateContent>
      </p:grpSp>
      <p:grpSp>
        <p:nvGrpSpPr>
          <p:cNvPr id="743" name="群組 742">
            <a:extLst>
              <a:ext uri="{FF2B5EF4-FFF2-40B4-BE49-F238E27FC236}">
                <a16:creationId xmlns:a16="http://schemas.microsoft.com/office/drawing/2014/main" id="{100C5E37-D113-4948-9BCB-94BC163E7EC6}"/>
              </a:ext>
            </a:extLst>
          </p:cNvPr>
          <p:cNvGrpSpPr/>
          <p:nvPr/>
        </p:nvGrpSpPr>
        <p:grpSpPr>
          <a:xfrm>
            <a:off x="6504807" y="6490064"/>
            <a:ext cx="236160" cy="120960"/>
            <a:chOff x="6504807" y="6490064"/>
            <a:chExt cx="236160" cy="120960"/>
          </a:xfrm>
        </p:grpSpPr>
        <mc:AlternateContent xmlns:mc="http://schemas.openxmlformats.org/markup-compatibility/2006">
          <mc:Choice xmlns:p14="http://schemas.microsoft.com/office/powerpoint/2010/main" Requires="p14">
            <p:contentPart p14:bwMode="auto" r:id="rId1071">
              <p14:nvContentPartPr>
                <p14:cNvPr id="741" name="筆跡 740">
                  <a:extLst>
                    <a:ext uri="{FF2B5EF4-FFF2-40B4-BE49-F238E27FC236}">
                      <a16:creationId xmlns:a16="http://schemas.microsoft.com/office/drawing/2014/main" id="{989F0AD2-AED2-4B8C-95C6-A2082C1DA563}"/>
                    </a:ext>
                  </a:extLst>
                </p14:cNvPr>
                <p14:cNvContentPartPr/>
                <p14:nvPr/>
              </p14:nvContentPartPr>
              <p14:xfrm>
                <a:off x="6504807" y="6490064"/>
                <a:ext cx="207360" cy="15480"/>
              </p14:xfrm>
            </p:contentPart>
          </mc:Choice>
          <mc:Fallback>
            <p:pic>
              <p:nvPicPr>
                <p:cNvPr id="741" name="筆跡 740">
                  <a:extLst>
                    <a:ext uri="{FF2B5EF4-FFF2-40B4-BE49-F238E27FC236}">
                      <a16:creationId xmlns:a16="http://schemas.microsoft.com/office/drawing/2014/main" id="{989F0AD2-AED2-4B8C-95C6-A2082C1DA563}"/>
                    </a:ext>
                  </a:extLst>
                </p:cNvPr>
                <p:cNvPicPr/>
                <p:nvPr/>
              </p:nvPicPr>
              <p:blipFill>
                <a:blip r:embed="rId1072"/>
                <a:stretch>
                  <a:fillRect/>
                </a:stretch>
              </p:blipFill>
              <p:spPr>
                <a:xfrm>
                  <a:off x="6487167" y="6472064"/>
                  <a:ext cx="24300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073">
              <p14:nvContentPartPr>
                <p14:cNvPr id="742" name="筆跡 741">
                  <a:extLst>
                    <a:ext uri="{FF2B5EF4-FFF2-40B4-BE49-F238E27FC236}">
                      <a16:creationId xmlns:a16="http://schemas.microsoft.com/office/drawing/2014/main" id="{86624EA2-80F4-4787-93DD-478808051809}"/>
                    </a:ext>
                  </a:extLst>
                </p14:cNvPr>
                <p14:cNvContentPartPr/>
                <p14:nvPr/>
              </p14:nvContentPartPr>
              <p14:xfrm>
                <a:off x="6519207" y="6594824"/>
                <a:ext cx="221760" cy="16200"/>
              </p14:xfrm>
            </p:contentPart>
          </mc:Choice>
          <mc:Fallback>
            <p:pic>
              <p:nvPicPr>
                <p:cNvPr id="742" name="筆跡 741">
                  <a:extLst>
                    <a:ext uri="{FF2B5EF4-FFF2-40B4-BE49-F238E27FC236}">
                      <a16:creationId xmlns:a16="http://schemas.microsoft.com/office/drawing/2014/main" id="{86624EA2-80F4-4787-93DD-478808051809}"/>
                    </a:ext>
                  </a:extLst>
                </p:cNvPr>
                <p:cNvPicPr/>
                <p:nvPr/>
              </p:nvPicPr>
              <p:blipFill>
                <a:blip r:embed="rId1074"/>
                <a:stretch>
                  <a:fillRect/>
                </a:stretch>
              </p:blipFill>
              <p:spPr>
                <a:xfrm>
                  <a:off x="6501207" y="6577184"/>
                  <a:ext cx="257400" cy="51840"/>
                </a:xfrm>
                <a:prstGeom prst="rect">
                  <a:avLst/>
                </a:prstGeom>
              </p:spPr>
            </p:pic>
          </mc:Fallback>
        </mc:AlternateContent>
      </p:grpSp>
      <p:grpSp>
        <p:nvGrpSpPr>
          <p:cNvPr id="751" name="群組 750">
            <a:extLst>
              <a:ext uri="{FF2B5EF4-FFF2-40B4-BE49-F238E27FC236}">
                <a16:creationId xmlns:a16="http://schemas.microsoft.com/office/drawing/2014/main" id="{B8E46B6A-E031-42C0-BF02-484F8FAE03C2}"/>
              </a:ext>
            </a:extLst>
          </p:cNvPr>
          <p:cNvGrpSpPr/>
          <p:nvPr/>
        </p:nvGrpSpPr>
        <p:grpSpPr>
          <a:xfrm>
            <a:off x="7213647" y="6303224"/>
            <a:ext cx="491040" cy="365400"/>
            <a:chOff x="7213647" y="6303224"/>
            <a:chExt cx="491040" cy="365400"/>
          </a:xfrm>
        </p:grpSpPr>
        <mc:AlternateContent xmlns:mc="http://schemas.openxmlformats.org/markup-compatibility/2006">
          <mc:Choice xmlns:p14="http://schemas.microsoft.com/office/powerpoint/2010/main" Requires="p14">
            <p:contentPart p14:bwMode="auto" r:id="rId1075">
              <p14:nvContentPartPr>
                <p14:cNvPr id="744" name="筆跡 743">
                  <a:extLst>
                    <a:ext uri="{FF2B5EF4-FFF2-40B4-BE49-F238E27FC236}">
                      <a16:creationId xmlns:a16="http://schemas.microsoft.com/office/drawing/2014/main" id="{9F81DC93-9687-4935-B682-659486C10E3B}"/>
                    </a:ext>
                  </a:extLst>
                </p14:cNvPr>
                <p14:cNvContentPartPr/>
                <p14:nvPr/>
              </p14:nvContentPartPr>
              <p14:xfrm>
                <a:off x="7213647" y="6405824"/>
                <a:ext cx="296280" cy="262800"/>
              </p14:xfrm>
            </p:contentPart>
          </mc:Choice>
          <mc:Fallback>
            <p:pic>
              <p:nvPicPr>
                <p:cNvPr id="744" name="筆跡 743">
                  <a:extLst>
                    <a:ext uri="{FF2B5EF4-FFF2-40B4-BE49-F238E27FC236}">
                      <a16:creationId xmlns:a16="http://schemas.microsoft.com/office/drawing/2014/main" id="{9F81DC93-9687-4935-B682-659486C10E3B}"/>
                    </a:ext>
                  </a:extLst>
                </p:cNvPr>
                <p:cNvPicPr/>
                <p:nvPr/>
              </p:nvPicPr>
              <p:blipFill>
                <a:blip r:embed="rId1076"/>
                <a:stretch>
                  <a:fillRect/>
                </a:stretch>
              </p:blipFill>
              <p:spPr>
                <a:xfrm>
                  <a:off x="7196007" y="6388184"/>
                  <a:ext cx="33192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077">
              <p14:nvContentPartPr>
                <p14:cNvPr id="745" name="筆跡 744">
                  <a:extLst>
                    <a:ext uri="{FF2B5EF4-FFF2-40B4-BE49-F238E27FC236}">
                      <a16:creationId xmlns:a16="http://schemas.microsoft.com/office/drawing/2014/main" id="{E593E783-93B0-4581-8505-4C3659B450C7}"/>
                    </a:ext>
                  </a:extLst>
                </p14:cNvPr>
                <p14:cNvContentPartPr/>
                <p14:nvPr/>
              </p14:nvContentPartPr>
              <p14:xfrm>
                <a:off x="7577607" y="6303224"/>
                <a:ext cx="127080" cy="113760"/>
              </p14:xfrm>
            </p:contentPart>
          </mc:Choice>
          <mc:Fallback>
            <p:pic>
              <p:nvPicPr>
                <p:cNvPr id="745" name="筆跡 744">
                  <a:extLst>
                    <a:ext uri="{FF2B5EF4-FFF2-40B4-BE49-F238E27FC236}">
                      <a16:creationId xmlns:a16="http://schemas.microsoft.com/office/drawing/2014/main" id="{E593E783-93B0-4581-8505-4C3659B450C7}"/>
                    </a:ext>
                  </a:extLst>
                </p:cNvPr>
                <p:cNvPicPr/>
                <p:nvPr/>
              </p:nvPicPr>
              <p:blipFill>
                <a:blip r:embed="rId1078"/>
                <a:stretch>
                  <a:fillRect/>
                </a:stretch>
              </p:blipFill>
              <p:spPr>
                <a:xfrm>
                  <a:off x="7559967" y="6285224"/>
                  <a:ext cx="162720" cy="149400"/>
                </a:xfrm>
                <a:prstGeom prst="rect">
                  <a:avLst/>
                </a:prstGeom>
              </p:spPr>
            </p:pic>
          </mc:Fallback>
        </mc:AlternateContent>
      </p:grpSp>
      <p:grpSp>
        <p:nvGrpSpPr>
          <p:cNvPr id="750" name="群組 749">
            <a:extLst>
              <a:ext uri="{FF2B5EF4-FFF2-40B4-BE49-F238E27FC236}">
                <a16:creationId xmlns:a16="http://schemas.microsoft.com/office/drawing/2014/main" id="{210B4C5D-5C32-4315-9640-FCB62993DDA9}"/>
              </a:ext>
            </a:extLst>
          </p:cNvPr>
          <p:cNvGrpSpPr/>
          <p:nvPr/>
        </p:nvGrpSpPr>
        <p:grpSpPr>
          <a:xfrm>
            <a:off x="8239647" y="6460544"/>
            <a:ext cx="234000" cy="285840"/>
            <a:chOff x="8239647" y="6460544"/>
            <a:chExt cx="234000" cy="285840"/>
          </a:xfrm>
        </p:grpSpPr>
        <mc:AlternateContent xmlns:mc="http://schemas.openxmlformats.org/markup-compatibility/2006">
          <mc:Choice xmlns:p14="http://schemas.microsoft.com/office/powerpoint/2010/main" Requires="p14">
            <p:contentPart p14:bwMode="auto" r:id="rId1079">
              <p14:nvContentPartPr>
                <p14:cNvPr id="746" name="筆跡 745">
                  <a:extLst>
                    <a:ext uri="{FF2B5EF4-FFF2-40B4-BE49-F238E27FC236}">
                      <a16:creationId xmlns:a16="http://schemas.microsoft.com/office/drawing/2014/main" id="{088318A1-5DAC-4B0D-BBB9-7D1EB3F159DE}"/>
                    </a:ext>
                  </a:extLst>
                </p14:cNvPr>
                <p14:cNvContentPartPr/>
                <p14:nvPr/>
              </p14:nvContentPartPr>
              <p14:xfrm>
                <a:off x="8239647" y="6490064"/>
                <a:ext cx="88560" cy="204120"/>
              </p14:xfrm>
            </p:contentPart>
          </mc:Choice>
          <mc:Fallback>
            <p:pic>
              <p:nvPicPr>
                <p:cNvPr id="746" name="筆跡 745">
                  <a:extLst>
                    <a:ext uri="{FF2B5EF4-FFF2-40B4-BE49-F238E27FC236}">
                      <a16:creationId xmlns:a16="http://schemas.microsoft.com/office/drawing/2014/main" id="{088318A1-5DAC-4B0D-BBB9-7D1EB3F159DE}"/>
                    </a:ext>
                  </a:extLst>
                </p:cNvPr>
                <p:cNvPicPr/>
                <p:nvPr/>
              </p:nvPicPr>
              <p:blipFill>
                <a:blip r:embed="rId1080"/>
                <a:stretch>
                  <a:fillRect/>
                </a:stretch>
              </p:blipFill>
              <p:spPr>
                <a:xfrm>
                  <a:off x="8222007" y="6472064"/>
                  <a:ext cx="12420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1081">
              <p14:nvContentPartPr>
                <p14:cNvPr id="747" name="筆跡 746">
                  <a:extLst>
                    <a:ext uri="{FF2B5EF4-FFF2-40B4-BE49-F238E27FC236}">
                      <a16:creationId xmlns:a16="http://schemas.microsoft.com/office/drawing/2014/main" id="{11D07890-584B-49C1-BDBD-7943609D7D3F}"/>
                    </a:ext>
                  </a:extLst>
                </p14:cNvPr>
                <p14:cNvContentPartPr/>
                <p14:nvPr/>
              </p14:nvContentPartPr>
              <p14:xfrm>
                <a:off x="8292927" y="6481424"/>
                <a:ext cx="180720" cy="264960"/>
              </p14:xfrm>
            </p:contentPart>
          </mc:Choice>
          <mc:Fallback>
            <p:pic>
              <p:nvPicPr>
                <p:cNvPr id="747" name="筆跡 746">
                  <a:extLst>
                    <a:ext uri="{FF2B5EF4-FFF2-40B4-BE49-F238E27FC236}">
                      <a16:creationId xmlns:a16="http://schemas.microsoft.com/office/drawing/2014/main" id="{11D07890-584B-49C1-BDBD-7943609D7D3F}"/>
                    </a:ext>
                  </a:extLst>
                </p:cNvPr>
                <p:cNvPicPr/>
                <p:nvPr/>
              </p:nvPicPr>
              <p:blipFill>
                <a:blip r:embed="rId1082"/>
                <a:stretch>
                  <a:fillRect/>
                </a:stretch>
              </p:blipFill>
              <p:spPr>
                <a:xfrm>
                  <a:off x="8275287" y="6463784"/>
                  <a:ext cx="21636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1083">
              <p14:nvContentPartPr>
                <p14:cNvPr id="748" name="筆跡 747">
                  <a:extLst>
                    <a:ext uri="{FF2B5EF4-FFF2-40B4-BE49-F238E27FC236}">
                      <a16:creationId xmlns:a16="http://schemas.microsoft.com/office/drawing/2014/main" id="{5FE63585-D0B2-4EAB-8796-9B9028E3E9E8}"/>
                    </a:ext>
                  </a:extLst>
                </p14:cNvPr>
                <p14:cNvContentPartPr/>
                <p14:nvPr/>
              </p14:nvContentPartPr>
              <p14:xfrm>
                <a:off x="8274567" y="6460544"/>
                <a:ext cx="182880" cy="151560"/>
              </p14:xfrm>
            </p:contentPart>
          </mc:Choice>
          <mc:Fallback>
            <p:pic>
              <p:nvPicPr>
                <p:cNvPr id="748" name="筆跡 747">
                  <a:extLst>
                    <a:ext uri="{FF2B5EF4-FFF2-40B4-BE49-F238E27FC236}">
                      <a16:creationId xmlns:a16="http://schemas.microsoft.com/office/drawing/2014/main" id="{5FE63585-D0B2-4EAB-8796-9B9028E3E9E8}"/>
                    </a:ext>
                  </a:extLst>
                </p:cNvPr>
                <p:cNvPicPr/>
                <p:nvPr/>
              </p:nvPicPr>
              <p:blipFill>
                <a:blip r:embed="rId1084"/>
                <a:stretch>
                  <a:fillRect/>
                </a:stretch>
              </p:blipFill>
              <p:spPr>
                <a:xfrm>
                  <a:off x="8256927" y="6442904"/>
                  <a:ext cx="2185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1085">
              <p14:nvContentPartPr>
                <p14:cNvPr id="749" name="筆跡 748">
                  <a:extLst>
                    <a:ext uri="{FF2B5EF4-FFF2-40B4-BE49-F238E27FC236}">
                      <a16:creationId xmlns:a16="http://schemas.microsoft.com/office/drawing/2014/main" id="{DAE10035-91DE-4EB2-93DA-C7408BED5B74}"/>
                    </a:ext>
                  </a:extLst>
                </p14:cNvPr>
                <p14:cNvContentPartPr/>
                <p14:nvPr/>
              </p14:nvContentPartPr>
              <p14:xfrm>
                <a:off x="8290767" y="6571784"/>
                <a:ext cx="132120" cy="147240"/>
              </p14:xfrm>
            </p:contentPart>
          </mc:Choice>
          <mc:Fallback>
            <p:pic>
              <p:nvPicPr>
                <p:cNvPr id="749" name="筆跡 748">
                  <a:extLst>
                    <a:ext uri="{FF2B5EF4-FFF2-40B4-BE49-F238E27FC236}">
                      <a16:creationId xmlns:a16="http://schemas.microsoft.com/office/drawing/2014/main" id="{DAE10035-91DE-4EB2-93DA-C7408BED5B74}"/>
                    </a:ext>
                  </a:extLst>
                </p:cNvPr>
                <p:cNvPicPr/>
                <p:nvPr/>
              </p:nvPicPr>
              <p:blipFill>
                <a:blip r:embed="rId1086"/>
                <a:stretch>
                  <a:fillRect/>
                </a:stretch>
              </p:blipFill>
              <p:spPr>
                <a:xfrm>
                  <a:off x="8272767" y="6554144"/>
                  <a:ext cx="167760" cy="182880"/>
                </a:xfrm>
                <a:prstGeom prst="rect">
                  <a:avLst/>
                </a:prstGeom>
              </p:spPr>
            </p:pic>
          </mc:Fallback>
        </mc:AlternateContent>
      </p:grpSp>
    </p:spTree>
    <p:extLst>
      <p:ext uri="{BB962C8B-B14F-4D97-AF65-F5344CB8AC3E}">
        <p14:creationId xmlns:p14="http://schemas.microsoft.com/office/powerpoint/2010/main" val="296917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C839A2-F024-4449-8DAE-703E1ECAD879}"/>
              </a:ext>
            </a:extLst>
          </p:cNvPr>
          <p:cNvSpPr>
            <a:spLocks noGrp="1"/>
          </p:cNvSpPr>
          <p:nvPr>
            <p:ph type="title"/>
          </p:nvPr>
        </p:nvSpPr>
        <p:spPr/>
        <p:txBody>
          <a:bodyPr/>
          <a:lstStyle/>
          <a:p>
            <a:endParaRPr lang="zh-TW" altLang="en-US"/>
          </a:p>
        </p:txBody>
      </p:sp>
      <p:sp>
        <p:nvSpPr>
          <p:cNvPr id="5" name="投影片編號版面配置區 4">
            <a:extLst>
              <a:ext uri="{FF2B5EF4-FFF2-40B4-BE49-F238E27FC236}">
                <a16:creationId xmlns:a16="http://schemas.microsoft.com/office/drawing/2014/main" id="{CFBF5637-F7BA-47EA-8695-FF9ACAFCB0B6}"/>
              </a:ext>
            </a:extLst>
          </p:cNvPr>
          <p:cNvSpPr>
            <a:spLocks noGrp="1"/>
          </p:cNvSpPr>
          <p:nvPr>
            <p:ph type="sldNum" sz="quarter" idx="12"/>
          </p:nvPr>
        </p:nvSpPr>
        <p:spPr/>
        <p:txBody>
          <a:bodyPr/>
          <a:lstStyle/>
          <a:p>
            <a:fld id="{DAAAF93A-8B9C-4FF2-AD62-E5482326ED1A}" type="slidenum">
              <a:rPr lang="zh-TW" altLang="en-US" smtClean="0"/>
              <a:pPr/>
              <a:t>12</a:t>
            </a:fld>
            <a:endParaRPr lang="zh-TW" altLang="en-US"/>
          </a:p>
        </p:txBody>
      </p:sp>
      <p:grpSp>
        <p:nvGrpSpPr>
          <p:cNvPr id="196" name="群組 195">
            <a:extLst>
              <a:ext uri="{FF2B5EF4-FFF2-40B4-BE49-F238E27FC236}">
                <a16:creationId xmlns:a16="http://schemas.microsoft.com/office/drawing/2014/main" id="{9F7F2369-3943-4189-AF0B-AC899097C8F5}"/>
              </a:ext>
            </a:extLst>
          </p:cNvPr>
          <p:cNvGrpSpPr/>
          <p:nvPr/>
        </p:nvGrpSpPr>
        <p:grpSpPr>
          <a:xfrm>
            <a:off x="440607" y="1379864"/>
            <a:ext cx="4347417" cy="3057248"/>
            <a:chOff x="440607" y="1379864"/>
            <a:chExt cx="7270200" cy="5087520"/>
          </a:xfrm>
        </p:grpSpPr>
        <mc:AlternateContent xmlns:mc="http://schemas.openxmlformats.org/markup-compatibility/2006">
          <mc:Choice xmlns:p14="http://schemas.microsoft.com/office/powerpoint/2010/main" Requires="p14">
            <p:contentPart p14:bwMode="auto" r:id="rId2">
              <p14:nvContentPartPr>
                <p14:cNvPr id="38" name="筆跡 37">
                  <a:extLst>
                    <a:ext uri="{FF2B5EF4-FFF2-40B4-BE49-F238E27FC236}">
                      <a16:creationId xmlns:a16="http://schemas.microsoft.com/office/drawing/2014/main" id="{CD77078C-E3A4-4171-8E0A-969B7CD6599F}"/>
                    </a:ext>
                  </a:extLst>
                </p14:cNvPr>
                <p14:cNvContentPartPr/>
                <p14:nvPr/>
              </p14:nvContentPartPr>
              <p14:xfrm>
                <a:off x="2717247" y="1717184"/>
                <a:ext cx="287280" cy="342720"/>
              </p14:xfrm>
            </p:contentPart>
          </mc:Choice>
          <mc:Fallback>
            <p:pic>
              <p:nvPicPr>
                <p:cNvPr id="38" name="筆跡 37">
                  <a:extLst>
                    <a:ext uri="{FF2B5EF4-FFF2-40B4-BE49-F238E27FC236}">
                      <a16:creationId xmlns:a16="http://schemas.microsoft.com/office/drawing/2014/main" id="{CD77078C-E3A4-4171-8E0A-969B7CD6599F}"/>
                    </a:ext>
                  </a:extLst>
                </p:cNvPr>
                <p:cNvPicPr/>
                <p:nvPr/>
              </p:nvPicPr>
              <p:blipFill>
                <a:blip r:embed="rId3"/>
                <a:stretch>
                  <a:fillRect/>
                </a:stretch>
              </p:blipFill>
              <p:spPr>
                <a:xfrm>
                  <a:off x="2702222" y="1702205"/>
                  <a:ext cx="316729" cy="372079"/>
                </a:xfrm>
                <a:prstGeom prst="rect">
                  <a:avLst/>
                </a:prstGeom>
              </p:spPr>
            </p:pic>
          </mc:Fallback>
        </mc:AlternateContent>
        <p:grpSp>
          <p:nvGrpSpPr>
            <p:cNvPr id="44" name="群組 43">
              <a:extLst>
                <a:ext uri="{FF2B5EF4-FFF2-40B4-BE49-F238E27FC236}">
                  <a16:creationId xmlns:a16="http://schemas.microsoft.com/office/drawing/2014/main" id="{9BB6AEFE-F409-435F-9A93-8E1F60A53BCB}"/>
                </a:ext>
              </a:extLst>
            </p:cNvPr>
            <p:cNvGrpSpPr/>
            <p:nvPr/>
          </p:nvGrpSpPr>
          <p:grpSpPr>
            <a:xfrm>
              <a:off x="1248807" y="1463024"/>
              <a:ext cx="1177560" cy="867600"/>
              <a:chOff x="1248807" y="1463024"/>
              <a:chExt cx="1177560" cy="867600"/>
            </a:xfrm>
          </p:grpSpPr>
          <mc:AlternateContent xmlns:mc="http://schemas.openxmlformats.org/markup-compatibility/2006">
            <mc:Choice xmlns:p14="http://schemas.microsoft.com/office/powerpoint/2010/main" Requires="p14">
              <p:contentPart p14:bwMode="auto" r:id="rId4">
                <p14:nvContentPartPr>
                  <p14:cNvPr id="33" name="筆跡 32">
                    <a:extLst>
                      <a:ext uri="{FF2B5EF4-FFF2-40B4-BE49-F238E27FC236}">
                        <a16:creationId xmlns:a16="http://schemas.microsoft.com/office/drawing/2014/main" id="{BBF582CE-5B09-48A8-AE6E-FD01B2140A05}"/>
                      </a:ext>
                    </a:extLst>
                  </p14:cNvPr>
                  <p14:cNvContentPartPr/>
                  <p14:nvPr/>
                </p14:nvContentPartPr>
                <p14:xfrm>
                  <a:off x="1437447" y="1613864"/>
                  <a:ext cx="426960" cy="466920"/>
                </p14:xfrm>
              </p:contentPart>
            </mc:Choice>
            <mc:Fallback>
              <p:pic>
                <p:nvPicPr>
                  <p:cNvPr id="33" name="筆跡 32">
                    <a:extLst>
                      <a:ext uri="{FF2B5EF4-FFF2-40B4-BE49-F238E27FC236}">
                        <a16:creationId xmlns:a16="http://schemas.microsoft.com/office/drawing/2014/main" id="{BBF582CE-5B09-48A8-AE6E-FD01B2140A05}"/>
                      </a:ext>
                    </a:extLst>
                  </p:cNvPr>
                  <p:cNvPicPr/>
                  <p:nvPr/>
                </p:nvPicPr>
                <p:blipFill>
                  <a:blip r:embed="rId5"/>
                  <a:stretch>
                    <a:fillRect/>
                  </a:stretch>
                </p:blipFill>
                <p:spPr>
                  <a:xfrm>
                    <a:off x="1422413" y="1598899"/>
                    <a:ext cx="456426" cy="496252"/>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4" name="筆跡 33">
                    <a:extLst>
                      <a:ext uri="{FF2B5EF4-FFF2-40B4-BE49-F238E27FC236}">
                        <a16:creationId xmlns:a16="http://schemas.microsoft.com/office/drawing/2014/main" id="{2CFED546-A0D7-42E7-AEE3-1D96D10D073B}"/>
                      </a:ext>
                    </a:extLst>
                  </p14:cNvPr>
                  <p14:cNvContentPartPr/>
                  <p14:nvPr/>
                </p14:nvContentPartPr>
                <p14:xfrm>
                  <a:off x="1554447" y="1653824"/>
                  <a:ext cx="351000" cy="454320"/>
                </p14:xfrm>
              </p:contentPart>
            </mc:Choice>
            <mc:Fallback>
              <p:pic>
                <p:nvPicPr>
                  <p:cNvPr id="34" name="筆跡 33">
                    <a:extLst>
                      <a:ext uri="{FF2B5EF4-FFF2-40B4-BE49-F238E27FC236}">
                        <a16:creationId xmlns:a16="http://schemas.microsoft.com/office/drawing/2014/main" id="{2CFED546-A0D7-42E7-AEE3-1D96D10D073B}"/>
                      </a:ext>
                    </a:extLst>
                  </p:cNvPr>
                  <p:cNvPicPr/>
                  <p:nvPr/>
                </p:nvPicPr>
                <p:blipFill>
                  <a:blip r:embed="rId7"/>
                  <a:stretch>
                    <a:fillRect/>
                  </a:stretch>
                </p:blipFill>
                <p:spPr>
                  <a:xfrm>
                    <a:off x="1539396" y="1638860"/>
                    <a:ext cx="380501" cy="48365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5" name="筆跡 34">
                    <a:extLst>
                      <a:ext uri="{FF2B5EF4-FFF2-40B4-BE49-F238E27FC236}">
                        <a16:creationId xmlns:a16="http://schemas.microsoft.com/office/drawing/2014/main" id="{0EAF2CF4-9E92-4670-86D3-B21AEB8CF70B}"/>
                      </a:ext>
                    </a:extLst>
                  </p14:cNvPr>
                  <p14:cNvContentPartPr/>
                  <p14:nvPr/>
                </p14:nvContentPartPr>
                <p14:xfrm>
                  <a:off x="1935687" y="2048744"/>
                  <a:ext cx="98640" cy="126360"/>
                </p14:xfrm>
              </p:contentPart>
            </mc:Choice>
            <mc:Fallback>
              <p:pic>
                <p:nvPicPr>
                  <p:cNvPr id="35" name="筆跡 34">
                    <a:extLst>
                      <a:ext uri="{FF2B5EF4-FFF2-40B4-BE49-F238E27FC236}">
                        <a16:creationId xmlns:a16="http://schemas.microsoft.com/office/drawing/2014/main" id="{0EAF2CF4-9E92-4670-86D3-B21AEB8CF70B}"/>
                      </a:ext>
                    </a:extLst>
                  </p:cNvPr>
                  <p:cNvPicPr/>
                  <p:nvPr/>
                </p:nvPicPr>
                <p:blipFill>
                  <a:blip r:embed="rId9"/>
                  <a:stretch>
                    <a:fillRect/>
                  </a:stretch>
                </p:blipFill>
                <p:spPr>
                  <a:xfrm>
                    <a:off x="1921339" y="2033772"/>
                    <a:ext cx="127933" cy="155704"/>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6" name="筆跡 35">
                    <a:extLst>
                      <a:ext uri="{FF2B5EF4-FFF2-40B4-BE49-F238E27FC236}">
                        <a16:creationId xmlns:a16="http://schemas.microsoft.com/office/drawing/2014/main" id="{CD0D83F4-67BE-49E7-8459-D6A4365A7CAE}"/>
                      </a:ext>
                    </a:extLst>
                  </p14:cNvPr>
                  <p14:cNvContentPartPr/>
                  <p14:nvPr/>
                </p14:nvContentPartPr>
                <p14:xfrm>
                  <a:off x="1956207" y="1977464"/>
                  <a:ext cx="37440" cy="12960"/>
                </p14:xfrm>
              </p:contentPart>
            </mc:Choice>
            <mc:Fallback>
              <p:pic>
                <p:nvPicPr>
                  <p:cNvPr id="36" name="筆跡 35">
                    <a:extLst>
                      <a:ext uri="{FF2B5EF4-FFF2-40B4-BE49-F238E27FC236}">
                        <a16:creationId xmlns:a16="http://schemas.microsoft.com/office/drawing/2014/main" id="{CD0D83F4-67BE-49E7-8459-D6A4365A7CAE}"/>
                      </a:ext>
                    </a:extLst>
                  </p:cNvPr>
                  <p:cNvPicPr/>
                  <p:nvPr/>
                </p:nvPicPr>
                <p:blipFill>
                  <a:blip r:embed="rId11"/>
                  <a:stretch>
                    <a:fillRect/>
                  </a:stretch>
                </p:blipFill>
                <p:spPr>
                  <a:xfrm>
                    <a:off x="1941714" y="1962737"/>
                    <a:ext cx="67030" cy="41825"/>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7" name="筆跡 36">
                    <a:extLst>
                      <a:ext uri="{FF2B5EF4-FFF2-40B4-BE49-F238E27FC236}">
                        <a16:creationId xmlns:a16="http://schemas.microsoft.com/office/drawing/2014/main" id="{71CF65D9-58D4-4E28-8210-12DD950AA434}"/>
                      </a:ext>
                    </a:extLst>
                  </p14:cNvPr>
                  <p14:cNvContentPartPr/>
                  <p14:nvPr/>
                </p14:nvContentPartPr>
                <p14:xfrm>
                  <a:off x="2184087" y="1861904"/>
                  <a:ext cx="242280" cy="19080"/>
                </p14:xfrm>
              </p:contentPart>
            </mc:Choice>
            <mc:Fallback>
              <p:pic>
                <p:nvPicPr>
                  <p:cNvPr id="37" name="筆跡 36">
                    <a:extLst>
                      <a:ext uri="{FF2B5EF4-FFF2-40B4-BE49-F238E27FC236}">
                        <a16:creationId xmlns:a16="http://schemas.microsoft.com/office/drawing/2014/main" id="{71CF65D9-58D4-4E28-8210-12DD950AA434}"/>
                      </a:ext>
                    </a:extLst>
                  </p:cNvPr>
                  <p:cNvPicPr/>
                  <p:nvPr/>
                </p:nvPicPr>
                <p:blipFill>
                  <a:blip r:embed="rId13"/>
                  <a:stretch>
                    <a:fillRect/>
                  </a:stretch>
                </p:blipFill>
                <p:spPr>
                  <a:xfrm>
                    <a:off x="2169057" y="1847449"/>
                    <a:ext cx="271738" cy="47411"/>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2" name="筆跡 41">
                    <a:extLst>
                      <a:ext uri="{FF2B5EF4-FFF2-40B4-BE49-F238E27FC236}">
                        <a16:creationId xmlns:a16="http://schemas.microsoft.com/office/drawing/2014/main" id="{6BA83B54-3BAC-48DF-B00E-4AF515F863E4}"/>
                      </a:ext>
                    </a:extLst>
                  </p14:cNvPr>
                  <p14:cNvContentPartPr/>
                  <p14:nvPr/>
                </p14:nvContentPartPr>
                <p14:xfrm>
                  <a:off x="1248807" y="1463024"/>
                  <a:ext cx="267120" cy="867600"/>
                </p14:xfrm>
              </p:contentPart>
            </mc:Choice>
            <mc:Fallback>
              <p:pic>
                <p:nvPicPr>
                  <p:cNvPr id="42" name="筆跡 41">
                    <a:extLst>
                      <a:ext uri="{FF2B5EF4-FFF2-40B4-BE49-F238E27FC236}">
                        <a16:creationId xmlns:a16="http://schemas.microsoft.com/office/drawing/2014/main" id="{6BA83B54-3BAC-48DF-B00E-4AF515F863E4}"/>
                      </a:ext>
                    </a:extLst>
                  </p:cNvPr>
                  <p:cNvPicPr/>
                  <p:nvPr/>
                </p:nvPicPr>
                <p:blipFill>
                  <a:blip r:embed="rId15"/>
                  <a:stretch>
                    <a:fillRect/>
                  </a:stretch>
                </p:blipFill>
                <p:spPr>
                  <a:xfrm>
                    <a:off x="1233766" y="1448055"/>
                    <a:ext cx="296599" cy="896939"/>
                  </a:xfrm>
                  <a:prstGeom prst="rect">
                    <a:avLst/>
                  </a:prstGeom>
                </p:spPr>
              </p:pic>
            </mc:Fallback>
          </mc:AlternateContent>
        </p:grpSp>
        <p:grpSp>
          <p:nvGrpSpPr>
            <p:cNvPr id="55" name="群組 54">
              <a:extLst>
                <a:ext uri="{FF2B5EF4-FFF2-40B4-BE49-F238E27FC236}">
                  <a16:creationId xmlns:a16="http://schemas.microsoft.com/office/drawing/2014/main" id="{AFDCEB5F-FEA1-488B-B577-78DA80A2103D}"/>
                </a:ext>
              </a:extLst>
            </p:cNvPr>
            <p:cNvGrpSpPr/>
            <p:nvPr/>
          </p:nvGrpSpPr>
          <p:grpSpPr>
            <a:xfrm>
              <a:off x="3184887" y="1423064"/>
              <a:ext cx="356760" cy="806760"/>
              <a:chOff x="3184887" y="1423064"/>
              <a:chExt cx="356760" cy="806760"/>
            </a:xfrm>
          </p:grpSpPr>
          <mc:AlternateContent xmlns:mc="http://schemas.openxmlformats.org/markup-compatibility/2006">
            <mc:Choice xmlns:p14="http://schemas.microsoft.com/office/powerpoint/2010/main" Requires="p14">
              <p:contentPart p14:bwMode="auto" r:id="rId16">
                <p14:nvContentPartPr>
                  <p14:cNvPr id="43" name="筆跡 42">
                    <a:extLst>
                      <a:ext uri="{FF2B5EF4-FFF2-40B4-BE49-F238E27FC236}">
                        <a16:creationId xmlns:a16="http://schemas.microsoft.com/office/drawing/2014/main" id="{F1F5641C-FE5F-4C30-94CD-FDD05308D6C2}"/>
                      </a:ext>
                    </a:extLst>
                  </p14:cNvPr>
                  <p14:cNvContentPartPr/>
                  <p14:nvPr/>
                </p14:nvContentPartPr>
                <p14:xfrm>
                  <a:off x="3184887" y="1513424"/>
                  <a:ext cx="201600" cy="716400"/>
                </p14:xfrm>
              </p:contentPart>
            </mc:Choice>
            <mc:Fallback>
              <p:pic>
                <p:nvPicPr>
                  <p:cNvPr id="43" name="筆跡 42">
                    <a:extLst>
                      <a:ext uri="{FF2B5EF4-FFF2-40B4-BE49-F238E27FC236}">
                        <a16:creationId xmlns:a16="http://schemas.microsoft.com/office/drawing/2014/main" id="{F1F5641C-FE5F-4C30-94CD-FDD05308D6C2}"/>
                      </a:ext>
                    </a:extLst>
                  </p:cNvPr>
                  <p:cNvPicPr/>
                  <p:nvPr/>
                </p:nvPicPr>
                <p:blipFill>
                  <a:blip r:embed="rId17"/>
                  <a:stretch>
                    <a:fillRect/>
                  </a:stretch>
                </p:blipFill>
                <p:spPr>
                  <a:xfrm>
                    <a:off x="3169842" y="1498449"/>
                    <a:ext cx="231088" cy="745751"/>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5" name="筆跡 44">
                    <a:extLst>
                      <a:ext uri="{FF2B5EF4-FFF2-40B4-BE49-F238E27FC236}">
                        <a16:creationId xmlns:a16="http://schemas.microsoft.com/office/drawing/2014/main" id="{358C5A19-6663-44B0-BD07-9359D0DC5481}"/>
                      </a:ext>
                    </a:extLst>
                  </p14:cNvPr>
                  <p14:cNvContentPartPr/>
                  <p14:nvPr/>
                </p14:nvContentPartPr>
                <p14:xfrm>
                  <a:off x="3385407" y="1423064"/>
                  <a:ext cx="156240" cy="214560"/>
                </p14:xfrm>
              </p:contentPart>
            </mc:Choice>
            <mc:Fallback>
              <p:pic>
                <p:nvPicPr>
                  <p:cNvPr id="45" name="筆跡 44">
                    <a:extLst>
                      <a:ext uri="{FF2B5EF4-FFF2-40B4-BE49-F238E27FC236}">
                        <a16:creationId xmlns:a16="http://schemas.microsoft.com/office/drawing/2014/main" id="{358C5A19-6663-44B0-BD07-9359D0DC5481}"/>
                      </a:ext>
                    </a:extLst>
                  </p:cNvPr>
                  <p:cNvPicPr/>
                  <p:nvPr/>
                </p:nvPicPr>
                <p:blipFill>
                  <a:blip r:embed="rId19"/>
                  <a:stretch>
                    <a:fillRect/>
                  </a:stretch>
                </p:blipFill>
                <p:spPr>
                  <a:xfrm>
                    <a:off x="3370985" y="1408122"/>
                    <a:ext cx="185685" cy="243845"/>
                  </a:xfrm>
                  <a:prstGeom prst="rect">
                    <a:avLst/>
                  </a:prstGeom>
                </p:spPr>
              </p:pic>
            </mc:Fallback>
          </mc:AlternateContent>
        </p:grpSp>
        <p:grpSp>
          <p:nvGrpSpPr>
            <p:cNvPr id="54" name="群組 53">
              <a:extLst>
                <a:ext uri="{FF2B5EF4-FFF2-40B4-BE49-F238E27FC236}">
                  <a16:creationId xmlns:a16="http://schemas.microsoft.com/office/drawing/2014/main" id="{5BD2DF7D-C9A7-4D1B-8DCC-AC38E37C31DF}"/>
                </a:ext>
              </a:extLst>
            </p:cNvPr>
            <p:cNvGrpSpPr/>
            <p:nvPr/>
          </p:nvGrpSpPr>
          <p:grpSpPr>
            <a:xfrm>
              <a:off x="440607" y="1380944"/>
              <a:ext cx="525600" cy="1170000"/>
              <a:chOff x="440607" y="1380944"/>
              <a:chExt cx="525600" cy="1170000"/>
            </a:xfrm>
          </p:grpSpPr>
          <mc:AlternateContent xmlns:mc="http://schemas.openxmlformats.org/markup-compatibility/2006">
            <mc:Choice xmlns:p14="http://schemas.microsoft.com/office/powerpoint/2010/main" Requires="p14">
              <p:contentPart p14:bwMode="auto" r:id="rId20">
                <p14:nvContentPartPr>
                  <p14:cNvPr id="46" name="筆跡 45">
                    <a:extLst>
                      <a:ext uri="{FF2B5EF4-FFF2-40B4-BE49-F238E27FC236}">
                        <a16:creationId xmlns:a16="http://schemas.microsoft.com/office/drawing/2014/main" id="{C8B2BC8C-9A62-4147-90EE-66ED01AB8A5D}"/>
                      </a:ext>
                    </a:extLst>
                  </p14:cNvPr>
                  <p14:cNvContentPartPr/>
                  <p14:nvPr/>
                </p14:nvContentPartPr>
                <p14:xfrm>
                  <a:off x="462207" y="1660304"/>
                  <a:ext cx="504000" cy="19080"/>
                </p14:xfrm>
              </p:contentPart>
            </mc:Choice>
            <mc:Fallback>
              <p:pic>
                <p:nvPicPr>
                  <p:cNvPr id="46" name="筆跡 45">
                    <a:extLst>
                      <a:ext uri="{FF2B5EF4-FFF2-40B4-BE49-F238E27FC236}">
                        <a16:creationId xmlns:a16="http://schemas.microsoft.com/office/drawing/2014/main" id="{C8B2BC8C-9A62-4147-90EE-66ED01AB8A5D}"/>
                      </a:ext>
                    </a:extLst>
                  </p:cNvPr>
                  <p:cNvPicPr/>
                  <p:nvPr/>
                </p:nvPicPr>
                <p:blipFill>
                  <a:blip r:embed="rId21"/>
                  <a:stretch>
                    <a:fillRect/>
                  </a:stretch>
                </p:blipFill>
                <p:spPr>
                  <a:xfrm>
                    <a:off x="447755" y="1645849"/>
                    <a:ext cx="533505" cy="47411"/>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7" name="筆跡 46">
                    <a:extLst>
                      <a:ext uri="{FF2B5EF4-FFF2-40B4-BE49-F238E27FC236}">
                        <a16:creationId xmlns:a16="http://schemas.microsoft.com/office/drawing/2014/main" id="{5A510AE9-59C3-4998-8062-FD18CFD93DE2}"/>
                      </a:ext>
                    </a:extLst>
                  </p14:cNvPr>
                  <p14:cNvContentPartPr/>
                  <p14:nvPr/>
                </p14:nvContentPartPr>
                <p14:xfrm>
                  <a:off x="440607" y="1778024"/>
                  <a:ext cx="480240" cy="447480"/>
                </p14:xfrm>
              </p:contentPart>
            </mc:Choice>
            <mc:Fallback>
              <p:pic>
                <p:nvPicPr>
                  <p:cNvPr id="47" name="筆跡 46">
                    <a:extLst>
                      <a:ext uri="{FF2B5EF4-FFF2-40B4-BE49-F238E27FC236}">
                        <a16:creationId xmlns:a16="http://schemas.microsoft.com/office/drawing/2014/main" id="{5A510AE9-59C3-4998-8062-FD18CFD93DE2}"/>
                      </a:ext>
                    </a:extLst>
                  </p:cNvPr>
                  <p:cNvPicPr/>
                  <p:nvPr/>
                </p:nvPicPr>
                <p:blipFill>
                  <a:blip r:embed="rId23"/>
                  <a:stretch>
                    <a:fillRect/>
                  </a:stretch>
                </p:blipFill>
                <p:spPr>
                  <a:xfrm>
                    <a:off x="425562" y="1763068"/>
                    <a:ext cx="509728" cy="476794"/>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8" name="筆跡 47">
                    <a:extLst>
                      <a:ext uri="{FF2B5EF4-FFF2-40B4-BE49-F238E27FC236}">
                        <a16:creationId xmlns:a16="http://schemas.microsoft.com/office/drawing/2014/main" id="{6F501127-9069-43E5-8CC1-4FFF85B59700}"/>
                      </a:ext>
                    </a:extLst>
                  </p14:cNvPr>
                  <p14:cNvContentPartPr/>
                  <p14:nvPr/>
                </p14:nvContentPartPr>
                <p14:xfrm>
                  <a:off x="549687" y="2391464"/>
                  <a:ext cx="160200" cy="159480"/>
                </p14:xfrm>
              </p:contentPart>
            </mc:Choice>
            <mc:Fallback>
              <p:pic>
                <p:nvPicPr>
                  <p:cNvPr id="48" name="筆跡 47">
                    <a:extLst>
                      <a:ext uri="{FF2B5EF4-FFF2-40B4-BE49-F238E27FC236}">
                        <a16:creationId xmlns:a16="http://schemas.microsoft.com/office/drawing/2014/main" id="{6F501127-9069-43E5-8CC1-4FFF85B59700}"/>
                      </a:ext>
                    </a:extLst>
                  </p:cNvPr>
                  <p:cNvPicPr/>
                  <p:nvPr/>
                </p:nvPicPr>
                <p:blipFill>
                  <a:blip r:embed="rId25"/>
                  <a:stretch>
                    <a:fillRect/>
                  </a:stretch>
                </p:blipFill>
                <p:spPr>
                  <a:xfrm>
                    <a:off x="535233" y="2376531"/>
                    <a:ext cx="189711" cy="188748"/>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9" name="筆跡 48">
                    <a:extLst>
                      <a:ext uri="{FF2B5EF4-FFF2-40B4-BE49-F238E27FC236}">
                        <a16:creationId xmlns:a16="http://schemas.microsoft.com/office/drawing/2014/main" id="{DE69A30E-6E59-4005-879A-81C10657B091}"/>
                      </a:ext>
                    </a:extLst>
                  </p14:cNvPr>
                  <p14:cNvContentPartPr/>
                  <p14:nvPr/>
                </p14:nvContentPartPr>
                <p14:xfrm>
                  <a:off x="605127" y="2317664"/>
                  <a:ext cx="57600" cy="6840"/>
                </p14:xfrm>
              </p:contentPart>
            </mc:Choice>
            <mc:Fallback>
              <p:pic>
                <p:nvPicPr>
                  <p:cNvPr id="49" name="筆跡 48">
                    <a:extLst>
                      <a:ext uri="{FF2B5EF4-FFF2-40B4-BE49-F238E27FC236}">
                        <a16:creationId xmlns:a16="http://schemas.microsoft.com/office/drawing/2014/main" id="{DE69A30E-6E59-4005-879A-81C10657B091}"/>
                      </a:ext>
                    </a:extLst>
                  </p:cNvPr>
                  <p:cNvPicPr/>
                  <p:nvPr/>
                </p:nvPicPr>
                <p:blipFill>
                  <a:blip r:embed="rId27"/>
                  <a:stretch>
                    <a:fillRect/>
                  </a:stretch>
                </p:blipFill>
                <p:spPr>
                  <a:xfrm>
                    <a:off x="590727" y="2303414"/>
                    <a:ext cx="87000" cy="3477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0" name="筆跡 49">
                    <a:extLst>
                      <a:ext uri="{FF2B5EF4-FFF2-40B4-BE49-F238E27FC236}">
                        <a16:creationId xmlns:a16="http://schemas.microsoft.com/office/drawing/2014/main" id="{81721B27-408A-4479-A354-3AB85BBFA59D}"/>
                      </a:ext>
                    </a:extLst>
                  </p14:cNvPr>
                  <p14:cNvContentPartPr/>
                  <p14:nvPr/>
                </p14:nvContentPartPr>
                <p14:xfrm>
                  <a:off x="743007" y="2388944"/>
                  <a:ext cx="87840" cy="4680"/>
                </p14:xfrm>
              </p:contentPart>
            </mc:Choice>
            <mc:Fallback>
              <p:pic>
                <p:nvPicPr>
                  <p:cNvPr id="50" name="筆跡 49">
                    <a:extLst>
                      <a:ext uri="{FF2B5EF4-FFF2-40B4-BE49-F238E27FC236}">
                        <a16:creationId xmlns:a16="http://schemas.microsoft.com/office/drawing/2014/main" id="{81721B27-408A-4479-A354-3AB85BBFA59D}"/>
                      </a:ext>
                    </a:extLst>
                  </p:cNvPr>
                  <p:cNvPicPr/>
                  <p:nvPr/>
                </p:nvPicPr>
                <p:blipFill>
                  <a:blip r:embed="rId29"/>
                  <a:stretch>
                    <a:fillRect/>
                  </a:stretch>
                </p:blipFill>
                <p:spPr>
                  <a:xfrm>
                    <a:off x="727966" y="2374319"/>
                    <a:ext cx="117321" cy="33345"/>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1" name="筆跡 50">
                    <a:extLst>
                      <a:ext uri="{FF2B5EF4-FFF2-40B4-BE49-F238E27FC236}">
                        <a16:creationId xmlns:a16="http://schemas.microsoft.com/office/drawing/2014/main" id="{24D0D97F-9B6C-454C-B5B0-C1A231973C23}"/>
                      </a:ext>
                    </a:extLst>
                  </p14:cNvPr>
                  <p14:cNvContentPartPr/>
                  <p14:nvPr/>
                </p14:nvContentPartPr>
                <p14:xfrm>
                  <a:off x="732207" y="2388944"/>
                  <a:ext cx="129600" cy="59040"/>
                </p14:xfrm>
              </p:contentPart>
            </mc:Choice>
            <mc:Fallback>
              <p:pic>
                <p:nvPicPr>
                  <p:cNvPr id="51" name="筆跡 50">
                    <a:extLst>
                      <a:ext uri="{FF2B5EF4-FFF2-40B4-BE49-F238E27FC236}">
                        <a16:creationId xmlns:a16="http://schemas.microsoft.com/office/drawing/2014/main" id="{24D0D97F-9B6C-454C-B5B0-C1A231973C23}"/>
                      </a:ext>
                    </a:extLst>
                  </p:cNvPr>
                  <p:cNvPicPr/>
                  <p:nvPr/>
                </p:nvPicPr>
                <p:blipFill>
                  <a:blip r:embed="rId31"/>
                  <a:stretch>
                    <a:fillRect/>
                  </a:stretch>
                </p:blipFill>
                <p:spPr>
                  <a:xfrm>
                    <a:off x="717207" y="2374035"/>
                    <a:ext cx="159000" cy="88262"/>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2" name="筆跡 51">
                    <a:extLst>
                      <a:ext uri="{FF2B5EF4-FFF2-40B4-BE49-F238E27FC236}">
                        <a16:creationId xmlns:a16="http://schemas.microsoft.com/office/drawing/2014/main" id="{826CC4DA-7EBF-4D29-819D-90507135C087}"/>
                      </a:ext>
                    </a:extLst>
                  </p14:cNvPr>
                  <p14:cNvContentPartPr/>
                  <p14:nvPr/>
                </p14:nvContentPartPr>
                <p14:xfrm>
                  <a:off x="933087" y="2386784"/>
                  <a:ext cx="360" cy="151560"/>
                </p14:xfrm>
              </p:contentPart>
            </mc:Choice>
            <mc:Fallback>
              <p:pic>
                <p:nvPicPr>
                  <p:cNvPr id="52" name="筆跡 51">
                    <a:extLst>
                      <a:ext uri="{FF2B5EF4-FFF2-40B4-BE49-F238E27FC236}">
                        <a16:creationId xmlns:a16="http://schemas.microsoft.com/office/drawing/2014/main" id="{826CC4DA-7EBF-4D29-819D-90507135C087}"/>
                      </a:ext>
                    </a:extLst>
                  </p:cNvPr>
                  <p:cNvPicPr/>
                  <p:nvPr/>
                </p:nvPicPr>
                <p:blipFill>
                  <a:blip r:embed="rId33"/>
                  <a:stretch>
                    <a:fillRect/>
                  </a:stretch>
                </p:blipFill>
                <p:spPr>
                  <a:xfrm>
                    <a:off x="924087" y="2371808"/>
                    <a:ext cx="18000" cy="180914"/>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3" name="筆跡 52">
                    <a:extLst>
                      <a:ext uri="{FF2B5EF4-FFF2-40B4-BE49-F238E27FC236}">
                        <a16:creationId xmlns:a16="http://schemas.microsoft.com/office/drawing/2014/main" id="{7C7BCEA2-C153-4C09-8738-2EB201E2AB37}"/>
                      </a:ext>
                    </a:extLst>
                  </p14:cNvPr>
                  <p14:cNvContentPartPr/>
                  <p14:nvPr/>
                </p14:nvContentPartPr>
                <p14:xfrm>
                  <a:off x="699447" y="1380944"/>
                  <a:ext cx="207360" cy="204120"/>
                </p14:xfrm>
              </p:contentPart>
            </mc:Choice>
            <mc:Fallback>
              <p:pic>
                <p:nvPicPr>
                  <p:cNvPr id="53" name="筆跡 52">
                    <a:extLst>
                      <a:ext uri="{FF2B5EF4-FFF2-40B4-BE49-F238E27FC236}">
                        <a16:creationId xmlns:a16="http://schemas.microsoft.com/office/drawing/2014/main" id="{7C7BCEA2-C153-4C09-8738-2EB201E2AB37}"/>
                      </a:ext>
                    </a:extLst>
                  </p:cNvPr>
                  <p:cNvPicPr/>
                  <p:nvPr/>
                </p:nvPicPr>
                <p:blipFill>
                  <a:blip r:embed="rId35"/>
                  <a:stretch>
                    <a:fillRect/>
                  </a:stretch>
                </p:blipFill>
                <p:spPr>
                  <a:xfrm>
                    <a:off x="684421" y="1365979"/>
                    <a:ext cx="236811" cy="233451"/>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
              <p14:nvContentPartPr>
                <p14:cNvPr id="60" name="筆跡 59">
                  <a:extLst>
                    <a:ext uri="{FF2B5EF4-FFF2-40B4-BE49-F238E27FC236}">
                      <a16:creationId xmlns:a16="http://schemas.microsoft.com/office/drawing/2014/main" id="{88107ED3-8E55-435C-AF77-5445049431E9}"/>
                    </a:ext>
                  </a:extLst>
                </p14:cNvPr>
                <p14:cNvContentPartPr/>
                <p14:nvPr/>
              </p14:nvContentPartPr>
              <p14:xfrm>
                <a:off x="2421687" y="3325664"/>
                <a:ext cx="279360" cy="9360"/>
              </p14:xfrm>
            </p:contentPart>
          </mc:Choice>
          <mc:Fallback>
            <p:pic>
              <p:nvPicPr>
                <p:cNvPr id="60" name="筆跡 59">
                  <a:extLst>
                    <a:ext uri="{FF2B5EF4-FFF2-40B4-BE49-F238E27FC236}">
                      <a16:creationId xmlns:a16="http://schemas.microsoft.com/office/drawing/2014/main" id="{88107ED3-8E55-435C-AF77-5445049431E9}"/>
                    </a:ext>
                  </a:extLst>
                </p:cNvPr>
                <p:cNvPicPr/>
                <p:nvPr/>
              </p:nvPicPr>
              <p:blipFill>
                <a:blip r:embed="rId37"/>
                <a:stretch>
                  <a:fillRect/>
                </a:stretch>
              </p:blipFill>
              <p:spPr>
                <a:xfrm>
                  <a:off x="2406635" y="3311039"/>
                  <a:ext cx="308861" cy="38025"/>
                </a:xfrm>
                <a:prstGeom prst="rect">
                  <a:avLst/>
                </a:prstGeom>
              </p:spPr>
            </p:pic>
          </mc:Fallback>
        </mc:AlternateContent>
        <p:grpSp>
          <p:nvGrpSpPr>
            <p:cNvPr id="80" name="群組 79">
              <a:extLst>
                <a:ext uri="{FF2B5EF4-FFF2-40B4-BE49-F238E27FC236}">
                  <a16:creationId xmlns:a16="http://schemas.microsoft.com/office/drawing/2014/main" id="{B08F04B3-E15C-49A9-A37F-313DDA808136}"/>
                </a:ext>
              </a:extLst>
            </p:cNvPr>
            <p:cNvGrpSpPr/>
            <p:nvPr/>
          </p:nvGrpSpPr>
          <p:grpSpPr>
            <a:xfrm>
              <a:off x="1454367" y="2995904"/>
              <a:ext cx="668520" cy="794160"/>
              <a:chOff x="1454367" y="2995904"/>
              <a:chExt cx="668520" cy="794160"/>
            </a:xfrm>
          </p:grpSpPr>
          <mc:AlternateContent xmlns:mc="http://schemas.openxmlformats.org/markup-compatibility/2006">
            <mc:Choice xmlns:p14="http://schemas.microsoft.com/office/powerpoint/2010/main" Requires="p14">
              <p:contentPart p14:bwMode="auto" r:id="rId38">
                <p14:nvContentPartPr>
                  <p14:cNvPr id="56" name="筆跡 55">
                    <a:extLst>
                      <a:ext uri="{FF2B5EF4-FFF2-40B4-BE49-F238E27FC236}">
                        <a16:creationId xmlns:a16="http://schemas.microsoft.com/office/drawing/2014/main" id="{0242F79C-33E0-48C4-8E6C-D5F0D5EE7706}"/>
                      </a:ext>
                    </a:extLst>
                  </p14:cNvPr>
                  <p14:cNvContentPartPr/>
                  <p14:nvPr/>
                </p14:nvContentPartPr>
                <p14:xfrm>
                  <a:off x="1693767" y="3142784"/>
                  <a:ext cx="283320" cy="410040"/>
                </p14:xfrm>
              </p:contentPart>
            </mc:Choice>
            <mc:Fallback>
              <p:pic>
                <p:nvPicPr>
                  <p:cNvPr id="56" name="筆跡 55">
                    <a:extLst>
                      <a:ext uri="{FF2B5EF4-FFF2-40B4-BE49-F238E27FC236}">
                        <a16:creationId xmlns:a16="http://schemas.microsoft.com/office/drawing/2014/main" id="{0242F79C-33E0-48C4-8E6C-D5F0D5EE7706}"/>
                      </a:ext>
                    </a:extLst>
                  </p:cNvPr>
                  <p:cNvPicPr/>
                  <p:nvPr/>
                </p:nvPicPr>
                <p:blipFill>
                  <a:blip r:embed="rId39"/>
                  <a:stretch>
                    <a:fillRect/>
                  </a:stretch>
                </p:blipFill>
                <p:spPr>
                  <a:xfrm>
                    <a:off x="1678729" y="3127819"/>
                    <a:ext cx="312795" cy="439371"/>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7" name="筆跡 56">
                    <a:extLst>
                      <a:ext uri="{FF2B5EF4-FFF2-40B4-BE49-F238E27FC236}">
                        <a16:creationId xmlns:a16="http://schemas.microsoft.com/office/drawing/2014/main" id="{121E1324-F767-4026-9FBB-DF9A63D6A0FD}"/>
                      </a:ext>
                    </a:extLst>
                  </p14:cNvPr>
                  <p14:cNvContentPartPr/>
                  <p14:nvPr/>
                </p14:nvContentPartPr>
                <p14:xfrm>
                  <a:off x="1733007" y="3111464"/>
                  <a:ext cx="267120" cy="439200"/>
                </p14:xfrm>
              </p:contentPart>
            </mc:Choice>
            <mc:Fallback>
              <p:pic>
                <p:nvPicPr>
                  <p:cNvPr id="57" name="筆跡 56">
                    <a:extLst>
                      <a:ext uri="{FF2B5EF4-FFF2-40B4-BE49-F238E27FC236}">
                        <a16:creationId xmlns:a16="http://schemas.microsoft.com/office/drawing/2014/main" id="{121E1324-F767-4026-9FBB-DF9A63D6A0FD}"/>
                      </a:ext>
                    </a:extLst>
                  </p:cNvPr>
                  <p:cNvPicPr/>
                  <p:nvPr/>
                </p:nvPicPr>
                <p:blipFill>
                  <a:blip r:embed="rId41"/>
                  <a:stretch>
                    <a:fillRect/>
                  </a:stretch>
                </p:blipFill>
                <p:spPr>
                  <a:xfrm>
                    <a:off x="1717966" y="3096505"/>
                    <a:ext cx="296599" cy="468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8" name="筆跡 57">
                    <a:extLst>
                      <a:ext uri="{FF2B5EF4-FFF2-40B4-BE49-F238E27FC236}">
                        <a16:creationId xmlns:a16="http://schemas.microsoft.com/office/drawing/2014/main" id="{41032DE0-F590-479E-A9BD-835B841A2483}"/>
                      </a:ext>
                    </a:extLst>
                  </p14:cNvPr>
                  <p14:cNvContentPartPr/>
                  <p14:nvPr/>
                </p14:nvContentPartPr>
                <p14:xfrm>
                  <a:off x="2001567" y="3507464"/>
                  <a:ext cx="121320" cy="159120"/>
                </p14:xfrm>
              </p:contentPart>
            </mc:Choice>
            <mc:Fallback>
              <p:pic>
                <p:nvPicPr>
                  <p:cNvPr id="58" name="筆跡 57">
                    <a:extLst>
                      <a:ext uri="{FF2B5EF4-FFF2-40B4-BE49-F238E27FC236}">
                        <a16:creationId xmlns:a16="http://schemas.microsoft.com/office/drawing/2014/main" id="{41032DE0-F590-479E-A9BD-835B841A2483}"/>
                      </a:ext>
                    </a:extLst>
                  </p:cNvPr>
                  <p:cNvPicPr/>
                  <p:nvPr/>
                </p:nvPicPr>
                <p:blipFill>
                  <a:blip r:embed="rId43"/>
                  <a:stretch>
                    <a:fillRect/>
                  </a:stretch>
                </p:blipFill>
                <p:spPr>
                  <a:xfrm>
                    <a:off x="1986552" y="3492509"/>
                    <a:ext cx="150749" cy="188432"/>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9" name="筆跡 58">
                    <a:extLst>
                      <a:ext uri="{FF2B5EF4-FFF2-40B4-BE49-F238E27FC236}">
                        <a16:creationId xmlns:a16="http://schemas.microsoft.com/office/drawing/2014/main" id="{D4633645-58E7-42A0-8FBA-D21E18519AA8}"/>
                      </a:ext>
                    </a:extLst>
                  </p14:cNvPr>
                  <p14:cNvContentPartPr/>
                  <p14:nvPr/>
                </p14:nvContentPartPr>
                <p14:xfrm>
                  <a:off x="2064927" y="3354824"/>
                  <a:ext cx="33120" cy="12960"/>
                </p14:xfrm>
              </p:contentPart>
            </mc:Choice>
            <mc:Fallback>
              <p:pic>
                <p:nvPicPr>
                  <p:cNvPr id="59" name="筆跡 58">
                    <a:extLst>
                      <a:ext uri="{FF2B5EF4-FFF2-40B4-BE49-F238E27FC236}">
                        <a16:creationId xmlns:a16="http://schemas.microsoft.com/office/drawing/2014/main" id="{D4633645-58E7-42A0-8FBA-D21E18519AA8}"/>
                      </a:ext>
                    </a:extLst>
                  </p:cNvPr>
                  <p:cNvPicPr/>
                  <p:nvPr/>
                </p:nvPicPr>
                <p:blipFill>
                  <a:blip r:embed="rId45"/>
                  <a:stretch>
                    <a:fillRect/>
                  </a:stretch>
                </p:blipFill>
                <p:spPr>
                  <a:xfrm>
                    <a:off x="2050733" y="3340097"/>
                    <a:ext cx="62100" cy="41825"/>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66" name="筆跡 65">
                    <a:extLst>
                      <a:ext uri="{FF2B5EF4-FFF2-40B4-BE49-F238E27FC236}">
                        <a16:creationId xmlns:a16="http://schemas.microsoft.com/office/drawing/2014/main" id="{D3497004-607E-4094-8C95-222B63E6E920}"/>
                      </a:ext>
                    </a:extLst>
                  </p14:cNvPr>
                  <p14:cNvContentPartPr/>
                  <p14:nvPr/>
                </p14:nvContentPartPr>
                <p14:xfrm>
                  <a:off x="1454367" y="2995904"/>
                  <a:ext cx="158040" cy="794160"/>
                </p14:xfrm>
              </p:contentPart>
            </mc:Choice>
            <mc:Fallback>
              <p:pic>
                <p:nvPicPr>
                  <p:cNvPr id="66" name="筆跡 65">
                    <a:extLst>
                      <a:ext uri="{FF2B5EF4-FFF2-40B4-BE49-F238E27FC236}">
                        <a16:creationId xmlns:a16="http://schemas.microsoft.com/office/drawing/2014/main" id="{D3497004-607E-4094-8C95-222B63E6E920}"/>
                      </a:ext>
                    </a:extLst>
                  </p:cNvPr>
                  <p:cNvPicPr/>
                  <p:nvPr/>
                </p:nvPicPr>
                <p:blipFill>
                  <a:blip r:embed="rId47"/>
                  <a:stretch>
                    <a:fillRect/>
                  </a:stretch>
                </p:blipFill>
                <p:spPr>
                  <a:xfrm>
                    <a:off x="1439344" y="2980931"/>
                    <a:ext cx="187485" cy="823507"/>
                  </a:xfrm>
                  <a:prstGeom prst="rect">
                    <a:avLst/>
                  </a:prstGeom>
                </p:spPr>
              </p:pic>
            </mc:Fallback>
          </mc:AlternateContent>
        </p:grpSp>
        <p:grpSp>
          <p:nvGrpSpPr>
            <p:cNvPr id="79" name="群組 78">
              <a:extLst>
                <a:ext uri="{FF2B5EF4-FFF2-40B4-BE49-F238E27FC236}">
                  <a16:creationId xmlns:a16="http://schemas.microsoft.com/office/drawing/2014/main" id="{1A4475B4-4A14-44A2-9803-FF080DF90340}"/>
                </a:ext>
              </a:extLst>
            </p:cNvPr>
            <p:cNvGrpSpPr/>
            <p:nvPr/>
          </p:nvGrpSpPr>
          <p:grpSpPr>
            <a:xfrm>
              <a:off x="2958807" y="2974664"/>
              <a:ext cx="751320" cy="735480"/>
              <a:chOff x="2958807" y="2974664"/>
              <a:chExt cx="751320" cy="735480"/>
            </a:xfrm>
          </p:grpSpPr>
          <mc:AlternateContent xmlns:mc="http://schemas.openxmlformats.org/markup-compatibility/2006">
            <mc:Choice xmlns:p14="http://schemas.microsoft.com/office/powerpoint/2010/main" Requires="p14">
              <p:contentPart p14:bwMode="auto" r:id="rId48">
                <p14:nvContentPartPr>
                  <p14:cNvPr id="61" name="筆跡 60">
                    <a:extLst>
                      <a:ext uri="{FF2B5EF4-FFF2-40B4-BE49-F238E27FC236}">
                        <a16:creationId xmlns:a16="http://schemas.microsoft.com/office/drawing/2014/main" id="{9C0AB3FE-397D-47D2-9998-A50B0952133C}"/>
                      </a:ext>
                    </a:extLst>
                  </p14:cNvPr>
                  <p14:cNvContentPartPr/>
                  <p14:nvPr/>
                </p14:nvContentPartPr>
                <p14:xfrm>
                  <a:off x="2967447" y="3233144"/>
                  <a:ext cx="207360" cy="281880"/>
                </p14:xfrm>
              </p:contentPart>
            </mc:Choice>
            <mc:Fallback>
              <p:pic>
                <p:nvPicPr>
                  <p:cNvPr id="61" name="筆跡 60">
                    <a:extLst>
                      <a:ext uri="{FF2B5EF4-FFF2-40B4-BE49-F238E27FC236}">
                        <a16:creationId xmlns:a16="http://schemas.microsoft.com/office/drawing/2014/main" id="{9C0AB3FE-397D-47D2-9998-A50B0952133C}"/>
                      </a:ext>
                    </a:extLst>
                  </p:cNvPr>
                  <p:cNvPicPr/>
                  <p:nvPr/>
                </p:nvPicPr>
                <p:blipFill>
                  <a:blip r:embed="rId49"/>
                  <a:stretch>
                    <a:fillRect/>
                  </a:stretch>
                </p:blipFill>
                <p:spPr>
                  <a:xfrm>
                    <a:off x="2952421" y="3218182"/>
                    <a:ext cx="236811" cy="311205"/>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2" name="筆跡 61">
                    <a:extLst>
                      <a:ext uri="{FF2B5EF4-FFF2-40B4-BE49-F238E27FC236}">
                        <a16:creationId xmlns:a16="http://schemas.microsoft.com/office/drawing/2014/main" id="{2A1AC469-652C-4D4A-A68C-8C93C28DC795}"/>
                      </a:ext>
                    </a:extLst>
                  </p14:cNvPr>
                  <p14:cNvContentPartPr/>
                  <p14:nvPr/>
                </p14:nvContentPartPr>
                <p14:xfrm>
                  <a:off x="2989767" y="3235304"/>
                  <a:ext cx="242280" cy="414000"/>
                </p14:xfrm>
              </p:contentPart>
            </mc:Choice>
            <mc:Fallback>
              <p:pic>
                <p:nvPicPr>
                  <p:cNvPr id="62" name="筆跡 61">
                    <a:extLst>
                      <a:ext uri="{FF2B5EF4-FFF2-40B4-BE49-F238E27FC236}">
                        <a16:creationId xmlns:a16="http://schemas.microsoft.com/office/drawing/2014/main" id="{2A1AC469-652C-4D4A-A68C-8C93C28DC795}"/>
                      </a:ext>
                    </a:extLst>
                  </p:cNvPr>
                  <p:cNvPicPr/>
                  <p:nvPr/>
                </p:nvPicPr>
                <p:blipFill>
                  <a:blip r:embed="rId51"/>
                  <a:stretch>
                    <a:fillRect/>
                  </a:stretch>
                </p:blipFill>
                <p:spPr>
                  <a:xfrm>
                    <a:off x="2975338" y="3220347"/>
                    <a:ext cx="271738" cy="443315"/>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3" name="筆跡 62">
                    <a:extLst>
                      <a:ext uri="{FF2B5EF4-FFF2-40B4-BE49-F238E27FC236}">
                        <a16:creationId xmlns:a16="http://schemas.microsoft.com/office/drawing/2014/main" id="{ACE60B69-0C7C-4553-88FC-3B068FA183BD}"/>
                      </a:ext>
                    </a:extLst>
                  </p14:cNvPr>
                  <p14:cNvContentPartPr/>
                  <p14:nvPr/>
                </p14:nvContentPartPr>
                <p14:xfrm>
                  <a:off x="2958807" y="3065024"/>
                  <a:ext cx="287640" cy="13680"/>
                </p14:xfrm>
              </p:contentPart>
            </mc:Choice>
            <mc:Fallback>
              <p:pic>
                <p:nvPicPr>
                  <p:cNvPr id="63" name="筆跡 62">
                    <a:extLst>
                      <a:ext uri="{FF2B5EF4-FFF2-40B4-BE49-F238E27FC236}">
                        <a16:creationId xmlns:a16="http://schemas.microsoft.com/office/drawing/2014/main" id="{ACE60B69-0C7C-4553-88FC-3B068FA183BD}"/>
                      </a:ext>
                    </a:extLst>
                  </p:cNvPr>
                  <p:cNvPicPr/>
                  <p:nvPr/>
                </p:nvPicPr>
                <p:blipFill>
                  <a:blip r:embed="rId53"/>
                  <a:stretch>
                    <a:fillRect/>
                  </a:stretch>
                </p:blipFill>
                <p:spPr>
                  <a:xfrm>
                    <a:off x="2943763" y="3050154"/>
                    <a:ext cx="317126" cy="42824"/>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7" name="筆跡 66">
                    <a:extLst>
                      <a:ext uri="{FF2B5EF4-FFF2-40B4-BE49-F238E27FC236}">
                        <a16:creationId xmlns:a16="http://schemas.microsoft.com/office/drawing/2014/main" id="{209EE4E9-3C99-43AC-B363-6A5AE0DB12D0}"/>
                      </a:ext>
                    </a:extLst>
                  </p14:cNvPr>
                  <p14:cNvContentPartPr/>
                  <p14:nvPr/>
                </p14:nvContentPartPr>
                <p14:xfrm>
                  <a:off x="3459567" y="2974664"/>
                  <a:ext cx="200160" cy="735480"/>
                </p14:xfrm>
              </p:contentPart>
            </mc:Choice>
            <mc:Fallback>
              <p:pic>
                <p:nvPicPr>
                  <p:cNvPr id="67" name="筆跡 66">
                    <a:extLst>
                      <a:ext uri="{FF2B5EF4-FFF2-40B4-BE49-F238E27FC236}">
                        <a16:creationId xmlns:a16="http://schemas.microsoft.com/office/drawing/2014/main" id="{209EE4E9-3C99-43AC-B363-6A5AE0DB12D0}"/>
                      </a:ext>
                    </a:extLst>
                  </p:cNvPr>
                  <p:cNvPicPr/>
                  <p:nvPr/>
                </p:nvPicPr>
                <p:blipFill>
                  <a:blip r:embed="rId55"/>
                  <a:stretch>
                    <a:fillRect/>
                  </a:stretch>
                </p:blipFill>
                <p:spPr>
                  <a:xfrm>
                    <a:off x="3444540" y="2960290"/>
                    <a:ext cx="229613" cy="764827"/>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8" name="筆跡 67">
                    <a:extLst>
                      <a:ext uri="{FF2B5EF4-FFF2-40B4-BE49-F238E27FC236}">
                        <a16:creationId xmlns:a16="http://schemas.microsoft.com/office/drawing/2014/main" id="{496A89DF-767A-4869-ABA8-756AEBDFC543}"/>
                      </a:ext>
                    </a:extLst>
                  </p14:cNvPr>
                  <p14:cNvContentPartPr/>
                  <p14:nvPr/>
                </p14:nvContentPartPr>
                <p14:xfrm>
                  <a:off x="3593127" y="2981144"/>
                  <a:ext cx="117000" cy="118080"/>
                </p14:xfrm>
              </p:contentPart>
            </mc:Choice>
            <mc:Fallback>
              <p:pic>
                <p:nvPicPr>
                  <p:cNvPr id="68" name="筆跡 67">
                    <a:extLst>
                      <a:ext uri="{FF2B5EF4-FFF2-40B4-BE49-F238E27FC236}">
                        <a16:creationId xmlns:a16="http://schemas.microsoft.com/office/drawing/2014/main" id="{496A89DF-767A-4869-ABA8-756AEBDFC543}"/>
                      </a:ext>
                    </a:extLst>
                  </p:cNvPr>
                  <p:cNvPicPr/>
                  <p:nvPr/>
                </p:nvPicPr>
                <p:blipFill>
                  <a:blip r:embed="rId57"/>
                  <a:stretch>
                    <a:fillRect/>
                  </a:stretch>
                </p:blipFill>
                <p:spPr>
                  <a:xfrm>
                    <a:off x="3578127" y="2966159"/>
                    <a:ext cx="146400" cy="147450"/>
                  </a:xfrm>
                  <a:prstGeom prst="rect">
                    <a:avLst/>
                  </a:prstGeom>
                </p:spPr>
              </p:pic>
            </mc:Fallback>
          </mc:AlternateContent>
        </p:grpSp>
        <p:grpSp>
          <p:nvGrpSpPr>
            <p:cNvPr id="78" name="群組 77">
              <a:extLst>
                <a:ext uri="{FF2B5EF4-FFF2-40B4-BE49-F238E27FC236}">
                  <a16:creationId xmlns:a16="http://schemas.microsoft.com/office/drawing/2014/main" id="{BEC1A6BB-92FC-4229-B4E6-7752EA9F33BA}"/>
                </a:ext>
              </a:extLst>
            </p:cNvPr>
            <p:cNvGrpSpPr/>
            <p:nvPr/>
          </p:nvGrpSpPr>
          <p:grpSpPr>
            <a:xfrm>
              <a:off x="641847" y="3182384"/>
              <a:ext cx="449640" cy="840600"/>
              <a:chOff x="641847" y="3182384"/>
              <a:chExt cx="449640" cy="840600"/>
            </a:xfrm>
          </p:grpSpPr>
          <mc:AlternateContent xmlns:mc="http://schemas.openxmlformats.org/markup-compatibility/2006">
            <mc:Choice xmlns:p14="http://schemas.microsoft.com/office/powerpoint/2010/main" Requires="p14">
              <p:contentPart p14:bwMode="auto" r:id="rId58">
                <p14:nvContentPartPr>
                  <p14:cNvPr id="69" name="筆跡 68">
                    <a:extLst>
                      <a:ext uri="{FF2B5EF4-FFF2-40B4-BE49-F238E27FC236}">
                        <a16:creationId xmlns:a16="http://schemas.microsoft.com/office/drawing/2014/main" id="{3C1B3D6C-5E10-4D8D-B488-453EE99DA05D}"/>
                      </a:ext>
                    </a:extLst>
                  </p14:cNvPr>
                  <p14:cNvContentPartPr/>
                  <p14:nvPr/>
                </p14:nvContentPartPr>
                <p14:xfrm>
                  <a:off x="641847" y="3182384"/>
                  <a:ext cx="394200" cy="29880"/>
                </p14:xfrm>
              </p:contentPart>
            </mc:Choice>
            <mc:Fallback>
              <p:pic>
                <p:nvPicPr>
                  <p:cNvPr id="69" name="筆跡 68">
                    <a:extLst>
                      <a:ext uri="{FF2B5EF4-FFF2-40B4-BE49-F238E27FC236}">
                        <a16:creationId xmlns:a16="http://schemas.microsoft.com/office/drawing/2014/main" id="{3C1B3D6C-5E10-4D8D-B488-453EE99DA05D}"/>
                      </a:ext>
                    </a:extLst>
                  </p:cNvPr>
                  <p:cNvPicPr/>
                  <p:nvPr/>
                </p:nvPicPr>
                <p:blipFill>
                  <a:blip r:embed="rId59"/>
                  <a:stretch>
                    <a:fillRect/>
                  </a:stretch>
                </p:blipFill>
                <p:spPr>
                  <a:xfrm>
                    <a:off x="626801" y="3167444"/>
                    <a:ext cx="423690" cy="59162"/>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70" name="筆跡 69">
                    <a:extLst>
                      <a:ext uri="{FF2B5EF4-FFF2-40B4-BE49-F238E27FC236}">
                        <a16:creationId xmlns:a16="http://schemas.microsoft.com/office/drawing/2014/main" id="{2759642B-5F75-4C85-A3C8-FB043CD8DB6F}"/>
                      </a:ext>
                    </a:extLst>
                  </p14:cNvPr>
                  <p14:cNvContentPartPr/>
                  <p14:nvPr/>
                </p14:nvContentPartPr>
                <p14:xfrm>
                  <a:off x="658407" y="3258344"/>
                  <a:ext cx="365400" cy="374400"/>
                </p14:xfrm>
              </p:contentPart>
            </mc:Choice>
            <mc:Fallback>
              <p:pic>
                <p:nvPicPr>
                  <p:cNvPr id="70" name="筆跡 69">
                    <a:extLst>
                      <a:ext uri="{FF2B5EF4-FFF2-40B4-BE49-F238E27FC236}">
                        <a16:creationId xmlns:a16="http://schemas.microsoft.com/office/drawing/2014/main" id="{2759642B-5F75-4C85-A3C8-FB043CD8DB6F}"/>
                      </a:ext>
                    </a:extLst>
                  </p:cNvPr>
                  <p:cNvPicPr/>
                  <p:nvPr/>
                </p:nvPicPr>
                <p:blipFill>
                  <a:blip r:embed="rId61"/>
                  <a:stretch>
                    <a:fillRect/>
                  </a:stretch>
                </p:blipFill>
                <p:spPr>
                  <a:xfrm>
                    <a:off x="643358" y="3243368"/>
                    <a:ext cx="394897" cy="403753"/>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71" name="筆跡 70">
                    <a:extLst>
                      <a:ext uri="{FF2B5EF4-FFF2-40B4-BE49-F238E27FC236}">
                        <a16:creationId xmlns:a16="http://schemas.microsoft.com/office/drawing/2014/main" id="{11E73297-1CCB-4E19-8B1A-3910C94F573E}"/>
                      </a:ext>
                    </a:extLst>
                  </p14:cNvPr>
                  <p14:cNvContentPartPr/>
                  <p14:nvPr/>
                </p14:nvContentPartPr>
                <p14:xfrm>
                  <a:off x="670647" y="3878624"/>
                  <a:ext cx="113040" cy="136440"/>
                </p14:xfrm>
              </p:contentPart>
            </mc:Choice>
            <mc:Fallback>
              <p:pic>
                <p:nvPicPr>
                  <p:cNvPr id="71" name="筆跡 70">
                    <a:extLst>
                      <a:ext uri="{FF2B5EF4-FFF2-40B4-BE49-F238E27FC236}">
                        <a16:creationId xmlns:a16="http://schemas.microsoft.com/office/drawing/2014/main" id="{11E73297-1CCB-4E19-8B1A-3910C94F573E}"/>
                      </a:ext>
                    </a:extLst>
                  </p:cNvPr>
                  <p:cNvPicPr/>
                  <p:nvPr/>
                </p:nvPicPr>
                <p:blipFill>
                  <a:blip r:embed="rId63"/>
                  <a:stretch>
                    <a:fillRect/>
                  </a:stretch>
                </p:blipFill>
                <p:spPr>
                  <a:xfrm>
                    <a:off x="655615" y="3863663"/>
                    <a:ext cx="142503" cy="165763"/>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2" name="筆跡 71">
                    <a:extLst>
                      <a:ext uri="{FF2B5EF4-FFF2-40B4-BE49-F238E27FC236}">
                        <a16:creationId xmlns:a16="http://schemas.microsoft.com/office/drawing/2014/main" id="{9D14A3AC-8C3F-40E3-9F75-B666CF63B894}"/>
                      </a:ext>
                    </a:extLst>
                  </p14:cNvPr>
                  <p14:cNvContentPartPr/>
                  <p14:nvPr/>
                </p14:nvContentPartPr>
                <p14:xfrm>
                  <a:off x="717807" y="3764504"/>
                  <a:ext cx="30960" cy="360"/>
                </p14:xfrm>
              </p:contentPart>
            </mc:Choice>
            <mc:Fallback>
              <p:pic>
                <p:nvPicPr>
                  <p:cNvPr id="72" name="筆跡 71">
                    <a:extLst>
                      <a:ext uri="{FF2B5EF4-FFF2-40B4-BE49-F238E27FC236}">
                        <a16:creationId xmlns:a16="http://schemas.microsoft.com/office/drawing/2014/main" id="{9D14A3AC-8C3F-40E3-9F75-B666CF63B894}"/>
                      </a:ext>
                    </a:extLst>
                  </p:cNvPr>
                  <p:cNvPicPr/>
                  <p:nvPr/>
                </p:nvPicPr>
                <p:blipFill>
                  <a:blip r:embed="rId65"/>
                  <a:stretch>
                    <a:fillRect/>
                  </a:stretch>
                </p:blipFill>
                <p:spPr>
                  <a:xfrm>
                    <a:off x="702922" y="3755504"/>
                    <a:ext cx="60134"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73" name="筆跡 72">
                    <a:extLst>
                      <a:ext uri="{FF2B5EF4-FFF2-40B4-BE49-F238E27FC236}">
                        <a16:creationId xmlns:a16="http://schemas.microsoft.com/office/drawing/2014/main" id="{8FF34E78-6A5C-447D-AA0A-F79C95DF9BF3}"/>
                      </a:ext>
                    </a:extLst>
                  </p14:cNvPr>
                  <p14:cNvContentPartPr/>
                  <p14:nvPr/>
                </p14:nvContentPartPr>
                <p14:xfrm>
                  <a:off x="717807" y="3764504"/>
                  <a:ext cx="360" cy="360"/>
                </p14:xfrm>
              </p:contentPart>
            </mc:Choice>
            <mc:Fallback>
              <p:pic>
                <p:nvPicPr>
                  <p:cNvPr id="73" name="筆跡 72">
                    <a:extLst>
                      <a:ext uri="{FF2B5EF4-FFF2-40B4-BE49-F238E27FC236}">
                        <a16:creationId xmlns:a16="http://schemas.microsoft.com/office/drawing/2014/main" id="{8FF34E78-6A5C-447D-AA0A-F79C95DF9BF3}"/>
                      </a:ext>
                    </a:extLst>
                  </p:cNvPr>
                  <p:cNvPicPr/>
                  <p:nvPr/>
                </p:nvPicPr>
                <p:blipFill>
                  <a:blip r:embed="rId67"/>
                  <a:stretch>
                    <a:fillRect/>
                  </a:stretch>
                </p:blipFill>
                <p:spPr>
                  <a:xfrm>
                    <a:off x="708807" y="375550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74" name="筆跡 73">
                    <a:extLst>
                      <a:ext uri="{FF2B5EF4-FFF2-40B4-BE49-F238E27FC236}">
                        <a16:creationId xmlns:a16="http://schemas.microsoft.com/office/drawing/2014/main" id="{CCC2FD75-C0E7-43B9-9B5D-FEF21F9B4C0E}"/>
                      </a:ext>
                    </a:extLst>
                  </p14:cNvPr>
                  <p14:cNvContentPartPr/>
                  <p14:nvPr/>
                </p14:nvContentPartPr>
                <p14:xfrm>
                  <a:off x="717807" y="3764504"/>
                  <a:ext cx="232200" cy="90720"/>
                </p14:xfrm>
              </p:contentPart>
            </mc:Choice>
            <mc:Fallback>
              <p:pic>
                <p:nvPicPr>
                  <p:cNvPr id="74" name="筆跡 73">
                    <a:extLst>
                      <a:ext uri="{FF2B5EF4-FFF2-40B4-BE49-F238E27FC236}">
                        <a16:creationId xmlns:a16="http://schemas.microsoft.com/office/drawing/2014/main" id="{CCC2FD75-C0E7-43B9-9B5D-FEF21F9B4C0E}"/>
                      </a:ext>
                    </a:extLst>
                  </p:cNvPr>
                  <p:cNvPicPr/>
                  <p:nvPr/>
                </p:nvPicPr>
                <p:blipFill>
                  <a:blip r:embed="rId69"/>
                  <a:stretch>
                    <a:fillRect/>
                  </a:stretch>
                </p:blipFill>
                <p:spPr>
                  <a:xfrm>
                    <a:off x="702768" y="3749583"/>
                    <a:ext cx="261676" cy="119965"/>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75" name="筆跡 74">
                    <a:extLst>
                      <a:ext uri="{FF2B5EF4-FFF2-40B4-BE49-F238E27FC236}">
                        <a16:creationId xmlns:a16="http://schemas.microsoft.com/office/drawing/2014/main" id="{4FD8F02F-D929-49D2-858F-342FBA972EBA}"/>
                      </a:ext>
                    </a:extLst>
                  </p14:cNvPr>
                  <p14:cNvContentPartPr/>
                  <p14:nvPr/>
                </p14:nvContentPartPr>
                <p14:xfrm>
                  <a:off x="836607" y="3951344"/>
                  <a:ext cx="115200" cy="2520"/>
                </p14:xfrm>
              </p:contentPart>
            </mc:Choice>
            <mc:Fallback>
              <p:pic>
                <p:nvPicPr>
                  <p:cNvPr id="75" name="筆跡 74">
                    <a:extLst>
                      <a:ext uri="{FF2B5EF4-FFF2-40B4-BE49-F238E27FC236}">
                        <a16:creationId xmlns:a16="http://schemas.microsoft.com/office/drawing/2014/main" id="{4FD8F02F-D929-49D2-858F-342FBA972EBA}"/>
                      </a:ext>
                    </a:extLst>
                  </p:cNvPr>
                  <p:cNvPicPr/>
                  <p:nvPr/>
                </p:nvPicPr>
                <p:blipFill>
                  <a:blip r:embed="rId71"/>
                  <a:stretch>
                    <a:fillRect/>
                  </a:stretch>
                </p:blipFill>
                <p:spPr>
                  <a:xfrm>
                    <a:off x="821607" y="3938744"/>
                    <a:ext cx="144600" cy="27216"/>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6" name="筆跡 75">
                    <a:extLst>
                      <a:ext uri="{FF2B5EF4-FFF2-40B4-BE49-F238E27FC236}">
                        <a16:creationId xmlns:a16="http://schemas.microsoft.com/office/drawing/2014/main" id="{2F4239F9-6008-4A6E-AE90-7B6011A28B66}"/>
                      </a:ext>
                    </a:extLst>
                  </p14:cNvPr>
                  <p14:cNvContentPartPr/>
                  <p14:nvPr/>
                </p14:nvContentPartPr>
                <p14:xfrm>
                  <a:off x="1088967" y="3829304"/>
                  <a:ext cx="2520" cy="193680"/>
                </p14:xfrm>
              </p:contentPart>
            </mc:Choice>
            <mc:Fallback>
              <p:pic>
                <p:nvPicPr>
                  <p:cNvPr id="76" name="筆跡 75">
                    <a:extLst>
                      <a:ext uri="{FF2B5EF4-FFF2-40B4-BE49-F238E27FC236}">
                        <a16:creationId xmlns:a16="http://schemas.microsoft.com/office/drawing/2014/main" id="{2F4239F9-6008-4A6E-AE90-7B6011A28B66}"/>
                      </a:ext>
                    </a:extLst>
                  </p:cNvPr>
                  <p:cNvPicPr/>
                  <p:nvPr/>
                </p:nvPicPr>
                <p:blipFill>
                  <a:blip r:embed="rId73"/>
                  <a:stretch>
                    <a:fillRect/>
                  </a:stretch>
                </p:blipFill>
                <p:spPr>
                  <a:xfrm>
                    <a:off x="1073217" y="3814913"/>
                    <a:ext cx="33390" cy="223062"/>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4">
              <p14:nvContentPartPr>
                <p14:cNvPr id="77" name="筆跡 76">
                  <a:extLst>
                    <a:ext uri="{FF2B5EF4-FFF2-40B4-BE49-F238E27FC236}">
                      <a16:creationId xmlns:a16="http://schemas.microsoft.com/office/drawing/2014/main" id="{19412D45-7044-4F70-9A9A-7DF7B3DF1278}"/>
                    </a:ext>
                  </a:extLst>
                </p14:cNvPr>
                <p14:cNvContentPartPr/>
                <p14:nvPr/>
              </p14:nvContentPartPr>
              <p14:xfrm>
                <a:off x="789447" y="2833184"/>
                <a:ext cx="176760" cy="173520"/>
              </p14:xfrm>
            </p:contentPart>
          </mc:Choice>
          <mc:Fallback>
            <p:pic>
              <p:nvPicPr>
                <p:cNvPr id="77" name="筆跡 76">
                  <a:extLst>
                    <a:ext uri="{FF2B5EF4-FFF2-40B4-BE49-F238E27FC236}">
                      <a16:creationId xmlns:a16="http://schemas.microsoft.com/office/drawing/2014/main" id="{19412D45-7044-4F70-9A9A-7DF7B3DF1278}"/>
                    </a:ext>
                  </a:extLst>
                </p:cNvPr>
                <p:cNvPicPr/>
                <p:nvPr/>
              </p:nvPicPr>
              <p:blipFill>
                <a:blip r:embed="rId75"/>
                <a:stretch>
                  <a:fillRect/>
                </a:stretch>
              </p:blipFill>
              <p:spPr>
                <a:xfrm>
                  <a:off x="774416" y="2818225"/>
                  <a:ext cx="206220" cy="202839"/>
                </a:xfrm>
                <a:prstGeom prst="rect">
                  <a:avLst/>
                </a:prstGeom>
              </p:spPr>
            </p:pic>
          </mc:Fallback>
        </mc:AlternateContent>
        <p:grpSp>
          <p:nvGrpSpPr>
            <p:cNvPr id="90" name="群組 89">
              <a:extLst>
                <a:ext uri="{FF2B5EF4-FFF2-40B4-BE49-F238E27FC236}">
                  <a16:creationId xmlns:a16="http://schemas.microsoft.com/office/drawing/2014/main" id="{E0ACF184-9404-4988-97EC-4A617303E522}"/>
                </a:ext>
              </a:extLst>
            </p:cNvPr>
            <p:cNvGrpSpPr/>
            <p:nvPr/>
          </p:nvGrpSpPr>
          <p:grpSpPr>
            <a:xfrm>
              <a:off x="4119807" y="1876304"/>
              <a:ext cx="1039320" cy="258840"/>
              <a:chOff x="4119807" y="1876304"/>
              <a:chExt cx="1039320" cy="258840"/>
            </a:xfrm>
          </p:grpSpPr>
          <mc:AlternateContent xmlns:mc="http://schemas.openxmlformats.org/markup-compatibility/2006">
            <mc:Choice xmlns:p14="http://schemas.microsoft.com/office/powerpoint/2010/main" Requires="p14">
              <p:contentPart p14:bwMode="auto" r:id="rId76">
                <p14:nvContentPartPr>
                  <p14:cNvPr id="81" name="筆跡 80">
                    <a:extLst>
                      <a:ext uri="{FF2B5EF4-FFF2-40B4-BE49-F238E27FC236}">
                        <a16:creationId xmlns:a16="http://schemas.microsoft.com/office/drawing/2014/main" id="{A4F85483-BDB3-461C-822F-3556FCB19A07}"/>
                      </a:ext>
                    </a:extLst>
                  </p14:cNvPr>
                  <p14:cNvContentPartPr/>
                  <p14:nvPr/>
                </p14:nvContentPartPr>
                <p14:xfrm>
                  <a:off x="4119807" y="1947944"/>
                  <a:ext cx="995040" cy="46800"/>
                </p14:xfrm>
              </p:contentPart>
            </mc:Choice>
            <mc:Fallback>
              <p:pic>
                <p:nvPicPr>
                  <p:cNvPr id="81" name="筆跡 80">
                    <a:extLst>
                      <a:ext uri="{FF2B5EF4-FFF2-40B4-BE49-F238E27FC236}">
                        <a16:creationId xmlns:a16="http://schemas.microsoft.com/office/drawing/2014/main" id="{A4F85483-BDB3-461C-822F-3556FCB19A07}"/>
                      </a:ext>
                    </a:extLst>
                  </p:cNvPr>
                  <p:cNvPicPr/>
                  <p:nvPr/>
                </p:nvPicPr>
                <p:blipFill>
                  <a:blip r:embed="rId77"/>
                  <a:stretch>
                    <a:fillRect/>
                  </a:stretch>
                </p:blipFill>
                <p:spPr>
                  <a:xfrm>
                    <a:off x="4104758" y="1932944"/>
                    <a:ext cx="1024536" cy="76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82" name="筆跡 81">
                    <a:extLst>
                      <a:ext uri="{FF2B5EF4-FFF2-40B4-BE49-F238E27FC236}">
                        <a16:creationId xmlns:a16="http://schemas.microsoft.com/office/drawing/2014/main" id="{079ECE7F-F83F-4647-9EF9-2669DC12B43D}"/>
                      </a:ext>
                    </a:extLst>
                  </p14:cNvPr>
                  <p14:cNvContentPartPr/>
                  <p14:nvPr/>
                </p14:nvContentPartPr>
                <p14:xfrm>
                  <a:off x="5040687" y="1876304"/>
                  <a:ext cx="118440" cy="258840"/>
                </p14:xfrm>
              </p:contentPart>
            </mc:Choice>
            <mc:Fallback>
              <p:pic>
                <p:nvPicPr>
                  <p:cNvPr id="82" name="筆跡 81">
                    <a:extLst>
                      <a:ext uri="{FF2B5EF4-FFF2-40B4-BE49-F238E27FC236}">
                        <a16:creationId xmlns:a16="http://schemas.microsoft.com/office/drawing/2014/main" id="{079ECE7F-F83F-4647-9EF9-2669DC12B43D}"/>
                      </a:ext>
                    </a:extLst>
                  </p:cNvPr>
                  <p:cNvPicPr/>
                  <p:nvPr/>
                </p:nvPicPr>
                <p:blipFill>
                  <a:blip r:embed="rId79"/>
                  <a:stretch>
                    <a:fillRect/>
                  </a:stretch>
                </p:blipFill>
                <p:spPr>
                  <a:xfrm>
                    <a:off x="5025657" y="1861359"/>
                    <a:ext cx="147900" cy="288131"/>
                  </a:xfrm>
                  <a:prstGeom prst="rect">
                    <a:avLst/>
                  </a:prstGeom>
                </p:spPr>
              </p:pic>
            </mc:Fallback>
          </mc:AlternateContent>
        </p:grpSp>
        <p:grpSp>
          <p:nvGrpSpPr>
            <p:cNvPr id="89" name="群組 88">
              <a:extLst>
                <a:ext uri="{FF2B5EF4-FFF2-40B4-BE49-F238E27FC236}">
                  <a16:creationId xmlns:a16="http://schemas.microsoft.com/office/drawing/2014/main" id="{74BE3D52-88E7-4D60-AE30-0F8B1ECB05F0}"/>
                </a:ext>
              </a:extLst>
            </p:cNvPr>
            <p:cNvGrpSpPr/>
            <p:nvPr/>
          </p:nvGrpSpPr>
          <p:grpSpPr>
            <a:xfrm>
              <a:off x="4419327" y="1379864"/>
              <a:ext cx="847440" cy="342360"/>
              <a:chOff x="4419327" y="1379864"/>
              <a:chExt cx="847440" cy="342360"/>
            </a:xfrm>
          </p:grpSpPr>
          <mc:AlternateContent xmlns:mc="http://schemas.openxmlformats.org/markup-compatibility/2006">
            <mc:Choice xmlns:p14="http://schemas.microsoft.com/office/powerpoint/2010/main" Requires="p14">
              <p:contentPart p14:bwMode="auto" r:id="rId80">
                <p14:nvContentPartPr>
                  <p14:cNvPr id="83" name="筆跡 82">
                    <a:extLst>
                      <a:ext uri="{FF2B5EF4-FFF2-40B4-BE49-F238E27FC236}">
                        <a16:creationId xmlns:a16="http://schemas.microsoft.com/office/drawing/2014/main" id="{2CAFCF3A-43D5-4A2C-8228-1C1BD6B6C230}"/>
                      </a:ext>
                    </a:extLst>
                  </p14:cNvPr>
                  <p14:cNvContentPartPr/>
                  <p14:nvPr/>
                </p14:nvContentPartPr>
                <p14:xfrm>
                  <a:off x="4419327" y="1389584"/>
                  <a:ext cx="244440" cy="23400"/>
                </p14:xfrm>
              </p:contentPart>
            </mc:Choice>
            <mc:Fallback>
              <p:pic>
                <p:nvPicPr>
                  <p:cNvPr id="83" name="筆跡 82">
                    <a:extLst>
                      <a:ext uri="{FF2B5EF4-FFF2-40B4-BE49-F238E27FC236}">
                        <a16:creationId xmlns:a16="http://schemas.microsoft.com/office/drawing/2014/main" id="{2CAFCF3A-43D5-4A2C-8228-1C1BD6B6C230}"/>
                      </a:ext>
                    </a:extLst>
                  </p:cNvPr>
                  <p:cNvPicPr/>
                  <p:nvPr/>
                </p:nvPicPr>
                <p:blipFill>
                  <a:blip r:embed="rId81"/>
                  <a:stretch>
                    <a:fillRect/>
                  </a:stretch>
                </p:blipFill>
                <p:spPr>
                  <a:xfrm>
                    <a:off x="4404275" y="1374959"/>
                    <a:ext cx="273941" cy="52065"/>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84" name="筆跡 83">
                    <a:extLst>
                      <a:ext uri="{FF2B5EF4-FFF2-40B4-BE49-F238E27FC236}">
                        <a16:creationId xmlns:a16="http://schemas.microsoft.com/office/drawing/2014/main" id="{715B1761-F597-4A22-86B2-EF79271F3840}"/>
                      </a:ext>
                    </a:extLst>
                  </p14:cNvPr>
                  <p14:cNvContentPartPr/>
                  <p14:nvPr/>
                </p14:nvContentPartPr>
                <p14:xfrm>
                  <a:off x="4480887" y="1402184"/>
                  <a:ext cx="158400" cy="320040"/>
                </p14:xfrm>
              </p:contentPart>
            </mc:Choice>
            <mc:Fallback>
              <p:pic>
                <p:nvPicPr>
                  <p:cNvPr id="84" name="筆跡 83">
                    <a:extLst>
                      <a:ext uri="{FF2B5EF4-FFF2-40B4-BE49-F238E27FC236}">
                        <a16:creationId xmlns:a16="http://schemas.microsoft.com/office/drawing/2014/main" id="{715B1761-F597-4A22-86B2-EF79271F3840}"/>
                      </a:ext>
                    </a:extLst>
                  </p:cNvPr>
                  <p:cNvPicPr/>
                  <p:nvPr/>
                </p:nvPicPr>
                <p:blipFill>
                  <a:blip r:embed="rId83"/>
                  <a:stretch>
                    <a:fillRect/>
                  </a:stretch>
                </p:blipFill>
                <p:spPr>
                  <a:xfrm>
                    <a:off x="4465830" y="1387229"/>
                    <a:ext cx="187912" cy="349352"/>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5" name="筆跡 84">
                    <a:extLst>
                      <a:ext uri="{FF2B5EF4-FFF2-40B4-BE49-F238E27FC236}">
                        <a16:creationId xmlns:a16="http://schemas.microsoft.com/office/drawing/2014/main" id="{9E2726EF-0D34-4E66-B9B2-67B1A6C6A6F3}"/>
                      </a:ext>
                    </a:extLst>
                  </p14:cNvPr>
                  <p14:cNvContentPartPr/>
                  <p14:nvPr/>
                </p14:nvContentPartPr>
                <p14:xfrm>
                  <a:off x="4517967" y="1559504"/>
                  <a:ext cx="168480" cy="21600"/>
                </p14:xfrm>
              </p:contentPart>
            </mc:Choice>
            <mc:Fallback>
              <p:pic>
                <p:nvPicPr>
                  <p:cNvPr id="85" name="筆跡 84">
                    <a:extLst>
                      <a:ext uri="{FF2B5EF4-FFF2-40B4-BE49-F238E27FC236}">
                        <a16:creationId xmlns:a16="http://schemas.microsoft.com/office/drawing/2014/main" id="{9E2726EF-0D34-4E66-B9B2-67B1A6C6A6F3}"/>
                      </a:ext>
                    </a:extLst>
                  </p:cNvPr>
                  <p:cNvPicPr/>
                  <p:nvPr/>
                </p:nvPicPr>
                <p:blipFill>
                  <a:blip r:embed="rId85"/>
                  <a:stretch>
                    <a:fillRect/>
                  </a:stretch>
                </p:blipFill>
                <p:spPr>
                  <a:xfrm>
                    <a:off x="4502924" y="1544504"/>
                    <a:ext cx="197964" cy="51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6" name="筆跡 85">
                    <a:extLst>
                      <a:ext uri="{FF2B5EF4-FFF2-40B4-BE49-F238E27FC236}">
                        <a16:creationId xmlns:a16="http://schemas.microsoft.com/office/drawing/2014/main" id="{9A99DEC7-E781-44F8-A5D4-C8CEA2D654FA}"/>
                      </a:ext>
                    </a:extLst>
                  </p14:cNvPr>
                  <p14:cNvContentPartPr/>
                  <p14:nvPr/>
                </p14:nvContentPartPr>
                <p14:xfrm>
                  <a:off x="4759527" y="1389224"/>
                  <a:ext cx="141840" cy="294480"/>
                </p14:xfrm>
              </p:contentPart>
            </mc:Choice>
            <mc:Fallback>
              <p:pic>
                <p:nvPicPr>
                  <p:cNvPr id="86" name="筆跡 85">
                    <a:extLst>
                      <a:ext uri="{FF2B5EF4-FFF2-40B4-BE49-F238E27FC236}">
                        <a16:creationId xmlns:a16="http://schemas.microsoft.com/office/drawing/2014/main" id="{9A99DEC7-E781-44F8-A5D4-C8CEA2D654FA}"/>
                      </a:ext>
                    </a:extLst>
                  </p:cNvPr>
                  <p:cNvPicPr/>
                  <p:nvPr/>
                </p:nvPicPr>
                <p:blipFill>
                  <a:blip r:embed="rId87"/>
                  <a:stretch>
                    <a:fillRect/>
                  </a:stretch>
                </p:blipFill>
                <p:spPr>
                  <a:xfrm>
                    <a:off x="4745103" y="1374261"/>
                    <a:ext cx="171290" cy="323808"/>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7" name="筆跡 86">
                    <a:extLst>
                      <a:ext uri="{FF2B5EF4-FFF2-40B4-BE49-F238E27FC236}">
                        <a16:creationId xmlns:a16="http://schemas.microsoft.com/office/drawing/2014/main" id="{3755A298-682B-4509-BC90-8B141C99E51B}"/>
                      </a:ext>
                    </a:extLst>
                  </p14:cNvPr>
                  <p14:cNvContentPartPr/>
                  <p14:nvPr/>
                </p14:nvContentPartPr>
                <p14:xfrm>
                  <a:off x="4987407" y="1534304"/>
                  <a:ext cx="14760" cy="2520"/>
                </p14:xfrm>
              </p:contentPart>
            </mc:Choice>
            <mc:Fallback>
              <p:pic>
                <p:nvPicPr>
                  <p:cNvPr id="87" name="筆跡 86">
                    <a:extLst>
                      <a:ext uri="{FF2B5EF4-FFF2-40B4-BE49-F238E27FC236}">
                        <a16:creationId xmlns:a16="http://schemas.microsoft.com/office/drawing/2014/main" id="{3755A298-682B-4509-BC90-8B141C99E51B}"/>
                      </a:ext>
                    </a:extLst>
                  </p:cNvPr>
                  <p:cNvPicPr/>
                  <p:nvPr/>
                </p:nvPicPr>
                <p:blipFill>
                  <a:blip r:embed="rId89"/>
                  <a:stretch>
                    <a:fillRect/>
                  </a:stretch>
                </p:blipFill>
                <p:spPr>
                  <a:xfrm>
                    <a:off x="4972647" y="1521704"/>
                    <a:ext cx="43690" cy="27216"/>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8" name="筆跡 87">
                    <a:extLst>
                      <a:ext uri="{FF2B5EF4-FFF2-40B4-BE49-F238E27FC236}">
                        <a16:creationId xmlns:a16="http://schemas.microsoft.com/office/drawing/2014/main" id="{106C0994-E3EE-4467-8508-89571E23325B}"/>
                      </a:ext>
                    </a:extLst>
                  </p14:cNvPr>
                  <p14:cNvContentPartPr/>
                  <p14:nvPr/>
                </p14:nvContentPartPr>
                <p14:xfrm>
                  <a:off x="5163807" y="1379864"/>
                  <a:ext cx="102960" cy="301680"/>
                </p14:xfrm>
              </p:contentPart>
            </mc:Choice>
            <mc:Fallback>
              <p:pic>
                <p:nvPicPr>
                  <p:cNvPr id="88" name="筆跡 87">
                    <a:extLst>
                      <a:ext uri="{FF2B5EF4-FFF2-40B4-BE49-F238E27FC236}">
                        <a16:creationId xmlns:a16="http://schemas.microsoft.com/office/drawing/2014/main" id="{106C0994-E3EE-4467-8508-89571E23325B}"/>
                      </a:ext>
                    </a:extLst>
                  </p:cNvPr>
                  <p:cNvPicPr/>
                  <p:nvPr/>
                </p:nvPicPr>
                <p:blipFill>
                  <a:blip r:embed="rId91"/>
                  <a:stretch>
                    <a:fillRect/>
                  </a:stretch>
                </p:blipFill>
                <p:spPr>
                  <a:xfrm>
                    <a:off x="5148754" y="1364900"/>
                    <a:ext cx="132463" cy="331010"/>
                  </a:xfrm>
                  <a:prstGeom prst="rect">
                    <a:avLst/>
                  </a:prstGeom>
                </p:spPr>
              </p:pic>
            </mc:Fallback>
          </mc:AlternateContent>
        </p:grpSp>
        <p:grpSp>
          <p:nvGrpSpPr>
            <p:cNvPr id="115" name="群組 114">
              <a:extLst>
                <a:ext uri="{FF2B5EF4-FFF2-40B4-BE49-F238E27FC236}">
                  <a16:creationId xmlns:a16="http://schemas.microsoft.com/office/drawing/2014/main" id="{1BF90F9F-8060-41A0-ACAF-D0C591B7AC7B}"/>
                </a:ext>
              </a:extLst>
            </p:cNvPr>
            <p:cNvGrpSpPr/>
            <p:nvPr/>
          </p:nvGrpSpPr>
          <p:grpSpPr>
            <a:xfrm>
              <a:off x="5928447" y="1920224"/>
              <a:ext cx="374400" cy="290520"/>
              <a:chOff x="5928447" y="1920224"/>
              <a:chExt cx="374400" cy="290520"/>
            </a:xfrm>
          </p:grpSpPr>
          <mc:AlternateContent xmlns:mc="http://schemas.openxmlformats.org/markup-compatibility/2006">
            <mc:Choice xmlns:p14="http://schemas.microsoft.com/office/powerpoint/2010/main" Requires="p14">
              <p:contentPart p14:bwMode="auto" r:id="rId92">
                <p14:nvContentPartPr>
                  <p14:cNvPr id="91" name="筆跡 90">
                    <a:extLst>
                      <a:ext uri="{FF2B5EF4-FFF2-40B4-BE49-F238E27FC236}">
                        <a16:creationId xmlns:a16="http://schemas.microsoft.com/office/drawing/2014/main" id="{071C7FAA-3E60-4420-9134-0A481C771FCB}"/>
                      </a:ext>
                    </a:extLst>
                  </p14:cNvPr>
                  <p14:cNvContentPartPr/>
                  <p14:nvPr/>
                </p14:nvContentPartPr>
                <p14:xfrm>
                  <a:off x="5928447" y="1920224"/>
                  <a:ext cx="248400" cy="290520"/>
                </p14:xfrm>
              </p:contentPart>
            </mc:Choice>
            <mc:Fallback>
              <p:pic>
                <p:nvPicPr>
                  <p:cNvPr id="91" name="筆跡 90">
                    <a:extLst>
                      <a:ext uri="{FF2B5EF4-FFF2-40B4-BE49-F238E27FC236}">
                        <a16:creationId xmlns:a16="http://schemas.microsoft.com/office/drawing/2014/main" id="{071C7FAA-3E60-4420-9134-0A481C771FCB}"/>
                      </a:ext>
                    </a:extLst>
                  </p:cNvPr>
                  <p:cNvPicPr/>
                  <p:nvPr/>
                </p:nvPicPr>
                <p:blipFill>
                  <a:blip r:embed="rId93"/>
                  <a:stretch>
                    <a:fillRect/>
                  </a:stretch>
                </p:blipFill>
                <p:spPr>
                  <a:xfrm>
                    <a:off x="5914012" y="1905249"/>
                    <a:ext cx="277871" cy="319872"/>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92" name="筆跡 91">
                    <a:extLst>
                      <a:ext uri="{FF2B5EF4-FFF2-40B4-BE49-F238E27FC236}">
                        <a16:creationId xmlns:a16="http://schemas.microsoft.com/office/drawing/2014/main" id="{AD780730-33AF-4613-866D-D7F87E9488FD}"/>
                      </a:ext>
                    </a:extLst>
                  </p14:cNvPr>
                  <p14:cNvContentPartPr/>
                  <p14:nvPr/>
                </p14:nvContentPartPr>
                <p14:xfrm>
                  <a:off x="6275127" y="2093024"/>
                  <a:ext cx="27720" cy="27720"/>
                </p14:xfrm>
              </p:contentPart>
            </mc:Choice>
            <mc:Fallback>
              <p:pic>
                <p:nvPicPr>
                  <p:cNvPr id="92" name="筆跡 91">
                    <a:extLst>
                      <a:ext uri="{FF2B5EF4-FFF2-40B4-BE49-F238E27FC236}">
                        <a16:creationId xmlns:a16="http://schemas.microsoft.com/office/drawing/2014/main" id="{AD780730-33AF-4613-866D-D7F87E9488FD}"/>
                      </a:ext>
                    </a:extLst>
                  </p:cNvPr>
                  <p:cNvPicPr/>
                  <p:nvPr/>
                </p:nvPicPr>
                <p:blipFill>
                  <a:blip r:embed="rId95"/>
                  <a:stretch>
                    <a:fillRect/>
                  </a:stretch>
                </p:blipFill>
                <p:spPr>
                  <a:xfrm>
                    <a:off x="6260062" y="2078279"/>
                    <a:ext cx="57248" cy="56620"/>
                  </a:xfrm>
                  <a:prstGeom prst="rect">
                    <a:avLst/>
                  </a:prstGeom>
                </p:spPr>
              </p:pic>
            </mc:Fallback>
          </mc:AlternateContent>
        </p:grpSp>
        <p:grpSp>
          <p:nvGrpSpPr>
            <p:cNvPr id="114" name="群組 113">
              <a:extLst>
                <a:ext uri="{FF2B5EF4-FFF2-40B4-BE49-F238E27FC236}">
                  <a16:creationId xmlns:a16="http://schemas.microsoft.com/office/drawing/2014/main" id="{25E032C0-2EF3-4A6A-B816-D25EDBBB1D40}"/>
                </a:ext>
              </a:extLst>
            </p:cNvPr>
            <p:cNvGrpSpPr/>
            <p:nvPr/>
          </p:nvGrpSpPr>
          <p:grpSpPr>
            <a:xfrm>
              <a:off x="6610287" y="1758944"/>
              <a:ext cx="444600" cy="418680"/>
              <a:chOff x="6610287" y="1758944"/>
              <a:chExt cx="444600" cy="418680"/>
            </a:xfrm>
          </p:grpSpPr>
          <mc:AlternateContent xmlns:mc="http://schemas.openxmlformats.org/markup-compatibility/2006">
            <mc:Choice xmlns:p14="http://schemas.microsoft.com/office/powerpoint/2010/main" Requires="p14">
              <p:contentPart p14:bwMode="auto" r:id="rId96">
                <p14:nvContentPartPr>
                  <p14:cNvPr id="93" name="筆跡 92">
                    <a:extLst>
                      <a:ext uri="{FF2B5EF4-FFF2-40B4-BE49-F238E27FC236}">
                        <a16:creationId xmlns:a16="http://schemas.microsoft.com/office/drawing/2014/main" id="{B4931AA7-CDBE-4ADB-9F37-D2B5E3537A09}"/>
                      </a:ext>
                    </a:extLst>
                  </p14:cNvPr>
                  <p14:cNvContentPartPr/>
                  <p14:nvPr/>
                </p14:nvContentPartPr>
                <p14:xfrm>
                  <a:off x="6610287" y="1905824"/>
                  <a:ext cx="272160" cy="271800"/>
                </p14:xfrm>
              </p:contentPart>
            </mc:Choice>
            <mc:Fallback>
              <p:pic>
                <p:nvPicPr>
                  <p:cNvPr id="93" name="筆跡 92">
                    <a:extLst>
                      <a:ext uri="{FF2B5EF4-FFF2-40B4-BE49-F238E27FC236}">
                        <a16:creationId xmlns:a16="http://schemas.microsoft.com/office/drawing/2014/main" id="{B4931AA7-CDBE-4ADB-9F37-D2B5E3537A09}"/>
                      </a:ext>
                    </a:extLst>
                  </p:cNvPr>
                  <p:cNvPicPr/>
                  <p:nvPr/>
                </p:nvPicPr>
                <p:blipFill>
                  <a:blip r:embed="rId97"/>
                  <a:stretch>
                    <a:fillRect/>
                  </a:stretch>
                </p:blipFill>
                <p:spPr>
                  <a:xfrm>
                    <a:off x="6595836" y="1890857"/>
                    <a:ext cx="301664" cy="301135"/>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4" name="筆跡 93">
                    <a:extLst>
                      <a:ext uri="{FF2B5EF4-FFF2-40B4-BE49-F238E27FC236}">
                        <a16:creationId xmlns:a16="http://schemas.microsoft.com/office/drawing/2014/main" id="{49A5F7A7-B030-4CC0-A52B-B3CF315FE03B}"/>
                      </a:ext>
                    </a:extLst>
                  </p14:cNvPr>
                  <p14:cNvContentPartPr/>
                  <p14:nvPr/>
                </p14:nvContentPartPr>
                <p14:xfrm>
                  <a:off x="6952647" y="1758944"/>
                  <a:ext cx="102240" cy="143280"/>
                </p14:xfrm>
              </p:contentPart>
            </mc:Choice>
            <mc:Fallback>
              <p:pic>
                <p:nvPicPr>
                  <p:cNvPr id="94" name="筆跡 93">
                    <a:extLst>
                      <a:ext uri="{FF2B5EF4-FFF2-40B4-BE49-F238E27FC236}">
                        <a16:creationId xmlns:a16="http://schemas.microsoft.com/office/drawing/2014/main" id="{49A5F7A7-B030-4CC0-A52B-B3CF315FE03B}"/>
                      </a:ext>
                    </a:extLst>
                  </p:cNvPr>
                  <p:cNvPicPr/>
                  <p:nvPr/>
                </p:nvPicPr>
                <p:blipFill>
                  <a:blip r:embed="rId99"/>
                  <a:stretch>
                    <a:fillRect/>
                  </a:stretch>
                </p:blipFill>
                <p:spPr>
                  <a:xfrm>
                    <a:off x="6937612" y="1743957"/>
                    <a:ext cx="131709" cy="172655"/>
                  </a:xfrm>
                  <a:prstGeom prst="rect">
                    <a:avLst/>
                  </a:prstGeom>
                </p:spPr>
              </p:pic>
            </mc:Fallback>
          </mc:AlternateContent>
        </p:grpSp>
        <p:grpSp>
          <p:nvGrpSpPr>
            <p:cNvPr id="113" name="群組 112">
              <a:extLst>
                <a:ext uri="{FF2B5EF4-FFF2-40B4-BE49-F238E27FC236}">
                  <a16:creationId xmlns:a16="http://schemas.microsoft.com/office/drawing/2014/main" id="{9AB4E3F2-6C7D-4A91-B23D-B919EA5CDA6B}"/>
                </a:ext>
              </a:extLst>
            </p:cNvPr>
            <p:cNvGrpSpPr/>
            <p:nvPr/>
          </p:nvGrpSpPr>
          <p:grpSpPr>
            <a:xfrm>
              <a:off x="4357767" y="2895104"/>
              <a:ext cx="962280" cy="636480"/>
              <a:chOff x="4357767" y="2895104"/>
              <a:chExt cx="962280" cy="636480"/>
            </a:xfrm>
          </p:grpSpPr>
          <mc:AlternateContent xmlns:mc="http://schemas.openxmlformats.org/markup-compatibility/2006">
            <mc:Choice xmlns:p14="http://schemas.microsoft.com/office/powerpoint/2010/main" Requires="p14">
              <p:contentPart p14:bwMode="auto" r:id="rId100">
                <p14:nvContentPartPr>
                  <p14:cNvPr id="95" name="筆跡 94">
                    <a:extLst>
                      <a:ext uri="{FF2B5EF4-FFF2-40B4-BE49-F238E27FC236}">
                        <a16:creationId xmlns:a16="http://schemas.microsoft.com/office/drawing/2014/main" id="{8ADD8338-B5C4-482E-B46E-00CBD4D2BB76}"/>
                      </a:ext>
                    </a:extLst>
                  </p14:cNvPr>
                  <p14:cNvContentPartPr/>
                  <p14:nvPr/>
                </p14:nvContentPartPr>
                <p14:xfrm>
                  <a:off x="4357767" y="3384344"/>
                  <a:ext cx="757800" cy="60120"/>
                </p14:xfrm>
              </p:contentPart>
            </mc:Choice>
            <mc:Fallback>
              <p:pic>
                <p:nvPicPr>
                  <p:cNvPr id="95" name="筆跡 94">
                    <a:extLst>
                      <a:ext uri="{FF2B5EF4-FFF2-40B4-BE49-F238E27FC236}">
                        <a16:creationId xmlns:a16="http://schemas.microsoft.com/office/drawing/2014/main" id="{8ADD8338-B5C4-482E-B46E-00CBD4D2BB76}"/>
                      </a:ext>
                    </a:extLst>
                  </p:cNvPr>
                  <p:cNvPicPr/>
                  <p:nvPr/>
                </p:nvPicPr>
                <p:blipFill>
                  <a:blip r:embed="rId101"/>
                  <a:stretch>
                    <a:fillRect/>
                  </a:stretch>
                </p:blipFill>
                <p:spPr>
                  <a:xfrm>
                    <a:off x="4342719" y="3369463"/>
                    <a:ext cx="787293" cy="89287"/>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6" name="筆跡 95">
                    <a:extLst>
                      <a:ext uri="{FF2B5EF4-FFF2-40B4-BE49-F238E27FC236}">
                        <a16:creationId xmlns:a16="http://schemas.microsoft.com/office/drawing/2014/main" id="{47CCB26A-8FA4-4819-AFE5-B5FA39126DD2}"/>
                      </a:ext>
                    </a:extLst>
                  </p14:cNvPr>
                  <p14:cNvContentPartPr/>
                  <p14:nvPr/>
                </p14:nvContentPartPr>
                <p14:xfrm>
                  <a:off x="5015847" y="3352664"/>
                  <a:ext cx="120240" cy="178920"/>
                </p14:xfrm>
              </p:contentPart>
            </mc:Choice>
            <mc:Fallback>
              <p:pic>
                <p:nvPicPr>
                  <p:cNvPr id="96" name="筆跡 95">
                    <a:extLst>
                      <a:ext uri="{FF2B5EF4-FFF2-40B4-BE49-F238E27FC236}">
                        <a16:creationId xmlns:a16="http://schemas.microsoft.com/office/drawing/2014/main" id="{47CCB26A-8FA4-4819-AFE5-B5FA39126DD2}"/>
                      </a:ext>
                    </a:extLst>
                  </p:cNvPr>
                  <p:cNvPicPr/>
                  <p:nvPr/>
                </p:nvPicPr>
                <p:blipFill>
                  <a:blip r:embed="rId103"/>
                  <a:stretch>
                    <a:fillRect/>
                  </a:stretch>
                </p:blipFill>
                <p:spPr>
                  <a:xfrm>
                    <a:off x="5001418" y="3338303"/>
                    <a:ext cx="149699" cy="208241"/>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7" name="筆跡 96">
                    <a:extLst>
                      <a:ext uri="{FF2B5EF4-FFF2-40B4-BE49-F238E27FC236}">
                        <a16:creationId xmlns:a16="http://schemas.microsoft.com/office/drawing/2014/main" id="{943BEA87-FA6E-4024-9D1E-30668BA57F37}"/>
                      </a:ext>
                    </a:extLst>
                  </p14:cNvPr>
                  <p14:cNvContentPartPr/>
                  <p14:nvPr/>
                </p14:nvContentPartPr>
                <p14:xfrm>
                  <a:off x="4597527" y="2895104"/>
                  <a:ext cx="242280" cy="26640"/>
                </p14:xfrm>
              </p:contentPart>
            </mc:Choice>
            <mc:Fallback>
              <p:pic>
                <p:nvPicPr>
                  <p:cNvPr id="97" name="筆跡 96">
                    <a:extLst>
                      <a:ext uri="{FF2B5EF4-FFF2-40B4-BE49-F238E27FC236}">
                        <a16:creationId xmlns:a16="http://schemas.microsoft.com/office/drawing/2014/main" id="{943BEA87-FA6E-4024-9D1E-30668BA57F37}"/>
                      </a:ext>
                    </a:extLst>
                  </p:cNvPr>
                  <p:cNvPicPr/>
                  <p:nvPr/>
                </p:nvPicPr>
                <p:blipFill>
                  <a:blip r:embed="rId105"/>
                  <a:stretch>
                    <a:fillRect/>
                  </a:stretch>
                </p:blipFill>
                <p:spPr>
                  <a:xfrm>
                    <a:off x="4583098" y="2880304"/>
                    <a:ext cx="271738" cy="55648"/>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8" name="筆跡 97">
                    <a:extLst>
                      <a:ext uri="{FF2B5EF4-FFF2-40B4-BE49-F238E27FC236}">
                        <a16:creationId xmlns:a16="http://schemas.microsoft.com/office/drawing/2014/main" id="{1B39F69F-E20B-4A38-98AD-06742DC6C807}"/>
                      </a:ext>
                    </a:extLst>
                  </p14:cNvPr>
                  <p14:cNvContentPartPr/>
                  <p14:nvPr/>
                </p14:nvContentPartPr>
                <p14:xfrm>
                  <a:off x="4644687" y="2945504"/>
                  <a:ext cx="193320" cy="290880"/>
                </p14:xfrm>
              </p:contentPart>
            </mc:Choice>
            <mc:Fallback>
              <p:pic>
                <p:nvPicPr>
                  <p:cNvPr id="98" name="筆跡 97">
                    <a:extLst>
                      <a:ext uri="{FF2B5EF4-FFF2-40B4-BE49-F238E27FC236}">
                        <a16:creationId xmlns:a16="http://schemas.microsoft.com/office/drawing/2014/main" id="{1B39F69F-E20B-4A38-98AD-06742DC6C807}"/>
                      </a:ext>
                    </a:extLst>
                  </p:cNvPr>
                  <p:cNvPicPr/>
                  <p:nvPr/>
                </p:nvPicPr>
                <p:blipFill>
                  <a:blip r:embed="rId107"/>
                  <a:stretch>
                    <a:fillRect/>
                  </a:stretch>
                </p:blipFill>
                <p:spPr>
                  <a:xfrm>
                    <a:off x="4629631" y="2930541"/>
                    <a:ext cx="222830" cy="320207"/>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9" name="筆跡 98">
                    <a:extLst>
                      <a:ext uri="{FF2B5EF4-FFF2-40B4-BE49-F238E27FC236}">
                        <a16:creationId xmlns:a16="http://schemas.microsoft.com/office/drawing/2014/main" id="{1C8FB14D-BA60-472C-996C-66483CB0D0F6}"/>
                      </a:ext>
                    </a:extLst>
                  </p14:cNvPr>
                  <p14:cNvContentPartPr/>
                  <p14:nvPr/>
                </p14:nvContentPartPr>
                <p14:xfrm>
                  <a:off x="4652967" y="3084104"/>
                  <a:ext cx="246600" cy="19080"/>
                </p14:xfrm>
              </p:contentPart>
            </mc:Choice>
            <mc:Fallback>
              <p:pic>
                <p:nvPicPr>
                  <p:cNvPr id="99" name="筆跡 98">
                    <a:extLst>
                      <a:ext uri="{FF2B5EF4-FFF2-40B4-BE49-F238E27FC236}">
                        <a16:creationId xmlns:a16="http://schemas.microsoft.com/office/drawing/2014/main" id="{1C8FB14D-BA60-472C-996C-66483CB0D0F6}"/>
                      </a:ext>
                    </a:extLst>
                  </p:cNvPr>
                  <p:cNvPicPr/>
                  <p:nvPr/>
                </p:nvPicPr>
                <p:blipFill>
                  <a:blip r:embed="rId109"/>
                  <a:stretch>
                    <a:fillRect/>
                  </a:stretch>
                </p:blipFill>
                <p:spPr>
                  <a:xfrm>
                    <a:off x="4637930" y="3069649"/>
                    <a:ext cx="276072" cy="47411"/>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00" name="筆跡 99">
                    <a:extLst>
                      <a:ext uri="{FF2B5EF4-FFF2-40B4-BE49-F238E27FC236}">
                        <a16:creationId xmlns:a16="http://schemas.microsoft.com/office/drawing/2014/main" id="{7FE1E66E-E005-4F42-85F2-03DC4CF1CBF5}"/>
                      </a:ext>
                    </a:extLst>
                  </p14:cNvPr>
                  <p14:cNvContentPartPr/>
                  <p14:nvPr/>
                </p14:nvContentPartPr>
                <p14:xfrm>
                  <a:off x="4947087" y="2939024"/>
                  <a:ext cx="59040" cy="267480"/>
                </p14:xfrm>
              </p:contentPart>
            </mc:Choice>
            <mc:Fallback>
              <p:pic>
                <p:nvPicPr>
                  <p:cNvPr id="100" name="筆跡 99">
                    <a:extLst>
                      <a:ext uri="{FF2B5EF4-FFF2-40B4-BE49-F238E27FC236}">
                        <a16:creationId xmlns:a16="http://schemas.microsoft.com/office/drawing/2014/main" id="{7FE1E66E-E005-4F42-85F2-03DC4CF1CBF5}"/>
                      </a:ext>
                    </a:extLst>
                  </p:cNvPr>
                  <p:cNvPicPr/>
                  <p:nvPr/>
                </p:nvPicPr>
                <p:blipFill>
                  <a:blip r:embed="rId111"/>
                  <a:stretch>
                    <a:fillRect/>
                  </a:stretch>
                </p:blipFill>
                <p:spPr>
                  <a:xfrm>
                    <a:off x="4932026" y="2924064"/>
                    <a:ext cx="88560" cy="296801"/>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01" name="筆跡 100">
                    <a:extLst>
                      <a:ext uri="{FF2B5EF4-FFF2-40B4-BE49-F238E27FC236}">
                        <a16:creationId xmlns:a16="http://schemas.microsoft.com/office/drawing/2014/main" id="{B55A5C44-7C15-4432-B32F-45A516D0E441}"/>
                      </a:ext>
                    </a:extLst>
                  </p14:cNvPr>
                  <p14:cNvContentPartPr/>
                  <p14:nvPr/>
                </p14:nvContentPartPr>
                <p14:xfrm>
                  <a:off x="5085687" y="3062864"/>
                  <a:ext cx="23040" cy="25560"/>
                </p14:xfrm>
              </p:contentPart>
            </mc:Choice>
            <mc:Fallback>
              <p:pic>
                <p:nvPicPr>
                  <p:cNvPr id="101" name="筆跡 100">
                    <a:extLst>
                      <a:ext uri="{FF2B5EF4-FFF2-40B4-BE49-F238E27FC236}">
                        <a16:creationId xmlns:a16="http://schemas.microsoft.com/office/drawing/2014/main" id="{B55A5C44-7C15-4432-B32F-45A516D0E441}"/>
                      </a:ext>
                    </a:extLst>
                  </p:cNvPr>
                  <p:cNvPicPr/>
                  <p:nvPr/>
                </p:nvPicPr>
                <p:blipFill>
                  <a:blip r:embed="rId113"/>
                  <a:stretch>
                    <a:fillRect/>
                  </a:stretch>
                </p:blipFill>
                <p:spPr>
                  <a:xfrm>
                    <a:off x="5070529" y="3048598"/>
                    <a:ext cx="52749" cy="54687"/>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02" name="筆跡 101">
                    <a:extLst>
                      <a:ext uri="{FF2B5EF4-FFF2-40B4-BE49-F238E27FC236}">
                        <a16:creationId xmlns:a16="http://schemas.microsoft.com/office/drawing/2014/main" id="{A7C7CD20-BE90-4309-BC03-D81F31B4D7A0}"/>
                      </a:ext>
                    </a:extLst>
                  </p14:cNvPr>
                  <p14:cNvContentPartPr/>
                  <p14:nvPr/>
                </p14:nvContentPartPr>
                <p14:xfrm>
                  <a:off x="5249847" y="2939024"/>
                  <a:ext cx="70200" cy="269280"/>
                </p14:xfrm>
              </p:contentPart>
            </mc:Choice>
            <mc:Fallback>
              <p:pic>
                <p:nvPicPr>
                  <p:cNvPr id="102" name="筆跡 101">
                    <a:extLst>
                      <a:ext uri="{FF2B5EF4-FFF2-40B4-BE49-F238E27FC236}">
                        <a16:creationId xmlns:a16="http://schemas.microsoft.com/office/drawing/2014/main" id="{A7C7CD20-BE90-4309-BC03-D81F31B4D7A0}"/>
                      </a:ext>
                    </a:extLst>
                  </p:cNvPr>
                  <p:cNvPicPr/>
                  <p:nvPr/>
                </p:nvPicPr>
                <p:blipFill>
                  <a:blip r:embed="rId115"/>
                  <a:stretch>
                    <a:fillRect/>
                  </a:stretch>
                </p:blipFill>
                <p:spPr>
                  <a:xfrm>
                    <a:off x="5234847" y="2924064"/>
                    <a:ext cx="99600" cy="298602"/>
                  </a:xfrm>
                  <a:prstGeom prst="rect">
                    <a:avLst/>
                  </a:prstGeom>
                </p:spPr>
              </p:pic>
            </mc:Fallback>
          </mc:AlternateContent>
        </p:grpSp>
        <p:grpSp>
          <p:nvGrpSpPr>
            <p:cNvPr id="112" name="群組 111">
              <a:extLst>
                <a:ext uri="{FF2B5EF4-FFF2-40B4-BE49-F238E27FC236}">
                  <a16:creationId xmlns:a16="http://schemas.microsoft.com/office/drawing/2014/main" id="{8B768739-493D-421F-BE69-6F25B487CA00}"/>
                </a:ext>
              </a:extLst>
            </p:cNvPr>
            <p:cNvGrpSpPr/>
            <p:nvPr/>
          </p:nvGrpSpPr>
          <p:grpSpPr>
            <a:xfrm>
              <a:off x="5680407" y="3178424"/>
              <a:ext cx="1275840" cy="500400"/>
              <a:chOff x="5680407" y="3178424"/>
              <a:chExt cx="1275840" cy="500400"/>
            </a:xfrm>
          </p:grpSpPr>
          <mc:AlternateContent xmlns:mc="http://schemas.openxmlformats.org/markup-compatibility/2006">
            <mc:Choice xmlns:p14="http://schemas.microsoft.com/office/powerpoint/2010/main" Requires="p14">
              <p:contentPart p14:bwMode="auto" r:id="rId116">
                <p14:nvContentPartPr>
                  <p14:cNvPr id="103" name="筆跡 102">
                    <a:extLst>
                      <a:ext uri="{FF2B5EF4-FFF2-40B4-BE49-F238E27FC236}">
                        <a16:creationId xmlns:a16="http://schemas.microsoft.com/office/drawing/2014/main" id="{1B189121-BD85-49AE-8289-F605D2D2F613}"/>
                      </a:ext>
                    </a:extLst>
                  </p14:cNvPr>
                  <p14:cNvContentPartPr/>
                  <p14:nvPr/>
                </p14:nvContentPartPr>
                <p14:xfrm>
                  <a:off x="5860767" y="3287864"/>
                  <a:ext cx="186840" cy="279720"/>
                </p14:xfrm>
              </p:contentPart>
            </mc:Choice>
            <mc:Fallback>
              <p:pic>
                <p:nvPicPr>
                  <p:cNvPr id="103" name="筆跡 102">
                    <a:extLst>
                      <a:ext uri="{FF2B5EF4-FFF2-40B4-BE49-F238E27FC236}">
                        <a16:creationId xmlns:a16="http://schemas.microsoft.com/office/drawing/2014/main" id="{1B189121-BD85-49AE-8289-F605D2D2F613}"/>
                      </a:ext>
                    </a:extLst>
                  </p:cNvPr>
                  <p:cNvPicPr/>
                  <p:nvPr/>
                </p:nvPicPr>
                <p:blipFill>
                  <a:blip r:embed="rId117"/>
                  <a:stretch>
                    <a:fillRect/>
                  </a:stretch>
                </p:blipFill>
                <p:spPr>
                  <a:xfrm>
                    <a:off x="5846348" y="3272890"/>
                    <a:ext cx="216278" cy="30907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4" name="筆跡 103">
                    <a:extLst>
                      <a:ext uri="{FF2B5EF4-FFF2-40B4-BE49-F238E27FC236}">
                        <a16:creationId xmlns:a16="http://schemas.microsoft.com/office/drawing/2014/main" id="{E55D89EF-9F61-4AAC-88A1-C6A59DD0BDDB}"/>
                      </a:ext>
                    </a:extLst>
                  </p14:cNvPr>
                  <p14:cNvContentPartPr/>
                  <p14:nvPr/>
                </p14:nvContentPartPr>
                <p14:xfrm>
                  <a:off x="6113127" y="3407384"/>
                  <a:ext cx="109080" cy="17280"/>
                </p14:xfrm>
              </p:contentPart>
            </mc:Choice>
            <mc:Fallback>
              <p:pic>
                <p:nvPicPr>
                  <p:cNvPr id="104" name="筆跡 103">
                    <a:extLst>
                      <a:ext uri="{FF2B5EF4-FFF2-40B4-BE49-F238E27FC236}">
                        <a16:creationId xmlns:a16="http://schemas.microsoft.com/office/drawing/2014/main" id="{E55D89EF-9F61-4AAC-88A1-C6A59DD0BDDB}"/>
                      </a:ext>
                    </a:extLst>
                  </p:cNvPr>
                  <p:cNvPicPr/>
                  <p:nvPr/>
                </p:nvPicPr>
                <p:blipFill>
                  <a:blip r:embed="rId119"/>
                  <a:stretch>
                    <a:fillRect/>
                  </a:stretch>
                </p:blipFill>
                <p:spPr>
                  <a:xfrm>
                    <a:off x="6098143" y="3392487"/>
                    <a:ext cx="138448" cy="46477"/>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5" name="筆跡 104">
                    <a:extLst>
                      <a:ext uri="{FF2B5EF4-FFF2-40B4-BE49-F238E27FC236}">
                        <a16:creationId xmlns:a16="http://schemas.microsoft.com/office/drawing/2014/main" id="{1A52D817-E8DF-42C4-85FE-08F339104530}"/>
                      </a:ext>
                    </a:extLst>
                  </p14:cNvPr>
                  <p14:cNvContentPartPr/>
                  <p14:nvPr/>
                </p14:nvContentPartPr>
                <p14:xfrm>
                  <a:off x="6393927" y="3327464"/>
                  <a:ext cx="360" cy="206280"/>
                </p14:xfrm>
              </p:contentPart>
            </mc:Choice>
            <mc:Fallback>
              <p:pic>
                <p:nvPicPr>
                  <p:cNvPr id="105" name="筆跡 104">
                    <a:extLst>
                      <a:ext uri="{FF2B5EF4-FFF2-40B4-BE49-F238E27FC236}">
                        <a16:creationId xmlns:a16="http://schemas.microsoft.com/office/drawing/2014/main" id="{1A52D817-E8DF-42C4-85FE-08F339104530}"/>
                      </a:ext>
                    </a:extLst>
                  </p:cNvPr>
                  <p:cNvPicPr/>
                  <p:nvPr/>
                </p:nvPicPr>
                <p:blipFill>
                  <a:blip r:embed="rId121"/>
                  <a:stretch>
                    <a:fillRect/>
                  </a:stretch>
                </p:blipFill>
                <p:spPr>
                  <a:xfrm>
                    <a:off x="6385287" y="3313114"/>
                    <a:ext cx="18000" cy="235578"/>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6" name="筆跡 105">
                    <a:extLst>
                      <a:ext uri="{FF2B5EF4-FFF2-40B4-BE49-F238E27FC236}">
                        <a16:creationId xmlns:a16="http://schemas.microsoft.com/office/drawing/2014/main" id="{F8FF18C0-10EA-4E2B-8F75-6968EA015D85}"/>
                      </a:ext>
                    </a:extLst>
                  </p14:cNvPr>
                  <p14:cNvContentPartPr/>
                  <p14:nvPr/>
                </p14:nvContentPartPr>
                <p14:xfrm>
                  <a:off x="5680407" y="3178424"/>
                  <a:ext cx="100800" cy="489600"/>
                </p14:xfrm>
              </p:contentPart>
            </mc:Choice>
            <mc:Fallback>
              <p:pic>
                <p:nvPicPr>
                  <p:cNvPr id="106" name="筆跡 105">
                    <a:extLst>
                      <a:ext uri="{FF2B5EF4-FFF2-40B4-BE49-F238E27FC236}">
                        <a16:creationId xmlns:a16="http://schemas.microsoft.com/office/drawing/2014/main" id="{F8FF18C0-10EA-4E2B-8F75-6968EA015D85}"/>
                      </a:ext>
                    </a:extLst>
                  </p:cNvPr>
                  <p:cNvPicPr/>
                  <p:nvPr/>
                </p:nvPicPr>
                <p:blipFill>
                  <a:blip r:embed="rId123"/>
                  <a:stretch>
                    <a:fillRect/>
                  </a:stretch>
                </p:blipFill>
                <p:spPr>
                  <a:xfrm>
                    <a:off x="5665407" y="3163461"/>
                    <a:ext cx="130200" cy="518928"/>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7" name="筆跡 106">
                    <a:extLst>
                      <a:ext uri="{FF2B5EF4-FFF2-40B4-BE49-F238E27FC236}">
                        <a16:creationId xmlns:a16="http://schemas.microsoft.com/office/drawing/2014/main" id="{8CFE19A9-9526-4293-8835-746827EFE3FF}"/>
                      </a:ext>
                    </a:extLst>
                  </p14:cNvPr>
                  <p14:cNvContentPartPr/>
                  <p14:nvPr/>
                </p14:nvContentPartPr>
                <p14:xfrm>
                  <a:off x="6566367" y="3184904"/>
                  <a:ext cx="145800" cy="493920"/>
                </p14:xfrm>
              </p:contentPart>
            </mc:Choice>
            <mc:Fallback>
              <p:pic>
                <p:nvPicPr>
                  <p:cNvPr id="107" name="筆跡 106">
                    <a:extLst>
                      <a:ext uri="{FF2B5EF4-FFF2-40B4-BE49-F238E27FC236}">
                        <a16:creationId xmlns:a16="http://schemas.microsoft.com/office/drawing/2014/main" id="{8CFE19A9-9526-4293-8835-746827EFE3FF}"/>
                      </a:ext>
                    </a:extLst>
                  </p:cNvPr>
                  <p:cNvPicPr/>
                  <p:nvPr/>
                </p:nvPicPr>
                <p:blipFill>
                  <a:blip r:embed="rId125"/>
                  <a:stretch>
                    <a:fillRect/>
                  </a:stretch>
                </p:blipFill>
                <p:spPr>
                  <a:xfrm>
                    <a:off x="6551367" y="3169937"/>
                    <a:ext cx="175200" cy="523256"/>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8" name="筆跡 107">
                    <a:extLst>
                      <a:ext uri="{FF2B5EF4-FFF2-40B4-BE49-F238E27FC236}">
                        <a16:creationId xmlns:a16="http://schemas.microsoft.com/office/drawing/2014/main" id="{0282FB69-C846-4ED4-864F-F3EC78155CB7}"/>
                      </a:ext>
                    </a:extLst>
                  </p14:cNvPr>
                  <p14:cNvContentPartPr/>
                  <p14:nvPr/>
                </p14:nvContentPartPr>
                <p14:xfrm>
                  <a:off x="6923127" y="3396944"/>
                  <a:ext cx="33120" cy="360"/>
                </p14:xfrm>
              </p:contentPart>
            </mc:Choice>
            <mc:Fallback>
              <p:pic>
                <p:nvPicPr>
                  <p:cNvPr id="108" name="筆跡 107">
                    <a:extLst>
                      <a:ext uri="{FF2B5EF4-FFF2-40B4-BE49-F238E27FC236}">
                        <a16:creationId xmlns:a16="http://schemas.microsoft.com/office/drawing/2014/main" id="{0282FB69-C846-4ED4-864F-F3EC78155CB7}"/>
                      </a:ext>
                    </a:extLst>
                  </p:cNvPr>
                  <p:cNvPicPr/>
                  <p:nvPr/>
                </p:nvPicPr>
                <p:blipFill>
                  <a:blip r:embed="rId127"/>
                  <a:stretch>
                    <a:fillRect/>
                  </a:stretch>
                </p:blipFill>
                <p:spPr>
                  <a:xfrm>
                    <a:off x="6908341" y="3387944"/>
                    <a:ext cx="62100" cy="18000"/>
                  </a:xfrm>
                  <a:prstGeom prst="rect">
                    <a:avLst/>
                  </a:prstGeom>
                </p:spPr>
              </p:pic>
            </mc:Fallback>
          </mc:AlternateContent>
        </p:grpSp>
        <p:grpSp>
          <p:nvGrpSpPr>
            <p:cNvPr id="111" name="群組 110">
              <a:extLst>
                <a:ext uri="{FF2B5EF4-FFF2-40B4-BE49-F238E27FC236}">
                  <a16:creationId xmlns:a16="http://schemas.microsoft.com/office/drawing/2014/main" id="{4C711E13-0163-4523-B319-E93BF4CECE1A}"/>
                </a:ext>
              </a:extLst>
            </p:cNvPr>
            <p:cNvGrpSpPr/>
            <p:nvPr/>
          </p:nvGrpSpPr>
          <p:grpSpPr>
            <a:xfrm>
              <a:off x="7197807" y="3130184"/>
              <a:ext cx="513000" cy="541080"/>
              <a:chOff x="7197807" y="3130184"/>
              <a:chExt cx="513000" cy="541080"/>
            </a:xfrm>
          </p:grpSpPr>
          <mc:AlternateContent xmlns:mc="http://schemas.openxmlformats.org/markup-compatibility/2006">
            <mc:Choice xmlns:p14="http://schemas.microsoft.com/office/powerpoint/2010/main" Requires="p14">
              <p:contentPart p14:bwMode="auto" r:id="rId128">
                <p14:nvContentPartPr>
                  <p14:cNvPr id="109" name="筆跡 108">
                    <a:extLst>
                      <a:ext uri="{FF2B5EF4-FFF2-40B4-BE49-F238E27FC236}">
                        <a16:creationId xmlns:a16="http://schemas.microsoft.com/office/drawing/2014/main" id="{CEA00540-1BE9-40C4-A56E-E0D578B64679}"/>
                      </a:ext>
                    </a:extLst>
                  </p14:cNvPr>
                  <p14:cNvContentPartPr/>
                  <p14:nvPr/>
                </p14:nvContentPartPr>
                <p14:xfrm>
                  <a:off x="7197807" y="3296144"/>
                  <a:ext cx="316080" cy="375120"/>
                </p14:xfrm>
              </p:contentPart>
            </mc:Choice>
            <mc:Fallback>
              <p:pic>
                <p:nvPicPr>
                  <p:cNvPr id="109" name="筆跡 108">
                    <a:extLst>
                      <a:ext uri="{FF2B5EF4-FFF2-40B4-BE49-F238E27FC236}">
                        <a16:creationId xmlns:a16="http://schemas.microsoft.com/office/drawing/2014/main" id="{CEA00540-1BE9-40C4-A56E-E0D578B64679}"/>
                      </a:ext>
                    </a:extLst>
                  </p:cNvPr>
                  <p:cNvPicPr/>
                  <p:nvPr/>
                </p:nvPicPr>
                <p:blipFill>
                  <a:blip r:embed="rId129"/>
                  <a:stretch>
                    <a:fillRect/>
                  </a:stretch>
                </p:blipFill>
                <p:spPr>
                  <a:xfrm>
                    <a:off x="7183385" y="3281163"/>
                    <a:ext cx="345525" cy="404482"/>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10" name="筆跡 109">
                    <a:extLst>
                      <a:ext uri="{FF2B5EF4-FFF2-40B4-BE49-F238E27FC236}">
                        <a16:creationId xmlns:a16="http://schemas.microsoft.com/office/drawing/2014/main" id="{2E9F4BFE-0E39-4796-83E0-64BF6B5EE6B9}"/>
                      </a:ext>
                    </a:extLst>
                  </p14:cNvPr>
                  <p14:cNvContentPartPr/>
                  <p14:nvPr/>
                </p14:nvContentPartPr>
                <p14:xfrm>
                  <a:off x="7542327" y="3130184"/>
                  <a:ext cx="168480" cy="141120"/>
                </p14:xfrm>
              </p:contentPart>
            </mc:Choice>
            <mc:Fallback>
              <p:pic>
                <p:nvPicPr>
                  <p:cNvPr id="110" name="筆跡 109">
                    <a:extLst>
                      <a:ext uri="{FF2B5EF4-FFF2-40B4-BE49-F238E27FC236}">
                        <a16:creationId xmlns:a16="http://schemas.microsoft.com/office/drawing/2014/main" id="{2E9F4BFE-0E39-4796-83E0-64BF6B5EE6B9}"/>
                      </a:ext>
                    </a:extLst>
                  </p:cNvPr>
                  <p:cNvPicPr/>
                  <p:nvPr/>
                </p:nvPicPr>
                <p:blipFill>
                  <a:blip r:embed="rId131"/>
                  <a:stretch>
                    <a:fillRect/>
                  </a:stretch>
                </p:blipFill>
                <p:spPr>
                  <a:xfrm>
                    <a:off x="7527886" y="3115235"/>
                    <a:ext cx="197964" cy="170420"/>
                  </a:xfrm>
                  <a:prstGeom prst="rect">
                    <a:avLst/>
                  </a:prstGeom>
                </p:spPr>
              </p:pic>
            </mc:Fallback>
          </mc:AlternateContent>
        </p:grpSp>
        <p:grpSp>
          <p:nvGrpSpPr>
            <p:cNvPr id="118" name="群組 117">
              <a:extLst>
                <a:ext uri="{FF2B5EF4-FFF2-40B4-BE49-F238E27FC236}">
                  <a16:creationId xmlns:a16="http://schemas.microsoft.com/office/drawing/2014/main" id="{F1A6F959-5415-4F5E-BF49-308A4199A024}"/>
                </a:ext>
              </a:extLst>
            </p:cNvPr>
            <p:cNvGrpSpPr/>
            <p:nvPr/>
          </p:nvGrpSpPr>
          <p:grpSpPr>
            <a:xfrm>
              <a:off x="2999487" y="3702224"/>
              <a:ext cx="185400" cy="566640"/>
              <a:chOff x="2999487" y="3702224"/>
              <a:chExt cx="185400" cy="566640"/>
            </a:xfrm>
          </p:grpSpPr>
          <mc:AlternateContent xmlns:mc="http://schemas.openxmlformats.org/markup-compatibility/2006">
            <mc:Choice xmlns:p14="http://schemas.microsoft.com/office/powerpoint/2010/main" Requires="p14">
              <p:contentPart p14:bwMode="auto" r:id="rId132">
                <p14:nvContentPartPr>
                  <p14:cNvPr id="116" name="筆跡 115">
                    <a:extLst>
                      <a:ext uri="{FF2B5EF4-FFF2-40B4-BE49-F238E27FC236}">
                        <a16:creationId xmlns:a16="http://schemas.microsoft.com/office/drawing/2014/main" id="{990C3DAB-721E-4D42-B76C-0D253A66C311}"/>
                      </a:ext>
                    </a:extLst>
                  </p14:cNvPr>
                  <p14:cNvContentPartPr/>
                  <p14:nvPr/>
                </p14:nvContentPartPr>
                <p14:xfrm>
                  <a:off x="3108927" y="3702224"/>
                  <a:ext cx="4320" cy="566640"/>
                </p14:xfrm>
              </p:contentPart>
            </mc:Choice>
            <mc:Fallback>
              <p:pic>
                <p:nvPicPr>
                  <p:cNvPr id="116" name="筆跡 115">
                    <a:extLst>
                      <a:ext uri="{FF2B5EF4-FFF2-40B4-BE49-F238E27FC236}">
                        <a16:creationId xmlns:a16="http://schemas.microsoft.com/office/drawing/2014/main" id="{990C3DAB-721E-4D42-B76C-0D253A66C311}"/>
                      </a:ext>
                    </a:extLst>
                  </p:cNvPr>
                  <p:cNvPicPr/>
                  <p:nvPr/>
                </p:nvPicPr>
                <p:blipFill>
                  <a:blip r:embed="rId133"/>
                  <a:stretch>
                    <a:fillRect/>
                  </a:stretch>
                </p:blipFill>
                <p:spPr>
                  <a:xfrm>
                    <a:off x="3095427" y="3687249"/>
                    <a:ext cx="30780" cy="59599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7" name="筆跡 116">
                    <a:extLst>
                      <a:ext uri="{FF2B5EF4-FFF2-40B4-BE49-F238E27FC236}">
                        <a16:creationId xmlns:a16="http://schemas.microsoft.com/office/drawing/2014/main" id="{DA96DD27-DA12-4D11-9709-AABE39D459C5}"/>
                      </a:ext>
                    </a:extLst>
                  </p14:cNvPr>
                  <p14:cNvContentPartPr/>
                  <p14:nvPr/>
                </p14:nvContentPartPr>
                <p14:xfrm>
                  <a:off x="2999487" y="3720224"/>
                  <a:ext cx="185400" cy="101160"/>
                </p14:xfrm>
              </p:contentPart>
            </mc:Choice>
            <mc:Fallback>
              <p:pic>
                <p:nvPicPr>
                  <p:cNvPr id="117" name="筆跡 116">
                    <a:extLst>
                      <a:ext uri="{FF2B5EF4-FFF2-40B4-BE49-F238E27FC236}">
                        <a16:creationId xmlns:a16="http://schemas.microsoft.com/office/drawing/2014/main" id="{DA96DD27-DA12-4D11-9709-AABE39D459C5}"/>
                      </a:ext>
                    </a:extLst>
                  </p:cNvPr>
                  <p:cNvPicPr/>
                  <p:nvPr/>
                </p:nvPicPr>
                <p:blipFill>
                  <a:blip r:embed="rId135"/>
                  <a:stretch>
                    <a:fillRect/>
                  </a:stretch>
                </p:blipFill>
                <p:spPr>
                  <a:xfrm>
                    <a:off x="2984438" y="3705260"/>
                    <a:ext cx="214895" cy="130490"/>
                  </a:xfrm>
                  <a:prstGeom prst="rect">
                    <a:avLst/>
                  </a:prstGeom>
                </p:spPr>
              </p:pic>
            </mc:Fallback>
          </mc:AlternateContent>
        </p:grpSp>
        <p:grpSp>
          <p:nvGrpSpPr>
            <p:cNvPr id="136" name="群組 135">
              <a:extLst>
                <a:ext uri="{FF2B5EF4-FFF2-40B4-BE49-F238E27FC236}">
                  <a16:creationId xmlns:a16="http://schemas.microsoft.com/office/drawing/2014/main" id="{75E03094-47B4-4FAE-9157-BB26DB8E2313}"/>
                </a:ext>
              </a:extLst>
            </p:cNvPr>
            <p:cNvGrpSpPr/>
            <p:nvPr/>
          </p:nvGrpSpPr>
          <p:grpSpPr>
            <a:xfrm>
              <a:off x="2840007" y="4287224"/>
              <a:ext cx="1146960" cy="852120"/>
              <a:chOff x="2840007" y="4287224"/>
              <a:chExt cx="1146960" cy="852120"/>
            </a:xfrm>
          </p:grpSpPr>
          <mc:AlternateContent xmlns:mc="http://schemas.openxmlformats.org/markup-compatibility/2006">
            <mc:Choice xmlns:p14="http://schemas.microsoft.com/office/powerpoint/2010/main" Requires="p14">
              <p:contentPart p14:bwMode="auto" r:id="rId136">
                <p14:nvContentPartPr>
                  <p14:cNvPr id="119" name="筆跡 118">
                    <a:extLst>
                      <a:ext uri="{FF2B5EF4-FFF2-40B4-BE49-F238E27FC236}">
                        <a16:creationId xmlns:a16="http://schemas.microsoft.com/office/drawing/2014/main" id="{7D78194A-2473-4B4C-B2F9-3575A57B0141}"/>
                      </a:ext>
                    </a:extLst>
                  </p14:cNvPr>
                  <p14:cNvContentPartPr/>
                  <p14:nvPr/>
                </p14:nvContentPartPr>
                <p14:xfrm>
                  <a:off x="2840007" y="4717784"/>
                  <a:ext cx="386280" cy="8640"/>
                </p14:xfrm>
              </p:contentPart>
            </mc:Choice>
            <mc:Fallback>
              <p:pic>
                <p:nvPicPr>
                  <p:cNvPr id="119" name="筆跡 118">
                    <a:extLst>
                      <a:ext uri="{FF2B5EF4-FFF2-40B4-BE49-F238E27FC236}">
                        <a16:creationId xmlns:a16="http://schemas.microsoft.com/office/drawing/2014/main" id="{7D78194A-2473-4B4C-B2F9-3575A57B0141}"/>
                      </a:ext>
                    </a:extLst>
                  </p:cNvPr>
                  <p:cNvPicPr/>
                  <p:nvPr/>
                </p:nvPicPr>
                <p:blipFill>
                  <a:blip r:embed="rId137"/>
                  <a:stretch>
                    <a:fillRect/>
                  </a:stretch>
                </p:blipFill>
                <p:spPr>
                  <a:xfrm>
                    <a:off x="2824965" y="4703384"/>
                    <a:ext cx="415762" cy="36864"/>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20" name="筆跡 119">
                    <a:extLst>
                      <a:ext uri="{FF2B5EF4-FFF2-40B4-BE49-F238E27FC236}">
                        <a16:creationId xmlns:a16="http://schemas.microsoft.com/office/drawing/2014/main" id="{98AD87A5-9FF1-4D8C-9AD7-52B4097B1846}"/>
                      </a:ext>
                    </a:extLst>
                  </p14:cNvPr>
                  <p14:cNvContentPartPr/>
                  <p14:nvPr/>
                </p14:nvContentPartPr>
                <p14:xfrm>
                  <a:off x="2977527" y="4852064"/>
                  <a:ext cx="215640" cy="217080"/>
                </p14:xfrm>
              </p:contentPart>
            </mc:Choice>
            <mc:Fallback>
              <p:pic>
                <p:nvPicPr>
                  <p:cNvPr id="120" name="筆跡 119">
                    <a:extLst>
                      <a:ext uri="{FF2B5EF4-FFF2-40B4-BE49-F238E27FC236}">
                        <a16:creationId xmlns:a16="http://schemas.microsoft.com/office/drawing/2014/main" id="{98AD87A5-9FF1-4D8C-9AD7-52B4097B1846}"/>
                      </a:ext>
                    </a:extLst>
                  </p:cNvPr>
                  <p:cNvPicPr/>
                  <p:nvPr/>
                </p:nvPicPr>
                <p:blipFill>
                  <a:blip r:embed="rId139"/>
                  <a:stretch>
                    <a:fillRect/>
                  </a:stretch>
                </p:blipFill>
                <p:spPr>
                  <a:xfrm>
                    <a:off x="2962510" y="4837114"/>
                    <a:ext cx="245073" cy="246383"/>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21" name="筆跡 120">
                    <a:extLst>
                      <a:ext uri="{FF2B5EF4-FFF2-40B4-BE49-F238E27FC236}">
                        <a16:creationId xmlns:a16="http://schemas.microsoft.com/office/drawing/2014/main" id="{B0800FA1-EF4C-475F-B38F-3F97BF73FDA7}"/>
                      </a:ext>
                    </a:extLst>
                  </p14:cNvPr>
                  <p14:cNvContentPartPr/>
                  <p14:nvPr/>
                </p14:nvContentPartPr>
                <p14:xfrm>
                  <a:off x="3013887" y="4475144"/>
                  <a:ext cx="17280" cy="200880"/>
                </p14:xfrm>
              </p:contentPart>
            </mc:Choice>
            <mc:Fallback>
              <p:pic>
                <p:nvPicPr>
                  <p:cNvPr id="121" name="筆跡 120">
                    <a:extLst>
                      <a:ext uri="{FF2B5EF4-FFF2-40B4-BE49-F238E27FC236}">
                        <a16:creationId xmlns:a16="http://schemas.microsoft.com/office/drawing/2014/main" id="{B0800FA1-EF4C-475F-B38F-3F97BF73FDA7}"/>
                      </a:ext>
                    </a:extLst>
                  </p:cNvPr>
                  <p:cNvPicPr/>
                  <p:nvPr/>
                </p:nvPicPr>
                <p:blipFill>
                  <a:blip r:embed="rId141"/>
                  <a:stretch>
                    <a:fillRect/>
                  </a:stretch>
                </p:blipFill>
                <p:spPr>
                  <a:xfrm>
                    <a:off x="2998990" y="4460198"/>
                    <a:ext cx="46477" cy="230175"/>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23" name="筆跡 122">
                    <a:extLst>
                      <a:ext uri="{FF2B5EF4-FFF2-40B4-BE49-F238E27FC236}">
                        <a16:creationId xmlns:a16="http://schemas.microsoft.com/office/drawing/2014/main" id="{0D0C1589-F281-4338-BFBE-BFFCE426EB61}"/>
                      </a:ext>
                    </a:extLst>
                  </p14:cNvPr>
                  <p14:cNvContentPartPr/>
                  <p14:nvPr/>
                </p14:nvContentPartPr>
                <p14:xfrm>
                  <a:off x="3324207" y="4476224"/>
                  <a:ext cx="281520" cy="36000"/>
                </p14:xfrm>
              </p:contentPart>
            </mc:Choice>
            <mc:Fallback>
              <p:pic>
                <p:nvPicPr>
                  <p:cNvPr id="123" name="筆跡 122">
                    <a:extLst>
                      <a:ext uri="{FF2B5EF4-FFF2-40B4-BE49-F238E27FC236}">
                        <a16:creationId xmlns:a16="http://schemas.microsoft.com/office/drawing/2014/main" id="{0D0C1589-F281-4338-BFBE-BFFCE426EB61}"/>
                      </a:ext>
                    </a:extLst>
                  </p:cNvPr>
                  <p:cNvPicPr/>
                  <p:nvPr/>
                </p:nvPicPr>
                <p:blipFill>
                  <a:blip r:embed="rId143"/>
                  <a:stretch>
                    <a:fillRect/>
                  </a:stretch>
                </p:blipFill>
                <p:spPr>
                  <a:xfrm>
                    <a:off x="3309169" y="4461470"/>
                    <a:ext cx="310995" cy="64918"/>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24" name="筆跡 123">
                    <a:extLst>
                      <a:ext uri="{FF2B5EF4-FFF2-40B4-BE49-F238E27FC236}">
                        <a16:creationId xmlns:a16="http://schemas.microsoft.com/office/drawing/2014/main" id="{E0F5D987-645A-4585-B9A6-9B6DAF5DC805}"/>
                      </a:ext>
                    </a:extLst>
                  </p14:cNvPr>
                  <p14:cNvContentPartPr/>
                  <p14:nvPr/>
                </p14:nvContentPartPr>
                <p14:xfrm>
                  <a:off x="3324207" y="4476224"/>
                  <a:ext cx="360" cy="360"/>
                </p14:xfrm>
              </p:contentPart>
            </mc:Choice>
            <mc:Fallback>
              <p:pic>
                <p:nvPicPr>
                  <p:cNvPr id="124" name="筆跡 123">
                    <a:extLst>
                      <a:ext uri="{FF2B5EF4-FFF2-40B4-BE49-F238E27FC236}">
                        <a16:creationId xmlns:a16="http://schemas.microsoft.com/office/drawing/2014/main" id="{E0F5D987-645A-4585-B9A6-9B6DAF5DC805}"/>
                      </a:ext>
                    </a:extLst>
                  </p:cNvPr>
                  <p:cNvPicPr/>
                  <p:nvPr/>
                </p:nvPicPr>
                <p:blipFill>
                  <a:blip r:embed="rId67"/>
                  <a:stretch>
                    <a:fillRect/>
                  </a:stretch>
                </p:blipFill>
                <p:spPr>
                  <a:xfrm>
                    <a:off x="3315207" y="446722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25" name="筆跡 124">
                    <a:extLst>
                      <a:ext uri="{FF2B5EF4-FFF2-40B4-BE49-F238E27FC236}">
                        <a16:creationId xmlns:a16="http://schemas.microsoft.com/office/drawing/2014/main" id="{ADAC4E34-71BE-4627-8096-5ABF2857A560}"/>
                      </a:ext>
                    </a:extLst>
                  </p14:cNvPr>
                  <p14:cNvContentPartPr/>
                  <p14:nvPr/>
                </p14:nvContentPartPr>
                <p14:xfrm>
                  <a:off x="3324207" y="4476224"/>
                  <a:ext cx="223920" cy="328680"/>
                </p14:xfrm>
              </p:contentPart>
            </mc:Choice>
            <mc:Fallback>
              <p:pic>
                <p:nvPicPr>
                  <p:cNvPr id="125" name="筆跡 124">
                    <a:extLst>
                      <a:ext uri="{FF2B5EF4-FFF2-40B4-BE49-F238E27FC236}">
                        <a16:creationId xmlns:a16="http://schemas.microsoft.com/office/drawing/2014/main" id="{ADAC4E34-71BE-4627-8096-5ABF2857A560}"/>
                      </a:ext>
                    </a:extLst>
                  </p:cNvPr>
                  <p:cNvPicPr/>
                  <p:nvPr/>
                </p:nvPicPr>
                <p:blipFill>
                  <a:blip r:embed="rId146"/>
                  <a:stretch>
                    <a:fillRect/>
                  </a:stretch>
                </p:blipFill>
                <p:spPr>
                  <a:xfrm>
                    <a:off x="3309159" y="4461257"/>
                    <a:ext cx="253415" cy="358016"/>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26" name="筆跡 125">
                    <a:extLst>
                      <a:ext uri="{FF2B5EF4-FFF2-40B4-BE49-F238E27FC236}">
                        <a16:creationId xmlns:a16="http://schemas.microsoft.com/office/drawing/2014/main" id="{8B55B6CF-84C2-4429-8CC3-80A91BFF7814}"/>
                      </a:ext>
                    </a:extLst>
                  </p14:cNvPr>
                  <p14:cNvContentPartPr/>
                  <p14:nvPr/>
                </p14:nvContentPartPr>
                <p14:xfrm>
                  <a:off x="3678807" y="4534904"/>
                  <a:ext cx="191160" cy="254520"/>
                </p14:xfrm>
              </p:contentPart>
            </mc:Choice>
            <mc:Fallback>
              <p:pic>
                <p:nvPicPr>
                  <p:cNvPr id="126" name="筆跡 125">
                    <a:extLst>
                      <a:ext uri="{FF2B5EF4-FFF2-40B4-BE49-F238E27FC236}">
                        <a16:creationId xmlns:a16="http://schemas.microsoft.com/office/drawing/2014/main" id="{8B55B6CF-84C2-4429-8CC3-80A91BFF7814}"/>
                      </a:ext>
                    </a:extLst>
                  </p:cNvPr>
                  <p:cNvPicPr/>
                  <p:nvPr/>
                </p:nvPicPr>
                <p:blipFill>
                  <a:blip r:embed="rId148"/>
                  <a:stretch>
                    <a:fillRect/>
                  </a:stretch>
                </p:blipFill>
                <p:spPr>
                  <a:xfrm>
                    <a:off x="3664380" y="4519932"/>
                    <a:ext cx="220615" cy="283865"/>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27" name="筆跡 126">
                    <a:extLst>
                      <a:ext uri="{FF2B5EF4-FFF2-40B4-BE49-F238E27FC236}">
                        <a16:creationId xmlns:a16="http://schemas.microsoft.com/office/drawing/2014/main" id="{E294D822-2BF9-4D93-9C91-CB9220912DFF}"/>
                      </a:ext>
                    </a:extLst>
                  </p14:cNvPr>
                  <p14:cNvContentPartPr/>
                  <p14:nvPr/>
                </p14:nvContentPartPr>
                <p14:xfrm>
                  <a:off x="3724167" y="4528784"/>
                  <a:ext cx="191160" cy="288000"/>
                </p14:xfrm>
              </p:contentPart>
            </mc:Choice>
            <mc:Fallback>
              <p:pic>
                <p:nvPicPr>
                  <p:cNvPr id="127" name="筆跡 126">
                    <a:extLst>
                      <a:ext uri="{FF2B5EF4-FFF2-40B4-BE49-F238E27FC236}">
                        <a16:creationId xmlns:a16="http://schemas.microsoft.com/office/drawing/2014/main" id="{E294D822-2BF9-4D93-9C91-CB9220912DFF}"/>
                      </a:ext>
                    </a:extLst>
                  </p:cNvPr>
                  <p:cNvPicPr/>
                  <p:nvPr/>
                </p:nvPicPr>
                <p:blipFill>
                  <a:blip r:embed="rId150"/>
                  <a:stretch>
                    <a:fillRect/>
                  </a:stretch>
                </p:blipFill>
                <p:spPr>
                  <a:xfrm>
                    <a:off x="3709139" y="4513815"/>
                    <a:ext cx="220615" cy="317339"/>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28" name="筆跡 127">
                    <a:extLst>
                      <a:ext uri="{FF2B5EF4-FFF2-40B4-BE49-F238E27FC236}">
                        <a16:creationId xmlns:a16="http://schemas.microsoft.com/office/drawing/2014/main" id="{1B7A5E3C-95F0-4EA4-AB37-D4A7F7AE49C5}"/>
                      </a:ext>
                    </a:extLst>
                  </p14:cNvPr>
                  <p14:cNvContentPartPr/>
                  <p14:nvPr/>
                </p14:nvContentPartPr>
                <p14:xfrm>
                  <a:off x="3910647" y="4749104"/>
                  <a:ext cx="73080" cy="199080"/>
                </p14:xfrm>
              </p:contentPart>
            </mc:Choice>
            <mc:Fallback>
              <p:pic>
                <p:nvPicPr>
                  <p:cNvPr id="128" name="筆跡 127">
                    <a:extLst>
                      <a:ext uri="{FF2B5EF4-FFF2-40B4-BE49-F238E27FC236}">
                        <a16:creationId xmlns:a16="http://schemas.microsoft.com/office/drawing/2014/main" id="{1B7A5E3C-95F0-4EA4-AB37-D4A7F7AE49C5}"/>
                      </a:ext>
                    </a:extLst>
                  </p:cNvPr>
                  <p:cNvPicPr/>
                  <p:nvPr/>
                </p:nvPicPr>
                <p:blipFill>
                  <a:blip r:embed="rId152"/>
                  <a:stretch>
                    <a:fillRect/>
                  </a:stretch>
                </p:blipFill>
                <p:spPr>
                  <a:xfrm>
                    <a:off x="3895672" y="4734113"/>
                    <a:ext cx="102432" cy="228462"/>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29" name="筆跡 128">
                    <a:extLst>
                      <a:ext uri="{FF2B5EF4-FFF2-40B4-BE49-F238E27FC236}">
                        <a16:creationId xmlns:a16="http://schemas.microsoft.com/office/drawing/2014/main" id="{5761C0B6-AD6B-4F51-9E85-DC44C08C76F7}"/>
                      </a:ext>
                    </a:extLst>
                  </p14:cNvPr>
                  <p14:cNvContentPartPr/>
                  <p14:nvPr/>
                </p14:nvContentPartPr>
                <p14:xfrm>
                  <a:off x="3968247" y="4673504"/>
                  <a:ext cx="18720" cy="4680"/>
                </p14:xfrm>
              </p:contentPart>
            </mc:Choice>
            <mc:Fallback>
              <p:pic>
                <p:nvPicPr>
                  <p:cNvPr id="129" name="筆跡 128">
                    <a:extLst>
                      <a:ext uri="{FF2B5EF4-FFF2-40B4-BE49-F238E27FC236}">
                        <a16:creationId xmlns:a16="http://schemas.microsoft.com/office/drawing/2014/main" id="{5761C0B6-AD6B-4F51-9E85-DC44C08C76F7}"/>
                      </a:ext>
                    </a:extLst>
                  </p:cNvPr>
                  <p:cNvPicPr/>
                  <p:nvPr/>
                </p:nvPicPr>
                <p:blipFill>
                  <a:blip r:embed="rId154"/>
                  <a:stretch>
                    <a:fillRect/>
                  </a:stretch>
                </p:blipFill>
                <p:spPr>
                  <a:xfrm>
                    <a:off x="3953622" y="4658879"/>
                    <a:ext cx="47385" cy="33345"/>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30" name="筆跡 129">
                    <a:extLst>
                      <a:ext uri="{FF2B5EF4-FFF2-40B4-BE49-F238E27FC236}">
                        <a16:creationId xmlns:a16="http://schemas.microsoft.com/office/drawing/2014/main" id="{B2EA24F8-9E95-45CF-B9EE-EDFED6657F52}"/>
                      </a:ext>
                    </a:extLst>
                  </p14:cNvPr>
                  <p14:cNvContentPartPr/>
                  <p14:nvPr/>
                </p14:nvContentPartPr>
                <p14:xfrm>
                  <a:off x="3311967" y="4967624"/>
                  <a:ext cx="96840" cy="171720"/>
                </p14:xfrm>
              </p:contentPart>
            </mc:Choice>
            <mc:Fallback>
              <p:pic>
                <p:nvPicPr>
                  <p:cNvPr id="130" name="筆跡 129">
                    <a:extLst>
                      <a:ext uri="{FF2B5EF4-FFF2-40B4-BE49-F238E27FC236}">
                        <a16:creationId xmlns:a16="http://schemas.microsoft.com/office/drawing/2014/main" id="{B2EA24F8-9E95-45CF-B9EE-EDFED6657F52}"/>
                      </a:ext>
                    </a:extLst>
                  </p:cNvPr>
                  <p:cNvPicPr/>
                  <p:nvPr/>
                </p:nvPicPr>
                <p:blipFill>
                  <a:blip r:embed="rId156"/>
                  <a:stretch>
                    <a:fillRect/>
                  </a:stretch>
                </p:blipFill>
                <p:spPr>
                  <a:xfrm>
                    <a:off x="3296930" y="4952666"/>
                    <a:ext cx="126313" cy="201038"/>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31" name="筆跡 130">
                    <a:extLst>
                      <a:ext uri="{FF2B5EF4-FFF2-40B4-BE49-F238E27FC236}">
                        <a16:creationId xmlns:a16="http://schemas.microsoft.com/office/drawing/2014/main" id="{641577BE-BF26-4CC7-8841-70A4D52367D3}"/>
                      </a:ext>
                    </a:extLst>
                  </p14:cNvPr>
                  <p14:cNvContentPartPr/>
                  <p14:nvPr/>
                </p14:nvContentPartPr>
                <p14:xfrm>
                  <a:off x="3377487" y="4887704"/>
                  <a:ext cx="30960" cy="360"/>
                </p14:xfrm>
              </p:contentPart>
            </mc:Choice>
            <mc:Fallback>
              <p:pic>
                <p:nvPicPr>
                  <p:cNvPr id="131" name="筆跡 130">
                    <a:extLst>
                      <a:ext uri="{FF2B5EF4-FFF2-40B4-BE49-F238E27FC236}">
                        <a16:creationId xmlns:a16="http://schemas.microsoft.com/office/drawing/2014/main" id="{641577BE-BF26-4CC7-8841-70A4D52367D3}"/>
                      </a:ext>
                    </a:extLst>
                  </p:cNvPr>
                  <p:cNvPicPr/>
                  <p:nvPr/>
                </p:nvPicPr>
                <p:blipFill>
                  <a:blip r:embed="rId65"/>
                  <a:stretch>
                    <a:fillRect/>
                  </a:stretch>
                </p:blipFill>
                <p:spPr>
                  <a:xfrm>
                    <a:off x="3362602" y="4878704"/>
                    <a:ext cx="60134"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32" name="筆跡 131">
                    <a:extLst>
                      <a:ext uri="{FF2B5EF4-FFF2-40B4-BE49-F238E27FC236}">
                        <a16:creationId xmlns:a16="http://schemas.microsoft.com/office/drawing/2014/main" id="{830B5018-2DD4-4BD6-90DB-ECE2F0D652FE}"/>
                      </a:ext>
                    </a:extLst>
                  </p14:cNvPr>
                  <p14:cNvContentPartPr/>
                  <p14:nvPr/>
                </p14:nvContentPartPr>
                <p14:xfrm>
                  <a:off x="3461727" y="4938104"/>
                  <a:ext cx="55800" cy="10800"/>
                </p14:xfrm>
              </p:contentPart>
            </mc:Choice>
            <mc:Fallback>
              <p:pic>
                <p:nvPicPr>
                  <p:cNvPr id="132" name="筆跡 131">
                    <a:extLst>
                      <a:ext uri="{FF2B5EF4-FFF2-40B4-BE49-F238E27FC236}">
                        <a16:creationId xmlns:a16="http://schemas.microsoft.com/office/drawing/2014/main" id="{830B5018-2DD4-4BD6-90DB-ECE2F0D652FE}"/>
                      </a:ext>
                    </a:extLst>
                  </p:cNvPr>
                  <p:cNvPicPr/>
                  <p:nvPr/>
                </p:nvPicPr>
                <p:blipFill>
                  <a:blip r:embed="rId159"/>
                  <a:stretch>
                    <a:fillRect/>
                  </a:stretch>
                </p:blipFill>
                <p:spPr>
                  <a:xfrm>
                    <a:off x="3446727" y="4923893"/>
                    <a:ext cx="85200" cy="38653"/>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33" name="筆跡 132">
                    <a:extLst>
                      <a:ext uri="{FF2B5EF4-FFF2-40B4-BE49-F238E27FC236}">
                        <a16:creationId xmlns:a16="http://schemas.microsoft.com/office/drawing/2014/main" id="{DE9A9A92-86BE-4B06-AF40-7CF63E3E68DF}"/>
                      </a:ext>
                    </a:extLst>
                  </p14:cNvPr>
                  <p14:cNvContentPartPr/>
                  <p14:nvPr/>
                </p14:nvContentPartPr>
                <p14:xfrm>
                  <a:off x="3467847" y="4982384"/>
                  <a:ext cx="78120" cy="29880"/>
                </p14:xfrm>
              </p:contentPart>
            </mc:Choice>
            <mc:Fallback>
              <p:pic>
                <p:nvPicPr>
                  <p:cNvPr id="133" name="筆跡 132">
                    <a:extLst>
                      <a:ext uri="{FF2B5EF4-FFF2-40B4-BE49-F238E27FC236}">
                        <a16:creationId xmlns:a16="http://schemas.microsoft.com/office/drawing/2014/main" id="{DE9A9A92-86BE-4B06-AF40-7CF63E3E68DF}"/>
                      </a:ext>
                    </a:extLst>
                  </p:cNvPr>
                  <p:cNvPicPr/>
                  <p:nvPr/>
                </p:nvPicPr>
                <p:blipFill>
                  <a:blip r:embed="rId161"/>
                  <a:stretch>
                    <a:fillRect/>
                  </a:stretch>
                </p:blipFill>
                <p:spPr>
                  <a:xfrm>
                    <a:off x="3452824" y="4967444"/>
                    <a:ext cx="107565" cy="59162"/>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34" name="筆跡 133">
                    <a:extLst>
                      <a:ext uri="{FF2B5EF4-FFF2-40B4-BE49-F238E27FC236}">
                        <a16:creationId xmlns:a16="http://schemas.microsoft.com/office/drawing/2014/main" id="{7CB3521F-91B3-43CC-A814-9B3424E202F1}"/>
                      </a:ext>
                    </a:extLst>
                  </p14:cNvPr>
                  <p14:cNvContentPartPr/>
                  <p14:nvPr/>
                </p14:nvContentPartPr>
                <p14:xfrm>
                  <a:off x="3617607" y="4938104"/>
                  <a:ext cx="360" cy="128520"/>
                </p14:xfrm>
              </p:contentPart>
            </mc:Choice>
            <mc:Fallback>
              <p:pic>
                <p:nvPicPr>
                  <p:cNvPr id="134" name="筆跡 133">
                    <a:extLst>
                      <a:ext uri="{FF2B5EF4-FFF2-40B4-BE49-F238E27FC236}">
                        <a16:creationId xmlns:a16="http://schemas.microsoft.com/office/drawing/2014/main" id="{7CB3521F-91B3-43CC-A814-9B3424E202F1}"/>
                      </a:ext>
                    </a:extLst>
                  </p:cNvPr>
                  <p:cNvPicPr/>
                  <p:nvPr/>
                </p:nvPicPr>
                <p:blipFill>
                  <a:blip r:embed="rId163"/>
                  <a:stretch>
                    <a:fillRect/>
                  </a:stretch>
                </p:blipFill>
                <p:spPr>
                  <a:xfrm>
                    <a:off x="3608607" y="4923160"/>
                    <a:ext cx="18000" cy="157811"/>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35" name="筆跡 134">
                    <a:extLst>
                      <a:ext uri="{FF2B5EF4-FFF2-40B4-BE49-F238E27FC236}">
                        <a16:creationId xmlns:a16="http://schemas.microsoft.com/office/drawing/2014/main" id="{C2A01895-D787-4A99-A25D-0513F4D96617}"/>
                      </a:ext>
                    </a:extLst>
                  </p14:cNvPr>
                  <p14:cNvContentPartPr/>
                  <p14:nvPr/>
                </p14:nvContentPartPr>
                <p14:xfrm>
                  <a:off x="3405927" y="4287224"/>
                  <a:ext cx="144000" cy="153720"/>
                </p14:xfrm>
              </p:contentPart>
            </mc:Choice>
            <mc:Fallback>
              <p:pic>
                <p:nvPicPr>
                  <p:cNvPr id="135" name="筆跡 134">
                    <a:extLst>
                      <a:ext uri="{FF2B5EF4-FFF2-40B4-BE49-F238E27FC236}">
                        <a16:creationId xmlns:a16="http://schemas.microsoft.com/office/drawing/2014/main" id="{C2A01895-D787-4A99-A25D-0513F4D96617}"/>
                      </a:ext>
                    </a:extLst>
                  </p:cNvPr>
                  <p:cNvPicPr/>
                  <p:nvPr/>
                </p:nvPicPr>
                <p:blipFill>
                  <a:blip r:embed="rId165"/>
                  <a:stretch>
                    <a:fillRect/>
                  </a:stretch>
                </p:blipFill>
                <p:spPr>
                  <a:xfrm>
                    <a:off x="3390927" y="4272271"/>
                    <a:ext cx="173400" cy="183028"/>
                  </a:xfrm>
                  <a:prstGeom prst="rect">
                    <a:avLst/>
                  </a:prstGeom>
                </p:spPr>
              </p:pic>
            </mc:Fallback>
          </mc:AlternateContent>
        </p:grpSp>
        <p:grpSp>
          <p:nvGrpSpPr>
            <p:cNvPr id="142" name="群組 141">
              <a:extLst>
                <a:ext uri="{FF2B5EF4-FFF2-40B4-BE49-F238E27FC236}">
                  <a16:creationId xmlns:a16="http://schemas.microsoft.com/office/drawing/2014/main" id="{4EEAD406-7E9E-49B6-AB70-9260DECB6029}"/>
                </a:ext>
              </a:extLst>
            </p:cNvPr>
            <p:cNvGrpSpPr/>
            <p:nvPr/>
          </p:nvGrpSpPr>
          <p:grpSpPr>
            <a:xfrm>
              <a:off x="4361727" y="4560104"/>
              <a:ext cx="748800" cy="304920"/>
              <a:chOff x="4361727" y="4560104"/>
              <a:chExt cx="748800" cy="304920"/>
            </a:xfrm>
          </p:grpSpPr>
          <mc:AlternateContent xmlns:mc="http://schemas.openxmlformats.org/markup-compatibility/2006">
            <mc:Choice xmlns:p14="http://schemas.microsoft.com/office/powerpoint/2010/main" Requires="p14">
              <p:contentPart p14:bwMode="auto" r:id="rId166">
                <p14:nvContentPartPr>
                  <p14:cNvPr id="137" name="筆跡 136">
                    <a:extLst>
                      <a:ext uri="{FF2B5EF4-FFF2-40B4-BE49-F238E27FC236}">
                        <a16:creationId xmlns:a16="http://schemas.microsoft.com/office/drawing/2014/main" id="{830DF984-9039-48E7-9A3F-FE6E585067D5}"/>
                      </a:ext>
                    </a:extLst>
                  </p14:cNvPr>
                  <p14:cNvContentPartPr/>
                  <p14:nvPr/>
                </p14:nvContentPartPr>
                <p14:xfrm>
                  <a:off x="4361727" y="4602224"/>
                  <a:ext cx="314280" cy="46440"/>
                </p14:xfrm>
              </p:contentPart>
            </mc:Choice>
            <mc:Fallback>
              <p:pic>
                <p:nvPicPr>
                  <p:cNvPr id="137" name="筆跡 136">
                    <a:extLst>
                      <a:ext uri="{FF2B5EF4-FFF2-40B4-BE49-F238E27FC236}">
                        <a16:creationId xmlns:a16="http://schemas.microsoft.com/office/drawing/2014/main" id="{830DF984-9039-48E7-9A3F-FE6E585067D5}"/>
                      </a:ext>
                    </a:extLst>
                  </p:cNvPr>
                  <p:cNvPicPr/>
                  <p:nvPr/>
                </p:nvPicPr>
                <p:blipFill>
                  <a:blip r:embed="rId167"/>
                  <a:stretch>
                    <a:fillRect/>
                  </a:stretch>
                </p:blipFill>
                <p:spPr>
                  <a:xfrm>
                    <a:off x="4347277" y="4587339"/>
                    <a:ext cx="343781" cy="75614"/>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38" name="筆跡 137">
                    <a:extLst>
                      <a:ext uri="{FF2B5EF4-FFF2-40B4-BE49-F238E27FC236}">
                        <a16:creationId xmlns:a16="http://schemas.microsoft.com/office/drawing/2014/main" id="{E7813530-7750-412F-9269-D93E014F1FCC}"/>
                      </a:ext>
                    </a:extLst>
                  </p14:cNvPr>
                  <p14:cNvContentPartPr/>
                  <p14:nvPr/>
                </p14:nvContentPartPr>
                <p14:xfrm>
                  <a:off x="4415727" y="4667384"/>
                  <a:ext cx="3600" cy="12960"/>
                </p14:xfrm>
              </p:contentPart>
            </mc:Choice>
            <mc:Fallback>
              <p:pic>
                <p:nvPicPr>
                  <p:cNvPr id="138" name="筆跡 137">
                    <a:extLst>
                      <a:ext uri="{FF2B5EF4-FFF2-40B4-BE49-F238E27FC236}">
                        <a16:creationId xmlns:a16="http://schemas.microsoft.com/office/drawing/2014/main" id="{E7813530-7750-412F-9269-D93E014F1FCC}"/>
                      </a:ext>
                    </a:extLst>
                  </p:cNvPr>
                  <p:cNvPicPr/>
                  <p:nvPr/>
                </p:nvPicPr>
                <p:blipFill>
                  <a:blip r:embed="rId169"/>
                  <a:stretch>
                    <a:fillRect/>
                  </a:stretch>
                </p:blipFill>
                <p:spPr>
                  <a:xfrm>
                    <a:off x="4403384" y="4652657"/>
                    <a:ext cx="28800" cy="41825"/>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39" name="筆跡 138">
                    <a:extLst>
                      <a:ext uri="{FF2B5EF4-FFF2-40B4-BE49-F238E27FC236}">
                        <a16:creationId xmlns:a16="http://schemas.microsoft.com/office/drawing/2014/main" id="{05D48D2F-6468-4F6D-BDAF-C0DAE9DFB801}"/>
                      </a:ext>
                    </a:extLst>
                  </p14:cNvPr>
                  <p14:cNvContentPartPr/>
                  <p14:nvPr/>
                </p14:nvContentPartPr>
                <p14:xfrm>
                  <a:off x="4408887" y="4734344"/>
                  <a:ext cx="242280" cy="8640"/>
                </p14:xfrm>
              </p:contentPart>
            </mc:Choice>
            <mc:Fallback>
              <p:pic>
                <p:nvPicPr>
                  <p:cNvPr id="139" name="筆跡 138">
                    <a:extLst>
                      <a:ext uri="{FF2B5EF4-FFF2-40B4-BE49-F238E27FC236}">
                        <a16:creationId xmlns:a16="http://schemas.microsoft.com/office/drawing/2014/main" id="{05D48D2F-6468-4F6D-BDAF-C0DAE9DFB801}"/>
                      </a:ext>
                    </a:extLst>
                  </p:cNvPr>
                  <p:cNvPicPr/>
                  <p:nvPr/>
                </p:nvPicPr>
                <p:blipFill>
                  <a:blip r:embed="rId171"/>
                  <a:stretch>
                    <a:fillRect/>
                  </a:stretch>
                </p:blipFill>
                <p:spPr>
                  <a:xfrm>
                    <a:off x="4394458" y="4719944"/>
                    <a:ext cx="271738" cy="36864"/>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40" name="筆跡 139">
                    <a:extLst>
                      <a:ext uri="{FF2B5EF4-FFF2-40B4-BE49-F238E27FC236}">
                        <a16:creationId xmlns:a16="http://schemas.microsoft.com/office/drawing/2014/main" id="{32989612-AEBD-4D13-8B10-BCB89F0C1B43}"/>
                      </a:ext>
                    </a:extLst>
                  </p14:cNvPr>
                  <p14:cNvContentPartPr/>
                  <p14:nvPr/>
                </p14:nvContentPartPr>
                <p14:xfrm>
                  <a:off x="4499247" y="4560104"/>
                  <a:ext cx="70200" cy="300600"/>
                </p14:xfrm>
              </p:contentPart>
            </mc:Choice>
            <mc:Fallback>
              <p:pic>
                <p:nvPicPr>
                  <p:cNvPr id="140" name="筆跡 139">
                    <a:extLst>
                      <a:ext uri="{FF2B5EF4-FFF2-40B4-BE49-F238E27FC236}">
                        <a16:creationId xmlns:a16="http://schemas.microsoft.com/office/drawing/2014/main" id="{32989612-AEBD-4D13-8B10-BCB89F0C1B43}"/>
                      </a:ext>
                    </a:extLst>
                  </p:cNvPr>
                  <p:cNvPicPr/>
                  <p:nvPr/>
                </p:nvPicPr>
                <p:blipFill>
                  <a:blip r:embed="rId173"/>
                  <a:stretch>
                    <a:fillRect/>
                  </a:stretch>
                </p:blipFill>
                <p:spPr>
                  <a:xfrm>
                    <a:off x="4484247" y="4545134"/>
                    <a:ext cx="99600" cy="329941"/>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41" name="筆跡 140">
                    <a:extLst>
                      <a:ext uri="{FF2B5EF4-FFF2-40B4-BE49-F238E27FC236}">
                        <a16:creationId xmlns:a16="http://schemas.microsoft.com/office/drawing/2014/main" id="{61DD1492-4730-4A9D-AF5B-F3A85C8F8BF3}"/>
                      </a:ext>
                    </a:extLst>
                  </p14:cNvPr>
                  <p14:cNvContentPartPr/>
                  <p14:nvPr/>
                </p14:nvContentPartPr>
                <p14:xfrm>
                  <a:off x="4835487" y="4585304"/>
                  <a:ext cx="275040" cy="279720"/>
                </p14:xfrm>
              </p:contentPart>
            </mc:Choice>
            <mc:Fallback>
              <p:pic>
                <p:nvPicPr>
                  <p:cNvPr id="141" name="筆跡 140">
                    <a:extLst>
                      <a:ext uri="{FF2B5EF4-FFF2-40B4-BE49-F238E27FC236}">
                        <a16:creationId xmlns:a16="http://schemas.microsoft.com/office/drawing/2014/main" id="{61DD1492-4730-4A9D-AF5B-F3A85C8F8BF3}"/>
                      </a:ext>
                    </a:extLst>
                  </p:cNvPr>
                  <p:cNvPicPr/>
                  <p:nvPr/>
                </p:nvPicPr>
                <p:blipFill>
                  <a:blip r:embed="rId175"/>
                  <a:stretch>
                    <a:fillRect/>
                  </a:stretch>
                </p:blipFill>
                <p:spPr>
                  <a:xfrm>
                    <a:off x="4820441" y="4570330"/>
                    <a:ext cx="304530" cy="309070"/>
                  </a:xfrm>
                  <a:prstGeom prst="rect">
                    <a:avLst/>
                  </a:prstGeom>
                </p:spPr>
              </p:pic>
            </mc:Fallback>
          </mc:AlternateContent>
        </p:grpSp>
        <p:grpSp>
          <p:nvGrpSpPr>
            <p:cNvPr id="165" name="群組 164">
              <a:extLst>
                <a:ext uri="{FF2B5EF4-FFF2-40B4-BE49-F238E27FC236}">
                  <a16:creationId xmlns:a16="http://schemas.microsoft.com/office/drawing/2014/main" id="{2AE16708-7B62-4CB7-A4F0-B8F8FD2DB3B6}"/>
                </a:ext>
              </a:extLst>
            </p:cNvPr>
            <p:cNvGrpSpPr/>
            <p:nvPr/>
          </p:nvGrpSpPr>
          <p:grpSpPr>
            <a:xfrm>
              <a:off x="2196327" y="5465144"/>
              <a:ext cx="974520" cy="475200"/>
              <a:chOff x="2196327" y="5465144"/>
              <a:chExt cx="974520" cy="475200"/>
            </a:xfrm>
          </p:grpSpPr>
          <mc:AlternateContent xmlns:mc="http://schemas.openxmlformats.org/markup-compatibility/2006">
            <mc:Choice xmlns:p14="http://schemas.microsoft.com/office/powerpoint/2010/main" Requires="p14">
              <p:contentPart p14:bwMode="auto" r:id="rId176">
                <p14:nvContentPartPr>
                  <p14:cNvPr id="143" name="筆跡 142">
                    <a:extLst>
                      <a:ext uri="{FF2B5EF4-FFF2-40B4-BE49-F238E27FC236}">
                        <a16:creationId xmlns:a16="http://schemas.microsoft.com/office/drawing/2014/main" id="{A999BFA8-F384-4D5E-9DD3-375C0FDB2B11}"/>
                      </a:ext>
                    </a:extLst>
                  </p14:cNvPr>
                  <p14:cNvContentPartPr/>
                  <p14:nvPr/>
                </p14:nvContentPartPr>
                <p14:xfrm>
                  <a:off x="2245647" y="5479544"/>
                  <a:ext cx="70200" cy="135000"/>
                </p14:xfrm>
              </p:contentPart>
            </mc:Choice>
            <mc:Fallback>
              <p:pic>
                <p:nvPicPr>
                  <p:cNvPr id="143" name="筆跡 142">
                    <a:extLst>
                      <a:ext uri="{FF2B5EF4-FFF2-40B4-BE49-F238E27FC236}">
                        <a16:creationId xmlns:a16="http://schemas.microsoft.com/office/drawing/2014/main" id="{A999BFA8-F384-4D5E-9DD3-375C0FDB2B11}"/>
                      </a:ext>
                    </a:extLst>
                  </p:cNvPr>
                  <p:cNvPicPr/>
                  <p:nvPr/>
                </p:nvPicPr>
                <p:blipFill>
                  <a:blip r:embed="rId177"/>
                  <a:stretch>
                    <a:fillRect/>
                  </a:stretch>
                </p:blipFill>
                <p:spPr>
                  <a:xfrm>
                    <a:off x="2230647" y="5464610"/>
                    <a:ext cx="99600" cy="16427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44" name="筆跡 143">
                    <a:extLst>
                      <a:ext uri="{FF2B5EF4-FFF2-40B4-BE49-F238E27FC236}">
                        <a16:creationId xmlns:a16="http://schemas.microsoft.com/office/drawing/2014/main" id="{ED568918-9887-41EF-A813-9663CE780D9E}"/>
                      </a:ext>
                    </a:extLst>
                  </p14:cNvPr>
                  <p14:cNvContentPartPr/>
                  <p14:nvPr/>
                </p14:nvContentPartPr>
                <p14:xfrm>
                  <a:off x="2245647" y="5479904"/>
                  <a:ext cx="360" cy="360"/>
                </p14:xfrm>
              </p:contentPart>
            </mc:Choice>
            <mc:Fallback>
              <p:pic>
                <p:nvPicPr>
                  <p:cNvPr id="144" name="筆跡 143">
                    <a:extLst>
                      <a:ext uri="{FF2B5EF4-FFF2-40B4-BE49-F238E27FC236}">
                        <a16:creationId xmlns:a16="http://schemas.microsoft.com/office/drawing/2014/main" id="{ED568918-9887-41EF-A813-9663CE780D9E}"/>
                      </a:ext>
                    </a:extLst>
                  </p:cNvPr>
                  <p:cNvPicPr/>
                  <p:nvPr/>
                </p:nvPicPr>
                <p:blipFill>
                  <a:blip r:embed="rId179"/>
                  <a:stretch>
                    <a:fillRect/>
                  </a:stretch>
                </p:blipFill>
                <p:spPr>
                  <a:xfrm>
                    <a:off x="2236647" y="547090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45" name="筆跡 144">
                    <a:extLst>
                      <a:ext uri="{FF2B5EF4-FFF2-40B4-BE49-F238E27FC236}">
                        <a16:creationId xmlns:a16="http://schemas.microsoft.com/office/drawing/2014/main" id="{F9BDFD6E-07E1-4AD0-93FF-D43253373C87}"/>
                      </a:ext>
                    </a:extLst>
                  </p14:cNvPr>
                  <p14:cNvContentPartPr/>
                  <p14:nvPr/>
                </p14:nvContentPartPr>
                <p14:xfrm>
                  <a:off x="2245647" y="5479904"/>
                  <a:ext cx="164520" cy="103680"/>
                </p14:xfrm>
              </p:contentPart>
            </mc:Choice>
            <mc:Fallback>
              <p:pic>
                <p:nvPicPr>
                  <p:cNvPr id="145" name="筆跡 144">
                    <a:extLst>
                      <a:ext uri="{FF2B5EF4-FFF2-40B4-BE49-F238E27FC236}">
                        <a16:creationId xmlns:a16="http://schemas.microsoft.com/office/drawing/2014/main" id="{F9BDFD6E-07E1-4AD0-93FF-D43253373C87}"/>
                      </a:ext>
                    </a:extLst>
                  </p:cNvPr>
                  <p:cNvPicPr/>
                  <p:nvPr/>
                </p:nvPicPr>
                <p:blipFill>
                  <a:blip r:embed="rId181"/>
                  <a:stretch>
                    <a:fillRect/>
                  </a:stretch>
                </p:blipFill>
                <p:spPr>
                  <a:xfrm>
                    <a:off x="2230636" y="5464921"/>
                    <a:ext cx="193941" cy="133046"/>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46" name="筆跡 145">
                    <a:extLst>
                      <a:ext uri="{FF2B5EF4-FFF2-40B4-BE49-F238E27FC236}">
                        <a16:creationId xmlns:a16="http://schemas.microsoft.com/office/drawing/2014/main" id="{97D38B1E-76E4-4F40-B6DD-7021D35A13A7}"/>
                      </a:ext>
                    </a:extLst>
                  </p14:cNvPr>
                  <p14:cNvContentPartPr/>
                  <p14:nvPr/>
                </p14:nvContentPartPr>
                <p14:xfrm>
                  <a:off x="2196327" y="5725784"/>
                  <a:ext cx="94680" cy="55080"/>
                </p14:xfrm>
              </p:contentPart>
            </mc:Choice>
            <mc:Fallback>
              <p:pic>
                <p:nvPicPr>
                  <p:cNvPr id="146" name="筆跡 145">
                    <a:extLst>
                      <a:ext uri="{FF2B5EF4-FFF2-40B4-BE49-F238E27FC236}">
                        <a16:creationId xmlns:a16="http://schemas.microsoft.com/office/drawing/2014/main" id="{97D38B1E-76E4-4F40-B6DD-7021D35A13A7}"/>
                      </a:ext>
                    </a:extLst>
                  </p:cNvPr>
                  <p:cNvPicPr/>
                  <p:nvPr/>
                </p:nvPicPr>
                <p:blipFill>
                  <a:blip r:embed="rId183"/>
                  <a:stretch>
                    <a:fillRect/>
                  </a:stretch>
                </p:blipFill>
                <p:spPr>
                  <a:xfrm>
                    <a:off x="2181346" y="5710817"/>
                    <a:ext cx="124043" cy="84416"/>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47" name="筆跡 146">
                    <a:extLst>
                      <a:ext uri="{FF2B5EF4-FFF2-40B4-BE49-F238E27FC236}">
                        <a16:creationId xmlns:a16="http://schemas.microsoft.com/office/drawing/2014/main" id="{57714539-14F3-4221-8035-E93001A891D1}"/>
                      </a:ext>
                    </a:extLst>
                  </p14:cNvPr>
                  <p14:cNvContentPartPr/>
                  <p14:nvPr/>
                </p14:nvContentPartPr>
                <p14:xfrm>
                  <a:off x="2196327" y="5675024"/>
                  <a:ext cx="249480" cy="141120"/>
                </p14:xfrm>
              </p:contentPart>
            </mc:Choice>
            <mc:Fallback>
              <p:pic>
                <p:nvPicPr>
                  <p:cNvPr id="147" name="筆跡 146">
                    <a:extLst>
                      <a:ext uri="{FF2B5EF4-FFF2-40B4-BE49-F238E27FC236}">
                        <a16:creationId xmlns:a16="http://schemas.microsoft.com/office/drawing/2014/main" id="{57714539-14F3-4221-8035-E93001A891D1}"/>
                      </a:ext>
                    </a:extLst>
                  </p:cNvPr>
                  <p:cNvPicPr/>
                  <p:nvPr/>
                </p:nvPicPr>
                <p:blipFill>
                  <a:blip r:embed="rId185"/>
                  <a:stretch>
                    <a:fillRect/>
                  </a:stretch>
                </p:blipFill>
                <p:spPr>
                  <a:xfrm>
                    <a:off x="2181298" y="5660075"/>
                    <a:ext cx="278937" cy="1704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48" name="筆跡 147">
                    <a:extLst>
                      <a:ext uri="{FF2B5EF4-FFF2-40B4-BE49-F238E27FC236}">
                        <a16:creationId xmlns:a16="http://schemas.microsoft.com/office/drawing/2014/main" id="{9096630A-A279-45E7-95C6-D154899B72DA}"/>
                      </a:ext>
                    </a:extLst>
                  </p14:cNvPr>
                  <p14:cNvContentPartPr/>
                  <p14:nvPr/>
                </p14:nvContentPartPr>
                <p14:xfrm>
                  <a:off x="2296767" y="5650184"/>
                  <a:ext cx="183240" cy="219960"/>
                </p14:xfrm>
              </p:contentPart>
            </mc:Choice>
            <mc:Fallback>
              <p:pic>
                <p:nvPicPr>
                  <p:cNvPr id="148" name="筆跡 147">
                    <a:extLst>
                      <a:ext uri="{FF2B5EF4-FFF2-40B4-BE49-F238E27FC236}">
                        <a16:creationId xmlns:a16="http://schemas.microsoft.com/office/drawing/2014/main" id="{9096630A-A279-45E7-95C6-D154899B72DA}"/>
                      </a:ext>
                    </a:extLst>
                  </p:cNvPr>
                  <p:cNvPicPr/>
                  <p:nvPr/>
                </p:nvPicPr>
                <p:blipFill>
                  <a:blip r:embed="rId187"/>
                  <a:stretch>
                    <a:fillRect/>
                  </a:stretch>
                </p:blipFill>
                <p:spPr>
                  <a:xfrm>
                    <a:off x="2281747" y="5635200"/>
                    <a:ext cx="212679" cy="249328"/>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49" name="筆跡 148">
                    <a:extLst>
                      <a:ext uri="{FF2B5EF4-FFF2-40B4-BE49-F238E27FC236}">
                        <a16:creationId xmlns:a16="http://schemas.microsoft.com/office/drawing/2014/main" id="{BE32B339-8FC5-4D97-95F8-026320390E0D}"/>
                      </a:ext>
                    </a:extLst>
                  </p14:cNvPr>
                  <p14:cNvContentPartPr/>
                  <p14:nvPr/>
                </p14:nvContentPartPr>
                <p14:xfrm>
                  <a:off x="2475327" y="5490344"/>
                  <a:ext cx="62280" cy="172440"/>
                </p14:xfrm>
              </p:contentPart>
            </mc:Choice>
            <mc:Fallback>
              <p:pic>
                <p:nvPicPr>
                  <p:cNvPr id="149" name="筆跡 148">
                    <a:extLst>
                      <a:ext uri="{FF2B5EF4-FFF2-40B4-BE49-F238E27FC236}">
                        <a16:creationId xmlns:a16="http://schemas.microsoft.com/office/drawing/2014/main" id="{BE32B339-8FC5-4D97-95F8-026320390E0D}"/>
                      </a:ext>
                    </a:extLst>
                  </p:cNvPr>
                  <p:cNvPicPr/>
                  <p:nvPr/>
                </p:nvPicPr>
                <p:blipFill>
                  <a:blip r:embed="rId189"/>
                  <a:stretch>
                    <a:fillRect/>
                  </a:stretch>
                </p:blipFill>
                <p:spPr>
                  <a:xfrm>
                    <a:off x="2460356" y="5475375"/>
                    <a:ext cx="91623" cy="201779"/>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50" name="筆跡 149">
                    <a:extLst>
                      <a:ext uri="{FF2B5EF4-FFF2-40B4-BE49-F238E27FC236}">
                        <a16:creationId xmlns:a16="http://schemas.microsoft.com/office/drawing/2014/main" id="{2A697D90-B831-439D-8DC7-8E3645643DFA}"/>
                      </a:ext>
                    </a:extLst>
                  </p14:cNvPr>
                  <p14:cNvContentPartPr/>
                  <p14:nvPr/>
                </p14:nvContentPartPr>
                <p14:xfrm>
                  <a:off x="2509887" y="5599784"/>
                  <a:ext cx="33120" cy="340560"/>
                </p14:xfrm>
              </p:contentPart>
            </mc:Choice>
            <mc:Fallback>
              <p:pic>
                <p:nvPicPr>
                  <p:cNvPr id="150" name="筆跡 149">
                    <a:extLst>
                      <a:ext uri="{FF2B5EF4-FFF2-40B4-BE49-F238E27FC236}">
                        <a16:creationId xmlns:a16="http://schemas.microsoft.com/office/drawing/2014/main" id="{2A697D90-B831-439D-8DC7-8E3645643DFA}"/>
                      </a:ext>
                    </a:extLst>
                  </p:cNvPr>
                  <p:cNvPicPr/>
                  <p:nvPr/>
                </p:nvPicPr>
                <p:blipFill>
                  <a:blip r:embed="rId191"/>
                  <a:stretch>
                    <a:fillRect/>
                  </a:stretch>
                </p:blipFill>
                <p:spPr>
                  <a:xfrm>
                    <a:off x="2495693" y="5584821"/>
                    <a:ext cx="62100" cy="369888"/>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51" name="筆跡 150">
                    <a:extLst>
                      <a:ext uri="{FF2B5EF4-FFF2-40B4-BE49-F238E27FC236}">
                        <a16:creationId xmlns:a16="http://schemas.microsoft.com/office/drawing/2014/main" id="{DA560B6D-2E4E-4723-9DE7-7728239879D7}"/>
                      </a:ext>
                    </a:extLst>
                  </p14:cNvPr>
                  <p14:cNvContentPartPr/>
                  <p14:nvPr/>
                </p14:nvContentPartPr>
                <p14:xfrm>
                  <a:off x="2544807" y="5465144"/>
                  <a:ext cx="57960" cy="12960"/>
                </p14:xfrm>
              </p:contentPart>
            </mc:Choice>
            <mc:Fallback>
              <p:pic>
                <p:nvPicPr>
                  <p:cNvPr id="151" name="筆跡 150">
                    <a:extLst>
                      <a:ext uri="{FF2B5EF4-FFF2-40B4-BE49-F238E27FC236}">
                        <a16:creationId xmlns:a16="http://schemas.microsoft.com/office/drawing/2014/main" id="{DA560B6D-2E4E-4723-9DE7-7728239879D7}"/>
                      </a:ext>
                    </a:extLst>
                  </p:cNvPr>
                  <p:cNvPicPr/>
                  <p:nvPr/>
                </p:nvPicPr>
                <p:blipFill>
                  <a:blip r:embed="rId193"/>
                  <a:stretch>
                    <a:fillRect/>
                  </a:stretch>
                </p:blipFill>
                <p:spPr>
                  <a:xfrm>
                    <a:off x="2529713" y="5450417"/>
                    <a:ext cx="87544" cy="41825"/>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52" name="筆跡 151">
                    <a:extLst>
                      <a:ext uri="{FF2B5EF4-FFF2-40B4-BE49-F238E27FC236}">
                        <a16:creationId xmlns:a16="http://schemas.microsoft.com/office/drawing/2014/main" id="{93066B41-5629-4E8D-8E25-EF64D8056814}"/>
                      </a:ext>
                    </a:extLst>
                  </p14:cNvPr>
                  <p14:cNvContentPartPr/>
                  <p14:nvPr/>
                </p14:nvContentPartPr>
                <p14:xfrm>
                  <a:off x="2512047" y="5465144"/>
                  <a:ext cx="111240" cy="115920"/>
                </p14:xfrm>
              </p:contentPart>
            </mc:Choice>
            <mc:Fallback>
              <p:pic>
                <p:nvPicPr>
                  <p:cNvPr id="152" name="筆跡 151">
                    <a:extLst>
                      <a:ext uri="{FF2B5EF4-FFF2-40B4-BE49-F238E27FC236}">
                        <a16:creationId xmlns:a16="http://schemas.microsoft.com/office/drawing/2014/main" id="{93066B41-5629-4E8D-8E25-EF64D8056814}"/>
                      </a:ext>
                    </a:extLst>
                  </p:cNvPr>
                  <p:cNvPicPr/>
                  <p:nvPr/>
                </p:nvPicPr>
                <p:blipFill>
                  <a:blip r:embed="rId195"/>
                  <a:stretch>
                    <a:fillRect/>
                  </a:stretch>
                </p:blipFill>
                <p:spPr>
                  <a:xfrm>
                    <a:off x="2497015" y="5450206"/>
                    <a:ext cx="140704" cy="145199"/>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53" name="筆跡 152">
                    <a:extLst>
                      <a:ext uri="{FF2B5EF4-FFF2-40B4-BE49-F238E27FC236}">
                        <a16:creationId xmlns:a16="http://schemas.microsoft.com/office/drawing/2014/main" id="{09AB3065-6B50-4703-93DE-1C5DEC0198BC}"/>
                      </a:ext>
                    </a:extLst>
                  </p14:cNvPr>
                  <p14:cNvContentPartPr/>
                  <p14:nvPr/>
                </p14:nvContentPartPr>
                <p14:xfrm>
                  <a:off x="2534727" y="5639384"/>
                  <a:ext cx="102960" cy="149400"/>
                </p14:xfrm>
              </p:contentPart>
            </mc:Choice>
            <mc:Fallback>
              <p:pic>
                <p:nvPicPr>
                  <p:cNvPr id="153" name="筆跡 152">
                    <a:extLst>
                      <a:ext uri="{FF2B5EF4-FFF2-40B4-BE49-F238E27FC236}">
                        <a16:creationId xmlns:a16="http://schemas.microsoft.com/office/drawing/2014/main" id="{09AB3065-6B50-4703-93DE-1C5DEC0198BC}"/>
                      </a:ext>
                    </a:extLst>
                  </p:cNvPr>
                  <p:cNvPicPr/>
                  <p:nvPr/>
                </p:nvPicPr>
                <p:blipFill>
                  <a:blip r:embed="rId197"/>
                  <a:stretch>
                    <a:fillRect/>
                  </a:stretch>
                </p:blipFill>
                <p:spPr>
                  <a:xfrm>
                    <a:off x="2519674" y="5625042"/>
                    <a:ext cx="132463" cy="178682"/>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54" name="筆跡 153">
                    <a:extLst>
                      <a:ext uri="{FF2B5EF4-FFF2-40B4-BE49-F238E27FC236}">
                        <a16:creationId xmlns:a16="http://schemas.microsoft.com/office/drawing/2014/main" id="{D5A440AB-36B9-4468-A427-566F580D446C}"/>
                      </a:ext>
                    </a:extLst>
                  </p14:cNvPr>
                  <p14:cNvContentPartPr/>
                  <p14:nvPr/>
                </p14:nvContentPartPr>
                <p14:xfrm>
                  <a:off x="2577567" y="5738384"/>
                  <a:ext cx="92520" cy="15120"/>
                </p14:xfrm>
              </p:contentPart>
            </mc:Choice>
            <mc:Fallback>
              <p:pic>
                <p:nvPicPr>
                  <p:cNvPr id="154" name="筆跡 153">
                    <a:extLst>
                      <a:ext uri="{FF2B5EF4-FFF2-40B4-BE49-F238E27FC236}">
                        <a16:creationId xmlns:a16="http://schemas.microsoft.com/office/drawing/2014/main" id="{D5A440AB-36B9-4468-A427-566F580D446C}"/>
                      </a:ext>
                    </a:extLst>
                  </p:cNvPr>
                  <p:cNvPicPr/>
                  <p:nvPr/>
                </p:nvPicPr>
                <p:blipFill>
                  <a:blip r:embed="rId199"/>
                  <a:stretch>
                    <a:fillRect/>
                  </a:stretch>
                </p:blipFill>
                <p:spPr>
                  <a:xfrm>
                    <a:off x="2563148" y="5723846"/>
                    <a:ext cx="121958" cy="43615"/>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55" name="筆跡 154">
                    <a:extLst>
                      <a:ext uri="{FF2B5EF4-FFF2-40B4-BE49-F238E27FC236}">
                        <a16:creationId xmlns:a16="http://schemas.microsoft.com/office/drawing/2014/main" id="{A12FB030-9F17-4FE8-8205-632BFDF9CBED}"/>
                      </a:ext>
                    </a:extLst>
                  </p14:cNvPr>
                  <p14:cNvContentPartPr/>
                  <p14:nvPr/>
                </p14:nvContentPartPr>
                <p14:xfrm>
                  <a:off x="2543007" y="5752784"/>
                  <a:ext cx="119160" cy="124200"/>
                </p14:xfrm>
              </p:contentPart>
            </mc:Choice>
            <mc:Fallback>
              <p:pic>
                <p:nvPicPr>
                  <p:cNvPr id="155" name="筆跡 154">
                    <a:extLst>
                      <a:ext uri="{FF2B5EF4-FFF2-40B4-BE49-F238E27FC236}">
                        <a16:creationId xmlns:a16="http://schemas.microsoft.com/office/drawing/2014/main" id="{A12FB030-9F17-4FE8-8205-632BFDF9CBED}"/>
                      </a:ext>
                    </a:extLst>
                  </p:cNvPr>
                  <p:cNvPicPr/>
                  <p:nvPr/>
                </p:nvPicPr>
                <p:blipFill>
                  <a:blip r:embed="rId201"/>
                  <a:stretch>
                    <a:fillRect/>
                  </a:stretch>
                </p:blipFill>
                <p:spPr>
                  <a:xfrm>
                    <a:off x="2528037" y="5738453"/>
                    <a:ext cx="148501" cy="153459"/>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56" name="筆跡 155">
                    <a:extLst>
                      <a:ext uri="{FF2B5EF4-FFF2-40B4-BE49-F238E27FC236}">
                        <a16:creationId xmlns:a16="http://schemas.microsoft.com/office/drawing/2014/main" id="{0EE10645-67C4-486D-BF15-5B35F24F0B8B}"/>
                      </a:ext>
                    </a:extLst>
                  </p14:cNvPr>
                  <p14:cNvContentPartPr/>
                  <p14:nvPr/>
                </p14:nvContentPartPr>
                <p14:xfrm>
                  <a:off x="2753967" y="5511584"/>
                  <a:ext cx="107280" cy="252360"/>
                </p14:xfrm>
              </p:contentPart>
            </mc:Choice>
            <mc:Fallback>
              <p:pic>
                <p:nvPicPr>
                  <p:cNvPr id="156" name="筆跡 155">
                    <a:extLst>
                      <a:ext uri="{FF2B5EF4-FFF2-40B4-BE49-F238E27FC236}">
                        <a16:creationId xmlns:a16="http://schemas.microsoft.com/office/drawing/2014/main" id="{0EE10645-67C4-486D-BF15-5B35F24F0B8B}"/>
                      </a:ext>
                    </a:extLst>
                  </p:cNvPr>
                  <p:cNvPicPr/>
                  <p:nvPr/>
                </p:nvPicPr>
                <p:blipFill>
                  <a:blip r:embed="rId203"/>
                  <a:stretch>
                    <a:fillRect/>
                  </a:stretch>
                </p:blipFill>
                <p:spPr>
                  <a:xfrm>
                    <a:off x="2739583" y="5496634"/>
                    <a:ext cx="136647" cy="281662"/>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57" name="筆跡 156">
                    <a:extLst>
                      <a:ext uri="{FF2B5EF4-FFF2-40B4-BE49-F238E27FC236}">
                        <a16:creationId xmlns:a16="http://schemas.microsoft.com/office/drawing/2014/main" id="{548399A1-3936-4A82-9BE7-B95A01CFF620}"/>
                      </a:ext>
                    </a:extLst>
                  </p14:cNvPr>
                  <p14:cNvContentPartPr/>
                  <p14:nvPr/>
                </p14:nvContentPartPr>
                <p14:xfrm>
                  <a:off x="2762247" y="5698424"/>
                  <a:ext cx="35280" cy="15120"/>
                </p14:xfrm>
              </p:contentPart>
            </mc:Choice>
            <mc:Fallback>
              <p:pic>
                <p:nvPicPr>
                  <p:cNvPr id="157" name="筆跡 156">
                    <a:extLst>
                      <a:ext uri="{FF2B5EF4-FFF2-40B4-BE49-F238E27FC236}">
                        <a16:creationId xmlns:a16="http://schemas.microsoft.com/office/drawing/2014/main" id="{548399A1-3936-4A82-9BE7-B95A01CFF620}"/>
                      </a:ext>
                    </a:extLst>
                  </p:cNvPr>
                  <p:cNvPicPr/>
                  <p:nvPr/>
                </p:nvPicPr>
                <p:blipFill>
                  <a:blip r:embed="rId205"/>
                  <a:stretch>
                    <a:fillRect/>
                  </a:stretch>
                </p:blipFill>
                <p:spPr>
                  <a:xfrm>
                    <a:off x="2747298" y="5683886"/>
                    <a:ext cx="64580" cy="43615"/>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58" name="筆跡 157">
                    <a:extLst>
                      <a:ext uri="{FF2B5EF4-FFF2-40B4-BE49-F238E27FC236}">
                        <a16:creationId xmlns:a16="http://schemas.microsoft.com/office/drawing/2014/main" id="{C66D22B9-0E5D-4EE9-8D38-A9F172B26BB8}"/>
                      </a:ext>
                    </a:extLst>
                  </p14:cNvPr>
                  <p14:cNvContentPartPr/>
                  <p14:nvPr/>
                </p14:nvContentPartPr>
                <p14:xfrm>
                  <a:off x="2762247" y="5700584"/>
                  <a:ext cx="105120" cy="40320"/>
                </p14:xfrm>
              </p:contentPart>
            </mc:Choice>
            <mc:Fallback>
              <p:pic>
                <p:nvPicPr>
                  <p:cNvPr id="158" name="筆跡 157">
                    <a:extLst>
                      <a:ext uri="{FF2B5EF4-FFF2-40B4-BE49-F238E27FC236}">
                        <a16:creationId xmlns:a16="http://schemas.microsoft.com/office/drawing/2014/main" id="{C66D22B9-0E5D-4EE9-8D38-A9F172B26BB8}"/>
                      </a:ext>
                    </a:extLst>
                  </p:cNvPr>
                  <p:cNvPicPr/>
                  <p:nvPr/>
                </p:nvPicPr>
                <p:blipFill>
                  <a:blip r:embed="rId207"/>
                  <a:stretch>
                    <a:fillRect/>
                  </a:stretch>
                </p:blipFill>
                <p:spPr>
                  <a:xfrm>
                    <a:off x="2747230" y="5685760"/>
                    <a:ext cx="134554" cy="69374"/>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59" name="筆跡 158">
                    <a:extLst>
                      <a:ext uri="{FF2B5EF4-FFF2-40B4-BE49-F238E27FC236}">
                        <a16:creationId xmlns:a16="http://schemas.microsoft.com/office/drawing/2014/main" id="{E0DFE6D0-878B-4CE9-9BE0-9E10019FE7C0}"/>
                      </a:ext>
                    </a:extLst>
                  </p14:cNvPr>
                  <p14:cNvContentPartPr/>
                  <p14:nvPr/>
                </p14:nvContentPartPr>
                <p14:xfrm>
                  <a:off x="2905887" y="5593304"/>
                  <a:ext cx="160200" cy="218880"/>
                </p14:xfrm>
              </p:contentPart>
            </mc:Choice>
            <mc:Fallback>
              <p:pic>
                <p:nvPicPr>
                  <p:cNvPr id="159" name="筆跡 158">
                    <a:extLst>
                      <a:ext uri="{FF2B5EF4-FFF2-40B4-BE49-F238E27FC236}">
                        <a16:creationId xmlns:a16="http://schemas.microsoft.com/office/drawing/2014/main" id="{E0DFE6D0-878B-4CE9-9BE0-9E10019FE7C0}"/>
                      </a:ext>
                    </a:extLst>
                  </p:cNvPr>
                  <p:cNvPicPr/>
                  <p:nvPr/>
                </p:nvPicPr>
                <p:blipFill>
                  <a:blip r:embed="rId209"/>
                  <a:stretch>
                    <a:fillRect/>
                  </a:stretch>
                </p:blipFill>
                <p:spPr>
                  <a:xfrm>
                    <a:off x="2890887" y="5578353"/>
                    <a:ext cx="189600" cy="248184"/>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60" name="筆跡 159">
                    <a:extLst>
                      <a:ext uri="{FF2B5EF4-FFF2-40B4-BE49-F238E27FC236}">
                        <a16:creationId xmlns:a16="http://schemas.microsoft.com/office/drawing/2014/main" id="{A7297C07-3A5C-472F-B031-CADE2D75FE03}"/>
                      </a:ext>
                    </a:extLst>
                  </p14:cNvPr>
                  <p14:cNvContentPartPr/>
                  <p14:nvPr/>
                </p14:nvContentPartPr>
                <p14:xfrm>
                  <a:off x="3024687" y="5761424"/>
                  <a:ext cx="39240" cy="29880"/>
                </p14:xfrm>
              </p:contentPart>
            </mc:Choice>
            <mc:Fallback>
              <p:pic>
                <p:nvPicPr>
                  <p:cNvPr id="160" name="筆跡 159">
                    <a:extLst>
                      <a:ext uri="{FF2B5EF4-FFF2-40B4-BE49-F238E27FC236}">
                        <a16:creationId xmlns:a16="http://schemas.microsoft.com/office/drawing/2014/main" id="{A7297C07-3A5C-472F-B031-CADE2D75FE03}"/>
                      </a:ext>
                    </a:extLst>
                  </p:cNvPr>
                  <p:cNvPicPr/>
                  <p:nvPr/>
                </p:nvPicPr>
                <p:blipFill>
                  <a:blip r:embed="rId211"/>
                  <a:stretch>
                    <a:fillRect/>
                  </a:stretch>
                </p:blipFill>
                <p:spPr>
                  <a:xfrm>
                    <a:off x="3009823" y="5746484"/>
                    <a:ext cx="68373" cy="59162"/>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61" name="筆跡 160">
                    <a:extLst>
                      <a:ext uri="{FF2B5EF4-FFF2-40B4-BE49-F238E27FC236}">
                        <a16:creationId xmlns:a16="http://schemas.microsoft.com/office/drawing/2014/main" id="{FDFB4188-E628-47E5-823B-B9410B6EB445}"/>
                      </a:ext>
                    </a:extLst>
                  </p14:cNvPr>
                  <p14:cNvContentPartPr/>
                  <p14:nvPr/>
                </p14:nvContentPartPr>
                <p14:xfrm>
                  <a:off x="3112887" y="5509424"/>
                  <a:ext cx="14760" cy="82080"/>
                </p14:xfrm>
              </p:contentPart>
            </mc:Choice>
            <mc:Fallback>
              <p:pic>
                <p:nvPicPr>
                  <p:cNvPr id="161" name="筆跡 160">
                    <a:extLst>
                      <a:ext uri="{FF2B5EF4-FFF2-40B4-BE49-F238E27FC236}">
                        <a16:creationId xmlns:a16="http://schemas.microsoft.com/office/drawing/2014/main" id="{FDFB4188-E628-47E5-823B-B9410B6EB445}"/>
                      </a:ext>
                    </a:extLst>
                  </p:cNvPr>
                  <p:cNvPicPr/>
                  <p:nvPr/>
                </p:nvPicPr>
                <p:blipFill>
                  <a:blip r:embed="rId213"/>
                  <a:stretch>
                    <a:fillRect/>
                  </a:stretch>
                </p:blipFill>
                <p:spPr>
                  <a:xfrm>
                    <a:off x="3098127" y="5494554"/>
                    <a:ext cx="43690" cy="111224"/>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62" name="筆跡 161">
                    <a:extLst>
                      <a:ext uri="{FF2B5EF4-FFF2-40B4-BE49-F238E27FC236}">
                        <a16:creationId xmlns:a16="http://schemas.microsoft.com/office/drawing/2014/main" id="{31245293-2FF1-4CA3-9173-76B0C0146B15}"/>
                      </a:ext>
                    </a:extLst>
                  </p14:cNvPr>
                  <p14:cNvContentPartPr/>
                  <p14:nvPr/>
                </p14:nvContentPartPr>
                <p14:xfrm>
                  <a:off x="2782767" y="5837024"/>
                  <a:ext cx="35280" cy="61200"/>
                </p14:xfrm>
              </p:contentPart>
            </mc:Choice>
            <mc:Fallback>
              <p:pic>
                <p:nvPicPr>
                  <p:cNvPr id="162" name="筆跡 161">
                    <a:extLst>
                      <a:ext uri="{FF2B5EF4-FFF2-40B4-BE49-F238E27FC236}">
                        <a16:creationId xmlns:a16="http://schemas.microsoft.com/office/drawing/2014/main" id="{31245293-2FF1-4CA3-9173-76B0C0146B15}"/>
                      </a:ext>
                    </a:extLst>
                  </p:cNvPr>
                  <p:cNvPicPr/>
                  <p:nvPr/>
                </p:nvPicPr>
                <p:blipFill>
                  <a:blip r:embed="rId215"/>
                  <a:stretch>
                    <a:fillRect/>
                  </a:stretch>
                </p:blipFill>
                <p:spPr>
                  <a:xfrm>
                    <a:off x="2767818" y="5822170"/>
                    <a:ext cx="64580" cy="90315"/>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63" name="筆跡 162">
                    <a:extLst>
                      <a:ext uri="{FF2B5EF4-FFF2-40B4-BE49-F238E27FC236}">
                        <a16:creationId xmlns:a16="http://schemas.microsoft.com/office/drawing/2014/main" id="{3D50AB81-B04D-4E8A-B680-1B15B1300526}"/>
                      </a:ext>
                    </a:extLst>
                  </p14:cNvPr>
                  <p14:cNvContentPartPr/>
                  <p14:nvPr/>
                </p14:nvContentPartPr>
                <p14:xfrm>
                  <a:off x="2782767" y="5837024"/>
                  <a:ext cx="158400" cy="48600"/>
                </p14:xfrm>
              </p:contentPart>
            </mc:Choice>
            <mc:Fallback>
              <p:pic>
                <p:nvPicPr>
                  <p:cNvPr id="163" name="筆跡 162">
                    <a:extLst>
                      <a:ext uri="{FF2B5EF4-FFF2-40B4-BE49-F238E27FC236}">
                        <a16:creationId xmlns:a16="http://schemas.microsoft.com/office/drawing/2014/main" id="{3D50AB81-B04D-4E8A-B680-1B15B1300526}"/>
                      </a:ext>
                    </a:extLst>
                  </p:cNvPr>
                  <p:cNvPicPr/>
                  <p:nvPr/>
                </p:nvPicPr>
                <p:blipFill>
                  <a:blip r:embed="rId217"/>
                  <a:stretch>
                    <a:fillRect/>
                  </a:stretch>
                </p:blipFill>
                <p:spPr>
                  <a:xfrm>
                    <a:off x="2767710" y="5822207"/>
                    <a:ext cx="187912" cy="77641"/>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64" name="筆跡 163">
                    <a:extLst>
                      <a:ext uri="{FF2B5EF4-FFF2-40B4-BE49-F238E27FC236}">
                        <a16:creationId xmlns:a16="http://schemas.microsoft.com/office/drawing/2014/main" id="{CC61C115-D80D-4D1D-BCAF-7E6BD3580EAC}"/>
                      </a:ext>
                    </a:extLst>
                  </p14:cNvPr>
                  <p14:cNvContentPartPr/>
                  <p14:nvPr/>
                </p14:nvContentPartPr>
                <p14:xfrm>
                  <a:off x="3029007" y="5862224"/>
                  <a:ext cx="141840" cy="46440"/>
                </p14:xfrm>
              </p:contentPart>
            </mc:Choice>
            <mc:Fallback>
              <p:pic>
                <p:nvPicPr>
                  <p:cNvPr id="164" name="筆跡 163">
                    <a:extLst>
                      <a:ext uri="{FF2B5EF4-FFF2-40B4-BE49-F238E27FC236}">
                        <a16:creationId xmlns:a16="http://schemas.microsoft.com/office/drawing/2014/main" id="{CC61C115-D80D-4D1D-BCAF-7E6BD3580EAC}"/>
                      </a:ext>
                    </a:extLst>
                  </p:cNvPr>
                  <p:cNvPicPr/>
                  <p:nvPr/>
                </p:nvPicPr>
                <p:blipFill>
                  <a:blip r:embed="rId219"/>
                  <a:stretch>
                    <a:fillRect/>
                  </a:stretch>
                </p:blipFill>
                <p:spPr>
                  <a:xfrm>
                    <a:off x="3013982" y="5847339"/>
                    <a:ext cx="171290" cy="75614"/>
                  </a:xfrm>
                  <a:prstGeom prst="rect">
                    <a:avLst/>
                  </a:prstGeom>
                </p:spPr>
              </p:pic>
            </mc:Fallback>
          </mc:AlternateContent>
        </p:grpSp>
        <p:grpSp>
          <p:nvGrpSpPr>
            <p:cNvPr id="194" name="群組 193">
              <a:extLst>
                <a:ext uri="{FF2B5EF4-FFF2-40B4-BE49-F238E27FC236}">
                  <a16:creationId xmlns:a16="http://schemas.microsoft.com/office/drawing/2014/main" id="{DBD4B491-F1C6-4F3A-9B29-252096FC6536}"/>
                </a:ext>
              </a:extLst>
            </p:cNvPr>
            <p:cNvGrpSpPr/>
            <p:nvPr/>
          </p:nvGrpSpPr>
          <p:grpSpPr>
            <a:xfrm>
              <a:off x="3738567" y="5439944"/>
              <a:ext cx="255960" cy="340560"/>
              <a:chOff x="3738567" y="5439944"/>
              <a:chExt cx="255960" cy="340560"/>
            </a:xfrm>
          </p:grpSpPr>
          <mc:AlternateContent xmlns:mc="http://schemas.openxmlformats.org/markup-compatibility/2006">
            <mc:Choice xmlns:p14="http://schemas.microsoft.com/office/powerpoint/2010/main" Requires="p14">
              <p:contentPart p14:bwMode="auto" r:id="rId220">
                <p14:nvContentPartPr>
                  <p14:cNvPr id="166" name="筆跡 165">
                    <a:extLst>
                      <a:ext uri="{FF2B5EF4-FFF2-40B4-BE49-F238E27FC236}">
                        <a16:creationId xmlns:a16="http://schemas.microsoft.com/office/drawing/2014/main" id="{ACAB71BD-B167-42F8-ABD0-6433CA819223}"/>
                      </a:ext>
                    </a:extLst>
                  </p14:cNvPr>
                  <p14:cNvContentPartPr/>
                  <p14:nvPr/>
                </p14:nvContentPartPr>
                <p14:xfrm>
                  <a:off x="3738567" y="5439944"/>
                  <a:ext cx="255960" cy="38160"/>
                </p14:xfrm>
              </p:contentPart>
            </mc:Choice>
            <mc:Fallback>
              <p:pic>
                <p:nvPicPr>
                  <p:cNvPr id="166" name="筆跡 165">
                    <a:extLst>
                      <a:ext uri="{FF2B5EF4-FFF2-40B4-BE49-F238E27FC236}">
                        <a16:creationId xmlns:a16="http://schemas.microsoft.com/office/drawing/2014/main" id="{ACAB71BD-B167-42F8-ABD0-6433CA819223}"/>
                      </a:ext>
                    </a:extLst>
                  </p:cNvPr>
                  <p:cNvPicPr/>
                  <p:nvPr/>
                </p:nvPicPr>
                <p:blipFill>
                  <a:blip r:embed="rId221"/>
                  <a:stretch>
                    <a:fillRect/>
                  </a:stretch>
                </p:blipFill>
                <p:spPr>
                  <a:xfrm>
                    <a:off x="3723546" y="5425038"/>
                    <a:ext cx="285401" cy="67376"/>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67" name="筆跡 166">
                    <a:extLst>
                      <a:ext uri="{FF2B5EF4-FFF2-40B4-BE49-F238E27FC236}">
                        <a16:creationId xmlns:a16="http://schemas.microsoft.com/office/drawing/2014/main" id="{96559FA7-F849-44A0-B24B-5D174F4C4C0E}"/>
                      </a:ext>
                    </a:extLst>
                  </p14:cNvPr>
                  <p14:cNvContentPartPr/>
                  <p14:nvPr/>
                </p14:nvContentPartPr>
                <p14:xfrm>
                  <a:off x="3795447" y="5482064"/>
                  <a:ext cx="185040" cy="298440"/>
                </p14:xfrm>
              </p:contentPart>
            </mc:Choice>
            <mc:Fallback>
              <p:pic>
                <p:nvPicPr>
                  <p:cNvPr id="167" name="筆跡 166">
                    <a:extLst>
                      <a:ext uri="{FF2B5EF4-FFF2-40B4-BE49-F238E27FC236}">
                        <a16:creationId xmlns:a16="http://schemas.microsoft.com/office/drawing/2014/main" id="{96559FA7-F849-44A0-B24B-5D174F4C4C0E}"/>
                      </a:ext>
                    </a:extLst>
                  </p:cNvPr>
                  <p:cNvPicPr/>
                  <p:nvPr/>
                </p:nvPicPr>
                <p:blipFill>
                  <a:blip r:embed="rId223"/>
                  <a:stretch>
                    <a:fillRect/>
                  </a:stretch>
                </p:blipFill>
                <p:spPr>
                  <a:xfrm>
                    <a:off x="3781028" y="5467112"/>
                    <a:ext cx="214478" cy="327746"/>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68" name="筆跡 167">
                    <a:extLst>
                      <a:ext uri="{FF2B5EF4-FFF2-40B4-BE49-F238E27FC236}">
                        <a16:creationId xmlns:a16="http://schemas.microsoft.com/office/drawing/2014/main" id="{517B754E-EAAE-43DB-8AE2-A5D79D519339}"/>
                      </a:ext>
                    </a:extLst>
                  </p14:cNvPr>
                  <p14:cNvContentPartPr/>
                  <p14:nvPr/>
                </p14:nvContentPartPr>
                <p14:xfrm>
                  <a:off x="3824607" y="5622824"/>
                  <a:ext cx="145800" cy="33840"/>
                </p14:xfrm>
              </p:contentPart>
            </mc:Choice>
            <mc:Fallback>
              <p:pic>
                <p:nvPicPr>
                  <p:cNvPr id="168" name="筆跡 167">
                    <a:extLst>
                      <a:ext uri="{FF2B5EF4-FFF2-40B4-BE49-F238E27FC236}">
                        <a16:creationId xmlns:a16="http://schemas.microsoft.com/office/drawing/2014/main" id="{517B754E-EAAE-43DB-8AE2-A5D79D519339}"/>
                      </a:ext>
                    </a:extLst>
                  </p:cNvPr>
                  <p:cNvPicPr/>
                  <p:nvPr/>
                </p:nvPicPr>
                <p:blipFill>
                  <a:blip r:embed="rId225"/>
                  <a:stretch>
                    <a:fillRect/>
                  </a:stretch>
                </p:blipFill>
                <p:spPr>
                  <a:xfrm>
                    <a:off x="3809607" y="5607982"/>
                    <a:ext cx="175200" cy="62931"/>
                  </a:xfrm>
                  <a:prstGeom prst="rect">
                    <a:avLst/>
                  </a:prstGeom>
                </p:spPr>
              </p:pic>
            </mc:Fallback>
          </mc:AlternateContent>
        </p:grpSp>
        <p:grpSp>
          <p:nvGrpSpPr>
            <p:cNvPr id="193" name="群組 192">
              <a:extLst>
                <a:ext uri="{FF2B5EF4-FFF2-40B4-BE49-F238E27FC236}">
                  <a16:creationId xmlns:a16="http://schemas.microsoft.com/office/drawing/2014/main" id="{B22D234F-26F8-43AB-B07F-D30AA59ECDDF}"/>
                </a:ext>
              </a:extLst>
            </p:cNvPr>
            <p:cNvGrpSpPr/>
            <p:nvPr/>
          </p:nvGrpSpPr>
          <p:grpSpPr>
            <a:xfrm>
              <a:off x="4203327" y="5356064"/>
              <a:ext cx="419400" cy="376200"/>
              <a:chOff x="4203327" y="5356064"/>
              <a:chExt cx="419400" cy="376200"/>
            </a:xfrm>
          </p:grpSpPr>
          <mc:AlternateContent xmlns:mc="http://schemas.openxmlformats.org/markup-compatibility/2006">
            <mc:Choice xmlns:p14="http://schemas.microsoft.com/office/powerpoint/2010/main" Requires="p14">
              <p:contentPart p14:bwMode="auto" r:id="rId226">
                <p14:nvContentPartPr>
                  <p14:cNvPr id="169" name="筆跡 168">
                    <a:extLst>
                      <a:ext uri="{FF2B5EF4-FFF2-40B4-BE49-F238E27FC236}">
                        <a16:creationId xmlns:a16="http://schemas.microsoft.com/office/drawing/2014/main" id="{A4875143-EBE1-49A5-97FF-403194B6AE34}"/>
                      </a:ext>
                    </a:extLst>
                  </p14:cNvPr>
                  <p14:cNvContentPartPr/>
                  <p14:nvPr/>
                </p14:nvContentPartPr>
                <p14:xfrm>
                  <a:off x="4203327" y="5374784"/>
                  <a:ext cx="88920" cy="357480"/>
                </p14:xfrm>
              </p:contentPart>
            </mc:Choice>
            <mc:Fallback>
              <p:pic>
                <p:nvPicPr>
                  <p:cNvPr id="169" name="筆跡 168">
                    <a:extLst>
                      <a:ext uri="{FF2B5EF4-FFF2-40B4-BE49-F238E27FC236}">
                        <a16:creationId xmlns:a16="http://schemas.microsoft.com/office/drawing/2014/main" id="{A4875143-EBE1-49A5-97FF-403194B6AE34}"/>
                      </a:ext>
                    </a:extLst>
                  </p:cNvPr>
                  <p:cNvPicPr/>
                  <p:nvPr/>
                </p:nvPicPr>
                <p:blipFill>
                  <a:blip r:embed="rId227"/>
                  <a:stretch>
                    <a:fillRect/>
                  </a:stretch>
                </p:blipFill>
                <p:spPr>
                  <a:xfrm>
                    <a:off x="4188307" y="5360413"/>
                    <a:ext cx="118360" cy="386821"/>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70" name="筆跡 169">
                    <a:extLst>
                      <a:ext uri="{FF2B5EF4-FFF2-40B4-BE49-F238E27FC236}">
                        <a16:creationId xmlns:a16="http://schemas.microsoft.com/office/drawing/2014/main" id="{CCCD5517-34BD-4FC2-8F45-123AD0543B81}"/>
                      </a:ext>
                    </a:extLst>
                  </p14:cNvPr>
                  <p14:cNvContentPartPr/>
                  <p14:nvPr/>
                </p14:nvContentPartPr>
                <p14:xfrm>
                  <a:off x="4390527" y="5462984"/>
                  <a:ext cx="201240" cy="195480"/>
                </p14:xfrm>
              </p:contentPart>
            </mc:Choice>
            <mc:Fallback>
              <p:pic>
                <p:nvPicPr>
                  <p:cNvPr id="170" name="筆跡 169">
                    <a:extLst>
                      <a:ext uri="{FF2B5EF4-FFF2-40B4-BE49-F238E27FC236}">
                        <a16:creationId xmlns:a16="http://schemas.microsoft.com/office/drawing/2014/main" id="{CCCD5517-34BD-4FC2-8F45-123AD0543B81}"/>
                      </a:ext>
                    </a:extLst>
                  </p:cNvPr>
                  <p:cNvPicPr/>
                  <p:nvPr/>
                </p:nvPicPr>
                <p:blipFill>
                  <a:blip r:embed="rId229"/>
                  <a:stretch>
                    <a:fillRect/>
                  </a:stretch>
                </p:blipFill>
                <p:spPr>
                  <a:xfrm>
                    <a:off x="4375509" y="5448637"/>
                    <a:ext cx="230675" cy="224772"/>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71" name="筆跡 170">
                    <a:extLst>
                      <a:ext uri="{FF2B5EF4-FFF2-40B4-BE49-F238E27FC236}">
                        <a16:creationId xmlns:a16="http://schemas.microsoft.com/office/drawing/2014/main" id="{6518582D-A707-4CD3-B401-83E9E0EDC4F1}"/>
                      </a:ext>
                    </a:extLst>
                  </p14:cNvPr>
                  <p14:cNvContentPartPr/>
                  <p14:nvPr/>
                </p14:nvContentPartPr>
                <p14:xfrm>
                  <a:off x="4400967" y="5437784"/>
                  <a:ext cx="221760" cy="254520"/>
                </p14:xfrm>
              </p:contentPart>
            </mc:Choice>
            <mc:Fallback>
              <p:pic>
                <p:nvPicPr>
                  <p:cNvPr id="171" name="筆跡 170">
                    <a:extLst>
                      <a:ext uri="{FF2B5EF4-FFF2-40B4-BE49-F238E27FC236}">
                        <a16:creationId xmlns:a16="http://schemas.microsoft.com/office/drawing/2014/main" id="{6518582D-A707-4CD3-B401-83E9E0EDC4F1}"/>
                      </a:ext>
                    </a:extLst>
                  </p:cNvPr>
                  <p:cNvPicPr/>
                  <p:nvPr/>
                </p:nvPicPr>
                <p:blipFill>
                  <a:blip r:embed="rId231"/>
                  <a:stretch>
                    <a:fillRect/>
                  </a:stretch>
                </p:blipFill>
                <p:spPr>
                  <a:xfrm>
                    <a:off x="4385943" y="5423411"/>
                    <a:ext cx="251208" cy="283865"/>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72" name="筆跡 171">
                    <a:extLst>
                      <a:ext uri="{FF2B5EF4-FFF2-40B4-BE49-F238E27FC236}">
                        <a16:creationId xmlns:a16="http://schemas.microsoft.com/office/drawing/2014/main" id="{DF1C9126-156F-4D47-B67E-7D99A06BA509}"/>
                      </a:ext>
                    </a:extLst>
                  </p14:cNvPr>
                  <p14:cNvContentPartPr/>
                  <p14:nvPr/>
                </p14:nvContentPartPr>
                <p14:xfrm>
                  <a:off x="4405647" y="5356064"/>
                  <a:ext cx="210960" cy="8640"/>
                </p14:xfrm>
              </p:contentPart>
            </mc:Choice>
            <mc:Fallback>
              <p:pic>
                <p:nvPicPr>
                  <p:cNvPr id="172" name="筆跡 171">
                    <a:extLst>
                      <a:ext uri="{FF2B5EF4-FFF2-40B4-BE49-F238E27FC236}">
                        <a16:creationId xmlns:a16="http://schemas.microsoft.com/office/drawing/2014/main" id="{DF1C9126-156F-4D47-B67E-7D99A06BA509}"/>
                      </a:ext>
                    </a:extLst>
                  </p:cNvPr>
                  <p:cNvPicPr/>
                  <p:nvPr/>
                </p:nvPicPr>
                <p:blipFill>
                  <a:blip r:embed="rId233"/>
                  <a:stretch>
                    <a:fillRect/>
                  </a:stretch>
                </p:blipFill>
                <p:spPr>
                  <a:xfrm>
                    <a:off x="4390621" y="5341664"/>
                    <a:ext cx="240410" cy="36864"/>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4">
              <p14:nvContentPartPr>
                <p14:cNvPr id="173" name="筆跡 172">
                  <a:extLst>
                    <a:ext uri="{FF2B5EF4-FFF2-40B4-BE49-F238E27FC236}">
                      <a16:creationId xmlns:a16="http://schemas.microsoft.com/office/drawing/2014/main" id="{0562BA72-CD7D-416F-A0C4-4262782BFA75}"/>
                    </a:ext>
                  </a:extLst>
                </p14:cNvPr>
                <p14:cNvContentPartPr/>
                <p14:nvPr/>
              </p14:nvContentPartPr>
              <p14:xfrm>
                <a:off x="4843767" y="5333024"/>
                <a:ext cx="124200" cy="353160"/>
              </p14:xfrm>
            </p:contentPart>
          </mc:Choice>
          <mc:Fallback>
            <p:pic>
              <p:nvPicPr>
                <p:cNvPr id="173" name="筆跡 172">
                  <a:extLst>
                    <a:ext uri="{FF2B5EF4-FFF2-40B4-BE49-F238E27FC236}">
                      <a16:creationId xmlns:a16="http://schemas.microsoft.com/office/drawing/2014/main" id="{0562BA72-CD7D-416F-A0C4-4262782BFA75}"/>
                    </a:ext>
                  </a:extLst>
                </p:cNvPr>
                <p:cNvPicPr/>
                <p:nvPr/>
              </p:nvPicPr>
              <p:blipFill>
                <a:blip r:embed="rId235"/>
                <a:stretch>
                  <a:fillRect/>
                </a:stretch>
              </p:blipFill>
              <p:spPr>
                <a:xfrm>
                  <a:off x="4828767" y="5318060"/>
                  <a:ext cx="153600" cy="382490"/>
                </a:xfrm>
                <a:prstGeom prst="rect">
                  <a:avLst/>
                </a:prstGeom>
              </p:spPr>
            </p:pic>
          </mc:Fallback>
        </mc:AlternateContent>
        <p:grpSp>
          <p:nvGrpSpPr>
            <p:cNvPr id="192" name="群組 191">
              <a:extLst>
                <a:ext uri="{FF2B5EF4-FFF2-40B4-BE49-F238E27FC236}">
                  <a16:creationId xmlns:a16="http://schemas.microsoft.com/office/drawing/2014/main" id="{99D9C665-01D8-4C5A-A993-4FE7AEE660CA}"/>
                </a:ext>
              </a:extLst>
            </p:cNvPr>
            <p:cNvGrpSpPr/>
            <p:nvPr/>
          </p:nvGrpSpPr>
          <p:grpSpPr>
            <a:xfrm>
              <a:off x="5278647" y="5389904"/>
              <a:ext cx="779760" cy="310680"/>
              <a:chOff x="5278647" y="5389904"/>
              <a:chExt cx="779760" cy="310680"/>
            </a:xfrm>
          </p:grpSpPr>
          <mc:AlternateContent xmlns:mc="http://schemas.openxmlformats.org/markup-compatibility/2006">
            <mc:Choice xmlns:p14="http://schemas.microsoft.com/office/powerpoint/2010/main" Requires="p14">
              <p:contentPart p14:bwMode="auto" r:id="rId236">
                <p14:nvContentPartPr>
                  <p14:cNvPr id="174" name="筆跡 173">
                    <a:extLst>
                      <a:ext uri="{FF2B5EF4-FFF2-40B4-BE49-F238E27FC236}">
                        <a16:creationId xmlns:a16="http://schemas.microsoft.com/office/drawing/2014/main" id="{19093B48-C31D-4763-B3A1-C82F38994F66}"/>
                      </a:ext>
                    </a:extLst>
                  </p14:cNvPr>
                  <p14:cNvContentPartPr/>
                  <p14:nvPr/>
                </p14:nvContentPartPr>
                <p14:xfrm>
                  <a:off x="5278647" y="5448584"/>
                  <a:ext cx="180720" cy="4680"/>
                </p14:xfrm>
              </p:contentPart>
            </mc:Choice>
            <mc:Fallback>
              <p:pic>
                <p:nvPicPr>
                  <p:cNvPr id="174" name="筆跡 173">
                    <a:extLst>
                      <a:ext uri="{FF2B5EF4-FFF2-40B4-BE49-F238E27FC236}">
                        <a16:creationId xmlns:a16="http://schemas.microsoft.com/office/drawing/2014/main" id="{19093B48-C31D-4763-B3A1-C82F38994F66}"/>
                      </a:ext>
                    </a:extLst>
                  </p:cNvPr>
                  <p:cNvPicPr/>
                  <p:nvPr/>
                </p:nvPicPr>
                <p:blipFill>
                  <a:blip r:embed="rId237"/>
                  <a:stretch>
                    <a:fillRect/>
                  </a:stretch>
                </p:blipFill>
                <p:spPr>
                  <a:xfrm>
                    <a:off x="5263637" y="5433959"/>
                    <a:ext cx="210140" cy="33345"/>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75" name="筆跡 174">
                    <a:extLst>
                      <a:ext uri="{FF2B5EF4-FFF2-40B4-BE49-F238E27FC236}">
                        <a16:creationId xmlns:a16="http://schemas.microsoft.com/office/drawing/2014/main" id="{4749978A-0330-47CD-BFF8-76EC1956A9D3}"/>
                      </a:ext>
                    </a:extLst>
                  </p14:cNvPr>
                  <p14:cNvContentPartPr/>
                  <p14:nvPr/>
                </p14:nvContentPartPr>
                <p14:xfrm>
                  <a:off x="5290887" y="5532464"/>
                  <a:ext cx="164520" cy="12960"/>
                </p14:xfrm>
              </p:contentPart>
            </mc:Choice>
            <mc:Fallback>
              <p:pic>
                <p:nvPicPr>
                  <p:cNvPr id="175" name="筆跡 174">
                    <a:extLst>
                      <a:ext uri="{FF2B5EF4-FFF2-40B4-BE49-F238E27FC236}">
                        <a16:creationId xmlns:a16="http://schemas.microsoft.com/office/drawing/2014/main" id="{4749978A-0330-47CD-BFF8-76EC1956A9D3}"/>
                      </a:ext>
                    </a:extLst>
                  </p:cNvPr>
                  <p:cNvPicPr/>
                  <p:nvPr/>
                </p:nvPicPr>
                <p:blipFill>
                  <a:blip r:embed="rId239"/>
                  <a:stretch>
                    <a:fillRect/>
                  </a:stretch>
                </p:blipFill>
                <p:spPr>
                  <a:xfrm>
                    <a:off x="5275876" y="5517737"/>
                    <a:ext cx="193941" cy="41825"/>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76" name="筆跡 175">
                    <a:extLst>
                      <a:ext uri="{FF2B5EF4-FFF2-40B4-BE49-F238E27FC236}">
                        <a16:creationId xmlns:a16="http://schemas.microsoft.com/office/drawing/2014/main" id="{C019ADE6-7FEE-4084-B7F2-ABD74A145AFB}"/>
                      </a:ext>
                    </a:extLst>
                  </p14:cNvPr>
                  <p14:cNvContentPartPr/>
                  <p14:nvPr/>
                </p14:nvContentPartPr>
                <p14:xfrm>
                  <a:off x="5649807" y="5389904"/>
                  <a:ext cx="408600" cy="310680"/>
                </p14:xfrm>
              </p:contentPart>
            </mc:Choice>
            <mc:Fallback>
              <p:pic>
                <p:nvPicPr>
                  <p:cNvPr id="176" name="筆跡 175">
                    <a:extLst>
                      <a:ext uri="{FF2B5EF4-FFF2-40B4-BE49-F238E27FC236}">
                        <a16:creationId xmlns:a16="http://schemas.microsoft.com/office/drawing/2014/main" id="{C019ADE6-7FEE-4084-B7F2-ABD74A145AFB}"/>
                      </a:ext>
                    </a:extLst>
                  </p:cNvPr>
                  <p:cNvPicPr/>
                  <p:nvPr/>
                </p:nvPicPr>
                <p:blipFill>
                  <a:blip r:embed="rId241"/>
                  <a:stretch>
                    <a:fillRect/>
                  </a:stretch>
                </p:blipFill>
                <p:spPr>
                  <a:xfrm>
                    <a:off x="5634763" y="5374939"/>
                    <a:ext cx="438087" cy="340012"/>
                  </a:xfrm>
                  <a:prstGeom prst="rect">
                    <a:avLst/>
                  </a:prstGeom>
                </p:spPr>
              </p:pic>
            </mc:Fallback>
          </mc:AlternateContent>
        </p:grpSp>
        <p:grpSp>
          <p:nvGrpSpPr>
            <p:cNvPr id="191" name="群組 190">
              <a:extLst>
                <a:ext uri="{FF2B5EF4-FFF2-40B4-BE49-F238E27FC236}">
                  <a16:creationId xmlns:a16="http://schemas.microsoft.com/office/drawing/2014/main" id="{08C34948-73EA-420F-80FF-370CAE16E672}"/>
                </a:ext>
              </a:extLst>
            </p:cNvPr>
            <p:cNvGrpSpPr/>
            <p:nvPr/>
          </p:nvGrpSpPr>
          <p:grpSpPr>
            <a:xfrm>
              <a:off x="3627687" y="6147704"/>
              <a:ext cx="459720" cy="317160"/>
              <a:chOff x="3627687" y="6147704"/>
              <a:chExt cx="459720" cy="317160"/>
            </a:xfrm>
          </p:grpSpPr>
          <mc:AlternateContent xmlns:mc="http://schemas.openxmlformats.org/markup-compatibility/2006">
            <mc:Choice xmlns:p14="http://schemas.microsoft.com/office/powerpoint/2010/main" Requires="p14">
              <p:contentPart p14:bwMode="auto" r:id="rId242">
                <p14:nvContentPartPr>
                  <p14:cNvPr id="177" name="筆跡 176">
                    <a:extLst>
                      <a:ext uri="{FF2B5EF4-FFF2-40B4-BE49-F238E27FC236}">
                        <a16:creationId xmlns:a16="http://schemas.microsoft.com/office/drawing/2014/main" id="{51BC7519-39F1-4263-8EB2-A47F10318E22}"/>
                      </a:ext>
                    </a:extLst>
                  </p14:cNvPr>
                  <p14:cNvContentPartPr/>
                  <p14:nvPr/>
                </p14:nvContentPartPr>
                <p14:xfrm>
                  <a:off x="3627687" y="6147704"/>
                  <a:ext cx="131760" cy="231480"/>
                </p14:xfrm>
              </p:contentPart>
            </mc:Choice>
            <mc:Fallback>
              <p:pic>
                <p:nvPicPr>
                  <p:cNvPr id="177" name="筆跡 176">
                    <a:extLst>
                      <a:ext uri="{FF2B5EF4-FFF2-40B4-BE49-F238E27FC236}">
                        <a16:creationId xmlns:a16="http://schemas.microsoft.com/office/drawing/2014/main" id="{51BC7519-39F1-4263-8EB2-A47F10318E22}"/>
                      </a:ext>
                    </a:extLst>
                  </p:cNvPr>
                  <p:cNvPicPr/>
                  <p:nvPr/>
                </p:nvPicPr>
                <p:blipFill>
                  <a:blip r:embed="rId243"/>
                  <a:stretch>
                    <a:fillRect/>
                  </a:stretch>
                </p:blipFill>
                <p:spPr>
                  <a:xfrm>
                    <a:off x="3612646" y="6132751"/>
                    <a:ext cx="161241" cy="260789"/>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78" name="筆跡 177">
                    <a:extLst>
                      <a:ext uri="{FF2B5EF4-FFF2-40B4-BE49-F238E27FC236}">
                        <a16:creationId xmlns:a16="http://schemas.microsoft.com/office/drawing/2014/main" id="{5C0868E9-D37C-4890-8E3E-0025DE56B0E1}"/>
                      </a:ext>
                    </a:extLst>
                  </p14:cNvPr>
                  <p14:cNvContentPartPr/>
                  <p14:nvPr/>
                </p14:nvContentPartPr>
                <p14:xfrm>
                  <a:off x="3750807" y="6294584"/>
                  <a:ext cx="35280" cy="170280"/>
                </p14:xfrm>
              </p:contentPart>
            </mc:Choice>
            <mc:Fallback>
              <p:pic>
                <p:nvPicPr>
                  <p:cNvPr id="178" name="筆跡 177">
                    <a:extLst>
                      <a:ext uri="{FF2B5EF4-FFF2-40B4-BE49-F238E27FC236}">
                        <a16:creationId xmlns:a16="http://schemas.microsoft.com/office/drawing/2014/main" id="{5C0868E9-D37C-4890-8E3E-0025DE56B0E1}"/>
                      </a:ext>
                    </a:extLst>
                  </p:cNvPr>
                  <p:cNvPicPr/>
                  <p:nvPr/>
                </p:nvPicPr>
                <p:blipFill>
                  <a:blip r:embed="rId245"/>
                  <a:stretch>
                    <a:fillRect/>
                  </a:stretch>
                </p:blipFill>
                <p:spPr>
                  <a:xfrm>
                    <a:off x="3735858" y="6279647"/>
                    <a:ext cx="64580" cy="199556"/>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79" name="筆跡 178">
                    <a:extLst>
                      <a:ext uri="{FF2B5EF4-FFF2-40B4-BE49-F238E27FC236}">
                        <a16:creationId xmlns:a16="http://schemas.microsoft.com/office/drawing/2014/main" id="{5B68985E-A14B-4BAC-B771-CA344ABB8BA5}"/>
                      </a:ext>
                    </a:extLst>
                  </p14:cNvPr>
                  <p14:cNvContentPartPr/>
                  <p14:nvPr/>
                </p14:nvContentPartPr>
                <p14:xfrm>
                  <a:off x="3886167" y="6235904"/>
                  <a:ext cx="41400" cy="138960"/>
                </p14:xfrm>
              </p:contentPart>
            </mc:Choice>
            <mc:Fallback>
              <p:pic>
                <p:nvPicPr>
                  <p:cNvPr id="179" name="筆跡 178">
                    <a:extLst>
                      <a:ext uri="{FF2B5EF4-FFF2-40B4-BE49-F238E27FC236}">
                        <a16:creationId xmlns:a16="http://schemas.microsoft.com/office/drawing/2014/main" id="{5B68985E-A14B-4BAC-B771-CA344ABB8BA5}"/>
                      </a:ext>
                    </a:extLst>
                  </p:cNvPr>
                  <p:cNvPicPr/>
                  <p:nvPr/>
                </p:nvPicPr>
                <p:blipFill>
                  <a:blip r:embed="rId247"/>
                  <a:stretch>
                    <a:fillRect/>
                  </a:stretch>
                </p:blipFill>
                <p:spPr>
                  <a:xfrm>
                    <a:off x="3871167" y="6220930"/>
                    <a:ext cx="70800" cy="168309"/>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80" name="筆跡 179">
                    <a:extLst>
                      <a:ext uri="{FF2B5EF4-FFF2-40B4-BE49-F238E27FC236}">
                        <a16:creationId xmlns:a16="http://schemas.microsoft.com/office/drawing/2014/main" id="{7A5C7A17-8A6B-473D-8187-7D9BE9AE0BB3}"/>
                      </a:ext>
                    </a:extLst>
                  </p14:cNvPr>
                  <p14:cNvContentPartPr/>
                  <p14:nvPr/>
                </p14:nvContentPartPr>
                <p14:xfrm>
                  <a:off x="3886167" y="6202424"/>
                  <a:ext cx="200880" cy="157680"/>
                </p14:xfrm>
              </p:contentPart>
            </mc:Choice>
            <mc:Fallback>
              <p:pic>
                <p:nvPicPr>
                  <p:cNvPr id="180" name="筆跡 179">
                    <a:extLst>
                      <a:ext uri="{FF2B5EF4-FFF2-40B4-BE49-F238E27FC236}">
                        <a16:creationId xmlns:a16="http://schemas.microsoft.com/office/drawing/2014/main" id="{7A5C7A17-8A6B-473D-8187-7D9BE9AE0BB3}"/>
                      </a:ext>
                    </a:extLst>
                  </p:cNvPr>
                  <p:cNvPicPr/>
                  <p:nvPr/>
                </p:nvPicPr>
                <p:blipFill>
                  <a:blip r:embed="rId249"/>
                  <a:stretch>
                    <a:fillRect/>
                  </a:stretch>
                </p:blipFill>
                <p:spPr>
                  <a:xfrm>
                    <a:off x="3871131" y="6187492"/>
                    <a:ext cx="230350" cy="186946"/>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81" name="筆跡 180">
                    <a:extLst>
                      <a:ext uri="{FF2B5EF4-FFF2-40B4-BE49-F238E27FC236}">
                        <a16:creationId xmlns:a16="http://schemas.microsoft.com/office/drawing/2014/main" id="{45B5BAEB-D617-4E16-8B59-6E88344D107C}"/>
                      </a:ext>
                    </a:extLst>
                  </p14:cNvPr>
                  <p14:cNvContentPartPr/>
                  <p14:nvPr/>
                </p14:nvContentPartPr>
                <p14:xfrm>
                  <a:off x="3922887" y="6292424"/>
                  <a:ext cx="88560" cy="21240"/>
                </p14:xfrm>
              </p:contentPart>
            </mc:Choice>
            <mc:Fallback>
              <p:pic>
                <p:nvPicPr>
                  <p:cNvPr id="181" name="筆跡 180">
                    <a:extLst>
                      <a:ext uri="{FF2B5EF4-FFF2-40B4-BE49-F238E27FC236}">
                        <a16:creationId xmlns:a16="http://schemas.microsoft.com/office/drawing/2014/main" id="{45B5BAEB-D617-4E16-8B59-6E88344D107C}"/>
                      </a:ext>
                    </a:extLst>
                  </p:cNvPr>
                  <p:cNvPicPr/>
                  <p:nvPr/>
                </p:nvPicPr>
                <p:blipFill>
                  <a:blip r:embed="rId251"/>
                  <a:stretch>
                    <a:fillRect/>
                  </a:stretch>
                </p:blipFill>
                <p:spPr>
                  <a:xfrm>
                    <a:off x="3907826" y="6278264"/>
                    <a:ext cx="118080" cy="5015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82" name="筆跡 181">
                    <a:extLst>
                      <a:ext uri="{FF2B5EF4-FFF2-40B4-BE49-F238E27FC236}">
                        <a16:creationId xmlns:a16="http://schemas.microsoft.com/office/drawing/2014/main" id="{FFBD00AF-15B2-4207-9559-05DBAF51C3D5}"/>
                      </a:ext>
                    </a:extLst>
                  </p14:cNvPr>
                  <p14:cNvContentPartPr/>
                  <p14:nvPr/>
                </p14:nvContentPartPr>
                <p14:xfrm>
                  <a:off x="3890127" y="6313664"/>
                  <a:ext cx="197280" cy="147240"/>
                </p14:xfrm>
              </p:contentPart>
            </mc:Choice>
            <mc:Fallback>
              <p:pic>
                <p:nvPicPr>
                  <p:cNvPr id="182" name="筆跡 181">
                    <a:extLst>
                      <a:ext uri="{FF2B5EF4-FFF2-40B4-BE49-F238E27FC236}">
                        <a16:creationId xmlns:a16="http://schemas.microsoft.com/office/drawing/2014/main" id="{FFBD00AF-15B2-4207-9559-05DBAF51C3D5}"/>
                      </a:ext>
                    </a:extLst>
                  </p:cNvPr>
                  <p:cNvPicPr/>
                  <p:nvPr/>
                </p:nvPicPr>
                <p:blipFill>
                  <a:blip r:embed="rId253"/>
                  <a:stretch>
                    <a:fillRect/>
                  </a:stretch>
                </p:blipFill>
                <p:spPr>
                  <a:xfrm>
                    <a:off x="3875090" y="6298701"/>
                    <a:ext cx="226752" cy="176568"/>
                  </a:xfrm>
                  <a:prstGeom prst="rect">
                    <a:avLst/>
                  </a:prstGeom>
                </p:spPr>
              </p:pic>
            </mc:Fallback>
          </mc:AlternateContent>
        </p:grpSp>
        <p:grpSp>
          <p:nvGrpSpPr>
            <p:cNvPr id="190" name="群組 189">
              <a:extLst>
                <a:ext uri="{FF2B5EF4-FFF2-40B4-BE49-F238E27FC236}">
                  <a16:creationId xmlns:a16="http://schemas.microsoft.com/office/drawing/2014/main" id="{F204DC5C-40D6-4CE0-A7E3-07B6500100AB}"/>
                </a:ext>
              </a:extLst>
            </p:cNvPr>
            <p:cNvGrpSpPr/>
            <p:nvPr/>
          </p:nvGrpSpPr>
          <p:grpSpPr>
            <a:xfrm>
              <a:off x="4390527" y="6231584"/>
              <a:ext cx="289440" cy="235800"/>
              <a:chOff x="4390527" y="6231584"/>
              <a:chExt cx="289440" cy="235800"/>
            </a:xfrm>
          </p:grpSpPr>
          <mc:AlternateContent xmlns:mc="http://schemas.openxmlformats.org/markup-compatibility/2006">
            <mc:Choice xmlns:p14="http://schemas.microsoft.com/office/powerpoint/2010/main" Requires="p14">
              <p:contentPart p14:bwMode="auto" r:id="rId254">
                <p14:nvContentPartPr>
                  <p14:cNvPr id="183" name="筆跡 182">
                    <a:extLst>
                      <a:ext uri="{FF2B5EF4-FFF2-40B4-BE49-F238E27FC236}">
                        <a16:creationId xmlns:a16="http://schemas.microsoft.com/office/drawing/2014/main" id="{643C9311-8E55-4292-BAC6-3ADF27E78FAD}"/>
                      </a:ext>
                    </a:extLst>
                  </p14:cNvPr>
                  <p14:cNvContentPartPr/>
                  <p14:nvPr/>
                </p14:nvContentPartPr>
                <p14:xfrm>
                  <a:off x="4390527" y="6235904"/>
                  <a:ext cx="238320" cy="231480"/>
                </p14:xfrm>
              </p:contentPart>
            </mc:Choice>
            <mc:Fallback>
              <p:pic>
                <p:nvPicPr>
                  <p:cNvPr id="183" name="筆跡 182">
                    <a:extLst>
                      <a:ext uri="{FF2B5EF4-FFF2-40B4-BE49-F238E27FC236}">
                        <a16:creationId xmlns:a16="http://schemas.microsoft.com/office/drawing/2014/main" id="{643C9311-8E55-4292-BAC6-3ADF27E78FAD}"/>
                      </a:ext>
                    </a:extLst>
                  </p:cNvPr>
                  <p:cNvPicPr/>
                  <p:nvPr/>
                </p:nvPicPr>
                <p:blipFill>
                  <a:blip r:embed="rId255"/>
                  <a:stretch>
                    <a:fillRect/>
                  </a:stretch>
                </p:blipFill>
                <p:spPr>
                  <a:xfrm>
                    <a:off x="4375482" y="6220951"/>
                    <a:ext cx="267809" cy="260789"/>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84" name="筆跡 183">
                    <a:extLst>
                      <a:ext uri="{FF2B5EF4-FFF2-40B4-BE49-F238E27FC236}">
                        <a16:creationId xmlns:a16="http://schemas.microsoft.com/office/drawing/2014/main" id="{4DF4E77F-B12A-4CC0-A595-2197DAA04025}"/>
                      </a:ext>
                    </a:extLst>
                  </p14:cNvPr>
                  <p14:cNvContentPartPr/>
                  <p14:nvPr/>
                </p14:nvContentPartPr>
                <p14:xfrm>
                  <a:off x="4464327" y="6231584"/>
                  <a:ext cx="215640" cy="201960"/>
                </p14:xfrm>
              </p:contentPart>
            </mc:Choice>
            <mc:Fallback>
              <p:pic>
                <p:nvPicPr>
                  <p:cNvPr id="184" name="筆跡 183">
                    <a:extLst>
                      <a:ext uri="{FF2B5EF4-FFF2-40B4-BE49-F238E27FC236}">
                        <a16:creationId xmlns:a16="http://schemas.microsoft.com/office/drawing/2014/main" id="{4DF4E77F-B12A-4CC0-A595-2197DAA04025}"/>
                      </a:ext>
                    </a:extLst>
                  </p:cNvPr>
                  <p:cNvPicPr/>
                  <p:nvPr/>
                </p:nvPicPr>
                <p:blipFill>
                  <a:blip r:embed="rId257"/>
                  <a:stretch>
                    <a:fillRect/>
                  </a:stretch>
                </p:blipFill>
                <p:spPr>
                  <a:xfrm>
                    <a:off x="4449310" y="6216602"/>
                    <a:ext cx="245073" cy="231325"/>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8">
              <p14:nvContentPartPr>
                <p14:cNvPr id="185" name="筆跡 184">
                  <a:extLst>
                    <a:ext uri="{FF2B5EF4-FFF2-40B4-BE49-F238E27FC236}">
                      <a16:creationId xmlns:a16="http://schemas.microsoft.com/office/drawing/2014/main" id="{E43E0EE5-C88D-4D3E-B720-D4DE9A2F738C}"/>
                    </a:ext>
                  </a:extLst>
                </p14:cNvPr>
                <p14:cNvContentPartPr/>
                <p14:nvPr/>
              </p14:nvContentPartPr>
              <p14:xfrm>
                <a:off x="4404927" y="6044744"/>
                <a:ext cx="357120" cy="46800"/>
              </p14:xfrm>
            </p:contentPart>
          </mc:Choice>
          <mc:Fallback>
            <p:pic>
              <p:nvPicPr>
                <p:cNvPr id="185" name="筆跡 184">
                  <a:extLst>
                    <a:ext uri="{FF2B5EF4-FFF2-40B4-BE49-F238E27FC236}">
                      <a16:creationId xmlns:a16="http://schemas.microsoft.com/office/drawing/2014/main" id="{E43E0EE5-C88D-4D3E-B720-D4DE9A2F738C}"/>
                    </a:ext>
                  </a:extLst>
                </p:cNvPr>
                <p:cNvPicPr/>
                <p:nvPr/>
              </p:nvPicPr>
              <p:blipFill>
                <a:blip r:embed="rId259"/>
                <a:stretch>
                  <a:fillRect/>
                </a:stretch>
              </p:blipFill>
              <p:spPr>
                <a:xfrm>
                  <a:off x="4389897" y="6029934"/>
                  <a:ext cx="386579" cy="75828"/>
                </a:xfrm>
                <a:prstGeom prst="rect">
                  <a:avLst/>
                </a:prstGeom>
              </p:spPr>
            </p:pic>
          </mc:Fallback>
        </mc:AlternateContent>
        <p:grpSp>
          <p:nvGrpSpPr>
            <p:cNvPr id="189" name="群組 188">
              <a:extLst>
                <a:ext uri="{FF2B5EF4-FFF2-40B4-BE49-F238E27FC236}">
                  <a16:creationId xmlns:a16="http://schemas.microsoft.com/office/drawing/2014/main" id="{BDB6DC0D-E95A-4713-B71C-79274E58216E}"/>
                </a:ext>
              </a:extLst>
            </p:cNvPr>
            <p:cNvGrpSpPr/>
            <p:nvPr/>
          </p:nvGrpSpPr>
          <p:grpSpPr>
            <a:xfrm>
              <a:off x="5030247" y="6124664"/>
              <a:ext cx="269280" cy="244080"/>
              <a:chOff x="5030247" y="6124664"/>
              <a:chExt cx="269280" cy="244080"/>
            </a:xfrm>
          </p:grpSpPr>
          <mc:AlternateContent xmlns:mc="http://schemas.openxmlformats.org/markup-compatibility/2006">
            <mc:Choice xmlns:p14="http://schemas.microsoft.com/office/powerpoint/2010/main" Requires="p14">
              <p:contentPart p14:bwMode="auto" r:id="rId260">
                <p14:nvContentPartPr>
                  <p14:cNvPr id="186" name="筆跡 185">
                    <a:extLst>
                      <a:ext uri="{FF2B5EF4-FFF2-40B4-BE49-F238E27FC236}">
                        <a16:creationId xmlns:a16="http://schemas.microsoft.com/office/drawing/2014/main" id="{354F515C-FCA6-4784-B2A1-EFCA52F303F0}"/>
                      </a:ext>
                    </a:extLst>
                  </p14:cNvPr>
                  <p14:cNvContentPartPr/>
                  <p14:nvPr/>
                </p14:nvContentPartPr>
                <p14:xfrm>
                  <a:off x="5030247" y="6202424"/>
                  <a:ext cx="256680" cy="22680"/>
                </p14:xfrm>
              </p:contentPart>
            </mc:Choice>
            <mc:Fallback>
              <p:pic>
                <p:nvPicPr>
                  <p:cNvPr id="186" name="筆跡 185">
                    <a:extLst>
                      <a:ext uri="{FF2B5EF4-FFF2-40B4-BE49-F238E27FC236}">
                        <a16:creationId xmlns:a16="http://schemas.microsoft.com/office/drawing/2014/main" id="{354F515C-FCA6-4784-B2A1-EFCA52F303F0}"/>
                      </a:ext>
                    </a:extLst>
                  </p:cNvPr>
                  <p:cNvPicPr/>
                  <p:nvPr/>
                </p:nvPicPr>
                <p:blipFill>
                  <a:blip r:embed="rId261"/>
                  <a:stretch>
                    <a:fillRect/>
                  </a:stretch>
                </p:blipFill>
                <p:spPr>
                  <a:xfrm>
                    <a:off x="5015820" y="6187503"/>
                    <a:ext cx="286135" cy="51925"/>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87" name="筆跡 186">
                    <a:extLst>
                      <a:ext uri="{FF2B5EF4-FFF2-40B4-BE49-F238E27FC236}">
                        <a16:creationId xmlns:a16="http://schemas.microsoft.com/office/drawing/2014/main" id="{E95F86B7-8E2B-4402-9F0E-009736D36130}"/>
                      </a:ext>
                    </a:extLst>
                  </p14:cNvPr>
                  <p14:cNvContentPartPr/>
                  <p14:nvPr/>
                </p14:nvContentPartPr>
                <p14:xfrm>
                  <a:off x="5052927" y="6258944"/>
                  <a:ext cx="246600" cy="51120"/>
                </p14:xfrm>
              </p:contentPart>
            </mc:Choice>
            <mc:Fallback>
              <p:pic>
                <p:nvPicPr>
                  <p:cNvPr id="187" name="筆跡 186">
                    <a:extLst>
                      <a:ext uri="{FF2B5EF4-FFF2-40B4-BE49-F238E27FC236}">
                        <a16:creationId xmlns:a16="http://schemas.microsoft.com/office/drawing/2014/main" id="{E95F86B7-8E2B-4402-9F0E-009736D36130}"/>
                      </a:ext>
                    </a:extLst>
                  </p:cNvPr>
                  <p:cNvPicPr/>
                  <p:nvPr/>
                </p:nvPicPr>
                <p:blipFill>
                  <a:blip r:embed="rId263"/>
                  <a:stretch>
                    <a:fillRect/>
                  </a:stretch>
                </p:blipFill>
                <p:spPr>
                  <a:xfrm>
                    <a:off x="5037890" y="6244084"/>
                    <a:ext cx="276072" cy="80247"/>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88" name="筆跡 187">
                    <a:extLst>
                      <a:ext uri="{FF2B5EF4-FFF2-40B4-BE49-F238E27FC236}">
                        <a16:creationId xmlns:a16="http://schemas.microsoft.com/office/drawing/2014/main" id="{475E2414-D7E0-4E52-B5ED-DEB6C797743A}"/>
                      </a:ext>
                    </a:extLst>
                  </p14:cNvPr>
                  <p14:cNvContentPartPr/>
                  <p14:nvPr/>
                </p14:nvContentPartPr>
                <p14:xfrm>
                  <a:off x="5143287" y="6124664"/>
                  <a:ext cx="80280" cy="244080"/>
                </p14:xfrm>
              </p:contentPart>
            </mc:Choice>
            <mc:Fallback>
              <p:pic>
                <p:nvPicPr>
                  <p:cNvPr id="188" name="筆跡 187">
                    <a:extLst>
                      <a:ext uri="{FF2B5EF4-FFF2-40B4-BE49-F238E27FC236}">
                        <a16:creationId xmlns:a16="http://schemas.microsoft.com/office/drawing/2014/main" id="{475E2414-D7E0-4E52-B5ED-DEB6C797743A}"/>
                      </a:ext>
                    </a:extLst>
                  </p:cNvPr>
                  <p:cNvPicPr/>
                  <p:nvPr/>
                </p:nvPicPr>
                <p:blipFill>
                  <a:blip r:embed="rId265"/>
                  <a:stretch>
                    <a:fillRect/>
                  </a:stretch>
                </p:blipFill>
                <p:spPr>
                  <a:xfrm>
                    <a:off x="5128309" y="6109708"/>
                    <a:ext cx="109636" cy="273394"/>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6">
              <p14:nvContentPartPr>
                <p14:cNvPr id="195" name="筆跡 194">
                  <a:extLst>
                    <a:ext uri="{FF2B5EF4-FFF2-40B4-BE49-F238E27FC236}">
                      <a16:creationId xmlns:a16="http://schemas.microsoft.com/office/drawing/2014/main" id="{F69AC996-249C-4B61-AF93-7952B8065010}"/>
                    </a:ext>
                  </a:extLst>
                </p14:cNvPr>
                <p14:cNvContentPartPr/>
                <p14:nvPr/>
              </p14:nvContentPartPr>
              <p14:xfrm>
                <a:off x="5500047" y="6103424"/>
                <a:ext cx="295560" cy="278640"/>
              </p14:xfrm>
            </p:contentPart>
          </mc:Choice>
          <mc:Fallback>
            <p:pic>
              <p:nvPicPr>
                <p:cNvPr id="195" name="筆跡 194">
                  <a:extLst>
                    <a:ext uri="{FF2B5EF4-FFF2-40B4-BE49-F238E27FC236}">
                      <a16:creationId xmlns:a16="http://schemas.microsoft.com/office/drawing/2014/main" id="{F69AC996-249C-4B61-AF93-7952B8065010}"/>
                    </a:ext>
                  </a:extLst>
                </p:cNvPr>
                <p:cNvPicPr/>
                <p:nvPr/>
              </p:nvPicPr>
              <p:blipFill>
                <a:blip r:embed="rId267"/>
                <a:stretch>
                  <a:fillRect/>
                </a:stretch>
              </p:blipFill>
              <p:spPr>
                <a:xfrm>
                  <a:off x="5485029" y="6089043"/>
                  <a:ext cx="324996" cy="308002"/>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8">
            <p14:nvContentPartPr>
              <p14:cNvPr id="198" name="筆跡 197">
                <a:extLst>
                  <a:ext uri="{FF2B5EF4-FFF2-40B4-BE49-F238E27FC236}">
                    <a16:creationId xmlns:a16="http://schemas.microsoft.com/office/drawing/2014/main" id="{B1CC211E-90C6-4A4B-85DA-B587DEFF17F8}"/>
                  </a:ext>
                </a:extLst>
              </p14:cNvPr>
              <p14:cNvContentPartPr/>
              <p14:nvPr/>
            </p14:nvContentPartPr>
            <p14:xfrm>
              <a:off x="4796607" y="1294904"/>
              <a:ext cx="187200" cy="1814760"/>
            </p14:xfrm>
          </p:contentPart>
        </mc:Choice>
        <mc:Fallback>
          <p:pic>
            <p:nvPicPr>
              <p:cNvPr id="198" name="筆跡 197">
                <a:extLst>
                  <a:ext uri="{FF2B5EF4-FFF2-40B4-BE49-F238E27FC236}">
                    <a16:creationId xmlns:a16="http://schemas.microsoft.com/office/drawing/2014/main" id="{B1CC211E-90C6-4A4B-85DA-B587DEFF17F8}"/>
                  </a:ext>
                </a:extLst>
              </p:cNvPr>
              <p:cNvPicPr/>
              <p:nvPr/>
            </p:nvPicPr>
            <p:blipFill>
              <a:blip r:embed="rId269"/>
              <a:stretch>
                <a:fillRect/>
              </a:stretch>
            </p:blipFill>
            <p:spPr>
              <a:xfrm>
                <a:off x="4787607" y="1285904"/>
                <a:ext cx="204840" cy="18324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92" name="筆跡 291">
                <a:extLst>
                  <a:ext uri="{FF2B5EF4-FFF2-40B4-BE49-F238E27FC236}">
                    <a16:creationId xmlns:a16="http://schemas.microsoft.com/office/drawing/2014/main" id="{56FA9445-1529-4AF7-929B-E5CE63418B6C}"/>
                  </a:ext>
                </a:extLst>
              </p14:cNvPr>
              <p14:cNvContentPartPr/>
              <p14:nvPr/>
            </p14:nvContentPartPr>
            <p14:xfrm>
              <a:off x="5299167" y="1509104"/>
              <a:ext cx="275400" cy="8640"/>
            </p14:xfrm>
          </p:contentPart>
        </mc:Choice>
        <mc:Fallback>
          <p:pic>
            <p:nvPicPr>
              <p:cNvPr id="292" name="筆跡 291">
                <a:extLst>
                  <a:ext uri="{FF2B5EF4-FFF2-40B4-BE49-F238E27FC236}">
                    <a16:creationId xmlns:a16="http://schemas.microsoft.com/office/drawing/2014/main" id="{56FA9445-1529-4AF7-929B-E5CE63418B6C}"/>
                  </a:ext>
                </a:extLst>
              </p:cNvPr>
              <p:cNvPicPr/>
              <p:nvPr/>
            </p:nvPicPr>
            <p:blipFill>
              <a:blip r:embed="rId271"/>
              <a:stretch>
                <a:fillRect/>
              </a:stretch>
            </p:blipFill>
            <p:spPr>
              <a:xfrm>
                <a:off x="5290167" y="1500104"/>
                <a:ext cx="29304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293" name="筆跡 292">
                <a:extLst>
                  <a:ext uri="{FF2B5EF4-FFF2-40B4-BE49-F238E27FC236}">
                    <a16:creationId xmlns:a16="http://schemas.microsoft.com/office/drawing/2014/main" id="{D3E67685-F70A-4CB9-941E-A24FEF07DC52}"/>
                  </a:ext>
                </a:extLst>
              </p14:cNvPr>
              <p14:cNvContentPartPr/>
              <p14:nvPr/>
            </p14:nvContentPartPr>
            <p14:xfrm>
              <a:off x="5319687" y="1544744"/>
              <a:ext cx="144000" cy="262800"/>
            </p14:xfrm>
          </p:contentPart>
        </mc:Choice>
        <mc:Fallback>
          <p:pic>
            <p:nvPicPr>
              <p:cNvPr id="293" name="筆跡 292">
                <a:extLst>
                  <a:ext uri="{FF2B5EF4-FFF2-40B4-BE49-F238E27FC236}">
                    <a16:creationId xmlns:a16="http://schemas.microsoft.com/office/drawing/2014/main" id="{D3E67685-F70A-4CB9-941E-A24FEF07DC52}"/>
                  </a:ext>
                </a:extLst>
              </p:cNvPr>
              <p:cNvPicPr/>
              <p:nvPr/>
            </p:nvPicPr>
            <p:blipFill>
              <a:blip r:embed="rId273"/>
              <a:stretch>
                <a:fillRect/>
              </a:stretch>
            </p:blipFill>
            <p:spPr>
              <a:xfrm>
                <a:off x="5310687" y="1536104"/>
                <a:ext cx="16164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94" name="筆跡 293">
                <a:extLst>
                  <a:ext uri="{FF2B5EF4-FFF2-40B4-BE49-F238E27FC236}">
                    <a16:creationId xmlns:a16="http://schemas.microsoft.com/office/drawing/2014/main" id="{793C35A2-5FA3-4371-B07A-617FBA763E4C}"/>
                  </a:ext>
                </a:extLst>
              </p14:cNvPr>
              <p14:cNvContentPartPr/>
              <p14:nvPr/>
            </p14:nvContentPartPr>
            <p14:xfrm>
              <a:off x="5333727" y="1693784"/>
              <a:ext cx="152280" cy="7560"/>
            </p14:xfrm>
          </p:contentPart>
        </mc:Choice>
        <mc:Fallback>
          <p:pic>
            <p:nvPicPr>
              <p:cNvPr id="294" name="筆跡 293">
                <a:extLst>
                  <a:ext uri="{FF2B5EF4-FFF2-40B4-BE49-F238E27FC236}">
                    <a16:creationId xmlns:a16="http://schemas.microsoft.com/office/drawing/2014/main" id="{793C35A2-5FA3-4371-B07A-617FBA763E4C}"/>
                  </a:ext>
                </a:extLst>
              </p:cNvPr>
              <p:cNvPicPr/>
              <p:nvPr/>
            </p:nvPicPr>
            <p:blipFill>
              <a:blip r:embed="rId275"/>
              <a:stretch>
                <a:fillRect/>
              </a:stretch>
            </p:blipFill>
            <p:spPr>
              <a:xfrm>
                <a:off x="5325087" y="1685144"/>
                <a:ext cx="16992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95" name="筆跡 294">
                <a:extLst>
                  <a:ext uri="{FF2B5EF4-FFF2-40B4-BE49-F238E27FC236}">
                    <a16:creationId xmlns:a16="http://schemas.microsoft.com/office/drawing/2014/main" id="{BFEA3343-20BE-4F4E-84EC-AE1CF5FEAE68}"/>
                  </a:ext>
                </a:extLst>
              </p14:cNvPr>
              <p14:cNvContentPartPr/>
              <p14:nvPr/>
            </p14:nvContentPartPr>
            <p14:xfrm>
              <a:off x="5615607" y="1337384"/>
              <a:ext cx="159480" cy="669600"/>
            </p14:xfrm>
          </p:contentPart>
        </mc:Choice>
        <mc:Fallback>
          <p:pic>
            <p:nvPicPr>
              <p:cNvPr id="295" name="筆跡 294">
                <a:extLst>
                  <a:ext uri="{FF2B5EF4-FFF2-40B4-BE49-F238E27FC236}">
                    <a16:creationId xmlns:a16="http://schemas.microsoft.com/office/drawing/2014/main" id="{BFEA3343-20BE-4F4E-84EC-AE1CF5FEAE68}"/>
                  </a:ext>
                </a:extLst>
              </p:cNvPr>
              <p:cNvPicPr/>
              <p:nvPr/>
            </p:nvPicPr>
            <p:blipFill>
              <a:blip r:embed="rId277"/>
              <a:stretch>
                <a:fillRect/>
              </a:stretch>
            </p:blipFill>
            <p:spPr>
              <a:xfrm>
                <a:off x="5606607" y="1328744"/>
                <a:ext cx="177120" cy="687240"/>
              </a:xfrm>
              <a:prstGeom prst="rect">
                <a:avLst/>
              </a:prstGeom>
            </p:spPr>
          </p:pic>
        </mc:Fallback>
      </mc:AlternateContent>
      <p:grpSp>
        <p:nvGrpSpPr>
          <p:cNvPr id="333" name="群組 332">
            <a:extLst>
              <a:ext uri="{FF2B5EF4-FFF2-40B4-BE49-F238E27FC236}">
                <a16:creationId xmlns:a16="http://schemas.microsoft.com/office/drawing/2014/main" id="{516508C1-2D82-4056-89F8-FB13184EFB0B}"/>
              </a:ext>
            </a:extLst>
          </p:cNvPr>
          <p:cNvGrpSpPr/>
          <p:nvPr/>
        </p:nvGrpSpPr>
        <p:grpSpPr>
          <a:xfrm>
            <a:off x="5979927" y="1281944"/>
            <a:ext cx="3101040" cy="924840"/>
            <a:chOff x="5979927" y="1281944"/>
            <a:chExt cx="3101040" cy="924840"/>
          </a:xfrm>
        </p:grpSpPr>
        <mc:AlternateContent xmlns:mc="http://schemas.openxmlformats.org/markup-compatibility/2006">
          <mc:Choice xmlns:p14="http://schemas.microsoft.com/office/powerpoint/2010/main" Requires="p14">
            <p:contentPart p14:bwMode="auto" r:id="rId278">
              <p14:nvContentPartPr>
                <p14:cNvPr id="296" name="筆跡 295">
                  <a:extLst>
                    <a:ext uri="{FF2B5EF4-FFF2-40B4-BE49-F238E27FC236}">
                      <a16:creationId xmlns:a16="http://schemas.microsoft.com/office/drawing/2014/main" id="{755680DD-9D06-40CE-9A52-A5950C113F52}"/>
                    </a:ext>
                  </a:extLst>
                </p14:cNvPr>
                <p14:cNvContentPartPr/>
                <p14:nvPr/>
              </p14:nvContentPartPr>
              <p14:xfrm>
                <a:off x="5979927" y="1784144"/>
                <a:ext cx="361440" cy="13320"/>
              </p14:xfrm>
            </p:contentPart>
          </mc:Choice>
          <mc:Fallback>
            <p:pic>
              <p:nvPicPr>
                <p:cNvPr id="296" name="筆跡 295">
                  <a:extLst>
                    <a:ext uri="{FF2B5EF4-FFF2-40B4-BE49-F238E27FC236}">
                      <a16:creationId xmlns:a16="http://schemas.microsoft.com/office/drawing/2014/main" id="{755680DD-9D06-40CE-9A52-A5950C113F52}"/>
                    </a:ext>
                  </a:extLst>
                </p:cNvPr>
                <p:cNvPicPr/>
                <p:nvPr/>
              </p:nvPicPr>
              <p:blipFill>
                <a:blip r:embed="rId279"/>
                <a:stretch>
                  <a:fillRect/>
                </a:stretch>
              </p:blipFill>
              <p:spPr>
                <a:xfrm>
                  <a:off x="5970927" y="1775504"/>
                  <a:ext cx="37908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97" name="筆跡 296">
                  <a:extLst>
                    <a:ext uri="{FF2B5EF4-FFF2-40B4-BE49-F238E27FC236}">
                      <a16:creationId xmlns:a16="http://schemas.microsoft.com/office/drawing/2014/main" id="{60467B69-FA1F-4DF1-B251-5349B23936B2}"/>
                    </a:ext>
                  </a:extLst>
                </p14:cNvPr>
                <p14:cNvContentPartPr/>
                <p14:nvPr/>
              </p14:nvContentPartPr>
              <p14:xfrm>
                <a:off x="6085767" y="1914464"/>
                <a:ext cx="163080" cy="133920"/>
              </p14:xfrm>
            </p:contentPart>
          </mc:Choice>
          <mc:Fallback>
            <p:pic>
              <p:nvPicPr>
                <p:cNvPr id="297" name="筆跡 296">
                  <a:extLst>
                    <a:ext uri="{FF2B5EF4-FFF2-40B4-BE49-F238E27FC236}">
                      <a16:creationId xmlns:a16="http://schemas.microsoft.com/office/drawing/2014/main" id="{60467B69-FA1F-4DF1-B251-5349B23936B2}"/>
                    </a:ext>
                  </a:extLst>
                </p:cNvPr>
                <p:cNvPicPr/>
                <p:nvPr/>
              </p:nvPicPr>
              <p:blipFill>
                <a:blip r:embed="rId281"/>
                <a:stretch>
                  <a:fillRect/>
                </a:stretch>
              </p:blipFill>
              <p:spPr>
                <a:xfrm>
                  <a:off x="6077127" y="1905464"/>
                  <a:ext cx="18072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98" name="筆跡 297">
                  <a:extLst>
                    <a:ext uri="{FF2B5EF4-FFF2-40B4-BE49-F238E27FC236}">
                      <a16:creationId xmlns:a16="http://schemas.microsoft.com/office/drawing/2014/main" id="{A93ED572-7E50-461A-BCEB-F0BE7AA5E9D6}"/>
                    </a:ext>
                  </a:extLst>
                </p14:cNvPr>
                <p14:cNvContentPartPr/>
                <p14:nvPr/>
              </p14:nvContentPartPr>
              <p14:xfrm>
                <a:off x="6137607" y="1481744"/>
                <a:ext cx="360" cy="151560"/>
              </p14:xfrm>
            </p:contentPart>
          </mc:Choice>
          <mc:Fallback>
            <p:pic>
              <p:nvPicPr>
                <p:cNvPr id="298" name="筆跡 297">
                  <a:extLst>
                    <a:ext uri="{FF2B5EF4-FFF2-40B4-BE49-F238E27FC236}">
                      <a16:creationId xmlns:a16="http://schemas.microsoft.com/office/drawing/2014/main" id="{A93ED572-7E50-461A-BCEB-F0BE7AA5E9D6}"/>
                    </a:ext>
                  </a:extLst>
                </p:cNvPr>
                <p:cNvPicPr/>
                <p:nvPr/>
              </p:nvPicPr>
              <p:blipFill>
                <a:blip r:embed="rId283"/>
                <a:stretch>
                  <a:fillRect/>
                </a:stretch>
              </p:blipFill>
              <p:spPr>
                <a:xfrm>
                  <a:off x="6128967" y="1473104"/>
                  <a:ext cx="180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303" name="筆跡 302">
                  <a:extLst>
                    <a:ext uri="{FF2B5EF4-FFF2-40B4-BE49-F238E27FC236}">
                      <a16:creationId xmlns:a16="http://schemas.microsoft.com/office/drawing/2014/main" id="{73C99C57-4AA5-4C05-80B7-F89AB94BFE2C}"/>
                    </a:ext>
                  </a:extLst>
                </p14:cNvPr>
                <p14:cNvContentPartPr/>
                <p14:nvPr/>
              </p14:nvContentPartPr>
              <p14:xfrm>
                <a:off x="6480327" y="1500824"/>
                <a:ext cx="276840" cy="69480"/>
              </p14:xfrm>
            </p:contentPart>
          </mc:Choice>
          <mc:Fallback>
            <p:pic>
              <p:nvPicPr>
                <p:cNvPr id="303" name="筆跡 302">
                  <a:extLst>
                    <a:ext uri="{FF2B5EF4-FFF2-40B4-BE49-F238E27FC236}">
                      <a16:creationId xmlns:a16="http://schemas.microsoft.com/office/drawing/2014/main" id="{73C99C57-4AA5-4C05-80B7-F89AB94BFE2C}"/>
                    </a:ext>
                  </a:extLst>
                </p:cNvPr>
                <p:cNvPicPr/>
                <p:nvPr/>
              </p:nvPicPr>
              <p:blipFill>
                <a:blip r:embed="rId285"/>
                <a:stretch>
                  <a:fillRect/>
                </a:stretch>
              </p:blipFill>
              <p:spPr>
                <a:xfrm>
                  <a:off x="6471327" y="1491824"/>
                  <a:ext cx="2944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304" name="筆跡 303">
                  <a:extLst>
                    <a:ext uri="{FF2B5EF4-FFF2-40B4-BE49-F238E27FC236}">
                      <a16:creationId xmlns:a16="http://schemas.microsoft.com/office/drawing/2014/main" id="{9F305EA7-FA7E-4E36-ADC1-06DFA38FE4B2}"/>
                    </a:ext>
                  </a:extLst>
                </p14:cNvPr>
                <p14:cNvContentPartPr/>
                <p14:nvPr/>
              </p14:nvContentPartPr>
              <p14:xfrm>
                <a:off x="6429567" y="1557344"/>
                <a:ext cx="327960" cy="420480"/>
              </p14:xfrm>
            </p:contentPart>
          </mc:Choice>
          <mc:Fallback>
            <p:pic>
              <p:nvPicPr>
                <p:cNvPr id="304" name="筆跡 303">
                  <a:extLst>
                    <a:ext uri="{FF2B5EF4-FFF2-40B4-BE49-F238E27FC236}">
                      <a16:creationId xmlns:a16="http://schemas.microsoft.com/office/drawing/2014/main" id="{9F305EA7-FA7E-4E36-ADC1-06DFA38FE4B2}"/>
                    </a:ext>
                  </a:extLst>
                </p:cNvPr>
                <p:cNvPicPr/>
                <p:nvPr/>
              </p:nvPicPr>
              <p:blipFill>
                <a:blip r:embed="rId287"/>
                <a:stretch>
                  <a:fillRect/>
                </a:stretch>
              </p:blipFill>
              <p:spPr>
                <a:xfrm>
                  <a:off x="6420927" y="1548704"/>
                  <a:ext cx="345600" cy="4381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306" name="筆跡 305">
                  <a:extLst>
                    <a:ext uri="{FF2B5EF4-FFF2-40B4-BE49-F238E27FC236}">
                      <a16:creationId xmlns:a16="http://schemas.microsoft.com/office/drawing/2014/main" id="{A1E3B15E-E904-41BF-A4F0-8F9D84EA83DC}"/>
                    </a:ext>
                  </a:extLst>
                </p14:cNvPr>
                <p14:cNvContentPartPr/>
                <p14:nvPr/>
              </p14:nvContentPartPr>
              <p14:xfrm>
                <a:off x="6393927" y="2143424"/>
                <a:ext cx="127440" cy="53640"/>
              </p14:xfrm>
            </p:contentPart>
          </mc:Choice>
          <mc:Fallback>
            <p:pic>
              <p:nvPicPr>
                <p:cNvPr id="306" name="筆跡 305">
                  <a:extLst>
                    <a:ext uri="{FF2B5EF4-FFF2-40B4-BE49-F238E27FC236}">
                      <a16:creationId xmlns:a16="http://schemas.microsoft.com/office/drawing/2014/main" id="{A1E3B15E-E904-41BF-A4F0-8F9D84EA83DC}"/>
                    </a:ext>
                  </a:extLst>
                </p:cNvPr>
                <p:cNvPicPr/>
                <p:nvPr/>
              </p:nvPicPr>
              <p:blipFill>
                <a:blip r:embed="rId289"/>
                <a:stretch>
                  <a:fillRect/>
                </a:stretch>
              </p:blipFill>
              <p:spPr>
                <a:xfrm>
                  <a:off x="6385287" y="2134424"/>
                  <a:ext cx="1450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307" name="筆跡 306">
                  <a:extLst>
                    <a:ext uri="{FF2B5EF4-FFF2-40B4-BE49-F238E27FC236}">
                      <a16:creationId xmlns:a16="http://schemas.microsoft.com/office/drawing/2014/main" id="{492C77E0-0077-4C32-8776-A9BA049D85F2}"/>
                    </a:ext>
                  </a:extLst>
                </p14:cNvPr>
                <p14:cNvContentPartPr/>
                <p14:nvPr/>
              </p14:nvContentPartPr>
              <p14:xfrm>
                <a:off x="6449367" y="2067824"/>
                <a:ext cx="27000" cy="2520"/>
              </p14:xfrm>
            </p:contentPart>
          </mc:Choice>
          <mc:Fallback>
            <p:pic>
              <p:nvPicPr>
                <p:cNvPr id="307" name="筆跡 306">
                  <a:extLst>
                    <a:ext uri="{FF2B5EF4-FFF2-40B4-BE49-F238E27FC236}">
                      <a16:creationId xmlns:a16="http://schemas.microsoft.com/office/drawing/2014/main" id="{492C77E0-0077-4C32-8776-A9BA049D85F2}"/>
                    </a:ext>
                  </a:extLst>
                </p:cNvPr>
                <p:cNvPicPr/>
                <p:nvPr/>
              </p:nvPicPr>
              <p:blipFill>
                <a:blip r:embed="rId291"/>
                <a:stretch>
                  <a:fillRect/>
                </a:stretch>
              </p:blipFill>
              <p:spPr>
                <a:xfrm>
                  <a:off x="6440727" y="2058824"/>
                  <a:ext cx="4464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308" name="筆跡 307">
                  <a:extLst>
                    <a:ext uri="{FF2B5EF4-FFF2-40B4-BE49-F238E27FC236}">
                      <a16:creationId xmlns:a16="http://schemas.microsoft.com/office/drawing/2014/main" id="{4CEB715D-0A01-47ED-82FE-6F59BEFF0CE7}"/>
                    </a:ext>
                  </a:extLst>
                </p14:cNvPr>
                <p14:cNvContentPartPr/>
                <p14:nvPr/>
              </p14:nvContentPartPr>
              <p14:xfrm>
                <a:off x="6548007" y="2071784"/>
                <a:ext cx="94680" cy="12960"/>
              </p14:xfrm>
            </p:contentPart>
          </mc:Choice>
          <mc:Fallback>
            <p:pic>
              <p:nvPicPr>
                <p:cNvPr id="308" name="筆跡 307">
                  <a:extLst>
                    <a:ext uri="{FF2B5EF4-FFF2-40B4-BE49-F238E27FC236}">
                      <a16:creationId xmlns:a16="http://schemas.microsoft.com/office/drawing/2014/main" id="{4CEB715D-0A01-47ED-82FE-6F59BEFF0CE7}"/>
                    </a:ext>
                  </a:extLst>
                </p:cNvPr>
                <p:cNvPicPr/>
                <p:nvPr/>
              </p:nvPicPr>
              <p:blipFill>
                <a:blip r:embed="rId293"/>
                <a:stretch>
                  <a:fillRect/>
                </a:stretch>
              </p:blipFill>
              <p:spPr>
                <a:xfrm>
                  <a:off x="6539007" y="2063144"/>
                  <a:ext cx="1123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309" name="筆跡 308">
                  <a:extLst>
                    <a:ext uri="{FF2B5EF4-FFF2-40B4-BE49-F238E27FC236}">
                      <a16:creationId xmlns:a16="http://schemas.microsoft.com/office/drawing/2014/main" id="{C234270D-DE32-4396-92B5-2CB08256574C}"/>
                    </a:ext>
                  </a:extLst>
                </p14:cNvPr>
                <p14:cNvContentPartPr/>
                <p14:nvPr/>
              </p14:nvContentPartPr>
              <p14:xfrm>
                <a:off x="6548007" y="2084384"/>
                <a:ext cx="360" cy="360"/>
              </p14:xfrm>
            </p:contentPart>
          </mc:Choice>
          <mc:Fallback>
            <p:pic>
              <p:nvPicPr>
                <p:cNvPr id="309" name="筆跡 308">
                  <a:extLst>
                    <a:ext uri="{FF2B5EF4-FFF2-40B4-BE49-F238E27FC236}">
                      <a16:creationId xmlns:a16="http://schemas.microsoft.com/office/drawing/2014/main" id="{C234270D-DE32-4396-92B5-2CB08256574C}"/>
                    </a:ext>
                  </a:extLst>
                </p:cNvPr>
                <p:cNvPicPr/>
                <p:nvPr/>
              </p:nvPicPr>
              <p:blipFill>
                <a:blip r:embed="rId295"/>
                <a:stretch>
                  <a:fillRect/>
                </a:stretch>
              </p:blipFill>
              <p:spPr>
                <a:xfrm>
                  <a:off x="6539007" y="207574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310" name="筆跡 309">
                  <a:extLst>
                    <a:ext uri="{FF2B5EF4-FFF2-40B4-BE49-F238E27FC236}">
                      <a16:creationId xmlns:a16="http://schemas.microsoft.com/office/drawing/2014/main" id="{2E1F3B7E-DDA7-40E8-93DB-3F985137A6A8}"/>
                    </a:ext>
                  </a:extLst>
                </p14:cNvPr>
                <p14:cNvContentPartPr/>
                <p14:nvPr/>
              </p14:nvContentPartPr>
              <p14:xfrm>
                <a:off x="6548007" y="2084384"/>
                <a:ext cx="88560" cy="40320"/>
              </p14:xfrm>
            </p:contentPart>
          </mc:Choice>
          <mc:Fallback>
            <p:pic>
              <p:nvPicPr>
                <p:cNvPr id="310" name="筆跡 309">
                  <a:extLst>
                    <a:ext uri="{FF2B5EF4-FFF2-40B4-BE49-F238E27FC236}">
                      <a16:creationId xmlns:a16="http://schemas.microsoft.com/office/drawing/2014/main" id="{2E1F3B7E-DDA7-40E8-93DB-3F985137A6A8}"/>
                    </a:ext>
                  </a:extLst>
                </p:cNvPr>
                <p:cNvPicPr/>
                <p:nvPr/>
              </p:nvPicPr>
              <p:blipFill>
                <a:blip r:embed="rId297"/>
                <a:stretch>
                  <a:fillRect/>
                </a:stretch>
              </p:blipFill>
              <p:spPr>
                <a:xfrm>
                  <a:off x="6539007" y="2075744"/>
                  <a:ext cx="10620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311" name="筆跡 310">
                  <a:extLst>
                    <a:ext uri="{FF2B5EF4-FFF2-40B4-BE49-F238E27FC236}">
                      <a16:creationId xmlns:a16="http://schemas.microsoft.com/office/drawing/2014/main" id="{2D1261B8-778B-4C4F-981D-78936E8A8980}"/>
                    </a:ext>
                  </a:extLst>
                </p14:cNvPr>
                <p14:cNvContentPartPr/>
                <p14:nvPr/>
              </p14:nvContentPartPr>
              <p14:xfrm>
                <a:off x="6751047" y="2069984"/>
                <a:ext cx="360" cy="136800"/>
              </p14:xfrm>
            </p:contentPart>
          </mc:Choice>
          <mc:Fallback>
            <p:pic>
              <p:nvPicPr>
                <p:cNvPr id="311" name="筆跡 310">
                  <a:extLst>
                    <a:ext uri="{FF2B5EF4-FFF2-40B4-BE49-F238E27FC236}">
                      <a16:creationId xmlns:a16="http://schemas.microsoft.com/office/drawing/2014/main" id="{2D1261B8-778B-4C4F-981D-78936E8A8980}"/>
                    </a:ext>
                  </a:extLst>
                </p:cNvPr>
                <p:cNvPicPr/>
                <p:nvPr/>
              </p:nvPicPr>
              <p:blipFill>
                <a:blip r:embed="rId299"/>
                <a:stretch>
                  <a:fillRect/>
                </a:stretch>
              </p:blipFill>
              <p:spPr>
                <a:xfrm>
                  <a:off x="6742047" y="2060984"/>
                  <a:ext cx="1800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313" name="筆跡 312">
                  <a:extLst>
                    <a:ext uri="{FF2B5EF4-FFF2-40B4-BE49-F238E27FC236}">
                      <a16:creationId xmlns:a16="http://schemas.microsoft.com/office/drawing/2014/main" id="{C4C2B1E7-B462-4683-A6A0-63F6B6FC187D}"/>
                    </a:ext>
                  </a:extLst>
                </p14:cNvPr>
                <p14:cNvContentPartPr/>
                <p14:nvPr/>
              </p14:nvContentPartPr>
              <p14:xfrm>
                <a:off x="6584727" y="1281944"/>
                <a:ext cx="147960" cy="115920"/>
              </p14:xfrm>
            </p:contentPart>
          </mc:Choice>
          <mc:Fallback>
            <p:pic>
              <p:nvPicPr>
                <p:cNvPr id="313" name="筆跡 312">
                  <a:extLst>
                    <a:ext uri="{FF2B5EF4-FFF2-40B4-BE49-F238E27FC236}">
                      <a16:creationId xmlns:a16="http://schemas.microsoft.com/office/drawing/2014/main" id="{C4C2B1E7-B462-4683-A6A0-63F6B6FC187D}"/>
                    </a:ext>
                  </a:extLst>
                </p:cNvPr>
                <p:cNvPicPr/>
                <p:nvPr/>
              </p:nvPicPr>
              <p:blipFill>
                <a:blip r:embed="rId301"/>
                <a:stretch>
                  <a:fillRect/>
                </a:stretch>
              </p:blipFill>
              <p:spPr>
                <a:xfrm>
                  <a:off x="6576087" y="1273304"/>
                  <a:ext cx="1656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314" name="筆跡 313">
                  <a:extLst>
                    <a:ext uri="{FF2B5EF4-FFF2-40B4-BE49-F238E27FC236}">
                      <a16:creationId xmlns:a16="http://schemas.microsoft.com/office/drawing/2014/main" id="{83193EEE-3154-43C8-AE65-23CC28792AEF}"/>
                    </a:ext>
                  </a:extLst>
                </p14:cNvPr>
                <p14:cNvContentPartPr/>
                <p14:nvPr/>
              </p14:nvContentPartPr>
              <p14:xfrm>
                <a:off x="6973887" y="1582544"/>
                <a:ext cx="306720" cy="315720"/>
              </p14:xfrm>
            </p:contentPart>
          </mc:Choice>
          <mc:Fallback>
            <p:pic>
              <p:nvPicPr>
                <p:cNvPr id="314" name="筆跡 313">
                  <a:extLst>
                    <a:ext uri="{FF2B5EF4-FFF2-40B4-BE49-F238E27FC236}">
                      <a16:creationId xmlns:a16="http://schemas.microsoft.com/office/drawing/2014/main" id="{83193EEE-3154-43C8-AE65-23CC28792AEF}"/>
                    </a:ext>
                  </a:extLst>
                </p:cNvPr>
                <p:cNvPicPr/>
                <p:nvPr/>
              </p:nvPicPr>
              <p:blipFill>
                <a:blip r:embed="rId303"/>
                <a:stretch>
                  <a:fillRect/>
                </a:stretch>
              </p:blipFill>
              <p:spPr>
                <a:xfrm>
                  <a:off x="6964887" y="1573904"/>
                  <a:ext cx="32436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315" name="筆跡 314">
                  <a:extLst>
                    <a:ext uri="{FF2B5EF4-FFF2-40B4-BE49-F238E27FC236}">
                      <a16:creationId xmlns:a16="http://schemas.microsoft.com/office/drawing/2014/main" id="{BAAFAF26-C727-4479-8EC3-FC16305BF5BD}"/>
                    </a:ext>
                  </a:extLst>
                </p14:cNvPr>
                <p14:cNvContentPartPr/>
                <p14:nvPr/>
              </p14:nvContentPartPr>
              <p14:xfrm>
                <a:off x="7046247" y="1607744"/>
                <a:ext cx="232200" cy="317520"/>
              </p14:xfrm>
            </p:contentPart>
          </mc:Choice>
          <mc:Fallback>
            <p:pic>
              <p:nvPicPr>
                <p:cNvPr id="315" name="筆跡 314">
                  <a:extLst>
                    <a:ext uri="{FF2B5EF4-FFF2-40B4-BE49-F238E27FC236}">
                      <a16:creationId xmlns:a16="http://schemas.microsoft.com/office/drawing/2014/main" id="{BAAFAF26-C727-4479-8EC3-FC16305BF5BD}"/>
                    </a:ext>
                  </a:extLst>
                </p:cNvPr>
                <p:cNvPicPr/>
                <p:nvPr/>
              </p:nvPicPr>
              <p:blipFill>
                <a:blip r:embed="rId305"/>
                <a:stretch>
                  <a:fillRect/>
                </a:stretch>
              </p:blipFill>
              <p:spPr>
                <a:xfrm>
                  <a:off x="7037247" y="1599104"/>
                  <a:ext cx="249840" cy="3351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316" name="筆跡 315">
                  <a:extLst>
                    <a:ext uri="{FF2B5EF4-FFF2-40B4-BE49-F238E27FC236}">
                      <a16:creationId xmlns:a16="http://schemas.microsoft.com/office/drawing/2014/main" id="{93F57484-0047-486D-A20F-3C977B229E71}"/>
                    </a:ext>
                  </a:extLst>
                </p14:cNvPr>
                <p14:cNvContentPartPr/>
                <p14:nvPr/>
              </p14:nvContentPartPr>
              <p14:xfrm>
                <a:off x="7271967" y="1920224"/>
                <a:ext cx="102960" cy="57600"/>
              </p14:xfrm>
            </p:contentPart>
          </mc:Choice>
          <mc:Fallback>
            <p:pic>
              <p:nvPicPr>
                <p:cNvPr id="316" name="筆跡 315">
                  <a:extLst>
                    <a:ext uri="{FF2B5EF4-FFF2-40B4-BE49-F238E27FC236}">
                      <a16:creationId xmlns:a16="http://schemas.microsoft.com/office/drawing/2014/main" id="{93F57484-0047-486D-A20F-3C977B229E71}"/>
                    </a:ext>
                  </a:extLst>
                </p:cNvPr>
                <p:cNvPicPr/>
                <p:nvPr/>
              </p:nvPicPr>
              <p:blipFill>
                <a:blip r:embed="rId307"/>
                <a:stretch>
                  <a:fillRect/>
                </a:stretch>
              </p:blipFill>
              <p:spPr>
                <a:xfrm>
                  <a:off x="7262967" y="1911584"/>
                  <a:ext cx="1206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317" name="筆跡 316">
                  <a:extLst>
                    <a:ext uri="{FF2B5EF4-FFF2-40B4-BE49-F238E27FC236}">
                      <a16:creationId xmlns:a16="http://schemas.microsoft.com/office/drawing/2014/main" id="{792435DB-56DF-4F35-99C6-FF9A302BE3AC}"/>
                    </a:ext>
                  </a:extLst>
                </p14:cNvPr>
                <p14:cNvContentPartPr/>
                <p14:nvPr/>
              </p14:nvContentPartPr>
              <p14:xfrm>
                <a:off x="7339647" y="1811504"/>
                <a:ext cx="6480" cy="19080"/>
              </p14:xfrm>
            </p:contentPart>
          </mc:Choice>
          <mc:Fallback>
            <p:pic>
              <p:nvPicPr>
                <p:cNvPr id="317" name="筆跡 316">
                  <a:extLst>
                    <a:ext uri="{FF2B5EF4-FFF2-40B4-BE49-F238E27FC236}">
                      <a16:creationId xmlns:a16="http://schemas.microsoft.com/office/drawing/2014/main" id="{792435DB-56DF-4F35-99C6-FF9A302BE3AC}"/>
                    </a:ext>
                  </a:extLst>
                </p:cNvPr>
                <p:cNvPicPr/>
                <p:nvPr/>
              </p:nvPicPr>
              <p:blipFill>
                <a:blip r:embed="rId309"/>
                <a:stretch>
                  <a:fillRect/>
                </a:stretch>
              </p:blipFill>
              <p:spPr>
                <a:xfrm>
                  <a:off x="7330647" y="1802864"/>
                  <a:ext cx="241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318" name="筆跡 317">
                  <a:extLst>
                    <a:ext uri="{FF2B5EF4-FFF2-40B4-BE49-F238E27FC236}">
                      <a16:creationId xmlns:a16="http://schemas.microsoft.com/office/drawing/2014/main" id="{9090F616-C315-41C9-AFEC-C1E4DB469AA7}"/>
                    </a:ext>
                  </a:extLst>
                </p14:cNvPr>
                <p14:cNvContentPartPr/>
                <p14:nvPr/>
              </p14:nvContentPartPr>
              <p14:xfrm>
                <a:off x="7517847" y="1773704"/>
                <a:ext cx="115200" cy="360"/>
              </p14:xfrm>
            </p:contentPart>
          </mc:Choice>
          <mc:Fallback>
            <p:pic>
              <p:nvPicPr>
                <p:cNvPr id="318" name="筆跡 317">
                  <a:extLst>
                    <a:ext uri="{FF2B5EF4-FFF2-40B4-BE49-F238E27FC236}">
                      <a16:creationId xmlns:a16="http://schemas.microsoft.com/office/drawing/2014/main" id="{9090F616-C315-41C9-AFEC-C1E4DB469AA7}"/>
                    </a:ext>
                  </a:extLst>
                </p:cNvPr>
                <p:cNvPicPr/>
                <p:nvPr/>
              </p:nvPicPr>
              <p:blipFill>
                <a:blip r:embed="rId311"/>
                <a:stretch>
                  <a:fillRect/>
                </a:stretch>
              </p:blipFill>
              <p:spPr>
                <a:xfrm>
                  <a:off x="7509207" y="1765064"/>
                  <a:ext cx="1328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319" name="筆跡 318">
                  <a:extLst>
                    <a:ext uri="{FF2B5EF4-FFF2-40B4-BE49-F238E27FC236}">
                      <a16:creationId xmlns:a16="http://schemas.microsoft.com/office/drawing/2014/main" id="{F9CB8546-1975-409F-B73E-8B8BC2BD973F}"/>
                    </a:ext>
                  </a:extLst>
                </p14:cNvPr>
                <p14:cNvContentPartPr/>
                <p14:nvPr/>
              </p14:nvContentPartPr>
              <p14:xfrm>
                <a:off x="7792527" y="1712504"/>
                <a:ext cx="250560" cy="249120"/>
              </p14:xfrm>
            </p:contentPart>
          </mc:Choice>
          <mc:Fallback>
            <p:pic>
              <p:nvPicPr>
                <p:cNvPr id="319" name="筆跡 318">
                  <a:extLst>
                    <a:ext uri="{FF2B5EF4-FFF2-40B4-BE49-F238E27FC236}">
                      <a16:creationId xmlns:a16="http://schemas.microsoft.com/office/drawing/2014/main" id="{F9CB8546-1975-409F-B73E-8B8BC2BD973F}"/>
                    </a:ext>
                  </a:extLst>
                </p:cNvPr>
                <p:cNvPicPr/>
                <p:nvPr/>
              </p:nvPicPr>
              <p:blipFill>
                <a:blip r:embed="rId313"/>
                <a:stretch>
                  <a:fillRect/>
                </a:stretch>
              </p:blipFill>
              <p:spPr>
                <a:xfrm>
                  <a:off x="7783887" y="1703504"/>
                  <a:ext cx="268200" cy="2667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321" name="筆跡 320">
                  <a:extLst>
                    <a:ext uri="{FF2B5EF4-FFF2-40B4-BE49-F238E27FC236}">
                      <a16:creationId xmlns:a16="http://schemas.microsoft.com/office/drawing/2014/main" id="{869D6F36-171F-4E9E-A896-93868070CE2A}"/>
                    </a:ext>
                  </a:extLst>
                </p14:cNvPr>
                <p14:cNvContentPartPr/>
                <p14:nvPr/>
              </p14:nvContentPartPr>
              <p14:xfrm>
                <a:off x="6925287" y="1490384"/>
                <a:ext cx="92880" cy="472680"/>
              </p14:xfrm>
            </p:contentPart>
          </mc:Choice>
          <mc:Fallback>
            <p:pic>
              <p:nvPicPr>
                <p:cNvPr id="321" name="筆跡 320">
                  <a:extLst>
                    <a:ext uri="{FF2B5EF4-FFF2-40B4-BE49-F238E27FC236}">
                      <a16:creationId xmlns:a16="http://schemas.microsoft.com/office/drawing/2014/main" id="{869D6F36-171F-4E9E-A896-93868070CE2A}"/>
                    </a:ext>
                  </a:extLst>
                </p:cNvPr>
                <p:cNvPicPr/>
                <p:nvPr/>
              </p:nvPicPr>
              <p:blipFill>
                <a:blip r:embed="rId315"/>
                <a:stretch>
                  <a:fillRect/>
                </a:stretch>
              </p:blipFill>
              <p:spPr>
                <a:xfrm>
                  <a:off x="6916287" y="1481384"/>
                  <a:ext cx="110520" cy="49032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322" name="筆跡 321">
                  <a:extLst>
                    <a:ext uri="{FF2B5EF4-FFF2-40B4-BE49-F238E27FC236}">
                      <a16:creationId xmlns:a16="http://schemas.microsoft.com/office/drawing/2014/main" id="{841FABCC-D029-4BC7-94C4-956489532019}"/>
                    </a:ext>
                  </a:extLst>
                </p14:cNvPr>
                <p14:cNvContentPartPr/>
                <p14:nvPr/>
              </p14:nvContentPartPr>
              <p14:xfrm>
                <a:off x="8104287" y="1576064"/>
                <a:ext cx="115200" cy="462600"/>
              </p14:xfrm>
            </p:contentPart>
          </mc:Choice>
          <mc:Fallback>
            <p:pic>
              <p:nvPicPr>
                <p:cNvPr id="322" name="筆跡 321">
                  <a:extLst>
                    <a:ext uri="{FF2B5EF4-FFF2-40B4-BE49-F238E27FC236}">
                      <a16:creationId xmlns:a16="http://schemas.microsoft.com/office/drawing/2014/main" id="{841FABCC-D029-4BC7-94C4-956489532019}"/>
                    </a:ext>
                  </a:extLst>
                </p:cNvPr>
                <p:cNvPicPr/>
                <p:nvPr/>
              </p:nvPicPr>
              <p:blipFill>
                <a:blip r:embed="rId317"/>
                <a:stretch>
                  <a:fillRect/>
                </a:stretch>
              </p:blipFill>
              <p:spPr>
                <a:xfrm>
                  <a:off x="8095647" y="1567064"/>
                  <a:ext cx="13284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323" name="筆跡 322">
                  <a:extLst>
                    <a:ext uri="{FF2B5EF4-FFF2-40B4-BE49-F238E27FC236}">
                      <a16:creationId xmlns:a16="http://schemas.microsoft.com/office/drawing/2014/main" id="{E9A43A07-6742-4158-A353-C0F6F781700D}"/>
                    </a:ext>
                  </a:extLst>
                </p14:cNvPr>
                <p14:cNvContentPartPr/>
                <p14:nvPr/>
              </p14:nvContentPartPr>
              <p14:xfrm>
                <a:off x="8200767" y="1502984"/>
                <a:ext cx="139680" cy="86400"/>
              </p14:xfrm>
            </p:contentPart>
          </mc:Choice>
          <mc:Fallback>
            <p:pic>
              <p:nvPicPr>
                <p:cNvPr id="323" name="筆跡 322">
                  <a:extLst>
                    <a:ext uri="{FF2B5EF4-FFF2-40B4-BE49-F238E27FC236}">
                      <a16:creationId xmlns:a16="http://schemas.microsoft.com/office/drawing/2014/main" id="{E9A43A07-6742-4158-A353-C0F6F781700D}"/>
                    </a:ext>
                  </a:extLst>
                </p:cNvPr>
                <p:cNvPicPr/>
                <p:nvPr/>
              </p:nvPicPr>
              <p:blipFill>
                <a:blip r:embed="rId319"/>
                <a:stretch>
                  <a:fillRect/>
                </a:stretch>
              </p:blipFill>
              <p:spPr>
                <a:xfrm>
                  <a:off x="8191767" y="1493984"/>
                  <a:ext cx="1573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325" name="筆跡 324">
                  <a:extLst>
                    <a:ext uri="{FF2B5EF4-FFF2-40B4-BE49-F238E27FC236}">
                      <a16:creationId xmlns:a16="http://schemas.microsoft.com/office/drawing/2014/main" id="{6FABB99C-20AD-4C1C-887B-D5B3234A071C}"/>
                    </a:ext>
                  </a:extLst>
                </p14:cNvPr>
                <p14:cNvContentPartPr/>
                <p14:nvPr/>
              </p14:nvContentPartPr>
              <p14:xfrm>
                <a:off x="8325687" y="1382384"/>
                <a:ext cx="84600" cy="750960"/>
              </p14:xfrm>
            </p:contentPart>
          </mc:Choice>
          <mc:Fallback>
            <p:pic>
              <p:nvPicPr>
                <p:cNvPr id="325" name="筆跡 324">
                  <a:extLst>
                    <a:ext uri="{FF2B5EF4-FFF2-40B4-BE49-F238E27FC236}">
                      <a16:creationId xmlns:a16="http://schemas.microsoft.com/office/drawing/2014/main" id="{6FABB99C-20AD-4C1C-887B-D5B3234A071C}"/>
                    </a:ext>
                  </a:extLst>
                </p:cNvPr>
                <p:cNvPicPr/>
                <p:nvPr/>
              </p:nvPicPr>
              <p:blipFill>
                <a:blip r:embed="rId321"/>
                <a:stretch>
                  <a:fillRect/>
                </a:stretch>
              </p:blipFill>
              <p:spPr>
                <a:xfrm>
                  <a:off x="8317047" y="1373744"/>
                  <a:ext cx="102240" cy="7686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326" name="筆跡 325">
                  <a:extLst>
                    <a:ext uri="{FF2B5EF4-FFF2-40B4-BE49-F238E27FC236}">
                      <a16:creationId xmlns:a16="http://schemas.microsoft.com/office/drawing/2014/main" id="{E78F18E0-8289-4201-AB04-0E874FC084DE}"/>
                    </a:ext>
                  </a:extLst>
                </p14:cNvPr>
                <p14:cNvContentPartPr/>
                <p14:nvPr/>
              </p14:nvContentPartPr>
              <p14:xfrm>
                <a:off x="8575887" y="1685504"/>
                <a:ext cx="133560" cy="360"/>
              </p14:xfrm>
            </p:contentPart>
          </mc:Choice>
          <mc:Fallback>
            <p:pic>
              <p:nvPicPr>
                <p:cNvPr id="326" name="筆跡 325">
                  <a:extLst>
                    <a:ext uri="{FF2B5EF4-FFF2-40B4-BE49-F238E27FC236}">
                      <a16:creationId xmlns:a16="http://schemas.microsoft.com/office/drawing/2014/main" id="{E78F18E0-8289-4201-AB04-0E874FC084DE}"/>
                    </a:ext>
                  </a:extLst>
                </p:cNvPr>
                <p:cNvPicPr/>
                <p:nvPr/>
              </p:nvPicPr>
              <p:blipFill>
                <a:blip r:embed="rId323"/>
                <a:stretch>
                  <a:fillRect/>
                </a:stretch>
              </p:blipFill>
              <p:spPr>
                <a:xfrm>
                  <a:off x="8567247" y="1676864"/>
                  <a:ext cx="151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327" name="筆跡 326">
                  <a:extLst>
                    <a:ext uri="{FF2B5EF4-FFF2-40B4-BE49-F238E27FC236}">
                      <a16:creationId xmlns:a16="http://schemas.microsoft.com/office/drawing/2014/main" id="{0BF33975-4263-4705-AE81-4F1C7186E7A8}"/>
                    </a:ext>
                  </a:extLst>
                </p14:cNvPr>
                <p14:cNvContentPartPr/>
                <p14:nvPr/>
              </p14:nvContentPartPr>
              <p14:xfrm>
                <a:off x="8575887" y="1685504"/>
                <a:ext cx="360" cy="360"/>
              </p14:xfrm>
            </p:contentPart>
          </mc:Choice>
          <mc:Fallback>
            <p:pic>
              <p:nvPicPr>
                <p:cNvPr id="327" name="筆跡 326">
                  <a:extLst>
                    <a:ext uri="{FF2B5EF4-FFF2-40B4-BE49-F238E27FC236}">
                      <a16:creationId xmlns:a16="http://schemas.microsoft.com/office/drawing/2014/main" id="{0BF33975-4263-4705-AE81-4F1C7186E7A8}"/>
                    </a:ext>
                  </a:extLst>
                </p:cNvPr>
                <p:cNvPicPr/>
                <p:nvPr/>
              </p:nvPicPr>
              <p:blipFill>
                <a:blip r:embed="rId295"/>
                <a:stretch>
                  <a:fillRect/>
                </a:stretch>
              </p:blipFill>
              <p:spPr>
                <a:xfrm>
                  <a:off x="8567247" y="167686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328" name="筆跡 327">
                  <a:extLst>
                    <a:ext uri="{FF2B5EF4-FFF2-40B4-BE49-F238E27FC236}">
                      <a16:creationId xmlns:a16="http://schemas.microsoft.com/office/drawing/2014/main" id="{70A5F671-685F-4244-A5E4-2A55179D46AD}"/>
                    </a:ext>
                  </a:extLst>
                </p14:cNvPr>
                <p14:cNvContentPartPr/>
                <p14:nvPr/>
              </p14:nvContentPartPr>
              <p14:xfrm>
                <a:off x="8569767" y="1685504"/>
                <a:ext cx="105120" cy="90720"/>
              </p14:xfrm>
            </p:contentPart>
          </mc:Choice>
          <mc:Fallback>
            <p:pic>
              <p:nvPicPr>
                <p:cNvPr id="328" name="筆跡 327">
                  <a:extLst>
                    <a:ext uri="{FF2B5EF4-FFF2-40B4-BE49-F238E27FC236}">
                      <a16:creationId xmlns:a16="http://schemas.microsoft.com/office/drawing/2014/main" id="{70A5F671-685F-4244-A5E4-2A55179D46AD}"/>
                    </a:ext>
                  </a:extLst>
                </p:cNvPr>
                <p:cNvPicPr/>
                <p:nvPr/>
              </p:nvPicPr>
              <p:blipFill>
                <a:blip r:embed="rId326"/>
                <a:stretch>
                  <a:fillRect/>
                </a:stretch>
              </p:blipFill>
              <p:spPr>
                <a:xfrm>
                  <a:off x="8561127" y="1676864"/>
                  <a:ext cx="12276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330" name="筆跡 329">
                  <a:extLst>
                    <a:ext uri="{FF2B5EF4-FFF2-40B4-BE49-F238E27FC236}">
                      <a16:creationId xmlns:a16="http://schemas.microsoft.com/office/drawing/2014/main" id="{0F8C0994-E2EB-44AE-B5D8-30EDB9BECC13}"/>
                    </a:ext>
                  </a:extLst>
                </p14:cNvPr>
                <p14:cNvContentPartPr/>
                <p14:nvPr/>
              </p14:nvContentPartPr>
              <p14:xfrm>
                <a:off x="8811687" y="1639424"/>
                <a:ext cx="166680" cy="237600"/>
              </p14:xfrm>
            </p:contentPart>
          </mc:Choice>
          <mc:Fallback>
            <p:pic>
              <p:nvPicPr>
                <p:cNvPr id="330" name="筆跡 329">
                  <a:extLst>
                    <a:ext uri="{FF2B5EF4-FFF2-40B4-BE49-F238E27FC236}">
                      <a16:creationId xmlns:a16="http://schemas.microsoft.com/office/drawing/2014/main" id="{0F8C0994-E2EB-44AE-B5D8-30EDB9BECC13}"/>
                    </a:ext>
                  </a:extLst>
                </p:cNvPr>
                <p:cNvPicPr/>
                <p:nvPr/>
              </p:nvPicPr>
              <p:blipFill>
                <a:blip r:embed="rId328"/>
                <a:stretch>
                  <a:fillRect/>
                </a:stretch>
              </p:blipFill>
              <p:spPr>
                <a:xfrm>
                  <a:off x="8803047" y="1630424"/>
                  <a:ext cx="18432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332" name="筆跡 331">
                  <a:extLst>
                    <a:ext uri="{FF2B5EF4-FFF2-40B4-BE49-F238E27FC236}">
                      <a16:creationId xmlns:a16="http://schemas.microsoft.com/office/drawing/2014/main" id="{81688221-A61B-4149-9A6F-D0BBD00187BD}"/>
                    </a:ext>
                  </a:extLst>
                </p14:cNvPr>
                <p14:cNvContentPartPr/>
                <p14:nvPr/>
              </p14:nvContentPartPr>
              <p14:xfrm>
                <a:off x="9002847" y="1488224"/>
                <a:ext cx="78120" cy="107640"/>
              </p14:xfrm>
            </p:contentPart>
          </mc:Choice>
          <mc:Fallback>
            <p:pic>
              <p:nvPicPr>
                <p:cNvPr id="332" name="筆跡 331">
                  <a:extLst>
                    <a:ext uri="{FF2B5EF4-FFF2-40B4-BE49-F238E27FC236}">
                      <a16:creationId xmlns:a16="http://schemas.microsoft.com/office/drawing/2014/main" id="{81688221-A61B-4149-9A6F-D0BBD00187BD}"/>
                    </a:ext>
                  </a:extLst>
                </p:cNvPr>
                <p:cNvPicPr/>
                <p:nvPr/>
              </p:nvPicPr>
              <p:blipFill>
                <a:blip r:embed="rId330"/>
                <a:stretch>
                  <a:fillRect/>
                </a:stretch>
              </p:blipFill>
              <p:spPr>
                <a:xfrm>
                  <a:off x="8994207" y="1479224"/>
                  <a:ext cx="95760" cy="125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31">
            <p14:nvContentPartPr>
              <p14:cNvPr id="334" name="筆跡 333">
                <a:extLst>
                  <a:ext uri="{FF2B5EF4-FFF2-40B4-BE49-F238E27FC236}">
                    <a16:creationId xmlns:a16="http://schemas.microsoft.com/office/drawing/2014/main" id="{2119C7A1-7F5E-4CF2-AAEB-79042F03032D}"/>
                  </a:ext>
                </a:extLst>
              </p14:cNvPr>
              <p14:cNvContentPartPr/>
              <p14:nvPr/>
            </p14:nvContentPartPr>
            <p14:xfrm>
              <a:off x="5278647" y="2741744"/>
              <a:ext cx="227880" cy="360"/>
            </p14:xfrm>
          </p:contentPart>
        </mc:Choice>
        <mc:Fallback>
          <p:pic>
            <p:nvPicPr>
              <p:cNvPr id="334" name="筆跡 333">
                <a:extLst>
                  <a:ext uri="{FF2B5EF4-FFF2-40B4-BE49-F238E27FC236}">
                    <a16:creationId xmlns:a16="http://schemas.microsoft.com/office/drawing/2014/main" id="{2119C7A1-7F5E-4CF2-AAEB-79042F03032D}"/>
                  </a:ext>
                </a:extLst>
              </p:cNvPr>
              <p:cNvPicPr/>
              <p:nvPr/>
            </p:nvPicPr>
            <p:blipFill>
              <a:blip r:embed="rId332"/>
              <a:stretch>
                <a:fillRect/>
              </a:stretch>
            </p:blipFill>
            <p:spPr>
              <a:xfrm>
                <a:off x="5269647" y="2733104"/>
                <a:ext cx="2455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335" name="筆跡 334">
                <a:extLst>
                  <a:ext uri="{FF2B5EF4-FFF2-40B4-BE49-F238E27FC236}">
                    <a16:creationId xmlns:a16="http://schemas.microsoft.com/office/drawing/2014/main" id="{ADF4A5D3-FD8D-4D64-B3E2-55B9CBA22A62}"/>
                  </a:ext>
                </a:extLst>
              </p14:cNvPr>
              <p14:cNvContentPartPr/>
              <p14:nvPr/>
            </p14:nvContentPartPr>
            <p14:xfrm>
              <a:off x="5305287" y="2787824"/>
              <a:ext cx="203400" cy="353160"/>
            </p14:xfrm>
          </p:contentPart>
        </mc:Choice>
        <mc:Fallback>
          <p:pic>
            <p:nvPicPr>
              <p:cNvPr id="335" name="筆跡 334">
                <a:extLst>
                  <a:ext uri="{FF2B5EF4-FFF2-40B4-BE49-F238E27FC236}">
                    <a16:creationId xmlns:a16="http://schemas.microsoft.com/office/drawing/2014/main" id="{ADF4A5D3-FD8D-4D64-B3E2-55B9CBA22A62}"/>
                  </a:ext>
                </a:extLst>
              </p:cNvPr>
              <p:cNvPicPr/>
              <p:nvPr/>
            </p:nvPicPr>
            <p:blipFill>
              <a:blip r:embed="rId334"/>
              <a:stretch>
                <a:fillRect/>
              </a:stretch>
            </p:blipFill>
            <p:spPr>
              <a:xfrm>
                <a:off x="5296287" y="2779184"/>
                <a:ext cx="22104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336" name="筆跡 335">
                <a:extLst>
                  <a:ext uri="{FF2B5EF4-FFF2-40B4-BE49-F238E27FC236}">
                    <a16:creationId xmlns:a16="http://schemas.microsoft.com/office/drawing/2014/main" id="{D279554A-65D9-40C0-9878-00414CE77FAA}"/>
                  </a:ext>
                </a:extLst>
              </p14:cNvPr>
              <p14:cNvContentPartPr/>
              <p14:nvPr/>
            </p14:nvContentPartPr>
            <p14:xfrm>
              <a:off x="5348127" y="2939024"/>
              <a:ext cx="158400" cy="21240"/>
            </p14:xfrm>
          </p:contentPart>
        </mc:Choice>
        <mc:Fallback>
          <p:pic>
            <p:nvPicPr>
              <p:cNvPr id="336" name="筆跡 335">
                <a:extLst>
                  <a:ext uri="{FF2B5EF4-FFF2-40B4-BE49-F238E27FC236}">
                    <a16:creationId xmlns:a16="http://schemas.microsoft.com/office/drawing/2014/main" id="{D279554A-65D9-40C0-9878-00414CE77FAA}"/>
                  </a:ext>
                </a:extLst>
              </p:cNvPr>
              <p:cNvPicPr/>
              <p:nvPr/>
            </p:nvPicPr>
            <p:blipFill>
              <a:blip r:embed="rId336"/>
              <a:stretch>
                <a:fillRect/>
              </a:stretch>
            </p:blipFill>
            <p:spPr>
              <a:xfrm>
                <a:off x="5339487" y="2930384"/>
                <a:ext cx="17604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337" name="筆跡 336">
                <a:extLst>
                  <a:ext uri="{FF2B5EF4-FFF2-40B4-BE49-F238E27FC236}">
                    <a16:creationId xmlns:a16="http://schemas.microsoft.com/office/drawing/2014/main" id="{99708BC3-1698-43A5-B997-F3EE0800E294}"/>
                  </a:ext>
                </a:extLst>
              </p14:cNvPr>
              <p14:cNvContentPartPr/>
              <p14:nvPr/>
            </p14:nvContentPartPr>
            <p14:xfrm>
              <a:off x="5733327" y="2597024"/>
              <a:ext cx="99360" cy="594720"/>
            </p14:xfrm>
          </p:contentPart>
        </mc:Choice>
        <mc:Fallback>
          <p:pic>
            <p:nvPicPr>
              <p:cNvPr id="337" name="筆跡 336">
                <a:extLst>
                  <a:ext uri="{FF2B5EF4-FFF2-40B4-BE49-F238E27FC236}">
                    <a16:creationId xmlns:a16="http://schemas.microsoft.com/office/drawing/2014/main" id="{99708BC3-1698-43A5-B997-F3EE0800E294}"/>
                  </a:ext>
                </a:extLst>
              </p:cNvPr>
              <p:cNvPicPr/>
              <p:nvPr/>
            </p:nvPicPr>
            <p:blipFill>
              <a:blip r:embed="rId338"/>
              <a:stretch>
                <a:fillRect/>
              </a:stretch>
            </p:blipFill>
            <p:spPr>
              <a:xfrm>
                <a:off x="5724327" y="2588024"/>
                <a:ext cx="117000" cy="61236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338" name="筆跡 337">
                <a:extLst>
                  <a:ext uri="{FF2B5EF4-FFF2-40B4-BE49-F238E27FC236}">
                    <a16:creationId xmlns:a16="http://schemas.microsoft.com/office/drawing/2014/main" id="{D50E83F4-29DF-4BD0-8FFA-3AB968D901EC}"/>
                  </a:ext>
                </a:extLst>
              </p14:cNvPr>
              <p14:cNvContentPartPr/>
              <p14:nvPr/>
            </p14:nvContentPartPr>
            <p14:xfrm>
              <a:off x="6016647" y="2901224"/>
              <a:ext cx="510840" cy="29880"/>
            </p14:xfrm>
          </p:contentPart>
        </mc:Choice>
        <mc:Fallback>
          <p:pic>
            <p:nvPicPr>
              <p:cNvPr id="338" name="筆跡 337">
                <a:extLst>
                  <a:ext uri="{FF2B5EF4-FFF2-40B4-BE49-F238E27FC236}">
                    <a16:creationId xmlns:a16="http://schemas.microsoft.com/office/drawing/2014/main" id="{D50E83F4-29DF-4BD0-8FFA-3AB968D901EC}"/>
                  </a:ext>
                </a:extLst>
              </p:cNvPr>
              <p:cNvPicPr/>
              <p:nvPr/>
            </p:nvPicPr>
            <p:blipFill>
              <a:blip r:embed="rId340"/>
              <a:stretch>
                <a:fillRect/>
              </a:stretch>
            </p:blipFill>
            <p:spPr>
              <a:xfrm>
                <a:off x="6008007" y="2892584"/>
                <a:ext cx="52848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341" name="筆跡 340">
                <a:extLst>
                  <a:ext uri="{FF2B5EF4-FFF2-40B4-BE49-F238E27FC236}">
                    <a16:creationId xmlns:a16="http://schemas.microsoft.com/office/drawing/2014/main" id="{BC6A3F57-5369-45A7-B70F-C3333FF3504B}"/>
                  </a:ext>
                </a:extLst>
              </p14:cNvPr>
              <p14:cNvContentPartPr/>
              <p14:nvPr/>
            </p14:nvContentPartPr>
            <p14:xfrm>
              <a:off x="6059847" y="3052424"/>
              <a:ext cx="144000" cy="181080"/>
            </p14:xfrm>
          </p:contentPart>
        </mc:Choice>
        <mc:Fallback>
          <p:pic>
            <p:nvPicPr>
              <p:cNvPr id="341" name="筆跡 340">
                <a:extLst>
                  <a:ext uri="{FF2B5EF4-FFF2-40B4-BE49-F238E27FC236}">
                    <a16:creationId xmlns:a16="http://schemas.microsoft.com/office/drawing/2014/main" id="{BC6A3F57-5369-45A7-B70F-C3333FF3504B}"/>
                  </a:ext>
                </a:extLst>
              </p:cNvPr>
              <p:cNvPicPr/>
              <p:nvPr/>
            </p:nvPicPr>
            <p:blipFill>
              <a:blip r:embed="rId342"/>
              <a:stretch>
                <a:fillRect/>
              </a:stretch>
            </p:blipFill>
            <p:spPr>
              <a:xfrm>
                <a:off x="6050847" y="3043784"/>
                <a:ext cx="16164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342" name="筆跡 341">
                <a:extLst>
                  <a:ext uri="{FF2B5EF4-FFF2-40B4-BE49-F238E27FC236}">
                    <a16:creationId xmlns:a16="http://schemas.microsoft.com/office/drawing/2014/main" id="{EF615CEE-F19C-4458-98D2-B3C14CF2A287}"/>
                  </a:ext>
                </a:extLst>
              </p14:cNvPr>
              <p14:cNvContentPartPr/>
              <p14:nvPr/>
            </p14:nvContentPartPr>
            <p14:xfrm>
              <a:off x="6236967" y="3092384"/>
              <a:ext cx="106200" cy="24120"/>
            </p14:xfrm>
          </p:contentPart>
        </mc:Choice>
        <mc:Fallback>
          <p:pic>
            <p:nvPicPr>
              <p:cNvPr id="342" name="筆跡 341">
                <a:extLst>
                  <a:ext uri="{FF2B5EF4-FFF2-40B4-BE49-F238E27FC236}">
                    <a16:creationId xmlns:a16="http://schemas.microsoft.com/office/drawing/2014/main" id="{EF615CEE-F19C-4458-98D2-B3C14CF2A287}"/>
                  </a:ext>
                </a:extLst>
              </p:cNvPr>
              <p:cNvPicPr/>
              <p:nvPr/>
            </p:nvPicPr>
            <p:blipFill>
              <a:blip r:embed="rId344"/>
              <a:stretch>
                <a:fillRect/>
              </a:stretch>
            </p:blipFill>
            <p:spPr>
              <a:xfrm>
                <a:off x="6227967" y="3083744"/>
                <a:ext cx="1238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343" name="筆跡 342">
                <a:extLst>
                  <a:ext uri="{FF2B5EF4-FFF2-40B4-BE49-F238E27FC236}">
                    <a16:creationId xmlns:a16="http://schemas.microsoft.com/office/drawing/2014/main" id="{1B6A41BB-F621-4ABA-B048-1C15647C1D2A}"/>
                  </a:ext>
                </a:extLst>
              </p14:cNvPr>
              <p14:cNvContentPartPr/>
              <p14:nvPr/>
            </p14:nvContentPartPr>
            <p14:xfrm>
              <a:off x="6427047" y="3039824"/>
              <a:ext cx="14760" cy="197640"/>
            </p14:xfrm>
          </p:contentPart>
        </mc:Choice>
        <mc:Fallback>
          <p:pic>
            <p:nvPicPr>
              <p:cNvPr id="343" name="筆跡 342">
                <a:extLst>
                  <a:ext uri="{FF2B5EF4-FFF2-40B4-BE49-F238E27FC236}">
                    <a16:creationId xmlns:a16="http://schemas.microsoft.com/office/drawing/2014/main" id="{1B6A41BB-F621-4ABA-B048-1C15647C1D2A}"/>
                  </a:ext>
                </a:extLst>
              </p:cNvPr>
              <p:cNvPicPr/>
              <p:nvPr/>
            </p:nvPicPr>
            <p:blipFill>
              <a:blip r:embed="rId346"/>
              <a:stretch>
                <a:fillRect/>
              </a:stretch>
            </p:blipFill>
            <p:spPr>
              <a:xfrm>
                <a:off x="6418047" y="3031184"/>
                <a:ext cx="3240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344" name="筆跡 343">
                <a:extLst>
                  <a:ext uri="{FF2B5EF4-FFF2-40B4-BE49-F238E27FC236}">
                    <a16:creationId xmlns:a16="http://schemas.microsoft.com/office/drawing/2014/main" id="{28F1D827-8173-461D-8071-4EFBB4CDE9F1}"/>
                  </a:ext>
                </a:extLst>
              </p14:cNvPr>
              <p14:cNvContentPartPr/>
              <p14:nvPr/>
            </p14:nvContentPartPr>
            <p14:xfrm>
              <a:off x="6322287" y="2586224"/>
              <a:ext cx="2520" cy="216720"/>
            </p14:xfrm>
          </p:contentPart>
        </mc:Choice>
        <mc:Fallback>
          <p:pic>
            <p:nvPicPr>
              <p:cNvPr id="344" name="筆跡 343">
                <a:extLst>
                  <a:ext uri="{FF2B5EF4-FFF2-40B4-BE49-F238E27FC236}">
                    <a16:creationId xmlns:a16="http://schemas.microsoft.com/office/drawing/2014/main" id="{28F1D827-8173-461D-8071-4EFBB4CDE9F1}"/>
                  </a:ext>
                </a:extLst>
              </p:cNvPr>
              <p:cNvPicPr/>
              <p:nvPr/>
            </p:nvPicPr>
            <p:blipFill>
              <a:blip r:embed="rId348"/>
              <a:stretch>
                <a:fillRect/>
              </a:stretch>
            </p:blipFill>
            <p:spPr>
              <a:xfrm>
                <a:off x="6313647" y="2577584"/>
                <a:ext cx="2016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347" name="筆跡 346">
                <a:extLst>
                  <a:ext uri="{FF2B5EF4-FFF2-40B4-BE49-F238E27FC236}">
                    <a16:creationId xmlns:a16="http://schemas.microsoft.com/office/drawing/2014/main" id="{640C7DAC-7DAD-4803-B85E-A5786F280DAB}"/>
                  </a:ext>
                </a:extLst>
              </p14:cNvPr>
              <p14:cNvContentPartPr/>
              <p14:nvPr/>
            </p14:nvContentPartPr>
            <p14:xfrm>
              <a:off x="6683367" y="3277064"/>
              <a:ext cx="92520" cy="87840"/>
            </p14:xfrm>
          </p:contentPart>
        </mc:Choice>
        <mc:Fallback>
          <p:pic>
            <p:nvPicPr>
              <p:cNvPr id="347" name="筆跡 346">
                <a:extLst>
                  <a:ext uri="{FF2B5EF4-FFF2-40B4-BE49-F238E27FC236}">
                    <a16:creationId xmlns:a16="http://schemas.microsoft.com/office/drawing/2014/main" id="{640C7DAC-7DAD-4803-B85E-A5786F280DAB}"/>
                  </a:ext>
                </a:extLst>
              </p:cNvPr>
              <p:cNvPicPr/>
              <p:nvPr/>
            </p:nvPicPr>
            <p:blipFill>
              <a:blip r:embed="rId350"/>
              <a:stretch>
                <a:fillRect/>
              </a:stretch>
            </p:blipFill>
            <p:spPr>
              <a:xfrm>
                <a:off x="6674367" y="3268424"/>
                <a:ext cx="11016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348" name="筆跡 347">
                <a:extLst>
                  <a:ext uri="{FF2B5EF4-FFF2-40B4-BE49-F238E27FC236}">
                    <a16:creationId xmlns:a16="http://schemas.microsoft.com/office/drawing/2014/main" id="{2A3CC2C2-3E7D-4C12-A3E3-6C104C85AC73}"/>
                  </a:ext>
                </a:extLst>
              </p14:cNvPr>
              <p14:cNvContentPartPr/>
              <p14:nvPr/>
            </p14:nvContentPartPr>
            <p14:xfrm>
              <a:off x="6765447" y="3153224"/>
              <a:ext cx="12600" cy="360"/>
            </p14:xfrm>
          </p:contentPart>
        </mc:Choice>
        <mc:Fallback>
          <p:pic>
            <p:nvPicPr>
              <p:cNvPr id="348" name="筆跡 347">
                <a:extLst>
                  <a:ext uri="{FF2B5EF4-FFF2-40B4-BE49-F238E27FC236}">
                    <a16:creationId xmlns:a16="http://schemas.microsoft.com/office/drawing/2014/main" id="{2A3CC2C2-3E7D-4C12-A3E3-6C104C85AC73}"/>
                  </a:ext>
                </a:extLst>
              </p:cNvPr>
              <p:cNvPicPr/>
              <p:nvPr/>
            </p:nvPicPr>
            <p:blipFill>
              <a:blip r:embed="rId352"/>
              <a:stretch>
                <a:fillRect/>
              </a:stretch>
            </p:blipFill>
            <p:spPr>
              <a:xfrm>
                <a:off x="6756447" y="3144584"/>
                <a:ext cx="302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349" name="筆跡 348">
                <a:extLst>
                  <a:ext uri="{FF2B5EF4-FFF2-40B4-BE49-F238E27FC236}">
                    <a16:creationId xmlns:a16="http://schemas.microsoft.com/office/drawing/2014/main" id="{1F40A7BE-D982-486A-B4D5-55A4B120121E}"/>
                  </a:ext>
                </a:extLst>
              </p14:cNvPr>
              <p14:cNvContentPartPr/>
              <p14:nvPr/>
            </p14:nvContentPartPr>
            <p14:xfrm>
              <a:off x="6765447" y="3153224"/>
              <a:ext cx="360" cy="360"/>
            </p14:xfrm>
          </p:contentPart>
        </mc:Choice>
        <mc:Fallback>
          <p:pic>
            <p:nvPicPr>
              <p:cNvPr id="349" name="筆跡 348">
                <a:extLst>
                  <a:ext uri="{FF2B5EF4-FFF2-40B4-BE49-F238E27FC236}">
                    <a16:creationId xmlns:a16="http://schemas.microsoft.com/office/drawing/2014/main" id="{1F40A7BE-D982-486A-B4D5-55A4B120121E}"/>
                  </a:ext>
                </a:extLst>
              </p:cNvPr>
              <p:cNvPicPr/>
              <p:nvPr/>
            </p:nvPicPr>
            <p:blipFill>
              <a:blip r:embed="rId295"/>
              <a:stretch>
                <a:fillRect/>
              </a:stretch>
            </p:blipFill>
            <p:spPr>
              <a:xfrm>
                <a:off x="6756447" y="314458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350" name="筆跡 349">
                <a:extLst>
                  <a:ext uri="{FF2B5EF4-FFF2-40B4-BE49-F238E27FC236}">
                    <a16:creationId xmlns:a16="http://schemas.microsoft.com/office/drawing/2014/main" id="{9BEF6FDF-C757-409F-B776-BE4710805C09}"/>
                  </a:ext>
                </a:extLst>
              </p14:cNvPr>
              <p14:cNvContentPartPr/>
              <p14:nvPr/>
            </p14:nvContentPartPr>
            <p14:xfrm>
              <a:off x="6765447" y="3153224"/>
              <a:ext cx="178920" cy="63360"/>
            </p14:xfrm>
          </p:contentPart>
        </mc:Choice>
        <mc:Fallback>
          <p:pic>
            <p:nvPicPr>
              <p:cNvPr id="350" name="筆跡 349">
                <a:extLst>
                  <a:ext uri="{FF2B5EF4-FFF2-40B4-BE49-F238E27FC236}">
                    <a16:creationId xmlns:a16="http://schemas.microsoft.com/office/drawing/2014/main" id="{9BEF6FDF-C757-409F-B776-BE4710805C09}"/>
                  </a:ext>
                </a:extLst>
              </p:cNvPr>
              <p:cNvPicPr/>
              <p:nvPr/>
            </p:nvPicPr>
            <p:blipFill>
              <a:blip r:embed="rId355"/>
              <a:stretch>
                <a:fillRect/>
              </a:stretch>
            </p:blipFill>
            <p:spPr>
              <a:xfrm>
                <a:off x="6756447" y="3144584"/>
                <a:ext cx="19656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351" name="筆跡 350">
                <a:extLst>
                  <a:ext uri="{FF2B5EF4-FFF2-40B4-BE49-F238E27FC236}">
                    <a16:creationId xmlns:a16="http://schemas.microsoft.com/office/drawing/2014/main" id="{458C5A49-615D-4E4D-9ECE-5521AC2A3FD0}"/>
                  </a:ext>
                </a:extLst>
              </p14:cNvPr>
              <p14:cNvContentPartPr/>
              <p14:nvPr/>
            </p14:nvContentPartPr>
            <p14:xfrm>
              <a:off x="6841047" y="3277064"/>
              <a:ext cx="96840" cy="15120"/>
            </p14:xfrm>
          </p:contentPart>
        </mc:Choice>
        <mc:Fallback>
          <p:pic>
            <p:nvPicPr>
              <p:cNvPr id="351" name="筆跡 350">
                <a:extLst>
                  <a:ext uri="{FF2B5EF4-FFF2-40B4-BE49-F238E27FC236}">
                    <a16:creationId xmlns:a16="http://schemas.microsoft.com/office/drawing/2014/main" id="{458C5A49-615D-4E4D-9ECE-5521AC2A3FD0}"/>
                  </a:ext>
                </a:extLst>
              </p:cNvPr>
              <p:cNvPicPr/>
              <p:nvPr/>
            </p:nvPicPr>
            <p:blipFill>
              <a:blip r:embed="rId357"/>
              <a:stretch>
                <a:fillRect/>
              </a:stretch>
            </p:blipFill>
            <p:spPr>
              <a:xfrm>
                <a:off x="6832407" y="3268424"/>
                <a:ext cx="1144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352" name="筆跡 351">
                <a:extLst>
                  <a:ext uri="{FF2B5EF4-FFF2-40B4-BE49-F238E27FC236}">
                    <a16:creationId xmlns:a16="http://schemas.microsoft.com/office/drawing/2014/main" id="{72C3AF56-0C21-4E81-8A0E-2F6F7C00DDB0}"/>
                  </a:ext>
                </a:extLst>
              </p14:cNvPr>
              <p14:cNvContentPartPr/>
              <p14:nvPr/>
            </p14:nvContentPartPr>
            <p14:xfrm>
              <a:off x="7005207" y="3188864"/>
              <a:ext cx="16920" cy="113760"/>
            </p14:xfrm>
          </p:contentPart>
        </mc:Choice>
        <mc:Fallback>
          <p:pic>
            <p:nvPicPr>
              <p:cNvPr id="352" name="筆跡 351">
                <a:extLst>
                  <a:ext uri="{FF2B5EF4-FFF2-40B4-BE49-F238E27FC236}">
                    <a16:creationId xmlns:a16="http://schemas.microsoft.com/office/drawing/2014/main" id="{72C3AF56-0C21-4E81-8A0E-2F6F7C00DDB0}"/>
                  </a:ext>
                </a:extLst>
              </p:cNvPr>
              <p:cNvPicPr/>
              <p:nvPr/>
            </p:nvPicPr>
            <p:blipFill>
              <a:blip r:embed="rId359"/>
              <a:stretch>
                <a:fillRect/>
              </a:stretch>
            </p:blipFill>
            <p:spPr>
              <a:xfrm>
                <a:off x="6996207" y="3180224"/>
                <a:ext cx="3456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345" name="筆跡 344">
                <a:extLst>
                  <a:ext uri="{FF2B5EF4-FFF2-40B4-BE49-F238E27FC236}">
                    <a16:creationId xmlns:a16="http://schemas.microsoft.com/office/drawing/2014/main" id="{3881380D-AD2A-4C17-8C85-50A1B0645F41}"/>
                  </a:ext>
                </a:extLst>
              </p14:cNvPr>
              <p14:cNvContentPartPr/>
              <p14:nvPr/>
            </p14:nvContentPartPr>
            <p14:xfrm>
              <a:off x="6713967" y="2638784"/>
              <a:ext cx="343800" cy="59040"/>
            </p14:xfrm>
          </p:contentPart>
        </mc:Choice>
        <mc:Fallback>
          <p:pic>
            <p:nvPicPr>
              <p:cNvPr id="345" name="筆跡 344">
                <a:extLst>
                  <a:ext uri="{FF2B5EF4-FFF2-40B4-BE49-F238E27FC236}">
                    <a16:creationId xmlns:a16="http://schemas.microsoft.com/office/drawing/2014/main" id="{3881380D-AD2A-4C17-8C85-50A1B0645F41}"/>
                  </a:ext>
                </a:extLst>
              </p:cNvPr>
              <p:cNvPicPr/>
              <p:nvPr/>
            </p:nvPicPr>
            <p:blipFill>
              <a:blip r:embed="rId361"/>
              <a:stretch>
                <a:fillRect/>
              </a:stretch>
            </p:blipFill>
            <p:spPr>
              <a:xfrm>
                <a:off x="6705327" y="2630144"/>
                <a:ext cx="36144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346" name="筆跡 345">
                <a:extLst>
                  <a:ext uri="{FF2B5EF4-FFF2-40B4-BE49-F238E27FC236}">
                    <a16:creationId xmlns:a16="http://schemas.microsoft.com/office/drawing/2014/main" id="{EBB0B1B4-189C-4B40-A5D6-A63D22490FE3}"/>
                  </a:ext>
                </a:extLst>
              </p14:cNvPr>
              <p14:cNvContentPartPr/>
              <p14:nvPr/>
            </p14:nvContentPartPr>
            <p14:xfrm>
              <a:off x="6697767" y="2714384"/>
              <a:ext cx="437040" cy="300600"/>
            </p14:xfrm>
          </p:contentPart>
        </mc:Choice>
        <mc:Fallback>
          <p:pic>
            <p:nvPicPr>
              <p:cNvPr id="346" name="筆跡 345">
                <a:extLst>
                  <a:ext uri="{FF2B5EF4-FFF2-40B4-BE49-F238E27FC236}">
                    <a16:creationId xmlns:a16="http://schemas.microsoft.com/office/drawing/2014/main" id="{EBB0B1B4-189C-4B40-A5D6-A63D22490FE3}"/>
                  </a:ext>
                </a:extLst>
              </p:cNvPr>
              <p:cNvPicPr/>
              <p:nvPr/>
            </p:nvPicPr>
            <p:blipFill>
              <a:blip r:embed="rId363"/>
              <a:stretch>
                <a:fillRect/>
              </a:stretch>
            </p:blipFill>
            <p:spPr>
              <a:xfrm>
                <a:off x="6688767" y="2705744"/>
                <a:ext cx="45468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353" name="筆跡 352">
                <a:extLst>
                  <a:ext uri="{FF2B5EF4-FFF2-40B4-BE49-F238E27FC236}">
                    <a16:creationId xmlns:a16="http://schemas.microsoft.com/office/drawing/2014/main" id="{26819DD4-359E-4C37-B51A-F9A31D10BF4D}"/>
                  </a:ext>
                </a:extLst>
              </p14:cNvPr>
              <p14:cNvContentPartPr/>
              <p14:nvPr/>
            </p14:nvContentPartPr>
            <p14:xfrm>
              <a:off x="6830967" y="2444384"/>
              <a:ext cx="109080" cy="106560"/>
            </p14:xfrm>
          </p:contentPart>
        </mc:Choice>
        <mc:Fallback>
          <p:pic>
            <p:nvPicPr>
              <p:cNvPr id="353" name="筆跡 352">
                <a:extLst>
                  <a:ext uri="{FF2B5EF4-FFF2-40B4-BE49-F238E27FC236}">
                    <a16:creationId xmlns:a16="http://schemas.microsoft.com/office/drawing/2014/main" id="{26819DD4-359E-4C37-B51A-F9A31D10BF4D}"/>
                  </a:ext>
                </a:extLst>
              </p:cNvPr>
              <p:cNvPicPr/>
              <p:nvPr/>
            </p:nvPicPr>
            <p:blipFill>
              <a:blip r:embed="rId365"/>
              <a:stretch>
                <a:fillRect/>
              </a:stretch>
            </p:blipFill>
            <p:spPr>
              <a:xfrm>
                <a:off x="6821967" y="2435744"/>
                <a:ext cx="1267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357" name="筆跡 356">
                <a:extLst>
                  <a:ext uri="{FF2B5EF4-FFF2-40B4-BE49-F238E27FC236}">
                    <a16:creationId xmlns:a16="http://schemas.microsoft.com/office/drawing/2014/main" id="{A413D4BE-2C29-4564-920E-267547F6D362}"/>
                  </a:ext>
                </a:extLst>
              </p14:cNvPr>
              <p14:cNvContentPartPr/>
              <p14:nvPr/>
            </p14:nvContentPartPr>
            <p14:xfrm>
              <a:off x="7265487" y="2640944"/>
              <a:ext cx="236160" cy="311040"/>
            </p14:xfrm>
          </p:contentPart>
        </mc:Choice>
        <mc:Fallback>
          <p:pic>
            <p:nvPicPr>
              <p:cNvPr id="357" name="筆跡 356">
                <a:extLst>
                  <a:ext uri="{FF2B5EF4-FFF2-40B4-BE49-F238E27FC236}">
                    <a16:creationId xmlns:a16="http://schemas.microsoft.com/office/drawing/2014/main" id="{A413D4BE-2C29-4564-920E-267547F6D362}"/>
                  </a:ext>
                </a:extLst>
              </p:cNvPr>
              <p:cNvPicPr/>
              <p:nvPr/>
            </p:nvPicPr>
            <p:blipFill>
              <a:blip r:embed="rId367"/>
              <a:stretch>
                <a:fillRect/>
              </a:stretch>
            </p:blipFill>
            <p:spPr>
              <a:xfrm>
                <a:off x="7256847" y="2632304"/>
                <a:ext cx="25380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358" name="筆跡 357">
                <a:extLst>
                  <a:ext uri="{FF2B5EF4-FFF2-40B4-BE49-F238E27FC236}">
                    <a16:creationId xmlns:a16="http://schemas.microsoft.com/office/drawing/2014/main" id="{B4ECC3E8-93A8-4FF4-B325-0C364DE52FB9}"/>
                  </a:ext>
                </a:extLst>
              </p14:cNvPr>
              <p14:cNvContentPartPr/>
              <p14:nvPr/>
            </p14:nvContentPartPr>
            <p14:xfrm>
              <a:off x="7312647" y="2660024"/>
              <a:ext cx="209520" cy="283680"/>
            </p14:xfrm>
          </p:contentPart>
        </mc:Choice>
        <mc:Fallback>
          <p:pic>
            <p:nvPicPr>
              <p:cNvPr id="358" name="筆跡 357">
                <a:extLst>
                  <a:ext uri="{FF2B5EF4-FFF2-40B4-BE49-F238E27FC236}">
                    <a16:creationId xmlns:a16="http://schemas.microsoft.com/office/drawing/2014/main" id="{B4ECC3E8-93A8-4FF4-B325-0C364DE52FB9}"/>
                  </a:ext>
                </a:extLst>
              </p:cNvPr>
              <p:cNvPicPr/>
              <p:nvPr/>
            </p:nvPicPr>
            <p:blipFill>
              <a:blip r:embed="rId369"/>
              <a:stretch>
                <a:fillRect/>
              </a:stretch>
            </p:blipFill>
            <p:spPr>
              <a:xfrm>
                <a:off x="7304007" y="2651024"/>
                <a:ext cx="22716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359" name="筆跡 358">
                <a:extLst>
                  <a:ext uri="{FF2B5EF4-FFF2-40B4-BE49-F238E27FC236}">
                    <a16:creationId xmlns:a16="http://schemas.microsoft.com/office/drawing/2014/main" id="{F4A6543F-FAB7-4EA1-A8D4-67727CB35E23}"/>
                  </a:ext>
                </a:extLst>
              </p14:cNvPr>
              <p14:cNvContentPartPr/>
              <p14:nvPr/>
            </p14:nvContentPartPr>
            <p14:xfrm>
              <a:off x="7503447" y="2910584"/>
              <a:ext cx="127440" cy="101520"/>
            </p14:xfrm>
          </p:contentPart>
        </mc:Choice>
        <mc:Fallback>
          <p:pic>
            <p:nvPicPr>
              <p:cNvPr id="359" name="筆跡 358">
                <a:extLst>
                  <a:ext uri="{FF2B5EF4-FFF2-40B4-BE49-F238E27FC236}">
                    <a16:creationId xmlns:a16="http://schemas.microsoft.com/office/drawing/2014/main" id="{F4A6543F-FAB7-4EA1-A8D4-67727CB35E23}"/>
                  </a:ext>
                </a:extLst>
              </p:cNvPr>
              <p:cNvPicPr/>
              <p:nvPr/>
            </p:nvPicPr>
            <p:blipFill>
              <a:blip r:embed="rId371"/>
              <a:stretch>
                <a:fillRect/>
              </a:stretch>
            </p:blipFill>
            <p:spPr>
              <a:xfrm>
                <a:off x="7494807" y="2901584"/>
                <a:ext cx="1450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360" name="筆跡 359">
                <a:extLst>
                  <a:ext uri="{FF2B5EF4-FFF2-40B4-BE49-F238E27FC236}">
                    <a16:creationId xmlns:a16="http://schemas.microsoft.com/office/drawing/2014/main" id="{B729A432-A8E0-46DE-AE08-EC8480B73C44}"/>
                  </a:ext>
                </a:extLst>
              </p14:cNvPr>
              <p14:cNvContentPartPr/>
              <p14:nvPr/>
            </p14:nvContentPartPr>
            <p14:xfrm>
              <a:off x="7603887" y="2811224"/>
              <a:ext cx="2520" cy="6480"/>
            </p14:xfrm>
          </p:contentPart>
        </mc:Choice>
        <mc:Fallback>
          <p:pic>
            <p:nvPicPr>
              <p:cNvPr id="360" name="筆跡 359">
                <a:extLst>
                  <a:ext uri="{FF2B5EF4-FFF2-40B4-BE49-F238E27FC236}">
                    <a16:creationId xmlns:a16="http://schemas.microsoft.com/office/drawing/2014/main" id="{B729A432-A8E0-46DE-AE08-EC8480B73C44}"/>
                  </a:ext>
                </a:extLst>
              </p:cNvPr>
              <p:cNvPicPr/>
              <p:nvPr/>
            </p:nvPicPr>
            <p:blipFill>
              <a:blip r:embed="rId373"/>
              <a:stretch>
                <a:fillRect/>
              </a:stretch>
            </p:blipFill>
            <p:spPr>
              <a:xfrm>
                <a:off x="7595247" y="2802224"/>
                <a:ext cx="201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361" name="筆跡 360">
                <a:extLst>
                  <a:ext uri="{FF2B5EF4-FFF2-40B4-BE49-F238E27FC236}">
                    <a16:creationId xmlns:a16="http://schemas.microsoft.com/office/drawing/2014/main" id="{C1F97D17-B9F2-439E-9D3F-B3D45B03386B}"/>
                  </a:ext>
                </a:extLst>
              </p14:cNvPr>
              <p14:cNvContentPartPr/>
              <p14:nvPr/>
            </p14:nvContentPartPr>
            <p14:xfrm>
              <a:off x="7757967" y="2838224"/>
              <a:ext cx="192960" cy="14040"/>
            </p14:xfrm>
          </p:contentPart>
        </mc:Choice>
        <mc:Fallback>
          <p:pic>
            <p:nvPicPr>
              <p:cNvPr id="361" name="筆跡 360">
                <a:extLst>
                  <a:ext uri="{FF2B5EF4-FFF2-40B4-BE49-F238E27FC236}">
                    <a16:creationId xmlns:a16="http://schemas.microsoft.com/office/drawing/2014/main" id="{C1F97D17-B9F2-439E-9D3F-B3D45B03386B}"/>
                  </a:ext>
                </a:extLst>
              </p:cNvPr>
              <p:cNvPicPr/>
              <p:nvPr/>
            </p:nvPicPr>
            <p:blipFill>
              <a:blip r:embed="rId375"/>
              <a:stretch>
                <a:fillRect/>
              </a:stretch>
            </p:blipFill>
            <p:spPr>
              <a:xfrm>
                <a:off x="7748967" y="2829584"/>
                <a:ext cx="21060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363" name="筆跡 362">
                <a:extLst>
                  <a:ext uri="{FF2B5EF4-FFF2-40B4-BE49-F238E27FC236}">
                    <a16:creationId xmlns:a16="http://schemas.microsoft.com/office/drawing/2014/main" id="{4DDD4400-E527-45E2-B03B-B66EE94B9D84}"/>
                  </a:ext>
                </a:extLst>
              </p14:cNvPr>
              <p14:cNvContentPartPr/>
              <p14:nvPr/>
            </p14:nvContentPartPr>
            <p14:xfrm>
              <a:off x="8016087" y="2760464"/>
              <a:ext cx="182520" cy="206280"/>
            </p14:xfrm>
          </p:contentPart>
        </mc:Choice>
        <mc:Fallback>
          <p:pic>
            <p:nvPicPr>
              <p:cNvPr id="363" name="筆跡 362">
                <a:extLst>
                  <a:ext uri="{FF2B5EF4-FFF2-40B4-BE49-F238E27FC236}">
                    <a16:creationId xmlns:a16="http://schemas.microsoft.com/office/drawing/2014/main" id="{4DDD4400-E527-45E2-B03B-B66EE94B9D84}"/>
                  </a:ext>
                </a:extLst>
              </p:cNvPr>
              <p:cNvPicPr/>
              <p:nvPr/>
            </p:nvPicPr>
            <p:blipFill>
              <a:blip r:embed="rId377"/>
              <a:stretch>
                <a:fillRect/>
              </a:stretch>
            </p:blipFill>
            <p:spPr>
              <a:xfrm>
                <a:off x="8007447" y="2751824"/>
                <a:ext cx="20016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364" name="筆跡 363">
                <a:extLst>
                  <a:ext uri="{FF2B5EF4-FFF2-40B4-BE49-F238E27FC236}">
                    <a16:creationId xmlns:a16="http://schemas.microsoft.com/office/drawing/2014/main" id="{DC3D09D3-7556-4B49-9847-242A72627DD2}"/>
                  </a:ext>
                </a:extLst>
              </p14:cNvPr>
              <p14:cNvContentPartPr/>
              <p14:nvPr/>
            </p14:nvContentPartPr>
            <p14:xfrm>
              <a:off x="8036607" y="2771264"/>
              <a:ext cx="145800" cy="187200"/>
            </p14:xfrm>
          </p:contentPart>
        </mc:Choice>
        <mc:Fallback>
          <p:pic>
            <p:nvPicPr>
              <p:cNvPr id="364" name="筆跡 363">
                <a:extLst>
                  <a:ext uri="{FF2B5EF4-FFF2-40B4-BE49-F238E27FC236}">
                    <a16:creationId xmlns:a16="http://schemas.microsoft.com/office/drawing/2014/main" id="{DC3D09D3-7556-4B49-9847-242A72627DD2}"/>
                  </a:ext>
                </a:extLst>
              </p:cNvPr>
              <p:cNvPicPr/>
              <p:nvPr/>
            </p:nvPicPr>
            <p:blipFill>
              <a:blip r:embed="rId379"/>
              <a:stretch>
                <a:fillRect/>
              </a:stretch>
            </p:blipFill>
            <p:spPr>
              <a:xfrm>
                <a:off x="8027967" y="2762264"/>
                <a:ext cx="16344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365" name="筆跡 364">
                <a:extLst>
                  <a:ext uri="{FF2B5EF4-FFF2-40B4-BE49-F238E27FC236}">
                    <a16:creationId xmlns:a16="http://schemas.microsoft.com/office/drawing/2014/main" id="{CA83C563-6B8D-40C5-9FEA-622A2DF4FF0E}"/>
                  </a:ext>
                </a:extLst>
              </p14:cNvPr>
              <p14:cNvContentPartPr/>
              <p14:nvPr/>
            </p14:nvContentPartPr>
            <p14:xfrm>
              <a:off x="8024367" y="2670464"/>
              <a:ext cx="199440" cy="15120"/>
            </p14:xfrm>
          </p:contentPart>
        </mc:Choice>
        <mc:Fallback>
          <p:pic>
            <p:nvPicPr>
              <p:cNvPr id="365" name="筆跡 364">
                <a:extLst>
                  <a:ext uri="{FF2B5EF4-FFF2-40B4-BE49-F238E27FC236}">
                    <a16:creationId xmlns:a16="http://schemas.microsoft.com/office/drawing/2014/main" id="{CA83C563-6B8D-40C5-9FEA-622A2DF4FF0E}"/>
                  </a:ext>
                </a:extLst>
              </p:cNvPr>
              <p:cNvPicPr/>
              <p:nvPr/>
            </p:nvPicPr>
            <p:blipFill>
              <a:blip r:embed="rId381"/>
              <a:stretch>
                <a:fillRect/>
              </a:stretch>
            </p:blipFill>
            <p:spPr>
              <a:xfrm>
                <a:off x="8015727" y="2661464"/>
                <a:ext cx="2170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366" name="筆跡 365">
                <a:extLst>
                  <a:ext uri="{FF2B5EF4-FFF2-40B4-BE49-F238E27FC236}">
                    <a16:creationId xmlns:a16="http://schemas.microsoft.com/office/drawing/2014/main" id="{AA6461D5-CEAB-4437-B536-1CE8D6F6A5D3}"/>
                  </a:ext>
                </a:extLst>
              </p14:cNvPr>
              <p14:cNvContentPartPr/>
              <p14:nvPr/>
            </p14:nvContentPartPr>
            <p14:xfrm>
              <a:off x="7165047" y="2550584"/>
              <a:ext cx="121320" cy="477000"/>
            </p14:xfrm>
          </p:contentPart>
        </mc:Choice>
        <mc:Fallback>
          <p:pic>
            <p:nvPicPr>
              <p:cNvPr id="366" name="筆跡 365">
                <a:extLst>
                  <a:ext uri="{FF2B5EF4-FFF2-40B4-BE49-F238E27FC236}">
                    <a16:creationId xmlns:a16="http://schemas.microsoft.com/office/drawing/2014/main" id="{AA6461D5-CEAB-4437-B536-1CE8D6F6A5D3}"/>
                  </a:ext>
                </a:extLst>
              </p:cNvPr>
              <p:cNvPicPr/>
              <p:nvPr/>
            </p:nvPicPr>
            <p:blipFill>
              <a:blip r:embed="rId383"/>
              <a:stretch>
                <a:fillRect/>
              </a:stretch>
            </p:blipFill>
            <p:spPr>
              <a:xfrm>
                <a:off x="7156407" y="2541944"/>
                <a:ext cx="138960" cy="49464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368" name="筆跡 367">
                <a:extLst>
                  <a:ext uri="{FF2B5EF4-FFF2-40B4-BE49-F238E27FC236}">
                    <a16:creationId xmlns:a16="http://schemas.microsoft.com/office/drawing/2014/main" id="{150ED245-E7DF-4817-8363-904C86EBFBB2}"/>
                  </a:ext>
                </a:extLst>
              </p14:cNvPr>
              <p14:cNvContentPartPr/>
              <p14:nvPr/>
            </p14:nvContentPartPr>
            <p14:xfrm>
              <a:off x="8276727" y="2542304"/>
              <a:ext cx="116640" cy="506520"/>
            </p14:xfrm>
          </p:contentPart>
        </mc:Choice>
        <mc:Fallback>
          <p:pic>
            <p:nvPicPr>
              <p:cNvPr id="368" name="筆跡 367">
                <a:extLst>
                  <a:ext uri="{FF2B5EF4-FFF2-40B4-BE49-F238E27FC236}">
                    <a16:creationId xmlns:a16="http://schemas.microsoft.com/office/drawing/2014/main" id="{150ED245-E7DF-4817-8363-904C86EBFBB2}"/>
                  </a:ext>
                </a:extLst>
              </p:cNvPr>
              <p:cNvPicPr/>
              <p:nvPr/>
            </p:nvPicPr>
            <p:blipFill>
              <a:blip r:embed="rId385"/>
              <a:stretch>
                <a:fillRect/>
              </a:stretch>
            </p:blipFill>
            <p:spPr>
              <a:xfrm>
                <a:off x="8267727" y="2533304"/>
                <a:ext cx="13428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370" name="筆跡 369">
                <a:extLst>
                  <a:ext uri="{FF2B5EF4-FFF2-40B4-BE49-F238E27FC236}">
                    <a16:creationId xmlns:a16="http://schemas.microsoft.com/office/drawing/2014/main" id="{B8E02D26-E37E-4922-99EC-6A4CA76F808C}"/>
                  </a:ext>
                </a:extLst>
              </p14:cNvPr>
              <p14:cNvContentPartPr/>
              <p14:nvPr/>
            </p14:nvContentPartPr>
            <p14:xfrm>
              <a:off x="8391567" y="2546624"/>
              <a:ext cx="76320" cy="95400"/>
            </p14:xfrm>
          </p:contentPart>
        </mc:Choice>
        <mc:Fallback>
          <p:pic>
            <p:nvPicPr>
              <p:cNvPr id="370" name="筆跡 369">
                <a:extLst>
                  <a:ext uri="{FF2B5EF4-FFF2-40B4-BE49-F238E27FC236}">
                    <a16:creationId xmlns:a16="http://schemas.microsoft.com/office/drawing/2014/main" id="{B8E02D26-E37E-4922-99EC-6A4CA76F808C}"/>
                  </a:ext>
                </a:extLst>
              </p:cNvPr>
              <p:cNvPicPr/>
              <p:nvPr/>
            </p:nvPicPr>
            <p:blipFill>
              <a:blip r:embed="rId387"/>
              <a:stretch>
                <a:fillRect/>
              </a:stretch>
            </p:blipFill>
            <p:spPr>
              <a:xfrm>
                <a:off x="8382567" y="2537624"/>
                <a:ext cx="9396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371" name="筆跡 370">
                <a:extLst>
                  <a:ext uri="{FF2B5EF4-FFF2-40B4-BE49-F238E27FC236}">
                    <a16:creationId xmlns:a16="http://schemas.microsoft.com/office/drawing/2014/main" id="{955D6DE9-7388-4E82-A455-5CDD0A98FBDE}"/>
                  </a:ext>
                </a:extLst>
              </p14:cNvPr>
              <p14:cNvContentPartPr/>
              <p14:nvPr/>
            </p14:nvContentPartPr>
            <p14:xfrm>
              <a:off x="8492007" y="2447984"/>
              <a:ext cx="130320" cy="716400"/>
            </p14:xfrm>
          </p:contentPart>
        </mc:Choice>
        <mc:Fallback>
          <p:pic>
            <p:nvPicPr>
              <p:cNvPr id="371" name="筆跡 370">
                <a:extLst>
                  <a:ext uri="{FF2B5EF4-FFF2-40B4-BE49-F238E27FC236}">
                    <a16:creationId xmlns:a16="http://schemas.microsoft.com/office/drawing/2014/main" id="{955D6DE9-7388-4E82-A455-5CDD0A98FBDE}"/>
                  </a:ext>
                </a:extLst>
              </p:cNvPr>
              <p:cNvPicPr/>
              <p:nvPr/>
            </p:nvPicPr>
            <p:blipFill>
              <a:blip r:embed="rId389"/>
              <a:stretch>
                <a:fillRect/>
              </a:stretch>
            </p:blipFill>
            <p:spPr>
              <a:xfrm>
                <a:off x="8483007" y="2439344"/>
                <a:ext cx="147960" cy="73404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372" name="筆跡 371">
                <a:extLst>
                  <a:ext uri="{FF2B5EF4-FFF2-40B4-BE49-F238E27FC236}">
                    <a16:creationId xmlns:a16="http://schemas.microsoft.com/office/drawing/2014/main" id="{620DC594-59D1-451D-BC5C-8BCDFAB9A687}"/>
                  </a:ext>
                </a:extLst>
              </p14:cNvPr>
              <p14:cNvContentPartPr/>
              <p14:nvPr/>
            </p14:nvContentPartPr>
            <p14:xfrm>
              <a:off x="8725647" y="2746064"/>
              <a:ext cx="119160" cy="360"/>
            </p14:xfrm>
          </p:contentPart>
        </mc:Choice>
        <mc:Fallback>
          <p:pic>
            <p:nvPicPr>
              <p:cNvPr id="372" name="筆跡 371">
                <a:extLst>
                  <a:ext uri="{FF2B5EF4-FFF2-40B4-BE49-F238E27FC236}">
                    <a16:creationId xmlns:a16="http://schemas.microsoft.com/office/drawing/2014/main" id="{620DC594-59D1-451D-BC5C-8BCDFAB9A687}"/>
                  </a:ext>
                </a:extLst>
              </p:cNvPr>
              <p:cNvPicPr/>
              <p:nvPr/>
            </p:nvPicPr>
            <p:blipFill>
              <a:blip r:embed="rId391"/>
              <a:stretch>
                <a:fillRect/>
              </a:stretch>
            </p:blipFill>
            <p:spPr>
              <a:xfrm>
                <a:off x="8717007" y="2737064"/>
                <a:ext cx="136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373" name="筆跡 372">
                <a:extLst>
                  <a:ext uri="{FF2B5EF4-FFF2-40B4-BE49-F238E27FC236}">
                    <a16:creationId xmlns:a16="http://schemas.microsoft.com/office/drawing/2014/main" id="{4C464836-EBCB-44E6-A6D5-D9219F4C606D}"/>
                  </a:ext>
                </a:extLst>
              </p14:cNvPr>
              <p14:cNvContentPartPr/>
              <p14:nvPr/>
            </p14:nvContentPartPr>
            <p14:xfrm>
              <a:off x="8740047" y="2834264"/>
              <a:ext cx="98640" cy="6480"/>
            </p14:xfrm>
          </p:contentPart>
        </mc:Choice>
        <mc:Fallback>
          <p:pic>
            <p:nvPicPr>
              <p:cNvPr id="373" name="筆跡 372">
                <a:extLst>
                  <a:ext uri="{FF2B5EF4-FFF2-40B4-BE49-F238E27FC236}">
                    <a16:creationId xmlns:a16="http://schemas.microsoft.com/office/drawing/2014/main" id="{4C464836-EBCB-44E6-A6D5-D9219F4C606D}"/>
                  </a:ext>
                </a:extLst>
              </p:cNvPr>
              <p:cNvPicPr/>
              <p:nvPr/>
            </p:nvPicPr>
            <p:blipFill>
              <a:blip r:embed="rId393"/>
              <a:stretch>
                <a:fillRect/>
              </a:stretch>
            </p:blipFill>
            <p:spPr>
              <a:xfrm>
                <a:off x="8731407" y="2825264"/>
                <a:ext cx="11628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374" name="筆跡 373">
                <a:extLst>
                  <a:ext uri="{FF2B5EF4-FFF2-40B4-BE49-F238E27FC236}">
                    <a16:creationId xmlns:a16="http://schemas.microsoft.com/office/drawing/2014/main" id="{24AE38EB-E76C-4984-BEEC-5D93EC4A075B}"/>
                  </a:ext>
                </a:extLst>
              </p14:cNvPr>
              <p14:cNvContentPartPr/>
              <p14:nvPr/>
            </p14:nvContentPartPr>
            <p14:xfrm>
              <a:off x="8924367" y="2761544"/>
              <a:ext cx="150480" cy="178200"/>
            </p14:xfrm>
          </p:contentPart>
        </mc:Choice>
        <mc:Fallback>
          <p:pic>
            <p:nvPicPr>
              <p:cNvPr id="374" name="筆跡 373">
                <a:extLst>
                  <a:ext uri="{FF2B5EF4-FFF2-40B4-BE49-F238E27FC236}">
                    <a16:creationId xmlns:a16="http://schemas.microsoft.com/office/drawing/2014/main" id="{24AE38EB-E76C-4984-BEEC-5D93EC4A075B}"/>
                  </a:ext>
                </a:extLst>
              </p:cNvPr>
              <p:cNvPicPr/>
              <p:nvPr/>
            </p:nvPicPr>
            <p:blipFill>
              <a:blip r:embed="rId395"/>
              <a:stretch>
                <a:fillRect/>
              </a:stretch>
            </p:blipFill>
            <p:spPr>
              <a:xfrm>
                <a:off x="8915367" y="2752544"/>
                <a:ext cx="16812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375" name="筆跡 374">
                <a:extLst>
                  <a:ext uri="{FF2B5EF4-FFF2-40B4-BE49-F238E27FC236}">
                    <a16:creationId xmlns:a16="http://schemas.microsoft.com/office/drawing/2014/main" id="{B4D68F0F-5DC1-491B-8679-365816F11E92}"/>
                  </a:ext>
                </a:extLst>
              </p14:cNvPr>
              <p14:cNvContentPartPr/>
              <p14:nvPr/>
            </p14:nvContentPartPr>
            <p14:xfrm>
              <a:off x="9043527" y="2605304"/>
              <a:ext cx="88560" cy="73800"/>
            </p14:xfrm>
          </p:contentPart>
        </mc:Choice>
        <mc:Fallback>
          <p:pic>
            <p:nvPicPr>
              <p:cNvPr id="375" name="筆跡 374">
                <a:extLst>
                  <a:ext uri="{FF2B5EF4-FFF2-40B4-BE49-F238E27FC236}">
                    <a16:creationId xmlns:a16="http://schemas.microsoft.com/office/drawing/2014/main" id="{B4D68F0F-5DC1-491B-8679-365816F11E92}"/>
                  </a:ext>
                </a:extLst>
              </p:cNvPr>
              <p:cNvPicPr/>
              <p:nvPr/>
            </p:nvPicPr>
            <p:blipFill>
              <a:blip r:embed="rId397"/>
              <a:stretch>
                <a:fillRect/>
              </a:stretch>
            </p:blipFill>
            <p:spPr>
              <a:xfrm>
                <a:off x="9034887" y="2596304"/>
                <a:ext cx="10620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377" name="筆跡 376">
                <a:extLst>
                  <a:ext uri="{FF2B5EF4-FFF2-40B4-BE49-F238E27FC236}">
                    <a16:creationId xmlns:a16="http://schemas.microsoft.com/office/drawing/2014/main" id="{B1C324AD-DBEE-4796-8401-D8DA16FDF961}"/>
                  </a:ext>
                </a:extLst>
              </p14:cNvPr>
              <p14:cNvContentPartPr/>
              <p14:nvPr/>
            </p14:nvContentPartPr>
            <p14:xfrm>
              <a:off x="3705758" y="3174464"/>
              <a:ext cx="1202040" cy="1539720"/>
            </p14:xfrm>
          </p:contentPart>
        </mc:Choice>
        <mc:Fallback>
          <p:pic>
            <p:nvPicPr>
              <p:cNvPr id="377" name="筆跡 376">
                <a:extLst>
                  <a:ext uri="{FF2B5EF4-FFF2-40B4-BE49-F238E27FC236}">
                    <a16:creationId xmlns:a16="http://schemas.microsoft.com/office/drawing/2014/main" id="{B1C324AD-DBEE-4796-8401-D8DA16FDF961}"/>
                  </a:ext>
                </a:extLst>
              </p:cNvPr>
              <p:cNvPicPr/>
              <p:nvPr/>
            </p:nvPicPr>
            <p:blipFill>
              <a:blip r:embed="rId399"/>
              <a:stretch>
                <a:fillRect/>
              </a:stretch>
            </p:blipFill>
            <p:spPr>
              <a:xfrm>
                <a:off x="3697118" y="3165464"/>
                <a:ext cx="1219680" cy="155736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378" name="筆跡 377">
                <a:extLst>
                  <a:ext uri="{FF2B5EF4-FFF2-40B4-BE49-F238E27FC236}">
                    <a16:creationId xmlns:a16="http://schemas.microsoft.com/office/drawing/2014/main" id="{8A17418C-F132-4804-ADC3-B868D57EDDEC}"/>
                  </a:ext>
                </a:extLst>
              </p14:cNvPr>
              <p14:cNvContentPartPr/>
              <p14:nvPr/>
            </p14:nvContentPartPr>
            <p14:xfrm>
              <a:off x="4667678" y="3812744"/>
              <a:ext cx="353880" cy="19440"/>
            </p14:xfrm>
          </p:contentPart>
        </mc:Choice>
        <mc:Fallback>
          <p:pic>
            <p:nvPicPr>
              <p:cNvPr id="378" name="筆跡 377">
                <a:extLst>
                  <a:ext uri="{FF2B5EF4-FFF2-40B4-BE49-F238E27FC236}">
                    <a16:creationId xmlns:a16="http://schemas.microsoft.com/office/drawing/2014/main" id="{8A17418C-F132-4804-ADC3-B868D57EDDEC}"/>
                  </a:ext>
                </a:extLst>
              </p:cNvPr>
              <p:cNvPicPr/>
              <p:nvPr/>
            </p:nvPicPr>
            <p:blipFill>
              <a:blip r:embed="rId401"/>
              <a:stretch>
                <a:fillRect/>
              </a:stretch>
            </p:blipFill>
            <p:spPr>
              <a:xfrm>
                <a:off x="4658678" y="3803744"/>
                <a:ext cx="3715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379" name="筆跡 378">
                <a:extLst>
                  <a:ext uri="{FF2B5EF4-FFF2-40B4-BE49-F238E27FC236}">
                    <a16:creationId xmlns:a16="http://schemas.microsoft.com/office/drawing/2014/main" id="{3361FE49-6286-420B-ACF3-5BD19B7C054E}"/>
                  </a:ext>
                </a:extLst>
              </p14:cNvPr>
              <p14:cNvContentPartPr/>
              <p14:nvPr/>
            </p14:nvContentPartPr>
            <p14:xfrm>
              <a:off x="4714838" y="3892304"/>
              <a:ext cx="207360" cy="341280"/>
            </p14:xfrm>
          </p:contentPart>
        </mc:Choice>
        <mc:Fallback>
          <p:pic>
            <p:nvPicPr>
              <p:cNvPr id="379" name="筆跡 378">
                <a:extLst>
                  <a:ext uri="{FF2B5EF4-FFF2-40B4-BE49-F238E27FC236}">
                    <a16:creationId xmlns:a16="http://schemas.microsoft.com/office/drawing/2014/main" id="{3361FE49-6286-420B-ACF3-5BD19B7C054E}"/>
                  </a:ext>
                </a:extLst>
              </p:cNvPr>
              <p:cNvPicPr/>
              <p:nvPr/>
            </p:nvPicPr>
            <p:blipFill>
              <a:blip r:embed="rId403"/>
              <a:stretch>
                <a:fillRect/>
              </a:stretch>
            </p:blipFill>
            <p:spPr>
              <a:xfrm>
                <a:off x="4705838" y="3883664"/>
                <a:ext cx="22500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380" name="筆跡 379">
                <a:extLst>
                  <a:ext uri="{FF2B5EF4-FFF2-40B4-BE49-F238E27FC236}">
                    <a16:creationId xmlns:a16="http://schemas.microsoft.com/office/drawing/2014/main" id="{4A038564-F27D-4B2D-A07E-51D47C30A4FF}"/>
                  </a:ext>
                </a:extLst>
              </p14:cNvPr>
              <p14:cNvContentPartPr/>
              <p14:nvPr/>
            </p14:nvContentPartPr>
            <p14:xfrm>
              <a:off x="4761998" y="4049984"/>
              <a:ext cx="185040" cy="23400"/>
            </p14:xfrm>
          </p:contentPart>
        </mc:Choice>
        <mc:Fallback>
          <p:pic>
            <p:nvPicPr>
              <p:cNvPr id="380" name="筆跡 379">
                <a:extLst>
                  <a:ext uri="{FF2B5EF4-FFF2-40B4-BE49-F238E27FC236}">
                    <a16:creationId xmlns:a16="http://schemas.microsoft.com/office/drawing/2014/main" id="{4A038564-F27D-4B2D-A07E-51D47C30A4FF}"/>
                  </a:ext>
                </a:extLst>
              </p:cNvPr>
              <p:cNvPicPr/>
              <p:nvPr/>
            </p:nvPicPr>
            <p:blipFill>
              <a:blip r:embed="rId405"/>
              <a:stretch>
                <a:fillRect/>
              </a:stretch>
            </p:blipFill>
            <p:spPr>
              <a:xfrm>
                <a:off x="4752998" y="4040984"/>
                <a:ext cx="2026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382" name="筆跡 381">
                <a:extLst>
                  <a:ext uri="{FF2B5EF4-FFF2-40B4-BE49-F238E27FC236}">
                    <a16:creationId xmlns:a16="http://schemas.microsoft.com/office/drawing/2014/main" id="{FD12B6BD-F847-4EBC-9CFE-16F32E63216D}"/>
                  </a:ext>
                </a:extLst>
              </p14:cNvPr>
              <p14:cNvContentPartPr/>
              <p14:nvPr/>
            </p14:nvContentPartPr>
            <p14:xfrm>
              <a:off x="5174198" y="3693944"/>
              <a:ext cx="101160" cy="669240"/>
            </p14:xfrm>
          </p:contentPart>
        </mc:Choice>
        <mc:Fallback>
          <p:pic>
            <p:nvPicPr>
              <p:cNvPr id="382" name="筆跡 381">
                <a:extLst>
                  <a:ext uri="{FF2B5EF4-FFF2-40B4-BE49-F238E27FC236}">
                    <a16:creationId xmlns:a16="http://schemas.microsoft.com/office/drawing/2014/main" id="{FD12B6BD-F847-4EBC-9CFE-16F32E63216D}"/>
                  </a:ext>
                </a:extLst>
              </p:cNvPr>
              <p:cNvPicPr/>
              <p:nvPr/>
            </p:nvPicPr>
            <p:blipFill>
              <a:blip r:embed="rId407"/>
              <a:stretch>
                <a:fillRect/>
              </a:stretch>
            </p:blipFill>
            <p:spPr>
              <a:xfrm>
                <a:off x="5165198" y="3685304"/>
                <a:ext cx="118800" cy="68688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383" name="筆跡 382">
                <a:extLst>
                  <a:ext uri="{FF2B5EF4-FFF2-40B4-BE49-F238E27FC236}">
                    <a16:creationId xmlns:a16="http://schemas.microsoft.com/office/drawing/2014/main" id="{80A4A107-A592-4C4E-AEAC-A55AFC416605}"/>
                  </a:ext>
                </a:extLst>
              </p14:cNvPr>
              <p14:cNvContentPartPr/>
              <p14:nvPr/>
            </p14:nvContentPartPr>
            <p14:xfrm>
              <a:off x="5385158" y="4010024"/>
              <a:ext cx="402120" cy="47520"/>
            </p14:xfrm>
          </p:contentPart>
        </mc:Choice>
        <mc:Fallback>
          <p:pic>
            <p:nvPicPr>
              <p:cNvPr id="383" name="筆跡 382">
                <a:extLst>
                  <a:ext uri="{FF2B5EF4-FFF2-40B4-BE49-F238E27FC236}">
                    <a16:creationId xmlns:a16="http://schemas.microsoft.com/office/drawing/2014/main" id="{80A4A107-A592-4C4E-AEAC-A55AFC416605}"/>
                  </a:ext>
                </a:extLst>
              </p:cNvPr>
              <p:cNvPicPr/>
              <p:nvPr/>
            </p:nvPicPr>
            <p:blipFill>
              <a:blip r:embed="rId409"/>
              <a:stretch>
                <a:fillRect/>
              </a:stretch>
            </p:blipFill>
            <p:spPr>
              <a:xfrm>
                <a:off x="5376518" y="4001384"/>
                <a:ext cx="41976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384" name="筆跡 383">
                <a:extLst>
                  <a:ext uri="{FF2B5EF4-FFF2-40B4-BE49-F238E27FC236}">
                    <a16:creationId xmlns:a16="http://schemas.microsoft.com/office/drawing/2014/main" id="{5A12B978-BE26-4A4B-989C-862C39546B80}"/>
                  </a:ext>
                </a:extLst>
              </p14:cNvPr>
              <p14:cNvContentPartPr/>
              <p14:nvPr/>
            </p14:nvContentPartPr>
            <p14:xfrm>
              <a:off x="5525918" y="4163384"/>
              <a:ext cx="177840" cy="206280"/>
            </p14:xfrm>
          </p:contentPart>
        </mc:Choice>
        <mc:Fallback>
          <p:pic>
            <p:nvPicPr>
              <p:cNvPr id="384" name="筆跡 383">
                <a:extLst>
                  <a:ext uri="{FF2B5EF4-FFF2-40B4-BE49-F238E27FC236}">
                    <a16:creationId xmlns:a16="http://schemas.microsoft.com/office/drawing/2014/main" id="{5A12B978-BE26-4A4B-989C-862C39546B80}"/>
                  </a:ext>
                </a:extLst>
              </p:cNvPr>
              <p:cNvPicPr/>
              <p:nvPr/>
            </p:nvPicPr>
            <p:blipFill>
              <a:blip r:embed="rId411"/>
              <a:stretch>
                <a:fillRect/>
              </a:stretch>
            </p:blipFill>
            <p:spPr>
              <a:xfrm>
                <a:off x="5516918" y="4154384"/>
                <a:ext cx="19548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385" name="筆跡 384">
                <a:extLst>
                  <a:ext uri="{FF2B5EF4-FFF2-40B4-BE49-F238E27FC236}">
                    <a16:creationId xmlns:a16="http://schemas.microsoft.com/office/drawing/2014/main" id="{FF35C4ED-A740-411D-9ED7-8458FE2BA86D}"/>
                  </a:ext>
                </a:extLst>
              </p14:cNvPr>
              <p14:cNvContentPartPr/>
              <p14:nvPr/>
            </p14:nvContentPartPr>
            <p14:xfrm>
              <a:off x="5543198" y="3726704"/>
              <a:ext cx="37440" cy="262800"/>
            </p14:xfrm>
          </p:contentPart>
        </mc:Choice>
        <mc:Fallback>
          <p:pic>
            <p:nvPicPr>
              <p:cNvPr id="385" name="筆跡 384">
                <a:extLst>
                  <a:ext uri="{FF2B5EF4-FFF2-40B4-BE49-F238E27FC236}">
                    <a16:creationId xmlns:a16="http://schemas.microsoft.com/office/drawing/2014/main" id="{FF35C4ED-A740-411D-9ED7-8458FE2BA86D}"/>
                  </a:ext>
                </a:extLst>
              </p:cNvPr>
              <p:cNvPicPr/>
              <p:nvPr/>
            </p:nvPicPr>
            <p:blipFill>
              <a:blip r:embed="rId413"/>
              <a:stretch>
                <a:fillRect/>
              </a:stretch>
            </p:blipFill>
            <p:spPr>
              <a:xfrm>
                <a:off x="5534198" y="3717704"/>
                <a:ext cx="55080" cy="280440"/>
              </a:xfrm>
              <a:prstGeom prst="rect">
                <a:avLst/>
              </a:prstGeom>
            </p:spPr>
          </p:pic>
        </mc:Fallback>
      </mc:AlternateContent>
      <p:grpSp>
        <p:nvGrpSpPr>
          <p:cNvPr id="411" name="群組 410">
            <a:extLst>
              <a:ext uri="{FF2B5EF4-FFF2-40B4-BE49-F238E27FC236}">
                <a16:creationId xmlns:a16="http://schemas.microsoft.com/office/drawing/2014/main" id="{291A805A-1448-449D-B2AF-F79327F03BC5}"/>
              </a:ext>
            </a:extLst>
          </p:cNvPr>
          <p:cNvGrpSpPr/>
          <p:nvPr/>
        </p:nvGrpSpPr>
        <p:grpSpPr>
          <a:xfrm>
            <a:off x="6006518" y="3596384"/>
            <a:ext cx="2123280" cy="966240"/>
            <a:chOff x="6006518" y="3596384"/>
            <a:chExt cx="2123280" cy="966240"/>
          </a:xfrm>
        </p:grpSpPr>
        <mc:AlternateContent xmlns:mc="http://schemas.openxmlformats.org/markup-compatibility/2006">
          <mc:Choice xmlns:p14="http://schemas.microsoft.com/office/powerpoint/2010/main" Requires="p14">
            <p:contentPart p14:bwMode="auto" r:id="rId414">
              <p14:nvContentPartPr>
                <p14:cNvPr id="386" name="筆跡 385">
                  <a:extLst>
                    <a:ext uri="{FF2B5EF4-FFF2-40B4-BE49-F238E27FC236}">
                      <a16:creationId xmlns:a16="http://schemas.microsoft.com/office/drawing/2014/main" id="{202EF3D8-FA0B-41CA-804A-79DD130C604A}"/>
                    </a:ext>
                  </a:extLst>
                </p14:cNvPr>
                <p14:cNvContentPartPr/>
                <p14:nvPr/>
              </p14:nvContentPartPr>
              <p14:xfrm>
                <a:off x="6014798" y="3810584"/>
                <a:ext cx="416520" cy="80280"/>
              </p14:xfrm>
            </p:contentPart>
          </mc:Choice>
          <mc:Fallback>
            <p:pic>
              <p:nvPicPr>
                <p:cNvPr id="386" name="筆跡 385">
                  <a:extLst>
                    <a:ext uri="{FF2B5EF4-FFF2-40B4-BE49-F238E27FC236}">
                      <a16:creationId xmlns:a16="http://schemas.microsoft.com/office/drawing/2014/main" id="{202EF3D8-FA0B-41CA-804A-79DD130C604A}"/>
                    </a:ext>
                  </a:extLst>
                </p:cNvPr>
                <p:cNvPicPr/>
                <p:nvPr/>
              </p:nvPicPr>
              <p:blipFill>
                <a:blip r:embed="rId415"/>
                <a:stretch>
                  <a:fillRect/>
                </a:stretch>
              </p:blipFill>
              <p:spPr>
                <a:xfrm>
                  <a:off x="6006158" y="3801584"/>
                  <a:ext cx="43416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387" name="筆跡 386">
                  <a:extLst>
                    <a:ext uri="{FF2B5EF4-FFF2-40B4-BE49-F238E27FC236}">
                      <a16:creationId xmlns:a16="http://schemas.microsoft.com/office/drawing/2014/main" id="{5D5E0A04-F2E0-4407-BAA3-540C3CD49027}"/>
                    </a:ext>
                  </a:extLst>
                </p14:cNvPr>
                <p14:cNvContentPartPr/>
                <p14:nvPr/>
              </p14:nvContentPartPr>
              <p14:xfrm>
                <a:off x="6010478" y="3886184"/>
                <a:ext cx="302040" cy="355320"/>
              </p14:xfrm>
            </p:contentPart>
          </mc:Choice>
          <mc:Fallback>
            <p:pic>
              <p:nvPicPr>
                <p:cNvPr id="387" name="筆跡 386">
                  <a:extLst>
                    <a:ext uri="{FF2B5EF4-FFF2-40B4-BE49-F238E27FC236}">
                      <a16:creationId xmlns:a16="http://schemas.microsoft.com/office/drawing/2014/main" id="{5D5E0A04-F2E0-4407-BAA3-540C3CD49027}"/>
                    </a:ext>
                  </a:extLst>
                </p:cNvPr>
                <p:cNvPicPr/>
                <p:nvPr/>
              </p:nvPicPr>
              <p:blipFill>
                <a:blip r:embed="rId417"/>
                <a:stretch>
                  <a:fillRect/>
                </a:stretch>
              </p:blipFill>
              <p:spPr>
                <a:xfrm>
                  <a:off x="6001838" y="3877184"/>
                  <a:ext cx="31968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388" name="筆跡 387">
                  <a:extLst>
                    <a:ext uri="{FF2B5EF4-FFF2-40B4-BE49-F238E27FC236}">
                      <a16:creationId xmlns:a16="http://schemas.microsoft.com/office/drawing/2014/main" id="{D8ED10A7-A5B1-4078-B7C0-2E640B9CE059}"/>
                    </a:ext>
                  </a:extLst>
                </p14:cNvPr>
                <p14:cNvContentPartPr/>
                <p14:nvPr/>
              </p14:nvContentPartPr>
              <p14:xfrm>
                <a:off x="6644438" y="3944864"/>
                <a:ext cx="250560" cy="311040"/>
              </p14:xfrm>
            </p:contentPart>
          </mc:Choice>
          <mc:Fallback>
            <p:pic>
              <p:nvPicPr>
                <p:cNvPr id="388" name="筆跡 387">
                  <a:extLst>
                    <a:ext uri="{FF2B5EF4-FFF2-40B4-BE49-F238E27FC236}">
                      <a16:creationId xmlns:a16="http://schemas.microsoft.com/office/drawing/2014/main" id="{D8ED10A7-A5B1-4078-B7C0-2E640B9CE059}"/>
                    </a:ext>
                  </a:extLst>
                </p:cNvPr>
                <p:cNvPicPr/>
                <p:nvPr/>
              </p:nvPicPr>
              <p:blipFill>
                <a:blip r:embed="rId419"/>
                <a:stretch>
                  <a:fillRect/>
                </a:stretch>
              </p:blipFill>
              <p:spPr>
                <a:xfrm>
                  <a:off x="6635438" y="3936224"/>
                  <a:ext cx="26820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389" name="筆跡 388">
                  <a:extLst>
                    <a:ext uri="{FF2B5EF4-FFF2-40B4-BE49-F238E27FC236}">
                      <a16:creationId xmlns:a16="http://schemas.microsoft.com/office/drawing/2014/main" id="{FF0BE9BC-24B1-479F-BF18-041716CF88F4}"/>
                    </a:ext>
                  </a:extLst>
                </p14:cNvPr>
                <p14:cNvContentPartPr/>
                <p14:nvPr/>
              </p14:nvContentPartPr>
              <p14:xfrm>
                <a:off x="6703838" y="3909224"/>
                <a:ext cx="189000" cy="348840"/>
              </p14:xfrm>
            </p:contentPart>
          </mc:Choice>
          <mc:Fallback>
            <p:pic>
              <p:nvPicPr>
                <p:cNvPr id="389" name="筆跡 388">
                  <a:extLst>
                    <a:ext uri="{FF2B5EF4-FFF2-40B4-BE49-F238E27FC236}">
                      <a16:creationId xmlns:a16="http://schemas.microsoft.com/office/drawing/2014/main" id="{FF0BE9BC-24B1-479F-BF18-041716CF88F4}"/>
                    </a:ext>
                  </a:extLst>
                </p:cNvPr>
                <p:cNvPicPr/>
                <p:nvPr/>
              </p:nvPicPr>
              <p:blipFill>
                <a:blip r:embed="rId421"/>
                <a:stretch>
                  <a:fillRect/>
                </a:stretch>
              </p:blipFill>
              <p:spPr>
                <a:xfrm>
                  <a:off x="6695198" y="3900584"/>
                  <a:ext cx="20664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390" name="筆跡 389">
                  <a:extLst>
                    <a:ext uri="{FF2B5EF4-FFF2-40B4-BE49-F238E27FC236}">
                      <a16:creationId xmlns:a16="http://schemas.microsoft.com/office/drawing/2014/main" id="{BC2A5BA7-4067-4CD7-AFB1-654C5DFBCD6B}"/>
                    </a:ext>
                  </a:extLst>
                </p14:cNvPr>
                <p14:cNvContentPartPr/>
                <p14:nvPr/>
              </p14:nvContentPartPr>
              <p14:xfrm>
                <a:off x="6900758" y="4184264"/>
                <a:ext cx="144000" cy="138240"/>
              </p14:xfrm>
            </p:contentPart>
          </mc:Choice>
          <mc:Fallback>
            <p:pic>
              <p:nvPicPr>
                <p:cNvPr id="390" name="筆跡 389">
                  <a:extLst>
                    <a:ext uri="{FF2B5EF4-FFF2-40B4-BE49-F238E27FC236}">
                      <a16:creationId xmlns:a16="http://schemas.microsoft.com/office/drawing/2014/main" id="{BC2A5BA7-4067-4CD7-AFB1-654C5DFBCD6B}"/>
                    </a:ext>
                  </a:extLst>
                </p:cNvPr>
                <p:cNvPicPr/>
                <p:nvPr/>
              </p:nvPicPr>
              <p:blipFill>
                <a:blip r:embed="rId423"/>
                <a:stretch>
                  <a:fillRect/>
                </a:stretch>
              </p:blipFill>
              <p:spPr>
                <a:xfrm>
                  <a:off x="6891758" y="4175624"/>
                  <a:ext cx="16164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391" name="筆跡 390">
                  <a:extLst>
                    <a:ext uri="{FF2B5EF4-FFF2-40B4-BE49-F238E27FC236}">
                      <a16:creationId xmlns:a16="http://schemas.microsoft.com/office/drawing/2014/main" id="{C67F853F-6007-4970-8E00-A7113DCFCC66}"/>
                    </a:ext>
                  </a:extLst>
                </p14:cNvPr>
                <p14:cNvContentPartPr/>
                <p14:nvPr/>
              </p14:nvContentPartPr>
              <p14:xfrm>
                <a:off x="6968438" y="4077344"/>
                <a:ext cx="8640" cy="21240"/>
              </p14:xfrm>
            </p:contentPart>
          </mc:Choice>
          <mc:Fallback>
            <p:pic>
              <p:nvPicPr>
                <p:cNvPr id="391" name="筆跡 390">
                  <a:extLst>
                    <a:ext uri="{FF2B5EF4-FFF2-40B4-BE49-F238E27FC236}">
                      <a16:creationId xmlns:a16="http://schemas.microsoft.com/office/drawing/2014/main" id="{C67F853F-6007-4970-8E00-A7113DCFCC66}"/>
                    </a:ext>
                  </a:extLst>
                </p:cNvPr>
                <p:cNvPicPr/>
                <p:nvPr/>
              </p:nvPicPr>
              <p:blipFill>
                <a:blip r:embed="rId425"/>
                <a:stretch>
                  <a:fillRect/>
                </a:stretch>
              </p:blipFill>
              <p:spPr>
                <a:xfrm>
                  <a:off x="6959438" y="4068344"/>
                  <a:ext cx="262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392" name="筆跡 391">
                  <a:extLst>
                    <a:ext uri="{FF2B5EF4-FFF2-40B4-BE49-F238E27FC236}">
                      <a16:creationId xmlns:a16="http://schemas.microsoft.com/office/drawing/2014/main" id="{59C661FF-50AB-4C01-856D-47C9CE9B6CF5}"/>
                    </a:ext>
                  </a:extLst>
                </p14:cNvPr>
                <p14:cNvContentPartPr/>
                <p14:nvPr/>
              </p14:nvContentPartPr>
              <p14:xfrm>
                <a:off x="7118198" y="4112984"/>
                <a:ext cx="197280" cy="17280"/>
              </p14:xfrm>
            </p:contentPart>
          </mc:Choice>
          <mc:Fallback>
            <p:pic>
              <p:nvPicPr>
                <p:cNvPr id="392" name="筆跡 391">
                  <a:extLst>
                    <a:ext uri="{FF2B5EF4-FFF2-40B4-BE49-F238E27FC236}">
                      <a16:creationId xmlns:a16="http://schemas.microsoft.com/office/drawing/2014/main" id="{59C661FF-50AB-4C01-856D-47C9CE9B6CF5}"/>
                    </a:ext>
                  </a:extLst>
                </p:cNvPr>
                <p:cNvPicPr/>
                <p:nvPr/>
              </p:nvPicPr>
              <p:blipFill>
                <a:blip r:embed="rId427"/>
                <a:stretch>
                  <a:fillRect/>
                </a:stretch>
              </p:blipFill>
              <p:spPr>
                <a:xfrm>
                  <a:off x="7109198" y="4103984"/>
                  <a:ext cx="21492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393" name="筆跡 392">
                  <a:extLst>
                    <a:ext uri="{FF2B5EF4-FFF2-40B4-BE49-F238E27FC236}">
                      <a16:creationId xmlns:a16="http://schemas.microsoft.com/office/drawing/2014/main" id="{58A93F5A-4F4D-41C3-B513-BEDCC54038D7}"/>
                    </a:ext>
                  </a:extLst>
                </p14:cNvPr>
                <p14:cNvContentPartPr/>
                <p14:nvPr/>
              </p14:nvContentPartPr>
              <p14:xfrm>
                <a:off x="7403318" y="4043504"/>
                <a:ext cx="197280" cy="199800"/>
              </p14:xfrm>
            </p:contentPart>
          </mc:Choice>
          <mc:Fallback>
            <p:pic>
              <p:nvPicPr>
                <p:cNvPr id="393" name="筆跡 392">
                  <a:extLst>
                    <a:ext uri="{FF2B5EF4-FFF2-40B4-BE49-F238E27FC236}">
                      <a16:creationId xmlns:a16="http://schemas.microsoft.com/office/drawing/2014/main" id="{58A93F5A-4F4D-41C3-B513-BEDCC54038D7}"/>
                    </a:ext>
                  </a:extLst>
                </p:cNvPr>
                <p:cNvPicPr/>
                <p:nvPr/>
              </p:nvPicPr>
              <p:blipFill>
                <a:blip r:embed="rId429"/>
                <a:stretch>
                  <a:fillRect/>
                </a:stretch>
              </p:blipFill>
              <p:spPr>
                <a:xfrm>
                  <a:off x="7394318" y="4034864"/>
                  <a:ext cx="21492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394" name="筆跡 393">
                  <a:extLst>
                    <a:ext uri="{FF2B5EF4-FFF2-40B4-BE49-F238E27FC236}">
                      <a16:creationId xmlns:a16="http://schemas.microsoft.com/office/drawing/2014/main" id="{871E76BD-0BB9-469A-AE76-C6EA6666C1FC}"/>
                    </a:ext>
                  </a:extLst>
                </p14:cNvPr>
                <p14:cNvContentPartPr/>
                <p14:nvPr/>
              </p14:nvContentPartPr>
              <p14:xfrm>
                <a:off x="7460558" y="4041704"/>
                <a:ext cx="129600" cy="254520"/>
              </p14:xfrm>
            </p:contentPart>
          </mc:Choice>
          <mc:Fallback>
            <p:pic>
              <p:nvPicPr>
                <p:cNvPr id="394" name="筆跡 393">
                  <a:extLst>
                    <a:ext uri="{FF2B5EF4-FFF2-40B4-BE49-F238E27FC236}">
                      <a16:creationId xmlns:a16="http://schemas.microsoft.com/office/drawing/2014/main" id="{871E76BD-0BB9-469A-AE76-C6EA6666C1FC}"/>
                    </a:ext>
                  </a:extLst>
                </p:cNvPr>
                <p:cNvPicPr/>
                <p:nvPr/>
              </p:nvPicPr>
              <p:blipFill>
                <a:blip r:embed="rId431"/>
                <a:stretch>
                  <a:fillRect/>
                </a:stretch>
              </p:blipFill>
              <p:spPr>
                <a:xfrm>
                  <a:off x="7451918" y="4032704"/>
                  <a:ext cx="14724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395" name="筆跡 394">
                  <a:extLst>
                    <a:ext uri="{FF2B5EF4-FFF2-40B4-BE49-F238E27FC236}">
                      <a16:creationId xmlns:a16="http://schemas.microsoft.com/office/drawing/2014/main" id="{63932359-A834-42A8-9BD1-C91057C33885}"/>
                    </a:ext>
                  </a:extLst>
                </p14:cNvPr>
                <p14:cNvContentPartPr/>
                <p14:nvPr/>
              </p14:nvContentPartPr>
              <p14:xfrm>
                <a:off x="7450478" y="3923984"/>
                <a:ext cx="238320" cy="12960"/>
              </p14:xfrm>
            </p:contentPart>
          </mc:Choice>
          <mc:Fallback>
            <p:pic>
              <p:nvPicPr>
                <p:cNvPr id="395" name="筆跡 394">
                  <a:extLst>
                    <a:ext uri="{FF2B5EF4-FFF2-40B4-BE49-F238E27FC236}">
                      <a16:creationId xmlns:a16="http://schemas.microsoft.com/office/drawing/2014/main" id="{63932359-A834-42A8-9BD1-C91057C33885}"/>
                    </a:ext>
                  </a:extLst>
                </p:cNvPr>
                <p:cNvPicPr/>
                <p:nvPr/>
              </p:nvPicPr>
              <p:blipFill>
                <a:blip r:embed="rId433"/>
                <a:stretch>
                  <a:fillRect/>
                </a:stretch>
              </p:blipFill>
              <p:spPr>
                <a:xfrm>
                  <a:off x="7441478" y="3914984"/>
                  <a:ext cx="2559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399" name="筆跡 398">
                  <a:extLst>
                    <a:ext uri="{FF2B5EF4-FFF2-40B4-BE49-F238E27FC236}">
                      <a16:creationId xmlns:a16="http://schemas.microsoft.com/office/drawing/2014/main" id="{E82DAD3A-B32B-4648-A4DA-7EE27AEFA2E3}"/>
                    </a:ext>
                  </a:extLst>
                </p14:cNvPr>
                <p14:cNvContentPartPr/>
                <p14:nvPr/>
              </p14:nvContentPartPr>
              <p14:xfrm>
                <a:off x="6519158" y="3762344"/>
                <a:ext cx="158400" cy="624240"/>
              </p14:xfrm>
            </p:contentPart>
          </mc:Choice>
          <mc:Fallback>
            <p:pic>
              <p:nvPicPr>
                <p:cNvPr id="399" name="筆跡 398">
                  <a:extLst>
                    <a:ext uri="{FF2B5EF4-FFF2-40B4-BE49-F238E27FC236}">
                      <a16:creationId xmlns:a16="http://schemas.microsoft.com/office/drawing/2014/main" id="{E82DAD3A-B32B-4648-A4DA-7EE27AEFA2E3}"/>
                    </a:ext>
                  </a:extLst>
                </p:cNvPr>
                <p:cNvPicPr/>
                <p:nvPr/>
              </p:nvPicPr>
              <p:blipFill>
                <a:blip r:embed="rId435"/>
                <a:stretch>
                  <a:fillRect/>
                </a:stretch>
              </p:blipFill>
              <p:spPr>
                <a:xfrm>
                  <a:off x="6510518" y="3753344"/>
                  <a:ext cx="176040" cy="64188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400" name="筆跡 399">
                  <a:extLst>
                    <a:ext uri="{FF2B5EF4-FFF2-40B4-BE49-F238E27FC236}">
                      <a16:creationId xmlns:a16="http://schemas.microsoft.com/office/drawing/2014/main" id="{67F6994A-6E4D-48BD-8433-085E68F4B5A0}"/>
                    </a:ext>
                  </a:extLst>
                </p14:cNvPr>
                <p14:cNvContentPartPr/>
                <p14:nvPr/>
              </p14:nvContentPartPr>
              <p14:xfrm>
                <a:off x="7766198" y="3837944"/>
                <a:ext cx="105480" cy="449640"/>
              </p14:xfrm>
            </p:contentPart>
          </mc:Choice>
          <mc:Fallback>
            <p:pic>
              <p:nvPicPr>
                <p:cNvPr id="400" name="筆跡 399">
                  <a:extLst>
                    <a:ext uri="{FF2B5EF4-FFF2-40B4-BE49-F238E27FC236}">
                      <a16:creationId xmlns:a16="http://schemas.microsoft.com/office/drawing/2014/main" id="{67F6994A-6E4D-48BD-8433-085E68F4B5A0}"/>
                    </a:ext>
                  </a:extLst>
                </p:cNvPr>
                <p:cNvPicPr/>
                <p:nvPr/>
              </p:nvPicPr>
              <p:blipFill>
                <a:blip r:embed="rId437"/>
                <a:stretch>
                  <a:fillRect/>
                </a:stretch>
              </p:blipFill>
              <p:spPr>
                <a:xfrm>
                  <a:off x="7757198" y="3828944"/>
                  <a:ext cx="123120" cy="46728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401" name="筆跡 400">
                  <a:extLst>
                    <a:ext uri="{FF2B5EF4-FFF2-40B4-BE49-F238E27FC236}">
                      <a16:creationId xmlns:a16="http://schemas.microsoft.com/office/drawing/2014/main" id="{0BCB949C-B1B0-4BC8-AEA7-2FD7BEAB4D1D}"/>
                    </a:ext>
                  </a:extLst>
                </p14:cNvPr>
                <p14:cNvContentPartPr/>
                <p14:nvPr/>
              </p14:nvContentPartPr>
              <p14:xfrm>
                <a:off x="7897598" y="3816704"/>
                <a:ext cx="68040" cy="82080"/>
              </p14:xfrm>
            </p:contentPart>
          </mc:Choice>
          <mc:Fallback>
            <p:pic>
              <p:nvPicPr>
                <p:cNvPr id="401" name="筆跡 400">
                  <a:extLst>
                    <a:ext uri="{FF2B5EF4-FFF2-40B4-BE49-F238E27FC236}">
                      <a16:creationId xmlns:a16="http://schemas.microsoft.com/office/drawing/2014/main" id="{0BCB949C-B1B0-4BC8-AEA7-2FD7BEAB4D1D}"/>
                    </a:ext>
                  </a:extLst>
                </p:cNvPr>
                <p:cNvPicPr/>
                <p:nvPr/>
              </p:nvPicPr>
              <p:blipFill>
                <a:blip r:embed="rId439"/>
                <a:stretch>
                  <a:fillRect/>
                </a:stretch>
              </p:blipFill>
              <p:spPr>
                <a:xfrm>
                  <a:off x="7888598" y="3808064"/>
                  <a:ext cx="8568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402" name="筆跡 401">
                  <a:extLst>
                    <a:ext uri="{FF2B5EF4-FFF2-40B4-BE49-F238E27FC236}">
                      <a16:creationId xmlns:a16="http://schemas.microsoft.com/office/drawing/2014/main" id="{C5B31C8F-00E5-44DC-9FC4-EF1FBE8F9DD1}"/>
                    </a:ext>
                  </a:extLst>
                </p14:cNvPr>
                <p14:cNvContentPartPr/>
                <p14:nvPr/>
              </p14:nvContentPartPr>
              <p14:xfrm>
                <a:off x="6006518" y="4444904"/>
                <a:ext cx="160200" cy="117720"/>
              </p14:xfrm>
            </p:contentPart>
          </mc:Choice>
          <mc:Fallback>
            <p:pic>
              <p:nvPicPr>
                <p:cNvPr id="402" name="筆跡 401">
                  <a:extLst>
                    <a:ext uri="{FF2B5EF4-FFF2-40B4-BE49-F238E27FC236}">
                      <a16:creationId xmlns:a16="http://schemas.microsoft.com/office/drawing/2014/main" id="{C5B31C8F-00E5-44DC-9FC4-EF1FBE8F9DD1}"/>
                    </a:ext>
                  </a:extLst>
                </p:cNvPr>
                <p:cNvPicPr/>
                <p:nvPr/>
              </p:nvPicPr>
              <p:blipFill>
                <a:blip r:embed="rId441"/>
                <a:stretch>
                  <a:fillRect/>
                </a:stretch>
              </p:blipFill>
              <p:spPr>
                <a:xfrm>
                  <a:off x="5997878" y="4436264"/>
                  <a:ext cx="17784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403" name="筆跡 402">
                  <a:extLst>
                    <a:ext uri="{FF2B5EF4-FFF2-40B4-BE49-F238E27FC236}">
                      <a16:creationId xmlns:a16="http://schemas.microsoft.com/office/drawing/2014/main" id="{7522DDFC-0406-4421-B71D-474B0F8EF283}"/>
                    </a:ext>
                  </a:extLst>
                </p14:cNvPr>
                <p14:cNvContentPartPr/>
                <p14:nvPr/>
              </p14:nvContentPartPr>
              <p14:xfrm>
                <a:off x="6082478" y="4373264"/>
                <a:ext cx="14760" cy="8640"/>
              </p14:xfrm>
            </p:contentPart>
          </mc:Choice>
          <mc:Fallback>
            <p:pic>
              <p:nvPicPr>
                <p:cNvPr id="403" name="筆跡 402">
                  <a:extLst>
                    <a:ext uri="{FF2B5EF4-FFF2-40B4-BE49-F238E27FC236}">
                      <a16:creationId xmlns:a16="http://schemas.microsoft.com/office/drawing/2014/main" id="{7522DDFC-0406-4421-B71D-474B0F8EF283}"/>
                    </a:ext>
                  </a:extLst>
                </p:cNvPr>
                <p:cNvPicPr/>
                <p:nvPr/>
              </p:nvPicPr>
              <p:blipFill>
                <a:blip r:embed="rId443"/>
                <a:stretch>
                  <a:fillRect/>
                </a:stretch>
              </p:blipFill>
              <p:spPr>
                <a:xfrm>
                  <a:off x="6073838" y="4364624"/>
                  <a:ext cx="324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404" name="筆跡 403">
                  <a:extLst>
                    <a:ext uri="{FF2B5EF4-FFF2-40B4-BE49-F238E27FC236}">
                      <a16:creationId xmlns:a16="http://schemas.microsoft.com/office/drawing/2014/main" id="{EEE840A4-BE02-4821-8A9D-7275B57F7720}"/>
                    </a:ext>
                  </a:extLst>
                </p14:cNvPr>
                <p14:cNvContentPartPr/>
                <p14:nvPr/>
              </p14:nvContentPartPr>
              <p14:xfrm>
                <a:off x="6082478" y="4381904"/>
                <a:ext cx="360" cy="360"/>
              </p14:xfrm>
            </p:contentPart>
          </mc:Choice>
          <mc:Fallback>
            <p:pic>
              <p:nvPicPr>
                <p:cNvPr id="404" name="筆跡 403">
                  <a:extLst>
                    <a:ext uri="{FF2B5EF4-FFF2-40B4-BE49-F238E27FC236}">
                      <a16:creationId xmlns:a16="http://schemas.microsoft.com/office/drawing/2014/main" id="{EEE840A4-BE02-4821-8A9D-7275B57F7720}"/>
                    </a:ext>
                  </a:extLst>
                </p:cNvPr>
                <p:cNvPicPr/>
                <p:nvPr/>
              </p:nvPicPr>
              <p:blipFill>
                <a:blip r:embed="rId295"/>
                <a:stretch>
                  <a:fillRect/>
                </a:stretch>
              </p:blipFill>
              <p:spPr>
                <a:xfrm>
                  <a:off x="6073838" y="437290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405" name="筆跡 404">
                  <a:extLst>
                    <a:ext uri="{FF2B5EF4-FFF2-40B4-BE49-F238E27FC236}">
                      <a16:creationId xmlns:a16="http://schemas.microsoft.com/office/drawing/2014/main" id="{083B4A2F-6D4E-4D1D-B192-996565D18DB3}"/>
                    </a:ext>
                  </a:extLst>
                </p14:cNvPr>
                <p14:cNvContentPartPr/>
                <p14:nvPr/>
              </p14:nvContentPartPr>
              <p14:xfrm>
                <a:off x="6082478" y="4381904"/>
                <a:ext cx="178920" cy="32400"/>
              </p14:xfrm>
            </p:contentPart>
          </mc:Choice>
          <mc:Fallback>
            <p:pic>
              <p:nvPicPr>
                <p:cNvPr id="405" name="筆跡 404">
                  <a:extLst>
                    <a:ext uri="{FF2B5EF4-FFF2-40B4-BE49-F238E27FC236}">
                      <a16:creationId xmlns:a16="http://schemas.microsoft.com/office/drawing/2014/main" id="{083B4A2F-6D4E-4D1D-B192-996565D18DB3}"/>
                    </a:ext>
                  </a:extLst>
                </p:cNvPr>
                <p:cNvPicPr/>
                <p:nvPr/>
              </p:nvPicPr>
              <p:blipFill>
                <a:blip r:embed="rId446"/>
                <a:stretch>
                  <a:fillRect/>
                </a:stretch>
              </p:blipFill>
              <p:spPr>
                <a:xfrm>
                  <a:off x="6073838" y="4372904"/>
                  <a:ext cx="1965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406" name="筆跡 405">
                  <a:extLst>
                    <a:ext uri="{FF2B5EF4-FFF2-40B4-BE49-F238E27FC236}">
                      <a16:creationId xmlns:a16="http://schemas.microsoft.com/office/drawing/2014/main" id="{6B8383C4-26D8-467C-BD73-E7A3FEAB2339}"/>
                    </a:ext>
                  </a:extLst>
                </p14:cNvPr>
                <p14:cNvContentPartPr/>
                <p14:nvPr/>
              </p14:nvContentPartPr>
              <p14:xfrm>
                <a:off x="6182918" y="4465784"/>
                <a:ext cx="41400" cy="360"/>
              </p14:xfrm>
            </p:contentPart>
          </mc:Choice>
          <mc:Fallback>
            <p:pic>
              <p:nvPicPr>
                <p:cNvPr id="406" name="筆跡 405">
                  <a:extLst>
                    <a:ext uri="{FF2B5EF4-FFF2-40B4-BE49-F238E27FC236}">
                      <a16:creationId xmlns:a16="http://schemas.microsoft.com/office/drawing/2014/main" id="{6B8383C4-26D8-467C-BD73-E7A3FEAB2339}"/>
                    </a:ext>
                  </a:extLst>
                </p:cNvPr>
                <p:cNvPicPr/>
                <p:nvPr/>
              </p:nvPicPr>
              <p:blipFill>
                <a:blip r:embed="rId448"/>
                <a:stretch>
                  <a:fillRect/>
                </a:stretch>
              </p:blipFill>
              <p:spPr>
                <a:xfrm>
                  <a:off x="6174278" y="4456784"/>
                  <a:ext cx="59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49">
              <p14:nvContentPartPr>
                <p14:cNvPr id="407" name="筆跡 406">
                  <a:extLst>
                    <a:ext uri="{FF2B5EF4-FFF2-40B4-BE49-F238E27FC236}">
                      <a16:creationId xmlns:a16="http://schemas.microsoft.com/office/drawing/2014/main" id="{9A446918-7EE7-460F-99A0-9ADB6A248D69}"/>
                    </a:ext>
                  </a:extLst>
                </p14:cNvPr>
                <p14:cNvContentPartPr/>
                <p14:nvPr/>
              </p14:nvContentPartPr>
              <p14:xfrm>
                <a:off x="6418718" y="4356704"/>
                <a:ext cx="360" cy="143280"/>
              </p14:xfrm>
            </p:contentPart>
          </mc:Choice>
          <mc:Fallback>
            <p:pic>
              <p:nvPicPr>
                <p:cNvPr id="407" name="筆跡 406">
                  <a:extLst>
                    <a:ext uri="{FF2B5EF4-FFF2-40B4-BE49-F238E27FC236}">
                      <a16:creationId xmlns:a16="http://schemas.microsoft.com/office/drawing/2014/main" id="{9A446918-7EE7-460F-99A0-9ADB6A248D69}"/>
                    </a:ext>
                  </a:extLst>
                </p:cNvPr>
                <p:cNvPicPr/>
                <p:nvPr/>
              </p:nvPicPr>
              <p:blipFill>
                <a:blip r:embed="rId450"/>
                <a:stretch>
                  <a:fillRect/>
                </a:stretch>
              </p:blipFill>
              <p:spPr>
                <a:xfrm>
                  <a:off x="6410078" y="4347704"/>
                  <a:ext cx="180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409" name="筆跡 408">
                  <a:extLst>
                    <a:ext uri="{FF2B5EF4-FFF2-40B4-BE49-F238E27FC236}">
                      <a16:creationId xmlns:a16="http://schemas.microsoft.com/office/drawing/2014/main" id="{1E39C589-B6C0-42B6-96FC-EA75893D1D9C}"/>
                    </a:ext>
                  </a:extLst>
                </p14:cNvPr>
                <p14:cNvContentPartPr/>
                <p14:nvPr/>
              </p14:nvContentPartPr>
              <p14:xfrm>
                <a:off x="6189038" y="3596384"/>
                <a:ext cx="139680" cy="149400"/>
              </p14:xfrm>
            </p:contentPart>
          </mc:Choice>
          <mc:Fallback>
            <p:pic>
              <p:nvPicPr>
                <p:cNvPr id="409" name="筆跡 408">
                  <a:extLst>
                    <a:ext uri="{FF2B5EF4-FFF2-40B4-BE49-F238E27FC236}">
                      <a16:creationId xmlns:a16="http://schemas.microsoft.com/office/drawing/2014/main" id="{1E39C589-B6C0-42B6-96FC-EA75893D1D9C}"/>
                    </a:ext>
                  </a:extLst>
                </p:cNvPr>
                <p:cNvPicPr/>
                <p:nvPr/>
              </p:nvPicPr>
              <p:blipFill>
                <a:blip r:embed="rId452"/>
                <a:stretch>
                  <a:fillRect/>
                </a:stretch>
              </p:blipFill>
              <p:spPr>
                <a:xfrm>
                  <a:off x="6180398" y="3587744"/>
                  <a:ext cx="1573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410" name="筆跡 409">
                  <a:extLst>
                    <a:ext uri="{FF2B5EF4-FFF2-40B4-BE49-F238E27FC236}">
                      <a16:creationId xmlns:a16="http://schemas.microsoft.com/office/drawing/2014/main" id="{B06E4EA8-3959-41E4-93B7-5C491BE3FED4}"/>
                    </a:ext>
                  </a:extLst>
                </p14:cNvPr>
                <p14:cNvContentPartPr/>
                <p14:nvPr/>
              </p14:nvContentPartPr>
              <p14:xfrm>
                <a:off x="8024678" y="3678104"/>
                <a:ext cx="105120" cy="670320"/>
              </p14:xfrm>
            </p:contentPart>
          </mc:Choice>
          <mc:Fallback>
            <p:pic>
              <p:nvPicPr>
                <p:cNvPr id="410" name="筆跡 409">
                  <a:extLst>
                    <a:ext uri="{FF2B5EF4-FFF2-40B4-BE49-F238E27FC236}">
                      <a16:creationId xmlns:a16="http://schemas.microsoft.com/office/drawing/2014/main" id="{B06E4EA8-3959-41E4-93B7-5C491BE3FED4}"/>
                    </a:ext>
                  </a:extLst>
                </p:cNvPr>
                <p:cNvPicPr/>
                <p:nvPr/>
              </p:nvPicPr>
              <p:blipFill>
                <a:blip r:embed="rId454"/>
                <a:stretch>
                  <a:fillRect/>
                </a:stretch>
              </p:blipFill>
              <p:spPr>
                <a:xfrm>
                  <a:off x="8015678" y="3669464"/>
                  <a:ext cx="122760" cy="687960"/>
                </a:xfrm>
                <a:prstGeom prst="rect">
                  <a:avLst/>
                </a:prstGeom>
              </p:spPr>
            </p:pic>
          </mc:Fallback>
        </mc:AlternateContent>
      </p:grpSp>
      <p:grpSp>
        <p:nvGrpSpPr>
          <p:cNvPr id="415" name="群組 414">
            <a:extLst>
              <a:ext uri="{FF2B5EF4-FFF2-40B4-BE49-F238E27FC236}">
                <a16:creationId xmlns:a16="http://schemas.microsoft.com/office/drawing/2014/main" id="{72AA4BAF-8040-4A58-B6BC-0E00FAECE686}"/>
              </a:ext>
            </a:extLst>
          </p:cNvPr>
          <p:cNvGrpSpPr/>
          <p:nvPr/>
        </p:nvGrpSpPr>
        <p:grpSpPr>
          <a:xfrm>
            <a:off x="4519718" y="4894184"/>
            <a:ext cx="217800" cy="136440"/>
            <a:chOff x="4519718" y="4894184"/>
            <a:chExt cx="217800" cy="136440"/>
          </a:xfrm>
        </p:grpSpPr>
        <mc:AlternateContent xmlns:mc="http://schemas.openxmlformats.org/markup-compatibility/2006">
          <mc:Choice xmlns:p14="http://schemas.microsoft.com/office/powerpoint/2010/main" Requires="p14">
            <p:contentPart p14:bwMode="auto" r:id="rId455">
              <p14:nvContentPartPr>
                <p14:cNvPr id="412" name="筆跡 411">
                  <a:extLst>
                    <a:ext uri="{FF2B5EF4-FFF2-40B4-BE49-F238E27FC236}">
                      <a16:creationId xmlns:a16="http://schemas.microsoft.com/office/drawing/2014/main" id="{2418296A-2554-4B78-8CAB-39D3FA810748}"/>
                    </a:ext>
                  </a:extLst>
                </p14:cNvPr>
                <p14:cNvContentPartPr/>
                <p14:nvPr/>
              </p14:nvContentPartPr>
              <p14:xfrm>
                <a:off x="4519718" y="4894184"/>
                <a:ext cx="217800" cy="17280"/>
              </p14:xfrm>
            </p:contentPart>
          </mc:Choice>
          <mc:Fallback>
            <p:pic>
              <p:nvPicPr>
                <p:cNvPr id="412" name="筆跡 411">
                  <a:extLst>
                    <a:ext uri="{FF2B5EF4-FFF2-40B4-BE49-F238E27FC236}">
                      <a16:creationId xmlns:a16="http://schemas.microsoft.com/office/drawing/2014/main" id="{2418296A-2554-4B78-8CAB-39D3FA810748}"/>
                    </a:ext>
                  </a:extLst>
                </p:cNvPr>
                <p:cNvPicPr/>
                <p:nvPr/>
              </p:nvPicPr>
              <p:blipFill>
                <a:blip r:embed="rId456"/>
                <a:stretch>
                  <a:fillRect/>
                </a:stretch>
              </p:blipFill>
              <p:spPr>
                <a:xfrm>
                  <a:off x="4511078" y="4885184"/>
                  <a:ext cx="23544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413" name="筆跡 412">
                  <a:extLst>
                    <a:ext uri="{FF2B5EF4-FFF2-40B4-BE49-F238E27FC236}">
                      <a16:creationId xmlns:a16="http://schemas.microsoft.com/office/drawing/2014/main" id="{8DD4AF72-9ABF-478A-BA19-CB7BB2821D24}"/>
                    </a:ext>
                  </a:extLst>
                </p14:cNvPr>
                <p14:cNvContentPartPr/>
                <p14:nvPr/>
              </p14:nvContentPartPr>
              <p14:xfrm>
                <a:off x="4521878" y="5011544"/>
                <a:ext cx="141840" cy="19080"/>
              </p14:xfrm>
            </p:contentPart>
          </mc:Choice>
          <mc:Fallback>
            <p:pic>
              <p:nvPicPr>
                <p:cNvPr id="413" name="筆跡 412">
                  <a:extLst>
                    <a:ext uri="{FF2B5EF4-FFF2-40B4-BE49-F238E27FC236}">
                      <a16:creationId xmlns:a16="http://schemas.microsoft.com/office/drawing/2014/main" id="{8DD4AF72-9ABF-478A-BA19-CB7BB2821D24}"/>
                    </a:ext>
                  </a:extLst>
                </p:cNvPr>
                <p:cNvPicPr/>
                <p:nvPr/>
              </p:nvPicPr>
              <p:blipFill>
                <a:blip r:embed="rId458"/>
                <a:stretch>
                  <a:fillRect/>
                </a:stretch>
              </p:blipFill>
              <p:spPr>
                <a:xfrm>
                  <a:off x="4513238" y="5002904"/>
                  <a:ext cx="159480" cy="36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9">
            <p14:nvContentPartPr>
              <p14:cNvPr id="414" name="筆跡 413">
                <a:extLst>
                  <a:ext uri="{FF2B5EF4-FFF2-40B4-BE49-F238E27FC236}">
                    <a16:creationId xmlns:a16="http://schemas.microsoft.com/office/drawing/2014/main" id="{2AD60C14-933D-428E-897A-F9B7A457110B}"/>
                  </a:ext>
                </a:extLst>
              </p14:cNvPr>
              <p14:cNvContentPartPr/>
              <p14:nvPr/>
            </p14:nvContentPartPr>
            <p14:xfrm>
              <a:off x="5032718" y="5073464"/>
              <a:ext cx="513000" cy="30960"/>
            </p14:xfrm>
          </p:contentPart>
        </mc:Choice>
        <mc:Fallback>
          <p:pic>
            <p:nvPicPr>
              <p:cNvPr id="414" name="筆跡 413">
                <a:extLst>
                  <a:ext uri="{FF2B5EF4-FFF2-40B4-BE49-F238E27FC236}">
                    <a16:creationId xmlns:a16="http://schemas.microsoft.com/office/drawing/2014/main" id="{2AD60C14-933D-428E-897A-F9B7A457110B}"/>
                  </a:ext>
                </a:extLst>
              </p:cNvPr>
              <p:cNvPicPr/>
              <p:nvPr/>
            </p:nvPicPr>
            <p:blipFill>
              <a:blip r:embed="rId460"/>
              <a:stretch>
                <a:fillRect/>
              </a:stretch>
            </p:blipFill>
            <p:spPr>
              <a:xfrm>
                <a:off x="5023718" y="5064824"/>
                <a:ext cx="53064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416" name="筆跡 415">
                <a:extLst>
                  <a:ext uri="{FF2B5EF4-FFF2-40B4-BE49-F238E27FC236}">
                    <a16:creationId xmlns:a16="http://schemas.microsoft.com/office/drawing/2014/main" id="{A4E64DE6-8110-4D01-8F6A-841CB7262697}"/>
                  </a:ext>
                </a:extLst>
              </p14:cNvPr>
              <p14:cNvContentPartPr/>
              <p14:nvPr/>
            </p14:nvContentPartPr>
            <p14:xfrm>
              <a:off x="5206238" y="5230064"/>
              <a:ext cx="179280" cy="191520"/>
            </p14:xfrm>
          </p:contentPart>
        </mc:Choice>
        <mc:Fallback>
          <p:pic>
            <p:nvPicPr>
              <p:cNvPr id="416" name="筆跡 415">
                <a:extLst>
                  <a:ext uri="{FF2B5EF4-FFF2-40B4-BE49-F238E27FC236}">
                    <a16:creationId xmlns:a16="http://schemas.microsoft.com/office/drawing/2014/main" id="{A4E64DE6-8110-4D01-8F6A-841CB7262697}"/>
                  </a:ext>
                </a:extLst>
              </p:cNvPr>
              <p:cNvPicPr/>
              <p:nvPr/>
            </p:nvPicPr>
            <p:blipFill>
              <a:blip r:embed="rId462"/>
              <a:stretch>
                <a:fillRect/>
              </a:stretch>
            </p:blipFill>
            <p:spPr>
              <a:xfrm>
                <a:off x="5197598" y="5221064"/>
                <a:ext cx="196920" cy="209160"/>
              </a:xfrm>
              <a:prstGeom prst="rect">
                <a:avLst/>
              </a:prstGeom>
            </p:spPr>
          </p:pic>
        </mc:Fallback>
      </mc:AlternateContent>
      <p:grpSp>
        <p:nvGrpSpPr>
          <p:cNvPr id="420" name="群組 419">
            <a:extLst>
              <a:ext uri="{FF2B5EF4-FFF2-40B4-BE49-F238E27FC236}">
                <a16:creationId xmlns:a16="http://schemas.microsoft.com/office/drawing/2014/main" id="{4514D004-033F-4454-BE02-F928F5B09AA6}"/>
              </a:ext>
            </a:extLst>
          </p:cNvPr>
          <p:cNvGrpSpPr/>
          <p:nvPr/>
        </p:nvGrpSpPr>
        <p:grpSpPr>
          <a:xfrm>
            <a:off x="5186438" y="4776464"/>
            <a:ext cx="389880" cy="201960"/>
            <a:chOff x="5186438" y="4776464"/>
            <a:chExt cx="389880" cy="201960"/>
          </a:xfrm>
        </p:grpSpPr>
        <mc:AlternateContent xmlns:mc="http://schemas.openxmlformats.org/markup-compatibility/2006">
          <mc:Choice xmlns:p14="http://schemas.microsoft.com/office/powerpoint/2010/main" Requires="p14">
            <p:contentPart p14:bwMode="auto" r:id="rId463">
              <p14:nvContentPartPr>
                <p14:cNvPr id="417" name="筆跡 416">
                  <a:extLst>
                    <a:ext uri="{FF2B5EF4-FFF2-40B4-BE49-F238E27FC236}">
                      <a16:creationId xmlns:a16="http://schemas.microsoft.com/office/drawing/2014/main" id="{FA6C2ADE-7D04-4416-81EA-1880F531FFC6}"/>
                    </a:ext>
                  </a:extLst>
                </p14:cNvPr>
                <p14:cNvContentPartPr/>
                <p14:nvPr/>
              </p14:nvContentPartPr>
              <p14:xfrm>
                <a:off x="5186438" y="4776464"/>
                <a:ext cx="117360" cy="201960"/>
              </p14:xfrm>
            </p:contentPart>
          </mc:Choice>
          <mc:Fallback>
            <p:pic>
              <p:nvPicPr>
                <p:cNvPr id="417" name="筆跡 416">
                  <a:extLst>
                    <a:ext uri="{FF2B5EF4-FFF2-40B4-BE49-F238E27FC236}">
                      <a16:creationId xmlns:a16="http://schemas.microsoft.com/office/drawing/2014/main" id="{FA6C2ADE-7D04-4416-81EA-1880F531FFC6}"/>
                    </a:ext>
                  </a:extLst>
                </p:cNvPr>
                <p:cNvPicPr/>
                <p:nvPr/>
              </p:nvPicPr>
              <p:blipFill>
                <a:blip r:embed="rId464"/>
                <a:stretch>
                  <a:fillRect/>
                </a:stretch>
              </p:blipFill>
              <p:spPr>
                <a:xfrm>
                  <a:off x="5177438" y="4767824"/>
                  <a:ext cx="13500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418" name="筆跡 417">
                  <a:extLst>
                    <a:ext uri="{FF2B5EF4-FFF2-40B4-BE49-F238E27FC236}">
                      <a16:creationId xmlns:a16="http://schemas.microsoft.com/office/drawing/2014/main" id="{5EACAB58-9BC3-48CC-BD4B-F3336F747E07}"/>
                    </a:ext>
                  </a:extLst>
                </p14:cNvPr>
                <p14:cNvContentPartPr/>
                <p14:nvPr/>
              </p14:nvContentPartPr>
              <p14:xfrm>
                <a:off x="5370398" y="4925504"/>
                <a:ext cx="74520" cy="6840"/>
              </p14:xfrm>
            </p:contentPart>
          </mc:Choice>
          <mc:Fallback>
            <p:pic>
              <p:nvPicPr>
                <p:cNvPr id="418" name="筆跡 417">
                  <a:extLst>
                    <a:ext uri="{FF2B5EF4-FFF2-40B4-BE49-F238E27FC236}">
                      <a16:creationId xmlns:a16="http://schemas.microsoft.com/office/drawing/2014/main" id="{5EACAB58-9BC3-48CC-BD4B-F3336F747E07}"/>
                    </a:ext>
                  </a:extLst>
                </p:cNvPr>
                <p:cNvPicPr/>
                <p:nvPr/>
              </p:nvPicPr>
              <p:blipFill>
                <a:blip r:embed="rId466"/>
                <a:stretch>
                  <a:fillRect/>
                </a:stretch>
              </p:blipFill>
              <p:spPr>
                <a:xfrm>
                  <a:off x="5361758" y="4916864"/>
                  <a:ext cx="921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419" name="筆跡 418">
                  <a:extLst>
                    <a:ext uri="{FF2B5EF4-FFF2-40B4-BE49-F238E27FC236}">
                      <a16:creationId xmlns:a16="http://schemas.microsoft.com/office/drawing/2014/main" id="{CE651E7E-2E2A-47C6-94F4-88FCA7641F14}"/>
                    </a:ext>
                  </a:extLst>
                </p14:cNvPr>
                <p14:cNvContentPartPr/>
                <p14:nvPr/>
              </p14:nvContentPartPr>
              <p14:xfrm>
                <a:off x="5571998" y="4835144"/>
                <a:ext cx="4320" cy="143280"/>
              </p14:xfrm>
            </p:contentPart>
          </mc:Choice>
          <mc:Fallback>
            <p:pic>
              <p:nvPicPr>
                <p:cNvPr id="419" name="筆跡 418">
                  <a:extLst>
                    <a:ext uri="{FF2B5EF4-FFF2-40B4-BE49-F238E27FC236}">
                      <a16:creationId xmlns:a16="http://schemas.microsoft.com/office/drawing/2014/main" id="{CE651E7E-2E2A-47C6-94F4-88FCA7641F14}"/>
                    </a:ext>
                  </a:extLst>
                </p:cNvPr>
                <p:cNvPicPr/>
                <p:nvPr/>
              </p:nvPicPr>
              <p:blipFill>
                <a:blip r:embed="rId468"/>
                <a:stretch>
                  <a:fillRect/>
                </a:stretch>
              </p:blipFill>
              <p:spPr>
                <a:xfrm>
                  <a:off x="5562998" y="4826504"/>
                  <a:ext cx="21960" cy="160920"/>
                </a:xfrm>
                <a:prstGeom prst="rect">
                  <a:avLst/>
                </a:prstGeom>
              </p:spPr>
            </p:pic>
          </mc:Fallback>
        </mc:AlternateContent>
      </p:grpSp>
      <p:grpSp>
        <p:nvGrpSpPr>
          <p:cNvPr id="423" name="群組 422">
            <a:extLst>
              <a:ext uri="{FF2B5EF4-FFF2-40B4-BE49-F238E27FC236}">
                <a16:creationId xmlns:a16="http://schemas.microsoft.com/office/drawing/2014/main" id="{D2293AAD-63AF-4062-A5DE-C6AED3400E1C}"/>
              </a:ext>
            </a:extLst>
          </p:cNvPr>
          <p:cNvGrpSpPr/>
          <p:nvPr/>
        </p:nvGrpSpPr>
        <p:grpSpPr>
          <a:xfrm>
            <a:off x="5994278" y="4900304"/>
            <a:ext cx="361440" cy="326160"/>
            <a:chOff x="5994278" y="4900304"/>
            <a:chExt cx="361440" cy="326160"/>
          </a:xfrm>
        </p:grpSpPr>
        <mc:AlternateContent xmlns:mc="http://schemas.openxmlformats.org/markup-compatibility/2006">
          <mc:Choice xmlns:p14="http://schemas.microsoft.com/office/powerpoint/2010/main" Requires="p14">
            <p:contentPart p14:bwMode="auto" r:id="rId469">
              <p14:nvContentPartPr>
                <p14:cNvPr id="421" name="筆跡 420">
                  <a:extLst>
                    <a:ext uri="{FF2B5EF4-FFF2-40B4-BE49-F238E27FC236}">
                      <a16:creationId xmlns:a16="http://schemas.microsoft.com/office/drawing/2014/main" id="{F9257474-E97B-444F-BE66-4AF3C8BBB39C}"/>
                    </a:ext>
                  </a:extLst>
                </p14:cNvPr>
                <p14:cNvContentPartPr/>
                <p14:nvPr/>
              </p14:nvContentPartPr>
              <p14:xfrm>
                <a:off x="5994278" y="5032784"/>
                <a:ext cx="195480" cy="193680"/>
              </p14:xfrm>
            </p:contentPart>
          </mc:Choice>
          <mc:Fallback>
            <p:pic>
              <p:nvPicPr>
                <p:cNvPr id="421" name="筆跡 420">
                  <a:extLst>
                    <a:ext uri="{FF2B5EF4-FFF2-40B4-BE49-F238E27FC236}">
                      <a16:creationId xmlns:a16="http://schemas.microsoft.com/office/drawing/2014/main" id="{F9257474-E97B-444F-BE66-4AF3C8BBB39C}"/>
                    </a:ext>
                  </a:extLst>
                </p:cNvPr>
                <p:cNvPicPr/>
                <p:nvPr/>
              </p:nvPicPr>
              <p:blipFill>
                <a:blip r:embed="rId470"/>
                <a:stretch>
                  <a:fillRect/>
                </a:stretch>
              </p:blipFill>
              <p:spPr>
                <a:xfrm>
                  <a:off x="5985278" y="5023784"/>
                  <a:ext cx="21312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422" name="筆跡 421">
                  <a:extLst>
                    <a:ext uri="{FF2B5EF4-FFF2-40B4-BE49-F238E27FC236}">
                      <a16:creationId xmlns:a16="http://schemas.microsoft.com/office/drawing/2014/main" id="{1E4F275A-E726-4A56-A325-78AA20172D94}"/>
                    </a:ext>
                  </a:extLst>
                </p14:cNvPr>
                <p14:cNvContentPartPr/>
                <p14:nvPr/>
              </p14:nvContentPartPr>
              <p14:xfrm>
                <a:off x="6264998" y="4900304"/>
                <a:ext cx="90720" cy="115920"/>
              </p14:xfrm>
            </p:contentPart>
          </mc:Choice>
          <mc:Fallback>
            <p:pic>
              <p:nvPicPr>
                <p:cNvPr id="422" name="筆跡 421">
                  <a:extLst>
                    <a:ext uri="{FF2B5EF4-FFF2-40B4-BE49-F238E27FC236}">
                      <a16:creationId xmlns:a16="http://schemas.microsoft.com/office/drawing/2014/main" id="{1E4F275A-E726-4A56-A325-78AA20172D94}"/>
                    </a:ext>
                  </a:extLst>
                </p:cNvPr>
                <p:cNvPicPr/>
                <p:nvPr/>
              </p:nvPicPr>
              <p:blipFill>
                <a:blip r:embed="rId472"/>
                <a:stretch>
                  <a:fillRect/>
                </a:stretch>
              </p:blipFill>
              <p:spPr>
                <a:xfrm>
                  <a:off x="6256358" y="4891664"/>
                  <a:ext cx="108360" cy="133560"/>
                </a:xfrm>
                <a:prstGeom prst="rect">
                  <a:avLst/>
                </a:prstGeom>
              </p:spPr>
            </p:pic>
          </mc:Fallback>
        </mc:AlternateContent>
      </p:grpSp>
      <p:grpSp>
        <p:nvGrpSpPr>
          <p:cNvPr id="433" name="群組 432">
            <a:extLst>
              <a:ext uri="{FF2B5EF4-FFF2-40B4-BE49-F238E27FC236}">
                <a16:creationId xmlns:a16="http://schemas.microsoft.com/office/drawing/2014/main" id="{2AF9DBBF-06EC-486B-936F-479B99E66387}"/>
              </a:ext>
            </a:extLst>
          </p:cNvPr>
          <p:cNvGrpSpPr/>
          <p:nvPr/>
        </p:nvGrpSpPr>
        <p:grpSpPr>
          <a:xfrm>
            <a:off x="6716078" y="5044304"/>
            <a:ext cx="281520" cy="322560"/>
            <a:chOff x="6716078" y="5044304"/>
            <a:chExt cx="281520" cy="322560"/>
          </a:xfrm>
        </p:grpSpPr>
        <mc:AlternateContent xmlns:mc="http://schemas.openxmlformats.org/markup-compatibility/2006">
          <mc:Choice xmlns:p14="http://schemas.microsoft.com/office/powerpoint/2010/main" Requires="p14">
            <p:contentPart p14:bwMode="auto" r:id="rId473">
              <p14:nvContentPartPr>
                <p14:cNvPr id="424" name="筆跡 423">
                  <a:extLst>
                    <a:ext uri="{FF2B5EF4-FFF2-40B4-BE49-F238E27FC236}">
                      <a16:creationId xmlns:a16="http://schemas.microsoft.com/office/drawing/2014/main" id="{EB257A10-9B38-4BB3-BF6B-DFFD969DA7B2}"/>
                    </a:ext>
                  </a:extLst>
                </p14:cNvPr>
                <p14:cNvContentPartPr/>
                <p14:nvPr/>
              </p14:nvContentPartPr>
              <p14:xfrm>
                <a:off x="6716078" y="5099744"/>
                <a:ext cx="246600" cy="35280"/>
              </p14:xfrm>
            </p:contentPart>
          </mc:Choice>
          <mc:Fallback>
            <p:pic>
              <p:nvPicPr>
                <p:cNvPr id="424" name="筆跡 423">
                  <a:extLst>
                    <a:ext uri="{FF2B5EF4-FFF2-40B4-BE49-F238E27FC236}">
                      <a16:creationId xmlns:a16="http://schemas.microsoft.com/office/drawing/2014/main" id="{EB257A10-9B38-4BB3-BF6B-DFFD969DA7B2}"/>
                    </a:ext>
                  </a:extLst>
                </p:cNvPr>
                <p:cNvPicPr/>
                <p:nvPr/>
              </p:nvPicPr>
              <p:blipFill>
                <a:blip r:embed="rId474"/>
                <a:stretch>
                  <a:fillRect/>
                </a:stretch>
              </p:blipFill>
              <p:spPr>
                <a:xfrm>
                  <a:off x="6707438" y="5091104"/>
                  <a:ext cx="26424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425" name="筆跡 424">
                  <a:extLst>
                    <a:ext uri="{FF2B5EF4-FFF2-40B4-BE49-F238E27FC236}">
                      <a16:creationId xmlns:a16="http://schemas.microsoft.com/office/drawing/2014/main" id="{555F5CC5-5B98-4A9B-8A79-164E606B3D86}"/>
                    </a:ext>
                  </a:extLst>
                </p14:cNvPr>
                <p14:cNvContentPartPr/>
                <p14:nvPr/>
              </p14:nvContentPartPr>
              <p14:xfrm>
                <a:off x="6771518" y="5169224"/>
                <a:ext cx="226080" cy="33840"/>
              </p14:xfrm>
            </p:contentPart>
          </mc:Choice>
          <mc:Fallback>
            <p:pic>
              <p:nvPicPr>
                <p:cNvPr id="425" name="筆跡 424">
                  <a:extLst>
                    <a:ext uri="{FF2B5EF4-FFF2-40B4-BE49-F238E27FC236}">
                      <a16:creationId xmlns:a16="http://schemas.microsoft.com/office/drawing/2014/main" id="{555F5CC5-5B98-4A9B-8A79-164E606B3D86}"/>
                    </a:ext>
                  </a:extLst>
                </p:cNvPr>
                <p:cNvPicPr/>
                <p:nvPr/>
              </p:nvPicPr>
              <p:blipFill>
                <a:blip r:embed="rId476"/>
                <a:stretch>
                  <a:fillRect/>
                </a:stretch>
              </p:blipFill>
              <p:spPr>
                <a:xfrm>
                  <a:off x="6762878" y="5160224"/>
                  <a:ext cx="24372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426" name="筆跡 425">
                  <a:extLst>
                    <a:ext uri="{FF2B5EF4-FFF2-40B4-BE49-F238E27FC236}">
                      <a16:creationId xmlns:a16="http://schemas.microsoft.com/office/drawing/2014/main" id="{EDB544F0-66E6-4233-A446-942767824E62}"/>
                    </a:ext>
                  </a:extLst>
                </p14:cNvPr>
                <p14:cNvContentPartPr/>
                <p14:nvPr/>
              </p14:nvContentPartPr>
              <p14:xfrm>
                <a:off x="6822998" y="5044304"/>
                <a:ext cx="94680" cy="322560"/>
              </p14:xfrm>
            </p:contentPart>
          </mc:Choice>
          <mc:Fallback>
            <p:pic>
              <p:nvPicPr>
                <p:cNvPr id="426" name="筆跡 425">
                  <a:extLst>
                    <a:ext uri="{FF2B5EF4-FFF2-40B4-BE49-F238E27FC236}">
                      <a16:creationId xmlns:a16="http://schemas.microsoft.com/office/drawing/2014/main" id="{EDB544F0-66E6-4233-A446-942767824E62}"/>
                    </a:ext>
                  </a:extLst>
                </p:cNvPr>
                <p:cNvPicPr/>
                <p:nvPr/>
              </p:nvPicPr>
              <p:blipFill>
                <a:blip r:embed="rId478"/>
                <a:stretch>
                  <a:fillRect/>
                </a:stretch>
              </p:blipFill>
              <p:spPr>
                <a:xfrm>
                  <a:off x="6813998" y="5035304"/>
                  <a:ext cx="112320" cy="340200"/>
                </a:xfrm>
                <a:prstGeom prst="rect">
                  <a:avLst/>
                </a:prstGeom>
              </p:spPr>
            </p:pic>
          </mc:Fallback>
        </mc:AlternateContent>
      </p:grpSp>
      <p:grpSp>
        <p:nvGrpSpPr>
          <p:cNvPr id="432" name="群組 431">
            <a:extLst>
              <a:ext uri="{FF2B5EF4-FFF2-40B4-BE49-F238E27FC236}">
                <a16:creationId xmlns:a16="http://schemas.microsoft.com/office/drawing/2014/main" id="{8758C550-358F-4C90-90D5-1AE4C6E27AAE}"/>
              </a:ext>
            </a:extLst>
          </p:cNvPr>
          <p:cNvGrpSpPr/>
          <p:nvPr/>
        </p:nvGrpSpPr>
        <p:grpSpPr>
          <a:xfrm>
            <a:off x="7221518" y="4912904"/>
            <a:ext cx="434520" cy="393840"/>
            <a:chOff x="7221518" y="4912904"/>
            <a:chExt cx="434520" cy="393840"/>
          </a:xfrm>
        </p:grpSpPr>
        <mc:AlternateContent xmlns:mc="http://schemas.openxmlformats.org/markup-compatibility/2006">
          <mc:Choice xmlns:p14="http://schemas.microsoft.com/office/powerpoint/2010/main" Requires="p14">
            <p:contentPart p14:bwMode="auto" r:id="rId479">
              <p14:nvContentPartPr>
                <p14:cNvPr id="427" name="筆跡 426">
                  <a:extLst>
                    <a:ext uri="{FF2B5EF4-FFF2-40B4-BE49-F238E27FC236}">
                      <a16:creationId xmlns:a16="http://schemas.microsoft.com/office/drawing/2014/main" id="{DC6AC73D-1185-4861-B203-134FF7767B50}"/>
                    </a:ext>
                  </a:extLst>
                </p14:cNvPr>
                <p14:cNvContentPartPr/>
                <p14:nvPr/>
              </p14:nvContentPartPr>
              <p14:xfrm>
                <a:off x="7221518" y="5049344"/>
                <a:ext cx="218880" cy="257400"/>
              </p14:xfrm>
            </p:contentPart>
          </mc:Choice>
          <mc:Fallback>
            <p:pic>
              <p:nvPicPr>
                <p:cNvPr id="427" name="筆跡 426">
                  <a:extLst>
                    <a:ext uri="{FF2B5EF4-FFF2-40B4-BE49-F238E27FC236}">
                      <a16:creationId xmlns:a16="http://schemas.microsoft.com/office/drawing/2014/main" id="{DC6AC73D-1185-4861-B203-134FF7767B50}"/>
                    </a:ext>
                  </a:extLst>
                </p:cNvPr>
                <p:cNvPicPr/>
                <p:nvPr/>
              </p:nvPicPr>
              <p:blipFill>
                <a:blip r:embed="rId480"/>
                <a:stretch>
                  <a:fillRect/>
                </a:stretch>
              </p:blipFill>
              <p:spPr>
                <a:xfrm>
                  <a:off x="7212878" y="5040704"/>
                  <a:ext cx="23652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428" name="筆跡 427">
                  <a:extLst>
                    <a:ext uri="{FF2B5EF4-FFF2-40B4-BE49-F238E27FC236}">
                      <a16:creationId xmlns:a16="http://schemas.microsoft.com/office/drawing/2014/main" id="{459DF832-BE8C-4E87-B76D-E92C560D43C4}"/>
                    </a:ext>
                  </a:extLst>
                </p14:cNvPr>
                <p14:cNvContentPartPr/>
                <p14:nvPr/>
              </p14:nvContentPartPr>
              <p14:xfrm>
                <a:off x="7550918" y="4912904"/>
                <a:ext cx="105120" cy="82800"/>
              </p14:xfrm>
            </p:contentPart>
          </mc:Choice>
          <mc:Fallback>
            <p:pic>
              <p:nvPicPr>
                <p:cNvPr id="428" name="筆跡 427">
                  <a:extLst>
                    <a:ext uri="{FF2B5EF4-FFF2-40B4-BE49-F238E27FC236}">
                      <a16:creationId xmlns:a16="http://schemas.microsoft.com/office/drawing/2014/main" id="{459DF832-BE8C-4E87-B76D-E92C560D43C4}"/>
                    </a:ext>
                  </a:extLst>
                </p:cNvPr>
                <p:cNvPicPr/>
                <p:nvPr/>
              </p:nvPicPr>
              <p:blipFill>
                <a:blip r:embed="rId482"/>
                <a:stretch>
                  <a:fillRect/>
                </a:stretch>
              </p:blipFill>
              <p:spPr>
                <a:xfrm>
                  <a:off x="7541918" y="4904264"/>
                  <a:ext cx="122760" cy="100440"/>
                </a:xfrm>
                <a:prstGeom prst="rect">
                  <a:avLst/>
                </a:prstGeom>
              </p:spPr>
            </p:pic>
          </mc:Fallback>
        </mc:AlternateContent>
      </p:grpSp>
      <p:grpSp>
        <p:nvGrpSpPr>
          <p:cNvPr id="431" name="群組 430">
            <a:extLst>
              <a:ext uri="{FF2B5EF4-FFF2-40B4-BE49-F238E27FC236}">
                <a16:creationId xmlns:a16="http://schemas.microsoft.com/office/drawing/2014/main" id="{D002488E-76AE-4D35-B501-843B6015C2E4}"/>
              </a:ext>
            </a:extLst>
          </p:cNvPr>
          <p:cNvGrpSpPr/>
          <p:nvPr/>
        </p:nvGrpSpPr>
        <p:grpSpPr>
          <a:xfrm>
            <a:off x="4972958" y="5511584"/>
            <a:ext cx="689400" cy="144000"/>
            <a:chOff x="4972958" y="5511584"/>
            <a:chExt cx="689400" cy="144000"/>
          </a:xfrm>
        </p:grpSpPr>
        <mc:AlternateContent xmlns:mc="http://schemas.openxmlformats.org/markup-compatibility/2006">
          <mc:Choice xmlns:p14="http://schemas.microsoft.com/office/powerpoint/2010/main" Requires="p14">
            <p:contentPart p14:bwMode="auto" r:id="rId483">
              <p14:nvContentPartPr>
                <p14:cNvPr id="429" name="筆跡 428">
                  <a:extLst>
                    <a:ext uri="{FF2B5EF4-FFF2-40B4-BE49-F238E27FC236}">
                      <a16:creationId xmlns:a16="http://schemas.microsoft.com/office/drawing/2014/main" id="{5790ABED-083F-41AA-9104-AB2267113A95}"/>
                    </a:ext>
                  </a:extLst>
                </p14:cNvPr>
                <p14:cNvContentPartPr/>
                <p14:nvPr/>
              </p14:nvContentPartPr>
              <p14:xfrm>
                <a:off x="5007878" y="5511584"/>
                <a:ext cx="558000" cy="43200"/>
              </p14:xfrm>
            </p:contentPart>
          </mc:Choice>
          <mc:Fallback>
            <p:pic>
              <p:nvPicPr>
                <p:cNvPr id="429" name="筆跡 428">
                  <a:extLst>
                    <a:ext uri="{FF2B5EF4-FFF2-40B4-BE49-F238E27FC236}">
                      <a16:creationId xmlns:a16="http://schemas.microsoft.com/office/drawing/2014/main" id="{5790ABED-083F-41AA-9104-AB2267113A95}"/>
                    </a:ext>
                  </a:extLst>
                </p:cNvPr>
                <p:cNvPicPr/>
                <p:nvPr/>
              </p:nvPicPr>
              <p:blipFill>
                <a:blip r:embed="rId484"/>
                <a:stretch>
                  <a:fillRect/>
                </a:stretch>
              </p:blipFill>
              <p:spPr>
                <a:xfrm>
                  <a:off x="4999238" y="5502584"/>
                  <a:ext cx="57564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430" name="筆跡 429">
                  <a:extLst>
                    <a:ext uri="{FF2B5EF4-FFF2-40B4-BE49-F238E27FC236}">
                      <a16:creationId xmlns:a16="http://schemas.microsoft.com/office/drawing/2014/main" id="{099B5289-AF5D-40FB-95C6-D4F1432935AF}"/>
                    </a:ext>
                  </a:extLst>
                </p14:cNvPr>
                <p14:cNvContentPartPr/>
                <p14:nvPr/>
              </p14:nvContentPartPr>
              <p14:xfrm>
                <a:off x="4972958" y="5614904"/>
                <a:ext cx="689400" cy="40680"/>
              </p14:xfrm>
            </p:contentPart>
          </mc:Choice>
          <mc:Fallback>
            <p:pic>
              <p:nvPicPr>
                <p:cNvPr id="430" name="筆跡 429">
                  <a:extLst>
                    <a:ext uri="{FF2B5EF4-FFF2-40B4-BE49-F238E27FC236}">
                      <a16:creationId xmlns:a16="http://schemas.microsoft.com/office/drawing/2014/main" id="{099B5289-AF5D-40FB-95C6-D4F1432935AF}"/>
                    </a:ext>
                  </a:extLst>
                </p:cNvPr>
                <p:cNvPicPr/>
                <p:nvPr/>
              </p:nvPicPr>
              <p:blipFill>
                <a:blip r:embed="rId486"/>
                <a:stretch>
                  <a:fillRect/>
                </a:stretch>
              </p:blipFill>
              <p:spPr>
                <a:xfrm>
                  <a:off x="4964318" y="5605904"/>
                  <a:ext cx="707040" cy="58320"/>
                </a:xfrm>
                <a:prstGeom prst="rect">
                  <a:avLst/>
                </a:prstGeom>
              </p:spPr>
            </p:pic>
          </mc:Fallback>
        </mc:AlternateContent>
      </p:grpSp>
    </p:spTree>
    <p:extLst>
      <p:ext uri="{BB962C8B-B14F-4D97-AF65-F5344CB8AC3E}">
        <p14:creationId xmlns:p14="http://schemas.microsoft.com/office/powerpoint/2010/main" val="947937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rgbClr val="000000"/>
                </a:solidFill>
              </a:rPr>
              <a:t>範例</a:t>
            </a:r>
            <a:r>
              <a:rPr lang="en-US" altLang="zh-TW" dirty="0">
                <a:solidFill>
                  <a:srgbClr val="000000"/>
                </a:solidFill>
              </a:rPr>
              <a:t>4.2</a:t>
            </a:r>
            <a:endParaRPr lang="zh-TW" altLang="en-US" sz="2800" dirty="0"/>
          </a:p>
        </p:txBody>
      </p:sp>
      <p:pic>
        <p:nvPicPr>
          <p:cNvPr id="7170" name="Picture 2"/>
          <p:cNvPicPr>
            <a:picLocks noGrp="1" noChangeAspect="1" noChangeArrowheads="1"/>
          </p:cNvPicPr>
          <p:nvPr>
            <p:ph idx="1"/>
          </p:nvPr>
        </p:nvPicPr>
        <p:blipFill>
          <a:blip r:embed="rId2" cstate="print"/>
          <a:srcRect/>
          <a:stretch>
            <a:fillRect/>
          </a:stretch>
        </p:blipFill>
        <p:spPr bwMode="auto">
          <a:xfrm>
            <a:off x="323850" y="1341420"/>
            <a:ext cx="8496300" cy="129549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2742922"/>
            <a:ext cx="7056462" cy="2962014"/>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13</a:t>
            </a:fld>
            <a:endParaRPr lang="zh-TW" altLang="en-US"/>
          </a:p>
        </p:txBody>
      </p:sp>
      <mc:AlternateContent xmlns:mc="http://schemas.openxmlformats.org/markup-compatibility/2006">
        <mc:Choice xmlns:p14="http://schemas.microsoft.com/office/powerpoint/2010/main" Requires="p14">
          <p:contentPart p14:bwMode="auto" r:id="rId4">
            <p14:nvContentPartPr>
              <p14:cNvPr id="3" name="筆跡 2">
                <a:extLst>
                  <a:ext uri="{FF2B5EF4-FFF2-40B4-BE49-F238E27FC236}">
                    <a16:creationId xmlns:a16="http://schemas.microsoft.com/office/drawing/2014/main" id="{E7D2187E-85A9-4E00-A378-50C39AE0FEA4}"/>
                  </a:ext>
                </a:extLst>
              </p14:cNvPr>
              <p14:cNvContentPartPr/>
              <p14:nvPr/>
            </p14:nvContentPartPr>
            <p14:xfrm>
              <a:off x="8561847" y="3629864"/>
              <a:ext cx="360" cy="6840"/>
            </p14:xfrm>
          </p:contentPart>
        </mc:Choice>
        <mc:Fallback>
          <p:pic>
            <p:nvPicPr>
              <p:cNvPr id="3" name="筆跡 2">
                <a:extLst>
                  <a:ext uri="{FF2B5EF4-FFF2-40B4-BE49-F238E27FC236}">
                    <a16:creationId xmlns:a16="http://schemas.microsoft.com/office/drawing/2014/main" id="{E7D2187E-85A9-4E00-A378-50C39AE0FEA4}"/>
                  </a:ext>
                </a:extLst>
              </p:cNvPr>
              <p:cNvPicPr/>
              <p:nvPr/>
            </p:nvPicPr>
            <p:blipFill>
              <a:blip r:embed="rId5"/>
              <a:stretch>
                <a:fillRect/>
              </a:stretch>
            </p:blipFill>
            <p:spPr>
              <a:xfrm>
                <a:off x="8552847" y="3621224"/>
                <a:ext cx="180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筆跡 3">
                <a:extLst>
                  <a:ext uri="{FF2B5EF4-FFF2-40B4-BE49-F238E27FC236}">
                    <a16:creationId xmlns:a16="http://schemas.microsoft.com/office/drawing/2014/main" id="{75FE8622-602D-4F95-AF5D-F33B7FCEAD20}"/>
                  </a:ext>
                </a:extLst>
              </p14:cNvPr>
              <p14:cNvContentPartPr/>
              <p14:nvPr/>
            </p14:nvContentPartPr>
            <p14:xfrm>
              <a:off x="3818487" y="2743904"/>
              <a:ext cx="360" cy="10800"/>
            </p14:xfrm>
          </p:contentPart>
        </mc:Choice>
        <mc:Fallback>
          <p:pic>
            <p:nvPicPr>
              <p:cNvPr id="4" name="筆跡 3">
                <a:extLst>
                  <a:ext uri="{FF2B5EF4-FFF2-40B4-BE49-F238E27FC236}">
                    <a16:creationId xmlns:a16="http://schemas.microsoft.com/office/drawing/2014/main" id="{75FE8622-602D-4F95-AF5D-F33B7FCEAD20}"/>
                  </a:ext>
                </a:extLst>
              </p:cNvPr>
              <p:cNvPicPr/>
              <p:nvPr/>
            </p:nvPicPr>
            <p:blipFill>
              <a:blip r:embed="rId7"/>
              <a:stretch>
                <a:fillRect/>
              </a:stretch>
            </p:blipFill>
            <p:spPr>
              <a:xfrm>
                <a:off x="3809487" y="2734904"/>
                <a:ext cx="18000" cy="28440"/>
              </a:xfrm>
              <a:prstGeom prst="rect">
                <a:avLst/>
              </a:prstGeom>
            </p:spPr>
          </p:pic>
        </mc:Fallback>
      </mc:AlternateContent>
      <p:grpSp>
        <p:nvGrpSpPr>
          <p:cNvPr id="14" name="群組 13">
            <a:extLst>
              <a:ext uri="{FF2B5EF4-FFF2-40B4-BE49-F238E27FC236}">
                <a16:creationId xmlns:a16="http://schemas.microsoft.com/office/drawing/2014/main" id="{1E87598E-FF4C-4A5E-868D-E95C52E9931B}"/>
              </a:ext>
            </a:extLst>
          </p:cNvPr>
          <p:cNvGrpSpPr/>
          <p:nvPr/>
        </p:nvGrpSpPr>
        <p:grpSpPr>
          <a:xfrm>
            <a:off x="853167" y="3228824"/>
            <a:ext cx="783360" cy="317520"/>
            <a:chOff x="853167" y="3228824"/>
            <a:chExt cx="783360" cy="317520"/>
          </a:xfrm>
        </p:grpSpPr>
        <mc:AlternateContent xmlns:mc="http://schemas.openxmlformats.org/markup-compatibility/2006">
          <mc:Choice xmlns:p14="http://schemas.microsoft.com/office/powerpoint/2010/main" Requires="p14">
            <p:contentPart p14:bwMode="auto" r:id="rId8">
              <p14:nvContentPartPr>
                <p14:cNvPr id="8" name="筆跡 7">
                  <a:extLst>
                    <a:ext uri="{FF2B5EF4-FFF2-40B4-BE49-F238E27FC236}">
                      <a16:creationId xmlns:a16="http://schemas.microsoft.com/office/drawing/2014/main" id="{4894AED9-F68E-45F0-A660-DA0B655123FD}"/>
                    </a:ext>
                  </a:extLst>
                </p14:cNvPr>
                <p14:cNvContentPartPr/>
                <p14:nvPr/>
              </p14:nvContentPartPr>
              <p14:xfrm>
                <a:off x="853167" y="3228824"/>
                <a:ext cx="189000" cy="264960"/>
              </p14:xfrm>
            </p:contentPart>
          </mc:Choice>
          <mc:Fallback>
            <p:pic>
              <p:nvPicPr>
                <p:cNvPr id="8" name="筆跡 7">
                  <a:extLst>
                    <a:ext uri="{FF2B5EF4-FFF2-40B4-BE49-F238E27FC236}">
                      <a16:creationId xmlns:a16="http://schemas.microsoft.com/office/drawing/2014/main" id="{4894AED9-F68E-45F0-A660-DA0B655123FD}"/>
                    </a:ext>
                  </a:extLst>
                </p:cNvPr>
                <p:cNvPicPr/>
                <p:nvPr/>
              </p:nvPicPr>
              <p:blipFill>
                <a:blip r:embed="rId9"/>
                <a:stretch>
                  <a:fillRect/>
                </a:stretch>
              </p:blipFill>
              <p:spPr>
                <a:xfrm>
                  <a:off x="844167" y="3220184"/>
                  <a:ext cx="20664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筆跡 8">
                  <a:extLst>
                    <a:ext uri="{FF2B5EF4-FFF2-40B4-BE49-F238E27FC236}">
                      <a16:creationId xmlns:a16="http://schemas.microsoft.com/office/drawing/2014/main" id="{7F5181B0-071B-48B3-AE80-669DEA690FA0}"/>
                    </a:ext>
                  </a:extLst>
                </p14:cNvPr>
                <p14:cNvContentPartPr/>
                <p14:nvPr/>
              </p14:nvContentPartPr>
              <p14:xfrm>
                <a:off x="1095087" y="3342224"/>
                <a:ext cx="145800" cy="9360"/>
              </p14:xfrm>
            </p:contentPart>
          </mc:Choice>
          <mc:Fallback>
            <p:pic>
              <p:nvPicPr>
                <p:cNvPr id="9" name="筆跡 8">
                  <a:extLst>
                    <a:ext uri="{FF2B5EF4-FFF2-40B4-BE49-F238E27FC236}">
                      <a16:creationId xmlns:a16="http://schemas.microsoft.com/office/drawing/2014/main" id="{7F5181B0-071B-48B3-AE80-669DEA690FA0}"/>
                    </a:ext>
                  </a:extLst>
                </p:cNvPr>
                <p:cNvPicPr/>
                <p:nvPr/>
              </p:nvPicPr>
              <p:blipFill>
                <a:blip r:embed="rId11"/>
                <a:stretch>
                  <a:fillRect/>
                </a:stretch>
              </p:blipFill>
              <p:spPr>
                <a:xfrm>
                  <a:off x="1086087" y="3333584"/>
                  <a:ext cx="16344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筆跡 9">
                  <a:extLst>
                    <a:ext uri="{FF2B5EF4-FFF2-40B4-BE49-F238E27FC236}">
                      <a16:creationId xmlns:a16="http://schemas.microsoft.com/office/drawing/2014/main" id="{2BD1F173-7B99-4C48-8955-F8FECA434CEF}"/>
                    </a:ext>
                  </a:extLst>
                </p14:cNvPr>
                <p14:cNvContentPartPr/>
                <p14:nvPr/>
              </p14:nvContentPartPr>
              <p14:xfrm>
                <a:off x="1099047" y="3440864"/>
                <a:ext cx="135720" cy="10800"/>
              </p14:xfrm>
            </p:contentPart>
          </mc:Choice>
          <mc:Fallback>
            <p:pic>
              <p:nvPicPr>
                <p:cNvPr id="10" name="筆跡 9">
                  <a:extLst>
                    <a:ext uri="{FF2B5EF4-FFF2-40B4-BE49-F238E27FC236}">
                      <a16:creationId xmlns:a16="http://schemas.microsoft.com/office/drawing/2014/main" id="{2BD1F173-7B99-4C48-8955-F8FECA434CEF}"/>
                    </a:ext>
                  </a:extLst>
                </p:cNvPr>
                <p:cNvPicPr/>
                <p:nvPr/>
              </p:nvPicPr>
              <p:blipFill>
                <a:blip r:embed="rId13"/>
                <a:stretch>
                  <a:fillRect/>
                </a:stretch>
              </p:blipFill>
              <p:spPr>
                <a:xfrm>
                  <a:off x="1090407" y="3432224"/>
                  <a:ext cx="15336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筆跡 10">
                  <a:extLst>
                    <a:ext uri="{FF2B5EF4-FFF2-40B4-BE49-F238E27FC236}">
                      <a16:creationId xmlns:a16="http://schemas.microsoft.com/office/drawing/2014/main" id="{217B4640-1CEF-487B-A53C-331FF79A4332}"/>
                    </a:ext>
                  </a:extLst>
                </p14:cNvPr>
                <p14:cNvContentPartPr/>
                <p14:nvPr/>
              </p14:nvContentPartPr>
              <p14:xfrm>
                <a:off x="1396407" y="3316664"/>
                <a:ext cx="240120" cy="132840"/>
              </p14:xfrm>
            </p:contentPart>
          </mc:Choice>
          <mc:Fallback>
            <p:pic>
              <p:nvPicPr>
                <p:cNvPr id="11" name="筆跡 10">
                  <a:extLst>
                    <a:ext uri="{FF2B5EF4-FFF2-40B4-BE49-F238E27FC236}">
                      <a16:creationId xmlns:a16="http://schemas.microsoft.com/office/drawing/2014/main" id="{217B4640-1CEF-487B-A53C-331FF79A4332}"/>
                    </a:ext>
                  </a:extLst>
                </p:cNvPr>
                <p:cNvPicPr/>
                <p:nvPr/>
              </p:nvPicPr>
              <p:blipFill>
                <a:blip r:embed="rId15"/>
                <a:stretch>
                  <a:fillRect/>
                </a:stretch>
              </p:blipFill>
              <p:spPr>
                <a:xfrm>
                  <a:off x="1387767" y="3308024"/>
                  <a:ext cx="25776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筆跡 11">
                  <a:extLst>
                    <a:ext uri="{FF2B5EF4-FFF2-40B4-BE49-F238E27FC236}">
                      <a16:creationId xmlns:a16="http://schemas.microsoft.com/office/drawing/2014/main" id="{EDC02821-C9AE-4301-A95C-FF458992D394}"/>
                    </a:ext>
                  </a:extLst>
                </p14:cNvPr>
                <p14:cNvContentPartPr/>
                <p14:nvPr/>
              </p14:nvContentPartPr>
              <p14:xfrm>
                <a:off x="1560567" y="3352664"/>
                <a:ext cx="3960" cy="193680"/>
              </p14:xfrm>
            </p:contentPart>
          </mc:Choice>
          <mc:Fallback>
            <p:pic>
              <p:nvPicPr>
                <p:cNvPr id="12" name="筆跡 11">
                  <a:extLst>
                    <a:ext uri="{FF2B5EF4-FFF2-40B4-BE49-F238E27FC236}">
                      <a16:creationId xmlns:a16="http://schemas.microsoft.com/office/drawing/2014/main" id="{EDC02821-C9AE-4301-A95C-FF458992D394}"/>
                    </a:ext>
                  </a:extLst>
                </p:cNvPr>
                <p:cNvPicPr/>
                <p:nvPr/>
              </p:nvPicPr>
              <p:blipFill>
                <a:blip r:embed="rId17"/>
                <a:stretch>
                  <a:fillRect/>
                </a:stretch>
              </p:blipFill>
              <p:spPr>
                <a:xfrm>
                  <a:off x="1551927" y="3344024"/>
                  <a:ext cx="21600" cy="211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13" name="筆跡 12">
                <a:extLst>
                  <a:ext uri="{FF2B5EF4-FFF2-40B4-BE49-F238E27FC236}">
                    <a16:creationId xmlns:a16="http://schemas.microsoft.com/office/drawing/2014/main" id="{BE7BB3E3-97A4-4DF8-9E6C-ECF12E78B584}"/>
                  </a:ext>
                </a:extLst>
              </p14:cNvPr>
              <p14:cNvContentPartPr/>
              <p14:nvPr/>
            </p14:nvContentPartPr>
            <p14:xfrm>
              <a:off x="711687" y="3619424"/>
              <a:ext cx="999000" cy="50760"/>
            </p14:xfrm>
          </p:contentPart>
        </mc:Choice>
        <mc:Fallback>
          <p:pic>
            <p:nvPicPr>
              <p:cNvPr id="13" name="筆跡 12">
                <a:extLst>
                  <a:ext uri="{FF2B5EF4-FFF2-40B4-BE49-F238E27FC236}">
                    <a16:creationId xmlns:a16="http://schemas.microsoft.com/office/drawing/2014/main" id="{BE7BB3E3-97A4-4DF8-9E6C-ECF12E78B584}"/>
                  </a:ext>
                </a:extLst>
              </p:cNvPr>
              <p:cNvPicPr/>
              <p:nvPr/>
            </p:nvPicPr>
            <p:blipFill>
              <a:blip r:embed="rId19"/>
              <a:stretch>
                <a:fillRect/>
              </a:stretch>
            </p:blipFill>
            <p:spPr>
              <a:xfrm>
                <a:off x="702687" y="3610784"/>
                <a:ext cx="101664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筆跡 14">
                <a:extLst>
                  <a:ext uri="{FF2B5EF4-FFF2-40B4-BE49-F238E27FC236}">
                    <a16:creationId xmlns:a16="http://schemas.microsoft.com/office/drawing/2014/main" id="{F55FC8D9-36C9-4EA9-AE1B-0580D07B1A17}"/>
                  </a:ext>
                </a:extLst>
              </p14:cNvPr>
              <p14:cNvContentPartPr/>
              <p14:nvPr/>
            </p14:nvContentPartPr>
            <p14:xfrm>
              <a:off x="3405927" y="3436184"/>
              <a:ext cx="316440" cy="242640"/>
            </p14:xfrm>
          </p:contentPart>
        </mc:Choice>
        <mc:Fallback>
          <p:pic>
            <p:nvPicPr>
              <p:cNvPr id="15" name="筆跡 14">
                <a:extLst>
                  <a:ext uri="{FF2B5EF4-FFF2-40B4-BE49-F238E27FC236}">
                    <a16:creationId xmlns:a16="http://schemas.microsoft.com/office/drawing/2014/main" id="{F55FC8D9-36C9-4EA9-AE1B-0580D07B1A17}"/>
                  </a:ext>
                </a:extLst>
              </p:cNvPr>
              <p:cNvPicPr/>
              <p:nvPr/>
            </p:nvPicPr>
            <p:blipFill>
              <a:blip r:embed="rId21"/>
              <a:stretch>
                <a:fillRect/>
              </a:stretch>
            </p:blipFill>
            <p:spPr>
              <a:xfrm>
                <a:off x="3396927" y="3427184"/>
                <a:ext cx="334080" cy="260280"/>
              </a:xfrm>
              <a:prstGeom prst="rect">
                <a:avLst/>
              </a:prstGeom>
            </p:spPr>
          </p:pic>
        </mc:Fallback>
      </mc:AlternateContent>
      <p:grpSp>
        <p:nvGrpSpPr>
          <p:cNvPr id="26" name="群組 25">
            <a:extLst>
              <a:ext uri="{FF2B5EF4-FFF2-40B4-BE49-F238E27FC236}">
                <a16:creationId xmlns:a16="http://schemas.microsoft.com/office/drawing/2014/main" id="{73FADB42-A766-4279-9F6A-03BBB463AA34}"/>
              </a:ext>
            </a:extLst>
          </p:cNvPr>
          <p:cNvGrpSpPr/>
          <p:nvPr/>
        </p:nvGrpSpPr>
        <p:grpSpPr>
          <a:xfrm>
            <a:off x="387687" y="4709144"/>
            <a:ext cx="1061640" cy="1256040"/>
            <a:chOff x="387687" y="4709144"/>
            <a:chExt cx="1061640" cy="1256040"/>
          </a:xfrm>
        </p:grpSpPr>
        <mc:AlternateContent xmlns:mc="http://schemas.openxmlformats.org/markup-compatibility/2006">
          <mc:Choice xmlns:p14="http://schemas.microsoft.com/office/powerpoint/2010/main" Requires="p14">
            <p:contentPart p14:bwMode="auto" r:id="rId22">
              <p14:nvContentPartPr>
                <p14:cNvPr id="16" name="筆跡 15">
                  <a:extLst>
                    <a:ext uri="{FF2B5EF4-FFF2-40B4-BE49-F238E27FC236}">
                      <a16:creationId xmlns:a16="http://schemas.microsoft.com/office/drawing/2014/main" id="{DDDE230D-5321-4D09-9C31-AF86635C8D22}"/>
                    </a:ext>
                  </a:extLst>
                </p14:cNvPr>
                <p14:cNvContentPartPr/>
                <p14:nvPr/>
              </p14:nvContentPartPr>
              <p14:xfrm>
                <a:off x="1191927" y="4709144"/>
                <a:ext cx="257400" cy="212760"/>
              </p14:xfrm>
            </p:contentPart>
          </mc:Choice>
          <mc:Fallback>
            <p:pic>
              <p:nvPicPr>
                <p:cNvPr id="16" name="筆跡 15">
                  <a:extLst>
                    <a:ext uri="{FF2B5EF4-FFF2-40B4-BE49-F238E27FC236}">
                      <a16:creationId xmlns:a16="http://schemas.microsoft.com/office/drawing/2014/main" id="{DDDE230D-5321-4D09-9C31-AF86635C8D22}"/>
                    </a:ext>
                  </a:extLst>
                </p:cNvPr>
                <p:cNvPicPr/>
                <p:nvPr/>
              </p:nvPicPr>
              <p:blipFill>
                <a:blip r:embed="rId23"/>
                <a:stretch>
                  <a:fillRect/>
                </a:stretch>
              </p:blipFill>
              <p:spPr>
                <a:xfrm>
                  <a:off x="1182927" y="4700504"/>
                  <a:ext cx="27504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筆跡 16">
                  <a:extLst>
                    <a:ext uri="{FF2B5EF4-FFF2-40B4-BE49-F238E27FC236}">
                      <a16:creationId xmlns:a16="http://schemas.microsoft.com/office/drawing/2014/main" id="{37808E7E-1598-4C1C-A580-35E95CFBCEBB}"/>
                    </a:ext>
                  </a:extLst>
                </p14:cNvPr>
                <p14:cNvContentPartPr/>
                <p14:nvPr/>
              </p14:nvContentPartPr>
              <p14:xfrm>
                <a:off x="528807" y="4906784"/>
                <a:ext cx="650880" cy="732960"/>
              </p14:xfrm>
            </p:contentPart>
          </mc:Choice>
          <mc:Fallback>
            <p:pic>
              <p:nvPicPr>
                <p:cNvPr id="17" name="筆跡 16">
                  <a:extLst>
                    <a:ext uri="{FF2B5EF4-FFF2-40B4-BE49-F238E27FC236}">
                      <a16:creationId xmlns:a16="http://schemas.microsoft.com/office/drawing/2014/main" id="{37808E7E-1598-4C1C-A580-35E95CFBCEBB}"/>
                    </a:ext>
                  </a:extLst>
                </p:cNvPr>
                <p:cNvPicPr/>
                <p:nvPr/>
              </p:nvPicPr>
              <p:blipFill>
                <a:blip r:embed="rId25"/>
                <a:stretch>
                  <a:fillRect/>
                </a:stretch>
              </p:blipFill>
              <p:spPr>
                <a:xfrm>
                  <a:off x="519807" y="4897784"/>
                  <a:ext cx="668520" cy="750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筆跡 18">
                  <a:extLst>
                    <a:ext uri="{FF2B5EF4-FFF2-40B4-BE49-F238E27FC236}">
                      <a16:creationId xmlns:a16="http://schemas.microsoft.com/office/drawing/2014/main" id="{03B69D57-A49B-462E-AE69-13A4C4FE6E33}"/>
                    </a:ext>
                  </a:extLst>
                </p14:cNvPr>
                <p14:cNvContentPartPr/>
                <p14:nvPr/>
              </p14:nvContentPartPr>
              <p14:xfrm>
                <a:off x="1021287" y="4894184"/>
                <a:ext cx="121320" cy="136800"/>
              </p14:xfrm>
            </p:contentPart>
          </mc:Choice>
          <mc:Fallback>
            <p:pic>
              <p:nvPicPr>
                <p:cNvPr id="19" name="筆跡 18">
                  <a:extLst>
                    <a:ext uri="{FF2B5EF4-FFF2-40B4-BE49-F238E27FC236}">
                      <a16:creationId xmlns:a16="http://schemas.microsoft.com/office/drawing/2014/main" id="{03B69D57-A49B-462E-AE69-13A4C4FE6E33}"/>
                    </a:ext>
                  </a:extLst>
                </p:cNvPr>
                <p:cNvPicPr/>
                <p:nvPr/>
              </p:nvPicPr>
              <p:blipFill>
                <a:blip r:embed="rId27"/>
                <a:stretch>
                  <a:fillRect/>
                </a:stretch>
              </p:blipFill>
              <p:spPr>
                <a:xfrm>
                  <a:off x="1012287" y="4885184"/>
                  <a:ext cx="1389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筆跡 19">
                  <a:extLst>
                    <a:ext uri="{FF2B5EF4-FFF2-40B4-BE49-F238E27FC236}">
                      <a16:creationId xmlns:a16="http://schemas.microsoft.com/office/drawing/2014/main" id="{807EE3D2-0A76-4D74-A11C-667FACEC3D12}"/>
                    </a:ext>
                  </a:extLst>
                </p14:cNvPr>
                <p14:cNvContentPartPr/>
                <p14:nvPr/>
              </p14:nvContentPartPr>
              <p14:xfrm>
                <a:off x="549327" y="5698784"/>
                <a:ext cx="127440" cy="142200"/>
              </p14:xfrm>
            </p:contentPart>
          </mc:Choice>
          <mc:Fallback>
            <p:pic>
              <p:nvPicPr>
                <p:cNvPr id="20" name="筆跡 19">
                  <a:extLst>
                    <a:ext uri="{FF2B5EF4-FFF2-40B4-BE49-F238E27FC236}">
                      <a16:creationId xmlns:a16="http://schemas.microsoft.com/office/drawing/2014/main" id="{807EE3D2-0A76-4D74-A11C-667FACEC3D12}"/>
                    </a:ext>
                  </a:extLst>
                </p:cNvPr>
                <p:cNvPicPr/>
                <p:nvPr/>
              </p:nvPicPr>
              <p:blipFill>
                <a:blip r:embed="rId29"/>
                <a:stretch>
                  <a:fillRect/>
                </a:stretch>
              </p:blipFill>
              <p:spPr>
                <a:xfrm>
                  <a:off x="540687" y="5689784"/>
                  <a:ext cx="14508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1" name="筆跡 20">
                  <a:extLst>
                    <a:ext uri="{FF2B5EF4-FFF2-40B4-BE49-F238E27FC236}">
                      <a16:creationId xmlns:a16="http://schemas.microsoft.com/office/drawing/2014/main" id="{04CF517E-34E2-4C2B-ADBF-64BF3B14CD10}"/>
                    </a:ext>
                  </a:extLst>
                </p14:cNvPr>
                <p14:cNvContentPartPr/>
                <p14:nvPr/>
              </p14:nvContentPartPr>
              <p14:xfrm>
                <a:off x="719967" y="5729744"/>
                <a:ext cx="125280" cy="33840"/>
              </p14:xfrm>
            </p:contentPart>
          </mc:Choice>
          <mc:Fallback>
            <p:pic>
              <p:nvPicPr>
                <p:cNvPr id="21" name="筆跡 20">
                  <a:extLst>
                    <a:ext uri="{FF2B5EF4-FFF2-40B4-BE49-F238E27FC236}">
                      <a16:creationId xmlns:a16="http://schemas.microsoft.com/office/drawing/2014/main" id="{04CF517E-34E2-4C2B-ADBF-64BF3B14CD10}"/>
                    </a:ext>
                  </a:extLst>
                </p:cNvPr>
                <p:cNvPicPr/>
                <p:nvPr/>
              </p:nvPicPr>
              <p:blipFill>
                <a:blip r:embed="rId31"/>
                <a:stretch>
                  <a:fillRect/>
                </a:stretch>
              </p:blipFill>
              <p:spPr>
                <a:xfrm>
                  <a:off x="710967" y="5721104"/>
                  <a:ext cx="14292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2" name="筆跡 21">
                  <a:extLst>
                    <a:ext uri="{FF2B5EF4-FFF2-40B4-BE49-F238E27FC236}">
                      <a16:creationId xmlns:a16="http://schemas.microsoft.com/office/drawing/2014/main" id="{1D592275-F561-48CB-8E97-20E6C2198E2B}"/>
                    </a:ext>
                  </a:extLst>
                </p14:cNvPr>
                <p14:cNvContentPartPr/>
                <p14:nvPr/>
              </p14:nvContentPartPr>
              <p14:xfrm>
                <a:off x="980247" y="5639384"/>
                <a:ext cx="360" cy="260640"/>
              </p14:xfrm>
            </p:contentPart>
          </mc:Choice>
          <mc:Fallback>
            <p:pic>
              <p:nvPicPr>
                <p:cNvPr id="22" name="筆跡 21">
                  <a:extLst>
                    <a:ext uri="{FF2B5EF4-FFF2-40B4-BE49-F238E27FC236}">
                      <a16:creationId xmlns:a16="http://schemas.microsoft.com/office/drawing/2014/main" id="{1D592275-F561-48CB-8E97-20E6C2198E2B}"/>
                    </a:ext>
                  </a:extLst>
                </p:cNvPr>
                <p:cNvPicPr/>
                <p:nvPr/>
              </p:nvPicPr>
              <p:blipFill>
                <a:blip r:embed="rId33"/>
                <a:stretch>
                  <a:fillRect/>
                </a:stretch>
              </p:blipFill>
              <p:spPr>
                <a:xfrm>
                  <a:off x="971247" y="5630744"/>
                  <a:ext cx="1800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筆跡 23">
                  <a:extLst>
                    <a:ext uri="{FF2B5EF4-FFF2-40B4-BE49-F238E27FC236}">
                      <a16:creationId xmlns:a16="http://schemas.microsoft.com/office/drawing/2014/main" id="{5AC4C3D0-CE83-4716-AC51-E62C24BA5591}"/>
                    </a:ext>
                  </a:extLst>
                </p14:cNvPr>
                <p14:cNvContentPartPr/>
                <p14:nvPr/>
              </p14:nvContentPartPr>
              <p14:xfrm>
                <a:off x="387687" y="5727584"/>
                <a:ext cx="61920" cy="237600"/>
              </p14:xfrm>
            </p:contentPart>
          </mc:Choice>
          <mc:Fallback>
            <p:pic>
              <p:nvPicPr>
                <p:cNvPr id="24" name="筆跡 23">
                  <a:extLst>
                    <a:ext uri="{FF2B5EF4-FFF2-40B4-BE49-F238E27FC236}">
                      <a16:creationId xmlns:a16="http://schemas.microsoft.com/office/drawing/2014/main" id="{5AC4C3D0-CE83-4716-AC51-E62C24BA5591}"/>
                    </a:ext>
                  </a:extLst>
                </p:cNvPr>
                <p:cNvPicPr/>
                <p:nvPr/>
              </p:nvPicPr>
              <p:blipFill>
                <a:blip r:embed="rId35"/>
                <a:stretch>
                  <a:fillRect/>
                </a:stretch>
              </p:blipFill>
              <p:spPr>
                <a:xfrm>
                  <a:off x="378687" y="5718944"/>
                  <a:ext cx="7956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筆跡 24">
                  <a:extLst>
                    <a:ext uri="{FF2B5EF4-FFF2-40B4-BE49-F238E27FC236}">
                      <a16:creationId xmlns:a16="http://schemas.microsoft.com/office/drawing/2014/main" id="{BA7E9BE2-9275-4289-AAF5-FC87788C3875}"/>
                    </a:ext>
                  </a:extLst>
                </p14:cNvPr>
                <p14:cNvContentPartPr/>
                <p14:nvPr/>
              </p14:nvContentPartPr>
              <p14:xfrm>
                <a:off x="1109487" y="5578544"/>
                <a:ext cx="103320" cy="367920"/>
              </p14:xfrm>
            </p:contentPart>
          </mc:Choice>
          <mc:Fallback>
            <p:pic>
              <p:nvPicPr>
                <p:cNvPr id="25" name="筆跡 24">
                  <a:extLst>
                    <a:ext uri="{FF2B5EF4-FFF2-40B4-BE49-F238E27FC236}">
                      <a16:creationId xmlns:a16="http://schemas.microsoft.com/office/drawing/2014/main" id="{BA7E9BE2-9275-4289-AAF5-FC87788C3875}"/>
                    </a:ext>
                  </a:extLst>
                </p:cNvPr>
                <p:cNvPicPr/>
                <p:nvPr/>
              </p:nvPicPr>
              <p:blipFill>
                <a:blip r:embed="rId37"/>
                <a:stretch>
                  <a:fillRect/>
                </a:stretch>
              </p:blipFill>
              <p:spPr>
                <a:xfrm>
                  <a:off x="1100487" y="5569904"/>
                  <a:ext cx="120960" cy="3855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2800" dirty="0"/>
              <a:t>樣本的變異性量測：樣本變異數、標準差和全距</a:t>
            </a:r>
            <a:r>
              <a:rPr lang="en-US" altLang="zh-TW" sz="2800" dirty="0"/>
              <a:t>(</a:t>
            </a:r>
            <a:r>
              <a:rPr lang="zh-TW" altLang="en-US" sz="2800" dirty="0"/>
              <a:t>續</a:t>
            </a:r>
            <a:r>
              <a:rPr lang="en-US" altLang="zh-TW" sz="2800" dirty="0"/>
              <a:t>)</a:t>
            </a:r>
            <a:endParaRPr lang="zh-TW" altLang="en-US" sz="2800" dirty="0"/>
          </a:p>
        </p:txBody>
      </p:sp>
      <p:sp>
        <p:nvSpPr>
          <p:cNvPr id="7" name="內容版面配置區 6"/>
          <p:cNvSpPr>
            <a:spLocks noGrp="1"/>
          </p:cNvSpPr>
          <p:nvPr>
            <p:ph idx="1"/>
          </p:nvPr>
        </p:nvSpPr>
        <p:spPr>
          <a:xfrm>
            <a:off x="323528" y="3429000"/>
            <a:ext cx="8496944" cy="2952328"/>
          </a:xfrm>
        </p:spPr>
        <p:txBody>
          <a:bodyPr/>
          <a:lstStyle/>
          <a:p>
            <a:r>
              <a:rPr lang="zh-TW" altLang="en-US" b="1" dirty="0"/>
              <a:t>證明</a:t>
            </a:r>
            <a:endParaRPr lang="en-US" altLang="zh-TW" b="1" dirty="0"/>
          </a:p>
          <a:p>
            <a:pPr lvl="1">
              <a:buNone/>
            </a:pPr>
            <a:r>
              <a:rPr lang="en-US" altLang="zh-TW" dirty="0"/>
              <a:t>	</a:t>
            </a:r>
            <a:endParaRPr lang="zh-TW" altLang="en-US" dirty="0"/>
          </a:p>
        </p:txBody>
      </p:sp>
      <p:pic>
        <p:nvPicPr>
          <p:cNvPr id="8" name="Picture 2"/>
          <p:cNvPicPr>
            <a:picLocks noChangeAspect="1" noChangeArrowheads="1"/>
          </p:cNvPicPr>
          <p:nvPr/>
        </p:nvPicPr>
        <p:blipFill>
          <a:blip r:embed="rId3" cstate="print"/>
          <a:srcRect/>
          <a:stretch>
            <a:fillRect/>
          </a:stretch>
        </p:blipFill>
        <p:spPr bwMode="auto">
          <a:xfrm>
            <a:off x="40466" y="1206948"/>
            <a:ext cx="6668952" cy="1762690"/>
          </a:xfrm>
          <a:prstGeom prst="rect">
            <a:avLst/>
          </a:prstGeom>
          <a:noFill/>
          <a:ln w="9525">
            <a:noFill/>
            <a:miter lim="800000"/>
            <a:headEnd/>
            <a:tailEnd/>
          </a:ln>
          <a:effectLst/>
        </p:spPr>
      </p:pic>
      <p:graphicFrame>
        <p:nvGraphicFramePr>
          <p:cNvPr id="9219" name="Object 3"/>
          <p:cNvGraphicFramePr>
            <a:graphicFrameLocks noChangeAspect="1"/>
          </p:cNvGraphicFramePr>
          <p:nvPr>
            <p:extLst>
              <p:ext uri="{D42A27DB-BD31-4B8C-83A1-F6EECF244321}">
                <p14:modId xmlns:p14="http://schemas.microsoft.com/office/powerpoint/2010/main" val="4036045808"/>
              </p:ext>
            </p:extLst>
          </p:nvPr>
        </p:nvGraphicFramePr>
        <p:xfrm>
          <a:off x="822795" y="4149080"/>
          <a:ext cx="3816424" cy="1052806"/>
        </p:xfrm>
        <a:graphic>
          <a:graphicData uri="http://schemas.openxmlformats.org/presentationml/2006/ole">
            <mc:AlternateContent xmlns:mc="http://schemas.openxmlformats.org/markup-compatibility/2006">
              <mc:Choice xmlns:v="urn:schemas-microsoft-com:vml" Requires="v">
                <p:oleObj spid="_x0000_s4098" name="方程式" r:id="rId4" imgW="6260760" imgH="1726920" progId="Equation.3">
                  <p:embed/>
                </p:oleObj>
              </mc:Choice>
              <mc:Fallback>
                <p:oleObj name="方程式" r:id="rId4" imgW="6260760" imgH="1726920" progId="Equation.3">
                  <p:embed/>
                  <p:pic>
                    <p:nvPicPr>
                      <p:cNvPr id="921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795" y="4149080"/>
                        <a:ext cx="3816424" cy="1052806"/>
                      </a:xfrm>
                      <a:prstGeom prst="rect">
                        <a:avLst/>
                      </a:prstGeom>
                      <a:noFill/>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14</a:t>
            </a:fld>
            <a:endParaRPr lang="zh-TW" altLang="en-US"/>
          </a:p>
        </p:txBody>
      </p:sp>
      <p:grpSp>
        <p:nvGrpSpPr>
          <p:cNvPr id="12" name="群組 11">
            <a:extLst>
              <a:ext uri="{FF2B5EF4-FFF2-40B4-BE49-F238E27FC236}">
                <a16:creationId xmlns:a16="http://schemas.microsoft.com/office/drawing/2014/main" id="{05AB17FF-F2B0-4470-8F13-F69064CF7056}"/>
              </a:ext>
            </a:extLst>
          </p:cNvPr>
          <p:cNvGrpSpPr/>
          <p:nvPr/>
        </p:nvGrpSpPr>
        <p:grpSpPr>
          <a:xfrm>
            <a:off x="5280055" y="3319936"/>
            <a:ext cx="843120" cy="344520"/>
            <a:chOff x="5280055" y="3319936"/>
            <a:chExt cx="843120" cy="344520"/>
          </a:xfrm>
        </p:grpSpPr>
        <mc:AlternateContent xmlns:mc="http://schemas.openxmlformats.org/markup-compatibility/2006">
          <mc:Choice xmlns:p14="http://schemas.microsoft.com/office/powerpoint/2010/main" Requires="p14">
            <p:contentPart p14:bwMode="auto" r:id="rId6">
              <p14:nvContentPartPr>
                <p14:cNvPr id="3" name="筆跡 2">
                  <a:extLst>
                    <a:ext uri="{FF2B5EF4-FFF2-40B4-BE49-F238E27FC236}">
                      <a16:creationId xmlns:a16="http://schemas.microsoft.com/office/drawing/2014/main" id="{80AABF1E-484E-4721-8870-016F82D52BBB}"/>
                    </a:ext>
                  </a:extLst>
                </p14:cNvPr>
                <p14:cNvContentPartPr/>
                <p14:nvPr/>
              </p14:nvContentPartPr>
              <p14:xfrm>
                <a:off x="5280055" y="3396976"/>
                <a:ext cx="285480" cy="267480"/>
              </p14:xfrm>
            </p:contentPart>
          </mc:Choice>
          <mc:Fallback>
            <p:pic>
              <p:nvPicPr>
                <p:cNvPr id="3" name="筆跡 2">
                  <a:extLst>
                    <a:ext uri="{FF2B5EF4-FFF2-40B4-BE49-F238E27FC236}">
                      <a16:creationId xmlns:a16="http://schemas.microsoft.com/office/drawing/2014/main" id="{80AABF1E-484E-4721-8870-016F82D52BBB}"/>
                    </a:ext>
                  </a:extLst>
                </p:cNvPr>
                <p:cNvPicPr/>
                <p:nvPr/>
              </p:nvPicPr>
              <p:blipFill>
                <a:blip r:embed="rId7"/>
                <a:stretch>
                  <a:fillRect/>
                </a:stretch>
              </p:blipFill>
              <p:spPr>
                <a:xfrm>
                  <a:off x="5271055" y="3388336"/>
                  <a:ext cx="30312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筆跡 3">
                  <a:extLst>
                    <a:ext uri="{FF2B5EF4-FFF2-40B4-BE49-F238E27FC236}">
                      <a16:creationId xmlns:a16="http://schemas.microsoft.com/office/drawing/2014/main" id="{569B396E-D79E-446E-BF66-EFB713AB04D4}"/>
                    </a:ext>
                  </a:extLst>
                </p14:cNvPr>
                <p14:cNvContentPartPr/>
                <p14:nvPr/>
              </p14:nvContentPartPr>
              <p14:xfrm>
                <a:off x="5591095" y="3319936"/>
                <a:ext cx="142200" cy="124560"/>
              </p14:xfrm>
            </p:contentPart>
          </mc:Choice>
          <mc:Fallback>
            <p:pic>
              <p:nvPicPr>
                <p:cNvPr id="4" name="筆跡 3">
                  <a:extLst>
                    <a:ext uri="{FF2B5EF4-FFF2-40B4-BE49-F238E27FC236}">
                      <a16:creationId xmlns:a16="http://schemas.microsoft.com/office/drawing/2014/main" id="{569B396E-D79E-446E-BF66-EFB713AB04D4}"/>
                    </a:ext>
                  </a:extLst>
                </p:cNvPr>
                <p:cNvPicPr/>
                <p:nvPr/>
              </p:nvPicPr>
              <p:blipFill>
                <a:blip r:embed="rId9"/>
                <a:stretch>
                  <a:fillRect/>
                </a:stretch>
              </p:blipFill>
              <p:spPr>
                <a:xfrm>
                  <a:off x="5582455" y="3311296"/>
                  <a:ext cx="15984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筆跡 9">
                  <a:extLst>
                    <a:ext uri="{FF2B5EF4-FFF2-40B4-BE49-F238E27FC236}">
                      <a16:creationId xmlns:a16="http://schemas.microsoft.com/office/drawing/2014/main" id="{D5A7C333-7BBC-4BA9-8795-AA9F9D766F53}"/>
                    </a:ext>
                  </a:extLst>
                </p14:cNvPr>
                <p14:cNvContentPartPr/>
                <p14:nvPr/>
              </p14:nvContentPartPr>
              <p14:xfrm>
                <a:off x="5893135" y="3515056"/>
                <a:ext cx="205560" cy="360"/>
              </p14:xfrm>
            </p:contentPart>
          </mc:Choice>
          <mc:Fallback>
            <p:pic>
              <p:nvPicPr>
                <p:cNvPr id="10" name="筆跡 9">
                  <a:extLst>
                    <a:ext uri="{FF2B5EF4-FFF2-40B4-BE49-F238E27FC236}">
                      <a16:creationId xmlns:a16="http://schemas.microsoft.com/office/drawing/2014/main" id="{D5A7C333-7BBC-4BA9-8795-AA9F9D766F53}"/>
                    </a:ext>
                  </a:extLst>
                </p:cNvPr>
                <p:cNvPicPr/>
                <p:nvPr/>
              </p:nvPicPr>
              <p:blipFill>
                <a:blip r:embed="rId11"/>
                <a:stretch>
                  <a:fillRect/>
                </a:stretch>
              </p:blipFill>
              <p:spPr>
                <a:xfrm>
                  <a:off x="5884135" y="3506416"/>
                  <a:ext cx="223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筆跡 10">
                  <a:extLst>
                    <a:ext uri="{FF2B5EF4-FFF2-40B4-BE49-F238E27FC236}">
                      <a16:creationId xmlns:a16="http://schemas.microsoft.com/office/drawing/2014/main" id="{9E14F4B8-C000-47C9-991A-D0BB3ECE2B6E}"/>
                    </a:ext>
                  </a:extLst>
                </p14:cNvPr>
                <p14:cNvContentPartPr/>
                <p14:nvPr/>
              </p14:nvContentPartPr>
              <p14:xfrm>
                <a:off x="5903215" y="3605416"/>
                <a:ext cx="219960" cy="12960"/>
              </p14:xfrm>
            </p:contentPart>
          </mc:Choice>
          <mc:Fallback>
            <p:pic>
              <p:nvPicPr>
                <p:cNvPr id="11" name="筆跡 10">
                  <a:extLst>
                    <a:ext uri="{FF2B5EF4-FFF2-40B4-BE49-F238E27FC236}">
                      <a16:creationId xmlns:a16="http://schemas.microsoft.com/office/drawing/2014/main" id="{9E14F4B8-C000-47C9-991A-D0BB3ECE2B6E}"/>
                    </a:ext>
                  </a:extLst>
                </p:cNvPr>
                <p:cNvPicPr/>
                <p:nvPr/>
              </p:nvPicPr>
              <p:blipFill>
                <a:blip r:embed="rId13"/>
                <a:stretch>
                  <a:fillRect/>
                </a:stretch>
              </p:blipFill>
              <p:spPr>
                <a:xfrm>
                  <a:off x="5894575" y="3596776"/>
                  <a:ext cx="237600" cy="30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
            <p14:nvContentPartPr>
              <p14:cNvPr id="13" name="筆跡 12">
                <a:extLst>
                  <a:ext uri="{FF2B5EF4-FFF2-40B4-BE49-F238E27FC236}">
                    <a16:creationId xmlns:a16="http://schemas.microsoft.com/office/drawing/2014/main" id="{B4EEEFC8-1E4D-423A-9CB5-4C6E68687F6B}"/>
                  </a:ext>
                </a:extLst>
              </p14:cNvPr>
              <p14:cNvContentPartPr/>
              <p14:nvPr/>
            </p14:nvContentPartPr>
            <p14:xfrm>
              <a:off x="5905375" y="3712696"/>
              <a:ext cx="195120" cy="2520"/>
            </p14:xfrm>
          </p:contentPart>
        </mc:Choice>
        <mc:Fallback>
          <p:pic>
            <p:nvPicPr>
              <p:cNvPr id="13" name="筆跡 12">
                <a:extLst>
                  <a:ext uri="{FF2B5EF4-FFF2-40B4-BE49-F238E27FC236}">
                    <a16:creationId xmlns:a16="http://schemas.microsoft.com/office/drawing/2014/main" id="{B4EEEFC8-1E4D-423A-9CB5-4C6E68687F6B}"/>
                  </a:ext>
                </a:extLst>
              </p:cNvPr>
              <p:cNvPicPr/>
              <p:nvPr/>
            </p:nvPicPr>
            <p:blipFill>
              <a:blip r:embed="rId15"/>
              <a:stretch>
                <a:fillRect/>
              </a:stretch>
            </p:blipFill>
            <p:spPr>
              <a:xfrm>
                <a:off x="5896735" y="3703696"/>
                <a:ext cx="21276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筆跡 13">
                <a:extLst>
                  <a:ext uri="{FF2B5EF4-FFF2-40B4-BE49-F238E27FC236}">
                    <a16:creationId xmlns:a16="http://schemas.microsoft.com/office/drawing/2014/main" id="{22C62752-12E8-4A78-B935-A5F2201959E6}"/>
                  </a:ext>
                </a:extLst>
              </p14:cNvPr>
              <p14:cNvContentPartPr/>
              <p14:nvPr/>
            </p14:nvContentPartPr>
            <p14:xfrm>
              <a:off x="6389215" y="3615856"/>
              <a:ext cx="713880" cy="23400"/>
            </p14:xfrm>
          </p:contentPart>
        </mc:Choice>
        <mc:Fallback>
          <p:pic>
            <p:nvPicPr>
              <p:cNvPr id="14" name="筆跡 13">
                <a:extLst>
                  <a:ext uri="{FF2B5EF4-FFF2-40B4-BE49-F238E27FC236}">
                    <a16:creationId xmlns:a16="http://schemas.microsoft.com/office/drawing/2014/main" id="{22C62752-12E8-4A78-B935-A5F2201959E6}"/>
                  </a:ext>
                </a:extLst>
              </p:cNvPr>
              <p:cNvPicPr/>
              <p:nvPr/>
            </p:nvPicPr>
            <p:blipFill>
              <a:blip r:embed="rId17"/>
              <a:stretch>
                <a:fillRect/>
              </a:stretch>
            </p:blipFill>
            <p:spPr>
              <a:xfrm>
                <a:off x="6380575" y="3607216"/>
                <a:ext cx="731520" cy="41040"/>
              </a:xfrm>
              <a:prstGeom prst="rect">
                <a:avLst/>
              </a:prstGeom>
            </p:spPr>
          </p:pic>
        </mc:Fallback>
      </mc:AlternateContent>
      <p:grpSp>
        <p:nvGrpSpPr>
          <p:cNvPr id="19" name="群組 18">
            <a:extLst>
              <a:ext uri="{FF2B5EF4-FFF2-40B4-BE49-F238E27FC236}">
                <a16:creationId xmlns:a16="http://schemas.microsoft.com/office/drawing/2014/main" id="{8C4FC6FC-C53A-42F5-ABEF-6905ABDB9FFF}"/>
              </a:ext>
            </a:extLst>
          </p:cNvPr>
          <p:cNvGrpSpPr/>
          <p:nvPr/>
        </p:nvGrpSpPr>
        <p:grpSpPr>
          <a:xfrm>
            <a:off x="6481735" y="3791536"/>
            <a:ext cx="475920" cy="192240"/>
            <a:chOff x="6481735" y="3791536"/>
            <a:chExt cx="475920" cy="192240"/>
          </a:xfrm>
        </p:grpSpPr>
        <mc:AlternateContent xmlns:mc="http://schemas.openxmlformats.org/markup-compatibility/2006">
          <mc:Choice xmlns:p14="http://schemas.microsoft.com/office/powerpoint/2010/main" Requires="p14">
            <p:contentPart p14:bwMode="auto" r:id="rId18">
              <p14:nvContentPartPr>
                <p14:cNvPr id="15" name="筆跡 14">
                  <a:extLst>
                    <a:ext uri="{FF2B5EF4-FFF2-40B4-BE49-F238E27FC236}">
                      <a16:creationId xmlns:a16="http://schemas.microsoft.com/office/drawing/2014/main" id="{8C8D58C1-DD98-412E-A4DA-783CA38F37C2}"/>
                    </a:ext>
                  </a:extLst>
                </p14:cNvPr>
                <p14:cNvContentPartPr/>
                <p14:nvPr/>
              </p14:nvContentPartPr>
              <p14:xfrm>
                <a:off x="6481735" y="3791536"/>
                <a:ext cx="158400" cy="156600"/>
              </p14:xfrm>
            </p:contentPart>
          </mc:Choice>
          <mc:Fallback>
            <p:pic>
              <p:nvPicPr>
                <p:cNvPr id="15" name="筆跡 14">
                  <a:extLst>
                    <a:ext uri="{FF2B5EF4-FFF2-40B4-BE49-F238E27FC236}">
                      <a16:creationId xmlns:a16="http://schemas.microsoft.com/office/drawing/2014/main" id="{8C8D58C1-DD98-412E-A4DA-783CA38F37C2}"/>
                    </a:ext>
                  </a:extLst>
                </p:cNvPr>
                <p:cNvPicPr/>
                <p:nvPr/>
              </p:nvPicPr>
              <p:blipFill>
                <a:blip r:embed="rId19"/>
                <a:stretch>
                  <a:fillRect/>
                </a:stretch>
              </p:blipFill>
              <p:spPr>
                <a:xfrm>
                  <a:off x="6472735" y="3782536"/>
                  <a:ext cx="17604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筆跡 15">
                  <a:extLst>
                    <a:ext uri="{FF2B5EF4-FFF2-40B4-BE49-F238E27FC236}">
                      <a16:creationId xmlns:a16="http://schemas.microsoft.com/office/drawing/2014/main" id="{3E3E7864-F0B8-452B-8782-4318744CFE0D}"/>
                    </a:ext>
                  </a:extLst>
                </p14:cNvPr>
                <p14:cNvContentPartPr/>
                <p14:nvPr/>
              </p14:nvContentPartPr>
              <p14:xfrm>
                <a:off x="6700975" y="3846976"/>
                <a:ext cx="145800" cy="360"/>
              </p14:xfrm>
            </p:contentPart>
          </mc:Choice>
          <mc:Fallback>
            <p:pic>
              <p:nvPicPr>
                <p:cNvPr id="16" name="筆跡 15">
                  <a:extLst>
                    <a:ext uri="{FF2B5EF4-FFF2-40B4-BE49-F238E27FC236}">
                      <a16:creationId xmlns:a16="http://schemas.microsoft.com/office/drawing/2014/main" id="{3E3E7864-F0B8-452B-8782-4318744CFE0D}"/>
                    </a:ext>
                  </a:extLst>
                </p:cNvPr>
                <p:cNvPicPr/>
                <p:nvPr/>
              </p:nvPicPr>
              <p:blipFill>
                <a:blip r:embed="rId21"/>
                <a:stretch>
                  <a:fillRect/>
                </a:stretch>
              </p:blipFill>
              <p:spPr>
                <a:xfrm>
                  <a:off x="6692335" y="3838336"/>
                  <a:ext cx="163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筆跡 16">
                  <a:extLst>
                    <a:ext uri="{FF2B5EF4-FFF2-40B4-BE49-F238E27FC236}">
                      <a16:creationId xmlns:a16="http://schemas.microsoft.com/office/drawing/2014/main" id="{E74B0AD3-6E1E-4D21-B4FA-8C48E8A8231E}"/>
                    </a:ext>
                  </a:extLst>
                </p14:cNvPr>
                <p14:cNvContentPartPr/>
                <p14:nvPr/>
              </p14:nvContentPartPr>
              <p14:xfrm>
                <a:off x="6957295" y="3809176"/>
                <a:ext cx="360" cy="174600"/>
              </p14:xfrm>
            </p:contentPart>
          </mc:Choice>
          <mc:Fallback>
            <p:pic>
              <p:nvPicPr>
                <p:cNvPr id="17" name="筆跡 16">
                  <a:extLst>
                    <a:ext uri="{FF2B5EF4-FFF2-40B4-BE49-F238E27FC236}">
                      <a16:creationId xmlns:a16="http://schemas.microsoft.com/office/drawing/2014/main" id="{E74B0AD3-6E1E-4D21-B4FA-8C48E8A8231E}"/>
                    </a:ext>
                  </a:extLst>
                </p:cNvPr>
                <p:cNvPicPr/>
                <p:nvPr/>
              </p:nvPicPr>
              <p:blipFill>
                <a:blip r:embed="rId23"/>
                <a:stretch>
                  <a:fillRect/>
                </a:stretch>
              </p:blipFill>
              <p:spPr>
                <a:xfrm>
                  <a:off x="6948655" y="3800536"/>
                  <a:ext cx="18000" cy="192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
            <p14:nvContentPartPr>
              <p14:cNvPr id="18" name="筆跡 17">
                <a:extLst>
                  <a:ext uri="{FF2B5EF4-FFF2-40B4-BE49-F238E27FC236}">
                    <a16:creationId xmlns:a16="http://schemas.microsoft.com/office/drawing/2014/main" id="{E5CE68EE-F5D5-4037-B097-8BD645DA626F}"/>
                  </a:ext>
                </a:extLst>
              </p14:cNvPr>
              <p14:cNvContentPartPr/>
              <p14:nvPr/>
            </p14:nvContentPartPr>
            <p14:xfrm>
              <a:off x="6731935" y="3303016"/>
              <a:ext cx="18720" cy="168480"/>
            </p14:xfrm>
          </p:contentPart>
        </mc:Choice>
        <mc:Fallback>
          <p:pic>
            <p:nvPicPr>
              <p:cNvPr id="18" name="筆跡 17">
                <a:extLst>
                  <a:ext uri="{FF2B5EF4-FFF2-40B4-BE49-F238E27FC236}">
                    <a16:creationId xmlns:a16="http://schemas.microsoft.com/office/drawing/2014/main" id="{E5CE68EE-F5D5-4037-B097-8BD645DA626F}"/>
                  </a:ext>
                </a:extLst>
              </p:cNvPr>
              <p:cNvPicPr/>
              <p:nvPr/>
            </p:nvPicPr>
            <p:blipFill>
              <a:blip r:embed="rId25"/>
              <a:stretch>
                <a:fillRect/>
              </a:stretch>
            </p:blipFill>
            <p:spPr>
              <a:xfrm>
                <a:off x="6722935" y="3294376"/>
                <a:ext cx="36360" cy="186120"/>
              </a:xfrm>
              <a:prstGeom prst="rect">
                <a:avLst/>
              </a:prstGeom>
            </p:spPr>
          </p:pic>
        </mc:Fallback>
      </mc:AlternateContent>
      <p:grpSp>
        <p:nvGrpSpPr>
          <p:cNvPr id="36" name="群組 35">
            <a:extLst>
              <a:ext uri="{FF2B5EF4-FFF2-40B4-BE49-F238E27FC236}">
                <a16:creationId xmlns:a16="http://schemas.microsoft.com/office/drawing/2014/main" id="{E95ADD8A-B882-4A14-9D16-6073350BEA46}"/>
              </a:ext>
            </a:extLst>
          </p:cNvPr>
          <p:cNvGrpSpPr/>
          <p:nvPr/>
        </p:nvGrpSpPr>
        <p:grpSpPr>
          <a:xfrm>
            <a:off x="7414855" y="3219136"/>
            <a:ext cx="1685880" cy="630360"/>
            <a:chOff x="7414855" y="3219136"/>
            <a:chExt cx="1685880" cy="630360"/>
          </a:xfrm>
        </p:grpSpPr>
        <mc:AlternateContent xmlns:mc="http://schemas.openxmlformats.org/markup-compatibility/2006">
          <mc:Choice xmlns:p14="http://schemas.microsoft.com/office/powerpoint/2010/main" Requires="p14">
            <p:contentPart p14:bwMode="auto" r:id="rId26">
              <p14:nvContentPartPr>
                <p14:cNvPr id="20" name="筆跡 19">
                  <a:extLst>
                    <a:ext uri="{FF2B5EF4-FFF2-40B4-BE49-F238E27FC236}">
                      <a16:creationId xmlns:a16="http://schemas.microsoft.com/office/drawing/2014/main" id="{182C32B6-673C-4FC5-A8E3-78DDE7BEF58E}"/>
                    </a:ext>
                  </a:extLst>
                </p14:cNvPr>
                <p14:cNvContentPartPr/>
                <p14:nvPr/>
              </p14:nvContentPartPr>
              <p14:xfrm>
                <a:off x="7414855" y="3340816"/>
                <a:ext cx="383760" cy="23400"/>
              </p14:xfrm>
            </p:contentPart>
          </mc:Choice>
          <mc:Fallback>
            <p:pic>
              <p:nvPicPr>
                <p:cNvPr id="20" name="筆跡 19">
                  <a:extLst>
                    <a:ext uri="{FF2B5EF4-FFF2-40B4-BE49-F238E27FC236}">
                      <a16:creationId xmlns:a16="http://schemas.microsoft.com/office/drawing/2014/main" id="{182C32B6-673C-4FC5-A8E3-78DDE7BEF58E}"/>
                    </a:ext>
                  </a:extLst>
                </p:cNvPr>
                <p:cNvPicPr/>
                <p:nvPr/>
              </p:nvPicPr>
              <p:blipFill>
                <a:blip r:embed="rId27"/>
                <a:stretch>
                  <a:fillRect/>
                </a:stretch>
              </p:blipFill>
              <p:spPr>
                <a:xfrm>
                  <a:off x="7405855" y="3332176"/>
                  <a:ext cx="40140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筆跡 20">
                  <a:extLst>
                    <a:ext uri="{FF2B5EF4-FFF2-40B4-BE49-F238E27FC236}">
                      <a16:creationId xmlns:a16="http://schemas.microsoft.com/office/drawing/2014/main" id="{C1FCF0C2-96FA-4DFA-9FDA-877BBF6B6E80}"/>
                    </a:ext>
                  </a:extLst>
                </p14:cNvPr>
                <p14:cNvContentPartPr/>
                <p14:nvPr/>
              </p14:nvContentPartPr>
              <p14:xfrm>
                <a:off x="7432855" y="3429016"/>
                <a:ext cx="277560" cy="330120"/>
              </p14:xfrm>
            </p:contentPart>
          </mc:Choice>
          <mc:Fallback>
            <p:pic>
              <p:nvPicPr>
                <p:cNvPr id="21" name="筆跡 20">
                  <a:extLst>
                    <a:ext uri="{FF2B5EF4-FFF2-40B4-BE49-F238E27FC236}">
                      <a16:creationId xmlns:a16="http://schemas.microsoft.com/office/drawing/2014/main" id="{C1FCF0C2-96FA-4DFA-9FDA-877BBF6B6E80}"/>
                    </a:ext>
                  </a:extLst>
                </p:cNvPr>
                <p:cNvPicPr/>
                <p:nvPr/>
              </p:nvPicPr>
              <p:blipFill>
                <a:blip r:embed="rId29"/>
                <a:stretch>
                  <a:fillRect/>
                </a:stretch>
              </p:blipFill>
              <p:spPr>
                <a:xfrm>
                  <a:off x="7423855" y="3420376"/>
                  <a:ext cx="29520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筆跡 21">
                  <a:extLst>
                    <a:ext uri="{FF2B5EF4-FFF2-40B4-BE49-F238E27FC236}">
                      <a16:creationId xmlns:a16="http://schemas.microsoft.com/office/drawing/2014/main" id="{9D73B328-2CC7-4318-A481-84B2275D44F1}"/>
                    </a:ext>
                  </a:extLst>
                </p14:cNvPr>
                <p14:cNvContentPartPr/>
                <p14:nvPr/>
              </p14:nvContentPartPr>
              <p14:xfrm>
                <a:off x="7935415" y="3443416"/>
                <a:ext cx="256680" cy="296640"/>
              </p14:xfrm>
            </p:contentPart>
          </mc:Choice>
          <mc:Fallback>
            <p:pic>
              <p:nvPicPr>
                <p:cNvPr id="22" name="筆跡 21">
                  <a:extLst>
                    <a:ext uri="{FF2B5EF4-FFF2-40B4-BE49-F238E27FC236}">
                      <a16:creationId xmlns:a16="http://schemas.microsoft.com/office/drawing/2014/main" id="{9D73B328-2CC7-4318-A481-84B2275D44F1}"/>
                    </a:ext>
                  </a:extLst>
                </p:cNvPr>
                <p:cNvPicPr/>
                <p:nvPr/>
              </p:nvPicPr>
              <p:blipFill>
                <a:blip r:embed="rId31"/>
                <a:stretch>
                  <a:fillRect/>
                </a:stretch>
              </p:blipFill>
              <p:spPr>
                <a:xfrm>
                  <a:off x="7926775" y="3434776"/>
                  <a:ext cx="27432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筆跡 22">
                  <a:extLst>
                    <a:ext uri="{FF2B5EF4-FFF2-40B4-BE49-F238E27FC236}">
                      <a16:creationId xmlns:a16="http://schemas.microsoft.com/office/drawing/2014/main" id="{DE8A9D04-0FE6-435E-9B36-4E100D99D661}"/>
                    </a:ext>
                  </a:extLst>
                </p14:cNvPr>
                <p14:cNvContentPartPr/>
                <p14:nvPr/>
              </p14:nvContentPartPr>
              <p14:xfrm>
                <a:off x="7986895" y="3462856"/>
                <a:ext cx="178920" cy="279720"/>
              </p14:xfrm>
            </p:contentPart>
          </mc:Choice>
          <mc:Fallback>
            <p:pic>
              <p:nvPicPr>
                <p:cNvPr id="23" name="筆跡 22">
                  <a:extLst>
                    <a:ext uri="{FF2B5EF4-FFF2-40B4-BE49-F238E27FC236}">
                      <a16:creationId xmlns:a16="http://schemas.microsoft.com/office/drawing/2014/main" id="{DE8A9D04-0FE6-435E-9B36-4E100D99D661}"/>
                    </a:ext>
                  </a:extLst>
                </p:cNvPr>
                <p:cNvPicPr/>
                <p:nvPr/>
              </p:nvPicPr>
              <p:blipFill>
                <a:blip r:embed="rId33"/>
                <a:stretch>
                  <a:fillRect/>
                </a:stretch>
              </p:blipFill>
              <p:spPr>
                <a:xfrm>
                  <a:off x="7977895" y="3453856"/>
                  <a:ext cx="19656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筆跡 23">
                  <a:extLst>
                    <a:ext uri="{FF2B5EF4-FFF2-40B4-BE49-F238E27FC236}">
                      <a16:creationId xmlns:a16="http://schemas.microsoft.com/office/drawing/2014/main" id="{8DD7D27C-A47D-4644-974C-12931A8E7D56}"/>
                    </a:ext>
                  </a:extLst>
                </p14:cNvPr>
                <p14:cNvContentPartPr/>
                <p14:nvPr/>
              </p14:nvContentPartPr>
              <p14:xfrm>
                <a:off x="8151055" y="3750496"/>
                <a:ext cx="82440" cy="69480"/>
              </p14:xfrm>
            </p:contentPart>
          </mc:Choice>
          <mc:Fallback>
            <p:pic>
              <p:nvPicPr>
                <p:cNvPr id="24" name="筆跡 23">
                  <a:extLst>
                    <a:ext uri="{FF2B5EF4-FFF2-40B4-BE49-F238E27FC236}">
                      <a16:creationId xmlns:a16="http://schemas.microsoft.com/office/drawing/2014/main" id="{8DD7D27C-A47D-4644-974C-12931A8E7D56}"/>
                    </a:ext>
                  </a:extLst>
                </p:cNvPr>
                <p:cNvPicPr/>
                <p:nvPr/>
              </p:nvPicPr>
              <p:blipFill>
                <a:blip r:embed="rId35"/>
                <a:stretch>
                  <a:fillRect/>
                </a:stretch>
              </p:blipFill>
              <p:spPr>
                <a:xfrm>
                  <a:off x="8142055" y="3741496"/>
                  <a:ext cx="1000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筆跡 24">
                  <a:extLst>
                    <a:ext uri="{FF2B5EF4-FFF2-40B4-BE49-F238E27FC236}">
                      <a16:creationId xmlns:a16="http://schemas.microsoft.com/office/drawing/2014/main" id="{81069CC3-B7EE-41AC-A16C-AB735680315E}"/>
                    </a:ext>
                  </a:extLst>
                </p14:cNvPr>
                <p14:cNvContentPartPr/>
                <p14:nvPr/>
              </p14:nvContentPartPr>
              <p14:xfrm>
                <a:off x="8179495" y="3672736"/>
                <a:ext cx="41400" cy="29880"/>
              </p14:xfrm>
            </p:contentPart>
          </mc:Choice>
          <mc:Fallback>
            <p:pic>
              <p:nvPicPr>
                <p:cNvPr id="25" name="筆跡 24">
                  <a:extLst>
                    <a:ext uri="{FF2B5EF4-FFF2-40B4-BE49-F238E27FC236}">
                      <a16:creationId xmlns:a16="http://schemas.microsoft.com/office/drawing/2014/main" id="{81069CC3-B7EE-41AC-A16C-AB735680315E}"/>
                    </a:ext>
                  </a:extLst>
                </p:cNvPr>
                <p:cNvPicPr/>
                <p:nvPr/>
              </p:nvPicPr>
              <p:blipFill>
                <a:blip r:embed="rId37"/>
                <a:stretch>
                  <a:fillRect/>
                </a:stretch>
              </p:blipFill>
              <p:spPr>
                <a:xfrm>
                  <a:off x="8170855" y="3663736"/>
                  <a:ext cx="5904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筆跡 26">
                  <a:extLst>
                    <a:ext uri="{FF2B5EF4-FFF2-40B4-BE49-F238E27FC236}">
                      <a16:creationId xmlns:a16="http://schemas.microsoft.com/office/drawing/2014/main" id="{806FA579-CC08-496C-9168-F9951713DCB9}"/>
                    </a:ext>
                  </a:extLst>
                </p14:cNvPr>
                <p14:cNvContentPartPr/>
                <p14:nvPr/>
              </p14:nvContentPartPr>
              <p14:xfrm>
                <a:off x="8329255" y="3628456"/>
                <a:ext cx="201240" cy="23400"/>
              </p14:xfrm>
            </p:contentPart>
          </mc:Choice>
          <mc:Fallback>
            <p:pic>
              <p:nvPicPr>
                <p:cNvPr id="27" name="筆跡 26">
                  <a:extLst>
                    <a:ext uri="{FF2B5EF4-FFF2-40B4-BE49-F238E27FC236}">
                      <a16:creationId xmlns:a16="http://schemas.microsoft.com/office/drawing/2014/main" id="{806FA579-CC08-496C-9168-F9951713DCB9}"/>
                    </a:ext>
                  </a:extLst>
                </p:cNvPr>
                <p:cNvPicPr/>
                <p:nvPr/>
              </p:nvPicPr>
              <p:blipFill>
                <a:blip r:embed="rId39"/>
                <a:stretch>
                  <a:fillRect/>
                </a:stretch>
              </p:blipFill>
              <p:spPr>
                <a:xfrm>
                  <a:off x="8320615" y="3619816"/>
                  <a:ext cx="2188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筆跡 27">
                  <a:extLst>
                    <a:ext uri="{FF2B5EF4-FFF2-40B4-BE49-F238E27FC236}">
                      <a16:creationId xmlns:a16="http://schemas.microsoft.com/office/drawing/2014/main" id="{4D7AA887-9EB0-45C1-9F35-1D21A4A9D37A}"/>
                    </a:ext>
                  </a:extLst>
                </p14:cNvPr>
                <p14:cNvContentPartPr/>
                <p14:nvPr/>
              </p14:nvContentPartPr>
              <p14:xfrm>
                <a:off x="8632735" y="3548896"/>
                <a:ext cx="180720" cy="216720"/>
              </p14:xfrm>
            </p:contentPart>
          </mc:Choice>
          <mc:Fallback>
            <p:pic>
              <p:nvPicPr>
                <p:cNvPr id="28" name="筆跡 27">
                  <a:extLst>
                    <a:ext uri="{FF2B5EF4-FFF2-40B4-BE49-F238E27FC236}">
                      <a16:creationId xmlns:a16="http://schemas.microsoft.com/office/drawing/2014/main" id="{4D7AA887-9EB0-45C1-9F35-1D21A4A9D37A}"/>
                    </a:ext>
                  </a:extLst>
                </p:cNvPr>
                <p:cNvPicPr/>
                <p:nvPr/>
              </p:nvPicPr>
              <p:blipFill>
                <a:blip r:embed="rId41"/>
                <a:stretch>
                  <a:fillRect/>
                </a:stretch>
              </p:blipFill>
              <p:spPr>
                <a:xfrm>
                  <a:off x="8624095" y="3539896"/>
                  <a:ext cx="19836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 name="筆跡 28">
                  <a:extLst>
                    <a:ext uri="{FF2B5EF4-FFF2-40B4-BE49-F238E27FC236}">
                      <a16:creationId xmlns:a16="http://schemas.microsoft.com/office/drawing/2014/main" id="{E24C675C-62BD-488B-86D2-961683BDBD0E}"/>
                    </a:ext>
                  </a:extLst>
                </p14:cNvPr>
                <p14:cNvContentPartPr/>
                <p14:nvPr/>
              </p14:nvContentPartPr>
              <p14:xfrm>
                <a:off x="8647135" y="3551056"/>
                <a:ext cx="172440" cy="220680"/>
              </p14:xfrm>
            </p:contentPart>
          </mc:Choice>
          <mc:Fallback>
            <p:pic>
              <p:nvPicPr>
                <p:cNvPr id="29" name="筆跡 28">
                  <a:extLst>
                    <a:ext uri="{FF2B5EF4-FFF2-40B4-BE49-F238E27FC236}">
                      <a16:creationId xmlns:a16="http://schemas.microsoft.com/office/drawing/2014/main" id="{E24C675C-62BD-488B-86D2-961683BDBD0E}"/>
                    </a:ext>
                  </a:extLst>
                </p:cNvPr>
                <p:cNvPicPr/>
                <p:nvPr/>
              </p:nvPicPr>
              <p:blipFill>
                <a:blip r:embed="rId43"/>
                <a:stretch>
                  <a:fillRect/>
                </a:stretch>
              </p:blipFill>
              <p:spPr>
                <a:xfrm>
                  <a:off x="8638495" y="3542056"/>
                  <a:ext cx="19008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0" name="筆跡 29">
                  <a:extLst>
                    <a:ext uri="{FF2B5EF4-FFF2-40B4-BE49-F238E27FC236}">
                      <a16:creationId xmlns:a16="http://schemas.microsoft.com/office/drawing/2014/main" id="{CB45A436-BBDA-431E-ACE5-7FE1C7C891B0}"/>
                    </a:ext>
                  </a:extLst>
                </p14:cNvPr>
                <p14:cNvContentPartPr/>
                <p14:nvPr/>
              </p14:nvContentPartPr>
              <p14:xfrm>
                <a:off x="8577295" y="3414256"/>
                <a:ext cx="250560" cy="17280"/>
              </p14:xfrm>
            </p:contentPart>
          </mc:Choice>
          <mc:Fallback>
            <p:pic>
              <p:nvPicPr>
                <p:cNvPr id="30" name="筆跡 29">
                  <a:extLst>
                    <a:ext uri="{FF2B5EF4-FFF2-40B4-BE49-F238E27FC236}">
                      <a16:creationId xmlns:a16="http://schemas.microsoft.com/office/drawing/2014/main" id="{CB45A436-BBDA-431E-ACE5-7FE1C7C891B0}"/>
                    </a:ext>
                  </a:extLst>
                </p:cNvPr>
                <p:cNvPicPr/>
                <p:nvPr/>
              </p:nvPicPr>
              <p:blipFill>
                <a:blip r:embed="rId45"/>
                <a:stretch>
                  <a:fillRect/>
                </a:stretch>
              </p:blipFill>
              <p:spPr>
                <a:xfrm>
                  <a:off x="8568655" y="3405616"/>
                  <a:ext cx="26820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2" name="筆跡 31">
                  <a:extLst>
                    <a:ext uri="{FF2B5EF4-FFF2-40B4-BE49-F238E27FC236}">
                      <a16:creationId xmlns:a16="http://schemas.microsoft.com/office/drawing/2014/main" id="{59D1FBDE-4C79-4AD2-AF9F-1B0AB54B0F49}"/>
                    </a:ext>
                  </a:extLst>
                </p14:cNvPr>
                <p14:cNvContentPartPr/>
                <p14:nvPr/>
              </p14:nvContentPartPr>
              <p14:xfrm>
                <a:off x="7837855" y="3301216"/>
                <a:ext cx="124560" cy="548280"/>
              </p14:xfrm>
            </p:contentPart>
          </mc:Choice>
          <mc:Fallback>
            <p:pic>
              <p:nvPicPr>
                <p:cNvPr id="32" name="筆跡 31">
                  <a:extLst>
                    <a:ext uri="{FF2B5EF4-FFF2-40B4-BE49-F238E27FC236}">
                      <a16:creationId xmlns:a16="http://schemas.microsoft.com/office/drawing/2014/main" id="{59D1FBDE-4C79-4AD2-AF9F-1B0AB54B0F49}"/>
                    </a:ext>
                  </a:extLst>
                </p:cNvPr>
                <p:cNvPicPr/>
                <p:nvPr/>
              </p:nvPicPr>
              <p:blipFill>
                <a:blip r:embed="rId47"/>
                <a:stretch>
                  <a:fillRect/>
                </a:stretch>
              </p:blipFill>
              <p:spPr>
                <a:xfrm>
                  <a:off x="7828855" y="3292216"/>
                  <a:ext cx="142200" cy="5659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4" name="筆跡 33">
                  <a:extLst>
                    <a:ext uri="{FF2B5EF4-FFF2-40B4-BE49-F238E27FC236}">
                      <a16:creationId xmlns:a16="http://schemas.microsoft.com/office/drawing/2014/main" id="{D26BE3A3-1E0E-4BFD-929F-39163F62E478}"/>
                    </a:ext>
                  </a:extLst>
                </p14:cNvPr>
                <p14:cNvContentPartPr/>
                <p14:nvPr/>
              </p14:nvContentPartPr>
              <p14:xfrm>
                <a:off x="8825695" y="3311656"/>
                <a:ext cx="154440" cy="489600"/>
              </p14:xfrm>
            </p:contentPart>
          </mc:Choice>
          <mc:Fallback>
            <p:pic>
              <p:nvPicPr>
                <p:cNvPr id="34" name="筆跡 33">
                  <a:extLst>
                    <a:ext uri="{FF2B5EF4-FFF2-40B4-BE49-F238E27FC236}">
                      <a16:creationId xmlns:a16="http://schemas.microsoft.com/office/drawing/2014/main" id="{D26BE3A3-1E0E-4BFD-929F-39163F62E478}"/>
                    </a:ext>
                  </a:extLst>
                </p:cNvPr>
                <p:cNvPicPr/>
                <p:nvPr/>
              </p:nvPicPr>
              <p:blipFill>
                <a:blip r:embed="rId49"/>
                <a:stretch>
                  <a:fillRect/>
                </a:stretch>
              </p:blipFill>
              <p:spPr>
                <a:xfrm>
                  <a:off x="8816695" y="3302656"/>
                  <a:ext cx="172080" cy="5072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5" name="筆跡 34">
                  <a:extLst>
                    <a:ext uri="{FF2B5EF4-FFF2-40B4-BE49-F238E27FC236}">
                      <a16:creationId xmlns:a16="http://schemas.microsoft.com/office/drawing/2014/main" id="{2A2809FD-87FA-4C49-98DE-5AF743210097}"/>
                    </a:ext>
                  </a:extLst>
                </p14:cNvPr>
                <p14:cNvContentPartPr/>
                <p14:nvPr/>
              </p14:nvContentPartPr>
              <p14:xfrm>
                <a:off x="8954935" y="3219136"/>
                <a:ext cx="145800" cy="67680"/>
              </p14:xfrm>
            </p:contentPart>
          </mc:Choice>
          <mc:Fallback>
            <p:pic>
              <p:nvPicPr>
                <p:cNvPr id="35" name="筆跡 34">
                  <a:extLst>
                    <a:ext uri="{FF2B5EF4-FFF2-40B4-BE49-F238E27FC236}">
                      <a16:creationId xmlns:a16="http://schemas.microsoft.com/office/drawing/2014/main" id="{2A2809FD-87FA-4C49-98DE-5AF743210097}"/>
                    </a:ext>
                  </a:extLst>
                </p:cNvPr>
                <p:cNvPicPr/>
                <p:nvPr/>
              </p:nvPicPr>
              <p:blipFill>
                <a:blip r:embed="rId51"/>
                <a:stretch>
                  <a:fillRect/>
                </a:stretch>
              </p:blipFill>
              <p:spPr>
                <a:xfrm>
                  <a:off x="8945935" y="3210496"/>
                  <a:ext cx="163440" cy="85320"/>
                </a:xfrm>
                <a:prstGeom prst="rect">
                  <a:avLst/>
                </a:prstGeom>
              </p:spPr>
            </p:pic>
          </mc:Fallback>
        </mc:AlternateContent>
      </p:grpSp>
      <p:grpSp>
        <p:nvGrpSpPr>
          <p:cNvPr id="44" name="群組 43">
            <a:extLst>
              <a:ext uri="{FF2B5EF4-FFF2-40B4-BE49-F238E27FC236}">
                <a16:creationId xmlns:a16="http://schemas.microsoft.com/office/drawing/2014/main" id="{9A6C446D-DF35-4252-AE10-510D78D69B2E}"/>
              </a:ext>
            </a:extLst>
          </p:cNvPr>
          <p:cNvGrpSpPr/>
          <p:nvPr/>
        </p:nvGrpSpPr>
        <p:grpSpPr>
          <a:xfrm>
            <a:off x="7363375" y="3874336"/>
            <a:ext cx="423000" cy="176760"/>
            <a:chOff x="7363375" y="3874336"/>
            <a:chExt cx="423000" cy="176760"/>
          </a:xfrm>
        </p:grpSpPr>
        <mc:AlternateContent xmlns:mc="http://schemas.openxmlformats.org/markup-compatibility/2006">
          <mc:Choice xmlns:p14="http://schemas.microsoft.com/office/powerpoint/2010/main" Requires="p14">
            <p:contentPart p14:bwMode="auto" r:id="rId52">
              <p14:nvContentPartPr>
                <p14:cNvPr id="37" name="筆跡 36">
                  <a:extLst>
                    <a:ext uri="{FF2B5EF4-FFF2-40B4-BE49-F238E27FC236}">
                      <a16:creationId xmlns:a16="http://schemas.microsoft.com/office/drawing/2014/main" id="{7A6EAD13-F231-4E95-95C1-91C53E2181EA}"/>
                    </a:ext>
                  </a:extLst>
                </p14:cNvPr>
                <p14:cNvContentPartPr/>
                <p14:nvPr/>
              </p14:nvContentPartPr>
              <p14:xfrm>
                <a:off x="7363375" y="3941656"/>
                <a:ext cx="94680" cy="105480"/>
              </p14:xfrm>
            </p:contentPart>
          </mc:Choice>
          <mc:Fallback>
            <p:pic>
              <p:nvPicPr>
                <p:cNvPr id="37" name="筆跡 36">
                  <a:extLst>
                    <a:ext uri="{FF2B5EF4-FFF2-40B4-BE49-F238E27FC236}">
                      <a16:creationId xmlns:a16="http://schemas.microsoft.com/office/drawing/2014/main" id="{7A6EAD13-F231-4E95-95C1-91C53E2181EA}"/>
                    </a:ext>
                  </a:extLst>
                </p:cNvPr>
                <p:cNvPicPr/>
                <p:nvPr/>
              </p:nvPicPr>
              <p:blipFill>
                <a:blip r:embed="rId53"/>
                <a:stretch>
                  <a:fillRect/>
                </a:stretch>
              </p:blipFill>
              <p:spPr>
                <a:xfrm>
                  <a:off x="7354735" y="3932656"/>
                  <a:ext cx="1123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8" name="筆跡 37">
                  <a:extLst>
                    <a:ext uri="{FF2B5EF4-FFF2-40B4-BE49-F238E27FC236}">
                      <a16:creationId xmlns:a16="http://schemas.microsoft.com/office/drawing/2014/main" id="{15424572-E423-43CC-93EC-D8C58787CA98}"/>
                    </a:ext>
                  </a:extLst>
                </p14:cNvPr>
                <p14:cNvContentPartPr/>
                <p14:nvPr/>
              </p14:nvContentPartPr>
              <p14:xfrm>
                <a:off x="7416655" y="3874336"/>
                <a:ext cx="64080" cy="2520"/>
              </p14:xfrm>
            </p:contentPart>
          </mc:Choice>
          <mc:Fallback>
            <p:pic>
              <p:nvPicPr>
                <p:cNvPr id="38" name="筆跡 37">
                  <a:extLst>
                    <a:ext uri="{FF2B5EF4-FFF2-40B4-BE49-F238E27FC236}">
                      <a16:creationId xmlns:a16="http://schemas.microsoft.com/office/drawing/2014/main" id="{15424572-E423-43CC-93EC-D8C58787CA98}"/>
                    </a:ext>
                  </a:extLst>
                </p:cNvPr>
                <p:cNvPicPr/>
                <p:nvPr/>
              </p:nvPicPr>
              <p:blipFill>
                <a:blip r:embed="rId55"/>
                <a:stretch>
                  <a:fillRect/>
                </a:stretch>
              </p:blipFill>
              <p:spPr>
                <a:xfrm>
                  <a:off x="7408015" y="3865336"/>
                  <a:ext cx="8172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9" name="筆跡 38">
                  <a:extLst>
                    <a:ext uri="{FF2B5EF4-FFF2-40B4-BE49-F238E27FC236}">
                      <a16:creationId xmlns:a16="http://schemas.microsoft.com/office/drawing/2014/main" id="{7F5F2144-93BD-490E-816D-9106465A0FF3}"/>
                    </a:ext>
                  </a:extLst>
                </p14:cNvPr>
                <p14:cNvContentPartPr/>
                <p14:nvPr/>
              </p14:nvContentPartPr>
              <p14:xfrm>
                <a:off x="7560295" y="3916456"/>
                <a:ext cx="105120" cy="13320"/>
              </p14:xfrm>
            </p:contentPart>
          </mc:Choice>
          <mc:Fallback>
            <p:pic>
              <p:nvPicPr>
                <p:cNvPr id="39" name="筆跡 38">
                  <a:extLst>
                    <a:ext uri="{FF2B5EF4-FFF2-40B4-BE49-F238E27FC236}">
                      <a16:creationId xmlns:a16="http://schemas.microsoft.com/office/drawing/2014/main" id="{7F5F2144-93BD-490E-816D-9106465A0FF3}"/>
                    </a:ext>
                  </a:extLst>
                </p:cNvPr>
                <p:cNvPicPr/>
                <p:nvPr/>
              </p:nvPicPr>
              <p:blipFill>
                <a:blip r:embed="rId57"/>
                <a:stretch>
                  <a:fillRect/>
                </a:stretch>
              </p:blipFill>
              <p:spPr>
                <a:xfrm>
                  <a:off x="7551655" y="3907456"/>
                  <a:ext cx="1227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0" name="筆跡 39">
                  <a:extLst>
                    <a:ext uri="{FF2B5EF4-FFF2-40B4-BE49-F238E27FC236}">
                      <a16:creationId xmlns:a16="http://schemas.microsoft.com/office/drawing/2014/main" id="{A90CE4B9-DF3F-4F8E-8D55-25F4CC1E2244}"/>
                    </a:ext>
                  </a:extLst>
                </p14:cNvPr>
                <p14:cNvContentPartPr/>
                <p14:nvPr/>
              </p14:nvContentPartPr>
              <p14:xfrm>
                <a:off x="7545895" y="3998176"/>
                <a:ext cx="105120" cy="9000"/>
              </p14:xfrm>
            </p:contentPart>
          </mc:Choice>
          <mc:Fallback>
            <p:pic>
              <p:nvPicPr>
                <p:cNvPr id="40" name="筆跡 39">
                  <a:extLst>
                    <a:ext uri="{FF2B5EF4-FFF2-40B4-BE49-F238E27FC236}">
                      <a16:creationId xmlns:a16="http://schemas.microsoft.com/office/drawing/2014/main" id="{A90CE4B9-DF3F-4F8E-8D55-25F4CC1E2244}"/>
                    </a:ext>
                  </a:extLst>
                </p:cNvPr>
                <p:cNvPicPr/>
                <p:nvPr/>
              </p:nvPicPr>
              <p:blipFill>
                <a:blip r:embed="rId59"/>
                <a:stretch>
                  <a:fillRect/>
                </a:stretch>
              </p:blipFill>
              <p:spPr>
                <a:xfrm>
                  <a:off x="7537255" y="3989536"/>
                  <a:ext cx="12276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2" name="筆跡 41">
                  <a:extLst>
                    <a:ext uri="{FF2B5EF4-FFF2-40B4-BE49-F238E27FC236}">
                      <a16:creationId xmlns:a16="http://schemas.microsoft.com/office/drawing/2014/main" id="{1EFB337B-B18F-4230-88D4-B6C7515FE724}"/>
                    </a:ext>
                  </a:extLst>
                </p14:cNvPr>
                <p14:cNvContentPartPr/>
                <p14:nvPr/>
              </p14:nvContentPartPr>
              <p14:xfrm>
                <a:off x="7779895" y="3912136"/>
                <a:ext cx="6480" cy="138960"/>
              </p14:xfrm>
            </p:contentPart>
          </mc:Choice>
          <mc:Fallback>
            <p:pic>
              <p:nvPicPr>
                <p:cNvPr id="42" name="筆跡 41">
                  <a:extLst>
                    <a:ext uri="{FF2B5EF4-FFF2-40B4-BE49-F238E27FC236}">
                      <a16:creationId xmlns:a16="http://schemas.microsoft.com/office/drawing/2014/main" id="{1EFB337B-B18F-4230-88D4-B6C7515FE724}"/>
                    </a:ext>
                  </a:extLst>
                </p:cNvPr>
                <p:cNvPicPr/>
                <p:nvPr/>
              </p:nvPicPr>
              <p:blipFill>
                <a:blip r:embed="rId61"/>
                <a:stretch>
                  <a:fillRect/>
                </a:stretch>
              </p:blipFill>
              <p:spPr>
                <a:xfrm>
                  <a:off x="7770895" y="3903136"/>
                  <a:ext cx="24120" cy="156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2">
            <p14:nvContentPartPr>
              <p14:cNvPr id="43" name="筆跡 42">
                <a:extLst>
                  <a:ext uri="{FF2B5EF4-FFF2-40B4-BE49-F238E27FC236}">
                    <a16:creationId xmlns:a16="http://schemas.microsoft.com/office/drawing/2014/main" id="{005FEF8F-3719-427F-BE02-EE243702BC0D}"/>
                  </a:ext>
                </a:extLst>
              </p14:cNvPr>
              <p14:cNvContentPartPr/>
              <p14:nvPr/>
            </p14:nvContentPartPr>
            <p14:xfrm>
              <a:off x="7541935" y="3090976"/>
              <a:ext cx="92520" cy="138960"/>
            </p14:xfrm>
          </p:contentPart>
        </mc:Choice>
        <mc:Fallback>
          <p:pic>
            <p:nvPicPr>
              <p:cNvPr id="43" name="筆跡 42">
                <a:extLst>
                  <a:ext uri="{FF2B5EF4-FFF2-40B4-BE49-F238E27FC236}">
                    <a16:creationId xmlns:a16="http://schemas.microsoft.com/office/drawing/2014/main" id="{005FEF8F-3719-427F-BE02-EE243702BC0D}"/>
                  </a:ext>
                </a:extLst>
              </p:cNvPr>
              <p:cNvPicPr/>
              <p:nvPr/>
            </p:nvPicPr>
            <p:blipFill>
              <a:blip r:embed="rId63"/>
              <a:stretch>
                <a:fillRect/>
              </a:stretch>
            </p:blipFill>
            <p:spPr>
              <a:xfrm>
                <a:off x="7532935" y="3082336"/>
                <a:ext cx="110160" cy="156600"/>
              </a:xfrm>
              <a:prstGeom prst="rect">
                <a:avLst/>
              </a:prstGeom>
            </p:spPr>
          </p:pic>
        </mc:Fallback>
      </mc:AlternateContent>
      <p:grpSp>
        <p:nvGrpSpPr>
          <p:cNvPr id="50" name="群組 49">
            <a:extLst>
              <a:ext uri="{FF2B5EF4-FFF2-40B4-BE49-F238E27FC236}">
                <a16:creationId xmlns:a16="http://schemas.microsoft.com/office/drawing/2014/main" id="{69FE915F-BB84-4240-9827-0A3592CCC588}"/>
              </a:ext>
            </a:extLst>
          </p:cNvPr>
          <p:cNvGrpSpPr/>
          <p:nvPr/>
        </p:nvGrpSpPr>
        <p:grpSpPr>
          <a:xfrm>
            <a:off x="5942455" y="3985576"/>
            <a:ext cx="27000" cy="182880"/>
            <a:chOff x="5942455" y="3985576"/>
            <a:chExt cx="27000" cy="182880"/>
          </a:xfrm>
        </p:grpSpPr>
        <mc:AlternateContent xmlns:mc="http://schemas.openxmlformats.org/markup-compatibility/2006">
          <mc:Choice xmlns:p14="http://schemas.microsoft.com/office/powerpoint/2010/main" Requires="p14">
            <p:contentPart p14:bwMode="auto" r:id="rId64">
              <p14:nvContentPartPr>
                <p14:cNvPr id="45" name="筆跡 44">
                  <a:extLst>
                    <a:ext uri="{FF2B5EF4-FFF2-40B4-BE49-F238E27FC236}">
                      <a16:creationId xmlns:a16="http://schemas.microsoft.com/office/drawing/2014/main" id="{ACBBA6AD-8D8B-4845-9741-9C1C7CB8F5B6}"/>
                    </a:ext>
                  </a:extLst>
                </p14:cNvPr>
                <p14:cNvContentPartPr/>
                <p14:nvPr/>
              </p14:nvContentPartPr>
              <p14:xfrm>
                <a:off x="5966935" y="3985576"/>
                <a:ext cx="2520" cy="19080"/>
              </p14:xfrm>
            </p:contentPart>
          </mc:Choice>
          <mc:Fallback>
            <p:pic>
              <p:nvPicPr>
                <p:cNvPr id="45" name="筆跡 44">
                  <a:extLst>
                    <a:ext uri="{FF2B5EF4-FFF2-40B4-BE49-F238E27FC236}">
                      <a16:creationId xmlns:a16="http://schemas.microsoft.com/office/drawing/2014/main" id="{ACBBA6AD-8D8B-4845-9741-9C1C7CB8F5B6}"/>
                    </a:ext>
                  </a:extLst>
                </p:cNvPr>
                <p:cNvPicPr/>
                <p:nvPr/>
              </p:nvPicPr>
              <p:blipFill>
                <a:blip r:embed="rId65"/>
                <a:stretch>
                  <a:fillRect/>
                </a:stretch>
              </p:blipFill>
              <p:spPr>
                <a:xfrm>
                  <a:off x="5957935" y="3976936"/>
                  <a:ext cx="201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6" name="筆跡 45">
                  <a:extLst>
                    <a:ext uri="{FF2B5EF4-FFF2-40B4-BE49-F238E27FC236}">
                      <a16:creationId xmlns:a16="http://schemas.microsoft.com/office/drawing/2014/main" id="{69F906C3-5E6C-46F6-A1FF-E1F9D36C6AE2}"/>
                    </a:ext>
                  </a:extLst>
                </p14:cNvPr>
                <p14:cNvContentPartPr/>
                <p14:nvPr/>
              </p14:nvContentPartPr>
              <p14:xfrm>
                <a:off x="5942455" y="3985576"/>
                <a:ext cx="24840" cy="182880"/>
              </p14:xfrm>
            </p:contentPart>
          </mc:Choice>
          <mc:Fallback>
            <p:pic>
              <p:nvPicPr>
                <p:cNvPr id="46" name="筆跡 45">
                  <a:extLst>
                    <a:ext uri="{FF2B5EF4-FFF2-40B4-BE49-F238E27FC236}">
                      <a16:creationId xmlns:a16="http://schemas.microsoft.com/office/drawing/2014/main" id="{69F906C3-5E6C-46F6-A1FF-E1F9D36C6AE2}"/>
                    </a:ext>
                  </a:extLst>
                </p:cNvPr>
                <p:cNvPicPr/>
                <p:nvPr/>
              </p:nvPicPr>
              <p:blipFill>
                <a:blip r:embed="rId67"/>
                <a:stretch>
                  <a:fillRect/>
                </a:stretch>
              </p:blipFill>
              <p:spPr>
                <a:xfrm>
                  <a:off x="5933455" y="3976936"/>
                  <a:ext cx="42480" cy="200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8">
            <p14:nvContentPartPr>
              <p14:cNvPr id="47" name="筆跡 46">
                <a:extLst>
                  <a:ext uri="{FF2B5EF4-FFF2-40B4-BE49-F238E27FC236}">
                    <a16:creationId xmlns:a16="http://schemas.microsoft.com/office/drawing/2014/main" id="{E486A7E2-D38D-48D2-8430-3D92B7665F0C}"/>
                  </a:ext>
                </a:extLst>
              </p14:cNvPr>
              <p14:cNvContentPartPr/>
              <p14:nvPr/>
            </p14:nvContentPartPr>
            <p14:xfrm>
              <a:off x="5940295" y="4279696"/>
              <a:ext cx="360" cy="29880"/>
            </p14:xfrm>
          </p:contentPart>
        </mc:Choice>
        <mc:Fallback>
          <p:pic>
            <p:nvPicPr>
              <p:cNvPr id="47" name="筆跡 46">
                <a:extLst>
                  <a:ext uri="{FF2B5EF4-FFF2-40B4-BE49-F238E27FC236}">
                    <a16:creationId xmlns:a16="http://schemas.microsoft.com/office/drawing/2014/main" id="{E486A7E2-D38D-48D2-8430-3D92B7665F0C}"/>
                  </a:ext>
                </a:extLst>
              </p:cNvPr>
              <p:cNvPicPr/>
              <p:nvPr/>
            </p:nvPicPr>
            <p:blipFill>
              <a:blip r:embed="rId69"/>
              <a:stretch>
                <a:fillRect/>
              </a:stretch>
            </p:blipFill>
            <p:spPr>
              <a:xfrm>
                <a:off x="5931295" y="4270696"/>
                <a:ext cx="180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8" name="筆跡 47">
                <a:extLst>
                  <a:ext uri="{FF2B5EF4-FFF2-40B4-BE49-F238E27FC236}">
                    <a16:creationId xmlns:a16="http://schemas.microsoft.com/office/drawing/2014/main" id="{4AABEB7F-1BAD-4533-A63E-B0BC1377CB58}"/>
                  </a:ext>
                </a:extLst>
              </p14:cNvPr>
              <p14:cNvContentPartPr/>
              <p14:nvPr/>
            </p14:nvContentPartPr>
            <p14:xfrm>
              <a:off x="5938135" y="4445296"/>
              <a:ext cx="360" cy="23400"/>
            </p14:xfrm>
          </p:contentPart>
        </mc:Choice>
        <mc:Fallback>
          <p:pic>
            <p:nvPicPr>
              <p:cNvPr id="48" name="筆跡 47">
                <a:extLst>
                  <a:ext uri="{FF2B5EF4-FFF2-40B4-BE49-F238E27FC236}">
                    <a16:creationId xmlns:a16="http://schemas.microsoft.com/office/drawing/2014/main" id="{4AABEB7F-1BAD-4533-A63E-B0BC1377CB58}"/>
                  </a:ext>
                </a:extLst>
              </p:cNvPr>
              <p:cNvPicPr/>
              <p:nvPr/>
            </p:nvPicPr>
            <p:blipFill>
              <a:blip r:embed="rId71"/>
              <a:stretch>
                <a:fillRect/>
              </a:stretch>
            </p:blipFill>
            <p:spPr>
              <a:xfrm>
                <a:off x="5929495" y="4436656"/>
                <a:ext cx="1800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9" name="筆跡 48">
                <a:extLst>
                  <a:ext uri="{FF2B5EF4-FFF2-40B4-BE49-F238E27FC236}">
                    <a16:creationId xmlns:a16="http://schemas.microsoft.com/office/drawing/2014/main" id="{A34B4B98-5697-4552-BFA8-922E4403971D}"/>
                  </a:ext>
                </a:extLst>
              </p14:cNvPr>
              <p14:cNvContentPartPr/>
              <p14:nvPr/>
            </p14:nvContentPartPr>
            <p14:xfrm>
              <a:off x="5942455" y="4598656"/>
              <a:ext cx="360" cy="23400"/>
            </p14:xfrm>
          </p:contentPart>
        </mc:Choice>
        <mc:Fallback>
          <p:pic>
            <p:nvPicPr>
              <p:cNvPr id="49" name="筆跡 48">
                <a:extLst>
                  <a:ext uri="{FF2B5EF4-FFF2-40B4-BE49-F238E27FC236}">
                    <a16:creationId xmlns:a16="http://schemas.microsoft.com/office/drawing/2014/main" id="{A34B4B98-5697-4552-BFA8-922E4403971D}"/>
                  </a:ext>
                </a:extLst>
              </p:cNvPr>
              <p:cNvPicPr/>
              <p:nvPr/>
            </p:nvPicPr>
            <p:blipFill>
              <a:blip r:embed="rId73"/>
              <a:stretch>
                <a:fillRect/>
              </a:stretch>
            </p:blipFill>
            <p:spPr>
              <a:xfrm>
                <a:off x="5933455" y="4590016"/>
                <a:ext cx="18000" cy="41040"/>
              </a:xfrm>
              <a:prstGeom prst="rect">
                <a:avLst/>
              </a:prstGeom>
            </p:spPr>
          </p:pic>
        </mc:Fallback>
      </mc:AlternateContent>
      <p:grpSp>
        <p:nvGrpSpPr>
          <p:cNvPr id="58" name="群組 57">
            <a:extLst>
              <a:ext uri="{FF2B5EF4-FFF2-40B4-BE49-F238E27FC236}">
                <a16:creationId xmlns:a16="http://schemas.microsoft.com/office/drawing/2014/main" id="{7CD7C3B6-6A58-4479-B80F-367FA28201BC}"/>
              </a:ext>
            </a:extLst>
          </p:cNvPr>
          <p:cNvGrpSpPr/>
          <p:nvPr/>
        </p:nvGrpSpPr>
        <p:grpSpPr>
          <a:xfrm>
            <a:off x="5240815" y="4993576"/>
            <a:ext cx="867960" cy="128520"/>
            <a:chOff x="5240815" y="4993576"/>
            <a:chExt cx="867960" cy="128520"/>
          </a:xfrm>
        </p:grpSpPr>
        <mc:AlternateContent xmlns:mc="http://schemas.openxmlformats.org/markup-compatibility/2006">
          <mc:Choice xmlns:p14="http://schemas.microsoft.com/office/powerpoint/2010/main" Requires="p14">
            <p:contentPart p14:bwMode="auto" r:id="rId74">
              <p14:nvContentPartPr>
                <p14:cNvPr id="51" name="筆跡 50">
                  <a:extLst>
                    <a:ext uri="{FF2B5EF4-FFF2-40B4-BE49-F238E27FC236}">
                      <a16:creationId xmlns:a16="http://schemas.microsoft.com/office/drawing/2014/main" id="{03865C1A-BD89-4931-99B2-CCEC831A1637}"/>
                    </a:ext>
                  </a:extLst>
                </p14:cNvPr>
                <p14:cNvContentPartPr/>
                <p14:nvPr/>
              </p14:nvContentPartPr>
              <p14:xfrm>
                <a:off x="5240815" y="4993576"/>
                <a:ext cx="166320" cy="12960"/>
              </p14:xfrm>
            </p:contentPart>
          </mc:Choice>
          <mc:Fallback>
            <p:pic>
              <p:nvPicPr>
                <p:cNvPr id="51" name="筆跡 50">
                  <a:extLst>
                    <a:ext uri="{FF2B5EF4-FFF2-40B4-BE49-F238E27FC236}">
                      <a16:creationId xmlns:a16="http://schemas.microsoft.com/office/drawing/2014/main" id="{03865C1A-BD89-4931-99B2-CCEC831A1637}"/>
                    </a:ext>
                  </a:extLst>
                </p:cNvPr>
                <p:cNvPicPr/>
                <p:nvPr/>
              </p:nvPicPr>
              <p:blipFill>
                <a:blip r:embed="rId75"/>
                <a:stretch>
                  <a:fillRect/>
                </a:stretch>
              </p:blipFill>
              <p:spPr>
                <a:xfrm>
                  <a:off x="5232175" y="4984576"/>
                  <a:ext cx="1839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2" name="筆跡 51">
                  <a:extLst>
                    <a:ext uri="{FF2B5EF4-FFF2-40B4-BE49-F238E27FC236}">
                      <a16:creationId xmlns:a16="http://schemas.microsoft.com/office/drawing/2014/main" id="{D990D18A-9C72-4ED9-AA72-DFA4346694FA}"/>
                    </a:ext>
                  </a:extLst>
                </p14:cNvPr>
                <p14:cNvContentPartPr/>
                <p14:nvPr/>
              </p14:nvContentPartPr>
              <p14:xfrm>
                <a:off x="5251255" y="5092216"/>
                <a:ext cx="125280" cy="7560"/>
              </p14:xfrm>
            </p:contentPart>
          </mc:Choice>
          <mc:Fallback>
            <p:pic>
              <p:nvPicPr>
                <p:cNvPr id="52" name="筆跡 51">
                  <a:extLst>
                    <a:ext uri="{FF2B5EF4-FFF2-40B4-BE49-F238E27FC236}">
                      <a16:creationId xmlns:a16="http://schemas.microsoft.com/office/drawing/2014/main" id="{D990D18A-9C72-4ED9-AA72-DFA4346694FA}"/>
                    </a:ext>
                  </a:extLst>
                </p:cNvPr>
                <p:cNvPicPr/>
                <p:nvPr/>
              </p:nvPicPr>
              <p:blipFill>
                <a:blip r:embed="rId77"/>
                <a:stretch>
                  <a:fillRect/>
                </a:stretch>
              </p:blipFill>
              <p:spPr>
                <a:xfrm>
                  <a:off x="5242255" y="5083216"/>
                  <a:ext cx="14292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3" name="筆跡 52">
                  <a:extLst>
                    <a:ext uri="{FF2B5EF4-FFF2-40B4-BE49-F238E27FC236}">
                      <a16:creationId xmlns:a16="http://schemas.microsoft.com/office/drawing/2014/main" id="{9816C466-700D-46D4-AE0B-BB1FF2274B3C}"/>
                    </a:ext>
                  </a:extLst>
                </p14:cNvPr>
                <p14:cNvContentPartPr/>
                <p14:nvPr/>
              </p14:nvContentPartPr>
              <p14:xfrm>
                <a:off x="5542495" y="5056216"/>
                <a:ext cx="566280" cy="65880"/>
              </p14:xfrm>
            </p:contentPart>
          </mc:Choice>
          <mc:Fallback>
            <p:pic>
              <p:nvPicPr>
                <p:cNvPr id="53" name="筆跡 52">
                  <a:extLst>
                    <a:ext uri="{FF2B5EF4-FFF2-40B4-BE49-F238E27FC236}">
                      <a16:creationId xmlns:a16="http://schemas.microsoft.com/office/drawing/2014/main" id="{9816C466-700D-46D4-AE0B-BB1FF2274B3C}"/>
                    </a:ext>
                  </a:extLst>
                </p:cNvPr>
                <p:cNvPicPr/>
                <p:nvPr/>
              </p:nvPicPr>
              <p:blipFill>
                <a:blip r:embed="rId79"/>
                <a:stretch>
                  <a:fillRect/>
                </a:stretch>
              </p:blipFill>
              <p:spPr>
                <a:xfrm>
                  <a:off x="5533495" y="5047576"/>
                  <a:ext cx="583920" cy="83520"/>
                </a:xfrm>
                <a:prstGeom prst="rect">
                  <a:avLst/>
                </a:prstGeom>
              </p:spPr>
            </p:pic>
          </mc:Fallback>
        </mc:AlternateContent>
      </p:grpSp>
      <p:grpSp>
        <p:nvGrpSpPr>
          <p:cNvPr id="57" name="群組 56">
            <a:extLst>
              <a:ext uri="{FF2B5EF4-FFF2-40B4-BE49-F238E27FC236}">
                <a16:creationId xmlns:a16="http://schemas.microsoft.com/office/drawing/2014/main" id="{BB22FCDB-7892-445B-A7D0-8495791595AF}"/>
              </a:ext>
            </a:extLst>
          </p:cNvPr>
          <p:cNvGrpSpPr/>
          <p:nvPr/>
        </p:nvGrpSpPr>
        <p:grpSpPr>
          <a:xfrm>
            <a:off x="5533855" y="5249536"/>
            <a:ext cx="443520" cy="218880"/>
            <a:chOff x="5533855" y="5249536"/>
            <a:chExt cx="443520" cy="218880"/>
          </a:xfrm>
        </p:grpSpPr>
        <mc:AlternateContent xmlns:mc="http://schemas.openxmlformats.org/markup-compatibility/2006">
          <mc:Choice xmlns:p14="http://schemas.microsoft.com/office/powerpoint/2010/main" Requires="p14">
            <p:contentPart p14:bwMode="auto" r:id="rId80">
              <p14:nvContentPartPr>
                <p14:cNvPr id="54" name="筆跡 53">
                  <a:extLst>
                    <a:ext uri="{FF2B5EF4-FFF2-40B4-BE49-F238E27FC236}">
                      <a16:creationId xmlns:a16="http://schemas.microsoft.com/office/drawing/2014/main" id="{425E243B-74EA-491A-9A85-98F2BC8D414B}"/>
                    </a:ext>
                  </a:extLst>
                </p14:cNvPr>
                <p14:cNvContentPartPr/>
                <p14:nvPr/>
              </p14:nvContentPartPr>
              <p14:xfrm>
                <a:off x="5533855" y="5249536"/>
                <a:ext cx="117720" cy="195480"/>
              </p14:xfrm>
            </p:contentPart>
          </mc:Choice>
          <mc:Fallback>
            <p:pic>
              <p:nvPicPr>
                <p:cNvPr id="54" name="筆跡 53">
                  <a:extLst>
                    <a:ext uri="{FF2B5EF4-FFF2-40B4-BE49-F238E27FC236}">
                      <a16:creationId xmlns:a16="http://schemas.microsoft.com/office/drawing/2014/main" id="{425E243B-74EA-491A-9A85-98F2BC8D414B}"/>
                    </a:ext>
                  </a:extLst>
                </p:cNvPr>
                <p:cNvPicPr/>
                <p:nvPr/>
              </p:nvPicPr>
              <p:blipFill>
                <a:blip r:embed="rId81"/>
                <a:stretch>
                  <a:fillRect/>
                </a:stretch>
              </p:blipFill>
              <p:spPr>
                <a:xfrm>
                  <a:off x="5525215" y="5240896"/>
                  <a:ext cx="13536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5" name="筆跡 54">
                  <a:extLst>
                    <a:ext uri="{FF2B5EF4-FFF2-40B4-BE49-F238E27FC236}">
                      <a16:creationId xmlns:a16="http://schemas.microsoft.com/office/drawing/2014/main" id="{DF2092A0-C2FD-4202-8120-F48642EB5075}"/>
                    </a:ext>
                  </a:extLst>
                </p14:cNvPr>
                <p14:cNvContentPartPr/>
                <p14:nvPr/>
              </p14:nvContentPartPr>
              <p14:xfrm>
                <a:off x="5714575" y="5337736"/>
                <a:ext cx="141840" cy="10800"/>
              </p14:xfrm>
            </p:contentPart>
          </mc:Choice>
          <mc:Fallback>
            <p:pic>
              <p:nvPicPr>
                <p:cNvPr id="55" name="筆跡 54">
                  <a:extLst>
                    <a:ext uri="{FF2B5EF4-FFF2-40B4-BE49-F238E27FC236}">
                      <a16:creationId xmlns:a16="http://schemas.microsoft.com/office/drawing/2014/main" id="{DF2092A0-C2FD-4202-8120-F48642EB5075}"/>
                    </a:ext>
                  </a:extLst>
                </p:cNvPr>
                <p:cNvPicPr/>
                <p:nvPr/>
              </p:nvPicPr>
              <p:blipFill>
                <a:blip r:embed="rId83"/>
                <a:stretch>
                  <a:fillRect/>
                </a:stretch>
              </p:blipFill>
              <p:spPr>
                <a:xfrm>
                  <a:off x="5705935" y="5329096"/>
                  <a:ext cx="15948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6" name="筆跡 55">
                  <a:extLst>
                    <a:ext uri="{FF2B5EF4-FFF2-40B4-BE49-F238E27FC236}">
                      <a16:creationId xmlns:a16="http://schemas.microsoft.com/office/drawing/2014/main" id="{CE380513-7994-4C8C-84F6-76CAAA963A51}"/>
                    </a:ext>
                  </a:extLst>
                </p14:cNvPr>
                <p14:cNvContentPartPr/>
                <p14:nvPr/>
              </p14:nvContentPartPr>
              <p14:xfrm>
                <a:off x="5966935" y="5260336"/>
                <a:ext cx="10440" cy="208080"/>
              </p14:xfrm>
            </p:contentPart>
          </mc:Choice>
          <mc:Fallback>
            <p:pic>
              <p:nvPicPr>
                <p:cNvPr id="56" name="筆跡 55">
                  <a:extLst>
                    <a:ext uri="{FF2B5EF4-FFF2-40B4-BE49-F238E27FC236}">
                      <a16:creationId xmlns:a16="http://schemas.microsoft.com/office/drawing/2014/main" id="{CE380513-7994-4C8C-84F6-76CAAA963A51}"/>
                    </a:ext>
                  </a:extLst>
                </p:cNvPr>
                <p:cNvPicPr/>
                <p:nvPr/>
              </p:nvPicPr>
              <p:blipFill>
                <a:blip r:embed="rId85"/>
                <a:stretch>
                  <a:fillRect/>
                </a:stretch>
              </p:blipFill>
              <p:spPr>
                <a:xfrm>
                  <a:off x="5957935" y="5251336"/>
                  <a:ext cx="28080" cy="225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
            <p14:nvContentPartPr>
              <p14:cNvPr id="59" name="筆跡 58">
                <a:extLst>
                  <a:ext uri="{FF2B5EF4-FFF2-40B4-BE49-F238E27FC236}">
                    <a16:creationId xmlns:a16="http://schemas.microsoft.com/office/drawing/2014/main" id="{ABAFAD66-71A0-4BC4-840B-464DE0C191E4}"/>
                  </a:ext>
                </a:extLst>
              </p14:cNvPr>
              <p14:cNvContentPartPr/>
              <p14:nvPr/>
            </p14:nvContentPartPr>
            <p14:xfrm>
              <a:off x="5849935" y="4760296"/>
              <a:ext cx="8640" cy="185040"/>
            </p14:xfrm>
          </p:contentPart>
        </mc:Choice>
        <mc:Fallback>
          <p:pic>
            <p:nvPicPr>
              <p:cNvPr id="59" name="筆跡 58">
                <a:extLst>
                  <a:ext uri="{FF2B5EF4-FFF2-40B4-BE49-F238E27FC236}">
                    <a16:creationId xmlns:a16="http://schemas.microsoft.com/office/drawing/2014/main" id="{ABAFAD66-71A0-4BC4-840B-464DE0C191E4}"/>
                  </a:ext>
                </a:extLst>
              </p:cNvPr>
              <p:cNvPicPr/>
              <p:nvPr/>
            </p:nvPicPr>
            <p:blipFill>
              <a:blip r:embed="rId87"/>
              <a:stretch>
                <a:fillRect/>
              </a:stretch>
            </p:blipFill>
            <p:spPr>
              <a:xfrm>
                <a:off x="5841295" y="4751656"/>
                <a:ext cx="2628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0" name="筆跡 59">
                <a:extLst>
                  <a:ext uri="{FF2B5EF4-FFF2-40B4-BE49-F238E27FC236}">
                    <a16:creationId xmlns:a16="http://schemas.microsoft.com/office/drawing/2014/main" id="{79C0C245-D598-4957-B744-479BDD2F48C8}"/>
                  </a:ext>
                </a:extLst>
              </p14:cNvPr>
              <p14:cNvContentPartPr/>
              <p14:nvPr/>
            </p14:nvContentPartPr>
            <p14:xfrm>
              <a:off x="6292735" y="4678576"/>
              <a:ext cx="166320" cy="825480"/>
            </p14:xfrm>
          </p:contentPart>
        </mc:Choice>
        <mc:Fallback>
          <p:pic>
            <p:nvPicPr>
              <p:cNvPr id="60" name="筆跡 59">
                <a:extLst>
                  <a:ext uri="{FF2B5EF4-FFF2-40B4-BE49-F238E27FC236}">
                    <a16:creationId xmlns:a16="http://schemas.microsoft.com/office/drawing/2014/main" id="{79C0C245-D598-4957-B744-479BDD2F48C8}"/>
                  </a:ext>
                </a:extLst>
              </p:cNvPr>
              <p:cNvPicPr/>
              <p:nvPr/>
            </p:nvPicPr>
            <p:blipFill>
              <a:blip r:embed="rId89"/>
              <a:stretch>
                <a:fillRect/>
              </a:stretch>
            </p:blipFill>
            <p:spPr>
              <a:xfrm>
                <a:off x="6284095" y="4669576"/>
                <a:ext cx="183960" cy="843120"/>
              </a:xfrm>
              <a:prstGeom prst="rect">
                <a:avLst/>
              </a:prstGeom>
            </p:spPr>
          </p:pic>
        </mc:Fallback>
      </mc:AlternateContent>
      <p:grpSp>
        <p:nvGrpSpPr>
          <p:cNvPr id="9228" name="群組 9227">
            <a:extLst>
              <a:ext uri="{FF2B5EF4-FFF2-40B4-BE49-F238E27FC236}">
                <a16:creationId xmlns:a16="http://schemas.microsoft.com/office/drawing/2014/main" id="{CB363B12-FAB0-42DD-A876-BCBC04F2E20E}"/>
              </a:ext>
            </a:extLst>
          </p:cNvPr>
          <p:cNvGrpSpPr/>
          <p:nvPr/>
        </p:nvGrpSpPr>
        <p:grpSpPr>
          <a:xfrm>
            <a:off x="6538975" y="4668136"/>
            <a:ext cx="991080" cy="911880"/>
            <a:chOff x="6538975" y="4668136"/>
            <a:chExt cx="991080" cy="911880"/>
          </a:xfrm>
        </p:grpSpPr>
        <mc:AlternateContent xmlns:mc="http://schemas.openxmlformats.org/markup-compatibility/2006">
          <mc:Choice xmlns:p14="http://schemas.microsoft.com/office/powerpoint/2010/main" Requires="p14">
            <p:contentPart p14:bwMode="auto" r:id="rId90">
              <p14:nvContentPartPr>
                <p14:cNvPr id="61" name="筆跡 60">
                  <a:extLst>
                    <a:ext uri="{FF2B5EF4-FFF2-40B4-BE49-F238E27FC236}">
                      <a16:creationId xmlns:a16="http://schemas.microsoft.com/office/drawing/2014/main" id="{9A005B08-B84B-4E27-840C-6A23B6DFE4C5}"/>
                    </a:ext>
                  </a:extLst>
                </p14:cNvPr>
                <p14:cNvContentPartPr/>
                <p14:nvPr/>
              </p14:nvContentPartPr>
              <p14:xfrm>
                <a:off x="6577855" y="4901056"/>
                <a:ext cx="408600" cy="29880"/>
              </p14:xfrm>
            </p:contentPart>
          </mc:Choice>
          <mc:Fallback>
            <p:pic>
              <p:nvPicPr>
                <p:cNvPr id="61" name="筆跡 60">
                  <a:extLst>
                    <a:ext uri="{FF2B5EF4-FFF2-40B4-BE49-F238E27FC236}">
                      <a16:creationId xmlns:a16="http://schemas.microsoft.com/office/drawing/2014/main" id="{9A005B08-B84B-4E27-840C-6A23B6DFE4C5}"/>
                    </a:ext>
                  </a:extLst>
                </p:cNvPr>
                <p:cNvPicPr/>
                <p:nvPr/>
              </p:nvPicPr>
              <p:blipFill>
                <a:blip r:embed="rId91"/>
                <a:stretch>
                  <a:fillRect/>
                </a:stretch>
              </p:blipFill>
              <p:spPr>
                <a:xfrm>
                  <a:off x="6569215" y="4892416"/>
                  <a:ext cx="42624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2" name="筆跡 61">
                  <a:extLst>
                    <a:ext uri="{FF2B5EF4-FFF2-40B4-BE49-F238E27FC236}">
                      <a16:creationId xmlns:a16="http://schemas.microsoft.com/office/drawing/2014/main" id="{141E5E56-3098-4229-9202-0D36803FA4DE}"/>
                    </a:ext>
                  </a:extLst>
                </p14:cNvPr>
                <p14:cNvContentPartPr/>
                <p14:nvPr/>
              </p14:nvContentPartPr>
              <p14:xfrm>
                <a:off x="6567775" y="4968376"/>
                <a:ext cx="322200" cy="351000"/>
              </p14:xfrm>
            </p:contentPart>
          </mc:Choice>
          <mc:Fallback>
            <p:pic>
              <p:nvPicPr>
                <p:cNvPr id="62" name="筆跡 61">
                  <a:extLst>
                    <a:ext uri="{FF2B5EF4-FFF2-40B4-BE49-F238E27FC236}">
                      <a16:creationId xmlns:a16="http://schemas.microsoft.com/office/drawing/2014/main" id="{141E5E56-3098-4229-9202-0D36803FA4DE}"/>
                    </a:ext>
                  </a:extLst>
                </p:cNvPr>
                <p:cNvPicPr/>
                <p:nvPr/>
              </p:nvPicPr>
              <p:blipFill>
                <a:blip r:embed="rId93"/>
                <a:stretch>
                  <a:fillRect/>
                </a:stretch>
              </p:blipFill>
              <p:spPr>
                <a:xfrm>
                  <a:off x="6558775" y="4959376"/>
                  <a:ext cx="339840" cy="368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3" name="筆跡 62">
                  <a:extLst>
                    <a:ext uri="{FF2B5EF4-FFF2-40B4-BE49-F238E27FC236}">
                      <a16:creationId xmlns:a16="http://schemas.microsoft.com/office/drawing/2014/main" id="{08CB8CBB-AB84-4668-AD14-BBFDC462FDD3}"/>
                    </a:ext>
                  </a:extLst>
                </p14:cNvPr>
                <p14:cNvContentPartPr/>
                <p14:nvPr/>
              </p14:nvContentPartPr>
              <p14:xfrm>
                <a:off x="7094815" y="4980976"/>
                <a:ext cx="236160" cy="241920"/>
              </p14:xfrm>
            </p:contentPart>
          </mc:Choice>
          <mc:Fallback>
            <p:pic>
              <p:nvPicPr>
                <p:cNvPr id="63" name="筆跡 62">
                  <a:extLst>
                    <a:ext uri="{FF2B5EF4-FFF2-40B4-BE49-F238E27FC236}">
                      <a16:creationId xmlns:a16="http://schemas.microsoft.com/office/drawing/2014/main" id="{08CB8CBB-AB84-4668-AD14-BBFDC462FDD3}"/>
                    </a:ext>
                  </a:extLst>
                </p:cNvPr>
                <p:cNvPicPr/>
                <p:nvPr/>
              </p:nvPicPr>
              <p:blipFill>
                <a:blip r:embed="rId95"/>
                <a:stretch>
                  <a:fillRect/>
                </a:stretch>
              </p:blipFill>
              <p:spPr>
                <a:xfrm>
                  <a:off x="7085815" y="4971976"/>
                  <a:ext cx="25380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9216" name="筆跡 9215">
                  <a:extLst>
                    <a:ext uri="{FF2B5EF4-FFF2-40B4-BE49-F238E27FC236}">
                      <a16:creationId xmlns:a16="http://schemas.microsoft.com/office/drawing/2014/main" id="{6CD489A1-C065-4D16-B7F7-19F88B755A32}"/>
                    </a:ext>
                  </a:extLst>
                </p14:cNvPr>
                <p14:cNvContentPartPr/>
                <p14:nvPr/>
              </p14:nvContentPartPr>
              <p14:xfrm>
                <a:off x="7154215" y="4999696"/>
                <a:ext cx="150120" cy="176760"/>
              </p14:xfrm>
            </p:contentPart>
          </mc:Choice>
          <mc:Fallback>
            <p:pic>
              <p:nvPicPr>
                <p:cNvPr id="9216" name="筆跡 9215">
                  <a:extLst>
                    <a:ext uri="{FF2B5EF4-FFF2-40B4-BE49-F238E27FC236}">
                      <a16:creationId xmlns:a16="http://schemas.microsoft.com/office/drawing/2014/main" id="{6CD489A1-C065-4D16-B7F7-19F88B755A32}"/>
                    </a:ext>
                  </a:extLst>
                </p:cNvPr>
                <p:cNvPicPr/>
                <p:nvPr/>
              </p:nvPicPr>
              <p:blipFill>
                <a:blip r:embed="rId97"/>
                <a:stretch>
                  <a:fillRect/>
                </a:stretch>
              </p:blipFill>
              <p:spPr>
                <a:xfrm>
                  <a:off x="7145575" y="4991056"/>
                  <a:ext cx="16776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217" name="筆跡 9216">
                  <a:extLst>
                    <a:ext uri="{FF2B5EF4-FFF2-40B4-BE49-F238E27FC236}">
                      <a16:creationId xmlns:a16="http://schemas.microsoft.com/office/drawing/2014/main" id="{B02BBEDF-A64C-4A47-A3F7-970910696D51}"/>
                    </a:ext>
                  </a:extLst>
                </p14:cNvPr>
                <p14:cNvContentPartPr/>
                <p14:nvPr/>
              </p14:nvContentPartPr>
              <p14:xfrm>
                <a:off x="7310095" y="5209936"/>
                <a:ext cx="109080" cy="103320"/>
              </p14:xfrm>
            </p:contentPart>
          </mc:Choice>
          <mc:Fallback>
            <p:pic>
              <p:nvPicPr>
                <p:cNvPr id="9217" name="筆跡 9216">
                  <a:extLst>
                    <a:ext uri="{FF2B5EF4-FFF2-40B4-BE49-F238E27FC236}">
                      <a16:creationId xmlns:a16="http://schemas.microsoft.com/office/drawing/2014/main" id="{B02BBEDF-A64C-4A47-A3F7-970910696D51}"/>
                    </a:ext>
                  </a:extLst>
                </p:cNvPr>
                <p:cNvPicPr/>
                <p:nvPr/>
              </p:nvPicPr>
              <p:blipFill>
                <a:blip r:embed="rId99"/>
                <a:stretch>
                  <a:fillRect/>
                </a:stretch>
              </p:blipFill>
              <p:spPr>
                <a:xfrm>
                  <a:off x="7301455" y="5200936"/>
                  <a:ext cx="12672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218" name="筆跡 9217">
                  <a:extLst>
                    <a:ext uri="{FF2B5EF4-FFF2-40B4-BE49-F238E27FC236}">
                      <a16:creationId xmlns:a16="http://schemas.microsoft.com/office/drawing/2014/main" id="{8466D45A-4FF7-45F4-84B2-4AD4FD58BB8A}"/>
                    </a:ext>
                  </a:extLst>
                </p14:cNvPr>
                <p14:cNvContentPartPr/>
                <p14:nvPr/>
              </p14:nvContentPartPr>
              <p14:xfrm>
                <a:off x="7367695" y="5146936"/>
                <a:ext cx="33120" cy="13320"/>
              </p14:xfrm>
            </p:contentPart>
          </mc:Choice>
          <mc:Fallback>
            <p:pic>
              <p:nvPicPr>
                <p:cNvPr id="9218" name="筆跡 9217">
                  <a:extLst>
                    <a:ext uri="{FF2B5EF4-FFF2-40B4-BE49-F238E27FC236}">
                      <a16:creationId xmlns:a16="http://schemas.microsoft.com/office/drawing/2014/main" id="{8466D45A-4FF7-45F4-84B2-4AD4FD58BB8A}"/>
                    </a:ext>
                  </a:extLst>
                </p:cNvPr>
                <p:cNvPicPr/>
                <p:nvPr/>
              </p:nvPicPr>
              <p:blipFill>
                <a:blip r:embed="rId101"/>
                <a:stretch>
                  <a:fillRect/>
                </a:stretch>
              </p:blipFill>
              <p:spPr>
                <a:xfrm>
                  <a:off x="7358695" y="5137936"/>
                  <a:ext cx="507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220" name="筆跡 9219">
                  <a:extLst>
                    <a:ext uri="{FF2B5EF4-FFF2-40B4-BE49-F238E27FC236}">
                      <a16:creationId xmlns:a16="http://schemas.microsoft.com/office/drawing/2014/main" id="{E1B14E24-B8E4-4FB0-B05F-10477802F6EF}"/>
                    </a:ext>
                  </a:extLst>
                </p14:cNvPr>
                <p14:cNvContentPartPr/>
                <p14:nvPr/>
              </p14:nvContentPartPr>
              <p14:xfrm>
                <a:off x="7412695" y="4880176"/>
                <a:ext cx="117360" cy="75960"/>
              </p14:xfrm>
            </p:contentPart>
          </mc:Choice>
          <mc:Fallback>
            <p:pic>
              <p:nvPicPr>
                <p:cNvPr id="9220" name="筆跡 9219">
                  <a:extLst>
                    <a:ext uri="{FF2B5EF4-FFF2-40B4-BE49-F238E27FC236}">
                      <a16:creationId xmlns:a16="http://schemas.microsoft.com/office/drawing/2014/main" id="{E1B14E24-B8E4-4FB0-B05F-10477802F6EF}"/>
                    </a:ext>
                  </a:extLst>
                </p:cNvPr>
                <p:cNvPicPr/>
                <p:nvPr/>
              </p:nvPicPr>
              <p:blipFill>
                <a:blip r:embed="rId103"/>
                <a:stretch>
                  <a:fillRect/>
                </a:stretch>
              </p:blipFill>
              <p:spPr>
                <a:xfrm>
                  <a:off x="7403695" y="4871176"/>
                  <a:ext cx="1350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221" name="筆跡 9220">
                  <a:extLst>
                    <a:ext uri="{FF2B5EF4-FFF2-40B4-BE49-F238E27FC236}">
                      <a16:creationId xmlns:a16="http://schemas.microsoft.com/office/drawing/2014/main" id="{2FB2B808-BA6F-4927-B07D-1A15ACD7B389}"/>
                    </a:ext>
                  </a:extLst>
                </p14:cNvPr>
                <p14:cNvContentPartPr/>
                <p14:nvPr/>
              </p14:nvContentPartPr>
              <p14:xfrm>
                <a:off x="6538975" y="5455456"/>
                <a:ext cx="102960" cy="124560"/>
              </p14:xfrm>
            </p:contentPart>
          </mc:Choice>
          <mc:Fallback>
            <p:pic>
              <p:nvPicPr>
                <p:cNvPr id="9221" name="筆跡 9220">
                  <a:extLst>
                    <a:ext uri="{FF2B5EF4-FFF2-40B4-BE49-F238E27FC236}">
                      <a16:creationId xmlns:a16="http://schemas.microsoft.com/office/drawing/2014/main" id="{2FB2B808-BA6F-4927-B07D-1A15ACD7B389}"/>
                    </a:ext>
                  </a:extLst>
                </p:cNvPr>
                <p:cNvPicPr/>
                <p:nvPr/>
              </p:nvPicPr>
              <p:blipFill>
                <a:blip r:embed="rId105"/>
                <a:stretch>
                  <a:fillRect/>
                </a:stretch>
              </p:blipFill>
              <p:spPr>
                <a:xfrm>
                  <a:off x="6530335" y="5446816"/>
                  <a:ext cx="12060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222" name="筆跡 9221">
                  <a:extLst>
                    <a:ext uri="{FF2B5EF4-FFF2-40B4-BE49-F238E27FC236}">
                      <a16:creationId xmlns:a16="http://schemas.microsoft.com/office/drawing/2014/main" id="{8F9CFC46-D2CA-4AF9-A8B9-660E371EE709}"/>
                    </a:ext>
                  </a:extLst>
                </p14:cNvPr>
                <p14:cNvContentPartPr/>
                <p14:nvPr/>
              </p14:nvContentPartPr>
              <p14:xfrm>
                <a:off x="6596575" y="5377696"/>
                <a:ext cx="24840" cy="2520"/>
              </p14:xfrm>
            </p:contentPart>
          </mc:Choice>
          <mc:Fallback>
            <p:pic>
              <p:nvPicPr>
                <p:cNvPr id="9222" name="筆跡 9221">
                  <a:extLst>
                    <a:ext uri="{FF2B5EF4-FFF2-40B4-BE49-F238E27FC236}">
                      <a16:creationId xmlns:a16="http://schemas.microsoft.com/office/drawing/2014/main" id="{8F9CFC46-D2CA-4AF9-A8B9-660E371EE709}"/>
                    </a:ext>
                  </a:extLst>
                </p:cNvPr>
                <p:cNvPicPr/>
                <p:nvPr/>
              </p:nvPicPr>
              <p:blipFill>
                <a:blip r:embed="rId107"/>
                <a:stretch>
                  <a:fillRect/>
                </a:stretch>
              </p:blipFill>
              <p:spPr>
                <a:xfrm>
                  <a:off x="6587575" y="5368696"/>
                  <a:ext cx="4248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223" name="筆跡 9222">
                  <a:extLst>
                    <a:ext uri="{FF2B5EF4-FFF2-40B4-BE49-F238E27FC236}">
                      <a16:creationId xmlns:a16="http://schemas.microsoft.com/office/drawing/2014/main" id="{AF8F8218-93A7-444B-BB3F-476198C18336}"/>
                    </a:ext>
                  </a:extLst>
                </p14:cNvPr>
                <p14:cNvContentPartPr/>
                <p14:nvPr/>
              </p14:nvContentPartPr>
              <p14:xfrm>
                <a:off x="6731935" y="5419816"/>
                <a:ext cx="84600" cy="12240"/>
              </p14:xfrm>
            </p:contentPart>
          </mc:Choice>
          <mc:Fallback>
            <p:pic>
              <p:nvPicPr>
                <p:cNvPr id="9223" name="筆跡 9222">
                  <a:extLst>
                    <a:ext uri="{FF2B5EF4-FFF2-40B4-BE49-F238E27FC236}">
                      <a16:creationId xmlns:a16="http://schemas.microsoft.com/office/drawing/2014/main" id="{AF8F8218-93A7-444B-BB3F-476198C18336}"/>
                    </a:ext>
                  </a:extLst>
                </p:cNvPr>
                <p:cNvPicPr/>
                <p:nvPr/>
              </p:nvPicPr>
              <p:blipFill>
                <a:blip r:embed="rId109"/>
                <a:stretch>
                  <a:fillRect/>
                </a:stretch>
              </p:blipFill>
              <p:spPr>
                <a:xfrm>
                  <a:off x="6722935" y="5410816"/>
                  <a:ext cx="1022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224" name="筆跡 9223">
                  <a:extLst>
                    <a:ext uri="{FF2B5EF4-FFF2-40B4-BE49-F238E27FC236}">
                      <a16:creationId xmlns:a16="http://schemas.microsoft.com/office/drawing/2014/main" id="{F664F728-06D5-4BFC-8E78-B7C112903172}"/>
                    </a:ext>
                  </a:extLst>
                </p14:cNvPr>
                <p14:cNvContentPartPr/>
                <p14:nvPr/>
              </p14:nvContentPartPr>
              <p14:xfrm>
                <a:off x="6727615" y="5476336"/>
                <a:ext cx="70200" cy="7200"/>
              </p14:xfrm>
            </p:contentPart>
          </mc:Choice>
          <mc:Fallback>
            <p:pic>
              <p:nvPicPr>
                <p:cNvPr id="9224" name="筆跡 9223">
                  <a:extLst>
                    <a:ext uri="{FF2B5EF4-FFF2-40B4-BE49-F238E27FC236}">
                      <a16:creationId xmlns:a16="http://schemas.microsoft.com/office/drawing/2014/main" id="{F664F728-06D5-4BFC-8E78-B7C112903172}"/>
                    </a:ext>
                  </a:extLst>
                </p:cNvPr>
                <p:cNvPicPr/>
                <p:nvPr/>
              </p:nvPicPr>
              <p:blipFill>
                <a:blip r:embed="rId111"/>
                <a:stretch>
                  <a:fillRect/>
                </a:stretch>
              </p:blipFill>
              <p:spPr>
                <a:xfrm>
                  <a:off x="6718975" y="5467696"/>
                  <a:ext cx="8784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225" name="筆跡 9224">
                  <a:extLst>
                    <a:ext uri="{FF2B5EF4-FFF2-40B4-BE49-F238E27FC236}">
                      <a16:creationId xmlns:a16="http://schemas.microsoft.com/office/drawing/2014/main" id="{DC9C0607-230E-4FBF-B5B6-6A56DCDA4920}"/>
                    </a:ext>
                  </a:extLst>
                </p14:cNvPr>
                <p14:cNvContentPartPr/>
                <p14:nvPr/>
              </p14:nvContentPartPr>
              <p14:xfrm>
                <a:off x="6893935" y="5438536"/>
                <a:ext cx="2520" cy="134640"/>
              </p14:xfrm>
            </p:contentPart>
          </mc:Choice>
          <mc:Fallback>
            <p:pic>
              <p:nvPicPr>
                <p:cNvPr id="9225" name="筆跡 9224">
                  <a:extLst>
                    <a:ext uri="{FF2B5EF4-FFF2-40B4-BE49-F238E27FC236}">
                      <a16:creationId xmlns:a16="http://schemas.microsoft.com/office/drawing/2014/main" id="{DC9C0607-230E-4FBF-B5B6-6A56DCDA4920}"/>
                    </a:ext>
                  </a:extLst>
                </p:cNvPr>
                <p:cNvPicPr/>
                <p:nvPr/>
              </p:nvPicPr>
              <p:blipFill>
                <a:blip r:embed="rId113"/>
                <a:stretch>
                  <a:fillRect/>
                </a:stretch>
              </p:blipFill>
              <p:spPr>
                <a:xfrm>
                  <a:off x="6884935" y="5429896"/>
                  <a:ext cx="201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226" name="筆跡 9225">
                  <a:extLst>
                    <a:ext uri="{FF2B5EF4-FFF2-40B4-BE49-F238E27FC236}">
                      <a16:creationId xmlns:a16="http://schemas.microsoft.com/office/drawing/2014/main" id="{2A56A5A1-FF49-4AE6-9277-D2484F6F66AC}"/>
                    </a:ext>
                  </a:extLst>
                </p14:cNvPr>
                <p14:cNvContentPartPr/>
                <p14:nvPr/>
              </p14:nvContentPartPr>
              <p14:xfrm>
                <a:off x="6703135" y="4668136"/>
                <a:ext cx="92520" cy="132480"/>
              </p14:xfrm>
            </p:contentPart>
          </mc:Choice>
          <mc:Fallback>
            <p:pic>
              <p:nvPicPr>
                <p:cNvPr id="9226" name="筆跡 9225">
                  <a:extLst>
                    <a:ext uri="{FF2B5EF4-FFF2-40B4-BE49-F238E27FC236}">
                      <a16:creationId xmlns:a16="http://schemas.microsoft.com/office/drawing/2014/main" id="{2A56A5A1-FF49-4AE6-9277-D2484F6F66AC}"/>
                    </a:ext>
                  </a:extLst>
                </p:cNvPr>
                <p:cNvPicPr/>
                <p:nvPr/>
              </p:nvPicPr>
              <p:blipFill>
                <a:blip r:embed="rId115"/>
                <a:stretch>
                  <a:fillRect/>
                </a:stretch>
              </p:blipFill>
              <p:spPr>
                <a:xfrm>
                  <a:off x="6694135" y="4659136"/>
                  <a:ext cx="110160" cy="150120"/>
                </a:xfrm>
                <a:prstGeom prst="rect">
                  <a:avLst/>
                </a:prstGeom>
              </p:spPr>
            </p:pic>
          </mc:Fallback>
        </mc:AlternateContent>
      </p:grpSp>
      <p:grpSp>
        <p:nvGrpSpPr>
          <p:cNvPr id="9237" name="群組 9236">
            <a:extLst>
              <a:ext uri="{FF2B5EF4-FFF2-40B4-BE49-F238E27FC236}">
                <a16:creationId xmlns:a16="http://schemas.microsoft.com/office/drawing/2014/main" id="{2BE8B8FA-7BC5-463F-AC15-FC0F8847714C}"/>
              </a:ext>
            </a:extLst>
          </p:cNvPr>
          <p:cNvGrpSpPr/>
          <p:nvPr/>
        </p:nvGrpSpPr>
        <p:grpSpPr>
          <a:xfrm>
            <a:off x="7679095" y="4697296"/>
            <a:ext cx="1306800" cy="796320"/>
            <a:chOff x="7679095" y="4697296"/>
            <a:chExt cx="1306800" cy="796320"/>
          </a:xfrm>
        </p:grpSpPr>
        <mc:AlternateContent xmlns:mc="http://schemas.openxmlformats.org/markup-compatibility/2006">
          <mc:Choice xmlns:p14="http://schemas.microsoft.com/office/powerpoint/2010/main" Requires="p14">
            <p:contentPart p14:bwMode="auto" r:id="rId116">
              <p14:nvContentPartPr>
                <p14:cNvPr id="9229" name="筆跡 9228">
                  <a:extLst>
                    <a:ext uri="{FF2B5EF4-FFF2-40B4-BE49-F238E27FC236}">
                      <a16:creationId xmlns:a16="http://schemas.microsoft.com/office/drawing/2014/main" id="{E5B0F6AA-A087-498A-92F0-A334BDE988AC}"/>
                    </a:ext>
                  </a:extLst>
                </p14:cNvPr>
                <p14:cNvContentPartPr/>
                <p14:nvPr/>
              </p14:nvContentPartPr>
              <p14:xfrm>
                <a:off x="7679095" y="5157376"/>
                <a:ext cx="129600" cy="17280"/>
              </p14:xfrm>
            </p:contentPart>
          </mc:Choice>
          <mc:Fallback>
            <p:pic>
              <p:nvPicPr>
                <p:cNvPr id="9229" name="筆跡 9228">
                  <a:extLst>
                    <a:ext uri="{FF2B5EF4-FFF2-40B4-BE49-F238E27FC236}">
                      <a16:creationId xmlns:a16="http://schemas.microsoft.com/office/drawing/2014/main" id="{E5B0F6AA-A087-498A-92F0-A334BDE988AC}"/>
                    </a:ext>
                  </a:extLst>
                </p:cNvPr>
                <p:cNvPicPr/>
                <p:nvPr/>
              </p:nvPicPr>
              <p:blipFill>
                <a:blip r:embed="rId117"/>
                <a:stretch>
                  <a:fillRect/>
                </a:stretch>
              </p:blipFill>
              <p:spPr>
                <a:xfrm>
                  <a:off x="7670455" y="5148376"/>
                  <a:ext cx="14724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9230" name="筆跡 9229">
                  <a:extLst>
                    <a:ext uri="{FF2B5EF4-FFF2-40B4-BE49-F238E27FC236}">
                      <a16:creationId xmlns:a16="http://schemas.microsoft.com/office/drawing/2014/main" id="{53D23AAE-1730-4927-B32D-974615F26DA7}"/>
                    </a:ext>
                  </a:extLst>
                </p14:cNvPr>
                <p14:cNvContentPartPr/>
                <p14:nvPr/>
              </p14:nvContentPartPr>
              <p14:xfrm>
                <a:off x="7986895" y="5049376"/>
                <a:ext cx="250560" cy="268200"/>
              </p14:xfrm>
            </p:contentPart>
          </mc:Choice>
          <mc:Fallback>
            <p:pic>
              <p:nvPicPr>
                <p:cNvPr id="9230" name="筆跡 9229">
                  <a:extLst>
                    <a:ext uri="{FF2B5EF4-FFF2-40B4-BE49-F238E27FC236}">
                      <a16:creationId xmlns:a16="http://schemas.microsoft.com/office/drawing/2014/main" id="{53D23AAE-1730-4927-B32D-974615F26DA7}"/>
                    </a:ext>
                  </a:extLst>
                </p:cNvPr>
                <p:cNvPicPr/>
                <p:nvPr/>
              </p:nvPicPr>
              <p:blipFill>
                <a:blip r:embed="rId119"/>
                <a:stretch>
                  <a:fillRect/>
                </a:stretch>
              </p:blipFill>
              <p:spPr>
                <a:xfrm>
                  <a:off x="7977895" y="5040736"/>
                  <a:ext cx="26820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231" name="筆跡 9230">
                  <a:extLst>
                    <a:ext uri="{FF2B5EF4-FFF2-40B4-BE49-F238E27FC236}">
                      <a16:creationId xmlns:a16="http://schemas.microsoft.com/office/drawing/2014/main" id="{FB57FEF3-B315-40A9-8A44-2E33170C5DC3}"/>
                    </a:ext>
                  </a:extLst>
                </p14:cNvPr>
                <p14:cNvContentPartPr/>
                <p14:nvPr/>
              </p14:nvContentPartPr>
              <p14:xfrm>
                <a:off x="8376415" y="5050096"/>
                <a:ext cx="219960" cy="325800"/>
              </p14:xfrm>
            </p:contentPart>
          </mc:Choice>
          <mc:Fallback>
            <p:pic>
              <p:nvPicPr>
                <p:cNvPr id="9231" name="筆跡 9230">
                  <a:extLst>
                    <a:ext uri="{FF2B5EF4-FFF2-40B4-BE49-F238E27FC236}">
                      <a16:creationId xmlns:a16="http://schemas.microsoft.com/office/drawing/2014/main" id="{FB57FEF3-B315-40A9-8A44-2E33170C5DC3}"/>
                    </a:ext>
                  </a:extLst>
                </p:cNvPr>
                <p:cNvPicPr/>
                <p:nvPr/>
              </p:nvPicPr>
              <p:blipFill>
                <a:blip r:embed="rId121"/>
                <a:stretch>
                  <a:fillRect/>
                </a:stretch>
              </p:blipFill>
              <p:spPr>
                <a:xfrm>
                  <a:off x="8367775" y="5041456"/>
                  <a:ext cx="23760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232" name="筆跡 9231">
                  <a:extLst>
                    <a:ext uri="{FF2B5EF4-FFF2-40B4-BE49-F238E27FC236}">
                      <a16:creationId xmlns:a16="http://schemas.microsoft.com/office/drawing/2014/main" id="{0974B092-B924-418D-B8B3-5BE0C1216179}"/>
                    </a:ext>
                  </a:extLst>
                </p14:cNvPr>
                <p14:cNvContentPartPr/>
                <p14:nvPr/>
              </p14:nvContentPartPr>
              <p14:xfrm>
                <a:off x="8384695" y="5047936"/>
                <a:ext cx="246600" cy="302760"/>
              </p14:xfrm>
            </p:contentPart>
          </mc:Choice>
          <mc:Fallback>
            <p:pic>
              <p:nvPicPr>
                <p:cNvPr id="9232" name="筆跡 9231">
                  <a:extLst>
                    <a:ext uri="{FF2B5EF4-FFF2-40B4-BE49-F238E27FC236}">
                      <a16:creationId xmlns:a16="http://schemas.microsoft.com/office/drawing/2014/main" id="{0974B092-B924-418D-B8B3-5BE0C1216179}"/>
                    </a:ext>
                  </a:extLst>
                </p:cNvPr>
                <p:cNvPicPr/>
                <p:nvPr/>
              </p:nvPicPr>
              <p:blipFill>
                <a:blip r:embed="rId123"/>
                <a:stretch>
                  <a:fillRect/>
                </a:stretch>
              </p:blipFill>
              <p:spPr>
                <a:xfrm>
                  <a:off x="8375695" y="5039296"/>
                  <a:ext cx="26424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9233" name="筆跡 9232">
                  <a:extLst>
                    <a:ext uri="{FF2B5EF4-FFF2-40B4-BE49-F238E27FC236}">
                      <a16:creationId xmlns:a16="http://schemas.microsoft.com/office/drawing/2014/main" id="{61116B4B-8BB6-42BA-881F-CF62D94A4342}"/>
                    </a:ext>
                  </a:extLst>
                </p14:cNvPr>
                <p14:cNvContentPartPr/>
                <p14:nvPr/>
              </p14:nvContentPartPr>
              <p14:xfrm>
                <a:off x="8368135" y="4903216"/>
                <a:ext cx="295200" cy="56880"/>
              </p14:xfrm>
            </p:contentPart>
          </mc:Choice>
          <mc:Fallback>
            <p:pic>
              <p:nvPicPr>
                <p:cNvPr id="9233" name="筆跡 9232">
                  <a:extLst>
                    <a:ext uri="{FF2B5EF4-FFF2-40B4-BE49-F238E27FC236}">
                      <a16:creationId xmlns:a16="http://schemas.microsoft.com/office/drawing/2014/main" id="{61116B4B-8BB6-42BA-881F-CF62D94A4342}"/>
                    </a:ext>
                  </a:extLst>
                </p:cNvPr>
                <p:cNvPicPr/>
                <p:nvPr/>
              </p:nvPicPr>
              <p:blipFill>
                <a:blip r:embed="rId125"/>
                <a:stretch>
                  <a:fillRect/>
                </a:stretch>
              </p:blipFill>
              <p:spPr>
                <a:xfrm>
                  <a:off x="8359495" y="4894576"/>
                  <a:ext cx="31284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234" name="筆跡 9233">
                  <a:extLst>
                    <a:ext uri="{FF2B5EF4-FFF2-40B4-BE49-F238E27FC236}">
                      <a16:creationId xmlns:a16="http://schemas.microsoft.com/office/drawing/2014/main" id="{620830CD-D823-4604-8BB5-5D1E5A12A1FB}"/>
                    </a:ext>
                  </a:extLst>
                </p14:cNvPr>
                <p14:cNvContentPartPr/>
                <p14:nvPr/>
              </p14:nvContentPartPr>
              <p14:xfrm>
                <a:off x="8745775" y="4852456"/>
                <a:ext cx="80280" cy="108360"/>
              </p14:xfrm>
            </p:contentPart>
          </mc:Choice>
          <mc:Fallback>
            <p:pic>
              <p:nvPicPr>
                <p:cNvPr id="9234" name="筆跡 9233">
                  <a:extLst>
                    <a:ext uri="{FF2B5EF4-FFF2-40B4-BE49-F238E27FC236}">
                      <a16:creationId xmlns:a16="http://schemas.microsoft.com/office/drawing/2014/main" id="{620830CD-D823-4604-8BB5-5D1E5A12A1FB}"/>
                    </a:ext>
                  </a:extLst>
                </p:cNvPr>
                <p:cNvPicPr/>
                <p:nvPr/>
              </p:nvPicPr>
              <p:blipFill>
                <a:blip r:embed="rId127"/>
                <a:stretch>
                  <a:fillRect/>
                </a:stretch>
              </p:blipFill>
              <p:spPr>
                <a:xfrm>
                  <a:off x="8736775" y="4843816"/>
                  <a:ext cx="9792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9236" name="筆跡 9235">
                  <a:extLst>
                    <a:ext uri="{FF2B5EF4-FFF2-40B4-BE49-F238E27FC236}">
                      <a16:creationId xmlns:a16="http://schemas.microsoft.com/office/drawing/2014/main" id="{07334E88-FC0B-4DB7-AF0D-9F469AF10C9C}"/>
                    </a:ext>
                  </a:extLst>
                </p14:cNvPr>
                <p14:cNvContentPartPr/>
                <p14:nvPr/>
              </p14:nvContentPartPr>
              <p14:xfrm>
                <a:off x="8815255" y="4697296"/>
                <a:ext cx="170640" cy="796320"/>
              </p14:xfrm>
            </p:contentPart>
          </mc:Choice>
          <mc:Fallback>
            <p:pic>
              <p:nvPicPr>
                <p:cNvPr id="9236" name="筆跡 9235">
                  <a:extLst>
                    <a:ext uri="{FF2B5EF4-FFF2-40B4-BE49-F238E27FC236}">
                      <a16:creationId xmlns:a16="http://schemas.microsoft.com/office/drawing/2014/main" id="{07334E88-FC0B-4DB7-AF0D-9F469AF10C9C}"/>
                    </a:ext>
                  </a:extLst>
                </p:cNvPr>
                <p:cNvPicPr/>
                <p:nvPr/>
              </p:nvPicPr>
              <p:blipFill>
                <a:blip r:embed="rId129"/>
                <a:stretch>
                  <a:fillRect/>
                </a:stretch>
              </p:blipFill>
              <p:spPr>
                <a:xfrm>
                  <a:off x="8806615" y="4688656"/>
                  <a:ext cx="188280" cy="813960"/>
                </a:xfrm>
                <a:prstGeom prst="rect">
                  <a:avLst/>
                </a:prstGeom>
              </p:spPr>
            </p:pic>
          </mc:Fallback>
        </mc:AlternateContent>
      </p:grpSp>
      <p:grpSp>
        <p:nvGrpSpPr>
          <p:cNvPr id="9243" name="群組 9242">
            <a:extLst>
              <a:ext uri="{FF2B5EF4-FFF2-40B4-BE49-F238E27FC236}">
                <a16:creationId xmlns:a16="http://schemas.microsoft.com/office/drawing/2014/main" id="{EE12E244-DBE7-4B36-A9D9-770472F17C82}"/>
              </a:ext>
            </a:extLst>
          </p:cNvPr>
          <p:cNvGrpSpPr/>
          <p:nvPr/>
        </p:nvGrpSpPr>
        <p:grpSpPr>
          <a:xfrm>
            <a:off x="2737015" y="5631856"/>
            <a:ext cx="474120" cy="214560"/>
            <a:chOff x="2737015" y="5631856"/>
            <a:chExt cx="474120" cy="214560"/>
          </a:xfrm>
        </p:grpSpPr>
        <mc:AlternateContent xmlns:mc="http://schemas.openxmlformats.org/markup-compatibility/2006">
          <mc:Choice xmlns:p14="http://schemas.microsoft.com/office/powerpoint/2010/main" Requires="p14">
            <p:contentPart p14:bwMode="auto" r:id="rId130">
              <p14:nvContentPartPr>
                <p14:cNvPr id="9238" name="筆跡 9237">
                  <a:extLst>
                    <a:ext uri="{FF2B5EF4-FFF2-40B4-BE49-F238E27FC236}">
                      <a16:creationId xmlns:a16="http://schemas.microsoft.com/office/drawing/2014/main" id="{C9863D48-E2AA-4C14-933B-494AB0C6A05C}"/>
                    </a:ext>
                  </a:extLst>
                </p14:cNvPr>
                <p14:cNvContentPartPr/>
                <p14:nvPr/>
              </p14:nvContentPartPr>
              <p14:xfrm>
                <a:off x="2737015" y="5631856"/>
                <a:ext cx="150120" cy="213840"/>
              </p14:xfrm>
            </p:contentPart>
          </mc:Choice>
          <mc:Fallback>
            <p:pic>
              <p:nvPicPr>
                <p:cNvPr id="9238" name="筆跡 9237">
                  <a:extLst>
                    <a:ext uri="{FF2B5EF4-FFF2-40B4-BE49-F238E27FC236}">
                      <a16:creationId xmlns:a16="http://schemas.microsoft.com/office/drawing/2014/main" id="{C9863D48-E2AA-4C14-933B-494AB0C6A05C}"/>
                    </a:ext>
                  </a:extLst>
                </p:cNvPr>
                <p:cNvPicPr/>
                <p:nvPr/>
              </p:nvPicPr>
              <p:blipFill>
                <a:blip r:embed="rId131"/>
                <a:stretch>
                  <a:fillRect/>
                </a:stretch>
              </p:blipFill>
              <p:spPr>
                <a:xfrm>
                  <a:off x="2728375" y="5623216"/>
                  <a:ext cx="16776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9239" name="筆跡 9238">
                  <a:extLst>
                    <a:ext uri="{FF2B5EF4-FFF2-40B4-BE49-F238E27FC236}">
                      <a16:creationId xmlns:a16="http://schemas.microsoft.com/office/drawing/2014/main" id="{D6D85FE3-EE93-456E-A709-D3183B9B47D4}"/>
                    </a:ext>
                  </a:extLst>
                </p14:cNvPr>
                <p14:cNvContentPartPr/>
                <p14:nvPr/>
              </p14:nvContentPartPr>
              <p14:xfrm>
                <a:off x="2880655" y="5791336"/>
                <a:ext cx="8640" cy="55080"/>
              </p14:xfrm>
            </p:contentPart>
          </mc:Choice>
          <mc:Fallback>
            <p:pic>
              <p:nvPicPr>
                <p:cNvPr id="9239" name="筆跡 9238">
                  <a:extLst>
                    <a:ext uri="{FF2B5EF4-FFF2-40B4-BE49-F238E27FC236}">
                      <a16:creationId xmlns:a16="http://schemas.microsoft.com/office/drawing/2014/main" id="{D6D85FE3-EE93-456E-A709-D3183B9B47D4}"/>
                    </a:ext>
                  </a:extLst>
                </p:cNvPr>
                <p:cNvPicPr/>
                <p:nvPr/>
              </p:nvPicPr>
              <p:blipFill>
                <a:blip r:embed="rId133"/>
                <a:stretch>
                  <a:fillRect/>
                </a:stretch>
              </p:blipFill>
              <p:spPr>
                <a:xfrm>
                  <a:off x="2871655" y="5782696"/>
                  <a:ext cx="2628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240" name="筆跡 9239">
                  <a:extLst>
                    <a:ext uri="{FF2B5EF4-FFF2-40B4-BE49-F238E27FC236}">
                      <a16:creationId xmlns:a16="http://schemas.microsoft.com/office/drawing/2014/main" id="{A686639F-E78F-4ED9-96D5-DA7BBFBA1BDE}"/>
                    </a:ext>
                  </a:extLst>
                </p14:cNvPr>
                <p14:cNvContentPartPr/>
                <p14:nvPr/>
              </p14:nvContentPartPr>
              <p14:xfrm>
                <a:off x="2993335" y="5656696"/>
                <a:ext cx="129240" cy="156600"/>
              </p14:xfrm>
            </p:contentPart>
          </mc:Choice>
          <mc:Fallback>
            <p:pic>
              <p:nvPicPr>
                <p:cNvPr id="9240" name="筆跡 9239">
                  <a:extLst>
                    <a:ext uri="{FF2B5EF4-FFF2-40B4-BE49-F238E27FC236}">
                      <a16:creationId xmlns:a16="http://schemas.microsoft.com/office/drawing/2014/main" id="{A686639F-E78F-4ED9-96D5-DA7BBFBA1BDE}"/>
                    </a:ext>
                  </a:extLst>
                </p:cNvPr>
                <p:cNvPicPr/>
                <p:nvPr/>
              </p:nvPicPr>
              <p:blipFill>
                <a:blip r:embed="rId135"/>
                <a:stretch>
                  <a:fillRect/>
                </a:stretch>
              </p:blipFill>
              <p:spPr>
                <a:xfrm>
                  <a:off x="2984695" y="5647696"/>
                  <a:ext cx="1468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242" name="筆跡 9241">
                  <a:extLst>
                    <a:ext uri="{FF2B5EF4-FFF2-40B4-BE49-F238E27FC236}">
                      <a16:creationId xmlns:a16="http://schemas.microsoft.com/office/drawing/2014/main" id="{7C613919-FB30-4522-AEA5-66F63D34EB01}"/>
                    </a:ext>
                  </a:extLst>
                </p14:cNvPr>
                <p14:cNvContentPartPr/>
                <p14:nvPr/>
              </p14:nvContentPartPr>
              <p14:xfrm>
                <a:off x="3208615" y="5803936"/>
                <a:ext cx="2520" cy="17280"/>
              </p14:xfrm>
            </p:contentPart>
          </mc:Choice>
          <mc:Fallback>
            <p:pic>
              <p:nvPicPr>
                <p:cNvPr id="9242" name="筆跡 9241">
                  <a:extLst>
                    <a:ext uri="{FF2B5EF4-FFF2-40B4-BE49-F238E27FC236}">
                      <a16:creationId xmlns:a16="http://schemas.microsoft.com/office/drawing/2014/main" id="{7C613919-FB30-4522-AEA5-66F63D34EB01}"/>
                    </a:ext>
                  </a:extLst>
                </p:cNvPr>
                <p:cNvPicPr/>
                <p:nvPr/>
              </p:nvPicPr>
              <p:blipFill>
                <a:blip r:embed="rId137"/>
                <a:stretch>
                  <a:fillRect/>
                </a:stretch>
              </p:blipFill>
              <p:spPr>
                <a:xfrm>
                  <a:off x="3199975" y="5795296"/>
                  <a:ext cx="20160" cy="34920"/>
                </a:xfrm>
                <a:prstGeom prst="rect">
                  <a:avLst/>
                </a:prstGeom>
              </p:spPr>
            </p:pic>
          </mc:Fallback>
        </mc:AlternateContent>
      </p:grpSp>
      <p:grpSp>
        <p:nvGrpSpPr>
          <p:cNvPr id="9266" name="群組 9265">
            <a:extLst>
              <a:ext uri="{FF2B5EF4-FFF2-40B4-BE49-F238E27FC236}">
                <a16:creationId xmlns:a16="http://schemas.microsoft.com/office/drawing/2014/main" id="{AFF209C5-8CE0-417C-BF18-8C626E4CCBFC}"/>
              </a:ext>
            </a:extLst>
          </p:cNvPr>
          <p:cNvGrpSpPr/>
          <p:nvPr/>
        </p:nvGrpSpPr>
        <p:grpSpPr>
          <a:xfrm>
            <a:off x="3602455" y="5783056"/>
            <a:ext cx="1329120" cy="348840"/>
            <a:chOff x="3602455" y="5783056"/>
            <a:chExt cx="1329120" cy="348840"/>
          </a:xfrm>
        </p:grpSpPr>
        <mc:AlternateContent xmlns:mc="http://schemas.openxmlformats.org/markup-compatibility/2006">
          <mc:Choice xmlns:p14="http://schemas.microsoft.com/office/powerpoint/2010/main" Requires="p14">
            <p:contentPart p14:bwMode="auto" r:id="rId138">
              <p14:nvContentPartPr>
                <p14:cNvPr id="9244" name="筆跡 9243">
                  <a:extLst>
                    <a:ext uri="{FF2B5EF4-FFF2-40B4-BE49-F238E27FC236}">
                      <a16:creationId xmlns:a16="http://schemas.microsoft.com/office/drawing/2014/main" id="{24460D6A-DA25-4E68-8EA7-4F38225344DE}"/>
                    </a:ext>
                  </a:extLst>
                </p14:cNvPr>
                <p14:cNvContentPartPr/>
                <p14:nvPr/>
              </p14:nvContentPartPr>
              <p14:xfrm>
                <a:off x="3602455" y="5783056"/>
                <a:ext cx="150120" cy="321480"/>
              </p14:xfrm>
            </p:contentPart>
          </mc:Choice>
          <mc:Fallback>
            <p:pic>
              <p:nvPicPr>
                <p:cNvPr id="9244" name="筆跡 9243">
                  <a:extLst>
                    <a:ext uri="{FF2B5EF4-FFF2-40B4-BE49-F238E27FC236}">
                      <a16:creationId xmlns:a16="http://schemas.microsoft.com/office/drawing/2014/main" id="{24460D6A-DA25-4E68-8EA7-4F38225344DE}"/>
                    </a:ext>
                  </a:extLst>
                </p:cNvPr>
                <p:cNvPicPr/>
                <p:nvPr/>
              </p:nvPicPr>
              <p:blipFill>
                <a:blip r:embed="rId139"/>
                <a:stretch>
                  <a:fillRect/>
                </a:stretch>
              </p:blipFill>
              <p:spPr>
                <a:xfrm>
                  <a:off x="3593455" y="5774056"/>
                  <a:ext cx="16776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245" name="筆跡 9244">
                  <a:extLst>
                    <a:ext uri="{FF2B5EF4-FFF2-40B4-BE49-F238E27FC236}">
                      <a16:creationId xmlns:a16="http://schemas.microsoft.com/office/drawing/2014/main" id="{7E51DD5E-5EC1-4476-8962-1B5FF856EE84}"/>
                    </a:ext>
                  </a:extLst>
                </p14:cNvPr>
                <p14:cNvContentPartPr/>
                <p14:nvPr/>
              </p14:nvContentPartPr>
              <p14:xfrm>
                <a:off x="3764455" y="5937496"/>
                <a:ext cx="98640" cy="141840"/>
              </p14:xfrm>
            </p:contentPart>
          </mc:Choice>
          <mc:Fallback>
            <p:pic>
              <p:nvPicPr>
                <p:cNvPr id="9245" name="筆跡 9244">
                  <a:extLst>
                    <a:ext uri="{FF2B5EF4-FFF2-40B4-BE49-F238E27FC236}">
                      <a16:creationId xmlns:a16="http://schemas.microsoft.com/office/drawing/2014/main" id="{7E51DD5E-5EC1-4476-8962-1B5FF856EE84}"/>
                    </a:ext>
                  </a:extLst>
                </p:cNvPr>
                <p:cNvPicPr/>
                <p:nvPr/>
              </p:nvPicPr>
              <p:blipFill>
                <a:blip r:embed="rId141"/>
                <a:stretch>
                  <a:fillRect/>
                </a:stretch>
              </p:blipFill>
              <p:spPr>
                <a:xfrm>
                  <a:off x="3755455" y="5928856"/>
                  <a:ext cx="11628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246" name="筆跡 9245">
                  <a:extLst>
                    <a:ext uri="{FF2B5EF4-FFF2-40B4-BE49-F238E27FC236}">
                      <a16:creationId xmlns:a16="http://schemas.microsoft.com/office/drawing/2014/main" id="{A38FA030-C3D2-4D66-B84F-E6513C7A38F4}"/>
                    </a:ext>
                  </a:extLst>
                </p14:cNvPr>
                <p14:cNvContentPartPr/>
                <p14:nvPr/>
              </p14:nvContentPartPr>
              <p14:xfrm>
                <a:off x="3928615" y="5933896"/>
                <a:ext cx="115200" cy="143280"/>
              </p14:xfrm>
            </p:contentPart>
          </mc:Choice>
          <mc:Fallback>
            <p:pic>
              <p:nvPicPr>
                <p:cNvPr id="9246" name="筆跡 9245">
                  <a:extLst>
                    <a:ext uri="{FF2B5EF4-FFF2-40B4-BE49-F238E27FC236}">
                      <a16:creationId xmlns:a16="http://schemas.microsoft.com/office/drawing/2014/main" id="{A38FA030-C3D2-4D66-B84F-E6513C7A38F4}"/>
                    </a:ext>
                  </a:extLst>
                </p:cNvPr>
                <p:cNvPicPr/>
                <p:nvPr/>
              </p:nvPicPr>
              <p:blipFill>
                <a:blip r:embed="rId143"/>
                <a:stretch>
                  <a:fillRect/>
                </a:stretch>
              </p:blipFill>
              <p:spPr>
                <a:xfrm>
                  <a:off x="3919615" y="5924896"/>
                  <a:ext cx="13284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247" name="筆跡 9246">
                  <a:extLst>
                    <a:ext uri="{FF2B5EF4-FFF2-40B4-BE49-F238E27FC236}">
                      <a16:creationId xmlns:a16="http://schemas.microsoft.com/office/drawing/2014/main" id="{D3501BA8-F6CC-413C-8237-6442E18D7144}"/>
                    </a:ext>
                  </a:extLst>
                </p14:cNvPr>
                <p14:cNvContentPartPr/>
                <p14:nvPr/>
              </p14:nvContentPartPr>
              <p14:xfrm>
                <a:off x="4120135" y="5801776"/>
                <a:ext cx="87840" cy="330120"/>
              </p14:xfrm>
            </p:contentPart>
          </mc:Choice>
          <mc:Fallback>
            <p:pic>
              <p:nvPicPr>
                <p:cNvPr id="9247" name="筆跡 9246">
                  <a:extLst>
                    <a:ext uri="{FF2B5EF4-FFF2-40B4-BE49-F238E27FC236}">
                      <a16:creationId xmlns:a16="http://schemas.microsoft.com/office/drawing/2014/main" id="{D3501BA8-F6CC-413C-8237-6442E18D7144}"/>
                    </a:ext>
                  </a:extLst>
                </p:cNvPr>
                <p:cNvPicPr/>
                <p:nvPr/>
              </p:nvPicPr>
              <p:blipFill>
                <a:blip r:embed="rId145"/>
                <a:stretch>
                  <a:fillRect/>
                </a:stretch>
              </p:blipFill>
              <p:spPr>
                <a:xfrm>
                  <a:off x="4111135" y="5793136"/>
                  <a:ext cx="10548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248" name="筆跡 9247">
                  <a:extLst>
                    <a:ext uri="{FF2B5EF4-FFF2-40B4-BE49-F238E27FC236}">
                      <a16:creationId xmlns:a16="http://schemas.microsoft.com/office/drawing/2014/main" id="{CBA155ED-9FF2-409F-B8CD-7FA28DF69E01}"/>
                    </a:ext>
                  </a:extLst>
                </p14:cNvPr>
                <p14:cNvContentPartPr/>
                <p14:nvPr/>
              </p14:nvContentPartPr>
              <p14:xfrm>
                <a:off x="4299775" y="5888176"/>
                <a:ext cx="168480" cy="195480"/>
              </p14:xfrm>
            </p:contentPart>
          </mc:Choice>
          <mc:Fallback>
            <p:pic>
              <p:nvPicPr>
                <p:cNvPr id="9248" name="筆跡 9247">
                  <a:extLst>
                    <a:ext uri="{FF2B5EF4-FFF2-40B4-BE49-F238E27FC236}">
                      <a16:creationId xmlns:a16="http://schemas.microsoft.com/office/drawing/2014/main" id="{CBA155ED-9FF2-409F-B8CD-7FA28DF69E01}"/>
                    </a:ext>
                  </a:extLst>
                </p:cNvPr>
                <p:cNvPicPr/>
                <p:nvPr/>
              </p:nvPicPr>
              <p:blipFill>
                <a:blip r:embed="rId147"/>
                <a:stretch>
                  <a:fillRect/>
                </a:stretch>
              </p:blipFill>
              <p:spPr>
                <a:xfrm>
                  <a:off x="4290775" y="5879176"/>
                  <a:ext cx="18612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249" name="筆跡 9248">
                  <a:extLst>
                    <a:ext uri="{FF2B5EF4-FFF2-40B4-BE49-F238E27FC236}">
                      <a16:creationId xmlns:a16="http://schemas.microsoft.com/office/drawing/2014/main" id="{B530A029-AD05-4D1E-B006-5B6BF5BC4C10}"/>
                    </a:ext>
                  </a:extLst>
                </p14:cNvPr>
                <p14:cNvContentPartPr/>
                <p14:nvPr/>
              </p14:nvContentPartPr>
              <p14:xfrm>
                <a:off x="4312015" y="5904736"/>
                <a:ext cx="178920" cy="120240"/>
              </p14:xfrm>
            </p:contentPart>
          </mc:Choice>
          <mc:Fallback>
            <p:pic>
              <p:nvPicPr>
                <p:cNvPr id="9249" name="筆跡 9248">
                  <a:extLst>
                    <a:ext uri="{FF2B5EF4-FFF2-40B4-BE49-F238E27FC236}">
                      <a16:creationId xmlns:a16="http://schemas.microsoft.com/office/drawing/2014/main" id="{B530A029-AD05-4D1E-B006-5B6BF5BC4C10}"/>
                    </a:ext>
                  </a:extLst>
                </p:cNvPr>
                <p:cNvPicPr/>
                <p:nvPr/>
              </p:nvPicPr>
              <p:blipFill>
                <a:blip r:embed="rId149"/>
                <a:stretch>
                  <a:fillRect/>
                </a:stretch>
              </p:blipFill>
              <p:spPr>
                <a:xfrm>
                  <a:off x="4303015" y="5896096"/>
                  <a:ext cx="1965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250" name="筆跡 9249">
                  <a:extLst>
                    <a:ext uri="{FF2B5EF4-FFF2-40B4-BE49-F238E27FC236}">
                      <a16:creationId xmlns:a16="http://schemas.microsoft.com/office/drawing/2014/main" id="{98289E0E-BF63-4B98-B87D-7F21C6ECF050}"/>
                    </a:ext>
                  </a:extLst>
                </p14:cNvPr>
                <p14:cNvContentPartPr/>
                <p14:nvPr/>
              </p14:nvContentPartPr>
              <p14:xfrm>
                <a:off x="4545655" y="5801776"/>
                <a:ext cx="113040" cy="258480"/>
              </p14:xfrm>
            </p:contentPart>
          </mc:Choice>
          <mc:Fallback>
            <p:pic>
              <p:nvPicPr>
                <p:cNvPr id="9250" name="筆跡 9249">
                  <a:extLst>
                    <a:ext uri="{FF2B5EF4-FFF2-40B4-BE49-F238E27FC236}">
                      <a16:creationId xmlns:a16="http://schemas.microsoft.com/office/drawing/2014/main" id="{98289E0E-BF63-4B98-B87D-7F21C6ECF050}"/>
                    </a:ext>
                  </a:extLst>
                </p:cNvPr>
                <p:cNvPicPr/>
                <p:nvPr/>
              </p:nvPicPr>
              <p:blipFill>
                <a:blip r:embed="rId151"/>
                <a:stretch>
                  <a:fillRect/>
                </a:stretch>
              </p:blipFill>
              <p:spPr>
                <a:xfrm>
                  <a:off x="4537015" y="5793136"/>
                  <a:ext cx="13068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252" name="筆跡 9251">
                  <a:extLst>
                    <a:ext uri="{FF2B5EF4-FFF2-40B4-BE49-F238E27FC236}">
                      <a16:creationId xmlns:a16="http://schemas.microsoft.com/office/drawing/2014/main" id="{74BA762E-8544-4AD7-9794-ED3793F6BE0F}"/>
                    </a:ext>
                  </a:extLst>
                </p14:cNvPr>
                <p14:cNvContentPartPr/>
                <p14:nvPr/>
              </p14:nvContentPartPr>
              <p14:xfrm>
                <a:off x="4765255" y="5925976"/>
                <a:ext cx="164520" cy="8640"/>
              </p14:xfrm>
            </p:contentPart>
          </mc:Choice>
          <mc:Fallback>
            <p:pic>
              <p:nvPicPr>
                <p:cNvPr id="9252" name="筆跡 9251">
                  <a:extLst>
                    <a:ext uri="{FF2B5EF4-FFF2-40B4-BE49-F238E27FC236}">
                      <a16:creationId xmlns:a16="http://schemas.microsoft.com/office/drawing/2014/main" id="{74BA762E-8544-4AD7-9794-ED3793F6BE0F}"/>
                    </a:ext>
                  </a:extLst>
                </p:cNvPr>
                <p:cNvPicPr/>
                <p:nvPr/>
              </p:nvPicPr>
              <p:blipFill>
                <a:blip r:embed="rId153"/>
                <a:stretch>
                  <a:fillRect/>
                </a:stretch>
              </p:blipFill>
              <p:spPr>
                <a:xfrm>
                  <a:off x="4756255" y="5916976"/>
                  <a:ext cx="18216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253" name="筆跡 9252">
                  <a:extLst>
                    <a:ext uri="{FF2B5EF4-FFF2-40B4-BE49-F238E27FC236}">
                      <a16:creationId xmlns:a16="http://schemas.microsoft.com/office/drawing/2014/main" id="{643D0F37-DCB1-4352-BB93-0C07F69EC7F6}"/>
                    </a:ext>
                  </a:extLst>
                </p14:cNvPr>
                <p14:cNvContentPartPr/>
                <p14:nvPr/>
              </p14:nvContentPartPr>
              <p14:xfrm>
                <a:off x="4775335" y="5972056"/>
                <a:ext cx="133560" cy="19800"/>
              </p14:xfrm>
            </p:contentPart>
          </mc:Choice>
          <mc:Fallback>
            <p:pic>
              <p:nvPicPr>
                <p:cNvPr id="9253" name="筆跡 9252">
                  <a:extLst>
                    <a:ext uri="{FF2B5EF4-FFF2-40B4-BE49-F238E27FC236}">
                      <a16:creationId xmlns:a16="http://schemas.microsoft.com/office/drawing/2014/main" id="{643D0F37-DCB1-4352-BB93-0C07F69EC7F6}"/>
                    </a:ext>
                  </a:extLst>
                </p:cNvPr>
                <p:cNvPicPr/>
                <p:nvPr/>
              </p:nvPicPr>
              <p:blipFill>
                <a:blip r:embed="rId155"/>
                <a:stretch>
                  <a:fillRect/>
                </a:stretch>
              </p:blipFill>
              <p:spPr>
                <a:xfrm>
                  <a:off x="4766695" y="5963056"/>
                  <a:ext cx="15120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254" name="筆跡 9253">
                  <a:extLst>
                    <a:ext uri="{FF2B5EF4-FFF2-40B4-BE49-F238E27FC236}">
                      <a16:creationId xmlns:a16="http://schemas.microsoft.com/office/drawing/2014/main" id="{EC6AD21A-8FB3-4979-B2C5-B82E2576DF54}"/>
                    </a:ext>
                  </a:extLst>
                </p14:cNvPr>
                <p14:cNvContentPartPr/>
                <p14:nvPr/>
              </p14:nvContentPartPr>
              <p14:xfrm>
                <a:off x="4775335" y="5982496"/>
                <a:ext cx="360" cy="360"/>
              </p14:xfrm>
            </p:contentPart>
          </mc:Choice>
          <mc:Fallback>
            <p:pic>
              <p:nvPicPr>
                <p:cNvPr id="9254" name="筆跡 9253">
                  <a:extLst>
                    <a:ext uri="{FF2B5EF4-FFF2-40B4-BE49-F238E27FC236}">
                      <a16:creationId xmlns:a16="http://schemas.microsoft.com/office/drawing/2014/main" id="{EC6AD21A-8FB3-4979-B2C5-B82E2576DF54}"/>
                    </a:ext>
                  </a:extLst>
                </p:cNvPr>
                <p:cNvPicPr/>
                <p:nvPr/>
              </p:nvPicPr>
              <p:blipFill>
                <a:blip r:embed="rId157"/>
                <a:stretch>
                  <a:fillRect/>
                </a:stretch>
              </p:blipFill>
              <p:spPr>
                <a:xfrm>
                  <a:off x="4766695" y="597385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255" name="筆跡 9254">
                  <a:extLst>
                    <a:ext uri="{FF2B5EF4-FFF2-40B4-BE49-F238E27FC236}">
                      <a16:creationId xmlns:a16="http://schemas.microsoft.com/office/drawing/2014/main" id="{A8E88CD0-00E1-428C-83C1-377947FA0A52}"/>
                    </a:ext>
                  </a:extLst>
                </p14:cNvPr>
                <p14:cNvContentPartPr/>
                <p14:nvPr/>
              </p14:nvContentPartPr>
              <p14:xfrm>
                <a:off x="4775335" y="5982496"/>
                <a:ext cx="156240" cy="71640"/>
              </p14:xfrm>
            </p:contentPart>
          </mc:Choice>
          <mc:Fallback>
            <p:pic>
              <p:nvPicPr>
                <p:cNvPr id="9255" name="筆跡 9254">
                  <a:extLst>
                    <a:ext uri="{FF2B5EF4-FFF2-40B4-BE49-F238E27FC236}">
                      <a16:creationId xmlns:a16="http://schemas.microsoft.com/office/drawing/2014/main" id="{A8E88CD0-00E1-428C-83C1-377947FA0A52}"/>
                    </a:ext>
                  </a:extLst>
                </p:cNvPr>
                <p:cNvPicPr/>
                <p:nvPr/>
              </p:nvPicPr>
              <p:blipFill>
                <a:blip r:embed="rId159"/>
                <a:stretch>
                  <a:fillRect/>
                </a:stretch>
              </p:blipFill>
              <p:spPr>
                <a:xfrm>
                  <a:off x="4766695" y="5973856"/>
                  <a:ext cx="173880" cy="89280"/>
                </a:xfrm>
                <a:prstGeom prst="rect">
                  <a:avLst/>
                </a:prstGeom>
              </p:spPr>
            </p:pic>
          </mc:Fallback>
        </mc:AlternateContent>
      </p:grpSp>
      <p:grpSp>
        <p:nvGrpSpPr>
          <p:cNvPr id="9265" name="群組 9264">
            <a:extLst>
              <a:ext uri="{FF2B5EF4-FFF2-40B4-BE49-F238E27FC236}">
                <a16:creationId xmlns:a16="http://schemas.microsoft.com/office/drawing/2014/main" id="{788B14FC-78B3-4FEC-A1B3-D93692474A82}"/>
              </a:ext>
            </a:extLst>
          </p:cNvPr>
          <p:cNvGrpSpPr/>
          <p:nvPr/>
        </p:nvGrpSpPr>
        <p:grpSpPr>
          <a:xfrm>
            <a:off x="5160895" y="5911216"/>
            <a:ext cx="201600" cy="290160"/>
            <a:chOff x="5160895" y="5911216"/>
            <a:chExt cx="201600" cy="290160"/>
          </a:xfrm>
        </p:grpSpPr>
        <mc:AlternateContent xmlns:mc="http://schemas.openxmlformats.org/markup-compatibility/2006">
          <mc:Choice xmlns:p14="http://schemas.microsoft.com/office/powerpoint/2010/main" Requires="p14">
            <p:contentPart p14:bwMode="auto" r:id="rId160">
              <p14:nvContentPartPr>
                <p14:cNvPr id="9256" name="筆跡 9255">
                  <a:extLst>
                    <a:ext uri="{FF2B5EF4-FFF2-40B4-BE49-F238E27FC236}">
                      <a16:creationId xmlns:a16="http://schemas.microsoft.com/office/drawing/2014/main" id="{1F022E98-A833-4B3D-9EC2-017FDB9AEF08}"/>
                    </a:ext>
                  </a:extLst>
                </p14:cNvPr>
                <p14:cNvContentPartPr/>
                <p14:nvPr/>
              </p14:nvContentPartPr>
              <p14:xfrm>
                <a:off x="5165215" y="5911216"/>
                <a:ext cx="197280" cy="33840"/>
              </p14:xfrm>
            </p:contentPart>
          </mc:Choice>
          <mc:Fallback>
            <p:pic>
              <p:nvPicPr>
                <p:cNvPr id="9256" name="筆跡 9255">
                  <a:extLst>
                    <a:ext uri="{FF2B5EF4-FFF2-40B4-BE49-F238E27FC236}">
                      <a16:creationId xmlns:a16="http://schemas.microsoft.com/office/drawing/2014/main" id="{1F022E98-A833-4B3D-9EC2-017FDB9AEF08}"/>
                    </a:ext>
                  </a:extLst>
                </p:cNvPr>
                <p:cNvPicPr/>
                <p:nvPr/>
              </p:nvPicPr>
              <p:blipFill>
                <a:blip r:embed="rId161"/>
                <a:stretch>
                  <a:fillRect/>
                </a:stretch>
              </p:blipFill>
              <p:spPr>
                <a:xfrm>
                  <a:off x="5156215" y="5902216"/>
                  <a:ext cx="21492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257" name="筆跡 9256">
                  <a:extLst>
                    <a:ext uri="{FF2B5EF4-FFF2-40B4-BE49-F238E27FC236}">
                      <a16:creationId xmlns:a16="http://schemas.microsoft.com/office/drawing/2014/main" id="{9BB75ED9-E2B7-432E-AE77-4C6FE2CC8D3B}"/>
                    </a:ext>
                  </a:extLst>
                </p14:cNvPr>
                <p14:cNvContentPartPr/>
                <p14:nvPr/>
              </p14:nvContentPartPr>
              <p14:xfrm>
                <a:off x="5160895" y="5969896"/>
                <a:ext cx="109080" cy="231480"/>
              </p14:xfrm>
            </p:contentPart>
          </mc:Choice>
          <mc:Fallback>
            <p:pic>
              <p:nvPicPr>
                <p:cNvPr id="9257" name="筆跡 9256">
                  <a:extLst>
                    <a:ext uri="{FF2B5EF4-FFF2-40B4-BE49-F238E27FC236}">
                      <a16:creationId xmlns:a16="http://schemas.microsoft.com/office/drawing/2014/main" id="{9BB75ED9-E2B7-432E-AE77-4C6FE2CC8D3B}"/>
                    </a:ext>
                  </a:extLst>
                </p:cNvPr>
                <p:cNvPicPr/>
                <p:nvPr/>
              </p:nvPicPr>
              <p:blipFill>
                <a:blip r:embed="rId163"/>
                <a:stretch>
                  <a:fillRect/>
                </a:stretch>
              </p:blipFill>
              <p:spPr>
                <a:xfrm>
                  <a:off x="5152255" y="5961256"/>
                  <a:ext cx="12672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258" name="筆跡 9257">
                  <a:extLst>
                    <a:ext uri="{FF2B5EF4-FFF2-40B4-BE49-F238E27FC236}">
                      <a16:creationId xmlns:a16="http://schemas.microsoft.com/office/drawing/2014/main" id="{38B70F94-B3F5-4905-BF5F-F41FDFAE0C94}"/>
                    </a:ext>
                  </a:extLst>
                </p14:cNvPr>
                <p14:cNvContentPartPr/>
                <p14:nvPr/>
              </p14:nvContentPartPr>
              <p14:xfrm>
                <a:off x="5185735" y="6051976"/>
                <a:ext cx="144000" cy="21600"/>
              </p14:xfrm>
            </p:contentPart>
          </mc:Choice>
          <mc:Fallback>
            <p:pic>
              <p:nvPicPr>
                <p:cNvPr id="9258" name="筆跡 9257">
                  <a:extLst>
                    <a:ext uri="{FF2B5EF4-FFF2-40B4-BE49-F238E27FC236}">
                      <a16:creationId xmlns:a16="http://schemas.microsoft.com/office/drawing/2014/main" id="{38B70F94-B3F5-4905-BF5F-F41FDFAE0C94}"/>
                    </a:ext>
                  </a:extLst>
                </p:cNvPr>
                <p:cNvPicPr/>
                <p:nvPr/>
              </p:nvPicPr>
              <p:blipFill>
                <a:blip r:embed="rId165"/>
                <a:stretch>
                  <a:fillRect/>
                </a:stretch>
              </p:blipFill>
              <p:spPr>
                <a:xfrm>
                  <a:off x="5176735" y="6042976"/>
                  <a:ext cx="161640" cy="39240"/>
                </a:xfrm>
                <a:prstGeom prst="rect">
                  <a:avLst/>
                </a:prstGeom>
              </p:spPr>
            </p:pic>
          </mc:Fallback>
        </mc:AlternateContent>
      </p:grpSp>
      <p:grpSp>
        <p:nvGrpSpPr>
          <p:cNvPr id="9295" name="群組 9294">
            <a:extLst>
              <a:ext uri="{FF2B5EF4-FFF2-40B4-BE49-F238E27FC236}">
                <a16:creationId xmlns:a16="http://schemas.microsoft.com/office/drawing/2014/main" id="{D2495CBD-AD0E-47F4-AE38-F6EB132EE716}"/>
              </a:ext>
            </a:extLst>
          </p:cNvPr>
          <p:cNvGrpSpPr/>
          <p:nvPr/>
        </p:nvGrpSpPr>
        <p:grpSpPr>
          <a:xfrm>
            <a:off x="5566615" y="5816536"/>
            <a:ext cx="1501920" cy="460440"/>
            <a:chOff x="5566615" y="5816536"/>
            <a:chExt cx="1501920" cy="460440"/>
          </a:xfrm>
        </p:grpSpPr>
        <mc:AlternateContent xmlns:mc="http://schemas.openxmlformats.org/markup-compatibility/2006">
          <mc:Choice xmlns:p14="http://schemas.microsoft.com/office/powerpoint/2010/main" Requires="p14">
            <p:contentPart p14:bwMode="auto" r:id="rId166">
              <p14:nvContentPartPr>
                <p14:cNvPr id="9259" name="筆跡 9258">
                  <a:extLst>
                    <a:ext uri="{FF2B5EF4-FFF2-40B4-BE49-F238E27FC236}">
                      <a16:creationId xmlns:a16="http://schemas.microsoft.com/office/drawing/2014/main" id="{6F3252A9-2A0A-4982-978E-AA8D99862C1A}"/>
                    </a:ext>
                  </a:extLst>
                </p14:cNvPr>
                <p14:cNvContentPartPr/>
                <p14:nvPr/>
              </p14:nvContentPartPr>
              <p14:xfrm>
                <a:off x="5566615" y="5848216"/>
                <a:ext cx="72360" cy="357480"/>
              </p14:xfrm>
            </p:contentPart>
          </mc:Choice>
          <mc:Fallback>
            <p:pic>
              <p:nvPicPr>
                <p:cNvPr id="9259" name="筆跡 9258">
                  <a:extLst>
                    <a:ext uri="{FF2B5EF4-FFF2-40B4-BE49-F238E27FC236}">
                      <a16:creationId xmlns:a16="http://schemas.microsoft.com/office/drawing/2014/main" id="{6F3252A9-2A0A-4982-978E-AA8D99862C1A}"/>
                    </a:ext>
                  </a:extLst>
                </p:cNvPr>
                <p:cNvPicPr/>
                <p:nvPr/>
              </p:nvPicPr>
              <p:blipFill>
                <a:blip r:embed="rId167"/>
                <a:stretch>
                  <a:fillRect/>
                </a:stretch>
              </p:blipFill>
              <p:spPr>
                <a:xfrm>
                  <a:off x="5557975" y="5839216"/>
                  <a:ext cx="9000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260" name="筆跡 9259">
                  <a:extLst>
                    <a:ext uri="{FF2B5EF4-FFF2-40B4-BE49-F238E27FC236}">
                      <a16:creationId xmlns:a16="http://schemas.microsoft.com/office/drawing/2014/main" id="{3DBC53A6-DE89-4813-9D20-91B06B67E6B7}"/>
                    </a:ext>
                  </a:extLst>
                </p14:cNvPr>
                <p14:cNvContentPartPr/>
                <p14:nvPr/>
              </p14:nvContentPartPr>
              <p14:xfrm>
                <a:off x="5800975" y="5923816"/>
                <a:ext cx="219960" cy="290160"/>
              </p14:xfrm>
            </p:contentPart>
          </mc:Choice>
          <mc:Fallback>
            <p:pic>
              <p:nvPicPr>
                <p:cNvPr id="9260" name="筆跡 9259">
                  <a:extLst>
                    <a:ext uri="{FF2B5EF4-FFF2-40B4-BE49-F238E27FC236}">
                      <a16:creationId xmlns:a16="http://schemas.microsoft.com/office/drawing/2014/main" id="{3DBC53A6-DE89-4813-9D20-91B06B67E6B7}"/>
                    </a:ext>
                  </a:extLst>
                </p:cNvPr>
                <p:cNvPicPr/>
                <p:nvPr/>
              </p:nvPicPr>
              <p:blipFill>
                <a:blip r:embed="rId169"/>
                <a:stretch>
                  <a:fillRect/>
                </a:stretch>
              </p:blipFill>
              <p:spPr>
                <a:xfrm>
                  <a:off x="5791975" y="5914816"/>
                  <a:ext cx="23760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9261" name="筆跡 9260">
                  <a:extLst>
                    <a:ext uri="{FF2B5EF4-FFF2-40B4-BE49-F238E27FC236}">
                      <a16:creationId xmlns:a16="http://schemas.microsoft.com/office/drawing/2014/main" id="{E01C9778-040F-40B7-A143-47E48B9BD74B}"/>
                    </a:ext>
                  </a:extLst>
                </p14:cNvPr>
                <p14:cNvContentPartPr/>
                <p14:nvPr/>
              </p14:nvContentPartPr>
              <p14:xfrm>
                <a:off x="5868655" y="5952976"/>
                <a:ext cx="178920" cy="204120"/>
              </p14:xfrm>
            </p:contentPart>
          </mc:Choice>
          <mc:Fallback>
            <p:pic>
              <p:nvPicPr>
                <p:cNvPr id="9261" name="筆跡 9260">
                  <a:extLst>
                    <a:ext uri="{FF2B5EF4-FFF2-40B4-BE49-F238E27FC236}">
                      <a16:creationId xmlns:a16="http://schemas.microsoft.com/office/drawing/2014/main" id="{E01C9778-040F-40B7-A143-47E48B9BD74B}"/>
                    </a:ext>
                  </a:extLst>
                </p:cNvPr>
                <p:cNvPicPr/>
                <p:nvPr/>
              </p:nvPicPr>
              <p:blipFill>
                <a:blip r:embed="rId171"/>
                <a:stretch>
                  <a:fillRect/>
                </a:stretch>
              </p:blipFill>
              <p:spPr>
                <a:xfrm>
                  <a:off x="5859655" y="5944336"/>
                  <a:ext cx="19656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9262" name="筆跡 9261">
                  <a:extLst>
                    <a:ext uri="{FF2B5EF4-FFF2-40B4-BE49-F238E27FC236}">
                      <a16:creationId xmlns:a16="http://schemas.microsoft.com/office/drawing/2014/main" id="{C6B5298F-AE28-4240-8E79-6B99BA3377D1}"/>
                    </a:ext>
                  </a:extLst>
                </p14:cNvPr>
                <p14:cNvContentPartPr/>
                <p14:nvPr/>
              </p14:nvContentPartPr>
              <p14:xfrm>
                <a:off x="6149455" y="6028576"/>
                <a:ext cx="186840" cy="11160"/>
              </p14:xfrm>
            </p:contentPart>
          </mc:Choice>
          <mc:Fallback>
            <p:pic>
              <p:nvPicPr>
                <p:cNvPr id="9262" name="筆跡 9261">
                  <a:extLst>
                    <a:ext uri="{FF2B5EF4-FFF2-40B4-BE49-F238E27FC236}">
                      <a16:creationId xmlns:a16="http://schemas.microsoft.com/office/drawing/2014/main" id="{C6B5298F-AE28-4240-8E79-6B99BA3377D1}"/>
                    </a:ext>
                  </a:extLst>
                </p:cNvPr>
                <p:cNvPicPr/>
                <p:nvPr/>
              </p:nvPicPr>
              <p:blipFill>
                <a:blip r:embed="rId173"/>
                <a:stretch>
                  <a:fillRect/>
                </a:stretch>
              </p:blipFill>
              <p:spPr>
                <a:xfrm>
                  <a:off x="6140455" y="6019936"/>
                  <a:ext cx="2044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9263" name="筆跡 9262">
                  <a:extLst>
                    <a:ext uri="{FF2B5EF4-FFF2-40B4-BE49-F238E27FC236}">
                      <a16:creationId xmlns:a16="http://schemas.microsoft.com/office/drawing/2014/main" id="{A1551C21-D929-41B7-ADE8-A677041EA132}"/>
                    </a:ext>
                  </a:extLst>
                </p14:cNvPr>
                <p14:cNvContentPartPr/>
                <p14:nvPr/>
              </p14:nvContentPartPr>
              <p14:xfrm>
                <a:off x="6446815" y="5997976"/>
                <a:ext cx="252720" cy="150120"/>
              </p14:xfrm>
            </p:contentPart>
          </mc:Choice>
          <mc:Fallback>
            <p:pic>
              <p:nvPicPr>
                <p:cNvPr id="9263" name="筆跡 9262">
                  <a:extLst>
                    <a:ext uri="{FF2B5EF4-FFF2-40B4-BE49-F238E27FC236}">
                      <a16:creationId xmlns:a16="http://schemas.microsoft.com/office/drawing/2014/main" id="{A1551C21-D929-41B7-ADE8-A677041EA132}"/>
                    </a:ext>
                  </a:extLst>
                </p:cNvPr>
                <p:cNvPicPr/>
                <p:nvPr/>
              </p:nvPicPr>
              <p:blipFill>
                <a:blip r:embed="rId175"/>
                <a:stretch>
                  <a:fillRect/>
                </a:stretch>
              </p:blipFill>
              <p:spPr>
                <a:xfrm>
                  <a:off x="6437815" y="5988976"/>
                  <a:ext cx="27036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9267" name="筆跡 9266">
                  <a:extLst>
                    <a:ext uri="{FF2B5EF4-FFF2-40B4-BE49-F238E27FC236}">
                      <a16:creationId xmlns:a16="http://schemas.microsoft.com/office/drawing/2014/main" id="{666A18B2-1BA3-4525-8C4B-EF890F5BC28F}"/>
                    </a:ext>
                  </a:extLst>
                </p14:cNvPr>
                <p14:cNvContentPartPr/>
                <p14:nvPr/>
              </p14:nvContentPartPr>
              <p14:xfrm>
                <a:off x="5755615" y="5841736"/>
                <a:ext cx="74160" cy="371880"/>
              </p14:xfrm>
            </p:contentPart>
          </mc:Choice>
          <mc:Fallback>
            <p:pic>
              <p:nvPicPr>
                <p:cNvPr id="9267" name="筆跡 9266">
                  <a:extLst>
                    <a:ext uri="{FF2B5EF4-FFF2-40B4-BE49-F238E27FC236}">
                      <a16:creationId xmlns:a16="http://schemas.microsoft.com/office/drawing/2014/main" id="{666A18B2-1BA3-4525-8C4B-EF890F5BC28F}"/>
                    </a:ext>
                  </a:extLst>
                </p:cNvPr>
                <p:cNvPicPr/>
                <p:nvPr/>
              </p:nvPicPr>
              <p:blipFill>
                <a:blip r:embed="rId177"/>
                <a:stretch>
                  <a:fillRect/>
                </a:stretch>
              </p:blipFill>
              <p:spPr>
                <a:xfrm>
                  <a:off x="5746975" y="5833096"/>
                  <a:ext cx="91800" cy="3895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9268" name="筆跡 9267">
                  <a:extLst>
                    <a:ext uri="{FF2B5EF4-FFF2-40B4-BE49-F238E27FC236}">
                      <a16:creationId xmlns:a16="http://schemas.microsoft.com/office/drawing/2014/main" id="{126436CF-BA8D-4A98-BDA5-841699BBCBB5}"/>
                    </a:ext>
                  </a:extLst>
                </p14:cNvPr>
                <p14:cNvContentPartPr/>
                <p14:nvPr/>
              </p14:nvContentPartPr>
              <p14:xfrm>
                <a:off x="6688735" y="5896456"/>
                <a:ext cx="106200" cy="288000"/>
              </p14:xfrm>
            </p:contentPart>
          </mc:Choice>
          <mc:Fallback>
            <p:pic>
              <p:nvPicPr>
                <p:cNvPr id="9268" name="筆跡 9267">
                  <a:extLst>
                    <a:ext uri="{FF2B5EF4-FFF2-40B4-BE49-F238E27FC236}">
                      <a16:creationId xmlns:a16="http://schemas.microsoft.com/office/drawing/2014/main" id="{126436CF-BA8D-4A98-BDA5-841699BBCBB5}"/>
                    </a:ext>
                  </a:extLst>
                </p:cNvPr>
                <p:cNvPicPr/>
                <p:nvPr/>
              </p:nvPicPr>
              <p:blipFill>
                <a:blip r:embed="rId179"/>
                <a:stretch>
                  <a:fillRect/>
                </a:stretch>
              </p:blipFill>
              <p:spPr>
                <a:xfrm>
                  <a:off x="6680095" y="5887456"/>
                  <a:ext cx="12384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9269" name="筆跡 9268">
                  <a:extLst>
                    <a:ext uri="{FF2B5EF4-FFF2-40B4-BE49-F238E27FC236}">
                      <a16:creationId xmlns:a16="http://schemas.microsoft.com/office/drawing/2014/main" id="{FA274C37-EA89-412B-BDEE-55FC7E182F81}"/>
                    </a:ext>
                  </a:extLst>
                </p14:cNvPr>
                <p14:cNvContentPartPr/>
                <p14:nvPr/>
              </p14:nvContentPartPr>
              <p14:xfrm>
                <a:off x="6821935" y="5871256"/>
                <a:ext cx="125280" cy="67680"/>
              </p14:xfrm>
            </p:contentPart>
          </mc:Choice>
          <mc:Fallback>
            <p:pic>
              <p:nvPicPr>
                <p:cNvPr id="9269" name="筆跡 9268">
                  <a:extLst>
                    <a:ext uri="{FF2B5EF4-FFF2-40B4-BE49-F238E27FC236}">
                      <a16:creationId xmlns:a16="http://schemas.microsoft.com/office/drawing/2014/main" id="{FA274C37-EA89-412B-BDEE-55FC7E182F81}"/>
                    </a:ext>
                  </a:extLst>
                </p:cNvPr>
                <p:cNvPicPr/>
                <p:nvPr/>
              </p:nvPicPr>
              <p:blipFill>
                <a:blip r:embed="rId181"/>
                <a:stretch>
                  <a:fillRect/>
                </a:stretch>
              </p:blipFill>
              <p:spPr>
                <a:xfrm>
                  <a:off x="6813295" y="5862256"/>
                  <a:ext cx="14292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9272" name="筆跡 9271">
                  <a:extLst>
                    <a:ext uri="{FF2B5EF4-FFF2-40B4-BE49-F238E27FC236}">
                      <a16:creationId xmlns:a16="http://schemas.microsoft.com/office/drawing/2014/main" id="{76CA87A2-8F35-4335-830A-2DE83EDCBE63}"/>
                    </a:ext>
                  </a:extLst>
                </p14:cNvPr>
                <p14:cNvContentPartPr/>
                <p14:nvPr/>
              </p14:nvContentPartPr>
              <p14:xfrm>
                <a:off x="6963415" y="5850376"/>
                <a:ext cx="105120" cy="426600"/>
              </p14:xfrm>
            </p:contentPart>
          </mc:Choice>
          <mc:Fallback>
            <p:pic>
              <p:nvPicPr>
                <p:cNvPr id="9272" name="筆跡 9271">
                  <a:extLst>
                    <a:ext uri="{FF2B5EF4-FFF2-40B4-BE49-F238E27FC236}">
                      <a16:creationId xmlns:a16="http://schemas.microsoft.com/office/drawing/2014/main" id="{76CA87A2-8F35-4335-830A-2DE83EDCBE63}"/>
                    </a:ext>
                  </a:extLst>
                </p:cNvPr>
                <p:cNvPicPr/>
                <p:nvPr/>
              </p:nvPicPr>
              <p:blipFill>
                <a:blip r:embed="rId183"/>
                <a:stretch>
                  <a:fillRect/>
                </a:stretch>
              </p:blipFill>
              <p:spPr>
                <a:xfrm>
                  <a:off x="6954775" y="5841376"/>
                  <a:ext cx="122760" cy="4442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9273" name="筆跡 9272">
                  <a:extLst>
                    <a:ext uri="{FF2B5EF4-FFF2-40B4-BE49-F238E27FC236}">
                      <a16:creationId xmlns:a16="http://schemas.microsoft.com/office/drawing/2014/main" id="{A35ED549-E75D-480C-90DA-B5651D9DCB5C}"/>
                    </a:ext>
                  </a:extLst>
                </p14:cNvPr>
                <p14:cNvContentPartPr/>
                <p14:nvPr/>
              </p14:nvContentPartPr>
              <p14:xfrm>
                <a:off x="5581375" y="5816536"/>
                <a:ext cx="137880" cy="418320"/>
              </p14:xfrm>
            </p:contentPart>
          </mc:Choice>
          <mc:Fallback>
            <p:pic>
              <p:nvPicPr>
                <p:cNvPr id="9273" name="筆跡 9272">
                  <a:extLst>
                    <a:ext uri="{FF2B5EF4-FFF2-40B4-BE49-F238E27FC236}">
                      <a16:creationId xmlns:a16="http://schemas.microsoft.com/office/drawing/2014/main" id="{A35ED549-E75D-480C-90DA-B5651D9DCB5C}"/>
                    </a:ext>
                  </a:extLst>
                </p:cNvPr>
                <p:cNvPicPr/>
                <p:nvPr/>
              </p:nvPicPr>
              <p:blipFill>
                <a:blip r:embed="rId185"/>
                <a:stretch>
                  <a:fillRect/>
                </a:stretch>
              </p:blipFill>
              <p:spPr>
                <a:xfrm>
                  <a:off x="5572375" y="5807896"/>
                  <a:ext cx="155520" cy="435960"/>
                </a:xfrm>
                <a:prstGeom prst="rect">
                  <a:avLst/>
                </a:prstGeom>
              </p:spPr>
            </p:pic>
          </mc:Fallback>
        </mc:AlternateContent>
      </p:grpSp>
      <p:grpSp>
        <p:nvGrpSpPr>
          <p:cNvPr id="9294" name="群組 9293">
            <a:extLst>
              <a:ext uri="{FF2B5EF4-FFF2-40B4-BE49-F238E27FC236}">
                <a16:creationId xmlns:a16="http://schemas.microsoft.com/office/drawing/2014/main" id="{4C01E419-7D1B-4BAD-8A08-A91306B7A7EE}"/>
              </a:ext>
            </a:extLst>
          </p:cNvPr>
          <p:cNvGrpSpPr/>
          <p:nvPr/>
        </p:nvGrpSpPr>
        <p:grpSpPr>
          <a:xfrm>
            <a:off x="4820695" y="6519976"/>
            <a:ext cx="123480" cy="80280"/>
            <a:chOff x="4820695" y="6519976"/>
            <a:chExt cx="123480" cy="80280"/>
          </a:xfrm>
        </p:grpSpPr>
        <mc:AlternateContent xmlns:mc="http://schemas.openxmlformats.org/markup-compatibility/2006">
          <mc:Choice xmlns:p14="http://schemas.microsoft.com/office/powerpoint/2010/main" Requires="p14">
            <p:contentPart p14:bwMode="auto" r:id="rId186">
              <p14:nvContentPartPr>
                <p14:cNvPr id="9274" name="筆跡 9273">
                  <a:extLst>
                    <a:ext uri="{FF2B5EF4-FFF2-40B4-BE49-F238E27FC236}">
                      <a16:creationId xmlns:a16="http://schemas.microsoft.com/office/drawing/2014/main" id="{B5CB36FB-3868-4CCB-9426-B2C9A7C4D024}"/>
                    </a:ext>
                  </a:extLst>
                </p14:cNvPr>
                <p14:cNvContentPartPr/>
                <p14:nvPr/>
              </p14:nvContentPartPr>
              <p14:xfrm>
                <a:off x="4820695" y="6519976"/>
                <a:ext cx="123480" cy="15120"/>
              </p14:xfrm>
            </p:contentPart>
          </mc:Choice>
          <mc:Fallback>
            <p:pic>
              <p:nvPicPr>
                <p:cNvPr id="9274" name="筆跡 9273">
                  <a:extLst>
                    <a:ext uri="{FF2B5EF4-FFF2-40B4-BE49-F238E27FC236}">
                      <a16:creationId xmlns:a16="http://schemas.microsoft.com/office/drawing/2014/main" id="{B5CB36FB-3868-4CCB-9426-B2C9A7C4D024}"/>
                    </a:ext>
                  </a:extLst>
                </p:cNvPr>
                <p:cNvPicPr/>
                <p:nvPr/>
              </p:nvPicPr>
              <p:blipFill>
                <a:blip r:embed="rId187"/>
                <a:stretch>
                  <a:fillRect/>
                </a:stretch>
              </p:blipFill>
              <p:spPr>
                <a:xfrm>
                  <a:off x="4811695" y="6511336"/>
                  <a:ext cx="14112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9275" name="筆跡 9274">
                  <a:extLst>
                    <a:ext uri="{FF2B5EF4-FFF2-40B4-BE49-F238E27FC236}">
                      <a16:creationId xmlns:a16="http://schemas.microsoft.com/office/drawing/2014/main" id="{28A854D9-526B-4896-8AE6-0223584108F6}"/>
                    </a:ext>
                  </a:extLst>
                </p14:cNvPr>
                <p14:cNvContentPartPr/>
                <p14:nvPr/>
              </p14:nvContentPartPr>
              <p14:xfrm>
                <a:off x="4820695" y="6519976"/>
                <a:ext cx="360" cy="360"/>
              </p14:xfrm>
            </p:contentPart>
          </mc:Choice>
          <mc:Fallback>
            <p:pic>
              <p:nvPicPr>
                <p:cNvPr id="9275" name="筆跡 9274">
                  <a:extLst>
                    <a:ext uri="{FF2B5EF4-FFF2-40B4-BE49-F238E27FC236}">
                      <a16:creationId xmlns:a16="http://schemas.microsoft.com/office/drawing/2014/main" id="{28A854D9-526B-4896-8AE6-0223584108F6}"/>
                    </a:ext>
                  </a:extLst>
                </p:cNvPr>
                <p:cNvPicPr/>
                <p:nvPr/>
              </p:nvPicPr>
              <p:blipFill>
                <a:blip r:embed="rId157"/>
                <a:stretch>
                  <a:fillRect/>
                </a:stretch>
              </p:blipFill>
              <p:spPr>
                <a:xfrm>
                  <a:off x="4811695" y="651133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9276" name="筆跡 9275">
                  <a:extLst>
                    <a:ext uri="{FF2B5EF4-FFF2-40B4-BE49-F238E27FC236}">
                      <a16:creationId xmlns:a16="http://schemas.microsoft.com/office/drawing/2014/main" id="{DBEAF62D-94D9-4CDF-878F-D9D774C96D17}"/>
                    </a:ext>
                  </a:extLst>
                </p14:cNvPr>
                <p14:cNvContentPartPr/>
                <p14:nvPr/>
              </p14:nvContentPartPr>
              <p14:xfrm>
                <a:off x="4820695" y="6519976"/>
                <a:ext cx="119160" cy="80280"/>
              </p14:xfrm>
            </p:contentPart>
          </mc:Choice>
          <mc:Fallback>
            <p:pic>
              <p:nvPicPr>
                <p:cNvPr id="9276" name="筆跡 9275">
                  <a:extLst>
                    <a:ext uri="{FF2B5EF4-FFF2-40B4-BE49-F238E27FC236}">
                      <a16:creationId xmlns:a16="http://schemas.microsoft.com/office/drawing/2014/main" id="{DBEAF62D-94D9-4CDF-878F-D9D774C96D17}"/>
                    </a:ext>
                  </a:extLst>
                </p:cNvPr>
                <p:cNvPicPr/>
                <p:nvPr/>
              </p:nvPicPr>
              <p:blipFill>
                <a:blip r:embed="rId190"/>
                <a:stretch>
                  <a:fillRect/>
                </a:stretch>
              </p:blipFill>
              <p:spPr>
                <a:xfrm>
                  <a:off x="4811695" y="6511336"/>
                  <a:ext cx="136800" cy="97920"/>
                </a:xfrm>
                <a:prstGeom prst="rect">
                  <a:avLst/>
                </a:prstGeom>
              </p:spPr>
            </p:pic>
          </mc:Fallback>
        </mc:AlternateContent>
      </p:grpSp>
      <p:grpSp>
        <p:nvGrpSpPr>
          <p:cNvPr id="9293" name="群組 9292">
            <a:extLst>
              <a:ext uri="{FF2B5EF4-FFF2-40B4-BE49-F238E27FC236}">
                <a16:creationId xmlns:a16="http://schemas.microsoft.com/office/drawing/2014/main" id="{4E898E19-7865-4C45-964E-00A1103EDA61}"/>
              </a:ext>
            </a:extLst>
          </p:cNvPr>
          <p:cNvGrpSpPr/>
          <p:nvPr/>
        </p:nvGrpSpPr>
        <p:grpSpPr>
          <a:xfrm>
            <a:off x="4896295" y="6179776"/>
            <a:ext cx="29160" cy="59400"/>
            <a:chOff x="4896295" y="6179776"/>
            <a:chExt cx="29160" cy="59400"/>
          </a:xfrm>
        </p:grpSpPr>
        <mc:AlternateContent xmlns:mc="http://schemas.openxmlformats.org/markup-compatibility/2006">
          <mc:Choice xmlns:p14="http://schemas.microsoft.com/office/powerpoint/2010/main" Requires="p14">
            <p:contentPart p14:bwMode="auto" r:id="rId191">
              <p14:nvContentPartPr>
                <p14:cNvPr id="9277" name="筆跡 9276">
                  <a:extLst>
                    <a:ext uri="{FF2B5EF4-FFF2-40B4-BE49-F238E27FC236}">
                      <a16:creationId xmlns:a16="http://schemas.microsoft.com/office/drawing/2014/main" id="{840B66CB-DB0B-41B8-B35F-252B961B43A4}"/>
                    </a:ext>
                  </a:extLst>
                </p14:cNvPr>
                <p14:cNvContentPartPr/>
                <p14:nvPr/>
              </p14:nvContentPartPr>
              <p14:xfrm>
                <a:off x="4896295" y="6179776"/>
                <a:ext cx="360" cy="4680"/>
              </p14:xfrm>
            </p:contentPart>
          </mc:Choice>
          <mc:Fallback>
            <p:pic>
              <p:nvPicPr>
                <p:cNvPr id="9277" name="筆跡 9276">
                  <a:extLst>
                    <a:ext uri="{FF2B5EF4-FFF2-40B4-BE49-F238E27FC236}">
                      <a16:creationId xmlns:a16="http://schemas.microsoft.com/office/drawing/2014/main" id="{840B66CB-DB0B-41B8-B35F-252B961B43A4}"/>
                    </a:ext>
                  </a:extLst>
                </p:cNvPr>
                <p:cNvPicPr/>
                <p:nvPr/>
              </p:nvPicPr>
              <p:blipFill>
                <a:blip r:embed="rId157"/>
                <a:stretch>
                  <a:fillRect/>
                </a:stretch>
              </p:blipFill>
              <p:spPr>
                <a:xfrm>
                  <a:off x="4887655" y="6171136"/>
                  <a:ext cx="1800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9278" name="筆跡 9277">
                  <a:extLst>
                    <a:ext uri="{FF2B5EF4-FFF2-40B4-BE49-F238E27FC236}">
                      <a16:creationId xmlns:a16="http://schemas.microsoft.com/office/drawing/2014/main" id="{ACE6A4CA-81E1-46FB-AFD0-4FD372F02394}"/>
                    </a:ext>
                  </a:extLst>
                </p14:cNvPr>
                <p14:cNvContentPartPr/>
                <p14:nvPr/>
              </p14:nvContentPartPr>
              <p14:xfrm>
                <a:off x="4896295" y="6184096"/>
                <a:ext cx="360" cy="360"/>
              </p14:xfrm>
            </p:contentPart>
          </mc:Choice>
          <mc:Fallback>
            <p:pic>
              <p:nvPicPr>
                <p:cNvPr id="9278" name="筆跡 9277">
                  <a:extLst>
                    <a:ext uri="{FF2B5EF4-FFF2-40B4-BE49-F238E27FC236}">
                      <a16:creationId xmlns:a16="http://schemas.microsoft.com/office/drawing/2014/main" id="{ACE6A4CA-81E1-46FB-AFD0-4FD372F02394}"/>
                    </a:ext>
                  </a:extLst>
                </p:cNvPr>
                <p:cNvPicPr/>
                <p:nvPr/>
              </p:nvPicPr>
              <p:blipFill>
                <a:blip r:embed="rId157"/>
                <a:stretch>
                  <a:fillRect/>
                </a:stretch>
              </p:blipFill>
              <p:spPr>
                <a:xfrm>
                  <a:off x="4887655" y="617545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9279" name="筆跡 9278">
                  <a:extLst>
                    <a:ext uri="{FF2B5EF4-FFF2-40B4-BE49-F238E27FC236}">
                      <a16:creationId xmlns:a16="http://schemas.microsoft.com/office/drawing/2014/main" id="{24ED1F95-7C5C-44E5-8A21-E05B42F93BE8}"/>
                    </a:ext>
                  </a:extLst>
                </p14:cNvPr>
                <p14:cNvContentPartPr/>
                <p14:nvPr/>
              </p14:nvContentPartPr>
              <p14:xfrm>
                <a:off x="4896295" y="6184096"/>
                <a:ext cx="29160" cy="55080"/>
              </p14:xfrm>
            </p:contentPart>
          </mc:Choice>
          <mc:Fallback>
            <p:pic>
              <p:nvPicPr>
                <p:cNvPr id="9279" name="筆跡 9278">
                  <a:extLst>
                    <a:ext uri="{FF2B5EF4-FFF2-40B4-BE49-F238E27FC236}">
                      <a16:creationId xmlns:a16="http://schemas.microsoft.com/office/drawing/2014/main" id="{24ED1F95-7C5C-44E5-8A21-E05B42F93BE8}"/>
                    </a:ext>
                  </a:extLst>
                </p:cNvPr>
                <p:cNvPicPr/>
                <p:nvPr/>
              </p:nvPicPr>
              <p:blipFill>
                <a:blip r:embed="rId194"/>
                <a:stretch>
                  <a:fillRect/>
                </a:stretch>
              </p:blipFill>
              <p:spPr>
                <a:xfrm>
                  <a:off x="4887655" y="6175456"/>
                  <a:ext cx="46800" cy="72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5">
            <p14:nvContentPartPr>
              <p14:cNvPr id="9280" name="筆跡 9279">
                <a:extLst>
                  <a:ext uri="{FF2B5EF4-FFF2-40B4-BE49-F238E27FC236}">
                    <a16:creationId xmlns:a16="http://schemas.microsoft.com/office/drawing/2014/main" id="{088461D7-AFB4-4878-8165-2562E08A2E97}"/>
                  </a:ext>
                </a:extLst>
              </p14:cNvPr>
              <p14:cNvContentPartPr/>
              <p14:nvPr/>
            </p14:nvContentPartPr>
            <p14:xfrm>
              <a:off x="4918975" y="6347896"/>
              <a:ext cx="360" cy="12960"/>
            </p14:xfrm>
          </p:contentPart>
        </mc:Choice>
        <mc:Fallback>
          <p:pic>
            <p:nvPicPr>
              <p:cNvPr id="9280" name="筆跡 9279">
                <a:extLst>
                  <a:ext uri="{FF2B5EF4-FFF2-40B4-BE49-F238E27FC236}">
                    <a16:creationId xmlns:a16="http://schemas.microsoft.com/office/drawing/2014/main" id="{088461D7-AFB4-4878-8165-2562E08A2E97}"/>
                  </a:ext>
                </a:extLst>
              </p:cNvPr>
              <p:cNvPicPr/>
              <p:nvPr/>
            </p:nvPicPr>
            <p:blipFill>
              <a:blip r:embed="rId196"/>
              <a:stretch>
                <a:fillRect/>
              </a:stretch>
            </p:blipFill>
            <p:spPr>
              <a:xfrm>
                <a:off x="4910335" y="6339256"/>
                <a:ext cx="18000" cy="30600"/>
              </a:xfrm>
              <a:prstGeom prst="rect">
                <a:avLst/>
              </a:prstGeom>
            </p:spPr>
          </p:pic>
        </mc:Fallback>
      </mc:AlternateContent>
      <p:grpSp>
        <p:nvGrpSpPr>
          <p:cNvPr id="9292" name="群組 9291">
            <a:extLst>
              <a:ext uri="{FF2B5EF4-FFF2-40B4-BE49-F238E27FC236}">
                <a16:creationId xmlns:a16="http://schemas.microsoft.com/office/drawing/2014/main" id="{D62729F1-B1F7-4FD5-AFC1-A9BD233DE17D}"/>
              </a:ext>
            </a:extLst>
          </p:cNvPr>
          <p:cNvGrpSpPr/>
          <p:nvPr/>
        </p:nvGrpSpPr>
        <p:grpSpPr>
          <a:xfrm>
            <a:off x="5284015" y="6423496"/>
            <a:ext cx="192960" cy="321480"/>
            <a:chOff x="5284015" y="6423496"/>
            <a:chExt cx="192960" cy="321480"/>
          </a:xfrm>
        </p:grpSpPr>
        <mc:AlternateContent xmlns:mc="http://schemas.openxmlformats.org/markup-compatibility/2006">
          <mc:Choice xmlns:p14="http://schemas.microsoft.com/office/powerpoint/2010/main" Requires="p14">
            <p:contentPart p14:bwMode="auto" r:id="rId197">
              <p14:nvContentPartPr>
                <p14:cNvPr id="9281" name="筆跡 9280">
                  <a:extLst>
                    <a:ext uri="{FF2B5EF4-FFF2-40B4-BE49-F238E27FC236}">
                      <a16:creationId xmlns:a16="http://schemas.microsoft.com/office/drawing/2014/main" id="{A29D3D3C-17AF-4555-B3EF-78055C31F3CD}"/>
                    </a:ext>
                  </a:extLst>
                </p14:cNvPr>
                <p14:cNvContentPartPr/>
                <p14:nvPr/>
              </p14:nvContentPartPr>
              <p14:xfrm>
                <a:off x="5286175" y="6423496"/>
                <a:ext cx="145800" cy="23760"/>
              </p14:xfrm>
            </p:contentPart>
          </mc:Choice>
          <mc:Fallback>
            <p:pic>
              <p:nvPicPr>
                <p:cNvPr id="9281" name="筆跡 9280">
                  <a:extLst>
                    <a:ext uri="{FF2B5EF4-FFF2-40B4-BE49-F238E27FC236}">
                      <a16:creationId xmlns:a16="http://schemas.microsoft.com/office/drawing/2014/main" id="{A29D3D3C-17AF-4555-B3EF-78055C31F3CD}"/>
                    </a:ext>
                  </a:extLst>
                </p:cNvPr>
                <p:cNvPicPr/>
                <p:nvPr/>
              </p:nvPicPr>
              <p:blipFill>
                <a:blip r:embed="rId198"/>
                <a:stretch>
                  <a:fillRect/>
                </a:stretch>
              </p:blipFill>
              <p:spPr>
                <a:xfrm>
                  <a:off x="5277175" y="6414856"/>
                  <a:ext cx="1634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9282" name="筆跡 9281">
                  <a:extLst>
                    <a:ext uri="{FF2B5EF4-FFF2-40B4-BE49-F238E27FC236}">
                      <a16:creationId xmlns:a16="http://schemas.microsoft.com/office/drawing/2014/main" id="{FC178374-D8D1-4DDE-828E-EA3F1F750B88}"/>
                    </a:ext>
                  </a:extLst>
                </p14:cNvPr>
                <p14:cNvContentPartPr/>
                <p14:nvPr/>
              </p14:nvContentPartPr>
              <p14:xfrm>
                <a:off x="5286175" y="6423496"/>
                <a:ext cx="360" cy="360"/>
              </p14:xfrm>
            </p:contentPart>
          </mc:Choice>
          <mc:Fallback>
            <p:pic>
              <p:nvPicPr>
                <p:cNvPr id="9282" name="筆跡 9281">
                  <a:extLst>
                    <a:ext uri="{FF2B5EF4-FFF2-40B4-BE49-F238E27FC236}">
                      <a16:creationId xmlns:a16="http://schemas.microsoft.com/office/drawing/2014/main" id="{FC178374-D8D1-4DDE-828E-EA3F1F750B88}"/>
                    </a:ext>
                  </a:extLst>
                </p:cNvPr>
                <p:cNvPicPr/>
                <p:nvPr/>
              </p:nvPicPr>
              <p:blipFill>
                <a:blip r:embed="rId157"/>
                <a:stretch>
                  <a:fillRect/>
                </a:stretch>
              </p:blipFill>
              <p:spPr>
                <a:xfrm>
                  <a:off x="5277175" y="641485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9283" name="筆跡 9282">
                  <a:extLst>
                    <a:ext uri="{FF2B5EF4-FFF2-40B4-BE49-F238E27FC236}">
                      <a16:creationId xmlns:a16="http://schemas.microsoft.com/office/drawing/2014/main" id="{8FEDCCAE-EA88-4B5A-A0FD-DE60E4546BE7}"/>
                    </a:ext>
                  </a:extLst>
                </p14:cNvPr>
                <p14:cNvContentPartPr/>
                <p14:nvPr/>
              </p14:nvContentPartPr>
              <p14:xfrm>
                <a:off x="5284015" y="6423496"/>
                <a:ext cx="115200" cy="321480"/>
              </p14:xfrm>
            </p:contentPart>
          </mc:Choice>
          <mc:Fallback>
            <p:pic>
              <p:nvPicPr>
                <p:cNvPr id="9283" name="筆跡 9282">
                  <a:extLst>
                    <a:ext uri="{FF2B5EF4-FFF2-40B4-BE49-F238E27FC236}">
                      <a16:creationId xmlns:a16="http://schemas.microsoft.com/office/drawing/2014/main" id="{8FEDCCAE-EA88-4B5A-A0FD-DE60E4546BE7}"/>
                    </a:ext>
                  </a:extLst>
                </p:cNvPr>
                <p:cNvPicPr/>
                <p:nvPr/>
              </p:nvPicPr>
              <p:blipFill>
                <a:blip r:embed="rId201"/>
                <a:stretch>
                  <a:fillRect/>
                </a:stretch>
              </p:blipFill>
              <p:spPr>
                <a:xfrm>
                  <a:off x="5275375" y="6414856"/>
                  <a:ext cx="132840" cy="3391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9284" name="筆跡 9283">
                  <a:extLst>
                    <a:ext uri="{FF2B5EF4-FFF2-40B4-BE49-F238E27FC236}">
                      <a16:creationId xmlns:a16="http://schemas.microsoft.com/office/drawing/2014/main" id="{D5680532-BC88-4FD7-98C7-14F0B0D51442}"/>
                    </a:ext>
                  </a:extLst>
                </p14:cNvPr>
                <p14:cNvContentPartPr/>
                <p14:nvPr/>
              </p14:nvContentPartPr>
              <p14:xfrm>
                <a:off x="5314615" y="6545176"/>
                <a:ext cx="162360" cy="36000"/>
              </p14:xfrm>
            </p:contentPart>
          </mc:Choice>
          <mc:Fallback>
            <p:pic>
              <p:nvPicPr>
                <p:cNvPr id="9284" name="筆跡 9283">
                  <a:extLst>
                    <a:ext uri="{FF2B5EF4-FFF2-40B4-BE49-F238E27FC236}">
                      <a16:creationId xmlns:a16="http://schemas.microsoft.com/office/drawing/2014/main" id="{D5680532-BC88-4FD7-98C7-14F0B0D51442}"/>
                    </a:ext>
                  </a:extLst>
                </p:cNvPr>
                <p:cNvPicPr/>
                <p:nvPr/>
              </p:nvPicPr>
              <p:blipFill>
                <a:blip r:embed="rId203"/>
                <a:stretch>
                  <a:fillRect/>
                </a:stretch>
              </p:blipFill>
              <p:spPr>
                <a:xfrm>
                  <a:off x="5305975" y="6536536"/>
                  <a:ext cx="180000" cy="53640"/>
                </a:xfrm>
                <a:prstGeom prst="rect">
                  <a:avLst/>
                </a:prstGeom>
              </p:spPr>
            </p:pic>
          </mc:Fallback>
        </mc:AlternateContent>
      </p:grpSp>
      <p:grpSp>
        <p:nvGrpSpPr>
          <p:cNvPr id="9291" name="群組 9290">
            <a:extLst>
              <a:ext uri="{FF2B5EF4-FFF2-40B4-BE49-F238E27FC236}">
                <a16:creationId xmlns:a16="http://schemas.microsoft.com/office/drawing/2014/main" id="{03F7F684-BEF4-4271-BD94-BCE080BF616F}"/>
              </a:ext>
            </a:extLst>
          </p:cNvPr>
          <p:cNvGrpSpPr/>
          <p:nvPr/>
        </p:nvGrpSpPr>
        <p:grpSpPr>
          <a:xfrm>
            <a:off x="5651215" y="6383536"/>
            <a:ext cx="1048320" cy="384840"/>
            <a:chOff x="5651215" y="6383536"/>
            <a:chExt cx="1048320" cy="384840"/>
          </a:xfrm>
        </p:grpSpPr>
        <mc:AlternateContent xmlns:mc="http://schemas.openxmlformats.org/markup-compatibility/2006">
          <mc:Choice xmlns:p14="http://schemas.microsoft.com/office/powerpoint/2010/main" Requires="p14">
            <p:contentPart p14:bwMode="auto" r:id="rId204">
              <p14:nvContentPartPr>
                <p14:cNvPr id="9285" name="筆跡 9284">
                  <a:extLst>
                    <a:ext uri="{FF2B5EF4-FFF2-40B4-BE49-F238E27FC236}">
                      <a16:creationId xmlns:a16="http://schemas.microsoft.com/office/drawing/2014/main" id="{AC2B6958-A9C5-4B14-9A91-9BF50E37F7C5}"/>
                    </a:ext>
                  </a:extLst>
                </p14:cNvPr>
                <p14:cNvContentPartPr/>
                <p14:nvPr/>
              </p14:nvContentPartPr>
              <p14:xfrm>
                <a:off x="5651215" y="6402616"/>
                <a:ext cx="100800" cy="365760"/>
              </p14:xfrm>
            </p:contentPart>
          </mc:Choice>
          <mc:Fallback>
            <p:pic>
              <p:nvPicPr>
                <p:cNvPr id="9285" name="筆跡 9284">
                  <a:extLst>
                    <a:ext uri="{FF2B5EF4-FFF2-40B4-BE49-F238E27FC236}">
                      <a16:creationId xmlns:a16="http://schemas.microsoft.com/office/drawing/2014/main" id="{AC2B6958-A9C5-4B14-9A91-9BF50E37F7C5}"/>
                    </a:ext>
                  </a:extLst>
                </p:cNvPr>
                <p:cNvPicPr/>
                <p:nvPr/>
              </p:nvPicPr>
              <p:blipFill>
                <a:blip r:embed="rId205"/>
                <a:stretch>
                  <a:fillRect/>
                </a:stretch>
              </p:blipFill>
              <p:spPr>
                <a:xfrm>
                  <a:off x="5642575" y="6393616"/>
                  <a:ext cx="11844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9286" name="筆跡 9285">
                  <a:extLst>
                    <a:ext uri="{FF2B5EF4-FFF2-40B4-BE49-F238E27FC236}">
                      <a16:creationId xmlns:a16="http://schemas.microsoft.com/office/drawing/2014/main" id="{5F49FCD5-3D64-4B01-8E94-350A36012095}"/>
                    </a:ext>
                  </a:extLst>
                </p14:cNvPr>
                <p14:cNvContentPartPr/>
                <p14:nvPr/>
              </p14:nvContentPartPr>
              <p14:xfrm>
                <a:off x="5848135" y="6476056"/>
                <a:ext cx="213480" cy="231480"/>
              </p14:xfrm>
            </p:contentPart>
          </mc:Choice>
          <mc:Fallback>
            <p:pic>
              <p:nvPicPr>
                <p:cNvPr id="9286" name="筆跡 9285">
                  <a:extLst>
                    <a:ext uri="{FF2B5EF4-FFF2-40B4-BE49-F238E27FC236}">
                      <a16:creationId xmlns:a16="http://schemas.microsoft.com/office/drawing/2014/main" id="{5F49FCD5-3D64-4B01-8E94-350A36012095}"/>
                    </a:ext>
                  </a:extLst>
                </p:cNvPr>
                <p:cNvPicPr/>
                <p:nvPr/>
              </p:nvPicPr>
              <p:blipFill>
                <a:blip r:embed="rId207"/>
                <a:stretch>
                  <a:fillRect/>
                </a:stretch>
              </p:blipFill>
              <p:spPr>
                <a:xfrm>
                  <a:off x="5839135" y="6467056"/>
                  <a:ext cx="23112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9287" name="筆跡 9286">
                  <a:extLst>
                    <a:ext uri="{FF2B5EF4-FFF2-40B4-BE49-F238E27FC236}">
                      <a16:creationId xmlns:a16="http://schemas.microsoft.com/office/drawing/2014/main" id="{0B6835B1-8B9D-49D3-9E32-1367CAA89E7B}"/>
                    </a:ext>
                  </a:extLst>
                </p14:cNvPr>
                <p14:cNvContentPartPr/>
                <p14:nvPr/>
              </p14:nvContentPartPr>
              <p14:xfrm>
                <a:off x="5876575" y="6501256"/>
                <a:ext cx="164520" cy="162000"/>
              </p14:xfrm>
            </p:contentPart>
          </mc:Choice>
          <mc:Fallback>
            <p:pic>
              <p:nvPicPr>
                <p:cNvPr id="9287" name="筆跡 9286">
                  <a:extLst>
                    <a:ext uri="{FF2B5EF4-FFF2-40B4-BE49-F238E27FC236}">
                      <a16:creationId xmlns:a16="http://schemas.microsoft.com/office/drawing/2014/main" id="{0B6835B1-8B9D-49D3-9E32-1367CAA89E7B}"/>
                    </a:ext>
                  </a:extLst>
                </p:cNvPr>
                <p:cNvPicPr/>
                <p:nvPr/>
              </p:nvPicPr>
              <p:blipFill>
                <a:blip r:embed="rId209"/>
                <a:stretch>
                  <a:fillRect/>
                </a:stretch>
              </p:blipFill>
              <p:spPr>
                <a:xfrm>
                  <a:off x="5867935" y="6492256"/>
                  <a:ext cx="18216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9288" name="筆跡 9287">
                  <a:extLst>
                    <a:ext uri="{FF2B5EF4-FFF2-40B4-BE49-F238E27FC236}">
                      <a16:creationId xmlns:a16="http://schemas.microsoft.com/office/drawing/2014/main" id="{FE69AD25-A4D7-4133-BA1E-5107CEC38B35}"/>
                    </a:ext>
                  </a:extLst>
                </p14:cNvPr>
                <p14:cNvContentPartPr/>
                <p14:nvPr/>
              </p14:nvContentPartPr>
              <p14:xfrm>
                <a:off x="6131815" y="6427816"/>
                <a:ext cx="83520" cy="57960"/>
              </p14:xfrm>
            </p:contentPart>
          </mc:Choice>
          <mc:Fallback>
            <p:pic>
              <p:nvPicPr>
                <p:cNvPr id="9288" name="筆跡 9287">
                  <a:extLst>
                    <a:ext uri="{FF2B5EF4-FFF2-40B4-BE49-F238E27FC236}">
                      <a16:creationId xmlns:a16="http://schemas.microsoft.com/office/drawing/2014/main" id="{FE69AD25-A4D7-4133-BA1E-5107CEC38B35}"/>
                    </a:ext>
                  </a:extLst>
                </p:cNvPr>
                <p:cNvPicPr/>
                <p:nvPr/>
              </p:nvPicPr>
              <p:blipFill>
                <a:blip r:embed="rId211"/>
                <a:stretch>
                  <a:fillRect/>
                </a:stretch>
              </p:blipFill>
              <p:spPr>
                <a:xfrm>
                  <a:off x="6122815" y="6418816"/>
                  <a:ext cx="10116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9289" name="筆跡 9288">
                  <a:extLst>
                    <a:ext uri="{FF2B5EF4-FFF2-40B4-BE49-F238E27FC236}">
                      <a16:creationId xmlns:a16="http://schemas.microsoft.com/office/drawing/2014/main" id="{D81D8230-976B-4DD5-97C4-0C2AD31F8299}"/>
                    </a:ext>
                  </a:extLst>
                </p14:cNvPr>
                <p14:cNvContentPartPr/>
                <p14:nvPr/>
              </p14:nvContentPartPr>
              <p14:xfrm>
                <a:off x="6276535" y="6383536"/>
                <a:ext cx="113040" cy="365760"/>
              </p14:xfrm>
            </p:contentPart>
          </mc:Choice>
          <mc:Fallback>
            <p:pic>
              <p:nvPicPr>
                <p:cNvPr id="9289" name="筆跡 9288">
                  <a:extLst>
                    <a:ext uri="{FF2B5EF4-FFF2-40B4-BE49-F238E27FC236}">
                      <a16:creationId xmlns:a16="http://schemas.microsoft.com/office/drawing/2014/main" id="{D81D8230-976B-4DD5-97C4-0C2AD31F8299}"/>
                    </a:ext>
                  </a:extLst>
                </p:cNvPr>
                <p:cNvPicPr/>
                <p:nvPr/>
              </p:nvPicPr>
              <p:blipFill>
                <a:blip r:embed="rId213"/>
                <a:stretch>
                  <a:fillRect/>
                </a:stretch>
              </p:blipFill>
              <p:spPr>
                <a:xfrm>
                  <a:off x="6267895" y="6374896"/>
                  <a:ext cx="13068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9290" name="筆跡 9289">
                  <a:extLst>
                    <a:ext uri="{FF2B5EF4-FFF2-40B4-BE49-F238E27FC236}">
                      <a16:creationId xmlns:a16="http://schemas.microsoft.com/office/drawing/2014/main" id="{47416155-6201-406C-B68C-52484A280476}"/>
                    </a:ext>
                  </a:extLst>
                </p14:cNvPr>
                <p14:cNvContentPartPr/>
                <p14:nvPr/>
              </p14:nvContentPartPr>
              <p14:xfrm>
                <a:off x="6535015" y="6620776"/>
                <a:ext cx="164520" cy="26640"/>
              </p14:xfrm>
            </p:contentPart>
          </mc:Choice>
          <mc:Fallback>
            <p:pic>
              <p:nvPicPr>
                <p:cNvPr id="9290" name="筆跡 9289">
                  <a:extLst>
                    <a:ext uri="{FF2B5EF4-FFF2-40B4-BE49-F238E27FC236}">
                      <a16:creationId xmlns:a16="http://schemas.microsoft.com/office/drawing/2014/main" id="{47416155-6201-406C-B68C-52484A280476}"/>
                    </a:ext>
                  </a:extLst>
                </p:cNvPr>
                <p:cNvPicPr/>
                <p:nvPr/>
              </p:nvPicPr>
              <p:blipFill>
                <a:blip r:embed="rId215"/>
                <a:stretch>
                  <a:fillRect/>
                </a:stretch>
              </p:blipFill>
              <p:spPr>
                <a:xfrm>
                  <a:off x="6526015" y="6612136"/>
                  <a:ext cx="182160" cy="44280"/>
                </a:xfrm>
                <a:prstGeom prst="rect">
                  <a:avLst/>
                </a:prstGeom>
              </p:spPr>
            </p:pic>
          </mc:Fallback>
        </mc:AlternateContent>
      </p:grpSp>
      <p:grpSp>
        <p:nvGrpSpPr>
          <p:cNvPr id="9298" name="群組 9297">
            <a:extLst>
              <a:ext uri="{FF2B5EF4-FFF2-40B4-BE49-F238E27FC236}">
                <a16:creationId xmlns:a16="http://schemas.microsoft.com/office/drawing/2014/main" id="{EF99800B-CD0F-4B82-9D40-D99A7EF76029}"/>
              </a:ext>
            </a:extLst>
          </p:cNvPr>
          <p:cNvGrpSpPr/>
          <p:nvPr/>
        </p:nvGrpSpPr>
        <p:grpSpPr>
          <a:xfrm>
            <a:off x="6938935" y="6366976"/>
            <a:ext cx="393840" cy="349200"/>
            <a:chOff x="6938935" y="6366976"/>
            <a:chExt cx="393840" cy="349200"/>
          </a:xfrm>
        </p:grpSpPr>
        <mc:AlternateContent xmlns:mc="http://schemas.openxmlformats.org/markup-compatibility/2006">
          <mc:Choice xmlns:p14="http://schemas.microsoft.com/office/powerpoint/2010/main" Requires="p14">
            <p:contentPart p14:bwMode="auto" r:id="rId216">
              <p14:nvContentPartPr>
                <p14:cNvPr id="9296" name="筆跡 9295">
                  <a:extLst>
                    <a:ext uri="{FF2B5EF4-FFF2-40B4-BE49-F238E27FC236}">
                      <a16:creationId xmlns:a16="http://schemas.microsoft.com/office/drawing/2014/main" id="{F6A8D545-8C3A-4F20-A941-BFAB7F5FE186}"/>
                    </a:ext>
                  </a:extLst>
                </p14:cNvPr>
                <p14:cNvContentPartPr/>
                <p14:nvPr/>
              </p14:nvContentPartPr>
              <p14:xfrm>
                <a:off x="6938935" y="6494776"/>
                <a:ext cx="306000" cy="221400"/>
              </p14:xfrm>
            </p:contentPart>
          </mc:Choice>
          <mc:Fallback>
            <p:pic>
              <p:nvPicPr>
                <p:cNvPr id="9296" name="筆跡 9295">
                  <a:extLst>
                    <a:ext uri="{FF2B5EF4-FFF2-40B4-BE49-F238E27FC236}">
                      <a16:creationId xmlns:a16="http://schemas.microsoft.com/office/drawing/2014/main" id="{F6A8D545-8C3A-4F20-A941-BFAB7F5FE186}"/>
                    </a:ext>
                  </a:extLst>
                </p:cNvPr>
                <p:cNvPicPr/>
                <p:nvPr/>
              </p:nvPicPr>
              <p:blipFill>
                <a:blip r:embed="rId217"/>
                <a:stretch>
                  <a:fillRect/>
                </a:stretch>
              </p:blipFill>
              <p:spPr>
                <a:xfrm>
                  <a:off x="6930295" y="6486136"/>
                  <a:ext cx="32364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9297" name="筆跡 9296">
                  <a:extLst>
                    <a:ext uri="{FF2B5EF4-FFF2-40B4-BE49-F238E27FC236}">
                      <a16:creationId xmlns:a16="http://schemas.microsoft.com/office/drawing/2014/main" id="{941B5D0C-123B-49A6-80AD-19062DED188F}"/>
                    </a:ext>
                  </a:extLst>
                </p14:cNvPr>
                <p14:cNvContentPartPr/>
                <p14:nvPr/>
              </p14:nvContentPartPr>
              <p14:xfrm>
                <a:off x="7234135" y="6366976"/>
                <a:ext cx="98640" cy="69480"/>
              </p14:xfrm>
            </p:contentPart>
          </mc:Choice>
          <mc:Fallback>
            <p:pic>
              <p:nvPicPr>
                <p:cNvPr id="9297" name="筆跡 9296">
                  <a:extLst>
                    <a:ext uri="{FF2B5EF4-FFF2-40B4-BE49-F238E27FC236}">
                      <a16:creationId xmlns:a16="http://schemas.microsoft.com/office/drawing/2014/main" id="{941B5D0C-123B-49A6-80AD-19062DED188F}"/>
                    </a:ext>
                  </a:extLst>
                </p:cNvPr>
                <p:cNvPicPr/>
                <p:nvPr/>
              </p:nvPicPr>
              <p:blipFill>
                <a:blip r:embed="rId219"/>
                <a:stretch>
                  <a:fillRect/>
                </a:stretch>
              </p:blipFill>
              <p:spPr>
                <a:xfrm>
                  <a:off x="7225495" y="6357976"/>
                  <a:ext cx="116280" cy="87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0">
            <p14:nvContentPartPr>
              <p14:cNvPr id="9299" name="筆跡 9298">
                <a:extLst>
                  <a:ext uri="{FF2B5EF4-FFF2-40B4-BE49-F238E27FC236}">
                    <a16:creationId xmlns:a16="http://schemas.microsoft.com/office/drawing/2014/main" id="{0DB05429-F347-4199-ABE0-2A43EAC5ADBD}"/>
                  </a:ext>
                </a:extLst>
              </p14:cNvPr>
              <p14:cNvContentPartPr/>
              <p14:nvPr/>
            </p14:nvContentPartPr>
            <p14:xfrm>
              <a:off x="2753575" y="5400736"/>
              <a:ext cx="61920" cy="17280"/>
            </p14:xfrm>
          </p:contentPart>
        </mc:Choice>
        <mc:Fallback>
          <p:pic>
            <p:nvPicPr>
              <p:cNvPr id="9299" name="筆跡 9298">
                <a:extLst>
                  <a:ext uri="{FF2B5EF4-FFF2-40B4-BE49-F238E27FC236}">
                    <a16:creationId xmlns:a16="http://schemas.microsoft.com/office/drawing/2014/main" id="{0DB05429-F347-4199-ABE0-2A43EAC5ADBD}"/>
                  </a:ext>
                </a:extLst>
              </p:cNvPr>
              <p:cNvPicPr/>
              <p:nvPr/>
            </p:nvPicPr>
            <p:blipFill>
              <a:blip r:embed="rId221"/>
              <a:stretch>
                <a:fillRect/>
              </a:stretch>
            </p:blipFill>
            <p:spPr>
              <a:xfrm>
                <a:off x="2744575" y="5392096"/>
                <a:ext cx="7956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9300" name="筆跡 9299">
                <a:extLst>
                  <a:ext uri="{FF2B5EF4-FFF2-40B4-BE49-F238E27FC236}">
                    <a16:creationId xmlns:a16="http://schemas.microsoft.com/office/drawing/2014/main" id="{6B866130-9E27-4DE6-A1B9-4629A48475F0}"/>
                  </a:ext>
                </a:extLst>
              </p14:cNvPr>
              <p14:cNvContentPartPr/>
              <p14:nvPr/>
            </p14:nvContentPartPr>
            <p14:xfrm>
              <a:off x="3024295" y="5308576"/>
              <a:ext cx="59760" cy="8640"/>
            </p14:xfrm>
          </p:contentPart>
        </mc:Choice>
        <mc:Fallback>
          <p:pic>
            <p:nvPicPr>
              <p:cNvPr id="9300" name="筆跡 9299">
                <a:extLst>
                  <a:ext uri="{FF2B5EF4-FFF2-40B4-BE49-F238E27FC236}">
                    <a16:creationId xmlns:a16="http://schemas.microsoft.com/office/drawing/2014/main" id="{6B866130-9E27-4DE6-A1B9-4629A48475F0}"/>
                  </a:ext>
                </a:extLst>
              </p:cNvPr>
              <p:cNvPicPr/>
              <p:nvPr/>
            </p:nvPicPr>
            <p:blipFill>
              <a:blip r:embed="rId223"/>
              <a:stretch>
                <a:fillRect/>
              </a:stretch>
            </p:blipFill>
            <p:spPr>
              <a:xfrm>
                <a:off x="3015295" y="5299576"/>
                <a:ext cx="774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9301" name="筆跡 9300">
                <a:extLst>
                  <a:ext uri="{FF2B5EF4-FFF2-40B4-BE49-F238E27FC236}">
                    <a16:creationId xmlns:a16="http://schemas.microsoft.com/office/drawing/2014/main" id="{3287CAB8-5868-44FE-8DA0-52521551B6AC}"/>
                  </a:ext>
                </a:extLst>
              </p14:cNvPr>
              <p14:cNvContentPartPr/>
              <p14:nvPr/>
            </p14:nvContentPartPr>
            <p14:xfrm>
              <a:off x="3419935" y="5293816"/>
              <a:ext cx="84600" cy="360"/>
            </p14:xfrm>
          </p:contentPart>
        </mc:Choice>
        <mc:Fallback>
          <p:pic>
            <p:nvPicPr>
              <p:cNvPr id="9301" name="筆跡 9300">
                <a:extLst>
                  <a:ext uri="{FF2B5EF4-FFF2-40B4-BE49-F238E27FC236}">
                    <a16:creationId xmlns:a16="http://schemas.microsoft.com/office/drawing/2014/main" id="{3287CAB8-5868-44FE-8DA0-52521551B6AC}"/>
                  </a:ext>
                </a:extLst>
              </p:cNvPr>
              <p:cNvPicPr/>
              <p:nvPr/>
            </p:nvPicPr>
            <p:blipFill>
              <a:blip r:embed="rId225"/>
              <a:stretch>
                <a:fillRect/>
              </a:stretch>
            </p:blipFill>
            <p:spPr>
              <a:xfrm>
                <a:off x="3411295" y="5284816"/>
                <a:ext cx="1022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9302" name="筆跡 9301">
                <a:extLst>
                  <a:ext uri="{FF2B5EF4-FFF2-40B4-BE49-F238E27FC236}">
                    <a16:creationId xmlns:a16="http://schemas.microsoft.com/office/drawing/2014/main" id="{48DC09D2-FED4-4EF6-91CA-75F68725428F}"/>
                  </a:ext>
                </a:extLst>
              </p14:cNvPr>
              <p14:cNvContentPartPr/>
              <p14:nvPr/>
            </p14:nvContentPartPr>
            <p14:xfrm>
              <a:off x="3743935" y="5270776"/>
              <a:ext cx="379800" cy="12960"/>
            </p14:xfrm>
          </p:contentPart>
        </mc:Choice>
        <mc:Fallback>
          <p:pic>
            <p:nvPicPr>
              <p:cNvPr id="9302" name="筆跡 9301">
                <a:extLst>
                  <a:ext uri="{FF2B5EF4-FFF2-40B4-BE49-F238E27FC236}">
                    <a16:creationId xmlns:a16="http://schemas.microsoft.com/office/drawing/2014/main" id="{48DC09D2-FED4-4EF6-91CA-75F68725428F}"/>
                  </a:ext>
                </a:extLst>
              </p:cNvPr>
              <p:cNvPicPr/>
              <p:nvPr/>
            </p:nvPicPr>
            <p:blipFill>
              <a:blip r:embed="rId227"/>
              <a:stretch>
                <a:fillRect/>
              </a:stretch>
            </p:blipFill>
            <p:spPr>
              <a:xfrm>
                <a:off x="3735295" y="5261776"/>
                <a:ext cx="397440" cy="30600"/>
              </a:xfrm>
              <a:prstGeom prst="rect">
                <a:avLst/>
              </a:prstGeom>
            </p:spPr>
          </p:pic>
        </mc:Fallback>
      </mc:AlternateContent>
      <p:grpSp>
        <p:nvGrpSpPr>
          <p:cNvPr id="9309" name="群組 9308">
            <a:extLst>
              <a:ext uri="{FF2B5EF4-FFF2-40B4-BE49-F238E27FC236}">
                <a16:creationId xmlns:a16="http://schemas.microsoft.com/office/drawing/2014/main" id="{8B50A56F-BE19-48E5-8A8A-EA2083C486FF}"/>
              </a:ext>
            </a:extLst>
          </p:cNvPr>
          <p:cNvGrpSpPr/>
          <p:nvPr/>
        </p:nvGrpSpPr>
        <p:grpSpPr>
          <a:xfrm>
            <a:off x="4330375" y="5262136"/>
            <a:ext cx="1747440" cy="450000"/>
            <a:chOff x="4330375" y="5262136"/>
            <a:chExt cx="1747440" cy="450000"/>
          </a:xfrm>
        </p:grpSpPr>
        <mc:AlternateContent xmlns:mc="http://schemas.openxmlformats.org/markup-compatibility/2006">
          <mc:Choice xmlns:p14="http://schemas.microsoft.com/office/powerpoint/2010/main" Requires="p14">
            <p:contentPart p14:bwMode="auto" r:id="rId228">
              <p14:nvContentPartPr>
                <p14:cNvPr id="9303" name="筆跡 9302">
                  <a:extLst>
                    <a:ext uri="{FF2B5EF4-FFF2-40B4-BE49-F238E27FC236}">
                      <a16:creationId xmlns:a16="http://schemas.microsoft.com/office/drawing/2014/main" id="{F91CA7C3-54FB-4890-A93D-7FCBBBB49B3E}"/>
                    </a:ext>
                  </a:extLst>
                </p14:cNvPr>
                <p14:cNvContentPartPr/>
                <p14:nvPr/>
              </p14:nvContentPartPr>
              <p14:xfrm>
                <a:off x="4330375" y="5262136"/>
                <a:ext cx="131760" cy="21240"/>
              </p14:xfrm>
            </p:contentPart>
          </mc:Choice>
          <mc:Fallback>
            <p:pic>
              <p:nvPicPr>
                <p:cNvPr id="9303" name="筆跡 9302">
                  <a:extLst>
                    <a:ext uri="{FF2B5EF4-FFF2-40B4-BE49-F238E27FC236}">
                      <a16:creationId xmlns:a16="http://schemas.microsoft.com/office/drawing/2014/main" id="{F91CA7C3-54FB-4890-A93D-7FCBBBB49B3E}"/>
                    </a:ext>
                  </a:extLst>
                </p:cNvPr>
                <p:cNvPicPr/>
                <p:nvPr/>
              </p:nvPicPr>
              <p:blipFill>
                <a:blip r:embed="rId229"/>
                <a:stretch>
                  <a:fillRect/>
                </a:stretch>
              </p:blipFill>
              <p:spPr>
                <a:xfrm>
                  <a:off x="4321735" y="5253496"/>
                  <a:ext cx="1494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9304" name="筆跡 9303">
                  <a:extLst>
                    <a:ext uri="{FF2B5EF4-FFF2-40B4-BE49-F238E27FC236}">
                      <a16:creationId xmlns:a16="http://schemas.microsoft.com/office/drawing/2014/main" id="{24BF3C9B-9238-4B31-B91B-0F9A9EC24314}"/>
                    </a:ext>
                  </a:extLst>
                </p14:cNvPr>
                <p14:cNvContentPartPr/>
                <p14:nvPr/>
              </p14:nvContentPartPr>
              <p14:xfrm>
                <a:off x="4625575" y="5289496"/>
                <a:ext cx="388080" cy="99000"/>
              </p14:xfrm>
            </p:contentPart>
          </mc:Choice>
          <mc:Fallback>
            <p:pic>
              <p:nvPicPr>
                <p:cNvPr id="9304" name="筆跡 9303">
                  <a:extLst>
                    <a:ext uri="{FF2B5EF4-FFF2-40B4-BE49-F238E27FC236}">
                      <a16:creationId xmlns:a16="http://schemas.microsoft.com/office/drawing/2014/main" id="{24BF3C9B-9238-4B31-B91B-0F9A9EC24314}"/>
                    </a:ext>
                  </a:extLst>
                </p:cNvPr>
                <p:cNvPicPr/>
                <p:nvPr/>
              </p:nvPicPr>
              <p:blipFill>
                <a:blip r:embed="rId231"/>
                <a:stretch>
                  <a:fillRect/>
                </a:stretch>
              </p:blipFill>
              <p:spPr>
                <a:xfrm>
                  <a:off x="4616935" y="5280856"/>
                  <a:ext cx="4057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9305" name="筆跡 9304">
                  <a:extLst>
                    <a:ext uri="{FF2B5EF4-FFF2-40B4-BE49-F238E27FC236}">
                      <a16:creationId xmlns:a16="http://schemas.microsoft.com/office/drawing/2014/main" id="{FED539AC-E7E6-4C7F-9221-1F07135DE224}"/>
                    </a:ext>
                  </a:extLst>
                </p14:cNvPr>
                <p14:cNvContentPartPr/>
                <p14:nvPr/>
              </p14:nvContentPartPr>
              <p14:xfrm>
                <a:off x="5165215" y="5457616"/>
                <a:ext cx="125280" cy="52920"/>
              </p14:xfrm>
            </p:contentPart>
          </mc:Choice>
          <mc:Fallback>
            <p:pic>
              <p:nvPicPr>
                <p:cNvPr id="9305" name="筆跡 9304">
                  <a:extLst>
                    <a:ext uri="{FF2B5EF4-FFF2-40B4-BE49-F238E27FC236}">
                      <a16:creationId xmlns:a16="http://schemas.microsoft.com/office/drawing/2014/main" id="{FED539AC-E7E6-4C7F-9221-1F07135DE224}"/>
                    </a:ext>
                  </a:extLst>
                </p:cNvPr>
                <p:cNvPicPr/>
                <p:nvPr/>
              </p:nvPicPr>
              <p:blipFill>
                <a:blip r:embed="rId233"/>
                <a:stretch>
                  <a:fillRect/>
                </a:stretch>
              </p:blipFill>
              <p:spPr>
                <a:xfrm>
                  <a:off x="5156215" y="5448616"/>
                  <a:ext cx="14292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9306" name="筆跡 9305">
                  <a:extLst>
                    <a:ext uri="{FF2B5EF4-FFF2-40B4-BE49-F238E27FC236}">
                      <a16:creationId xmlns:a16="http://schemas.microsoft.com/office/drawing/2014/main" id="{4C7F7AA1-809A-48E1-BA60-2F8B608B60B5}"/>
                    </a:ext>
                  </a:extLst>
                </p14:cNvPr>
                <p14:cNvContentPartPr/>
                <p14:nvPr/>
              </p14:nvContentPartPr>
              <p14:xfrm>
                <a:off x="5374375" y="5554096"/>
                <a:ext cx="351000" cy="95760"/>
              </p14:xfrm>
            </p:contentPart>
          </mc:Choice>
          <mc:Fallback>
            <p:pic>
              <p:nvPicPr>
                <p:cNvPr id="9306" name="筆跡 9305">
                  <a:extLst>
                    <a:ext uri="{FF2B5EF4-FFF2-40B4-BE49-F238E27FC236}">
                      <a16:creationId xmlns:a16="http://schemas.microsoft.com/office/drawing/2014/main" id="{4C7F7AA1-809A-48E1-BA60-2F8B608B60B5}"/>
                    </a:ext>
                  </a:extLst>
                </p:cNvPr>
                <p:cNvPicPr/>
                <p:nvPr/>
              </p:nvPicPr>
              <p:blipFill>
                <a:blip r:embed="rId235"/>
                <a:stretch>
                  <a:fillRect/>
                </a:stretch>
              </p:blipFill>
              <p:spPr>
                <a:xfrm>
                  <a:off x="5365375" y="5545456"/>
                  <a:ext cx="36864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9307" name="筆跡 9306">
                  <a:extLst>
                    <a:ext uri="{FF2B5EF4-FFF2-40B4-BE49-F238E27FC236}">
                      <a16:creationId xmlns:a16="http://schemas.microsoft.com/office/drawing/2014/main" id="{50B64FB4-FE3C-4BA9-BA32-C7CDA8146F30}"/>
                    </a:ext>
                  </a:extLst>
                </p14:cNvPr>
                <p14:cNvContentPartPr/>
                <p14:nvPr/>
              </p14:nvContentPartPr>
              <p14:xfrm>
                <a:off x="5817175" y="5667496"/>
                <a:ext cx="133560" cy="17280"/>
              </p14:xfrm>
            </p:contentPart>
          </mc:Choice>
          <mc:Fallback>
            <p:pic>
              <p:nvPicPr>
                <p:cNvPr id="9307" name="筆跡 9306">
                  <a:extLst>
                    <a:ext uri="{FF2B5EF4-FFF2-40B4-BE49-F238E27FC236}">
                      <a16:creationId xmlns:a16="http://schemas.microsoft.com/office/drawing/2014/main" id="{50B64FB4-FE3C-4BA9-BA32-C7CDA8146F30}"/>
                    </a:ext>
                  </a:extLst>
                </p:cNvPr>
                <p:cNvPicPr/>
                <p:nvPr/>
              </p:nvPicPr>
              <p:blipFill>
                <a:blip r:embed="rId237"/>
                <a:stretch>
                  <a:fillRect/>
                </a:stretch>
              </p:blipFill>
              <p:spPr>
                <a:xfrm>
                  <a:off x="5808535" y="5658856"/>
                  <a:ext cx="15120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9308" name="筆跡 9307">
                  <a:extLst>
                    <a:ext uri="{FF2B5EF4-FFF2-40B4-BE49-F238E27FC236}">
                      <a16:creationId xmlns:a16="http://schemas.microsoft.com/office/drawing/2014/main" id="{53E750EB-C7AC-459D-8457-2E4E31612A7B}"/>
                    </a:ext>
                  </a:extLst>
                </p14:cNvPr>
                <p14:cNvContentPartPr/>
                <p14:nvPr/>
              </p14:nvContentPartPr>
              <p14:xfrm>
                <a:off x="6024175" y="5699176"/>
                <a:ext cx="53640" cy="12960"/>
              </p14:xfrm>
            </p:contentPart>
          </mc:Choice>
          <mc:Fallback>
            <p:pic>
              <p:nvPicPr>
                <p:cNvPr id="9308" name="筆跡 9307">
                  <a:extLst>
                    <a:ext uri="{FF2B5EF4-FFF2-40B4-BE49-F238E27FC236}">
                      <a16:creationId xmlns:a16="http://schemas.microsoft.com/office/drawing/2014/main" id="{53E750EB-C7AC-459D-8457-2E4E31612A7B}"/>
                    </a:ext>
                  </a:extLst>
                </p:cNvPr>
                <p:cNvPicPr/>
                <p:nvPr/>
              </p:nvPicPr>
              <p:blipFill>
                <a:blip r:embed="rId239"/>
                <a:stretch>
                  <a:fillRect/>
                </a:stretch>
              </p:blipFill>
              <p:spPr>
                <a:xfrm>
                  <a:off x="6015535" y="5690176"/>
                  <a:ext cx="71280" cy="30600"/>
                </a:xfrm>
                <a:prstGeom prst="rect">
                  <a:avLst/>
                </a:prstGeom>
              </p:spPr>
            </p:pic>
          </mc:Fallback>
        </mc:AlternateContent>
      </p:grpSp>
      <p:grpSp>
        <p:nvGrpSpPr>
          <p:cNvPr id="9319" name="群組 9318">
            <a:extLst>
              <a:ext uri="{FF2B5EF4-FFF2-40B4-BE49-F238E27FC236}">
                <a16:creationId xmlns:a16="http://schemas.microsoft.com/office/drawing/2014/main" id="{98F90E92-5357-4EAA-BFC7-531D84703095}"/>
              </a:ext>
            </a:extLst>
          </p:cNvPr>
          <p:cNvGrpSpPr/>
          <p:nvPr/>
        </p:nvGrpSpPr>
        <p:grpSpPr>
          <a:xfrm>
            <a:off x="6311455" y="5711776"/>
            <a:ext cx="299520" cy="6480"/>
            <a:chOff x="6311455" y="5711776"/>
            <a:chExt cx="299520" cy="6480"/>
          </a:xfrm>
        </p:grpSpPr>
        <mc:AlternateContent xmlns:mc="http://schemas.openxmlformats.org/markup-compatibility/2006">
          <mc:Choice xmlns:p14="http://schemas.microsoft.com/office/powerpoint/2010/main" Requires="p14">
            <p:contentPart p14:bwMode="auto" r:id="rId240">
              <p14:nvContentPartPr>
                <p14:cNvPr id="9310" name="筆跡 9309">
                  <a:extLst>
                    <a:ext uri="{FF2B5EF4-FFF2-40B4-BE49-F238E27FC236}">
                      <a16:creationId xmlns:a16="http://schemas.microsoft.com/office/drawing/2014/main" id="{903E13DD-A32C-48A2-9861-EA570ED0A4A4}"/>
                    </a:ext>
                  </a:extLst>
                </p14:cNvPr>
                <p14:cNvContentPartPr/>
                <p14:nvPr/>
              </p14:nvContentPartPr>
              <p14:xfrm>
                <a:off x="6311455" y="5711776"/>
                <a:ext cx="84600" cy="2520"/>
              </p14:xfrm>
            </p:contentPart>
          </mc:Choice>
          <mc:Fallback>
            <p:pic>
              <p:nvPicPr>
                <p:cNvPr id="9310" name="筆跡 9309">
                  <a:extLst>
                    <a:ext uri="{FF2B5EF4-FFF2-40B4-BE49-F238E27FC236}">
                      <a16:creationId xmlns:a16="http://schemas.microsoft.com/office/drawing/2014/main" id="{903E13DD-A32C-48A2-9861-EA570ED0A4A4}"/>
                    </a:ext>
                  </a:extLst>
                </p:cNvPr>
                <p:cNvPicPr/>
                <p:nvPr/>
              </p:nvPicPr>
              <p:blipFill>
                <a:blip r:embed="rId241"/>
                <a:stretch>
                  <a:fillRect/>
                </a:stretch>
              </p:blipFill>
              <p:spPr>
                <a:xfrm>
                  <a:off x="6302455" y="5702776"/>
                  <a:ext cx="10224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9311" name="筆跡 9310">
                  <a:extLst>
                    <a:ext uri="{FF2B5EF4-FFF2-40B4-BE49-F238E27FC236}">
                      <a16:creationId xmlns:a16="http://schemas.microsoft.com/office/drawing/2014/main" id="{F7B97E6C-5CCB-43CD-AB93-EA2C83C8A622}"/>
                    </a:ext>
                  </a:extLst>
                </p14:cNvPr>
                <p14:cNvContentPartPr/>
                <p14:nvPr/>
              </p14:nvContentPartPr>
              <p14:xfrm>
                <a:off x="6538975" y="5715736"/>
                <a:ext cx="72000" cy="2520"/>
              </p14:xfrm>
            </p:contentPart>
          </mc:Choice>
          <mc:Fallback>
            <p:pic>
              <p:nvPicPr>
                <p:cNvPr id="9311" name="筆跡 9310">
                  <a:extLst>
                    <a:ext uri="{FF2B5EF4-FFF2-40B4-BE49-F238E27FC236}">
                      <a16:creationId xmlns:a16="http://schemas.microsoft.com/office/drawing/2014/main" id="{F7B97E6C-5CCB-43CD-AB93-EA2C83C8A622}"/>
                    </a:ext>
                  </a:extLst>
                </p:cNvPr>
                <p:cNvPicPr/>
                <p:nvPr/>
              </p:nvPicPr>
              <p:blipFill>
                <a:blip r:embed="rId243"/>
                <a:stretch>
                  <a:fillRect/>
                </a:stretch>
              </p:blipFill>
              <p:spPr>
                <a:xfrm>
                  <a:off x="6530335" y="5707096"/>
                  <a:ext cx="89640" cy="20160"/>
                </a:xfrm>
                <a:prstGeom prst="rect">
                  <a:avLst/>
                </a:prstGeom>
              </p:spPr>
            </p:pic>
          </mc:Fallback>
        </mc:AlternateContent>
      </p:grpSp>
      <p:grpSp>
        <p:nvGrpSpPr>
          <p:cNvPr id="9318" name="群組 9317">
            <a:extLst>
              <a:ext uri="{FF2B5EF4-FFF2-40B4-BE49-F238E27FC236}">
                <a16:creationId xmlns:a16="http://schemas.microsoft.com/office/drawing/2014/main" id="{F3F46102-BC19-441D-8E73-1215611F6D2C}"/>
              </a:ext>
            </a:extLst>
          </p:cNvPr>
          <p:cNvGrpSpPr/>
          <p:nvPr/>
        </p:nvGrpSpPr>
        <p:grpSpPr>
          <a:xfrm>
            <a:off x="6865135" y="5743096"/>
            <a:ext cx="908640" cy="71640"/>
            <a:chOff x="6865135" y="5743096"/>
            <a:chExt cx="908640" cy="71640"/>
          </a:xfrm>
        </p:grpSpPr>
        <mc:AlternateContent xmlns:mc="http://schemas.openxmlformats.org/markup-compatibility/2006">
          <mc:Choice xmlns:p14="http://schemas.microsoft.com/office/powerpoint/2010/main" Requires="p14">
            <p:contentPart p14:bwMode="auto" r:id="rId244">
              <p14:nvContentPartPr>
                <p14:cNvPr id="9312" name="筆跡 9311">
                  <a:extLst>
                    <a:ext uri="{FF2B5EF4-FFF2-40B4-BE49-F238E27FC236}">
                      <a16:creationId xmlns:a16="http://schemas.microsoft.com/office/drawing/2014/main" id="{1B7FAD55-851B-436E-AC73-45660B2C35D6}"/>
                    </a:ext>
                  </a:extLst>
                </p14:cNvPr>
                <p14:cNvContentPartPr/>
                <p14:nvPr/>
              </p14:nvContentPartPr>
              <p14:xfrm>
                <a:off x="6865135" y="5743096"/>
                <a:ext cx="215640" cy="19080"/>
              </p14:xfrm>
            </p:contentPart>
          </mc:Choice>
          <mc:Fallback>
            <p:pic>
              <p:nvPicPr>
                <p:cNvPr id="9312" name="筆跡 9311">
                  <a:extLst>
                    <a:ext uri="{FF2B5EF4-FFF2-40B4-BE49-F238E27FC236}">
                      <a16:creationId xmlns:a16="http://schemas.microsoft.com/office/drawing/2014/main" id="{1B7FAD55-851B-436E-AC73-45660B2C35D6}"/>
                    </a:ext>
                  </a:extLst>
                </p:cNvPr>
                <p:cNvPicPr/>
                <p:nvPr/>
              </p:nvPicPr>
              <p:blipFill>
                <a:blip r:embed="rId245"/>
                <a:stretch>
                  <a:fillRect/>
                </a:stretch>
              </p:blipFill>
              <p:spPr>
                <a:xfrm>
                  <a:off x="6856135" y="5734456"/>
                  <a:ext cx="2332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9313" name="筆跡 9312">
                  <a:extLst>
                    <a:ext uri="{FF2B5EF4-FFF2-40B4-BE49-F238E27FC236}">
                      <a16:creationId xmlns:a16="http://schemas.microsoft.com/office/drawing/2014/main" id="{9575DEC1-B7F9-41A8-BB6D-8EBDDC3A4C43}"/>
                    </a:ext>
                  </a:extLst>
                </p14:cNvPr>
                <p14:cNvContentPartPr/>
                <p14:nvPr/>
              </p14:nvContentPartPr>
              <p14:xfrm>
                <a:off x="7123615" y="5768296"/>
                <a:ext cx="357120" cy="46440"/>
              </p14:xfrm>
            </p:contentPart>
          </mc:Choice>
          <mc:Fallback>
            <p:pic>
              <p:nvPicPr>
                <p:cNvPr id="9313" name="筆跡 9312">
                  <a:extLst>
                    <a:ext uri="{FF2B5EF4-FFF2-40B4-BE49-F238E27FC236}">
                      <a16:creationId xmlns:a16="http://schemas.microsoft.com/office/drawing/2014/main" id="{9575DEC1-B7F9-41A8-BB6D-8EBDDC3A4C43}"/>
                    </a:ext>
                  </a:extLst>
                </p:cNvPr>
                <p:cNvPicPr/>
                <p:nvPr/>
              </p:nvPicPr>
              <p:blipFill>
                <a:blip r:embed="rId247"/>
                <a:stretch>
                  <a:fillRect/>
                </a:stretch>
              </p:blipFill>
              <p:spPr>
                <a:xfrm>
                  <a:off x="7114615" y="5759656"/>
                  <a:ext cx="37476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9314" name="筆跡 9313">
                  <a:extLst>
                    <a:ext uri="{FF2B5EF4-FFF2-40B4-BE49-F238E27FC236}">
                      <a16:creationId xmlns:a16="http://schemas.microsoft.com/office/drawing/2014/main" id="{A5E19F06-186A-4FDF-9992-A8FAB5A6AE76}"/>
                    </a:ext>
                  </a:extLst>
                </p14:cNvPr>
                <p14:cNvContentPartPr/>
                <p14:nvPr/>
              </p14:nvContentPartPr>
              <p14:xfrm>
                <a:off x="7605295" y="5801776"/>
                <a:ext cx="168480" cy="10800"/>
              </p14:xfrm>
            </p:contentPart>
          </mc:Choice>
          <mc:Fallback>
            <p:pic>
              <p:nvPicPr>
                <p:cNvPr id="9314" name="筆跡 9313">
                  <a:extLst>
                    <a:ext uri="{FF2B5EF4-FFF2-40B4-BE49-F238E27FC236}">
                      <a16:creationId xmlns:a16="http://schemas.microsoft.com/office/drawing/2014/main" id="{A5E19F06-186A-4FDF-9992-A8FAB5A6AE76}"/>
                    </a:ext>
                  </a:extLst>
                </p:cNvPr>
                <p:cNvPicPr/>
                <p:nvPr/>
              </p:nvPicPr>
              <p:blipFill>
                <a:blip r:embed="rId249"/>
                <a:stretch>
                  <a:fillRect/>
                </a:stretch>
              </p:blipFill>
              <p:spPr>
                <a:xfrm>
                  <a:off x="7596655" y="5793136"/>
                  <a:ext cx="186120" cy="28440"/>
                </a:xfrm>
                <a:prstGeom prst="rect">
                  <a:avLst/>
                </a:prstGeom>
              </p:spPr>
            </p:pic>
          </mc:Fallback>
        </mc:AlternateContent>
      </p:grpSp>
      <p:grpSp>
        <p:nvGrpSpPr>
          <p:cNvPr id="9317" name="群組 9316">
            <a:extLst>
              <a:ext uri="{FF2B5EF4-FFF2-40B4-BE49-F238E27FC236}">
                <a16:creationId xmlns:a16="http://schemas.microsoft.com/office/drawing/2014/main" id="{67FC72C3-5B41-431C-AB86-EA6B82E2EAE4}"/>
              </a:ext>
            </a:extLst>
          </p:cNvPr>
          <p:cNvGrpSpPr/>
          <p:nvPr/>
        </p:nvGrpSpPr>
        <p:grpSpPr>
          <a:xfrm>
            <a:off x="7976455" y="5787376"/>
            <a:ext cx="750960" cy="30240"/>
            <a:chOff x="7976455" y="5787376"/>
            <a:chExt cx="750960" cy="30240"/>
          </a:xfrm>
        </p:grpSpPr>
        <mc:AlternateContent xmlns:mc="http://schemas.openxmlformats.org/markup-compatibility/2006">
          <mc:Choice xmlns:p14="http://schemas.microsoft.com/office/powerpoint/2010/main" Requires="p14">
            <p:contentPart p14:bwMode="auto" r:id="rId250">
              <p14:nvContentPartPr>
                <p14:cNvPr id="9315" name="筆跡 9314">
                  <a:extLst>
                    <a:ext uri="{FF2B5EF4-FFF2-40B4-BE49-F238E27FC236}">
                      <a16:creationId xmlns:a16="http://schemas.microsoft.com/office/drawing/2014/main" id="{392E5A69-3736-431E-87F5-A309DA331E84}"/>
                    </a:ext>
                  </a:extLst>
                </p14:cNvPr>
                <p14:cNvContentPartPr/>
                <p14:nvPr/>
              </p14:nvContentPartPr>
              <p14:xfrm>
                <a:off x="7976455" y="5810416"/>
                <a:ext cx="398160" cy="7200"/>
              </p14:xfrm>
            </p:contentPart>
          </mc:Choice>
          <mc:Fallback>
            <p:pic>
              <p:nvPicPr>
                <p:cNvPr id="9315" name="筆跡 9314">
                  <a:extLst>
                    <a:ext uri="{FF2B5EF4-FFF2-40B4-BE49-F238E27FC236}">
                      <a16:creationId xmlns:a16="http://schemas.microsoft.com/office/drawing/2014/main" id="{392E5A69-3736-431E-87F5-A309DA331E84}"/>
                    </a:ext>
                  </a:extLst>
                </p:cNvPr>
                <p:cNvPicPr/>
                <p:nvPr/>
              </p:nvPicPr>
              <p:blipFill>
                <a:blip r:embed="rId251"/>
                <a:stretch>
                  <a:fillRect/>
                </a:stretch>
              </p:blipFill>
              <p:spPr>
                <a:xfrm>
                  <a:off x="7967815" y="5801416"/>
                  <a:ext cx="41580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9316" name="筆跡 9315">
                  <a:extLst>
                    <a:ext uri="{FF2B5EF4-FFF2-40B4-BE49-F238E27FC236}">
                      <a16:creationId xmlns:a16="http://schemas.microsoft.com/office/drawing/2014/main" id="{3C75E0F1-BD92-45B1-9C69-CAD714966738}"/>
                    </a:ext>
                  </a:extLst>
                </p14:cNvPr>
                <p14:cNvContentPartPr/>
                <p14:nvPr/>
              </p14:nvContentPartPr>
              <p14:xfrm>
                <a:off x="8450215" y="5787376"/>
                <a:ext cx="277200" cy="21240"/>
              </p14:xfrm>
            </p:contentPart>
          </mc:Choice>
          <mc:Fallback>
            <p:pic>
              <p:nvPicPr>
                <p:cNvPr id="9316" name="筆跡 9315">
                  <a:extLst>
                    <a:ext uri="{FF2B5EF4-FFF2-40B4-BE49-F238E27FC236}">
                      <a16:creationId xmlns:a16="http://schemas.microsoft.com/office/drawing/2014/main" id="{3C75E0F1-BD92-45B1-9C69-CAD714966738}"/>
                    </a:ext>
                  </a:extLst>
                </p:cNvPr>
                <p:cNvPicPr/>
                <p:nvPr/>
              </p:nvPicPr>
              <p:blipFill>
                <a:blip r:embed="rId253"/>
                <a:stretch>
                  <a:fillRect/>
                </a:stretch>
              </p:blipFill>
              <p:spPr>
                <a:xfrm>
                  <a:off x="8441575" y="5778376"/>
                  <a:ext cx="294840" cy="3888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500"/>
                                        <p:tgtEl>
                                          <p:spTgt spid="7">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gtEl>
                                        <p:attrNameLst>
                                          <p:attrName>style.visibility</p:attrName>
                                        </p:attrNameLst>
                                      </p:cBhvr>
                                      <p:to>
                                        <p:strVal val="visible"/>
                                      </p:to>
                                    </p:set>
                                    <p:animEffect transition="in" filter="dissolve">
                                      <p:cBhvr>
                                        <p:cTn id="13"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2800" dirty="0"/>
              <a:t>樣本的變異性量測：樣本變異數、標準差和全距</a:t>
            </a:r>
            <a:r>
              <a:rPr lang="en-US" altLang="zh-TW" sz="2800" dirty="0"/>
              <a:t>(</a:t>
            </a:r>
            <a:r>
              <a:rPr lang="zh-TW" altLang="en-US" sz="2800" dirty="0"/>
              <a:t>續</a:t>
            </a:r>
            <a:r>
              <a:rPr lang="en-US" altLang="zh-TW" sz="2800" dirty="0"/>
              <a:t>)</a:t>
            </a:r>
            <a:endParaRPr lang="zh-TW" altLang="en-US" sz="2800" dirty="0"/>
          </a:p>
        </p:txBody>
      </p:sp>
      <p:sp>
        <p:nvSpPr>
          <p:cNvPr id="6" name="內容版面配置區 5"/>
          <p:cNvSpPr>
            <a:spLocks noGrp="1"/>
          </p:cNvSpPr>
          <p:nvPr>
            <p:ph idx="1"/>
          </p:nvPr>
        </p:nvSpPr>
        <p:spPr/>
        <p:txBody>
          <a:bodyPr/>
          <a:lstStyle/>
          <a:p>
            <a:r>
              <a:rPr lang="zh-TW" altLang="en-US" b="1" dirty="0"/>
              <a:t>樣本標準差 </a:t>
            </a:r>
            <a:r>
              <a:rPr lang="en-US" altLang="zh-TW" b="1" dirty="0"/>
              <a:t>(sample standard deviation) </a:t>
            </a:r>
            <a:r>
              <a:rPr lang="zh-TW" altLang="en-US" dirty="0"/>
              <a:t>和</a:t>
            </a:r>
            <a:r>
              <a:rPr lang="zh-TW" altLang="en-US" b="1" dirty="0"/>
              <a:t>樣本全距</a:t>
            </a:r>
            <a:r>
              <a:rPr lang="en-US" altLang="zh-TW" b="1" dirty="0"/>
              <a:t>(sample range) </a:t>
            </a:r>
            <a:r>
              <a:rPr lang="zh-TW" altLang="en-US" dirty="0"/>
              <a:t>定義如下。</a:t>
            </a:r>
          </a:p>
          <a:p>
            <a:pPr marL="971550" lvl="1" indent="-514350">
              <a:buFont typeface="+mj-lt"/>
              <a:buAutoNum type="alphaLcParenR" startAt="2"/>
            </a:pPr>
            <a:r>
              <a:rPr lang="zh-TW" altLang="en-US" dirty="0"/>
              <a:t>樣本標準差 </a:t>
            </a:r>
            <a:r>
              <a:rPr lang="en-US" altLang="zh-TW" dirty="0"/>
              <a:t>(sample standard deviation)</a:t>
            </a:r>
            <a:r>
              <a:rPr lang="zh-TW" altLang="en-US" dirty="0"/>
              <a:t>：</a:t>
            </a:r>
            <a:br>
              <a:rPr lang="en-US" altLang="zh-TW" dirty="0"/>
            </a:br>
            <a:br>
              <a:rPr lang="en-US" altLang="zh-TW" dirty="0"/>
            </a:br>
            <a:br>
              <a:rPr lang="en-US" altLang="zh-TW" dirty="0"/>
            </a:br>
            <a:r>
              <a:rPr lang="zh-TW" altLang="en-US" dirty="0"/>
              <a:t>其中    是樣本變異數。</a:t>
            </a:r>
            <a:endParaRPr lang="en-US" altLang="zh-TW" dirty="0"/>
          </a:p>
          <a:p>
            <a:pPr marL="971550" lvl="1" indent="-514350">
              <a:buFont typeface="+mj-lt"/>
              <a:buAutoNum type="alphaLcParenR" startAt="2"/>
            </a:pPr>
            <a:r>
              <a:rPr lang="zh-TW" altLang="en-US" dirty="0"/>
              <a:t>樣本全距 </a:t>
            </a:r>
            <a:r>
              <a:rPr lang="en-US" altLang="zh-TW" dirty="0"/>
              <a:t>(sample range)</a:t>
            </a:r>
            <a:r>
              <a:rPr lang="zh-TW" altLang="en-US" dirty="0"/>
              <a:t>：</a:t>
            </a:r>
            <a:br>
              <a:rPr lang="en-US" altLang="zh-TW" dirty="0"/>
            </a:br>
            <a:br>
              <a:rPr lang="en-US" altLang="zh-TW" dirty="0"/>
            </a:br>
            <a:br>
              <a:rPr lang="en-US" altLang="zh-TW" dirty="0"/>
            </a:br>
            <a:r>
              <a:rPr lang="zh-TW" altLang="en-US" dirty="0"/>
              <a:t>其中 </a:t>
            </a:r>
            <a:r>
              <a:rPr lang="en-US" altLang="zh-TW" i="1" dirty="0" err="1"/>
              <a:t>X</a:t>
            </a:r>
            <a:r>
              <a:rPr lang="en-US" altLang="zh-TW" baseline="-25000" dirty="0" err="1"/>
              <a:t>max</a:t>
            </a:r>
            <a:r>
              <a:rPr lang="en-US" altLang="zh-TW" dirty="0"/>
              <a:t> </a:t>
            </a:r>
            <a:r>
              <a:rPr lang="zh-TW" altLang="en-US" dirty="0"/>
              <a:t>表示 </a:t>
            </a:r>
            <a:r>
              <a:rPr lang="en-US" altLang="zh-TW" i="1" dirty="0"/>
              <a:t>X</a:t>
            </a:r>
            <a:r>
              <a:rPr lang="en-US" altLang="zh-TW" i="1" baseline="-25000" dirty="0"/>
              <a:t>i</a:t>
            </a:r>
            <a:r>
              <a:rPr lang="en-US" altLang="zh-TW" dirty="0"/>
              <a:t> </a:t>
            </a:r>
            <a:r>
              <a:rPr lang="zh-TW" altLang="en-US" dirty="0"/>
              <a:t>數值中的最大值，</a:t>
            </a:r>
            <a:r>
              <a:rPr lang="en-US" altLang="zh-TW" i="1" dirty="0"/>
              <a:t> </a:t>
            </a:r>
            <a:r>
              <a:rPr lang="en-US" altLang="zh-TW" i="1" dirty="0" err="1"/>
              <a:t>X</a:t>
            </a:r>
            <a:r>
              <a:rPr lang="en-US" altLang="zh-TW" baseline="-25000" dirty="0" err="1"/>
              <a:t>min</a:t>
            </a:r>
            <a:r>
              <a:rPr lang="zh-TW" altLang="en-US" dirty="0"/>
              <a:t> 則為最小值。</a:t>
            </a:r>
          </a:p>
        </p:txBody>
      </p:sp>
      <p:graphicFrame>
        <p:nvGraphicFramePr>
          <p:cNvPr id="10242" name="Object 2"/>
          <p:cNvGraphicFramePr>
            <a:graphicFrameLocks noChangeAspect="1"/>
          </p:cNvGraphicFramePr>
          <p:nvPr/>
        </p:nvGraphicFramePr>
        <p:xfrm>
          <a:off x="2123728" y="3645024"/>
          <a:ext cx="330200" cy="342900"/>
        </p:xfrm>
        <a:graphic>
          <a:graphicData uri="http://schemas.openxmlformats.org/presentationml/2006/ole">
            <mc:AlternateContent xmlns:mc="http://schemas.openxmlformats.org/markup-compatibility/2006">
              <mc:Choice xmlns:v="urn:schemas-microsoft-com:vml" Requires="v">
                <p:oleObj spid="_x0000_s5122" name="方程式" r:id="rId3" imgW="330120" imgH="342720" progId="Equation.3">
                  <p:embed/>
                </p:oleObj>
              </mc:Choice>
              <mc:Fallback>
                <p:oleObj name="方程式" r:id="rId3" imgW="330120" imgH="342720" progId="Equation.3">
                  <p:embed/>
                  <p:pic>
                    <p:nvPicPr>
                      <p:cNvPr id="1024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3645024"/>
                        <a:ext cx="330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物件 4"/>
          <p:cNvGraphicFramePr>
            <a:graphicFrameLocks noChangeAspect="1"/>
          </p:cNvGraphicFramePr>
          <p:nvPr/>
        </p:nvGraphicFramePr>
        <p:xfrm>
          <a:off x="4038600" y="2975992"/>
          <a:ext cx="1066800" cy="381000"/>
        </p:xfrm>
        <a:graphic>
          <a:graphicData uri="http://schemas.openxmlformats.org/presentationml/2006/ole">
            <mc:AlternateContent xmlns:mc="http://schemas.openxmlformats.org/markup-compatibility/2006">
              <mc:Choice xmlns:v="urn:schemas-microsoft-com:vml" Requires="v">
                <p:oleObj spid="_x0000_s5123" name="方程式" r:id="rId5" imgW="1066680" imgH="380880" progId="Equation.3">
                  <p:embed/>
                </p:oleObj>
              </mc:Choice>
              <mc:Fallback>
                <p:oleObj name="方程式" r:id="rId5" imgW="1066680" imgH="3808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2975992"/>
                        <a:ext cx="1066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15</a:t>
            </a:fld>
            <a:endParaRPr lang="zh-TW" altLang="en-US"/>
          </a:p>
        </p:txBody>
      </p:sp>
      <p:graphicFrame>
        <p:nvGraphicFramePr>
          <p:cNvPr id="9" name="物件 8"/>
          <p:cNvGraphicFramePr>
            <a:graphicFrameLocks noChangeAspect="1"/>
          </p:cNvGraphicFramePr>
          <p:nvPr/>
        </p:nvGraphicFramePr>
        <p:xfrm>
          <a:off x="3419872" y="4725144"/>
          <a:ext cx="1943100" cy="381000"/>
        </p:xfrm>
        <a:graphic>
          <a:graphicData uri="http://schemas.openxmlformats.org/presentationml/2006/ole">
            <mc:AlternateContent xmlns:mc="http://schemas.openxmlformats.org/markup-compatibility/2006">
              <mc:Choice xmlns:v="urn:schemas-microsoft-com:vml" Requires="v">
                <p:oleObj spid="_x0000_s5124" name="方程式" r:id="rId7" imgW="1942920" imgH="380880" progId="Equation.3">
                  <p:embed/>
                </p:oleObj>
              </mc:Choice>
              <mc:Fallback>
                <p:oleObj name="方程式" r:id="rId7" imgW="1942920" imgH="380880" progId="Equation.3">
                  <p:embed/>
                  <p:pic>
                    <p:nvPicPr>
                      <p:cNvPr id="9" name="物件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872" y="4725144"/>
                        <a:ext cx="19431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rgbClr val="000000"/>
                </a:solidFill>
              </a:rPr>
              <a:t>範例</a:t>
            </a:r>
            <a:r>
              <a:rPr lang="en-US" altLang="zh-TW" dirty="0">
                <a:solidFill>
                  <a:srgbClr val="000000"/>
                </a:solidFill>
              </a:rPr>
              <a:t>4.3</a:t>
            </a:r>
            <a:endParaRPr lang="zh-TW" altLang="en-US" sz="2800" dirty="0"/>
          </a:p>
        </p:txBody>
      </p:sp>
      <p:pic>
        <p:nvPicPr>
          <p:cNvPr id="11266" name="Picture 2"/>
          <p:cNvPicPr>
            <a:picLocks noGrp="1" noChangeAspect="1" noChangeArrowheads="1"/>
          </p:cNvPicPr>
          <p:nvPr>
            <p:ph idx="1"/>
          </p:nvPr>
        </p:nvPicPr>
        <p:blipFill>
          <a:blip r:embed="rId2" cstate="print"/>
          <a:srcRect b="63623"/>
          <a:stretch>
            <a:fillRect/>
          </a:stretch>
        </p:blipFill>
        <p:spPr bwMode="auto">
          <a:xfrm>
            <a:off x="323850" y="1412776"/>
            <a:ext cx="8496300" cy="129614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38398"/>
          <a:stretch>
            <a:fillRect/>
          </a:stretch>
        </p:blipFill>
        <p:spPr bwMode="auto">
          <a:xfrm>
            <a:off x="323528" y="2852936"/>
            <a:ext cx="8496300" cy="219494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16</a:t>
            </a:fld>
            <a:endParaRPr lang="zh-TW" altLang="en-US"/>
          </a:p>
        </p:txBody>
      </p:sp>
      <mc:AlternateContent xmlns:mc="http://schemas.openxmlformats.org/markup-compatibility/2006">
        <mc:Choice xmlns:p14="http://schemas.microsoft.com/office/powerpoint/2010/main" Requires="p14">
          <p:contentPart p14:bwMode="auto" r:id="rId3">
            <p14:nvContentPartPr>
              <p14:cNvPr id="3" name="筆跡 2">
                <a:extLst>
                  <a:ext uri="{FF2B5EF4-FFF2-40B4-BE49-F238E27FC236}">
                    <a16:creationId xmlns:a16="http://schemas.microsoft.com/office/drawing/2014/main" id="{33BE7E7E-EE44-4E02-BC52-8E503C7BA49F}"/>
                  </a:ext>
                </a:extLst>
              </p14:cNvPr>
              <p14:cNvContentPartPr/>
              <p14:nvPr/>
            </p14:nvContentPartPr>
            <p14:xfrm>
              <a:off x="1661007" y="2248184"/>
              <a:ext cx="141840" cy="17280"/>
            </p14:xfrm>
          </p:contentPart>
        </mc:Choice>
        <mc:Fallback>
          <p:pic>
            <p:nvPicPr>
              <p:cNvPr id="3" name="筆跡 2">
                <a:extLst>
                  <a:ext uri="{FF2B5EF4-FFF2-40B4-BE49-F238E27FC236}">
                    <a16:creationId xmlns:a16="http://schemas.microsoft.com/office/drawing/2014/main" id="{33BE7E7E-EE44-4E02-BC52-8E503C7BA49F}"/>
                  </a:ext>
                </a:extLst>
              </p:cNvPr>
              <p:cNvPicPr/>
              <p:nvPr/>
            </p:nvPicPr>
            <p:blipFill>
              <a:blip r:embed="rId4"/>
              <a:stretch>
                <a:fillRect/>
              </a:stretch>
            </p:blipFill>
            <p:spPr>
              <a:xfrm>
                <a:off x="1652367" y="2239544"/>
                <a:ext cx="15948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筆跡 3">
                <a:extLst>
                  <a:ext uri="{FF2B5EF4-FFF2-40B4-BE49-F238E27FC236}">
                    <a16:creationId xmlns:a16="http://schemas.microsoft.com/office/drawing/2014/main" id="{1A957184-98B2-4CE8-9336-94F29B53B4AD}"/>
                  </a:ext>
                </a:extLst>
              </p14:cNvPr>
              <p14:cNvContentPartPr/>
              <p14:nvPr/>
            </p14:nvContentPartPr>
            <p14:xfrm>
              <a:off x="2011647" y="2282024"/>
              <a:ext cx="131760" cy="360"/>
            </p14:xfrm>
          </p:contentPart>
        </mc:Choice>
        <mc:Fallback>
          <p:pic>
            <p:nvPicPr>
              <p:cNvPr id="4" name="筆跡 3">
                <a:extLst>
                  <a:ext uri="{FF2B5EF4-FFF2-40B4-BE49-F238E27FC236}">
                    <a16:creationId xmlns:a16="http://schemas.microsoft.com/office/drawing/2014/main" id="{1A957184-98B2-4CE8-9336-94F29B53B4AD}"/>
                  </a:ext>
                </a:extLst>
              </p:cNvPr>
              <p:cNvPicPr/>
              <p:nvPr/>
            </p:nvPicPr>
            <p:blipFill>
              <a:blip r:embed="rId6"/>
              <a:stretch>
                <a:fillRect/>
              </a:stretch>
            </p:blipFill>
            <p:spPr>
              <a:xfrm>
                <a:off x="2003007" y="2273024"/>
                <a:ext cx="1494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筆跡 7">
                <a:extLst>
                  <a:ext uri="{FF2B5EF4-FFF2-40B4-BE49-F238E27FC236}">
                    <a16:creationId xmlns:a16="http://schemas.microsoft.com/office/drawing/2014/main" id="{B927B852-E08D-4C2A-BB20-E12C13F91B2F}"/>
                  </a:ext>
                </a:extLst>
              </p14:cNvPr>
              <p14:cNvContentPartPr/>
              <p14:nvPr/>
            </p14:nvContentPartPr>
            <p14:xfrm>
              <a:off x="2388927" y="2265104"/>
              <a:ext cx="113040" cy="2520"/>
            </p14:xfrm>
          </p:contentPart>
        </mc:Choice>
        <mc:Fallback>
          <p:pic>
            <p:nvPicPr>
              <p:cNvPr id="8" name="筆跡 7">
                <a:extLst>
                  <a:ext uri="{FF2B5EF4-FFF2-40B4-BE49-F238E27FC236}">
                    <a16:creationId xmlns:a16="http://schemas.microsoft.com/office/drawing/2014/main" id="{B927B852-E08D-4C2A-BB20-E12C13F91B2F}"/>
                  </a:ext>
                </a:extLst>
              </p:cNvPr>
              <p:cNvPicPr/>
              <p:nvPr/>
            </p:nvPicPr>
            <p:blipFill>
              <a:blip r:embed="rId8"/>
              <a:stretch>
                <a:fillRect/>
              </a:stretch>
            </p:blipFill>
            <p:spPr>
              <a:xfrm>
                <a:off x="2380287" y="2256104"/>
                <a:ext cx="13068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筆跡 8">
                <a:extLst>
                  <a:ext uri="{FF2B5EF4-FFF2-40B4-BE49-F238E27FC236}">
                    <a16:creationId xmlns:a16="http://schemas.microsoft.com/office/drawing/2014/main" id="{A0CCA6BA-5255-44FB-8946-AB6952A2534D}"/>
                  </a:ext>
                </a:extLst>
              </p14:cNvPr>
              <p14:cNvContentPartPr/>
              <p14:nvPr/>
            </p14:nvContentPartPr>
            <p14:xfrm>
              <a:off x="2791047" y="2260784"/>
              <a:ext cx="129600" cy="12960"/>
            </p14:xfrm>
          </p:contentPart>
        </mc:Choice>
        <mc:Fallback>
          <p:pic>
            <p:nvPicPr>
              <p:cNvPr id="9" name="筆跡 8">
                <a:extLst>
                  <a:ext uri="{FF2B5EF4-FFF2-40B4-BE49-F238E27FC236}">
                    <a16:creationId xmlns:a16="http://schemas.microsoft.com/office/drawing/2014/main" id="{A0CCA6BA-5255-44FB-8946-AB6952A2534D}"/>
                  </a:ext>
                </a:extLst>
              </p:cNvPr>
              <p:cNvPicPr/>
              <p:nvPr/>
            </p:nvPicPr>
            <p:blipFill>
              <a:blip r:embed="rId10"/>
              <a:stretch>
                <a:fillRect/>
              </a:stretch>
            </p:blipFill>
            <p:spPr>
              <a:xfrm>
                <a:off x="2782047" y="2252144"/>
                <a:ext cx="1472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筆跡 9">
                <a:extLst>
                  <a:ext uri="{FF2B5EF4-FFF2-40B4-BE49-F238E27FC236}">
                    <a16:creationId xmlns:a16="http://schemas.microsoft.com/office/drawing/2014/main" id="{71D24B23-2822-4232-B98D-AE2DFA614FA8}"/>
                  </a:ext>
                </a:extLst>
              </p14:cNvPr>
              <p14:cNvContentPartPr/>
              <p14:nvPr/>
            </p14:nvContentPartPr>
            <p14:xfrm>
              <a:off x="3145647" y="2256824"/>
              <a:ext cx="125280" cy="360"/>
            </p14:xfrm>
          </p:contentPart>
        </mc:Choice>
        <mc:Fallback>
          <p:pic>
            <p:nvPicPr>
              <p:cNvPr id="10" name="筆跡 9">
                <a:extLst>
                  <a:ext uri="{FF2B5EF4-FFF2-40B4-BE49-F238E27FC236}">
                    <a16:creationId xmlns:a16="http://schemas.microsoft.com/office/drawing/2014/main" id="{71D24B23-2822-4232-B98D-AE2DFA614FA8}"/>
                  </a:ext>
                </a:extLst>
              </p:cNvPr>
              <p:cNvPicPr/>
              <p:nvPr/>
            </p:nvPicPr>
            <p:blipFill>
              <a:blip r:embed="rId12"/>
              <a:stretch>
                <a:fillRect/>
              </a:stretch>
            </p:blipFill>
            <p:spPr>
              <a:xfrm>
                <a:off x="3137007" y="2247824"/>
                <a:ext cx="1429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筆跡 10">
                <a:extLst>
                  <a:ext uri="{FF2B5EF4-FFF2-40B4-BE49-F238E27FC236}">
                    <a16:creationId xmlns:a16="http://schemas.microsoft.com/office/drawing/2014/main" id="{AB615D67-7CAA-49BA-8FCF-F3EDA99CA8A1}"/>
                  </a:ext>
                </a:extLst>
              </p14:cNvPr>
              <p14:cNvContentPartPr/>
              <p14:nvPr/>
            </p14:nvContentPartPr>
            <p14:xfrm>
              <a:off x="3556047" y="2275544"/>
              <a:ext cx="144000" cy="4680"/>
            </p14:xfrm>
          </p:contentPart>
        </mc:Choice>
        <mc:Fallback>
          <p:pic>
            <p:nvPicPr>
              <p:cNvPr id="11" name="筆跡 10">
                <a:extLst>
                  <a:ext uri="{FF2B5EF4-FFF2-40B4-BE49-F238E27FC236}">
                    <a16:creationId xmlns:a16="http://schemas.microsoft.com/office/drawing/2014/main" id="{AB615D67-7CAA-49BA-8FCF-F3EDA99CA8A1}"/>
                  </a:ext>
                </a:extLst>
              </p:cNvPr>
              <p:cNvPicPr/>
              <p:nvPr/>
            </p:nvPicPr>
            <p:blipFill>
              <a:blip r:embed="rId14"/>
              <a:stretch>
                <a:fillRect/>
              </a:stretch>
            </p:blipFill>
            <p:spPr>
              <a:xfrm>
                <a:off x="3547047" y="2266904"/>
                <a:ext cx="161640" cy="22320"/>
              </a:xfrm>
              <a:prstGeom prst="rect">
                <a:avLst/>
              </a:prstGeom>
            </p:spPr>
          </p:pic>
        </mc:Fallback>
      </mc:AlternateContent>
      <p:grpSp>
        <p:nvGrpSpPr>
          <p:cNvPr id="16" name="群組 15">
            <a:extLst>
              <a:ext uri="{FF2B5EF4-FFF2-40B4-BE49-F238E27FC236}">
                <a16:creationId xmlns:a16="http://schemas.microsoft.com/office/drawing/2014/main" id="{FAEDD62D-C31F-4742-BB51-B809467D21F5}"/>
              </a:ext>
            </a:extLst>
          </p:cNvPr>
          <p:cNvGrpSpPr/>
          <p:nvPr/>
        </p:nvGrpSpPr>
        <p:grpSpPr>
          <a:xfrm>
            <a:off x="2631207" y="1458704"/>
            <a:ext cx="377640" cy="254880"/>
            <a:chOff x="2631207" y="1458704"/>
            <a:chExt cx="377640" cy="254880"/>
          </a:xfrm>
        </p:grpSpPr>
        <mc:AlternateContent xmlns:mc="http://schemas.openxmlformats.org/markup-compatibility/2006">
          <mc:Choice xmlns:p14="http://schemas.microsoft.com/office/powerpoint/2010/main" Requires="p14">
            <p:contentPart p14:bwMode="auto" r:id="rId15">
              <p14:nvContentPartPr>
                <p14:cNvPr id="12" name="筆跡 11">
                  <a:extLst>
                    <a:ext uri="{FF2B5EF4-FFF2-40B4-BE49-F238E27FC236}">
                      <a16:creationId xmlns:a16="http://schemas.microsoft.com/office/drawing/2014/main" id="{173592D4-CA37-471D-9B2A-07447E91FB95}"/>
                    </a:ext>
                  </a:extLst>
                </p14:cNvPr>
                <p14:cNvContentPartPr/>
                <p14:nvPr/>
              </p14:nvContentPartPr>
              <p14:xfrm>
                <a:off x="2631207" y="1458704"/>
                <a:ext cx="172440" cy="254880"/>
              </p14:xfrm>
            </p:contentPart>
          </mc:Choice>
          <mc:Fallback>
            <p:pic>
              <p:nvPicPr>
                <p:cNvPr id="12" name="筆跡 11">
                  <a:extLst>
                    <a:ext uri="{FF2B5EF4-FFF2-40B4-BE49-F238E27FC236}">
                      <a16:creationId xmlns:a16="http://schemas.microsoft.com/office/drawing/2014/main" id="{173592D4-CA37-471D-9B2A-07447E91FB95}"/>
                    </a:ext>
                  </a:extLst>
                </p:cNvPr>
                <p:cNvPicPr/>
                <p:nvPr/>
              </p:nvPicPr>
              <p:blipFill>
                <a:blip r:embed="rId16"/>
                <a:stretch>
                  <a:fillRect/>
                </a:stretch>
              </p:blipFill>
              <p:spPr>
                <a:xfrm>
                  <a:off x="2622207" y="1450064"/>
                  <a:ext cx="190080" cy="2725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筆跡 12">
                  <a:extLst>
                    <a:ext uri="{FF2B5EF4-FFF2-40B4-BE49-F238E27FC236}">
                      <a16:creationId xmlns:a16="http://schemas.microsoft.com/office/drawing/2014/main" id="{AAD80249-3608-43F2-99EE-EED0982F16F4}"/>
                    </a:ext>
                  </a:extLst>
                </p14:cNvPr>
                <p14:cNvContentPartPr/>
                <p14:nvPr/>
              </p14:nvContentPartPr>
              <p14:xfrm>
                <a:off x="2850447" y="1521704"/>
                <a:ext cx="147960" cy="12960"/>
              </p14:xfrm>
            </p:contentPart>
          </mc:Choice>
          <mc:Fallback>
            <p:pic>
              <p:nvPicPr>
                <p:cNvPr id="13" name="筆跡 12">
                  <a:extLst>
                    <a:ext uri="{FF2B5EF4-FFF2-40B4-BE49-F238E27FC236}">
                      <a16:creationId xmlns:a16="http://schemas.microsoft.com/office/drawing/2014/main" id="{AAD80249-3608-43F2-99EE-EED0982F16F4}"/>
                    </a:ext>
                  </a:extLst>
                </p:cNvPr>
                <p:cNvPicPr/>
                <p:nvPr/>
              </p:nvPicPr>
              <p:blipFill>
                <a:blip r:embed="rId18"/>
                <a:stretch>
                  <a:fillRect/>
                </a:stretch>
              </p:blipFill>
              <p:spPr>
                <a:xfrm>
                  <a:off x="2841807" y="1513064"/>
                  <a:ext cx="1656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筆跡 13">
                  <a:extLst>
                    <a:ext uri="{FF2B5EF4-FFF2-40B4-BE49-F238E27FC236}">
                      <a16:creationId xmlns:a16="http://schemas.microsoft.com/office/drawing/2014/main" id="{EBB11F21-32E2-4D2B-B572-27CFE6087B35}"/>
                    </a:ext>
                  </a:extLst>
                </p14:cNvPr>
                <p14:cNvContentPartPr/>
                <p14:nvPr/>
              </p14:nvContentPartPr>
              <p14:xfrm>
                <a:off x="2858727" y="1574264"/>
                <a:ext cx="150120" cy="11520"/>
              </p14:xfrm>
            </p:contentPart>
          </mc:Choice>
          <mc:Fallback>
            <p:pic>
              <p:nvPicPr>
                <p:cNvPr id="14" name="筆跡 13">
                  <a:extLst>
                    <a:ext uri="{FF2B5EF4-FFF2-40B4-BE49-F238E27FC236}">
                      <a16:creationId xmlns:a16="http://schemas.microsoft.com/office/drawing/2014/main" id="{EBB11F21-32E2-4D2B-B572-27CFE6087B35}"/>
                    </a:ext>
                  </a:extLst>
                </p:cNvPr>
                <p:cNvPicPr/>
                <p:nvPr/>
              </p:nvPicPr>
              <p:blipFill>
                <a:blip r:embed="rId20"/>
                <a:stretch>
                  <a:fillRect/>
                </a:stretch>
              </p:blipFill>
              <p:spPr>
                <a:xfrm>
                  <a:off x="2849727" y="1565264"/>
                  <a:ext cx="167760" cy="29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
            <p14:nvContentPartPr>
              <p14:cNvPr id="15" name="筆跡 14">
                <a:extLst>
                  <a:ext uri="{FF2B5EF4-FFF2-40B4-BE49-F238E27FC236}">
                    <a16:creationId xmlns:a16="http://schemas.microsoft.com/office/drawing/2014/main" id="{8AC7C8B2-C0C1-4F05-8ED9-340C959B8292}"/>
                  </a:ext>
                </a:extLst>
              </p14:cNvPr>
              <p14:cNvContentPartPr/>
              <p14:nvPr/>
            </p14:nvContentPartPr>
            <p14:xfrm>
              <a:off x="3176247" y="1366184"/>
              <a:ext cx="210600" cy="293400"/>
            </p14:xfrm>
          </p:contentPart>
        </mc:Choice>
        <mc:Fallback>
          <p:pic>
            <p:nvPicPr>
              <p:cNvPr id="15" name="筆跡 14">
                <a:extLst>
                  <a:ext uri="{FF2B5EF4-FFF2-40B4-BE49-F238E27FC236}">
                    <a16:creationId xmlns:a16="http://schemas.microsoft.com/office/drawing/2014/main" id="{8AC7C8B2-C0C1-4F05-8ED9-340C959B8292}"/>
                  </a:ext>
                </a:extLst>
              </p:cNvPr>
              <p:cNvPicPr/>
              <p:nvPr/>
            </p:nvPicPr>
            <p:blipFill>
              <a:blip r:embed="rId22"/>
              <a:stretch>
                <a:fillRect/>
              </a:stretch>
            </p:blipFill>
            <p:spPr>
              <a:xfrm>
                <a:off x="3167247" y="1357544"/>
                <a:ext cx="22824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筆跡 16">
                <a:extLst>
                  <a:ext uri="{FF2B5EF4-FFF2-40B4-BE49-F238E27FC236}">
                    <a16:creationId xmlns:a16="http://schemas.microsoft.com/office/drawing/2014/main" id="{0BDEE1DB-2054-4C39-AC2C-00F5D85990E8}"/>
                  </a:ext>
                </a:extLst>
              </p14:cNvPr>
              <p14:cNvContentPartPr/>
              <p14:nvPr/>
            </p14:nvContentPartPr>
            <p14:xfrm>
              <a:off x="4786167" y="3251864"/>
              <a:ext cx="656640" cy="46440"/>
            </p14:xfrm>
          </p:contentPart>
        </mc:Choice>
        <mc:Fallback>
          <p:pic>
            <p:nvPicPr>
              <p:cNvPr id="17" name="筆跡 16">
                <a:extLst>
                  <a:ext uri="{FF2B5EF4-FFF2-40B4-BE49-F238E27FC236}">
                    <a16:creationId xmlns:a16="http://schemas.microsoft.com/office/drawing/2014/main" id="{0BDEE1DB-2054-4C39-AC2C-00F5D85990E8}"/>
                  </a:ext>
                </a:extLst>
              </p:cNvPr>
              <p:cNvPicPr/>
              <p:nvPr/>
            </p:nvPicPr>
            <p:blipFill>
              <a:blip r:embed="rId24"/>
              <a:stretch>
                <a:fillRect/>
              </a:stretch>
            </p:blipFill>
            <p:spPr>
              <a:xfrm>
                <a:off x="4777527" y="3243224"/>
                <a:ext cx="674280" cy="64080"/>
              </a:xfrm>
              <a:prstGeom prst="rect">
                <a:avLst/>
              </a:prstGeom>
            </p:spPr>
          </p:pic>
        </mc:Fallback>
      </mc:AlternateContent>
      <p:grpSp>
        <p:nvGrpSpPr>
          <p:cNvPr id="32" name="群組 31">
            <a:extLst>
              <a:ext uri="{FF2B5EF4-FFF2-40B4-BE49-F238E27FC236}">
                <a16:creationId xmlns:a16="http://schemas.microsoft.com/office/drawing/2014/main" id="{CE5AE06A-6906-4D9F-A06C-50B7C63A45F4}"/>
              </a:ext>
            </a:extLst>
          </p:cNvPr>
          <p:cNvGrpSpPr/>
          <p:nvPr/>
        </p:nvGrpSpPr>
        <p:grpSpPr>
          <a:xfrm>
            <a:off x="561927" y="5131424"/>
            <a:ext cx="631800" cy="429480"/>
            <a:chOff x="561927" y="5131424"/>
            <a:chExt cx="631800" cy="429480"/>
          </a:xfrm>
        </p:grpSpPr>
        <mc:AlternateContent xmlns:mc="http://schemas.openxmlformats.org/markup-compatibility/2006">
          <mc:Choice xmlns:p14="http://schemas.microsoft.com/office/powerpoint/2010/main" Requires="p14">
            <p:contentPart p14:bwMode="auto" r:id="rId25">
              <p14:nvContentPartPr>
                <p14:cNvPr id="18" name="筆跡 17">
                  <a:extLst>
                    <a:ext uri="{FF2B5EF4-FFF2-40B4-BE49-F238E27FC236}">
                      <a16:creationId xmlns:a16="http://schemas.microsoft.com/office/drawing/2014/main" id="{88E00457-DA6A-460A-990E-B3F712CE8121}"/>
                    </a:ext>
                  </a:extLst>
                </p14:cNvPr>
                <p14:cNvContentPartPr/>
                <p14:nvPr/>
              </p14:nvContentPartPr>
              <p14:xfrm>
                <a:off x="561927" y="5227904"/>
                <a:ext cx="249480" cy="333000"/>
              </p14:xfrm>
            </p:contentPart>
          </mc:Choice>
          <mc:Fallback>
            <p:pic>
              <p:nvPicPr>
                <p:cNvPr id="18" name="筆跡 17">
                  <a:extLst>
                    <a:ext uri="{FF2B5EF4-FFF2-40B4-BE49-F238E27FC236}">
                      <a16:creationId xmlns:a16="http://schemas.microsoft.com/office/drawing/2014/main" id="{88E00457-DA6A-460A-990E-B3F712CE8121}"/>
                    </a:ext>
                  </a:extLst>
                </p:cNvPr>
                <p:cNvPicPr/>
                <p:nvPr/>
              </p:nvPicPr>
              <p:blipFill>
                <a:blip r:embed="rId26"/>
                <a:stretch>
                  <a:fillRect/>
                </a:stretch>
              </p:blipFill>
              <p:spPr>
                <a:xfrm>
                  <a:off x="552927" y="5219264"/>
                  <a:ext cx="26712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筆跡 18">
                  <a:extLst>
                    <a:ext uri="{FF2B5EF4-FFF2-40B4-BE49-F238E27FC236}">
                      <a16:creationId xmlns:a16="http://schemas.microsoft.com/office/drawing/2014/main" id="{545B4C36-40A5-43C9-84F0-1AE2ABFAC4EB}"/>
                    </a:ext>
                  </a:extLst>
                </p14:cNvPr>
                <p14:cNvContentPartPr/>
                <p14:nvPr/>
              </p14:nvContentPartPr>
              <p14:xfrm>
                <a:off x="883407" y="5131424"/>
                <a:ext cx="109440" cy="83160"/>
              </p14:xfrm>
            </p:contentPart>
          </mc:Choice>
          <mc:Fallback>
            <p:pic>
              <p:nvPicPr>
                <p:cNvPr id="19" name="筆跡 18">
                  <a:extLst>
                    <a:ext uri="{FF2B5EF4-FFF2-40B4-BE49-F238E27FC236}">
                      <a16:creationId xmlns:a16="http://schemas.microsoft.com/office/drawing/2014/main" id="{545B4C36-40A5-43C9-84F0-1AE2ABFAC4EB}"/>
                    </a:ext>
                  </a:extLst>
                </p:cNvPr>
                <p:cNvPicPr/>
                <p:nvPr/>
              </p:nvPicPr>
              <p:blipFill>
                <a:blip r:embed="rId28"/>
                <a:stretch>
                  <a:fillRect/>
                </a:stretch>
              </p:blipFill>
              <p:spPr>
                <a:xfrm>
                  <a:off x="874767" y="5122424"/>
                  <a:ext cx="12708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0" name="筆跡 19">
                  <a:extLst>
                    <a:ext uri="{FF2B5EF4-FFF2-40B4-BE49-F238E27FC236}">
                      <a16:creationId xmlns:a16="http://schemas.microsoft.com/office/drawing/2014/main" id="{1589F5F7-FE87-4297-BAA4-F502E7D19726}"/>
                    </a:ext>
                  </a:extLst>
                </p14:cNvPr>
                <p14:cNvContentPartPr/>
                <p14:nvPr/>
              </p14:nvContentPartPr>
              <p14:xfrm>
                <a:off x="1045767" y="5301344"/>
                <a:ext cx="147960" cy="10800"/>
              </p14:xfrm>
            </p:contentPart>
          </mc:Choice>
          <mc:Fallback>
            <p:pic>
              <p:nvPicPr>
                <p:cNvPr id="20" name="筆跡 19">
                  <a:extLst>
                    <a:ext uri="{FF2B5EF4-FFF2-40B4-BE49-F238E27FC236}">
                      <a16:creationId xmlns:a16="http://schemas.microsoft.com/office/drawing/2014/main" id="{1589F5F7-FE87-4297-BAA4-F502E7D19726}"/>
                    </a:ext>
                  </a:extLst>
                </p:cNvPr>
                <p:cNvPicPr/>
                <p:nvPr/>
              </p:nvPicPr>
              <p:blipFill>
                <a:blip r:embed="rId30"/>
                <a:stretch>
                  <a:fillRect/>
                </a:stretch>
              </p:blipFill>
              <p:spPr>
                <a:xfrm>
                  <a:off x="1037127" y="5292704"/>
                  <a:ext cx="1656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1" name="筆跡 20">
                  <a:extLst>
                    <a:ext uri="{FF2B5EF4-FFF2-40B4-BE49-F238E27FC236}">
                      <a16:creationId xmlns:a16="http://schemas.microsoft.com/office/drawing/2014/main" id="{2A950E28-11C2-4092-B504-289EDE8D83C6}"/>
                    </a:ext>
                  </a:extLst>
                </p14:cNvPr>
                <p14:cNvContentPartPr/>
                <p14:nvPr/>
              </p14:nvContentPartPr>
              <p14:xfrm>
                <a:off x="1058007" y="5402144"/>
                <a:ext cx="88560" cy="4680"/>
              </p14:xfrm>
            </p:contentPart>
          </mc:Choice>
          <mc:Fallback>
            <p:pic>
              <p:nvPicPr>
                <p:cNvPr id="21" name="筆跡 20">
                  <a:extLst>
                    <a:ext uri="{FF2B5EF4-FFF2-40B4-BE49-F238E27FC236}">
                      <a16:creationId xmlns:a16="http://schemas.microsoft.com/office/drawing/2014/main" id="{2A950E28-11C2-4092-B504-289EDE8D83C6}"/>
                    </a:ext>
                  </a:extLst>
                </p:cNvPr>
                <p:cNvPicPr/>
                <p:nvPr/>
              </p:nvPicPr>
              <p:blipFill>
                <a:blip r:embed="rId32"/>
                <a:stretch>
                  <a:fillRect/>
                </a:stretch>
              </p:blipFill>
              <p:spPr>
                <a:xfrm>
                  <a:off x="1049367" y="5393504"/>
                  <a:ext cx="106200" cy="22320"/>
                </a:xfrm>
                <a:prstGeom prst="rect">
                  <a:avLst/>
                </a:prstGeom>
              </p:spPr>
            </p:pic>
          </mc:Fallback>
        </mc:AlternateContent>
      </p:grpSp>
      <p:grpSp>
        <p:nvGrpSpPr>
          <p:cNvPr id="30" name="群組 29">
            <a:extLst>
              <a:ext uri="{FF2B5EF4-FFF2-40B4-BE49-F238E27FC236}">
                <a16:creationId xmlns:a16="http://schemas.microsoft.com/office/drawing/2014/main" id="{E67A5966-07C7-4AD2-87ED-2AA42D2992FF}"/>
              </a:ext>
            </a:extLst>
          </p:cNvPr>
          <p:cNvGrpSpPr/>
          <p:nvPr/>
        </p:nvGrpSpPr>
        <p:grpSpPr>
          <a:xfrm>
            <a:off x="1466247" y="5496824"/>
            <a:ext cx="418680" cy="195480"/>
            <a:chOff x="1466247" y="5496824"/>
            <a:chExt cx="418680" cy="195480"/>
          </a:xfrm>
        </p:grpSpPr>
        <mc:AlternateContent xmlns:mc="http://schemas.openxmlformats.org/markup-compatibility/2006">
          <mc:Choice xmlns:p14="http://schemas.microsoft.com/office/powerpoint/2010/main" Requires="p14">
            <p:contentPart p14:bwMode="auto" r:id="rId33">
              <p14:nvContentPartPr>
                <p14:cNvPr id="23" name="筆跡 22">
                  <a:extLst>
                    <a:ext uri="{FF2B5EF4-FFF2-40B4-BE49-F238E27FC236}">
                      <a16:creationId xmlns:a16="http://schemas.microsoft.com/office/drawing/2014/main" id="{976F1CE1-B3E9-4978-A683-DD35925FB772}"/>
                    </a:ext>
                  </a:extLst>
                </p14:cNvPr>
                <p14:cNvContentPartPr/>
                <p14:nvPr/>
              </p14:nvContentPartPr>
              <p14:xfrm>
                <a:off x="1466247" y="5527784"/>
                <a:ext cx="137880" cy="148680"/>
              </p14:xfrm>
            </p:contentPart>
          </mc:Choice>
          <mc:Fallback>
            <p:pic>
              <p:nvPicPr>
                <p:cNvPr id="23" name="筆跡 22">
                  <a:extLst>
                    <a:ext uri="{FF2B5EF4-FFF2-40B4-BE49-F238E27FC236}">
                      <a16:creationId xmlns:a16="http://schemas.microsoft.com/office/drawing/2014/main" id="{976F1CE1-B3E9-4978-A683-DD35925FB772}"/>
                    </a:ext>
                  </a:extLst>
                </p:cNvPr>
                <p:cNvPicPr/>
                <p:nvPr/>
              </p:nvPicPr>
              <p:blipFill>
                <a:blip r:embed="rId34"/>
                <a:stretch>
                  <a:fillRect/>
                </a:stretch>
              </p:blipFill>
              <p:spPr>
                <a:xfrm>
                  <a:off x="1457607" y="5519144"/>
                  <a:ext cx="1555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4" name="筆跡 23">
                  <a:extLst>
                    <a:ext uri="{FF2B5EF4-FFF2-40B4-BE49-F238E27FC236}">
                      <a16:creationId xmlns:a16="http://schemas.microsoft.com/office/drawing/2014/main" id="{7E8A02F3-C8FB-4CEC-B598-39D708652DF9}"/>
                    </a:ext>
                  </a:extLst>
                </p14:cNvPr>
                <p14:cNvContentPartPr/>
                <p14:nvPr/>
              </p14:nvContentPartPr>
              <p14:xfrm>
                <a:off x="1640487" y="5547224"/>
                <a:ext cx="174600" cy="36000"/>
              </p14:xfrm>
            </p:contentPart>
          </mc:Choice>
          <mc:Fallback>
            <p:pic>
              <p:nvPicPr>
                <p:cNvPr id="24" name="筆跡 23">
                  <a:extLst>
                    <a:ext uri="{FF2B5EF4-FFF2-40B4-BE49-F238E27FC236}">
                      <a16:creationId xmlns:a16="http://schemas.microsoft.com/office/drawing/2014/main" id="{7E8A02F3-C8FB-4CEC-B598-39D708652DF9}"/>
                    </a:ext>
                  </a:extLst>
                </p:cNvPr>
                <p:cNvPicPr/>
                <p:nvPr/>
              </p:nvPicPr>
              <p:blipFill>
                <a:blip r:embed="rId36"/>
                <a:stretch>
                  <a:fillRect/>
                </a:stretch>
              </p:blipFill>
              <p:spPr>
                <a:xfrm>
                  <a:off x="1631847" y="5538224"/>
                  <a:ext cx="19224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5" name="筆跡 24">
                  <a:extLst>
                    <a:ext uri="{FF2B5EF4-FFF2-40B4-BE49-F238E27FC236}">
                      <a16:creationId xmlns:a16="http://schemas.microsoft.com/office/drawing/2014/main" id="{7C342995-C6F6-4517-805A-47CC4191A71A}"/>
                    </a:ext>
                  </a:extLst>
                </p14:cNvPr>
                <p14:cNvContentPartPr/>
                <p14:nvPr/>
              </p14:nvContentPartPr>
              <p14:xfrm>
                <a:off x="1880607" y="5496824"/>
                <a:ext cx="4320" cy="195480"/>
              </p14:xfrm>
            </p:contentPart>
          </mc:Choice>
          <mc:Fallback>
            <p:pic>
              <p:nvPicPr>
                <p:cNvPr id="25" name="筆跡 24">
                  <a:extLst>
                    <a:ext uri="{FF2B5EF4-FFF2-40B4-BE49-F238E27FC236}">
                      <a16:creationId xmlns:a16="http://schemas.microsoft.com/office/drawing/2014/main" id="{7C342995-C6F6-4517-805A-47CC4191A71A}"/>
                    </a:ext>
                  </a:extLst>
                </p:cNvPr>
                <p:cNvPicPr/>
                <p:nvPr/>
              </p:nvPicPr>
              <p:blipFill>
                <a:blip r:embed="rId38"/>
                <a:stretch>
                  <a:fillRect/>
                </a:stretch>
              </p:blipFill>
              <p:spPr>
                <a:xfrm>
                  <a:off x="1871607" y="5487824"/>
                  <a:ext cx="21960" cy="213120"/>
                </a:xfrm>
                <a:prstGeom prst="rect">
                  <a:avLst/>
                </a:prstGeom>
              </p:spPr>
            </p:pic>
          </mc:Fallback>
        </mc:AlternateContent>
      </p:grpSp>
      <p:grpSp>
        <p:nvGrpSpPr>
          <p:cNvPr id="31" name="群組 30">
            <a:extLst>
              <a:ext uri="{FF2B5EF4-FFF2-40B4-BE49-F238E27FC236}">
                <a16:creationId xmlns:a16="http://schemas.microsoft.com/office/drawing/2014/main" id="{B38046A2-420F-41D4-BC70-72599A962C34}"/>
              </a:ext>
            </a:extLst>
          </p:cNvPr>
          <p:cNvGrpSpPr/>
          <p:nvPr/>
        </p:nvGrpSpPr>
        <p:grpSpPr>
          <a:xfrm>
            <a:off x="1435647" y="5045384"/>
            <a:ext cx="519120" cy="332280"/>
            <a:chOff x="1435647" y="5045384"/>
            <a:chExt cx="519120" cy="332280"/>
          </a:xfrm>
        </p:grpSpPr>
        <mc:AlternateContent xmlns:mc="http://schemas.openxmlformats.org/markup-compatibility/2006">
          <mc:Choice xmlns:p14="http://schemas.microsoft.com/office/powerpoint/2010/main" Requires="p14">
            <p:contentPart p14:bwMode="auto" r:id="rId39">
              <p14:nvContentPartPr>
                <p14:cNvPr id="22" name="筆跡 21">
                  <a:extLst>
                    <a:ext uri="{FF2B5EF4-FFF2-40B4-BE49-F238E27FC236}">
                      <a16:creationId xmlns:a16="http://schemas.microsoft.com/office/drawing/2014/main" id="{118966C2-1C16-4B5C-A06C-5ACCA1AE4AE7}"/>
                    </a:ext>
                  </a:extLst>
                </p14:cNvPr>
                <p14:cNvContentPartPr/>
                <p14:nvPr/>
              </p14:nvContentPartPr>
              <p14:xfrm>
                <a:off x="1435647" y="5372984"/>
                <a:ext cx="519120" cy="4680"/>
              </p14:xfrm>
            </p:contentPart>
          </mc:Choice>
          <mc:Fallback>
            <p:pic>
              <p:nvPicPr>
                <p:cNvPr id="22" name="筆跡 21">
                  <a:extLst>
                    <a:ext uri="{FF2B5EF4-FFF2-40B4-BE49-F238E27FC236}">
                      <a16:creationId xmlns:a16="http://schemas.microsoft.com/office/drawing/2014/main" id="{118966C2-1C16-4B5C-A06C-5ACCA1AE4AE7}"/>
                    </a:ext>
                  </a:extLst>
                </p:cNvPr>
                <p:cNvPicPr/>
                <p:nvPr/>
              </p:nvPicPr>
              <p:blipFill>
                <a:blip r:embed="rId40"/>
                <a:stretch>
                  <a:fillRect/>
                </a:stretch>
              </p:blipFill>
              <p:spPr>
                <a:xfrm>
                  <a:off x="1426647" y="5363984"/>
                  <a:ext cx="53676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6" name="筆跡 25">
                  <a:extLst>
                    <a:ext uri="{FF2B5EF4-FFF2-40B4-BE49-F238E27FC236}">
                      <a16:creationId xmlns:a16="http://schemas.microsoft.com/office/drawing/2014/main" id="{5E784B23-57B5-4F7C-9649-52A5821EC313}"/>
                    </a:ext>
                  </a:extLst>
                </p14:cNvPr>
                <p14:cNvContentPartPr/>
                <p14:nvPr/>
              </p14:nvContentPartPr>
              <p14:xfrm>
                <a:off x="1726527" y="5045384"/>
                <a:ext cx="14760" cy="254520"/>
              </p14:xfrm>
            </p:contentPart>
          </mc:Choice>
          <mc:Fallback>
            <p:pic>
              <p:nvPicPr>
                <p:cNvPr id="26" name="筆跡 25">
                  <a:extLst>
                    <a:ext uri="{FF2B5EF4-FFF2-40B4-BE49-F238E27FC236}">
                      <a16:creationId xmlns:a16="http://schemas.microsoft.com/office/drawing/2014/main" id="{5E784B23-57B5-4F7C-9649-52A5821EC313}"/>
                    </a:ext>
                  </a:extLst>
                </p:cNvPr>
                <p:cNvPicPr/>
                <p:nvPr/>
              </p:nvPicPr>
              <p:blipFill>
                <a:blip r:embed="rId42"/>
                <a:stretch>
                  <a:fillRect/>
                </a:stretch>
              </p:blipFill>
              <p:spPr>
                <a:xfrm>
                  <a:off x="1717887" y="5036384"/>
                  <a:ext cx="32400" cy="272160"/>
                </a:xfrm>
                <a:prstGeom prst="rect">
                  <a:avLst/>
                </a:prstGeom>
              </p:spPr>
            </p:pic>
          </mc:Fallback>
        </mc:AlternateContent>
      </p:grpSp>
      <p:grpSp>
        <p:nvGrpSpPr>
          <p:cNvPr id="53" name="群組 52">
            <a:extLst>
              <a:ext uri="{FF2B5EF4-FFF2-40B4-BE49-F238E27FC236}">
                <a16:creationId xmlns:a16="http://schemas.microsoft.com/office/drawing/2014/main" id="{D71A9D75-9BA6-41E3-8CD5-7FF8BEBAC0C1}"/>
              </a:ext>
            </a:extLst>
          </p:cNvPr>
          <p:cNvGrpSpPr/>
          <p:nvPr/>
        </p:nvGrpSpPr>
        <p:grpSpPr>
          <a:xfrm>
            <a:off x="2284527" y="4906784"/>
            <a:ext cx="1767240" cy="889920"/>
            <a:chOff x="2284527" y="4906784"/>
            <a:chExt cx="1767240" cy="889920"/>
          </a:xfrm>
        </p:grpSpPr>
        <mc:AlternateContent xmlns:mc="http://schemas.openxmlformats.org/markup-compatibility/2006">
          <mc:Choice xmlns:p14="http://schemas.microsoft.com/office/powerpoint/2010/main" Requires="p14">
            <p:contentPart p14:bwMode="auto" r:id="rId43">
              <p14:nvContentPartPr>
                <p14:cNvPr id="27" name="筆跡 26">
                  <a:extLst>
                    <a:ext uri="{FF2B5EF4-FFF2-40B4-BE49-F238E27FC236}">
                      <a16:creationId xmlns:a16="http://schemas.microsoft.com/office/drawing/2014/main" id="{16C8100D-9BE3-4592-8DCE-5C867D554DAB}"/>
                    </a:ext>
                  </a:extLst>
                </p14:cNvPr>
                <p14:cNvContentPartPr/>
                <p14:nvPr/>
              </p14:nvContentPartPr>
              <p14:xfrm>
                <a:off x="2290647" y="5114504"/>
                <a:ext cx="326160" cy="19080"/>
              </p14:xfrm>
            </p:contentPart>
          </mc:Choice>
          <mc:Fallback>
            <p:pic>
              <p:nvPicPr>
                <p:cNvPr id="27" name="筆跡 26">
                  <a:extLst>
                    <a:ext uri="{FF2B5EF4-FFF2-40B4-BE49-F238E27FC236}">
                      <a16:creationId xmlns:a16="http://schemas.microsoft.com/office/drawing/2014/main" id="{16C8100D-9BE3-4592-8DCE-5C867D554DAB}"/>
                    </a:ext>
                  </a:extLst>
                </p:cNvPr>
                <p:cNvPicPr/>
                <p:nvPr/>
              </p:nvPicPr>
              <p:blipFill>
                <a:blip r:embed="rId44"/>
                <a:stretch>
                  <a:fillRect/>
                </a:stretch>
              </p:blipFill>
              <p:spPr>
                <a:xfrm>
                  <a:off x="2281647" y="5105864"/>
                  <a:ext cx="3438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28" name="筆跡 27">
                  <a:extLst>
                    <a:ext uri="{FF2B5EF4-FFF2-40B4-BE49-F238E27FC236}">
                      <a16:creationId xmlns:a16="http://schemas.microsoft.com/office/drawing/2014/main" id="{CFF94CFC-F1E3-44BD-B6B4-7CC9B16351E9}"/>
                    </a:ext>
                  </a:extLst>
                </p14:cNvPr>
                <p14:cNvContentPartPr/>
                <p14:nvPr/>
              </p14:nvContentPartPr>
              <p14:xfrm>
                <a:off x="2300007" y="5183984"/>
                <a:ext cx="296640" cy="299160"/>
              </p14:xfrm>
            </p:contentPart>
          </mc:Choice>
          <mc:Fallback>
            <p:pic>
              <p:nvPicPr>
                <p:cNvPr id="28" name="筆跡 27">
                  <a:extLst>
                    <a:ext uri="{FF2B5EF4-FFF2-40B4-BE49-F238E27FC236}">
                      <a16:creationId xmlns:a16="http://schemas.microsoft.com/office/drawing/2014/main" id="{CFF94CFC-F1E3-44BD-B6B4-7CC9B16351E9}"/>
                    </a:ext>
                  </a:extLst>
                </p:cNvPr>
                <p:cNvPicPr/>
                <p:nvPr/>
              </p:nvPicPr>
              <p:blipFill>
                <a:blip r:embed="rId46"/>
                <a:stretch>
                  <a:fillRect/>
                </a:stretch>
              </p:blipFill>
              <p:spPr>
                <a:xfrm>
                  <a:off x="2291367" y="5174984"/>
                  <a:ext cx="31428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3" name="筆跡 32">
                  <a:extLst>
                    <a:ext uri="{FF2B5EF4-FFF2-40B4-BE49-F238E27FC236}">
                      <a16:creationId xmlns:a16="http://schemas.microsoft.com/office/drawing/2014/main" id="{29F973A9-2362-4C7F-9328-85C065ABF9EF}"/>
                    </a:ext>
                  </a:extLst>
                </p14:cNvPr>
                <p14:cNvContentPartPr/>
                <p14:nvPr/>
              </p14:nvContentPartPr>
              <p14:xfrm>
                <a:off x="2770527" y="5181464"/>
                <a:ext cx="200880" cy="264960"/>
              </p14:xfrm>
            </p:contentPart>
          </mc:Choice>
          <mc:Fallback>
            <p:pic>
              <p:nvPicPr>
                <p:cNvPr id="33" name="筆跡 32">
                  <a:extLst>
                    <a:ext uri="{FF2B5EF4-FFF2-40B4-BE49-F238E27FC236}">
                      <a16:creationId xmlns:a16="http://schemas.microsoft.com/office/drawing/2014/main" id="{29F973A9-2362-4C7F-9328-85C065ABF9EF}"/>
                    </a:ext>
                  </a:extLst>
                </p:cNvPr>
                <p:cNvPicPr/>
                <p:nvPr/>
              </p:nvPicPr>
              <p:blipFill>
                <a:blip r:embed="rId48"/>
                <a:stretch>
                  <a:fillRect/>
                </a:stretch>
              </p:blipFill>
              <p:spPr>
                <a:xfrm>
                  <a:off x="2761527" y="5172824"/>
                  <a:ext cx="21852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4" name="筆跡 33">
                  <a:extLst>
                    <a:ext uri="{FF2B5EF4-FFF2-40B4-BE49-F238E27FC236}">
                      <a16:creationId xmlns:a16="http://schemas.microsoft.com/office/drawing/2014/main" id="{52064DF7-DFEF-4971-9F86-BE1447BE2B98}"/>
                    </a:ext>
                  </a:extLst>
                </p14:cNvPr>
                <p14:cNvContentPartPr/>
                <p14:nvPr/>
              </p14:nvContentPartPr>
              <p14:xfrm>
                <a:off x="2827767" y="5200544"/>
                <a:ext cx="131760" cy="231480"/>
              </p14:xfrm>
            </p:contentPart>
          </mc:Choice>
          <mc:Fallback>
            <p:pic>
              <p:nvPicPr>
                <p:cNvPr id="34" name="筆跡 33">
                  <a:extLst>
                    <a:ext uri="{FF2B5EF4-FFF2-40B4-BE49-F238E27FC236}">
                      <a16:creationId xmlns:a16="http://schemas.microsoft.com/office/drawing/2014/main" id="{52064DF7-DFEF-4971-9F86-BE1447BE2B98}"/>
                    </a:ext>
                  </a:extLst>
                </p:cNvPr>
                <p:cNvPicPr/>
                <p:nvPr/>
              </p:nvPicPr>
              <p:blipFill>
                <a:blip r:embed="rId50"/>
                <a:stretch>
                  <a:fillRect/>
                </a:stretch>
              </p:blipFill>
              <p:spPr>
                <a:xfrm>
                  <a:off x="2819127" y="5191904"/>
                  <a:ext cx="14940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5" name="筆跡 34">
                  <a:extLst>
                    <a:ext uri="{FF2B5EF4-FFF2-40B4-BE49-F238E27FC236}">
                      <a16:creationId xmlns:a16="http://schemas.microsoft.com/office/drawing/2014/main" id="{8112E781-FCDF-4D5F-B9C6-70E39A1E8949}"/>
                    </a:ext>
                  </a:extLst>
                </p14:cNvPr>
                <p14:cNvContentPartPr/>
                <p14:nvPr/>
              </p14:nvContentPartPr>
              <p14:xfrm>
                <a:off x="2975727" y="5413304"/>
                <a:ext cx="86400" cy="90360"/>
              </p14:xfrm>
            </p:contentPart>
          </mc:Choice>
          <mc:Fallback>
            <p:pic>
              <p:nvPicPr>
                <p:cNvPr id="35" name="筆跡 34">
                  <a:extLst>
                    <a:ext uri="{FF2B5EF4-FFF2-40B4-BE49-F238E27FC236}">
                      <a16:creationId xmlns:a16="http://schemas.microsoft.com/office/drawing/2014/main" id="{8112E781-FCDF-4D5F-B9C6-70E39A1E8949}"/>
                    </a:ext>
                  </a:extLst>
                </p:cNvPr>
                <p:cNvPicPr/>
                <p:nvPr/>
              </p:nvPicPr>
              <p:blipFill>
                <a:blip r:embed="rId52"/>
                <a:stretch>
                  <a:fillRect/>
                </a:stretch>
              </p:blipFill>
              <p:spPr>
                <a:xfrm>
                  <a:off x="2966727" y="5404304"/>
                  <a:ext cx="10404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6" name="筆跡 35">
                  <a:extLst>
                    <a:ext uri="{FF2B5EF4-FFF2-40B4-BE49-F238E27FC236}">
                      <a16:creationId xmlns:a16="http://schemas.microsoft.com/office/drawing/2014/main" id="{5A01EDE9-A6D2-4947-94CB-6F757DADAED7}"/>
                    </a:ext>
                  </a:extLst>
                </p14:cNvPr>
                <p14:cNvContentPartPr/>
                <p14:nvPr/>
              </p14:nvContentPartPr>
              <p14:xfrm>
                <a:off x="3010287" y="5330864"/>
                <a:ext cx="33120" cy="360"/>
              </p14:xfrm>
            </p:contentPart>
          </mc:Choice>
          <mc:Fallback>
            <p:pic>
              <p:nvPicPr>
                <p:cNvPr id="36" name="筆跡 35">
                  <a:extLst>
                    <a:ext uri="{FF2B5EF4-FFF2-40B4-BE49-F238E27FC236}">
                      <a16:creationId xmlns:a16="http://schemas.microsoft.com/office/drawing/2014/main" id="{5A01EDE9-A6D2-4947-94CB-6F757DADAED7}"/>
                    </a:ext>
                  </a:extLst>
                </p:cNvPr>
                <p:cNvPicPr/>
                <p:nvPr/>
              </p:nvPicPr>
              <p:blipFill>
                <a:blip r:embed="rId54"/>
                <a:stretch>
                  <a:fillRect/>
                </a:stretch>
              </p:blipFill>
              <p:spPr>
                <a:xfrm>
                  <a:off x="3001647" y="5321864"/>
                  <a:ext cx="507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7" name="筆跡 36">
                  <a:extLst>
                    <a:ext uri="{FF2B5EF4-FFF2-40B4-BE49-F238E27FC236}">
                      <a16:creationId xmlns:a16="http://schemas.microsoft.com/office/drawing/2014/main" id="{BB775B56-A390-442C-B14D-2DF5B89FE08F}"/>
                    </a:ext>
                  </a:extLst>
                </p14:cNvPr>
                <p14:cNvContentPartPr/>
                <p14:nvPr/>
              </p14:nvContentPartPr>
              <p14:xfrm>
                <a:off x="3213327" y="5320424"/>
                <a:ext cx="152280" cy="8640"/>
              </p14:xfrm>
            </p:contentPart>
          </mc:Choice>
          <mc:Fallback>
            <p:pic>
              <p:nvPicPr>
                <p:cNvPr id="37" name="筆跡 36">
                  <a:extLst>
                    <a:ext uri="{FF2B5EF4-FFF2-40B4-BE49-F238E27FC236}">
                      <a16:creationId xmlns:a16="http://schemas.microsoft.com/office/drawing/2014/main" id="{BB775B56-A390-442C-B14D-2DF5B89FE08F}"/>
                    </a:ext>
                  </a:extLst>
                </p:cNvPr>
                <p:cNvPicPr/>
                <p:nvPr/>
              </p:nvPicPr>
              <p:blipFill>
                <a:blip r:embed="rId56"/>
                <a:stretch>
                  <a:fillRect/>
                </a:stretch>
              </p:blipFill>
              <p:spPr>
                <a:xfrm>
                  <a:off x="3204687" y="5311424"/>
                  <a:ext cx="16992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9" name="筆跡 38">
                  <a:extLst>
                    <a:ext uri="{FF2B5EF4-FFF2-40B4-BE49-F238E27FC236}">
                      <a16:creationId xmlns:a16="http://schemas.microsoft.com/office/drawing/2014/main" id="{A3B89393-1FC3-471D-AA3A-4021BF9F0635}"/>
                    </a:ext>
                  </a:extLst>
                </p14:cNvPr>
                <p14:cNvContentPartPr/>
                <p14:nvPr/>
              </p14:nvContentPartPr>
              <p14:xfrm>
                <a:off x="3527247" y="5257424"/>
                <a:ext cx="141840" cy="182880"/>
              </p14:xfrm>
            </p:contentPart>
          </mc:Choice>
          <mc:Fallback>
            <p:pic>
              <p:nvPicPr>
                <p:cNvPr id="39" name="筆跡 38">
                  <a:extLst>
                    <a:ext uri="{FF2B5EF4-FFF2-40B4-BE49-F238E27FC236}">
                      <a16:creationId xmlns:a16="http://schemas.microsoft.com/office/drawing/2014/main" id="{A3B89393-1FC3-471D-AA3A-4021BF9F0635}"/>
                    </a:ext>
                  </a:extLst>
                </p:cNvPr>
                <p:cNvPicPr/>
                <p:nvPr/>
              </p:nvPicPr>
              <p:blipFill>
                <a:blip r:embed="rId58"/>
                <a:stretch>
                  <a:fillRect/>
                </a:stretch>
              </p:blipFill>
              <p:spPr>
                <a:xfrm>
                  <a:off x="3518247" y="5248424"/>
                  <a:ext cx="15948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0" name="筆跡 39">
                  <a:extLst>
                    <a:ext uri="{FF2B5EF4-FFF2-40B4-BE49-F238E27FC236}">
                      <a16:creationId xmlns:a16="http://schemas.microsoft.com/office/drawing/2014/main" id="{F5D0BABD-C117-41DF-8F15-6E01B96EAEB4}"/>
                    </a:ext>
                  </a:extLst>
                </p14:cNvPr>
                <p14:cNvContentPartPr/>
                <p14:nvPr/>
              </p14:nvContentPartPr>
              <p14:xfrm>
                <a:off x="3570447" y="5284784"/>
                <a:ext cx="102960" cy="147240"/>
              </p14:xfrm>
            </p:contentPart>
          </mc:Choice>
          <mc:Fallback>
            <p:pic>
              <p:nvPicPr>
                <p:cNvPr id="40" name="筆跡 39">
                  <a:extLst>
                    <a:ext uri="{FF2B5EF4-FFF2-40B4-BE49-F238E27FC236}">
                      <a16:creationId xmlns:a16="http://schemas.microsoft.com/office/drawing/2014/main" id="{F5D0BABD-C117-41DF-8F15-6E01B96EAEB4}"/>
                    </a:ext>
                  </a:extLst>
                </p:cNvPr>
                <p:cNvPicPr/>
                <p:nvPr/>
              </p:nvPicPr>
              <p:blipFill>
                <a:blip r:embed="rId60"/>
                <a:stretch>
                  <a:fillRect/>
                </a:stretch>
              </p:blipFill>
              <p:spPr>
                <a:xfrm>
                  <a:off x="3561447" y="5275784"/>
                  <a:ext cx="12060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1" name="筆跡 40">
                  <a:extLst>
                    <a:ext uri="{FF2B5EF4-FFF2-40B4-BE49-F238E27FC236}">
                      <a16:creationId xmlns:a16="http://schemas.microsoft.com/office/drawing/2014/main" id="{74C33483-24E7-43F5-A9FA-9494145EB87F}"/>
                    </a:ext>
                  </a:extLst>
                </p14:cNvPr>
                <p14:cNvContentPartPr/>
                <p14:nvPr/>
              </p14:nvContentPartPr>
              <p14:xfrm>
                <a:off x="3535527" y="5150144"/>
                <a:ext cx="205560" cy="360"/>
              </p14:xfrm>
            </p:contentPart>
          </mc:Choice>
          <mc:Fallback>
            <p:pic>
              <p:nvPicPr>
                <p:cNvPr id="41" name="筆跡 40">
                  <a:extLst>
                    <a:ext uri="{FF2B5EF4-FFF2-40B4-BE49-F238E27FC236}">
                      <a16:creationId xmlns:a16="http://schemas.microsoft.com/office/drawing/2014/main" id="{74C33483-24E7-43F5-A9FA-9494145EB87F}"/>
                    </a:ext>
                  </a:extLst>
                </p:cNvPr>
                <p:cNvPicPr/>
                <p:nvPr/>
              </p:nvPicPr>
              <p:blipFill>
                <a:blip r:embed="rId62"/>
                <a:stretch>
                  <a:fillRect/>
                </a:stretch>
              </p:blipFill>
              <p:spPr>
                <a:xfrm>
                  <a:off x="3526527" y="5141504"/>
                  <a:ext cx="223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2" name="筆跡 41">
                  <a:extLst>
                    <a:ext uri="{FF2B5EF4-FFF2-40B4-BE49-F238E27FC236}">
                      <a16:creationId xmlns:a16="http://schemas.microsoft.com/office/drawing/2014/main" id="{E3083F74-27F2-45F8-9139-7F9CB83F1EA2}"/>
                    </a:ext>
                  </a:extLst>
                </p14:cNvPr>
                <p14:cNvContentPartPr/>
                <p14:nvPr/>
              </p14:nvContentPartPr>
              <p14:xfrm>
                <a:off x="2708967" y="5032784"/>
                <a:ext cx="119160" cy="514800"/>
              </p14:xfrm>
            </p:contentPart>
          </mc:Choice>
          <mc:Fallback>
            <p:pic>
              <p:nvPicPr>
                <p:cNvPr id="42" name="筆跡 41">
                  <a:extLst>
                    <a:ext uri="{FF2B5EF4-FFF2-40B4-BE49-F238E27FC236}">
                      <a16:creationId xmlns:a16="http://schemas.microsoft.com/office/drawing/2014/main" id="{E3083F74-27F2-45F8-9139-7F9CB83F1EA2}"/>
                    </a:ext>
                  </a:extLst>
                </p:cNvPr>
                <p:cNvPicPr/>
                <p:nvPr/>
              </p:nvPicPr>
              <p:blipFill>
                <a:blip r:embed="rId64"/>
                <a:stretch>
                  <a:fillRect/>
                </a:stretch>
              </p:blipFill>
              <p:spPr>
                <a:xfrm>
                  <a:off x="2700327" y="5023784"/>
                  <a:ext cx="136800" cy="5324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3" name="筆跡 42">
                  <a:extLst>
                    <a:ext uri="{FF2B5EF4-FFF2-40B4-BE49-F238E27FC236}">
                      <a16:creationId xmlns:a16="http://schemas.microsoft.com/office/drawing/2014/main" id="{E69A0E9D-970B-4205-A613-7EC2ABBEBC9F}"/>
                    </a:ext>
                  </a:extLst>
                </p14:cNvPr>
                <p14:cNvContentPartPr/>
                <p14:nvPr/>
              </p14:nvContentPartPr>
              <p14:xfrm>
                <a:off x="3795807" y="5041064"/>
                <a:ext cx="163800" cy="456120"/>
              </p14:xfrm>
            </p:contentPart>
          </mc:Choice>
          <mc:Fallback>
            <p:pic>
              <p:nvPicPr>
                <p:cNvPr id="43" name="筆跡 42">
                  <a:extLst>
                    <a:ext uri="{FF2B5EF4-FFF2-40B4-BE49-F238E27FC236}">
                      <a16:creationId xmlns:a16="http://schemas.microsoft.com/office/drawing/2014/main" id="{E69A0E9D-970B-4205-A613-7EC2ABBEBC9F}"/>
                    </a:ext>
                  </a:extLst>
                </p:cNvPr>
                <p:cNvPicPr/>
                <p:nvPr/>
              </p:nvPicPr>
              <p:blipFill>
                <a:blip r:embed="rId66"/>
                <a:stretch>
                  <a:fillRect/>
                </a:stretch>
              </p:blipFill>
              <p:spPr>
                <a:xfrm>
                  <a:off x="3787167" y="5032424"/>
                  <a:ext cx="181440" cy="4737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5" name="筆跡 44">
                  <a:extLst>
                    <a:ext uri="{FF2B5EF4-FFF2-40B4-BE49-F238E27FC236}">
                      <a16:creationId xmlns:a16="http://schemas.microsoft.com/office/drawing/2014/main" id="{090CF090-B7BE-4C6D-9E86-6D9605C02F46}"/>
                    </a:ext>
                  </a:extLst>
                </p14:cNvPr>
                <p14:cNvContentPartPr/>
                <p14:nvPr/>
              </p14:nvContentPartPr>
              <p14:xfrm>
                <a:off x="3945567" y="4969784"/>
                <a:ext cx="106200" cy="126360"/>
              </p14:xfrm>
            </p:contentPart>
          </mc:Choice>
          <mc:Fallback>
            <p:pic>
              <p:nvPicPr>
                <p:cNvPr id="45" name="筆跡 44">
                  <a:extLst>
                    <a:ext uri="{FF2B5EF4-FFF2-40B4-BE49-F238E27FC236}">
                      <a16:creationId xmlns:a16="http://schemas.microsoft.com/office/drawing/2014/main" id="{090CF090-B7BE-4C6D-9E86-6D9605C02F46}"/>
                    </a:ext>
                  </a:extLst>
                </p:cNvPr>
                <p:cNvPicPr/>
                <p:nvPr/>
              </p:nvPicPr>
              <p:blipFill>
                <a:blip r:embed="rId68"/>
                <a:stretch>
                  <a:fillRect/>
                </a:stretch>
              </p:blipFill>
              <p:spPr>
                <a:xfrm>
                  <a:off x="3936567" y="4960784"/>
                  <a:ext cx="12384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6" name="筆跡 45">
                  <a:extLst>
                    <a:ext uri="{FF2B5EF4-FFF2-40B4-BE49-F238E27FC236}">
                      <a16:creationId xmlns:a16="http://schemas.microsoft.com/office/drawing/2014/main" id="{F2B0B25D-DC8C-49D9-BD18-5ABF31F9B3B2}"/>
                    </a:ext>
                  </a:extLst>
                </p14:cNvPr>
                <p14:cNvContentPartPr/>
                <p14:nvPr/>
              </p14:nvContentPartPr>
              <p14:xfrm>
                <a:off x="2284527" y="5664944"/>
                <a:ext cx="84600" cy="131760"/>
              </p14:xfrm>
            </p:contentPart>
          </mc:Choice>
          <mc:Fallback>
            <p:pic>
              <p:nvPicPr>
                <p:cNvPr id="46" name="筆跡 45">
                  <a:extLst>
                    <a:ext uri="{FF2B5EF4-FFF2-40B4-BE49-F238E27FC236}">
                      <a16:creationId xmlns:a16="http://schemas.microsoft.com/office/drawing/2014/main" id="{F2B0B25D-DC8C-49D9-BD18-5ABF31F9B3B2}"/>
                    </a:ext>
                  </a:extLst>
                </p:cNvPr>
                <p:cNvPicPr/>
                <p:nvPr/>
              </p:nvPicPr>
              <p:blipFill>
                <a:blip r:embed="rId70"/>
                <a:stretch>
                  <a:fillRect/>
                </a:stretch>
              </p:blipFill>
              <p:spPr>
                <a:xfrm>
                  <a:off x="2275527" y="5656304"/>
                  <a:ext cx="10224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7" name="筆跡 46">
                  <a:extLst>
                    <a:ext uri="{FF2B5EF4-FFF2-40B4-BE49-F238E27FC236}">
                      <a16:creationId xmlns:a16="http://schemas.microsoft.com/office/drawing/2014/main" id="{2B611C9F-0D40-4867-9F8A-C4A4856AE4A7}"/>
                    </a:ext>
                  </a:extLst>
                </p14:cNvPr>
                <p14:cNvContentPartPr/>
                <p14:nvPr/>
              </p14:nvContentPartPr>
              <p14:xfrm>
                <a:off x="2339967" y="5603744"/>
                <a:ext cx="37440" cy="360"/>
              </p14:xfrm>
            </p:contentPart>
          </mc:Choice>
          <mc:Fallback>
            <p:pic>
              <p:nvPicPr>
                <p:cNvPr id="47" name="筆跡 46">
                  <a:extLst>
                    <a:ext uri="{FF2B5EF4-FFF2-40B4-BE49-F238E27FC236}">
                      <a16:creationId xmlns:a16="http://schemas.microsoft.com/office/drawing/2014/main" id="{2B611C9F-0D40-4867-9F8A-C4A4856AE4A7}"/>
                    </a:ext>
                  </a:extLst>
                </p:cNvPr>
                <p:cNvPicPr/>
                <p:nvPr/>
              </p:nvPicPr>
              <p:blipFill>
                <a:blip r:embed="rId72"/>
                <a:stretch>
                  <a:fillRect/>
                </a:stretch>
              </p:blipFill>
              <p:spPr>
                <a:xfrm>
                  <a:off x="2330967" y="5595104"/>
                  <a:ext cx="55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8" name="筆跡 47">
                  <a:extLst>
                    <a:ext uri="{FF2B5EF4-FFF2-40B4-BE49-F238E27FC236}">
                      <a16:creationId xmlns:a16="http://schemas.microsoft.com/office/drawing/2014/main" id="{8B5DF10D-7DD4-40B1-A06D-4D07FDCB424D}"/>
                    </a:ext>
                  </a:extLst>
                </p14:cNvPr>
                <p14:cNvContentPartPr/>
                <p14:nvPr/>
              </p14:nvContentPartPr>
              <p14:xfrm>
                <a:off x="2339967" y="5603744"/>
                <a:ext cx="360" cy="360"/>
              </p14:xfrm>
            </p:contentPart>
          </mc:Choice>
          <mc:Fallback>
            <p:pic>
              <p:nvPicPr>
                <p:cNvPr id="48" name="筆跡 47">
                  <a:extLst>
                    <a:ext uri="{FF2B5EF4-FFF2-40B4-BE49-F238E27FC236}">
                      <a16:creationId xmlns:a16="http://schemas.microsoft.com/office/drawing/2014/main" id="{8B5DF10D-7DD4-40B1-A06D-4D07FDCB424D}"/>
                    </a:ext>
                  </a:extLst>
                </p:cNvPr>
                <p:cNvPicPr/>
                <p:nvPr/>
              </p:nvPicPr>
              <p:blipFill>
                <a:blip r:embed="rId74"/>
                <a:stretch>
                  <a:fillRect/>
                </a:stretch>
              </p:blipFill>
              <p:spPr>
                <a:xfrm>
                  <a:off x="2330967" y="559510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9" name="筆跡 48">
                  <a:extLst>
                    <a:ext uri="{FF2B5EF4-FFF2-40B4-BE49-F238E27FC236}">
                      <a16:creationId xmlns:a16="http://schemas.microsoft.com/office/drawing/2014/main" id="{A7EAD239-EFFE-412F-A8BF-A05493152ACC}"/>
                    </a:ext>
                  </a:extLst>
                </p14:cNvPr>
                <p14:cNvContentPartPr/>
                <p14:nvPr/>
              </p14:nvContentPartPr>
              <p14:xfrm>
                <a:off x="2339967" y="5603744"/>
                <a:ext cx="162360" cy="48600"/>
              </p14:xfrm>
            </p:contentPart>
          </mc:Choice>
          <mc:Fallback>
            <p:pic>
              <p:nvPicPr>
                <p:cNvPr id="49" name="筆跡 48">
                  <a:extLst>
                    <a:ext uri="{FF2B5EF4-FFF2-40B4-BE49-F238E27FC236}">
                      <a16:creationId xmlns:a16="http://schemas.microsoft.com/office/drawing/2014/main" id="{A7EAD239-EFFE-412F-A8BF-A05493152ACC}"/>
                    </a:ext>
                  </a:extLst>
                </p:cNvPr>
                <p:cNvPicPr/>
                <p:nvPr/>
              </p:nvPicPr>
              <p:blipFill>
                <a:blip r:embed="rId76"/>
                <a:stretch>
                  <a:fillRect/>
                </a:stretch>
              </p:blipFill>
              <p:spPr>
                <a:xfrm>
                  <a:off x="2330967" y="5595104"/>
                  <a:ext cx="18000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0" name="筆跡 49">
                  <a:extLst>
                    <a:ext uri="{FF2B5EF4-FFF2-40B4-BE49-F238E27FC236}">
                      <a16:creationId xmlns:a16="http://schemas.microsoft.com/office/drawing/2014/main" id="{14AD1D1C-3324-4BAD-BF33-0864DBF94362}"/>
                    </a:ext>
                  </a:extLst>
                </p14:cNvPr>
                <p14:cNvContentPartPr/>
                <p14:nvPr/>
              </p14:nvContentPartPr>
              <p14:xfrm>
                <a:off x="2403327" y="5698424"/>
                <a:ext cx="105120" cy="21240"/>
              </p14:xfrm>
            </p:contentPart>
          </mc:Choice>
          <mc:Fallback>
            <p:pic>
              <p:nvPicPr>
                <p:cNvPr id="50" name="筆跡 49">
                  <a:extLst>
                    <a:ext uri="{FF2B5EF4-FFF2-40B4-BE49-F238E27FC236}">
                      <a16:creationId xmlns:a16="http://schemas.microsoft.com/office/drawing/2014/main" id="{14AD1D1C-3324-4BAD-BF33-0864DBF94362}"/>
                    </a:ext>
                  </a:extLst>
                </p:cNvPr>
                <p:cNvPicPr/>
                <p:nvPr/>
              </p:nvPicPr>
              <p:blipFill>
                <a:blip r:embed="rId78"/>
                <a:stretch>
                  <a:fillRect/>
                </a:stretch>
              </p:blipFill>
              <p:spPr>
                <a:xfrm>
                  <a:off x="2394687" y="5689424"/>
                  <a:ext cx="1227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1" name="筆跡 50">
                  <a:extLst>
                    <a:ext uri="{FF2B5EF4-FFF2-40B4-BE49-F238E27FC236}">
                      <a16:creationId xmlns:a16="http://schemas.microsoft.com/office/drawing/2014/main" id="{0755E0E1-E52F-466C-8C60-0951998DB0C4}"/>
                    </a:ext>
                  </a:extLst>
                </p14:cNvPr>
                <p14:cNvContentPartPr/>
                <p14:nvPr/>
              </p14:nvContentPartPr>
              <p14:xfrm>
                <a:off x="2571447" y="5624984"/>
                <a:ext cx="360" cy="132480"/>
              </p14:xfrm>
            </p:contentPart>
          </mc:Choice>
          <mc:Fallback>
            <p:pic>
              <p:nvPicPr>
                <p:cNvPr id="51" name="筆跡 50">
                  <a:extLst>
                    <a:ext uri="{FF2B5EF4-FFF2-40B4-BE49-F238E27FC236}">
                      <a16:creationId xmlns:a16="http://schemas.microsoft.com/office/drawing/2014/main" id="{0755E0E1-E52F-466C-8C60-0951998DB0C4}"/>
                    </a:ext>
                  </a:extLst>
                </p:cNvPr>
                <p:cNvPicPr/>
                <p:nvPr/>
              </p:nvPicPr>
              <p:blipFill>
                <a:blip r:embed="rId80"/>
                <a:stretch>
                  <a:fillRect/>
                </a:stretch>
              </p:blipFill>
              <p:spPr>
                <a:xfrm>
                  <a:off x="2562807" y="5615984"/>
                  <a:ext cx="180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2" name="筆跡 51">
                  <a:extLst>
                    <a:ext uri="{FF2B5EF4-FFF2-40B4-BE49-F238E27FC236}">
                      <a16:creationId xmlns:a16="http://schemas.microsoft.com/office/drawing/2014/main" id="{F0B4B8DB-22E9-4233-B9DA-4DF96B193546}"/>
                    </a:ext>
                  </a:extLst>
                </p14:cNvPr>
                <p14:cNvContentPartPr/>
                <p14:nvPr/>
              </p14:nvContentPartPr>
              <p14:xfrm>
                <a:off x="2407647" y="4906784"/>
                <a:ext cx="106920" cy="109440"/>
              </p14:xfrm>
            </p:contentPart>
          </mc:Choice>
          <mc:Fallback>
            <p:pic>
              <p:nvPicPr>
                <p:cNvPr id="52" name="筆跡 51">
                  <a:extLst>
                    <a:ext uri="{FF2B5EF4-FFF2-40B4-BE49-F238E27FC236}">
                      <a16:creationId xmlns:a16="http://schemas.microsoft.com/office/drawing/2014/main" id="{F0B4B8DB-22E9-4233-B9DA-4DF96B193546}"/>
                    </a:ext>
                  </a:extLst>
                </p:cNvPr>
                <p:cNvPicPr/>
                <p:nvPr/>
              </p:nvPicPr>
              <p:blipFill>
                <a:blip r:embed="rId82"/>
                <a:stretch>
                  <a:fillRect/>
                </a:stretch>
              </p:blipFill>
              <p:spPr>
                <a:xfrm>
                  <a:off x="2398647" y="4897784"/>
                  <a:ext cx="124560" cy="127080"/>
                </a:xfrm>
                <a:prstGeom prst="rect">
                  <a:avLst/>
                </a:prstGeom>
              </p:spPr>
            </p:pic>
          </mc:Fallback>
        </mc:AlternateContent>
      </p:grpSp>
      <p:grpSp>
        <p:nvGrpSpPr>
          <p:cNvPr id="11278" name="群組 11277">
            <a:extLst>
              <a:ext uri="{FF2B5EF4-FFF2-40B4-BE49-F238E27FC236}">
                <a16:creationId xmlns:a16="http://schemas.microsoft.com/office/drawing/2014/main" id="{1CD6B835-A4CD-402C-8015-05F49B524655}"/>
              </a:ext>
            </a:extLst>
          </p:cNvPr>
          <p:cNvGrpSpPr/>
          <p:nvPr/>
        </p:nvGrpSpPr>
        <p:grpSpPr>
          <a:xfrm>
            <a:off x="2173647" y="5719304"/>
            <a:ext cx="2014200" cy="1089000"/>
            <a:chOff x="2173647" y="5719304"/>
            <a:chExt cx="2014200" cy="1089000"/>
          </a:xfrm>
        </p:grpSpPr>
        <mc:AlternateContent xmlns:mc="http://schemas.openxmlformats.org/markup-compatibility/2006">
          <mc:Choice xmlns:p14="http://schemas.microsoft.com/office/powerpoint/2010/main" Requires="p14">
            <p:contentPart p14:bwMode="auto" r:id="rId83">
              <p14:nvContentPartPr>
                <p14:cNvPr id="54" name="筆跡 53">
                  <a:extLst>
                    <a:ext uri="{FF2B5EF4-FFF2-40B4-BE49-F238E27FC236}">
                      <a16:creationId xmlns:a16="http://schemas.microsoft.com/office/drawing/2014/main" id="{B79F584E-21CF-4A6A-82F6-2020D1388C35}"/>
                    </a:ext>
                  </a:extLst>
                </p14:cNvPr>
                <p14:cNvContentPartPr/>
                <p14:nvPr/>
              </p14:nvContentPartPr>
              <p14:xfrm>
                <a:off x="2173647" y="5719304"/>
                <a:ext cx="1928160" cy="200880"/>
              </p14:xfrm>
            </p:contentPart>
          </mc:Choice>
          <mc:Fallback>
            <p:pic>
              <p:nvPicPr>
                <p:cNvPr id="54" name="筆跡 53">
                  <a:extLst>
                    <a:ext uri="{FF2B5EF4-FFF2-40B4-BE49-F238E27FC236}">
                      <a16:creationId xmlns:a16="http://schemas.microsoft.com/office/drawing/2014/main" id="{B79F584E-21CF-4A6A-82F6-2020D1388C35}"/>
                    </a:ext>
                  </a:extLst>
                </p:cNvPr>
                <p:cNvPicPr/>
                <p:nvPr/>
              </p:nvPicPr>
              <p:blipFill>
                <a:blip r:embed="rId84"/>
                <a:stretch>
                  <a:fillRect/>
                </a:stretch>
              </p:blipFill>
              <p:spPr>
                <a:xfrm>
                  <a:off x="2165007" y="5710304"/>
                  <a:ext cx="194580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5" name="筆跡 54">
                  <a:extLst>
                    <a:ext uri="{FF2B5EF4-FFF2-40B4-BE49-F238E27FC236}">
                      <a16:creationId xmlns:a16="http://schemas.microsoft.com/office/drawing/2014/main" id="{6E5ED1A1-E514-48E7-BADF-5A411BEF2BC3}"/>
                    </a:ext>
                  </a:extLst>
                </p14:cNvPr>
                <p14:cNvContentPartPr/>
                <p14:nvPr/>
              </p14:nvContentPartPr>
              <p14:xfrm>
                <a:off x="2987967" y="5918744"/>
                <a:ext cx="14760" cy="82080"/>
              </p14:xfrm>
            </p:contentPart>
          </mc:Choice>
          <mc:Fallback>
            <p:pic>
              <p:nvPicPr>
                <p:cNvPr id="55" name="筆跡 54">
                  <a:extLst>
                    <a:ext uri="{FF2B5EF4-FFF2-40B4-BE49-F238E27FC236}">
                      <a16:creationId xmlns:a16="http://schemas.microsoft.com/office/drawing/2014/main" id="{6E5ED1A1-E514-48E7-BADF-5A411BEF2BC3}"/>
                    </a:ext>
                  </a:extLst>
                </p:cNvPr>
                <p:cNvPicPr/>
                <p:nvPr/>
              </p:nvPicPr>
              <p:blipFill>
                <a:blip r:embed="rId86"/>
                <a:stretch>
                  <a:fillRect/>
                </a:stretch>
              </p:blipFill>
              <p:spPr>
                <a:xfrm>
                  <a:off x="2978967" y="5910104"/>
                  <a:ext cx="3240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6" name="筆跡 55">
                  <a:extLst>
                    <a:ext uri="{FF2B5EF4-FFF2-40B4-BE49-F238E27FC236}">
                      <a16:creationId xmlns:a16="http://schemas.microsoft.com/office/drawing/2014/main" id="{E5F3798E-C5EE-435E-8A55-A83135CF890A}"/>
                    </a:ext>
                  </a:extLst>
                </p14:cNvPr>
                <p14:cNvContentPartPr/>
                <p14:nvPr/>
              </p14:nvContentPartPr>
              <p14:xfrm>
                <a:off x="2987967" y="5893544"/>
                <a:ext cx="98640" cy="107280"/>
              </p14:xfrm>
            </p:contentPart>
          </mc:Choice>
          <mc:Fallback>
            <p:pic>
              <p:nvPicPr>
                <p:cNvPr id="56" name="筆跡 55">
                  <a:extLst>
                    <a:ext uri="{FF2B5EF4-FFF2-40B4-BE49-F238E27FC236}">
                      <a16:creationId xmlns:a16="http://schemas.microsoft.com/office/drawing/2014/main" id="{E5F3798E-C5EE-435E-8A55-A83135CF890A}"/>
                    </a:ext>
                  </a:extLst>
                </p:cNvPr>
                <p:cNvPicPr/>
                <p:nvPr/>
              </p:nvPicPr>
              <p:blipFill>
                <a:blip r:embed="rId88"/>
                <a:stretch>
                  <a:fillRect/>
                </a:stretch>
              </p:blipFill>
              <p:spPr>
                <a:xfrm>
                  <a:off x="2978967" y="5884904"/>
                  <a:ext cx="11628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8" name="筆跡 57">
                  <a:extLst>
                    <a:ext uri="{FF2B5EF4-FFF2-40B4-BE49-F238E27FC236}">
                      <a16:creationId xmlns:a16="http://schemas.microsoft.com/office/drawing/2014/main" id="{5EB75B44-2362-455C-83B5-E441879A55E8}"/>
                    </a:ext>
                  </a:extLst>
                </p14:cNvPr>
                <p14:cNvContentPartPr/>
                <p14:nvPr/>
              </p14:nvContentPartPr>
              <p14:xfrm>
                <a:off x="2895447" y="6170744"/>
                <a:ext cx="426960" cy="46080"/>
              </p14:xfrm>
            </p:contentPart>
          </mc:Choice>
          <mc:Fallback>
            <p:pic>
              <p:nvPicPr>
                <p:cNvPr id="58" name="筆跡 57">
                  <a:extLst>
                    <a:ext uri="{FF2B5EF4-FFF2-40B4-BE49-F238E27FC236}">
                      <a16:creationId xmlns:a16="http://schemas.microsoft.com/office/drawing/2014/main" id="{5EB75B44-2362-455C-83B5-E441879A55E8}"/>
                    </a:ext>
                  </a:extLst>
                </p:cNvPr>
                <p:cNvPicPr/>
                <p:nvPr/>
              </p:nvPicPr>
              <p:blipFill>
                <a:blip r:embed="rId90"/>
                <a:stretch>
                  <a:fillRect/>
                </a:stretch>
              </p:blipFill>
              <p:spPr>
                <a:xfrm>
                  <a:off x="2886807" y="6162104"/>
                  <a:ext cx="44460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9" name="筆跡 58">
                  <a:extLst>
                    <a:ext uri="{FF2B5EF4-FFF2-40B4-BE49-F238E27FC236}">
                      <a16:creationId xmlns:a16="http://schemas.microsoft.com/office/drawing/2014/main" id="{64955CB7-4C64-4C60-ABBC-ECD37251E2B7}"/>
                    </a:ext>
                  </a:extLst>
                </p14:cNvPr>
                <p14:cNvContentPartPr/>
                <p14:nvPr/>
              </p14:nvContentPartPr>
              <p14:xfrm>
                <a:off x="2953047" y="6265424"/>
                <a:ext cx="332640" cy="387000"/>
              </p14:xfrm>
            </p:contentPart>
          </mc:Choice>
          <mc:Fallback>
            <p:pic>
              <p:nvPicPr>
                <p:cNvPr id="59" name="筆跡 58">
                  <a:extLst>
                    <a:ext uri="{FF2B5EF4-FFF2-40B4-BE49-F238E27FC236}">
                      <a16:creationId xmlns:a16="http://schemas.microsoft.com/office/drawing/2014/main" id="{64955CB7-4C64-4C60-ABBC-ECD37251E2B7}"/>
                    </a:ext>
                  </a:extLst>
                </p:cNvPr>
                <p:cNvPicPr/>
                <p:nvPr/>
              </p:nvPicPr>
              <p:blipFill>
                <a:blip r:embed="rId92"/>
                <a:stretch>
                  <a:fillRect/>
                </a:stretch>
              </p:blipFill>
              <p:spPr>
                <a:xfrm>
                  <a:off x="2944047" y="6256424"/>
                  <a:ext cx="35028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0" name="筆跡 59">
                  <a:extLst>
                    <a:ext uri="{FF2B5EF4-FFF2-40B4-BE49-F238E27FC236}">
                      <a16:creationId xmlns:a16="http://schemas.microsoft.com/office/drawing/2014/main" id="{4B0DB990-F5F1-4C02-9202-2A0090DA9C8F}"/>
                    </a:ext>
                  </a:extLst>
                </p14:cNvPr>
                <p14:cNvContentPartPr/>
                <p14:nvPr/>
              </p14:nvContentPartPr>
              <p14:xfrm>
                <a:off x="3432927" y="6250664"/>
                <a:ext cx="203400" cy="319680"/>
              </p14:xfrm>
            </p:contentPart>
          </mc:Choice>
          <mc:Fallback>
            <p:pic>
              <p:nvPicPr>
                <p:cNvPr id="60" name="筆跡 59">
                  <a:extLst>
                    <a:ext uri="{FF2B5EF4-FFF2-40B4-BE49-F238E27FC236}">
                      <a16:creationId xmlns:a16="http://schemas.microsoft.com/office/drawing/2014/main" id="{4B0DB990-F5F1-4C02-9202-2A0090DA9C8F}"/>
                    </a:ext>
                  </a:extLst>
                </p:cNvPr>
                <p:cNvPicPr/>
                <p:nvPr/>
              </p:nvPicPr>
              <p:blipFill>
                <a:blip r:embed="rId94"/>
                <a:stretch>
                  <a:fillRect/>
                </a:stretch>
              </p:blipFill>
              <p:spPr>
                <a:xfrm>
                  <a:off x="3423927" y="6241664"/>
                  <a:ext cx="221040" cy="3373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1" name="筆跡 60">
                  <a:extLst>
                    <a:ext uri="{FF2B5EF4-FFF2-40B4-BE49-F238E27FC236}">
                      <a16:creationId xmlns:a16="http://schemas.microsoft.com/office/drawing/2014/main" id="{DEB422A5-4280-4A56-A7F0-3227E7CBA28A}"/>
                    </a:ext>
                  </a:extLst>
                </p14:cNvPr>
                <p14:cNvContentPartPr/>
                <p14:nvPr/>
              </p14:nvContentPartPr>
              <p14:xfrm>
                <a:off x="3453447" y="6319784"/>
                <a:ext cx="205560" cy="220680"/>
              </p14:xfrm>
            </p:contentPart>
          </mc:Choice>
          <mc:Fallback>
            <p:pic>
              <p:nvPicPr>
                <p:cNvPr id="61" name="筆跡 60">
                  <a:extLst>
                    <a:ext uri="{FF2B5EF4-FFF2-40B4-BE49-F238E27FC236}">
                      <a16:creationId xmlns:a16="http://schemas.microsoft.com/office/drawing/2014/main" id="{DEB422A5-4280-4A56-A7F0-3227E7CBA28A}"/>
                    </a:ext>
                  </a:extLst>
                </p:cNvPr>
                <p:cNvPicPr/>
                <p:nvPr/>
              </p:nvPicPr>
              <p:blipFill>
                <a:blip r:embed="rId96"/>
                <a:stretch>
                  <a:fillRect/>
                </a:stretch>
              </p:blipFill>
              <p:spPr>
                <a:xfrm>
                  <a:off x="3444447" y="6311144"/>
                  <a:ext cx="22320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2" name="筆跡 61">
                  <a:extLst>
                    <a:ext uri="{FF2B5EF4-FFF2-40B4-BE49-F238E27FC236}">
                      <a16:creationId xmlns:a16="http://schemas.microsoft.com/office/drawing/2014/main" id="{AD9FD726-C464-464B-B0DD-964486794F2C}"/>
                    </a:ext>
                  </a:extLst>
                </p14:cNvPr>
                <p14:cNvContentPartPr/>
                <p14:nvPr/>
              </p14:nvContentPartPr>
              <p14:xfrm>
                <a:off x="3646047" y="6464144"/>
                <a:ext cx="98640" cy="100800"/>
              </p14:xfrm>
            </p:contentPart>
          </mc:Choice>
          <mc:Fallback>
            <p:pic>
              <p:nvPicPr>
                <p:cNvPr id="62" name="筆跡 61">
                  <a:extLst>
                    <a:ext uri="{FF2B5EF4-FFF2-40B4-BE49-F238E27FC236}">
                      <a16:creationId xmlns:a16="http://schemas.microsoft.com/office/drawing/2014/main" id="{AD9FD726-C464-464B-B0DD-964486794F2C}"/>
                    </a:ext>
                  </a:extLst>
                </p:cNvPr>
                <p:cNvPicPr/>
                <p:nvPr/>
              </p:nvPicPr>
              <p:blipFill>
                <a:blip r:embed="rId98"/>
                <a:stretch>
                  <a:fillRect/>
                </a:stretch>
              </p:blipFill>
              <p:spPr>
                <a:xfrm>
                  <a:off x="3637407" y="6455504"/>
                  <a:ext cx="11628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3" name="筆跡 62">
                  <a:extLst>
                    <a:ext uri="{FF2B5EF4-FFF2-40B4-BE49-F238E27FC236}">
                      <a16:creationId xmlns:a16="http://schemas.microsoft.com/office/drawing/2014/main" id="{71FE4446-FA94-447B-BD97-64766F2E89FD}"/>
                    </a:ext>
                  </a:extLst>
                </p14:cNvPr>
                <p14:cNvContentPartPr/>
                <p14:nvPr/>
              </p14:nvContentPartPr>
              <p14:xfrm>
                <a:off x="3697527" y="6353624"/>
                <a:ext cx="10440" cy="21240"/>
              </p14:xfrm>
            </p:contentPart>
          </mc:Choice>
          <mc:Fallback>
            <p:pic>
              <p:nvPicPr>
                <p:cNvPr id="63" name="筆跡 62">
                  <a:extLst>
                    <a:ext uri="{FF2B5EF4-FFF2-40B4-BE49-F238E27FC236}">
                      <a16:creationId xmlns:a16="http://schemas.microsoft.com/office/drawing/2014/main" id="{71FE4446-FA94-447B-BD97-64766F2E89FD}"/>
                    </a:ext>
                  </a:extLst>
                </p:cNvPr>
                <p:cNvPicPr/>
                <p:nvPr/>
              </p:nvPicPr>
              <p:blipFill>
                <a:blip r:embed="rId100"/>
                <a:stretch>
                  <a:fillRect/>
                </a:stretch>
              </p:blipFill>
              <p:spPr>
                <a:xfrm>
                  <a:off x="3688527" y="6344624"/>
                  <a:ext cx="280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1264" name="筆跡 11263">
                  <a:extLst>
                    <a:ext uri="{FF2B5EF4-FFF2-40B4-BE49-F238E27FC236}">
                      <a16:creationId xmlns:a16="http://schemas.microsoft.com/office/drawing/2014/main" id="{2DB7C96E-B96A-49CB-B6DE-BFEDE976FFA2}"/>
                    </a:ext>
                  </a:extLst>
                </p14:cNvPr>
                <p14:cNvContentPartPr/>
                <p14:nvPr/>
              </p14:nvContentPartPr>
              <p14:xfrm>
                <a:off x="3687087" y="6080384"/>
                <a:ext cx="84600" cy="88560"/>
              </p14:xfrm>
            </p:contentPart>
          </mc:Choice>
          <mc:Fallback>
            <p:pic>
              <p:nvPicPr>
                <p:cNvPr id="11264" name="筆跡 11263">
                  <a:extLst>
                    <a:ext uri="{FF2B5EF4-FFF2-40B4-BE49-F238E27FC236}">
                      <a16:creationId xmlns:a16="http://schemas.microsoft.com/office/drawing/2014/main" id="{2DB7C96E-B96A-49CB-B6DE-BFEDE976FFA2}"/>
                    </a:ext>
                  </a:extLst>
                </p:cNvPr>
                <p:cNvPicPr/>
                <p:nvPr/>
              </p:nvPicPr>
              <p:blipFill>
                <a:blip r:embed="rId102"/>
                <a:stretch>
                  <a:fillRect/>
                </a:stretch>
              </p:blipFill>
              <p:spPr>
                <a:xfrm>
                  <a:off x="3678447" y="6071744"/>
                  <a:ext cx="102240" cy="1062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1267" name="筆跡 11266">
                  <a:extLst>
                    <a:ext uri="{FF2B5EF4-FFF2-40B4-BE49-F238E27FC236}">
                      <a16:creationId xmlns:a16="http://schemas.microsoft.com/office/drawing/2014/main" id="{2BC60BC9-C4A3-497F-BF74-E16220D09BE5}"/>
                    </a:ext>
                  </a:extLst>
                </p14:cNvPr>
                <p14:cNvContentPartPr/>
                <p14:nvPr/>
              </p14:nvContentPartPr>
              <p14:xfrm>
                <a:off x="3092367" y="6729824"/>
                <a:ext cx="74160" cy="78480"/>
              </p14:xfrm>
            </p:contentPart>
          </mc:Choice>
          <mc:Fallback>
            <p:pic>
              <p:nvPicPr>
                <p:cNvPr id="11267" name="筆跡 11266">
                  <a:extLst>
                    <a:ext uri="{FF2B5EF4-FFF2-40B4-BE49-F238E27FC236}">
                      <a16:creationId xmlns:a16="http://schemas.microsoft.com/office/drawing/2014/main" id="{2BC60BC9-C4A3-497F-BF74-E16220D09BE5}"/>
                    </a:ext>
                  </a:extLst>
                </p:cNvPr>
                <p:cNvPicPr/>
                <p:nvPr/>
              </p:nvPicPr>
              <p:blipFill>
                <a:blip r:embed="rId104"/>
                <a:stretch>
                  <a:fillRect/>
                </a:stretch>
              </p:blipFill>
              <p:spPr>
                <a:xfrm>
                  <a:off x="3083727" y="6721184"/>
                  <a:ext cx="918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1268" name="筆跡 11267">
                  <a:extLst>
                    <a:ext uri="{FF2B5EF4-FFF2-40B4-BE49-F238E27FC236}">
                      <a16:creationId xmlns:a16="http://schemas.microsoft.com/office/drawing/2014/main" id="{E98BE270-957A-4611-95D3-0E1D64FA3697}"/>
                    </a:ext>
                  </a:extLst>
                </p14:cNvPr>
                <p14:cNvContentPartPr/>
                <p14:nvPr/>
              </p14:nvContentPartPr>
              <p14:xfrm>
                <a:off x="3119007" y="6664304"/>
                <a:ext cx="16920" cy="8640"/>
              </p14:xfrm>
            </p:contentPart>
          </mc:Choice>
          <mc:Fallback>
            <p:pic>
              <p:nvPicPr>
                <p:cNvPr id="11268" name="筆跡 11267">
                  <a:extLst>
                    <a:ext uri="{FF2B5EF4-FFF2-40B4-BE49-F238E27FC236}">
                      <a16:creationId xmlns:a16="http://schemas.microsoft.com/office/drawing/2014/main" id="{E98BE270-957A-4611-95D3-0E1D64FA3697}"/>
                    </a:ext>
                  </a:extLst>
                </p:cNvPr>
                <p:cNvPicPr/>
                <p:nvPr/>
              </p:nvPicPr>
              <p:blipFill>
                <a:blip r:embed="rId106"/>
                <a:stretch>
                  <a:fillRect/>
                </a:stretch>
              </p:blipFill>
              <p:spPr>
                <a:xfrm>
                  <a:off x="3110367" y="6655304"/>
                  <a:ext cx="3456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11269" name="筆跡 11268">
                  <a:extLst>
                    <a:ext uri="{FF2B5EF4-FFF2-40B4-BE49-F238E27FC236}">
                      <a16:creationId xmlns:a16="http://schemas.microsoft.com/office/drawing/2014/main" id="{4BAE9DB3-F231-4F6F-B064-ABF884655D4B}"/>
                    </a:ext>
                  </a:extLst>
                </p14:cNvPr>
                <p14:cNvContentPartPr/>
                <p14:nvPr/>
              </p14:nvContentPartPr>
              <p14:xfrm>
                <a:off x="3186687" y="6668624"/>
                <a:ext cx="72000" cy="38160"/>
              </p14:xfrm>
            </p:contentPart>
          </mc:Choice>
          <mc:Fallback>
            <p:pic>
              <p:nvPicPr>
                <p:cNvPr id="11269" name="筆跡 11268">
                  <a:extLst>
                    <a:ext uri="{FF2B5EF4-FFF2-40B4-BE49-F238E27FC236}">
                      <a16:creationId xmlns:a16="http://schemas.microsoft.com/office/drawing/2014/main" id="{4BAE9DB3-F231-4F6F-B064-ABF884655D4B}"/>
                    </a:ext>
                  </a:extLst>
                </p:cNvPr>
                <p:cNvPicPr/>
                <p:nvPr/>
              </p:nvPicPr>
              <p:blipFill>
                <a:blip r:embed="rId108"/>
                <a:stretch>
                  <a:fillRect/>
                </a:stretch>
              </p:blipFill>
              <p:spPr>
                <a:xfrm>
                  <a:off x="3178047" y="6659624"/>
                  <a:ext cx="896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1270" name="筆跡 11269">
                  <a:extLst>
                    <a:ext uri="{FF2B5EF4-FFF2-40B4-BE49-F238E27FC236}">
                      <a16:creationId xmlns:a16="http://schemas.microsoft.com/office/drawing/2014/main" id="{C16A9A7F-9AE3-46E7-9D42-90FCC3DFA309}"/>
                    </a:ext>
                  </a:extLst>
                </p14:cNvPr>
                <p14:cNvContentPartPr/>
                <p14:nvPr/>
              </p14:nvContentPartPr>
              <p14:xfrm>
                <a:off x="3186687" y="6706424"/>
                <a:ext cx="360" cy="360"/>
              </p14:xfrm>
            </p:contentPart>
          </mc:Choice>
          <mc:Fallback>
            <p:pic>
              <p:nvPicPr>
                <p:cNvPr id="11270" name="筆跡 11269">
                  <a:extLst>
                    <a:ext uri="{FF2B5EF4-FFF2-40B4-BE49-F238E27FC236}">
                      <a16:creationId xmlns:a16="http://schemas.microsoft.com/office/drawing/2014/main" id="{C16A9A7F-9AE3-46E7-9D42-90FCC3DFA309}"/>
                    </a:ext>
                  </a:extLst>
                </p:cNvPr>
                <p:cNvPicPr/>
                <p:nvPr/>
              </p:nvPicPr>
              <p:blipFill>
                <a:blip r:embed="rId110"/>
                <a:stretch>
                  <a:fillRect/>
                </a:stretch>
              </p:blipFill>
              <p:spPr>
                <a:xfrm>
                  <a:off x="3178047" y="669742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1271" name="筆跡 11270">
                  <a:extLst>
                    <a:ext uri="{FF2B5EF4-FFF2-40B4-BE49-F238E27FC236}">
                      <a16:creationId xmlns:a16="http://schemas.microsoft.com/office/drawing/2014/main" id="{C7A1415C-9BC5-455B-9EDA-55EE8E88A359}"/>
                    </a:ext>
                  </a:extLst>
                </p14:cNvPr>
                <p14:cNvContentPartPr/>
                <p14:nvPr/>
              </p14:nvContentPartPr>
              <p14:xfrm>
                <a:off x="3186687" y="6706424"/>
                <a:ext cx="92520" cy="52920"/>
              </p14:xfrm>
            </p:contentPart>
          </mc:Choice>
          <mc:Fallback>
            <p:pic>
              <p:nvPicPr>
                <p:cNvPr id="11271" name="筆跡 11270">
                  <a:extLst>
                    <a:ext uri="{FF2B5EF4-FFF2-40B4-BE49-F238E27FC236}">
                      <a16:creationId xmlns:a16="http://schemas.microsoft.com/office/drawing/2014/main" id="{C7A1415C-9BC5-455B-9EDA-55EE8E88A359}"/>
                    </a:ext>
                  </a:extLst>
                </p:cNvPr>
                <p:cNvPicPr/>
                <p:nvPr/>
              </p:nvPicPr>
              <p:blipFill>
                <a:blip r:embed="rId112"/>
                <a:stretch>
                  <a:fillRect/>
                </a:stretch>
              </p:blipFill>
              <p:spPr>
                <a:xfrm>
                  <a:off x="3178047" y="6697424"/>
                  <a:ext cx="11016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1272" name="筆跡 11271">
                  <a:extLst>
                    <a:ext uri="{FF2B5EF4-FFF2-40B4-BE49-F238E27FC236}">
                      <a16:creationId xmlns:a16="http://schemas.microsoft.com/office/drawing/2014/main" id="{BEB28199-D19E-47D8-A1BA-00B560332899}"/>
                    </a:ext>
                  </a:extLst>
                </p14:cNvPr>
                <p14:cNvContentPartPr/>
                <p14:nvPr/>
              </p14:nvContentPartPr>
              <p14:xfrm>
                <a:off x="3367407" y="6659984"/>
                <a:ext cx="2520" cy="78120"/>
              </p14:xfrm>
            </p:contentPart>
          </mc:Choice>
          <mc:Fallback>
            <p:pic>
              <p:nvPicPr>
                <p:cNvPr id="11272" name="筆跡 11271">
                  <a:extLst>
                    <a:ext uri="{FF2B5EF4-FFF2-40B4-BE49-F238E27FC236}">
                      <a16:creationId xmlns:a16="http://schemas.microsoft.com/office/drawing/2014/main" id="{BEB28199-D19E-47D8-A1BA-00B560332899}"/>
                    </a:ext>
                  </a:extLst>
                </p:cNvPr>
                <p:cNvPicPr/>
                <p:nvPr/>
              </p:nvPicPr>
              <p:blipFill>
                <a:blip r:embed="rId114"/>
                <a:stretch>
                  <a:fillRect/>
                </a:stretch>
              </p:blipFill>
              <p:spPr>
                <a:xfrm>
                  <a:off x="3358407" y="6651344"/>
                  <a:ext cx="2016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1273" name="筆跡 11272">
                  <a:extLst>
                    <a:ext uri="{FF2B5EF4-FFF2-40B4-BE49-F238E27FC236}">
                      <a16:creationId xmlns:a16="http://schemas.microsoft.com/office/drawing/2014/main" id="{6644FE9F-C8DC-409E-A7B6-E5D8931D2062}"/>
                    </a:ext>
                  </a:extLst>
                </p14:cNvPr>
                <p14:cNvContentPartPr/>
                <p14:nvPr/>
              </p14:nvContentPartPr>
              <p14:xfrm>
                <a:off x="3197127" y="6006944"/>
                <a:ext cx="65880" cy="155880"/>
              </p14:xfrm>
            </p:contentPart>
          </mc:Choice>
          <mc:Fallback>
            <p:pic>
              <p:nvPicPr>
                <p:cNvPr id="11273" name="筆跡 11272">
                  <a:extLst>
                    <a:ext uri="{FF2B5EF4-FFF2-40B4-BE49-F238E27FC236}">
                      <a16:creationId xmlns:a16="http://schemas.microsoft.com/office/drawing/2014/main" id="{6644FE9F-C8DC-409E-A7B6-E5D8931D2062}"/>
                    </a:ext>
                  </a:extLst>
                </p:cNvPr>
                <p:cNvPicPr/>
                <p:nvPr/>
              </p:nvPicPr>
              <p:blipFill>
                <a:blip r:embed="rId116"/>
                <a:stretch>
                  <a:fillRect/>
                </a:stretch>
              </p:blipFill>
              <p:spPr>
                <a:xfrm>
                  <a:off x="3188127" y="5998304"/>
                  <a:ext cx="8352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1274" name="筆跡 11273">
                  <a:extLst>
                    <a:ext uri="{FF2B5EF4-FFF2-40B4-BE49-F238E27FC236}">
                      <a16:creationId xmlns:a16="http://schemas.microsoft.com/office/drawing/2014/main" id="{0B9F57CA-FBCD-4F7F-A78E-8FC6B1A550E8}"/>
                    </a:ext>
                  </a:extLst>
                </p14:cNvPr>
                <p14:cNvContentPartPr/>
                <p14:nvPr/>
              </p14:nvContentPartPr>
              <p14:xfrm>
                <a:off x="4049967" y="6246344"/>
                <a:ext cx="137880" cy="44280"/>
              </p14:xfrm>
            </p:contentPart>
          </mc:Choice>
          <mc:Fallback>
            <p:pic>
              <p:nvPicPr>
                <p:cNvPr id="11274" name="筆跡 11273">
                  <a:extLst>
                    <a:ext uri="{FF2B5EF4-FFF2-40B4-BE49-F238E27FC236}">
                      <a16:creationId xmlns:a16="http://schemas.microsoft.com/office/drawing/2014/main" id="{0B9F57CA-FBCD-4F7F-A78E-8FC6B1A550E8}"/>
                    </a:ext>
                  </a:extLst>
                </p:cNvPr>
                <p:cNvPicPr/>
                <p:nvPr/>
              </p:nvPicPr>
              <p:blipFill>
                <a:blip r:embed="rId118"/>
                <a:stretch>
                  <a:fillRect/>
                </a:stretch>
              </p:blipFill>
              <p:spPr>
                <a:xfrm>
                  <a:off x="4041327" y="6237704"/>
                  <a:ext cx="155520" cy="61920"/>
                </a:xfrm>
                <a:prstGeom prst="rect">
                  <a:avLst/>
                </a:prstGeom>
              </p:spPr>
            </p:pic>
          </mc:Fallback>
        </mc:AlternateContent>
      </p:grpSp>
      <p:grpSp>
        <p:nvGrpSpPr>
          <p:cNvPr id="11286" name="群組 11285">
            <a:extLst>
              <a:ext uri="{FF2B5EF4-FFF2-40B4-BE49-F238E27FC236}">
                <a16:creationId xmlns:a16="http://schemas.microsoft.com/office/drawing/2014/main" id="{863E2F9C-CFB6-4339-BF19-B3A2CEBBE466}"/>
              </a:ext>
            </a:extLst>
          </p:cNvPr>
          <p:cNvGrpSpPr/>
          <p:nvPr/>
        </p:nvGrpSpPr>
        <p:grpSpPr>
          <a:xfrm>
            <a:off x="4519767" y="5771864"/>
            <a:ext cx="599400" cy="494280"/>
            <a:chOff x="4519767" y="5771864"/>
            <a:chExt cx="599400" cy="494280"/>
          </a:xfrm>
        </p:grpSpPr>
        <mc:AlternateContent xmlns:mc="http://schemas.openxmlformats.org/markup-compatibility/2006">
          <mc:Choice xmlns:p14="http://schemas.microsoft.com/office/powerpoint/2010/main" Requires="p14">
            <p:contentPart p14:bwMode="auto" r:id="rId119">
              <p14:nvContentPartPr>
                <p14:cNvPr id="11275" name="筆跡 11274">
                  <a:extLst>
                    <a:ext uri="{FF2B5EF4-FFF2-40B4-BE49-F238E27FC236}">
                      <a16:creationId xmlns:a16="http://schemas.microsoft.com/office/drawing/2014/main" id="{E5996A6A-DB41-45F7-AA8C-40577F0CBF77}"/>
                    </a:ext>
                  </a:extLst>
                </p14:cNvPr>
                <p14:cNvContentPartPr/>
                <p14:nvPr/>
              </p14:nvContentPartPr>
              <p14:xfrm>
                <a:off x="4519767" y="5983904"/>
                <a:ext cx="117360" cy="282240"/>
              </p14:xfrm>
            </p:contentPart>
          </mc:Choice>
          <mc:Fallback>
            <p:pic>
              <p:nvPicPr>
                <p:cNvPr id="11275" name="筆跡 11274">
                  <a:extLst>
                    <a:ext uri="{FF2B5EF4-FFF2-40B4-BE49-F238E27FC236}">
                      <a16:creationId xmlns:a16="http://schemas.microsoft.com/office/drawing/2014/main" id="{E5996A6A-DB41-45F7-AA8C-40577F0CBF77}"/>
                    </a:ext>
                  </a:extLst>
                </p:cNvPr>
                <p:cNvPicPr/>
                <p:nvPr/>
              </p:nvPicPr>
              <p:blipFill>
                <a:blip r:embed="rId120"/>
                <a:stretch>
                  <a:fillRect/>
                </a:stretch>
              </p:blipFill>
              <p:spPr>
                <a:xfrm>
                  <a:off x="4510767" y="5974904"/>
                  <a:ext cx="13500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1276" name="筆跡 11275">
                  <a:extLst>
                    <a:ext uri="{FF2B5EF4-FFF2-40B4-BE49-F238E27FC236}">
                      <a16:creationId xmlns:a16="http://schemas.microsoft.com/office/drawing/2014/main" id="{2A2CD252-0292-4669-A7E9-78C8F2AC9DDD}"/>
                    </a:ext>
                  </a:extLst>
                </p14:cNvPr>
                <p14:cNvContentPartPr/>
                <p14:nvPr/>
              </p14:nvContentPartPr>
              <p14:xfrm>
                <a:off x="4726767" y="6092984"/>
                <a:ext cx="8640" cy="38160"/>
              </p14:xfrm>
            </p:contentPart>
          </mc:Choice>
          <mc:Fallback>
            <p:pic>
              <p:nvPicPr>
                <p:cNvPr id="11276" name="筆跡 11275">
                  <a:extLst>
                    <a:ext uri="{FF2B5EF4-FFF2-40B4-BE49-F238E27FC236}">
                      <a16:creationId xmlns:a16="http://schemas.microsoft.com/office/drawing/2014/main" id="{2A2CD252-0292-4669-A7E9-78C8F2AC9DDD}"/>
                    </a:ext>
                  </a:extLst>
                </p:cNvPr>
                <p:cNvPicPr/>
                <p:nvPr/>
              </p:nvPicPr>
              <p:blipFill>
                <a:blip r:embed="rId122"/>
                <a:stretch>
                  <a:fillRect/>
                </a:stretch>
              </p:blipFill>
              <p:spPr>
                <a:xfrm>
                  <a:off x="4718127" y="6084344"/>
                  <a:ext cx="262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1282" name="筆跡 11281">
                  <a:extLst>
                    <a:ext uri="{FF2B5EF4-FFF2-40B4-BE49-F238E27FC236}">
                      <a16:creationId xmlns:a16="http://schemas.microsoft.com/office/drawing/2014/main" id="{08422A32-8C02-4357-B45E-AEED2E479CA6}"/>
                    </a:ext>
                  </a:extLst>
                </p14:cNvPr>
                <p14:cNvContentPartPr/>
                <p14:nvPr/>
              </p14:nvContentPartPr>
              <p14:xfrm>
                <a:off x="4839807" y="6006944"/>
                <a:ext cx="90720" cy="208440"/>
              </p14:xfrm>
            </p:contentPart>
          </mc:Choice>
          <mc:Fallback>
            <p:pic>
              <p:nvPicPr>
                <p:cNvPr id="11282" name="筆跡 11281">
                  <a:extLst>
                    <a:ext uri="{FF2B5EF4-FFF2-40B4-BE49-F238E27FC236}">
                      <a16:creationId xmlns:a16="http://schemas.microsoft.com/office/drawing/2014/main" id="{08422A32-8C02-4357-B45E-AEED2E479CA6}"/>
                    </a:ext>
                  </a:extLst>
                </p:cNvPr>
                <p:cNvPicPr/>
                <p:nvPr/>
              </p:nvPicPr>
              <p:blipFill>
                <a:blip r:embed="rId124"/>
                <a:stretch>
                  <a:fillRect/>
                </a:stretch>
              </p:blipFill>
              <p:spPr>
                <a:xfrm>
                  <a:off x="4830807" y="5998304"/>
                  <a:ext cx="10836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1283" name="筆跡 11282">
                  <a:extLst>
                    <a:ext uri="{FF2B5EF4-FFF2-40B4-BE49-F238E27FC236}">
                      <a16:creationId xmlns:a16="http://schemas.microsoft.com/office/drawing/2014/main" id="{D3CC8B03-23ED-472C-B314-A216F153D9F2}"/>
                    </a:ext>
                  </a:extLst>
                </p14:cNvPr>
                <p14:cNvContentPartPr/>
                <p14:nvPr/>
              </p14:nvContentPartPr>
              <p14:xfrm>
                <a:off x="4823247" y="6021704"/>
                <a:ext cx="158400" cy="168480"/>
              </p14:xfrm>
            </p:contentPart>
          </mc:Choice>
          <mc:Fallback>
            <p:pic>
              <p:nvPicPr>
                <p:cNvPr id="11283" name="筆跡 11282">
                  <a:extLst>
                    <a:ext uri="{FF2B5EF4-FFF2-40B4-BE49-F238E27FC236}">
                      <a16:creationId xmlns:a16="http://schemas.microsoft.com/office/drawing/2014/main" id="{D3CC8B03-23ED-472C-B314-A216F153D9F2}"/>
                    </a:ext>
                  </a:extLst>
                </p:cNvPr>
                <p:cNvPicPr/>
                <p:nvPr/>
              </p:nvPicPr>
              <p:blipFill>
                <a:blip r:embed="rId126"/>
                <a:stretch>
                  <a:fillRect/>
                </a:stretch>
              </p:blipFill>
              <p:spPr>
                <a:xfrm>
                  <a:off x="4814607" y="6012704"/>
                  <a:ext cx="17604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1284" name="筆跡 11283">
                  <a:extLst>
                    <a:ext uri="{FF2B5EF4-FFF2-40B4-BE49-F238E27FC236}">
                      <a16:creationId xmlns:a16="http://schemas.microsoft.com/office/drawing/2014/main" id="{05EB764A-810B-4007-9335-B36D2758363E}"/>
                    </a:ext>
                  </a:extLst>
                </p14:cNvPr>
                <p14:cNvContentPartPr/>
                <p14:nvPr/>
              </p14:nvContentPartPr>
              <p14:xfrm>
                <a:off x="4792647" y="5872664"/>
                <a:ext cx="207360" cy="48600"/>
              </p14:xfrm>
            </p:contentPart>
          </mc:Choice>
          <mc:Fallback>
            <p:pic>
              <p:nvPicPr>
                <p:cNvPr id="11284" name="筆跡 11283">
                  <a:extLst>
                    <a:ext uri="{FF2B5EF4-FFF2-40B4-BE49-F238E27FC236}">
                      <a16:creationId xmlns:a16="http://schemas.microsoft.com/office/drawing/2014/main" id="{05EB764A-810B-4007-9335-B36D2758363E}"/>
                    </a:ext>
                  </a:extLst>
                </p:cNvPr>
                <p:cNvPicPr/>
                <p:nvPr/>
              </p:nvPicPr>
              <p:blipFill>
                <a:blip r:embed="rId128"/>
                <a:stretch>
                  <a:fillRect/>
                </a:stretch>
              </p:blipFill>
              <p:spPr>
                <a:xfrm>
                  <a:off x="4783647" y="5863664"/>
                  <a:ext cx="22500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1285" name="筆跡 11284">
                  <a:extLst>
                    <a:ext uri="{FF2B5EF4-FFF2-40B4-BE49-F238E27FC236}">
                      <a16:creationId xmlns:a16="http://schemas.microsoft.com/office/drawing/2014/main" id="{19B53647-DC8A-4D37-8469-9C4697B94347}"/>
                    </a:ext>
                  </a:extLst>
                </p14:cNvPr>
                <p14:cNvContentPartPr/>
                <p14:nvPr/>
              </p14:nvContentPartPr>
              <p14:xfrm>
                <a:off x="5042847" y="5771864"/>
                <a:ext cx="76320" cy="111600"/>
              </p14:xfrm>
            </p:contentPart>
          </mc:Choice>
          <mc:Fallback>
            <p:pic>
              <p:nvPicPr>
                <p:cNvPr id="11285" name="筆跡 11284">
                  <a:extLst>
                    <a:ext uri="{FF2B5EF4-FFF2-40B4-BE49-F238E27FC236}">
                      <a16:creationId xmlns:a16="http://schemas.microsoft.com/office/drawing/2014/main" id="{19B53647-DC8A-4D37-8469-9C4697B94347}"/>
                    </a:ext>
                  </a:extLst>
                </p:cNvPr>
                <p:cNvPicPr/>
                <p:nvPr/>
              </p:nvPicPr>
              <p:blipFill>
                <a:blip r:embed="rId130"/>
                <a:stretch>
                  <a:fillRect/>
                </a:stretch>
              </p:blipFill>
              <p:spPr>
                <a:xfrm>
                  <a:off x="5033847" y="5762864"/>
                  <a:ext cx="93960" cy="129240"/>
                </a:xfrm>
                <a:prstGeom prst="rect">
                  <a:avLst/>
                </a:prstGeom>
              </p:spPr>
            </p:pic>
          </mc:Fallback>
        </mc:AlternateContent>
      </p:grpSp>
      <p:grpSp>
        <p:nvGrpSpPr>
          <p:cNvPr id="11297" name="群組 11296">
            <a:extLst>
              <a:ext uri="{FF2B5EF4-FFF2-40B4-BE49-F238E27FC236}">
                <a16:creationId xmlns:a16="http://schemas.microsoft.com/office/drawing/2014/main" id="{355C30EE-6148-41CF-A388-DDD3D6B2A401}"/>
              </a:ext>
            </a:extLst>
          </p:cNvPr>
          <p:cNvGrpSpPr/>
          <p:nvPr/>
        </p:nvGrpSpPr>
        <p:grpSpPr>
          <a:xfrm>
            <a:off x="6970287" y="2781704"/>
            <a:ext cx="1072800" cy="525600"/>
            <a:chOff x="6970287" y="2781704"/>
            <a:chExt cx="1072800" cy="525600"/>
          </a:xfrm>
        </p:grpSpPr>
        <mc:AlternateContent xmlns:mc="http://schemas.openxmlformats.org/markup-compatibility/2006">
          <mc:Choice xmlns:p14="http://schemas.microsoft.com/office/powerpoint/2010/main" Requires="p14">
            <p:contentPart p14:bwMode="auto" r:id="rId131">
              <p14:nvContentPartPr>
                <p14:cNvPr id="11287" name="筆跡 11286">
                  <a:extLst>
                    <a:ext uri="{FF2B5EF4-FFF2-40B4-BE49-F238E27FC236}">
                      <a16:creationId xmlns:a16="http://schemas.microsoft.com/office/drawing/2014/main" id="{EEA5DF1D-2E67-4A73-8285-EE2FBF700E39}"/>
                    </a:ext>
                  </a:extLst>
                </p14:cNvPr>
                <p14:cNvContentPartPr/>
                <p14:nvPr/>
              </p14:nvContentPartPr>
              <p14:xfrm>
                <a:off x="6970287" y="2901224"/>
                <a:ext cx="217800" cy="218880"/>
              </p14:xfrm>
            </p:contentPart>
          </mc:Choice>
          <mc:Fallback>
            <p:pic>
              <p:nvPicPr>
                <p:cNvPr id="11287" name="筆跡 11286">
                  <a:extLst>
                    <a:ext uri="{FF2B5EF4-FFF2-40B4-BE49-F238E27FC236}">
                      <a16:creationId xmlns:a16="http://schemas.microsoft.com/office/drawing/2014/main" id="{EEA5DF1D-2E67-4A73-8285-EE2FBF700E39}"/>
                    </a:ext>
                  </a:extLst>
                </p:cNvPr>
                <p:cNvPicPr/>
                <p:nvPr/>
              </p:nvPicPr>
              <p:blipFill>
                <a:blip r:embed="rId132"/>
                <a:stretch>
                  <a:fillRect/>
                </a:stretch>
              </p:blipFill>
              <p:spPr>
                <a:xfrm>
                  <a:off x="6961647" y="2892584"/>
                  <a:ext cx="23544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1288" name="筆跡 11287">
                  <a:extLst>
                    <a:ext uri="{FF2B5EF4-FFF2-40B4-BE49-F238E27FC236}">
                      <a16:creationId xmlns:a16="http://schemas.microsoft.com/office/drawing/2014/main" id="{6DCC65E6-581B-4C92-A205-E30C793A20A0}"/>
                    </a:ext>
                  </a:extLst>
                </p14:cNvPr>
                <p14:cNvContentPartPr/>
                <p14:nvPr/>
              </p14:nvContentPartPr>
              <p14:xfrm>
                <a:off x="7019607" y="2901224"/>
                <a:ext cx="119160" cy="237600"/>
              </p14:xfrm>
            </p:contentPart>
          </mc:Choice>
          <mc:Fallback>
            <p:pic>
              <p:nvPicPr>
                <p:cNvPr id="11288" name="筆跡 11287">
                  <a:extLst>
                    <a:ext uri="{FF2B5EF4-FFF2-40B4-BE49-F238E27FC236}">
                      <a16:creationId xmlns:a16="http://schemas.microsoft.com/office/drawing/2014/main" id="{6DCC65E6-581B-4C92-A205-E30C793A20A0}"/>
                    </a:ext>
                  </a:extLst>
                </p:cNvPr>
                <p:cNvPicPr/>
                <p:nvPr/>
              </p:nvPicPr>
              <p:blipFill>
                <a:blip r:embed="rId134"/>
                <a:stretch>
                  <a:fillRect/>
                </a:stretch>
              </p:blipFill>
              <p:spPr>
                <a:xfrm>
                  <a:off x="7010607" y="2892584"/>
                  <a:ext cx="13680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1289" name="筆跡 11288">
                  <a:extLst>
                    <a:ext uri="{FF2B5EF4-FFF2-40B4-BE49-F238E27FC236}">
                      <a16:creationId xmlns:a16="http://schemas.microsoft.com/office/drawing/2014/main" id="{42A3FBC6-7835-4DC1-B04F-28BBB5951EE1}"/>
                    </a:ext>
                  </a:extLst>
                </p14:cNvPr>
                <p14:cNvContentPartPr/>
                <p14:nvPr/>
              </p14:nvContentPartPr>
              <p14:xfrm>
                <a:off x="6970647" y="2781704"/>
                <a:ext cx="215280" cy="31680"/>
              </p14:xfrm>
            </p:contentPart>
          </mc:Choice>
          <mc:Fallback>
            <p:pic>
              <p:nvPicPr>
                <p:cNvPr id="11289" name="筆跡 11288">
                  <a:extLst>
                    <a:ext uri="{FF2B5EF4-FFF2-40B4-BE49-F238E27FC236}">
                      <a16:creationId xmlns:a16="http://schemas.microsoft.com/office/drawing/2014/main" id="{42A3FBC6-7835-4DC1-B04F-28BBB5951EE1}"/>
                    </a:ext>
                  </a:extLst>
                </p:cNvPr>
                <p:cNvPicPr/>
                <p:nvPr/>
              </p:nvPicPr>
              <p:blipFill>
                <a:blip r:embed="rId136"/>
                <a:stretch>
                  <a:fillRect/>
                </a:stretch>
              </p:blipFill>
              <p:spPr>
                <a:xfrm>
                  <a:off x="6961647" y="2772704"/>
                  <a:ext cx="23292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1290" name="筆跡 11289">
                  <a:extLst>
                    <a:ext uri="{FF2B5EF4-FFF2-40B4-BE49-F238E27FC236}">
                      <a16:creationId xmlns:a16="http://schemas.microsoft.com/office/drawing/2014/main" id="{4CA01573-6682-4CB3-A783-65D5039155B0}"/>
                    </a:ext>
                  </a:extLst>
                </p14:cNvPr>
                <p14:cNvContentPartPr/>
                <p14:nvPr/>
              </p14:nvContentPartPr>
              <p14:xfrm>
                <a:off x="7378527" y="2945504"/>
                <a:ext cx="158400" cy="23760"/>
              </p14:xfrm>
            </p:contentPart>
          </mc:Choice>
          <mc:Fallback>
            <p:pic>
              <p:nvPicPr>
                <p:cNvPr id="11290" name="筆跡 11289">
                  <a:extLst>
                    <a:ext uri="{FF2B5EF4-FFF2-40B4-BE49-F238E27FC236}">
                      <a16:creationId xmlns:a16="http://schemas.microsoft.com/office/drawing/2014/main" id="{4CA01573-6682-4CB3-A783-65D5039155B0}"/>
                    </a:ext>
                  </a:extLst>
                </p:cNvPr>
                <p:cNvPicPr/>
                <p:nvPr/>
              </p:nvPicPr>
              <p:blipFill>
                <a:blip r:embed="rId138"/>
                <a:stretch>
                  <a:fillRect/>
                </a:stretch>
              </p:blipFill>
              <p:spPr>
                <a:xfrm>
                  <a:off x="7369527" y="2936504"/>
                  <a:ext cx="1760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1291" name="筆跡 11290">
                  <a:extLst>
                    <a:ext uri="{FF2B5EF4-FFF2-40B4-BE49-F238E27FC236}">
                      <a16:creationId xmlns:a16="http://schemas.microsoft.com/office/drawing/2014/main" id="{A69E673A-F2F4-4C0B-B99E-FD5BB7DD67F7}"/>
                    </a:ext>
                  </a:extLst>
                </p14:cNvPr>
                <p14:cNvContentPartPr/>
                <p14:nvPr/>
              </p14:nvContentPartPr>
              <p14:xfrm>
                <a:off x="7366287" y="3041984"/>
                <a:ext cx="117360" cy="8640"/>
              </p14:xfrm>
            </p:contentPart>
          </mc:Choice>
          <mc:Fallback>
            <p:pic>
              <p:nvPicPr>
                <p:cNvPr id="11291" name="筆跡 11290">
                  <a:extLst>
                    <a:ext uri="{FF2B5EF4-FFF2-40B4-BE49-F238E27FC236}">
                      <a16:creationId xmlns:a16="http://schemas.microsoft.com/office/drawing/2014/main" id="{A69E673A-F2F4-4C0B-B99E-FD5BB7DD67F7}"/>
                    </a:ext>
                  </a:extLst>
                </p:cNvPr>
                <p:cNvPicPr/>
                <p:nvPr/>
              </p:nvPicPr>
              <p:blipFill>
                <a:blip r:embed="rId140"/>
                <a:stretch>
                  <a:fillRect/>
                </a:stretch>
              </p:blipFill>
              <p:spPr>
                <a:xfrm>
                  <a:off x="7357287" y="3033344"/>
                  <a:ext cx="1350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1293" name="筆跡 11292">
                  <a:extLst>
                    <a:ext uri="{FF2B5EF4-FFF2-40B4-BE49-F238E27FC236}">
                      <a16:creationId xmlns:a16="http://schemas.microsoft.com/office/drawing/2014/main" id="{7FDBDA6C-FD53-46D4-90AB-2D61DE858088}"/>
                    </a:ext>
                  </a:extLst>
                </p14:cNvPr>
                <p14:cNvContentPartPr/>
                <p14:nvPr/>
              </p14:nvContentPartPr>
              <p14:xfrm>
                <a:off x="7712607" y="3010664"/>
                <a:ext cx="330480" cy="18000"/>
              </p14:xfrm>
            </p:contentPart>
          </mc:Choice>
          <mc:Fallback>
            <p:pic>
              <p:nvPicPr>
                <p:cNvPr id="11293" name="筆跡 11292">
                  <a:extLst>
                    <a:ext uri="{FF2B5EF4-FFF2-40B4-BE49-F238E27FC236}">
                      <a16:creationId xmlns:a16="http://schemas.microsoft.com/office/drawing/2014/main" id="{7FDBDA6C-FD53-46D4-90AB-2D61DE858088}"/>
                    </a:ext>
                  </a:extLst>
                </p:cNvPr>
                <p:cNvPicPr/>
                <p:nvPr/>
              </p:nvPicPr>
              <p:blipFill>
                <a:blip r:embed="rId142"/>
                <a:stretch>
                  <a:fillRect/>
                </a:stretch>
              </p:blipFill>
              <p:spPr>
                <a:xfrm>
                  <a:off x="7703967" y="3001664"/>
                  <a:ext cx="34812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1294" name="筆跡 11293">
                  <a:extLst>
                    <a:ext uri="{FF2B5EF4-FFF2-40B4-BE49-F238E27FC236}">
                      <a16:creationId xmlns:a16="http://schemas.microsoft.com/office/drawing/2014/main" id="{C7C3FA7F-2DBD-4C2D-A654-0F42BEFE8584}"/>
                    </a:ext>
                  </a:extLst>
                </p14:cNvPr>
                <p14:cNvContentPartPr/>
                <p14:nvPr/>
              </p14:nvContentPartPr>
              <p14:xfrm>
                <a:off x="7782447" y="3115064"/>
                <a:ext cx="133560" cy="192240"/>
              </p14:xfrm>
            </p:contentPart>
          </mc:Choice>
          <mc:Fallback>
            <p:pic>
              <p:nvPicPr>
                <p:cNvPr id="11294" name="筆跡 11293">
                  <a:extLst>
                    <a:ext uri="{FF2B5EF4-FFF2-40B4-BE49-F238E27FC236}">
                      <a16:creationId xmlns:a16="http://schemas.microsoft.com/office/drawing/2014/main" id="{C7C3FA7F-2DBD-4C2D-A654-0F42BEFE8584}"/>
                    </a:ext>
                  </a:extLst>
                </p:cNvPr>
                <p:cNvPicPr/>
                <p:nvPr/>
              </p:nvPicPr>
              <p:blipFill>
                <a:blip r:embed="rId144"/>
                <a:stretch>
                  <a:fillRect/>
                </a:stretch>
              </p:blipFill>
              <p:spPr>
                <a:xfrm>
                  <a:off x="7773447" y="3106424"/>
                  <a:ext cx="15120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1295" name="筆跡 11294">
                  <a:extLst>
                    <a:ext uri="{FF2B5EF4-FFF2-40B4-BE49-F238E27FC236}">
                      <a16:creationId xmlns:a16="http://schemas.microsoft.com/office/drawing/2014/main" id="{DF453619-224C-4819-A0F7-4B7A6A012995}"/>
                    </a:ext>
                  </a:extLst>
                </p14:cNvPr>
                <p14:cNvContentPartPr/>
                <p14:nvPr/>
              </p14:nvContentPartPr>
              <p14:xfrm>
                <a:off x="7733127" y="2787824"/>
                <a:ext cx="111240" cy="187200"/>
              </p14:xfrm>
            </p:contentPart>
          </mc:Choice>
          <mc:Fallback>
            <p:pic>
              <p:nvPicPr>
                <p:cNvPr id="11295" name="筆跡 11294">
                  <a:extLst>
                    <a:ext uri="{FF2B5EF4-FFF2-40B4-BE49-F238E27FC236}">
                      <a16:creationId xmlns:a16="http://schemas.microsoft.com/office/drawing/2014/main" id="{DF453619-224C-4819-A0F7-4B7A6A012995}"/>
                    </a:ext>
                  </a:extLst>
                </p:cNvPr>
                <p:cNvPicPr/>
                <p:nvPr/>
              </p:nvPicPr>
              <p:blipFill>
                <a:blip r:embed="rId146"/>
                <a:stretch>
                  <a:fillRect/>
                </a:stretch>
              </p:blipFill>
              <p:spPr>
                <a:xfrm>
                  <a:off x="7724487" y="2779184"/>
                  <a:ext cx="12888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1296" name="筆跡 11295">
                  <a:extLst>
                    <a:ext uri="{FF2B5EF4-FFF2-40B4-BE49-F238E27FC236}">
                      <a16:creationId xmlns:a16="http://schemas.microsoft.com/office/drawing/2014/main" id="{DB69EA60-950E-4ABD-A00E-F9F331B94640}"/>
                    </a:ext>
                  </a:extLst>
                </p14:cNvPr>
                <p14:cNvContentPartPr/>
                <p14:nvPr/>
              </p14:nvContentPartPr>
              <p14:xfrm>
                <a:off x="7956687" y="2794304"/>
                <a:ext cx="6480" cy="170280"/>
              </p14:xfrm>
            </p:contentPart>
          </mc:Choice>
          <mc:Fallback>
            <p:pic>
              <p:nvPicPr>
                <p:cNvPr id="11296" name="筆跡 11295">
                  <a:extLst>
                    <a:ext uri="{FF2B5EF4-FFF2-40B4-BE49-F238E27FC236}">
                      <a16:creationId xmlns:a16="http://schemas.microsoft.com/office/drawing/2014/main" id="{DB69EA60-950E-4ABD-A00E-F9F331B94640}"/>
                    </a:ext>
                  </a:extLst>
                </p:cNvPr>
                <p:cNvPicPr/>
                <p:nvPr/>
              </p:nvPicPr>
              <p:blipFill>
                <a:blip r:embed="rId148"/>
                <a:stretch>
                  <a:fillRect/>
                </a:stretch>
              </p:blipFill>
              <p:spPr>
                <a:xfrm>
                  <a:off x="7948047" y="2785304"/>
                  <a:ext cx="24120" cy="18792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4.3</a:t>
            </a:r>
            <a:r>
              <a:rPr lang="zh-TW" altLang="en-US" dirty="0"/>
              <a:t> 抽樣分布 </a:t>
            </a:r>
            <a:r>
              <a:rPr lang="en-US" altLang="zh-TW" dirty="0"/>
              <a:t>(Sampling Distribution)</a:t>
            </a:r>
            <a:endParaRPr lang="zh-TW" altLang="en-US" dirty="0"/>
          </a:p>
        </p:txBody>
      </p:sp>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17</a:t>
            </a:fld>
            <a:endParaRPr lang="zh-TW" altLang="en-US"/>
          </a:p>
        </p:txBody>
      </p:sp>
      <mc:AlternateContent xmlns:mc="http://schemas.openxmlformats.org/markup-compatibility/2006">
        <mc:Choice xmlns:p14="http://schemas.microsoft.com/office/powerpoint/2010/main" Requires="p14">
          <p:contentPart p14:bwMode="auto" r:id="rId2">
            <p14:nvContentPartPr>
              <p14:cNvPr id="7" name="筆跡 6">
                <a:extLst>
                  <a:ext uri="{FF2B5EF4-FFF2-40B4-BE49-F238E27FC236}">
                    <a16:creationId xmlns:a16="http://schemas.microsoft.com/office/drawing/2014/main" id="{50BA21BC-5692-481C-9ED8-D4996B1E8B84}"/>
                  </a:ext>
                </a:extLst>
              </p14:cNvPr>
              <p14:cNvContentPartPr/>
              <p14:nvPr/>
            </p14:nvContentPartPr>
            <p14:xfrm>
              <a:off x="2957007" y="799544"/>
              <a:ext cx="16920" cy="12960"/>
            </p14:xfrm>
          </p:contentPart>
        </mc:Choice>
        <mc:Fallback>
          <p:pic>
            <p:nvPicPr>
              <p:cNvPr id="7" name="筆跡 6">
                <a:extLst>
                  <a:ext uri="{FF2B5EF4-FFF2-40B4-BE49-F238E27FC236}">
                    <a16:creationId xmlns:a16="http://schemas.microsoft.com/office/drawing/2014/main" id="{50BA21BC-5692-481C-9ED8-D4996B1E8B84}"/>
                  </a:ext>
                </a:extLst>
              </p:cNvPr>
              <p:cNvPicPr/>
              <p:nvPr/>
            </p:nvPicPr>
            <p:blipFill>
              <a:blip r:embed="rId3"/>
              <a:stretch>
                <a:fillRect/>
              </a:stretch>
            </p:blipFill>
            <p:spPr>
              <a:xfrm>
                <a:off x="2948367" y="790544"/>
                <a:ext cx="345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5" name="筆跡 34">
                <a:extLst>
                  <a:ext uri="{FF2B5EF4-FFF2-40B4-BE49-F238E27FC236}">
                    <a16:creationId xmlns:a16="http://schemas.microsoft.com/office/drawing/2014/main" id="{C9010926-9018-4794-AC65-245898AF92EE}"/>
                  </a:ext>
                </a:extLst>
              </p14:cNvPr>
              <p14:cNvContentPartPr/>
              <p14:nvPr/>
            </p14:nvContentPartPr>
            <p14:xfrm>
              <a:off x="3211976" y="1525624"/>
              <a:ext cx="360" cy="360"/>
            </p14:xfrm>
          </p:contentPart>
        </mc:Choice>
        <mc:Fallback>
          <p:pic>
            <p:nvPicPr>
              <p:cNvPr id="35" name="筆跡 34">
                <a:extLst>
                  <a:ext uri="{FF2B5EF4-FFF2-40B4-BE49-F238E27FC236}">
                    <a16:creationId xmlns:a16="http://schemas.microsoft.com/office/drawing/2014/main" id="{C9010926-9018-4794-AC65-245898AF92EE}"/>
                  </a:ext>
                </a:extLst>
              </p:cNvPr>
              <p:cNvPicPr/>
              <p:nvPr/>
            </p:nvPicPr>
            <p:blipFill>
              <a:blip r:embed="rId5"/>
              <a:stretch>
                <a:fillRect/>
              </a:stretch>
            </p:blipFill>
            <p:spPr>
              <a:xfrm>
                <a:off x="3203336" y="1516984"/>
                <a:ext cx="18000" cy="18000"/>
              </a:xfrm>
              <a:prstGeom prst="rect">
                <a:avLst/>
              </a:prstGeom>
            </p:spPr>
          </p:pic>
        </mc:Fallback>
      </mc:AlternateContent>
      <p:grpSp>
        <p:nvGrpSpPr>
          <p:cNvPr id="12338" name="群組 12337">
            <a:extLst>
              <a:ext uri="{FF2B5EF4-FFF2-40B4-BE49-F238E27FC236}">
                <a16:creationId xmlns:a16="http://schemas.microsoft.com/office/drawing/2014/main" id="{D9260819-DCB1-450C-99C6-7E2472AB5D94}"/>
              </a:ext>
            </a:extLst>
          </p:cNvPr>
          <p:cNvGrpSpPr/>
          <p:nvPr/>
        </p:nvGrpSpPr>
        <p:grpSpPr>
          <a:xfrm>
            <a:off x="3984176" y="1476304"/>
            <a:ext cx="1717560" cy="331560"/>
            <a:chOff x="3984176" y="1476304"/>
            <a:chExt cx="1717560" cy="331560"/>
          </a:xfrm>
        </p:grpSpPr>
        <mc:AlternateContent xmlns:mc="http://schemas.openxmlformats.org/markup-compatibility/2006">
          <mc:Choice xmlns:p14="http://schemas.microsoft.com/office/powerpoint/2010/main" Requires="p14">
            <p:contentPart p14:bwMode="auto" r:id="rId6">
              <p14:nvContentPartPr>
                <p14:cNvPr id="12327" name="筆跡 12326">
                  <a:extLst>
                    <a:ext uri="{FF2B5EF4-FFF2-40B4-BE49-F238E27FC236}">
                      <a16:creationId xmlns:a16="http://schemas.microsoft.com/office/drawing/2014/main" id="{F2D2FABF-F430-41C0-8C3D-79610B55C59F}"/>
                    </a:ext>
                  </a:extLst>
                </p14:cNvPr>
                <p14:cNvContentPartPr/>
                <p14:nvPr/>
              </p14:nvContentPartPr>
              <p14:xfrm>
                <a:off x="3991736" y="1476304"/>
                <a:ext cx="186480" cy="240480"/>
              </p14:xfrm>
            </p:contentPart>
          </mc:Choice>
          <mc:Fallback>
            <p:pic>
              <p:nvPicPr>
                <p:cNvPr id="12327" name="筆跡 12326">
                  <a:extLst>
                    <a:ext uri="{FF2B5EF4-FFF2-40B4-BE49-F238E27FC236}">
                      <a16:creationId xmlns:a16="http://schemas.microsoft.com/office/drawing/2014/main" id="{F2D2FABF-F430-41C0-8C3D-79610B55C59F}"/>
                    </a:ext>
                  </a:extLst>
                </p:cNvPr>
                <p:cNvPicPr/>
                <p:nvPr/>
              </p:nvPicPr>
              <p:blipFill>
                <a:blip r:embed="rId7"/>
                <a:stretch>
                  <a:fillRect/>
                </a:stretch>
              </p:blipFill>
              <p:spPr>
                <a:xfrm>
                  <a:off x="3982736" y="1467304"/>
                  <a:ext cx="20412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328" name="筆跡 12327">
                  <a:extLst>
                    <a:ext uri="{FF2B5EF4-FFF2-40B4-BE49-F238E27FC236}">
                      <a16:creationId xmlns:a16="http://schemas.microsoft.com/office/drawing/2014/main" id="{E8AB3A33-4C99-4B4B-9D3A-A6F36A8FD5F3}"/>
                    </a:ext>
                  </a:extLst>
                </p14:cNvPr>
                <p14:cNvContentPartPr/>
                <p14:nvPr/>
              </p14:nvContentPartPr>
              <p14:xfrm>
                <a:off x="3984176" y="1500784"/>
                <a:ext cx="197640" cy="240480"/>
              </p14:xfrm>
            </p:contentPart>
          </mc:Choice>
          <mc:Fallback>
            <p:pic>
              <p:nvPicPr>
                <p:cNvPr id="12328" name="筆跡 12327">
                  <a:extLst>
                    <a:ext uri="{FF2B5EF4-FFF2-40B4-BE49-F238E27FC236}">
                      <a16:creationId xmlns:a16="http://schemas.microsoft.com/office/drawing/2014/main" id="{E8AB3A33-4C99-4B4B-9D3A-A6F36A8FD5F3}"/>
                    </a:ext>
                  </a:extLst>
                </p:cNvPr>
                <p:cNvPicPr/>
                <p:nvPr/>
              </p:nvPicPr>
              <p:blipFill>
                <a:blip r:embed="rId9"/>
                <a:stretch>
                  <a:fillRect/>
                </a:stretch>
              </p:blipFill>
              <p:spPr>
                <a:xfrm>
                  <a:off x="3975536" y="1492144"/>
                  <a:ext cx="21528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329" name="筆跡 12328">
                  <a:extLst>
                    <a:ext uri="{FF2B5EF4-FFF2-40B4-BE49-F238E27FC236}">
                      <a16:creationId xmlns:a16="http://schemas.microsoft.com/office/drawing/2014/main" id="{E194A964-69B7-498F-9198-21CD6D93F467}"/>
                    </a:ext>
                  </a:extLst>
                </p14:cNvPr>
                <p14:cNvContentPartPr/>
                <p14:nvPr/>
              </p14:nvContentPartPr>
              <p14:xfrm>
                <a:off x="4248416" y="1689784"/>
                <a:ext cx="97200" cy="105480"/>
              </p14:xfrm>
            </p:contentPart>
          </mc:Choice>
          <mc:Fallback>
            <p:pic>
              <p:nvPicPr>
                <p:cNvPr id="12329" name="筆跡 12328">
                  <a:extLst>
                    <a:ext uri="{FF2B5EF4-FFF2-40B4-BE49-F238E27FC236}">
                      <a16:creationId xmlns:a16="http://schemas.microsoft.com/office/drawing/2014/main" id="{E194A964-69B7-498F-9198-21CD6D93F467}"/>
                    </a:ext>
                  </a:extLst>
                </p:cNvPr>
                <p:cNvPicPr/>
                <p:nvPr/>
              </p:nvPicPr>
              <p:blipFill>
                <a:blip r:embed="rId11"/>
                <a:stretch>
                  <a:fillRect/>
                </a:stretch>
              </p:blipFill>
              <p:spPr>
                <a:xfrm>
                  <a:off x="4239416" y="1680784"/>
                  <a:ext cx="11484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330" name="筆跡 12329">
                  <a:extLst>
                    <a:ext uri="{FF2B5EF4-FFF2-40B4-BE49-F238E27FC236}">
                      <a16:creationId xmlns:a16="http://schemas.microsoft.com/office/drawing/2014/main" id="{55AD7D86-9C1D-4286-8F40-E81F17A2E049}"/>
                    </a:ext>
                  </a:extLst>
                </p14:cNvPr>
                <p14:cNvContentPartPr/>
                <p14:nvPr/>
              </p14:nvContentPartPr>
              <p14:xfrm>
                <a:off x="4508696" y="1641904"/>
                <a:ext cx="28440" cy="360"/>
              </p14:xfrm>
            </p:contentPart>
          </mc:Choice>
          <mc:Fallback>
            <p:pic>
              <p:nvPicPr>
                <p:cNvPr id="12330" name="筆跡 12329">
                  <a:extLst>
                    <a:ext uri="{FF2B5EF4-FFF2-40B4-BE49-F238E27FC236}">
                      <a16:creationId xmlns:a16="http://schemas.microsoft.com/office/drawing/2014/main" id="{55AD7D86-9C1D-4286-8F40-E81F17A2E049}"/>
                    </a:ext>
                  </a:extLst>
                </p:cNvPr>
                <p:cNvPicPr/>
                <p:nvPr/>
              </p:nvPicPr>
              <p:blipFill>
                <a:blip r:embed="rId13"/>
                <a:stretch>
                  <a:fillRect/>
                </a:stretch>
              </p:blipFill>
              <p:spPr>
                <a:xfrm>
                  <a:off x="4500056" y="1633264"/>
                  <a:ext cx="46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331" name="筆跡 12330">
                  <a:extLst>
                    <a:ext uri="{FF2B5EF4-FFF2-40B4-BE49-F238E27FC236}">
                      <a16:creationId xmlns:a16="http://schemas.microsoft.com/office/drawing/2014/main" id="{629A15DE-B7E6-44C6-B1CE-20EAFF128FB7}"/>
                    </a:ext>
                  </a:extLst>
                </p14:cNvPr>
                <p14:cNvContentPartPr/>
                <p14:nvPr/>
              </p14:nvContentPartPr>
              <p14:xfrm>
                <a:off x="4696616" y="1644064"/>
                <a:ext cx="17280" cy="360"/>
              </p14:xfrm>
            </p:contentPart>
          </mc:Choice>
          <mc:Fallback>
            <p:pic>
              <p:nvPicPr>
                <p:cNvPr id="12331" name="筆跡 12330">
                  <a:extLst>
                    <a:ext uri="{FF2B5EF4-FFF2-40B4-BE49-F238E27FC236}">
                      <a16:creationId xmlns:a16="http://schemas.microsoft.com/office/drawing/2014/main" id="{629A15DE-B7E6-44C6-B1CE-20EAFF128FB7}"/>
                    </a:ext>
                  </a:extLst>
                </p:cNvPr>
                <p:cNvPicPr/>
                <p:nvPr/>
              </p:nvPicPr>
              <p:blipFill>
                <a:blip r:embed="rId15"/>
                <a:stretch>
                  <a:fillRect/>
                </a:stretch>
              </p:blipFill>
              <p:spPr>
                <a:xfrm>
                  <a:off x="4687976" y="1635064"/>
                  <a:ext cx="349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332" name="筆跡 12331">
                  <a:extLst>
                    <a:ext uri="{FF2B5EF4-FFF2-40B4-BE49-F238E27FC236}">
                      <a16:creationId xmlns:a16="http://schemas.microsoft.com/office/drawing/2014/main" id="{BDB7752B-4ED8-49FE-A60B-3BBF238828DB}"/>
                    </a:ext>
                  </a:extLst>
                </p14:cNvPr>
                <p14:cNvContentPartPr/>
                <p14:nvPr/>
              </p14:nvContentPartPr>
              <p14:xfrm>
                <a:off x="4867976" y="1613464"/>
                <a:ext cx="3960" cy="4320"/>
              </p14:xfrm>
            </p:contentPart>
          </mc:Choice>
          <mc:Fallback>
            <p:pic>
              <p:nvPicPr>
                <p:cNvPr id="12332" name="筆跡 12331">
                  <a:extLst>
                    <a:ext uri="{FF2B5EF4-FFF2-40B4-BE49-F238E27FC236}">
                      <a16:creationId xmlns:a16="http://schemas.microsoft.com/office/drawing/2014/main" id="{BDB7752B-4ED8-49FE-A60B-3BBF238828DB}"/>
                    </a:ext>
                  </a:extLst>
                </p:cNvPr>
                <p:cNvPicPr/>
                <p:nvPr/>
              </p:nvPicPr>
              <p:blipFill>
                <a:blip r:embed="rId17"/>
                <a:stretch>
                  <a:fillRect/>
                </a:stretch>
              </p:blipFill>
              <p:spPr>
                <a:xfrm>
                  <a:off x="4858976" y="1604464"/>
                  <a:ext cx="216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333" name="筆跡 12332">
                  <a:extLst>
                    <a:ext uri="{FF2B5EF4-FFF2-40B4-BE49-F238E27FC236}">
                      <a16:creationId xmlns:a16="http://schemas.microsoft.com/office/drawing/2014/main" id="{247FB4E3-2DA8-4D27-B118-5B86901F6EE3}"/>
                    </a:ext>
                  </a:extLst>
                </p14:cNvPr>
                <p14:cNvContentPartPr/>
                <p14:nvPr/>
              </p14:nvContentPartPr>
              <p14:xfrm>
                <a:off x="5051936" y="1592584"/>
                <a:ext cx="7920" cy="4320"/>
              </p14:xfrm>
            </p:contentPart>
          </mc:Choice>
          <mc:Fallback>
            <p:pic>
              <p:nvPicPr>
                <p:cNvPr id="12333" name="筆跡 12332">
                  <a:extLst>
                    <a:ext uri="{FF2B5EF4-FFF2-40B4-BE49-F238E27FC236}">
                      <a16:creationId xmlns:a16="http://schemas.microsoft.com/office/drawing/2014/main" id="{247FB4E3-2DA8-4D27-B118-5B86901F6EE3}"/>
                    </a:ext>
                  </a:extLst>
                </p:cNvPr>
                <p:cNvPicPr/>
                <p:nvPr/>
              </p:nvPicPr>
              <p:blipFill>
                <a:blip r:embed="rId19"/>
                <a:stretch>
                  <a:fillRect/>
                </a:stretch>
              </p:blipFill>
              <p:spPr>
                <a:xfrm>
                  <a:off x="5043296" y="1583584"/>
                  <a:ext cx="2556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334" name="筆跡 12333">
                  <a:extLst>
                    <a:ext uri="{FF2B5EF4-FFF2-40B4-BE49-F238E27FC236}">
                      <a16:creationId xmlns:a16="http://schemas.microsoft.com/office/drawing/2014/main" id="{27A44523-D3CF-4463-8110-537590247239}"/>
                    </a:ext>
                  </a:extLst>
                </p14:cNvPr>
                <p14:cNvContentPartPr/>
                <p14:nvPr/>
              </p14:nvContentPartPr>
              <p14:xfrm>
                <a:off x="5210336" y="1516264"/>
                <a:ext cx="320400" cy="223200"/>
              </p14:xfrm>
            </p:contentPart>
          </mc:Choice>
          <mc:Fallback>
            <p:pic>
              <p:nvPicPr>
                <p:cNvPr id="12334" name="筆跡 12333">
                  <a:extLst>
                    <a:ext uri="{FF2B5EF4-FFF2-40B4-BE49-F238E27FC236}">
                      <a16:creationId xmlns:a16="http://schemas.microsoft.com/office/drawing/2014/main" id="{27A44523-D3CF-4463-8110-537590247239}"/>
                    </a:ext>
                  </a:extLst>
                </p:cNvPr>
                <p:cNvPicPr/>
                <p:nvPr/>
              </p:nvPicPr>
              <p:blipFill>
                <a:blip r:embed="rId21"/>
                <a:stretch>
                  <a:fillRect/>
                </a:stretch>
              </p:blipFill>
              <p:spPr>
                <a:xfrm>
                  <a:off x="5201336" y="1507624"/>
                  <a:ext cx="33804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335" name="筆跡 12334">
                  <a:extLst>
                    <a:ext uri="{FF2B5EF4-FFF2-40B4-BE49-F238E27FC236}">
                      <a16:creationId xmlns:a16="http://schemas.microsoft.com/office/drawing/2014/main" id="{8B260094-385A-483B-8FAC-BD293F2549BD}"/>
                    </a:ext>
                  </a:extLst>
                </p14:cNvPr>
                <p14:cNvContentPartPr/>
                <p14:nvPr/>
              </p14:nvContentPartPr>
              <p14:xfrm>
                <a:off x="5249216" y="1479904"/>
                <a:ext cx="268200" cy="284040"/>
              </p14:xfrm>
            </p:contentPart>
          </mc:Choice>
          <mc:Fallback>
            <p:pic>
              <p:nvPicPr>
                <p:cNvPr id="12335" name="筆跡 12334">
                  <a:extLst>
                    <a:ext uri="{FF2B5EF4-FFF2-40B4-BE49-F238E27FC236}">
                      <a16:creationId xmlns:a16="http://schemas.microsoft.com/office/drawing/2014/main" id="{8B260094-385A-483B-8FAC-BD293F2549BD}"/>
                    </a:ext>
                  </a:extLst>
                </p:cNvPr>
                <p:cNvPicPr/>
                <p:nvPr/>
              </p:nvPicPr>
              <p:blipFill>
                <a:blip r:embed="rId23"/>
                <a:stretch>
                  <a:fillRect/>
                </a:stretch>
              </p:blipFill>
              <p:spPr>
                <a:xfrm>
                  <a:off x="5240576" y="1471264"/>
                  <a:ext cx="28584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2336" name="筆跡 12335">
                  <a:extLst>
                    <a:ext uri="{FF2B5EF4-FFF2-40B4-BE49-F238E27FC236}">
                      <a16:creationId xmlns:a16="http://schemas.microsoft.com/office/drawing/2014/main" id="{95985E2C-6F97-4CC4-842A-712C79C2D88A}"/>
                    </a:ext>
                  </a:extLst>
                </p14:cNvPr>
                <p14:cNvContentPartPr/>
                <p14:nvPr/>
              </p14:nvContentPartPr>
              <p14:xfrm>
                <a:off x="5615696" y="1685464"/>
                <a:ext cx="86040" cy="122400"/>
              </p14:xfrm>
            </p:contentPart>
          </mc:Choice>
          <mc:Fallback>
            <p:pic>
              <p:nvPicPr>
                <p:cNvPr id="12336" name="筆跡 12335">
                  <a:extLst>
                    <a:ext uri="{FF2B5EF4-FFF2-40B4-BE49-F238E27FC236}">
                      <a16:creationId xmlns:a16="http://schemas.microsoft.com/office/drawing/2014/main" id="{95985E2C-6F97-4CC4-842A-712C79C2D88A}"/>
                    </a:ext>
                  </a:extLst>
                </p:cNvPr>
                <p:cNvPicPr/>
                <p:nvPr/>
              </p:nvPicPr>
              <p:blipFill>
                <a:blip r:embed="rId25"/>
                <a:stretch>
                  <a:fillRect/>
                </a:stretch>
              </p:blipFill>
              <p:spPr>
                <a:xfrm>
                  <a:off x="5607056" y="1676824"/>
                  <a:ext cx="103680" cy="140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6">
            <p14:nvContentPartPr>
              <p14:cNvPr id="12402" name="筆跡 12401">
                <a:extLst>
                  <a:ext uri="{FF2B5EF4-FFF2-40B4-BE49-F238E27FC236}">
                    <a16:creationId xmlns:a16="http://schemas.microsoft.com/office/drawing/2014/main" id="{F539F286-F812-44B6-A0F7-FD65D572E718}"/>
                  </a:ext>
                </a:extLst>
              </p14:cNvPr>
              <p14:cNvContentPartPr/>
              <p14:nvPr/>
            </p14:nvContentPartPr>
            <p14:xfrm>
              <a:off x="2187056" y="2281984"/>
              <a:ext cx="360" cy="360"/>
            </p14:xfrm>
          </p:contentPart>
        </mc:Choice>
        <mc:Fallback>
          <p:pic>
            <p:nvPicPr>
              <p:cNvPr id="12402" name="筆跡 12401">
                <a:extLst>
                  <a:ext uri="{FF2B5EF4-FFF2-40B4-BE49-F238E27FC236}">
                    <a16:creationId xmlns:a16="http://schemas.microsoft.com/office/drawing/2014/main" id="{F539F286-F812-44B6-A0F7-FD65D572E718}"/>
                  </a:ext>
                </a:extLst>
              </p:cNvPr>
              <p:cNvPicPr/>
              <p:nvPr/>
            </p:nvPicPr>
            <p:blipFill>
              <a:blip r:embed="rId5"/>
              <a:stretch>
                <a:fillRect/>
              </a:stretch>
            </p:blipFill>
            <p:spPr>
              <a:xfrm>
                <a:off x="2178056" y="227334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2448" name="筆跡 12447">
                <a:extLst>
                  <a:ext uri="{FF2B5EF4-FFF2-40B4-BE49-F238E27FC236}">
                    <a16:creationId xmlns:a16="http://schemas.microsoft.com/office/drawing/2014/main" id="{FA7A11A4-5242-4EED-8B51-CB230CC838D3}"/>
                  </a:ext>
                </a:extLst>
              </p14:cNvPr>
              <p14:cNvContentPartPr/>
              <p14:nvPr/>
            </p14:nvContentPartPr>
            <p14:xfrm>
              <a:off x="3582416" y="1941064"/>
              <a:ext cx="1769760" cy="293400"/>
            </p14:xfrm>
          </p:contentPart>
        </mc:Choice>
        <mc:Fallback>
          <p:pic>
            <p:nvPicPr>
              <p:cNvPr id="12448" name="筆跡 12447">
                <a:extLst>
                  <a:ext uri="{FF2B5EF4-FFF2-40B4-BE49-F238E27FC236}">
                    <a16:creationId xmlns:a16="http://schemas.microsoft.com/office/drawing/2014/main" id="{FA7A11A4-5242-4EED-8B51-CB230CC838D3}"/>
                  </a:ext>
                </a:extLst>
              </p:cNvPr>
              <p:cNvPicPr/>
              <p:nvPr/>
            </p:nvPicPr>
            <p:blipFill>
              <a:blip r:embed="rId28"/>
              <a:stretch>
                <a:fillRect/>
              </a:stretch>
            </p:blipFill>
            <p:spPr>
              <a:xfrm>
                <a:off x="3573416" y="1932424"/>
                <a:ext cx="1787400" cy="311040"/>
              </a:xfrm>
              <a:prstGeom prst="rect">
                <a:avLst/>
              </a:prstGeom>
            </p:spPr>
          </p:pic>
        </mc:Fallback>
      </mc:AlternateContent>
      <p:grpSp>
        <p:nvGrpSpPr>
          <p:cNvPr id="12468" name="群組 12467">
            <a:extLst>
              <a:ext uri="{FF2B5EF4-FFF2-40B4-BE49-F238E27FC236}">
                <a16:creationId xmlns:a16="http://schemas.microsoft.com/office/drawing/2014/main" id="{3E93BC28-D9C6-418C-A62F-73F5CDB0783E}"/>
              </a:ext>
            </a:extLst>
          </p:cNvPr>
          <p:cNvGrpSpPr/>
          <p:nvPr/>
        </p:nvGrpSpPr>
        <p:grpSpPr>
          <a:xfrm>
            <a:off x="4348856" y="2344984"/>
            <a:ext cx="275760" cy="370080"/>
            <a:chOff x="4348856" y="2344984"/>
            <a:chExt cx="275760" cy="370080"/>
          </a:xfrm>
        </p:grpSpPr>
        <mc:AlternateContent xmlns:mc="http://schemas.openxmlformats.org/markup-compatibility/2006">
          <mc:Choice xmlns:p14="http://schemas.microsoft.com/office/powerpoint/2010/main" Requires="p14">
            <p:contentPart p14:bwMode="auto" r:id="rId29">
              <p14:nvContentPartPr>
                <p14:cNvPr id="12453" name="筆跡 12452">
                  <a:extLst>
                    <a:ext uri="{FF2B5EF4-FFF2-40B4-BE49-F238E27FC236}">
                      <a16:creationId xmlns:a16="http://schemas.microsoft.com/office/drawing/2014/main" id="{139495F3-0F83-4D72-BA16-B48BD644AE1D}"/>
                    </a:ext>
                  </a:extLst>
                </p14:cNvPr>
                <p14:cNvContentPartPr/>
                <p14:nvPr/>
              </p14:nvContentPartPr>
              <p14:xfrm>
                <a:off x="4441736" y="2344984"/>
                <a:ext cx="19080" cy="299520"/>
              </p14:xfrm>
            </p:contentPart>
          </mc:Choice>
          <mc:Fallback>
            <p:pic>
              <p:nvPicPr>
                <p:cNvPr id="12453" name="筆跡 12452">
                  <a:extLst>
                    <a:ext uri="{FF2B5EF4-FFF2-40B4-BE49-F238E27FC236}">
                      <a16:creationId xmlns:a16="http://schemas.microsoft.com/office/drawing/2014/main" id="{139495F3-0F83-4D72-BA16-B48BD644AE1D}"/>
                    </a:ext>
                  </a:extLst>
                </p:cNvPr>
                <p:cNvPicPr/>
                <p:nvPr/>
              </p:nvPicPr>
              <p:blipFill>
                <a:blip r:embed="rId30"/>
                <a:stretch>
                  <a:fillRect/>
                </a:stretch>
              </p:blipFill>
              <p:spPr>
                <a:xfrm>
                  <a:off x="4433096" y="2335984"/>
                  <a:ext cx="3672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2454" name="筆跡 12453">
                  <a:extLst>
                    <a:ext uri="{FF2B5EF4-FFF2-40B4-BE49-F238E27FC236}">
                      <a16:creationId xmlns:a16="http://schemas.microsoft.com/office/drawing/2014/main" id="{AE7B8183-C432-4684-9B80-105B8807074E}"/>
                    </a:ext>
                  </a:extLst>
                </p14:cNvPr>
                <p14:cNvContentPartPr/>
                <p14:nvPr/>
              </p14:nvContentPartPr>
              <p14:xfrm>
                <a:off x="4497536" y="2390344"/>
                <a:ext cx="37440" cy="252000"/>
              </p14:xfrm>
            </p:contentPart>
          </mc:Choice>
          <mc:Fallback>
            <p:pic>
              <p:nvPicPr>
                <p:cNvPr id="12454" name="筆跡 12453">
                  <a:extLst>
                    <a:ext uri="{FF2B5EF4-FFF2-40B4-BE49-F238E27FC236}">
                      <a16:creationId xmlns:a16="http://schemas.microsoft.com/office/drawing/2014/main" id="{AE7B8183-C432-4684-9B80-105B8807074E}"/>
                    </a:ext>
                  </a:extLst>
                </p:cNvPr>
                <p:cNvPicPr/>
                <p:nvPr/>
              </p:nvPicPr>
              <p:blipFill>
                <a:blip r:embed="rId32"/>
                <a:stretch>
                  <a:fillRect/>
                </a:stretch>
              </p:blipFill>
              <p:spPr>
                <a:xfrm>
                  <a:off x="4488896" y="2381704"/>
                  <a:ext cx="5508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12455" name="筆跡 12454">
                  <a:extLst>
                    <a:ext uri="{FF2B5EF4-FFF2-40B4-BE49-F238E27FC236}">
                      <a16:creationId xmlns:a16="http://schemas.microsoft.com/office/drawing/2014/main" id="{4DE76C4A-B6B7-4016-A7E6-BD522A15D680}"/>
                    </a:ext>
                  </a:extLst>
                </p14:cNvPr>
                <p14:cNvContentPartPr/>
                <p14:nvPr/>
              </p14:nvContentPartPr>
              <p14:xfrm>
                <a:off x="4348856" y="2550544"/>
                <a:ext cx="149040" cy="160560"/>
              </p14:xfrm>
            </p:contentPart>
          </mc:Choice>
          <mc:Fallback>
            <p:pic>
              <p:nvPicPr>
                <p:cNvPr id="12455" name="筆跡 12454">
                  <a:extLst>
                    <a:ext uri="{FF2B5EF4-FFF2-40B4-BE49-F238E27FC236}">
                      <a16:creationId xmlns:a16="http://schemas.microsoft.com/office/drawing/2014/main" id="{4DE76C4A-B6B7-4016-A7E6-BD522A15D680}"/>
                    </a:ext>
                  </a:extLst>
                </p:cNvPr>
                <p:cNvPicPr/>
                <p:nvPr/>
              </p:nvPicPr>
              <p:blipFill>
                <a:blip r:embed="rId34"/>
                <a:stretch>
                  <a:fillRect/>
                </a:stretch>
              </p:blipFill>
              <p:spPr>
                <a:xfrm>
                  <a:off x="4339856" y="2541904"/>
                  <a:ext cx="1666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12456" name="筆跡 12455">
                  <a:extLst>
                    <a:ext uri="{FF2B5EF4-FFF2-40B4-BE49-F238E27FC236}">
                      <a16:creationId xmlns:a16="http://schemas.microsoft.com/office/drawing/2014/main" id="{CC3AD460-02C4-44A3-9A89-AEEB809B9892}"/>
                    </a:ext>
                  </a:extLst>
                </p14:cNvPr>
                <p14:cNvContentPartPr/>
                <p14:nvPr/>
              </p14:nvContentPartPr>
              <p14:xfrm>
                <a:off x="4499696" y="2560264"/>
                <a:ext cx="124920" cy="154800"/>
              </p14:xfrm>
            </p:contentPart>
          </mc:Choice>
          <mc:Fallback>
            <p:pic>
              <p:nvPicPr>
                <p:cNvPr id="12456" name="筆跡 12455">
                  <a:extLst>
                    <a:ext uri="{FF2B5EF4-FFF2-40B4-BE49-F238E27FC236}">
                      <a16:creationId xmlns:a16="http://schemas.microsoft.com/office/drawing/2014/main" id="{CC3AD460-02C4-44A3-9A89-AEEB809B9892}"/>
                    </a:ext>
                  </a:extLst>
                </p:cNvPr>
                <p:cNvPicPr/>
                <p:nvPr/>
              </p:nvPicPr>
              <p:blipFill>
                <a:blip r:embed="rId36"/>
                <a:stretch>
                  <a:fillRect/>
                </a:stretch>
              </p:blipFill>
              <p:spPr>
                <a:xfrm>
                  <a:off x="4490696" y="2551264"/>
                  <a:ext cx="142560" cy="172440"/>
                </a:xfrm>
                <a:prstGeom prst="rect">
                  <a:avLst/>
                </a:prstGeom>
              </p:spPr>
            </p:pic>
          </mc:Fallback>
        </mc:AlternateContent>
      </p:grpSp>
      <p:grpSp>
        <p:nvGrpSpPr>
          <p:cNvPr id="12467" name="群組 12466">
            <a:extLst>
              <a:ext uri="{FF2B5EF4-FFF2-40B4-BE49-F238E27FC236}">
                <a16:creationId xmlns:a16="http://schemas.microsoft.com/office/drawing/2014/main" id="{8ED9002A-A0F0-4B38-9BFF-1AB4ACECD625}"/>
              </a:ext>
            </a:extLst>
          </p:cNvPr>
          <p:cNvGrpSpPr/>
          <p:nvPr/>
        </p:nvGrpSpPr>
        <p:grpSpPr>
          <a:xfrm>
            <a:off x="3880136" y="3079384"/>
            <a:ext cx="270720" cy="249120"/>
            <a:chOff x="3880136" y="3079384"/>
            <a:chExt cx="270720" cy="249120"/>
          </a:xfrm>
        </p:grpSpPr>
        <mc:AlternateContent xmlns:mc="http://schemas.openxmlformats.org/markup-compatibility/2006">
          <mc:Choice xmlns:p14="http://schemas.microsoft.com/office/powerpoint/2010/main" Requires="p14">
            <p:contentPart p14:bwMode="auto" r:id="rId37">
              <p14:nvContentPartPr>
                <p14:cNvPr id="12457" name="筆跡 12456">
                  <a:extLst>
                    <a:ext uri="{FF2B5EF4-FFF2-40B4-BE49-F238E27FC236}">
                      <a16:creationId xmlns:a16="http://schemas.microsoft.com/office/drawing/2014/main" id="{CF7146F2-F932-4752-A19A-21E2E521E365}"/>
                    </a:ext>
                  </a:extLst>
                </p14:cNvPr>
                <p14:cNvContentPartPr/>
                <p14:nvPr/>
              </p14:nvContentPartPr>
              <p14:xfrm>
                <a:off x="3995336" y="3133744"/>
                <a:ext cx="11520" cy="179280"/>
              </p14:xfrm>
            </p:contentPart>
          </mc:Choice>
          <mc:Fallback>
            <p:pic>
              <p:nvPicPr>
                <p:cNvPr id="12457" name="筆跡 12456">
                  <a:extLst>
                    <a:ext uri="{FF2B5EF4-FFF2-40B4-BE49-F238E27FC236}">
                      <a16:creationId xmlns:a16="http://schemas.microsoft.com/office/drawing/2014/main" id="{CF7146F2-F932-4752-A19A-21E2E521E365}"/>
                    </a:ext>
                  </a:extLst>
                </p:cNvPr>
                <p:cNvPicPr/>
                <p:nvPr/>
              </p:nvPicPr>
              <p:blipFill>
                <a:blip r:embed="rId38"/>
                <a:stretch>
                  <a:fillRect/>
                </a:stretch>
              </p:blipFill>
              <p:spPr>
                <a:xfrm>
                  <a:off x="3986696" y="3124744"/>
                  <a:ext cx="2916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2458" name="筆跡 12457">
                  <a:extLst>
                    <a:ext uri="{FF2B5EF4-FFF2-40B4-BE49-F238E27FC236}">
                      <a16:creationId xmlns:a16="http://schemas.microsoft.com/office/drawing/2014/main" id="{890140CC-88A2-4D5A-A03A-D783CB956DD1}"/>
                    </a:ext>
                  </a:extLst>
                </p14:cNvPr>
                <p14:cNvContentPartPr/>
                <p14:nvPr/>
              </p14:nvContentPartPr>
              <p14:xfrm>
                <a:off x="3880136" y="3079384"/>
                <a:ext cx="270720" cy="249120"/>
              </p14:xfrm>
            </p:contentPart>
          </mc:Choice>
          <mc:Fallback>
            <p:pic>
              <p:nvPicPr>
                <p:cNvPr id="12458" name="筆跡 12457">
                  <a:extLst>
                    <a:ext uri="{FF2B5EF4-FFF2-40B4-BE49-F238E27FC236}">
                      <a16:creationId xmlns:a16="http://schemas.microsoft.com/office/drawing/2014/main" id="{890140CC-88A2-4D5A-A03A-D783CB956DD1}"/>
                    </a:ext>
                  </a:extLst>
                </p:cNvPr>
                <p:cNvPicPr/>
                <p:nvPr/>
              </p:nvPicPr>
              <p:blipFill>
                <a:blip r:embed="rId40"/>
                <a:stretch>
                  <a:fillRect/>
                </a:stretch>
              </p:blipFill>
              <p:spPr>
                <a:xfrm>
                  <a:off x="3871136" y="3070384"/>
                  <a:ext cx="288360" cy="266760"/>
                </a:xfrm>
                <a:prstGeom prst="rect">
                  <a:avLst/>
                </a:prstGeom>
              </p:spPr>
            </p:pic>
          </mc:Fallback>
        </mc:AlternateContent>
      </p:grpSp>
      <p:grpSp>
        <p:nvGrpSpPr>
          <p:cNvPr id="12466" name="群組 12465">
            <a:extLst>
              <a:ext uri="{FF2B5EF4-FFF2-40B4-BE49-F238E27FC236}">
                <a16:creationId xmlns:a16="http://schemas.microsoft.com/office/drawing/2014/main" id="{9922240F-7A36-4BB6-BE78-582B57289910}"/>
              </a:ext>
            </a:extLst>
          </p:cNvPr>
          <p:cNvGrpSpPr/>
          <p:nvPr/>
        </p:nvGrpSpPr>
        <p:grpSpPr>
          <a:xfrm>
            <a:off x="4443896" y="2998384"/>
            <a:ext cx="565560" cy="366120"/>
            <a:chOff x="4443896" y="2998384"/>
            <a:chExt cx="565560" cy="366120"/>
          </a:xfrm>
        </p:grpSpPr>
        <mc:AlternateContent xmlns:mc="http://schemas.openxmlformats.org/markup-compatibility/2006">
          <mc:Choice xmlns:p14="http://schemas.microsoft.com/office/powerpoint/2010/main" Requires="p14">
            <p:contentPart p14:bwMode="auto" r:id="rId41">
              <p14:nvContentPartPr>
                <p14:cNvPr id="12459" name="筆跡 12458">
                  <a:extLst>
                    <a:ext uri="{FF2B5EF4-FFF2-40B4-BE49-F238E27FC236}">
                      <a16:creationId xmlns:a16="http://schemas.microsoft.com/office/drawing/2014/main" id="{64FFFD06-6C36-48C7-B02A-28C7B55B9BCC}"/>
                    </a:ext>
                  </a:extLst>
                </p14:cNvPr>
                <p14:cNvContentPartPr/>
                <p14:nvPr/>
              </p14:nvContentPartPr>
              <p14:xfrm>
                <a:off x="4475216" y="3117544"/>
                <a:ext cx="188280" cy="218520"/>
              </p14:xfrm>
            </p:contentPart>
          </mc:Choice>
          <mc:Fallback>
            <p:pic>
              <p:nvPicPr>
                <p:cNvPr id="12459" name="筆跡 12458">
                  <a:extLst>
                    <a:ext uri="{FF2B5EF4-FFF2-40B4-BE49-F238E27FC236}">
                      <a16:creationId xmlns:a16="http://schemas.microsoft.com/office/drawing/2014/main" id="{64FFFD06-6C36-48C7-B02A-28C7B55B9BCC}"/>
                    </a:ext>
                  </a:extLst>
                </p:cNvPr>
                <p:cNvPicPr/>
                <p:nvPr/>
              </p:nvPicPr>
              <p:blipFill>
                <a:blip r:embed="rId42"/>
                <a:stretch>
                  <a:fillRect/>
                </a:stretch>
              </p:blipFill>
              <p:spPr>
                <a:xfrm>
                  <a:off x="4466576" y="3108544"/>
                  <a:ext cx="20592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2460" name="筆跡 12459">
                  <a:extLst>
                    <a:ext uri="{FF2B5EF4-FFF2-40B4-BE49-F238E27FC236}">
                      <a16:creationId xmlns:a16="http://schemas.microsoft.com/office/drawing/2014/main" id="{20A29FC9-6A48-47A3-B335-0A6DD7A4AF44}"/>
                    </a:ext>
                  </a:extLst>
                </p14:cNvPr>
                <p14:cNvContentPartPr/>
                <p14:nvPr/>
              </p14:nvContentPartPr>
              <p14:xfrm>
                <a:off x="4491776" y="3107104"/>
                <a:ext cx="169920" cy="257400"/>
              </p14:xfrm>
            </p:contentPart>
          </mc:Choice>
          <mc:Fallback>
            <p:pic>
              <p:nvPicPr>
                <p:cNvPr id="12460" name="筆跡 12459">
                  <a:extLst>
                    <a:ext uri="{FF2B5EF4-FFF2-40B4-BE49-F238E27FC236}">
                      <a16:creationId xmlns:a16="http://schemas.microsoft.com/office/drawing/2014/main" id="{20A29FC9-6A48-47A3-B335-0A6DD7A4AF44}"/>
                    </a:ext>
                  </a:extLst>
                </p:cNvPr>
                <p:cNvPicPr/>
                <p:nvPr/>
              </p:nvPicPr>
              <p:blipFill>
                <a:blip r:embed="rId44"/>
                <a:stretch>
                  <a:fillRect/>
                </a:stretch>
              </p:blipFill>
              <p:spPr>
                <a:xfrm>
                  <a:off x="4483136" y="3098104"/>
                  <a:ext cx="18756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2461" name="筆跡 12460">
                  <a:extLst>
                    <a:ext uri="{FF2B5EF4-FFF2-40B4-BE49-F238E27FC236}">
                      <a16:creationId xmlns:a16="http://schemas.microsoft.com/office/drawing/2014/main" id="{065B5D25-43BB-455F-A19D-2A53C4123FF1}"/>
                    </a:ext>
                  </a:extLst>
                </p14:cNvPr>
                <p14:cNvContentPartPr/>
                <p14:nvPr/>
              </p14:nvContentPartPr>
              <p14:xfrm>
                <a:off x="4443896" y="2998384"/>
                <a:ext cx="272160" cy="28800"/>
              </p14:xfrm>
            </p:contentPart>
          </mc:Choice>
          <mc:Fallback>
            <p:pic>
              <p:nvPicPr>
                <p:cNvPr id="12461" name="筆跡 12460">
                  <a:extLst>
                    <a:ext uri="{FF2B5EF4-FFF2-40B4-BE49-F238E27FC236}">
                      <a16:creationId xmlns:a16="http://schemas.microsoft.com/office/drawing/2014/main" id="{065B5D25-43BB-455F-A19D-2A53C4123FF1}"/>
                    </a:ext>
                  </a:extLst>
                </p:cNvPr>
                <p:cNvPicPr/>
                <p:nvPr/>
              </p:nvPicPr>
              <p:blipFill>
                <a:blip r:embed="rId46"/>
                <a:stretch>
                  <a:fillRect/>
                </a:stretch>
              </p:blipFill>
              <p:spPr>
                <a:xfrm>
                  <a:off x="4434896" y="2989384"/>
                  <a:ext cx="28980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2462" name="筆跡 12461">
                  <a:extLst>
                    <a:ext uri="{FF2B5EF4-FFF2-40B4-BE49-F238E27FC236}">
                      <a16:creationId xmlns:a16="http://schemas.microsoft.com/office/drawing/2014/main" id="{8BCD7A38-569A-46C3-A96F-CED0A718C752}"/>
                    </a:ext>
                  </a:extLst>
                </p14:cNvPr>
                <p14:cNvContentPartPr/>
                <p14:nvPr/>
              </p14:nvContentPartPr>
              <p14:xfrm>
                <a:off x="4860416" y="3124024"/>
                <a:ext cx="149040" cy="7920"/>
              </p14:xfrm>
            </p:contentPart>
          </mc:Choice>
          <mc:Fallback>
            <p:pic>
              <p:nvPicPr>
                <p:cNvPr id="12462" name="筆跡 12461">
                  <a:extLst>
                    <a:ext uri="{FF2B5EF4-FFF2-40B4-BE49-F238E27FC236}">
                      <a16:creationId xmlns:a16="http://schemas.microsoft.com/office/drawing/2014/main" id="{8BCD7A38-569A-46C3-A96F-CED0A718C752}"/>
                    </a:ext>
                  </a:extLst>
                </p:cNvPr>
                <p:cNvPicPr/>
                <p:nvPr/>
              </p:nvPicPr>
              <p:blipFill>
                <a:blip r:embed="rId48"/>
                <a:stretch>
                  <a:fillRect/>
                </a:stretch>
              </p:blipFill>
              <p:spPr>
                <a:xfrm>
                  <a:off x="4851776" y="3115384"/>
                  <a:ext cx="1666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2463" name="筆跡 12462">
                  <a:extLst>
                    <a:ext uri="{FF2B5EF4-FFF2-40B4-BE49-F238E27FC236}">
                      <a16:creationId xmlns:a16="http://schemas.microsoft.com/office/drawing/2014/main" id="{91B2A366-1308-46ED-8CDA-F37A62E86ABC}"/>
                    </a:ext>
                  </a:extLst>
                </p14:cNvPr>
                <p14:cNvContentPartPr/>
                <p14:nvPr/>
              </p14:nvContentPartPr>
              <p14:xfrm>
                <a:off x="4884536" y="3190624"/>
                <a:ext cx="100800" cy="4320"/>
              </p14:xfrm>
            </p:contentPart>
          </mc:Choice>
          <mc:Fallback>
            <p:pic>
              <p:nvPicPr>
                <p:cNvPr id="12463" name="筆跡 12462">
                  <a:extLst>
                    <a:ext uri="{FF2B5EF4-FFF2-40B4-BE49-F238E27FC236}">
                      <a16:creationId xmlns:a16="http://schemas.microsoft.com/office/drawing/2014/main" id="{91B2A366-1308-46ED-8CDA-F37A62E86ABC}"/>
                    </a:ext>
                  </a:extLst>
                </p:cNvPr>
                <p:cNvPicPr/>
                <p:nvPr/>
              </p:nvPicPr>
              <p:blipFill>
                <a:blip r:embed="rId50"/>
                <a:stretch>
                  <a:fillRect/>
                </a:stretch>
              </p:blipFill>
              <p:spPr>
                <a:xfrm>
                  <a:off x="4875896" y="3181984"/>
                  <a:ext cx="1184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2464" name="筆跡 12463">
                  <a:extLst>
                    <a:ext uri="{FF2B5EF4-FFF2-40B4-BE49-F238E27FC236}">
                      <a16:creationId xmlns:a16="http://schemas.microsoft.com/office/drawing/2014/main" id="{DCD22373-5434-4227-B13C-733154493580}"/>
                    </a:ext>
                  </a:extLst>
                </p14:cNvPr>
                <p14:cNvContentPartPr/>
                <p14:nvPr/>
              </p14:nvContentPartPr>
              <p14:xfrm>
                <a:off x="4906856" y="3259384"/>
                <a:ext cx="100800" cy="9720"/>
              </p14:xfrm>
            </p:contentPart>
          </mc:Choice>
          <mc:Fallback>
            <p:pic>
              <p:nvPicPr>
                <p:cNvPr id="12464" name="筆跡 12463">
                  <a:extLst>
                    <a:ext uri="{FF2B5EF4-FFF2-40B4-BE49-F238E27FC236}">
                      <a16:creationId xmlns:a16="http://schemas.microsoft.com/office/drawing/2014/main" id="{DCD22373-5434-4227-B13C-733154493580}"/>
                    </a:ext>
                  </a:extLst>
                </p:cNvPr>
                <p:cNvPicPr/>
                <p:nvPr/>
              </p:nvPicPr>
              <p:blipFill>
                <a:blip r:embed="rId52"/>
                <a:stretch>
                  <a:fillRect/>
                </a:stretch>
              </p:blipFill>
              <p:spPr>
                <a:xfrm>
                  <a:off x="4898216" y="3250384"/>
                  <a:ext cx="118440" cy="27360"/>
                </a:xfrm>
                <a:prstGeom prst="rect">
                  <a:avLst/>
                </a:prstGeom>
              </p:spPr>
            </p:pic>
          </mc:Fallback>
        </mc:AlternateContent>
      </p:grpSp>
      <p:grpSp>
        <p:nvGrpSpPr>
          <p:cNvPr id="12485" name="群組 12484">
            <a:extLst>
              <a:ext uri="{FF2B5EF4-FFF2-40B4-BE49-F238E27FC236}">
                <a16:creationId xmlns:a16="http://schemas.microsoft.com/office/drawing/2014/main" id="{556EAFFD-089A-4E18-9B59-8694981EC0C2}"/>
              </a:ext>
            </a:extLst>
          </p:cNvPr>
          <p:cNvGrpSpPr/>
          <p:nvPr/>
        </p:nvGrpSpPr>
        <p:grpSpPr>
          <a:xfrm>
            <a:off x="5230856" y="2661784"/>
            <a:ext cx="1587240" cy="991080"/>
            <a:chOff x="5230856" y="2661784"/>
            <a:chExt cx="1587240" cy="991080"/>
          </a:xfrm>
        </p:grpSpPr>
        <mc:AlternateContent xmlns:mc="http://schemas.openxmlformats.org/markup-compatibility/2006">
          <mc:Choice xmlns:p14="http://schemas.microsoft.com/office/powerpoint/2010/main" Requires="p14">
            <p:contentPart p14:bwMode="auto" r:id="rId53">
              <p14:nvContentPartPr>
                <p14:cNvPr id="12469" name="筆跡 12468">
                  <a:extLst>
                    <a:ext uri="{FF2B5EF4-FFF2-40B4-BE49-F238E27FC236}">
                      <a16:creationId xmlns:a16="http://schemas.microsoft.com/office/drawing/2014/main" id="{A7AA9C2E-BF4D-4A24-BBA4-C8A0836C98A2}"/>
                    </a:ext>
                  </a:extLst>
                </p14:cNvPr>
                <p14:cNvContentPartPr/>
                <p14:nvPr/>
              </p14:nvContentPartPr>
              <p14:xfrm>
                <a:off x="5230856" y="3173704"/>
                <a:ext cx="473040" cy="24120"/>
              </p14:xfrm>
            </p:contentPart>
          </mc:Choice>
          <mc:Fallback>
            <p:pic>
              <p:nvPicPr>
                <p:cNvPr id="12469" name="筆跡 12468">
                  <a:extLst>
                    <a:ext uri="{FF2B5EF4-FFF2-40B4-BE49-F238E27FC236}">
                      <a16:creationId xmlns:a16="http://schemas.microsoft.com/office/drawing/2014/main" id="{A7AA9C2E-BF4D-4A24-BBA4-C8A0836C98A2}"/>
                    </a:ext>
                  </a:extLst>
                </p:cNvPr>
                <p:cNvPicPr/>
                <p:nvPr/>
              </p:nvPicPr>
              <p:blipFill>
                <a:blip r:embed="rId54"/>
                <a:stretch>
                  <a:fillRect/>
                </a:stretch>
              </p:blipFill>
              <p:spPr>
                <a:xfrm>
                  <a:off x="5221856" y="3164704"/>
                  <a:ext cx="4906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2470" name="筆跡 12469">
                  <a:extLst>
                    <a:ext uri="{FF2B5EF4-FFF2-40B4-BE49-F238E27FC236}">
                      <a16:creationId xmlns:a16="http://schemas.microsoft.com/office/drawing/2014/main" id="{192873C5-8D4F-42A7-A95A-880C85AF2DA0}"/>
                    </a:ext>
                  </a:extLst>
                </p14:cNvPr>
                <p14:cNvContentPartPr/>
                <p14:nvPr/>
              </p14:nvContentPartPr>
              <p14:xfrm>
                <a:off x="5390696" y="3303304"/>
                <a:ext cx="165960" cy="185040"/>
              </p14:xfrm>
            </p:contentPart>
          </mc:Choice>
          <mc:Fallback>
            <p:pic>
              <p:nvPicPr>
                <p:cNvPr id="12470" name="筆跡 12469">
                  <a:extLst>
                    <a:ext uri="{FF2B5EF4-FFF2-40B4-BE49-F238E27FC236}">
                      <a16:creationId xmlns:a16="http://schemas.microsoft.com/office/drawing/2014/main" id="{192873C5-8D4F-42A7-A95A-880C85AF2DA0}"/>
                    </a:ext>
                  </a:extLst>
                </p:cNvPr>
                <p:cNvPicPr/>
                <p:nvPr/>
              </p:nvPicPr>
              <p:blipFill>
                <a:blip r:embed="rId56"/>
                <a:stretch>
                  <a:fillRect/>
                </a:stretch>
              </p:blipFill>
              <p:spPr>
                <a:xfrm>
                  <a:off x="5382056" y="3294304"/>
                  <a:ext cx="18360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12471" name="筆跡 12470">
                  <a:extLst>
                    <a:ext uri="{FF2B5EF4-FFF2-40B4-BE49-F238E27FC236}">
                      <a16:creationId xmlns:a16="http://schemas.microsoft.com/office/drawing/2014/main" id="{3D3C4F2C-AA7E-4664-8CD5-28439FF38E61}"/>
                    </a:ext>
                  </a:extLst>
                </p14:cNvPr>
                <p14:cNvContentPartPr/>
                <p14:nvPr/>
              </p14:nvContentPartPr>
              <p14:xfrm>
                <a:off x="5413016" y="2830624"/>
                <a:ext cx="19080" cy="190800"/>
              </p14:xfrm>
            </p:contentPart>
          </mc:Choice>
          <mc:Fallback>
            <p:pic>
              <p:nvPicPr>
                <p:cNvPr id="12471" name="筆跡 12470">
                  <a:extLst>
                    <a:ext uri="{FF2B5EF4-FFF2-40B4-BE49-F238E27FC236}">
                      <a16:creationId xmlns:a16="http://schemas.microsoft.com/office/drawing/2014/main" id="{3D3C4F2C-AA7E-4664-8CD5-28439FF38E61}"/>
                    </a:ext>
                  </a:extLst>
                </p:cNvPr>
                <p:cNvPicPr/>
                <p:nvPr/>
              </p:nvPicPr>
              <p:blipFill>
                <a:blip r:embed="rId58"/>
                <a:stretch>
                  <a:fillRect/>
                </a:stretch>
              </p:blipFill>
              <p:spPr>
                <a:xfrm>
                  <a:off x="5404376" y="2821984"/>
                  <a:ext cx="3672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12472" name="筆跡 12471">
                  <a:extLst>
                    <a:ext uri="{FF2B5EF4-FFF2-40B4-BE49-F238E27FC236}">
                      <a16:creationId xmlns:a16="http://schemas.microsoft.com/office/drawing/2014/main" id="{39C2668B-A452-459D-8109-680D3EC42577}"/>
                    </a:ext>
                  </a:extLst>
                </p14:cNvPr>
                <p14:cNvContentPartPr/>
                <p14:nvPr/>
              </p14:nvContentPartPr>
              <p14:xfrm>
                <a:off x="5854016" y="2922064"/>
                <a:ext cx="419040" cy="8280"/>
              </p14:xfrm>
            </p:contentPart>
          </mc:Choice>
          <mc:Fallback>
            <p:pic>
              <p:nvPicPr>
                <p:cNvPr id="12472" name="筆跡 12471">
                  <a:extLst>
                    <a:ext uri="{FF2B5EF4-FFF2-40B4-BE49-F238E27FC236}">
                      <a16:creationId xmlns:a16="http://schemas.microsoft.com/office/drawing/2014/main" id="{39C2668B-A452-459D-8109-680D3EC42577}"/>
                    </a:ext>
                  </a:extLst>
                </p:cNvPr>
                <p:cNvPicPr/>
                <p:nvPr/>
              </p:nvPicPr>
              <p:blipFill>
                <a:blip r:embed="rId60"/>
                <a:stretch>
                  <a:fillRect/>
                </a:stretch>
              </p:blipFill>
              <p:spPr>
                <a:xfrm>
                  <a:off x="5845016" y="2913424"/>
                  <a:ext cx="43668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12473" name="筆跡 12472">
                  <a:extLst>
                    <a:ext uri="{FF2B5EF4-FFF2-40B4-BE49-F238E27FC236}">
                      <a16:creationId xmlns:a16="http://schemas.microsoft.com/office/drawing/2014/main" id="{92A8FA4C-65A9-42A1-B15F-3D04702B9A0B}"/>
                    </a:ext>
                  </a:extLst>
                </p14:cNvPr>
                <p14:cNvContentPartPr/>
                <p14:nvPr/>
              </p14:nvContentPartPr>
              <p14:xfrm>
                <a:off x="5885696" y="2956624"/>
                <a:ext cx="333360" cy="356760"/>
              </p14:xfrm>
            </p:contentPart>
          </mc:Choice>
          <mc:Fallback>
            <p:pic>
              <p:nvPicPr>
                <p:cNvPr id="12473" name="筆跡 12472">
                  <a:extLst>
                    <a:ext uri="{FF2B5EF4-FFF2-40B4-BE49-F238E27FC236}">
                      <a16:creationId xmlns:a16="http://schemas.microsoft.com/office/drawing/2014/main" id="{92A8FA4C-65A9-42A1-B15F-3D04702B9A0B}"/>
                    </a:ext>
                  </a:extLst>
                </p:cNvPr>
                <p:cNvPicPr/>
                <p:nvPr/>
              </p:nvPicPr>
              <p:blipFill>
                <a:blip r:embed="rId62"/>
                <a:stretch>
                  <a:fillRect/>
                </a:stretch>
              </p:blipFill>
              <p:spPr>
                <a:xfrm>
                  <a:off x="5876696" y="2947624"/>
                  <a:ext cx="351000" cy="3744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12474" name="筆跡 12473">
                  <a:extLst>
                    <a:ext uri="{FF2B5EF4-FFF2-40B4-BE49-F238E27FC236}">
                      <a16:creationId xmlns:a16="http://schemas.microsoft.com/office/drawing/2014/main" id="{B24F87CC-8607-4799-ADD1-7F2E639DDC33}"/>
                    </a:ext>
                  </a:extLst>
                </p14:cNvPr>
                <p14:cNvContentPartPr/>
                <p14:nvPr/>
              </p14:nvContentPartPr>
              <p14:xfrm>
                <a:off x="6427136" y="2986864"/>
                <a:ext cx="236520" cy="282240"/>
              </p14:xfrm>
            </p:contentPart>
          </mc:Choice>
          <mc:Fallback>
            <p:pic>
              <p:nvPicPr>
                <p:cNvPr id="12474" name="筆跡 12473">
                  <a:extLst>
                    <a:ext uri="{FF2B5EF4-FFF2-40B4-BE49-F238E27FC236}">
                      <a16:creationId xmlns:a16="http://schemas.microsoft.com/office/drawing/2014/main" id="{B24F87CC-8607-4799-ADD1-7F2E639DDC33}"/>
                    </a:ext>
                  </a:extLst>
                </p:cNvPr>
                <p:cNvPicPr/>
                <p:nvPr/>
              </p:nvPicPr>
              <p:blipFill>
                <a:blip r:embed="rId64"/>
                <a:stretch>
                  <a:fillRect/>
                </a:stretch>
              </p:blipFill>
              <p:spPr>
                <a:xfrm>
                  <a:off x="6418136" y="2978224"/>
                  <a:ext cx="25416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12475" name="筆跡 12474">
                  <a:extLst>
                    <a:ext uri="{FF2B5EF4-FFF2-40B4-BE49-F238E27FC236}">
                      <a16:creationId xmlns:a16="http://schemas.microsoft.com/office/drawing/2014/main" id="{813C5BBF-87D2-4481-A5DC-E6BA515F60CE}"/>
                    </a:ext>
                  </a:extLst>
                </p14:cNvPr>
                <p14:cNvContentPartPr/>
                <p14:nvPr/>
              </p14:nvContentPartPr>
              <p14:xfrm>
                <a:off x="6449456" y="2994424"/>
                <a:ext cx="229320" cy="288000"/>
              </p14:xfrm>
            </p:contentPart>
          </mc:Choice>
          <mc:Fallback>
            <p:pic>
              <p:nvPicPr>
                <p:cNvPr id="12475" name="筆跡 12474">
                  <a:extLst>
                    <a:ext uri="{FF2B5EF4-FFF2-40B4-BE49-F238E27FC236}">
                      <a16:creationId xmlns:a16="http://schemas.microsoft.com/office/drawing/2014/main" id="{813C5BBF-87D2-4481-A5DC-E6BA515F60CE}"/>
                    </a:ext>
                  </a:extLst>
                </p:cNvPr>
                <p:cNvPicPr/>
                <p:nvPr/>
              </p:nvPicPr>
              <p:blipFill>
                <a:blip r:embed="rId66"/>
                <a:stretch>
                  <a:fillRect/>
                </a:stretch>
              </p:blipFill>
              <p:spPr>
                <a:xfrm>
                  <a:off x="6440456" y="2985784"/>
                  <a:ext cx="24696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12476" name="筆跡 12475">
                  <a:extLst>
                    <a:ext uri="{FF2B5EF4-FFF2-40B4-BE49-F238E27FC236}">
                      <a16:creationId xmlns:a16="http://schemas.microsoft.com/office/drawing/2014/main" id="{8EBD3A56-0BBF-4221-A36F-1C8B9759C1F8}"/>
                    </a:ext>
                  </a:extLst>
                </p14:cNvPr>
                <p14:cNvContentPartPr/>
                <p14:nvPr/>
              </p14:nvContentPartPr>
              <p14:xfrm>
                <a:off x="6704336" y="3244264"/>
                <a:ext cx="113760" cy="114480"/>
              </p14:xfrm>
            </p:contentPart>
          </mc:Choice>
          <mc:Fallback>
            <p:pic>
              <p:nvPicPr>
                <p:cNvPr id="12476" name="筆跡 12475">
                  <a:extLst>
                    <a:ext uri="{FF2B5EF4-FFF2-40B4-BE49-F238E27FC236}">
                      <a16:creationId xmlns:a16="http://schemas.microsoft.com/office/drawing/2014/main" id="{8EBD3A56-0BBF-4221-A36F-1C8B9759C1F8}"/>
                    </a:ext>
                  </a:extLst>
                </p:cNvPr>
                <p:cNvPicPr/>
                <p:nvPr/>
              </p:nvPicPr>
              <p:blipFill>
                <a:blip r:embed="rId68"/>
                <a:stretch>
                  <a:fillRect/>
                </a:stretch>
              </p:blipFill>
              <p:spPr>
                <a:xfrm>
                  <a:off x="6695336" y="3235264"/>
                  <a:ext cx="13140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12477" name="筆跡 12476">
                  <a:extLst>
                    <a:ext uri="{FF2B5EF4-FFF2-40B4-BE49-F238E27FC236}">
                      <a16:creationId xmlns:a16="http://schemas.microsoft.com/office/drawing/2014/main" id="{0CE64CB1-079B-4E0B-8B6F-5FF885F87CF2}"/>
                    </a:ext>
                  </a:extLst>
                </p14:cNvPr>
                <p14:cNvContentPartPr/>
                <p14:nvPr/>
              </p14:nvContentPartPr>
              <p14:xfrm>
                <a:off x="6743216" y="3139504"/>
                <a:ext cx="32040" cy="360"/>
              </p14:xfrm>
            </p:contentPart>
          </mc:Choice>
          <mc:Fallback>
            <p:pic>
              <p:nvPicPr>
                <p:cNvPr id="12477" name="筆跡 12476">
                  <a:extLst>
                    <a:ext uri="{FF2B5EF4-FFF2-40B4-BE49-F238E27FC236}">
                      <a16:creationId xmlns:a16="http://schemas.microsoft.com/office/drawing/2014/main" id="{0CE64CB1-079B-4E0B-8B6F-5FF885F87CF2}"/>
                    </a:ext>
                  </a:extLst>
                </p:cNvPr>
                <p:cNvPicPr/>
                <p:nvPr/>
              </p:nvPicPr>
              <p:blipFill>
                <a:blip r:embed="rId70"/>
                <a:stretch>
                  <a:fillRect/>
                </a:stretch>
              </p:blipFill>
              <p:spPr>
                <a:xfrm>
                  <a:off x="6734576" y="3130504"/>
                  <a:ext cx="496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2478" name="筆跡 12477">
                  <a:extLst>
                    <a:ext uri="{FF2B5EF4-FFF2-40B4-BE49-F238E27FC236}">
                      <a16:creationId xmlns:a16="http://schemas.microsoft.com/office/drawing/2014/main" id="{4EA46929-0ECD-42C8-ACCE-821C22C85832}"/>
                    </a:ext>
                  </a:extLst>
                </p14:cNvPr>
                <p14:cNvContentPartPr/>
                <p14:nvPr/>
              </p14:nvContentPartPr>
              <p14:xfrm>
                <a:off x="5930336" y="3510664"/>
                <a:ext cx="128880" cy="142200"/>
              </p14:xfrm>
            </p:contentPart>
          </mc:Choice>
          <mc:Fallback>
            <p:pic>
              <p:nvPicPr>
                <p:cNvPr id="12478" name="筆跡 12477">
                  <a:extLst>
                    <a:ext uri="{FF2B5EF4-FFF2-40B4-BE49-F238E27FC236}">
                      <a16:creationId xmlns:a16="http://schemas.microsoft.com/office/drawing/2014/main" id="{4EA46929-0ECD-42C8-ACCE-821C22C85832}"/>
                    </a:ext>
                  </a:extLst>
                </p:cNvPr>
                <p:cNvPicPr/>
                <p:nvPr/>
              </p:nvPicPr>
              <p:blipFill>
                <a:blip r:embed="rId72"/>
                <a:stretch>
                  <a:fillRect/>
                </a:stretch>
              </p:blipFill>
              <p:spPr>
                <a:xfrm>
                  <a:off x="5921336" y="3502024"/>
                  <a:ext cx="14652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12479" name="筆跡 12478">
                  <a:extLst>
                    <a:ext uri="{FF2B5EF4-FFF2-40B4-BE49-F238E27FC236}">
                      <a16:creationId xmlns:a16="http://schemas.microsoft.com/office/drawing/2014/main" id="{B53B0150-0226-484A-A74F-5416D6E87029}"/>
                    </a:ext>
                  </a:extLst>
                </p14:cNvPr>
                <p14:cNvContentPartPr/>
                <p14:nvPr/>
              </p14:nvContentPartPr>
              <p14:xfrm>
                <a:off x="5967416" y="3424984"/>
                <a:ext cx="13320" cy="360"/>
              </p14:xfrm>
            </p:contentPart>
          </mc:Choice>
          <mc:Fallback>
            <p:pic>
              <p:nvPicPr>
                <p:cNvPr id="12479" name="筆跡 12478">
                  <a:extLst>
                    <a:ext uri="{FF2B5EF4-FFF2-40B4-BE49-F238E27FC236}">
                      <a16:creationId xmlns:a16="http://schemas.microsoft.com/office/drawing/2014/main" id="{B53B0150-0226-484A-A74F-5416D6E87029}"/>
                    </a:ext>
                  </a:extLst>
                </p:cNvPr>
                <p:cNvPicPr/>
                <p:nvPr/>
              </p:nvPicPr>
              <p:blipFill>
                <a:blip r:embed="rId74"/>
                <a:stretch>
                  <a:fillRect/>
                </a:stretch>
              </p:blipFill>
              <p:spPr>
                <a:xfrm>
                  <a:off x="5958776" y="3416344"/>
                  <a:ext cx="309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2480" name="筆跡 12479">
                  <a:extLst>
                    <a:ext uri="{FF2B5EF4-FFF2-40B4-BE49-F238E27FC236}">
                      <a16:creationId xmlns:a16="http://schemas.microsoft.com/office/drawing/2014/main" id="{F3EDC4CF-0318-4C74-9B3F-6086AB1571A4}"/>
                    </a:ext>
                  </a:extLst>
                </p14:cNvPr>
                <p14:cNvContentPartPr/>
                <p14:nvPr/>
              </p14:nvContentPartPr>
              <p14:xfrm>
                <a:off x="6073616" y="3497344"/>
                <a:ext cx="93240" cy="360"/>
              </p14:xfrm>
            </p:contentPart>
          </mc:Choice>
          <mc:Fallback>
            <p:pic>
              <p:nvPicPr>
                <p:cNvPr id="12480" name="筆跡 12479">
                  <a:extLst>
                    <a:ext uri="{FF2B5EF4-FFF2-40B4-BE49-F238E27FC236}">
                      <a16:creationId xmlns:a16="http://schemas.microsoft.com/office/drawing/2014/main" id="{F3EDC4CF-0318-4C74-9B3F-6086AB1571A4}"/>
                    </a:ext>
                  </a:extLst>
                </p:cNvPr>
                <p:cNvPicPr/>
                <p:nvPr/>
              </p:nvPicPr>
              <p:blipFill>
                <a:blip r:embed="rId76"/>
                <a:stretch>
                  <a:fillRect/>
                </a:stretch>
              </p:blipFill>
              <p:spPr>
                <a:xfrm>
                  <a:off x="6064616" y="3488704"/>
                  <a:ext cx="110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2481" name="筆跡 12480">
                  <a:extLst>
                    <a:ext uri="{FF2B5EF4-FFF2-40B4-BE49-F238E27FC236}">
                      <a16:creationId xmlns:a16="http://schemas.microsoft.com/office/drawing/2014/main" id="{F31722FE-3E03-4550-8EFE-BEF7E4225D9A}"/>
                    </a:ext>
                  </a:extLst>
                </p14:cNvPr>
                <p14:cNvContentPartPr/>
                <p14:nvPr/>
              </p14:nvContentPartPr>
              <p14:xfrm>
                <a:off x="6073616" y="3497344"/>
                <a:ext cx="360" cy="360"/>
              </p14:xfrm>
            </p:contentPart>
          </mc:Choice>
          <mc:Fallback>
            <p:pic>
              <p:nvPicPr>
                <p:cNvPr id="12481" name="筆跡 12480">
                  <a:extLst>
                    <a:ext uri="{FF2B5EF4-FFF2-40B4-BE49-F238E27FC236}">
                      <a16:creationId xmlns:a16="http://schemas.microsoft.com/office/drawing/2014/main" id="{F31722FE-3E03-4550-8EFE-BEF7E4225D9A}"/>
                    </a:ext>
                  </a:extLst>
                </p:cNvPr>
                <p:cNvPicPr/>
                <p:nvPr/>
              </p:nvPicPr>
              <p:blipFill>
                <a:blip r:embed="rId5"/>
                <a:stretch>
                  <a:fillRect/>
                </a:stretch>
              </p:blipFill>
              <p:spPr>
                <a:xfrm>
                  <a:off x="6064616" y="348870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2482" name="筆跡 12481">
                  <a:extLst>
                    <a:ext uri="{FF2B5EF4-FFF2-40B4-BE49-F238E27FC236}">
                      <a16:creationId xmlns:a16="http://schemas.microsoft.com/office/drawing/2014/main" id="{D0C3FEE2-C75D-412C-BE43-9D8C2EF580CA}"/>
                    </a:ext>
                  </a:extLst>
                </p14:cNvPr>
                <p14:cNvContentPartPr/>
                <p14:nvPr/>
              </p14:nvContentPartPr>
              <p14:xfrm>
                <a:off x="6073616" y="3497344"/>
                <a:ext cx="80280" cy="76680"/>
              </p14:xfrm>
            </p:contentPart>
          </mc:Choice>
          <mc:Fallback>
            <p:pic>
              <p:nvPicPr>
                <p:cNvPr id="12482" name="筆跡 12481">
                  <a:extLst>
                    <a:ext uri="{FF2B5EF4-FFF2-40B4-BE49-F238E27FC236}">
                      <a16:creationId xmlns:a16="http://schemas.microsoft.com/office/drawing/2014/main" id="{D0C3FEE2-C75D-412C-BE43-9D8C2EF580CA}"/>
                    </a:ext>
                  </a:extLst>
                </p:cNvPr>
                <p:cNvPicPr/>
                <p:nvPr/>
              </p:nvPicPr>
              <p:blipFill>
                <a:blip r:embed="rId79"/>
                <a:stretch>
                  <a:fillRect/>
                </a:stretch>
              </p:blipFill>
              <p:spPr>
                <a:xfrm>
                  <a:off x="6064616" y="3488704"/>
                  <a:ext cx="9792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2483" name="筆跡 12482">
                  <a:extLst>
                    <a:ext uri="{FF2B5EF4-FFF2-40B4-BE49-F238E27FC236}">
                      <a16:creationId xmlns:a16="http://schemas.microsoft.com/office/drawing/2014/main" id="{A3390F46-551D-4A38-99E9-BF9B0C606911}"/>
                    </a:ext>
                  </a:extLst>
                </p14:cNvPr>
                <p14:cNvContentPartPr/>
                <p14:nvPr/>
              </p14:nvContentPartPr>
              <p14:xfrm>
                <a:off x="6289256" y="3484024"/>
                <a:ext cx="2160" cy="146880"/>
              </p14:xfrm>
            </p:contentPart>
          </mc:Choice>
          <mc:Fallback>
            <p:pic>
              <p:nvPicPr>
                <p:cNvPr id="12483" name="筆跡 12482">
                  <a:extLst>
                    <a:ext uri="{FF2B5EF4-FFF2-40B4-BE49-F238E27FC236}">
                      <a16:creationId xmlns:a16="http://schemas.microsoft.com/office/drawing/2014/main" id="{A3390F46-551D-4A38-99E9-BF9B0C606911}"/>
                    </a:ext>
                  </a:extLst>
                </p:cNvPr>
                <p:cNvPicPr/>
                <p:nvPr/>
              </p:nvPicPr>
              <p:blipFill>
                <a:blip r:embed="rId81"/>
                <a:stretch>
                  <a:fillRect/>
                </a:stretch>
              </p:blipFill>
              <p:spPr>
                <a:xfrm>
                  <a:off x="6280616" y="3475384"/>
                  <a:ext cx="198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2484" name="筆跡 12483">
                  <a:extLst>
                    <a:ext uri="{FF2B5EF4-FFF2-40B4-BE49-F238E27FC236}">
                      <a16:creationId xmlns:a16="http://schemas.microsoft.com/office/drawing/2014/main" id="{C3FAD3F4-AF75-4470-9470-8F7F81E2DCCE}"/>
                    </a:ext>
                  </a:extLst>
                </p14:cNvPr>
                <p14:cNvContentPartPr/>
                <p14:nvPr/>
              </p14:nvContentPartPr>
              <p14:xfrm>
                <a:off x="6012056" y="2661784"/>
                <a:ext cx="186480" cy="203760"/>
              </p14:xfrm>
            </p:contentPart>
          </mc:Choice>
          <mc:Fallback>
            <p:pic>
              <p:nvPicPr>
                <p:cNvPr id="12484" name="筆跡 12483">
                  <a:extLst>
                    <a:ext uri="{FF2B5EF4-FFF2-40B4-BE49-F238E27FC236}">
                      <a16:creationId xmlns:a16="http://schemas.microsoft.com/office/drawing/2014/main" id="{C3FAD3F4-AF75-4470-9470-8F7F81E2DCCE}"/>
                    </a:ext>
                  </a:extLst>
                </p:cNvPr>
                <p:cNvPicPr/>
                <p:nvPr/>
              </p:nvPicPr>
              <p:blipFill>
                <a:blip r:embed="rId83"/>
                <a:stretch>
                  <a:fillRect/>
                </a:stretch>
              </p:blipFill>
              <p:spPr>
                <a:xfrm>
                  <a:off x="6003416" y="2652784"/>
                  <a:ext cx="204120" cy="221400"/>
                </a:xfrm>
                <a:prstGeom prst="rect">
                  <a:avLst/>
                </a:prstGeom>
              </p:spPr>
            </p:pic>
          </mc:Fallback>
        </mc:AlternateContent>
      </p:grpSp>
      <p:grpSp>
        <p:nvGrpSpPr>
          <p:cNvPr id="12491" name="群組 12490">
            <a:extLst>
              <a:ext uri="{FF2B5EF4-FFF2-40B4-BE49-F238E27FC236}">
                <a16:creationId xmlns:a16="http://schemas.microsoft.com/office/drawing/2014/main" id="{90C4A5F4-34D7-4969-8BB7-BD053C4E025B}"/>
              </a:ext>
            </a:extLst>
          </p:cNvPr>
          <p:cNvGrpSpPr/>
          <p:nvPr/>
        </p:nvGrpSpPr>
        <p:grpSpPr>
          <a:xfrm>
            <a:off x="3810296" y="4194664"/>
            <a:ext cx="527760" cy="347760"/>
            <a:chOff x="3810296" y="4194664"/>
            <a:chExt cx="527760" cy="347760"/>
          </a:xfrm>
        </p:grpSpPr>
        <mc:AlternateContent xmlns:mc="http://schemas.openxmlformats.org/markup-compatibility/2006">
          <mc:Choice xmlns:p14="http://schemas.microsoft.com/office/powerpoint/2010/main" Requires="p14">
            <p:contentPart p14:bwMode="auto" r:id="rId84">
              <p14:nvContentPartPr>
                <p14:cNvPr id="12486" name="筆跡 12485">
                  <a:extLst>
                    <a:ext uri="{FF2B5EF4-FFF2-40B4-BE49-F238E27FC236}">
                      <a16:creationId xmlns:a16="http://schemas.microsoft.com/office/drawing/2014/main" id="{EF5657A9-ECD5-49C1-BCCC-E34B4DB7DBE8}"/>
                    </a:ext>
                  </a:extLst>
                </p14:cNvPr>
                <p14:cNvContentPartPr/>
                <p14:nvPr/>
              </p14:nvContentPartPr>
              <p14:xfrm>
                <a:off x="3967256" y="4257664"/>
                <a:ext cx="155160" cy="156600"/>
              </p14:xfrm>
            </p:contentPart>
          </mc:Choice>
          <mc:Fallback>
            <p:pic>
              <p:nvPicPr>
                <p:cNvPr id="12486" name="筆跡 12485">
                  <a:extLst>
                    <a:ext uri="{FF2B5EF4-FFF2-40B4-BE49-F238E27FC236}">
                      <a16:creationId xmlns:a16="http://schemas.microsoft.com/office/drawing/2014/main" id="{EF5657A9-ECD5-49C1-BCCC-E34B4DB7DBE8}"/>
                    </a:ext>
                  </a:extLst>
                </p:cNvPr>
                <p:cNvPicPr/>
                <p:nvPr/>
              </p:nvPicPr>
              <p:blipFill>
                <a:blip r:embed="rId85"/>
                <a:stretch>
                  <a:fillRect/>
                </a:stretch>
              </p:blipFill>
              <p:spPr>
                <a:xfrm>
                  <a:off x="3958256" y="4248664"/>
                  <a:ext cx="1728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2487" name="筆跡 12486">
                  <a:extLst>
                    <a:ext uri="{FF2B5EF4-FFF2-40B4-BE49-F238E27FC236}">
                      <a16:creationId xmlns:a16="http://schemas.microsoft.com/office/drawing/2014/main" id="{A600B613-878B-4026-97B6-6410E44C3567}"/>
                    </a:ext>
                  </a:extLst>
                </p14:cNvPr>
                <p14:cNvContentPartPr/>
                <p14:nvPr/>
              </p14:nvContentPartPr>
              <p14:xfrm>
                <a:off x="3810296" y="4194664"/>
                <a:ext cx="527760" cy="347760"/>
              </p14:xfrm>
            </p:contentPart>
          </mc:Choice>
          <mc:Fallback>
            <p:pic>
              <p:nvPicPr>
                <p:cNvPr id="12487" name="筆跡 12486">
                  <a:extLst>
                    <a:ext uri="{FF2B5EF4-FFF2-40B4-BE49-F238E27FC236}">
                      <a16:creationId xmlns:a16="http://schemas.microsoft.com/office/drawing/2014/main" id="{A600B613-878B-4026-97B6-6410E44C3567}"/>
                    </a:ext>
                  </a:extLst>
                </p:cNvPr>
                <p:cNvPicPr/>
                <p:nvPr/>
              </p:nvPicPr>
              <p:blipFill>
                <a:blip r:embed="rId87"/>
                <a:stretch>
                  <a:fillRect/>
                </a:stretch>
              </p:blipFill>
              <p:spPr>
                <a:xfrm>
                  <a:off x="3801296" y="4185664"/>
                  <a:ext cx="545400" cy="365400"/>
                </a:xfrm>
                <a:prstGeom prst="rect">
                  <a:avLst/>
                </a:prstGeom>
              </p:spPr>
            </p:pic>
          </mc:Fallback>
        </mc:AlternateContent>
      </p:grpSp>
      <p:grpSp>
        <p:nvGrpSpPr>
          <p:cNvPr id="12513" name="群組 12512">
            <a:extLst>
              <a:ext uri="{FF2B5EF4-FFF2-40B4-BE49-F238E27FC236}">
                <a16:creationId xmlns:a16="http://schemas.microsoft.com/office/drawing/2014/main" id="{8642E7CD-6E82-4A22-B1DE-70134EFD944E}"/>
              </a:ext>
            </a:extLst>
          </p:cNvPr>
          <p:cNvGrpSpPr/>
          <p:nvPr/>
        </p:nvGrpSpPr>
        <p:grpSpPr>
          <a:xfrm>
            <a:off x="4540376" y="4150744"/>
            <a:ext cx="619920" cy="338760"/>
            <a:chOff x="4540376" y="4150744"/>
            <a:chExt cx="619920" cy="338760"/>
          </a:xfrm>
        </p:grpSpPr>
        <mc:AlternateContent xmlns:mc="http://schemas.openxmlformats.org/markup-compatibility/2006">
          <mc:Choice xmlns:p14="http://schemas.microsoft.com/office/powerpoint/2010/main" Requires="p14">
            <p:contentPart p14:bwMode="auto" r:id="rId88">
              <p14:nvContentPartPr>
                <p14:cNvPr id="12488" name="筆跡 12487">
                  <a:extLst>
                    <a:ext uri="{FF2B5EF4-FFF2-40B4-BE49-F238E27FC236}">
                      <a16:creationId xmlns:a16="http://schemas.microsoft.com/office/drawing/2014/main" id="{95694B98-D5FF-4B16-8155-771AF0DABB83}"/>
                    </a:ext>
                  </a:extLst>
                </p14:cNvPr>
                <p14:cNvContentPartPr/>
                <p14:nvPr/>
              </p14:nvContentPartPr>
              <p14:xfrm>
                <a:off x="4540376" y="4221304"/>
                <a:ext cx="207000" cy="268200"/>
              </p14:xfrm>
            </p:contentPart>
          </mc:Choice>
          <mc:Fallback>
            <p:pic>
              <p:nvPicPr>
                <p:cNvPr id="12488" name="筆跡 12487">
                  <a:extLst>
                    <a:ext uri="{FF2B5EF4-FFF2-40B4-BE49-F238E27FC236}">
                      <a16:creationId xmlns:a16="http://schemas.microsoft.com/office/drawing/2014/main" id="{95694B98-D5FF-4B16-8155-771AF0DABB83}"/>
                    </a:ext>
                  </a:extLst>
                </p:cNvPr>
                <p:cNvPicPr/>
                <p:nvPr/>
              </p:nvPicPr>
              <p:blipFill>
                <a:blip r:embed="rId89"/>
                <a:stretch>
                  <a:fillRect/>
                </a:stretch>
              </p:blipFill>
              <p:spPr>
                <a:xfrm>
                  <a:off x="4531736" y="4212664"/>
                  <a:ext cx="22464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2489" name="筆跡 12488">
                  <a:extLst>
                    <a:ext uri="{FF2B5EF4-FFF2-40B4-BE49-F238E27FC236}">
                      <a16:creationId xmlns:a16="http://schemas.microsoft.com/office/drawing/2014/main" id="{F87AD4B1-B3AC-495F-956D-176AB0358CC5}"/>
                    </a:ext>
                  </a:extLst>
                </p14:cNvPr>
                <p14:cNvContentPartPr/>
                <p14:nvPr/>
              </p14:nvContentPartPr>
              <p14:xfrm>
                <a:off x="4745216" y="4150744"/>
                <a:ext cx="126720" cy="87840"/>
              </p14:xfrm>
            </p:contentPart>
          </mc:Choice>
          <mc:Fallback>
            <p:pic>
              <p:nvPicPr>
                <p:cNvPr id="12489" name="筆跡 12488">
                  <a:extLst>
                    <a:ext uri="{FF2B5EF4-FFF2-40B4-BE49-F238E27FC236}">
                      <a16:creationId xmlns:a16="http://schemas.microsoft.com/office/drawing/2014/main" id="{F87AD4B1-B3AC-495F-956D-176AB0358CC5}"/>
                    </a:ext>
                  </a:extLst>
                </p:cNvPr>
                <p:cNvPicPr/>
                <p:nvPr/>
              </p:nvPicPr>
              <p:blipFill>
                <a:blip r:embed="rId91"/>
                <a:stretch>
                  <a:fillRect/>
                </a:stretch>
              </p:blipFill>
              <p:spPr>
                <a:xfrm>
                  <a:off x="4736216" y="4142104"/>
                  <a:ext cx="14436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2492" name="筆跡 12491">
                  <a:extLst>
                    <a:ext uri="{FF2B5EF4-FFF2-40B4-BE49-F238E27FC236}">
                      <a16:creationId xmlns:a16="http://schemas.microsoft.com/office/drawing/2014/main" id="{CA161034-85B7-48EA-AB0B-7716FB2B7D42}"/>
                    </a:ext>
                  </a:extLst>
                </p14:cNvPr>
                <p14:cNvContentPartPr/>
                <p14:nvPr/>
              </p14:nvContentPartPr>
              <p14:xfrm>
                <a:off x="5013056" y="4322464"/>
                <a:ext cx="147240" cy="15480"/>
              </p14:xfrm>
            </p:contentPart>
          </mc:Choice>
          <mc:Fallback>
            <p:pic>
              <p:nvPicPr>
                <p:cNvPr id="12492" name="筆跡 12491">
                  <a:extLst>
                    <a:ext uri="{FF2B5EF4-FFF2-40B4-BE49-F238E27FC236}">
                      <a16:creationId xmlns:a16="http://schemas.microsoft.com/office/drawing/2014/main" id="{CA161034-85B7-48EA-AB0B-7716FB2B7D42}"/>
                    </a:ext>
                  </a:extLst>
                </p:cNvPr>
                <p:cNvPicPr/>
                <p:nvPr/>
              </p:nvPicPr>
              <p:blipFill>
                <a:blip r:embed="rId93"/>
                <a:stretch>
                  <a:fillRect/>
                </a:stretch>
              </p:blipFill>
              <p:spPr>
                <a:xfrm>
                  <a:off x="5004056" y="4313464"/>
                  <a:ext cx="1648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2493" name="筆跡 12492">
                  <a:extLst>
                    <a:ext uri="{FF2B5EF4-FFF2-40B4-BE49-F238E27FC236}">
                      <a16:creationId xmlns:a16="http://schemas.microsoft.com/office/drawing/2014/main" id="{55AAE720-DD48-4CEB-8D7D-C2F60810B0AC}"/>
                    </a:ext>
                  </a:extLst>
                </p14:cNvPr>
                <p14:cNvContentPartPr/>
                <p14:nvPr/>
              </p14:nvContentPartPr>
              <p14:xfrm>
                <a:off x="5035376" y="4411744"/>
                <a:ext cx="106560" cy="360"/>
              </p14:xfrm>
            </p:contentPart>
          </mc:Choice>
          <mc:Fallback>
            <p:pic>
              <p:nvPicPr>
                <p:cNvPr id="12493" name="筆跡 12492">
                  <a:extLst>
                    <a:ext uri="{FF2B5EF4-FFF2-40B4-BE49-F238E27FC236}">
                      <a16:creationId xmlns:a16="http://schemas.microsoft.com/office/drawing/2014/main" id="{55AAE720-DD48-4CEB-8D7D-C2F60810B0AC}"/>
                    </a:ext>
                  </a:extLst>
                </p:cNvPr>
                <p:cNvPicPr/>
                <p:nvPr/>
              </p:nvPicPr>
              <p:blipFill>
                <a:blip r:embed="rId95"/>
                <a:stretch>
                  <a:fillRect/>
                </a:stretch>
              </p:blipFill>
              <p:spPr>
                <a:xfrm>
                  <a:off x="5026376" y="4403104"/>
                  <a:ext cx="1242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2494" name="筆跡 12493">
                  <a:extLst>
                    <a:ext uri="{FF2B5EF4-FFF2-40B4-BE49-F238E27FC236}">
                      <a16:creationId xmlns:a16="http://schemas.microsoft.com/office/drawing/2014/main" id="{AE831AD6-569E-422B-A0AE-7811E5DD5C3B}"/>
                    </a:ext>
                  </a:extLst>
                </p14:cNvPr>
                <p14:cNvContentPartPr/>
                <p14:nvPr/>
              </p14:nvContentPartPr>
              <p14:xfrm>
                <a:off x="5035376" y="4411744"/>
                <a:ext cx="360" cy="360"/>
              </p14:xfrm>
            </p:contentPart>
          </mc:Choice>
          <mc:Fallback>
            <p:pic>
              <p:nvPicPr>
                <p:cNvPr id="12494" name="筆跡 12493">
                  <a:extLst>
                    <a:ext uri="{FF2B5EF4-FFF2-40B4-BE49-F238E27FC236}">
                      <a16:creationId xmlns:a16="http://schemas.microsoft.com/office/drawing/2014/main" id="{AE831AD6-569E-422B-A0AE-7811E5DD5C3B}"/>
                    </a:ext>
                  </a:extLst>
                </p:cNvPr>
                <p:cNvPicPr/>
                <p:nvPr/>
              </p:nvPicPr>
              <p:blipFill>
                <a:blip r:embed="rId5"/>
                <a:stretch>
                  <a:fillRect/>
                </a:stretch>
              </p:blipFill>
              <p:spPr>
                <a:xfrm>
                  <a:off x="5026376" y="440310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12495" name="筆跡 12494">
                  <a:extLst>
                    <a:ext uri="{FF2B5EF4-FFF2-40B4-BE49-F238E27FC236}">
                      <a16:creationId xmlns:a16="http://schemas.microsoft.com/office/drawing/2014/main" id="{5FC67D8C-D6BC-46A0-B854-A0F859719277}"/>
                    </a:ext>
                  </a:extLst>
                </p14:cNvPr>
                <p14:cNvContentPartPr/>
                <p14:nvPr/>
              </p14:nvContentPartPr>
              <p14:xfrm>
                <a:off x="5018456" y="4411744"/>
                <a:ext cx="113760" cy="76680"/>
              </p14:xfrm>
            </p:contentPart>
          </mc:Choice>
          <mc:Fallback>
            <p:pic>
              <p:nvPicPr>
                <p:cNvPr id="12495" name="筆跡 12494">
                  <a:extLst>
                    <a:ext uri="{FF2B5EF4-FFF2-40B4-BE49-F238E27FC236}">
                      <a16:creationId xmlns:a16="http://schemas.microsoft.com/office/drawing/2014/main" id="{5FC67D8C-D6BC-46A0-B854-A0F859719277}"/>
                    </a:ext>
                  </a:extLst>
                </p:cNvPr>
                <p:cNvPicPr/>
                <p:nvPr/>
              </p:nvPicPr>
              <p:blipFill>
                <a:blip r:embed="rId98"/>
                <a:stretch>
                  <a:fillRect/>
                </a:stretch>
              </p:blipFill>
              <p:spPr>
                <a:xfrm>
                  <a:off x="5009816" y="4403104"/>
                  <a:ext cx="131400" cy="94320"/>
                </a:xfrm>
                <a:prstGeom prst="rect">
                  <a:avLst/>
                </a:prstGeom>
              </p:spPr>
            </p:pic>
          </mc:Fallback>
        </mc:AlternateContent>
      </p:grpSp>
      <p:grpSp>
        <p:nvGrpSpPr>
          <p:cNvPr id="12512" name="群組 12511">
            <a:extLst>
              <a:ext uri="{FF2B5EF4-FFF2-40B4-BE49-F238E27FC236}">
                <a16:creationId xmlns:a16="http://schemas.microsoft.com/office/drawing/2014/main" id="{81F53B0A-102A-4C58-B161-B61F9A79AA88}"/>
              </a:ext>
            </a:extLst>
          </p:cNvPr>
          <p:cNvGrpSpPr/>
          <p:nvPr/>
        </p:nvGrpSpPr>
        <p:grpSpPr>
          <a:xfrm>
            <a:off x="5502296" y="4537384"/>
            <a:ext cx="463680" cy="189360"/>
            <a:chOff x="5502296" y="4537384"/>
            <a:chExt cx="463680" cy="189360"/>
          </a:xfrm>
        </p:grpSpPr>
        <mc:AlternateContent xmlns:mc="http://schemas.openxmlformats.org/markup-compatibility/2006">
          <mc:Choice xmlns:p14="http://schemas.microsoft.com/office/powerpoint/2010/main" Requires="p14">
            <p:contentPart p14:bwMode="auto" r:id="rId99">
              <p14:nvContentPartPr>
                <p14:cNvPr id="12497" name="筆跡 12496">
                  <a:extLst>
                    <a:ext uri="{FF2B5EF4-FFF2-40B4-BE49-F238E27FC236}">
                      <a16:creationId xmlns:a16="http://schemas.microsoft.com/office/drawing/2014/main" id="{89838E51-1D93-4BBB-975E-99E7CB62ED36}"/>
                    </a:ext>
                  </a:extLst>
                </p14:cNvPr>
                <p14:cNvContentPartPr/>
                <p14:nvPr/>
              </p14:nvContentPartPr>
              <p14:xfrm>
                <a:off x="5502296" y="4537384"/>
                <a:ext cx="145440" cy="189360"/>
              </p14:xfrm>
            </p:contentPart>
          </mc:Choice>
          <mc:Fallback>
            <p:pic>
              <p:nvPicPr>
                <p:cNvPr id="12497" name="筆跡 12496">
                  <a:extLst>
                    <a:ext uri="{FF2B5EF4-FFF2-40B4-BE49-F238E27FC236}">
                      <a16:creationId xmlns:a16="http://schemas.microsoft.com/office/drawing/2014/main" id="{89838E51-1D93-4BBB-975E-99E7CB62ED36}"/>
                    </a:ext>
                  </a:extLst>
                </p:cNvPr>
                <p:cNvPicPr/>
                <p:nvPr/>
              </p:nvPicPr>
              <p:blipFill>
                <a:blip r:embed="rId100"/>
                <a:stretch>
                  <a:fillRect/>
                </a:stretch>
              </p:blipFill>
              <p:spPr>
                <a:xfrm>
                  <a:off x="5493656" y="4528384"/>
                  <a:ext cx="16308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2498" name="筆跡 12497">
                  <a:extLst>
                    <a:ext uri="{FF2B5EF4-FFF2-40B4-BE49-F238E27FC236}">
                      <a16:creationId xmlns:a16="http://schemas.microsoft.com/office/drawing/2014/main" id="{D64FB833-0663-453D-BC2F-41F7ED7D6B1B}"/>
                    </a:ext>
                  </a:extLst>
                </p14:cNvPr>
                <p14:cNvContentPartPr/>
                <p14:nvPr/>
              </p14:nvContentPartPr>
              <p14:xfrm>
                <a:off x="5729456" y="4629184"/>
                <a:ext cx="104400" cy="4320"/>
              </p14:xfrm>
            </p:contentPart>
          </mc:Choice>
          <mc:Fallback>
            <p:pic>
              <p:nvPicPr>
                <p:cNvPr id="12498" name="筆跡 12497">
                  <a:extLst>
                    <a:ext uri="{FF2B5EF4-FFF2-40B4-BE49-F238E27FC236}">
                      <a16:creationId xmlns:a16="http://schemas.microsoft.com/office/drawing/2014/main" id="{D64FB833-0663-453D-BC2F-41F7ED7D6B1B}"/>
                    </a:ext>
                  </a:extLst>
                </p:cNvPr>
                <p:cNvPicPr/>
                <p:nvPr/>
              </p:nvPicPr>
              <p:blipFill>
                <a:blip r:embed="rId102"/>
                <a:stretch>
                  <a:fillRect/>
                </a:stretch>
              </p:blipFill>
              <p:spPr>
                <a:xfrm>
                  <a:off x="5720456" y="4620184"/>
                  <a:ext cx="12204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12499" name="筆跡 12498">
                  <a:extLst>
                    <a:ext uri="{FF2B5EF4-FFF2-40B4-BE49-F238E27FC236}">
                      <a16:creationId xmlns:a16="http://schemas.microsoft.com/office/drawing/2014/main" id="{D4169BFD-633C-4466-8ED4-861A1640E920}"/>
                    </a:ext>
                  </a:extLst>
                </p14:cNvPr>
                <p14:cNvContentPartPr/>
                <p14:nvPr/>
              </p14:nvContentPartPr>
              <p14:xfrm>
                <a:off x="5962016" y="4551064"/>
                <a:ext cx="3960" cy="149040"/>
              </p14:xfrm>
            </p:contentPart>
          </mc:Choice>
          <mc:Fallback>
            <p:pic>
              <p:nvPicPr>
                <p:cNvPr id="12499" name="筆跡 12498">
                  <a:extLst>
                    <a:ext uri="{FF2B5EF4-FFF2-40B4-BE49-F238E27FC236}">
                      <a16:creationId xmlns:a16="http://schemas.microsoft.com/office/drawing/2014/main" id="{D4169BFD-633C-4466-8ED4-861A1640E920}"/>
                    </a:ext>
                  </a:extLst>
                </p:cNvPr>
                <p:cNvPicPr/>
                <p:nvPr/>
              </p:nvPicPr>
              <p:blipFill>
                <a:blip r:embed="rId81"/>
                <a:stretch>
                  <a:fillRect/>
                </a:stretch>
              </p:blipFill>
              <p:spPr>
                <a:xfrm>
                  <a:off x="5953016" y="4542064"/>
                  <a:ext cx="21600" cy="166680"/>
                </a:xfrm>
                <a:prstGeom prst="rect">
                  <a:avLst/>
                </a:prstGeom>
              </p:spPr>
            </p:pic>
          </mc:Fallback>
        </mc:AlternateContent>
      </p:grpSp>
      <p:grpSp>
        <p:nvGrpSpPr>
          <p:cNvPr id="12511" name="群組 12510">
            <a:extLst>
              <a:ext uri="{FF2B5EF4-FFF2-40B4-BE49-F238E27FC236}">
                <a16:creationId xmlns:a16="http://schemas.microsoft.com/office/drawing/2014/main" id="{3A839C10-EAEB-4E85-B9CC-2948B515AC5A}"/>
              </a:ext>
            </a:extLst>
          </p:cNvPr>
          <p:cNvGrpSpPr/>
          <p:nvPr/>
        </p:nvGrpSpPr>
        <p:grpSpPr>
          <a:xfrm>
            <a:off x="5375936" y="4141384"/>
            <a:ext cx="603000" cy="267480"/>
            <a:chOff x="5375936" y="4141384"/>
            <a:chExt cx="603000" cy="267480"/>
          </a:xfrm>
        </p:grpSpPr>
        <mc:AlternateContent xmlns:mc="http://schemas.openxmlformats.org/markup-compatibility/2006">
          <mc:Choice xmlns:p14="http://schemas.microsoft.com/office/powerpoint/2010/main" Requires="p14">
            <p:contentPart p14:bwMode="auto" r:id="rId104">
              <p14:nvContentPartPr>
                <p14:cNvPr id="12496" name="筆跡 12495">
                  <a:extLst>
                    <a:ext uri="{FF2B5EF4-FFF2-40B4-BE49-F238E27FC236}">
                      <a16:creationId xmlns:a16="http://schemas.microsoft.com/office/drawing/2014/main" id="{8984DC9F-09DE-450C-B978-5B7410DAED35}"/>
                    </a:ext>
                  </a:extLst>
                </p14:cNvPr>
                <p14:cNvContentPartPr/>
                <p14:nvPr/>
              </p14:nvContentPartPr>
              <p14:xfrm>
                <a:off x="5375936" y="4377544"/>
                <a:ext cx="603000" cy="31320"/>
              </p14:xfrm>
            </p:contentPart>
          </mc:Choice>
          <mc:Fallback>
            <p:pic>
              <p:nvPicPr>
                <p:cNvPr id="12496" name="筆跡 12495">
                  <a:extLst>
                    <a:ext uri="{FF2B5EF4-FFF2-40B4-BE49-F238E27FC236}">
                      <a16:creationId xmlns:a16="http://schemas.microsoft.com/office/drawing/2014/main" id="{8984DC9F-09DE-450C-B978-5B7410DAED35}"/>
                    </a:ext>
                  </a:extLst>
                </p:cNvPr>
                <p:cNvPicPr/>
                <p:nvPr/>
              </p:nvPicPr>
              <p:blipFill>
                <a:blip r:embed="rId105"/>
                <a:stretch>
                  <a:fillRect/>
                </a:stretch>
              </p:blipFill>
              <p:spPr>
                <a:xfrm>
                  <a:off x="5366936" y="4368904"/>
                  <a:ext cx="62064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2500" name="筆跡 12499">
                  <a:extLst>
                    <a:ext uri="{FF2B5EF4-FFF2-40B4-BE49-F238E27FC236}">
                      <a16:creationId xmlns:a16="http://schemas.microsoft.com/office/drawing/2014/main" id="{56D97B21-5C23-4223-9243-8F0FB60EF4AF}"/>
                    </a:ext>
                  </a:extLst>
                </p14:cNvPr>
                <p14:cNvContentPartPr/>
                <p14:nvPr/>
              </p14:nvContentPartPr>
              <p14:xfrm>
                <a:off x="5740616" y="4141384"/>
                <a:ext cx="9720" cy="192600"/>
              </p14:xfrm>
            </p:contentPart>
          </mc:Choice>
          <mc:Fallback>
            <p:pic>
              <p:nvPicPr>
                <p:cNvPr id="12500" name="筆跡 12499">
                  <a:extLst>
                    <a:ext uri="{FF2B5EF4-FFF2-40B4-BE49-F238E27FC236}">
                      <a16:creationId xmlns:a16="http://schemas.microsoft.com/office/drawing/2014/main" id="{56D97B21-5C23-4223-9243-8F0FB60EF4AF}"/>
                    </a:ext>
                  </a:extLst>
                </p:cNvPr>
                <p:cNvPicPr/>
                <p:nvPr/>
              </p:nvPicPr>
              <p:blipFill>
                <a:blip r:embed="rId107"/>
                <a:stretch>
                  <a:fillRect/>
                </a:stretch>
              </p:blipFill>
              <p:spPr>
                <a:xfrm>
                  <a:off x="5731616" y="4132384"/>
                  <a:ext cx="27360" cy="210240"/>
                </a:xfrm>
                <a:prstGeom prst="rect">
                  <a:avLst/>
                </a:prstGeom>
              </p:spPr>
            </p:pic>
          </mc:Fallback>
        </mc:AlternateContent>
      </p:grpSp>
      <p:grpSp>
        <p:nvGrpSpPr>
          <p:cNvPr id="12510" name="群組 12509">
            <a:extLst>
              <a:ext uri="{FF2B5EF4-FFF2-40B4-BE49-F238E27FC236}">
                <a16:creationId xmlns:a16="http://schemas.microsoft.com/office/drawing/2014/main" id="{2EDDB262-22E7-4D67-B984-F7C33B6CC1CB}"/>
              </a:ext>
            </a:extLst>
          </p:cNvPr>
          <p:cNvGrpSpPr/>
          <p:nvPr/>
        </p:nvGrpSpPr>
        <p:grpSpPr>
          <a:xfrm>
            <a:off x="6194576" y="3881824"/>
            <a:ext cx="387360" cy="906120"/>
            <a:chOff x="6194576" y="3881824"/>
            <a:chExt cx="387360" cy="906120"/>
          </a:xfrm>
        </p:grpSpPr>
        <mc:AlternateContent xmlns:mc="http://schemas.openxmlformats.org/markup-compatibility/2006">
          <mc:Choice xmlns:p14="http://schemas.microsoft.com/office/powerpoint/2010/main" Requires="p14">
            <p:contentPart p14:bwMode="auto" r:id="rId108">
              <p14:nvContentPartPr>
                <p14:cNvPr id="12501" name="筆跡 12500">
                  <a:extLst>
                    <a:ext uri="{FF2B5EF4-FFF2-40B4-BE49-F238E27FC236}">
                      <a16:creationId xmlns:a16="http://schemas.microsoft.com/office/drawing/2014/main" id="{E3E0AF62-0F99-4F4F-856C-8A199EBDE2E5}"/>
                    </a:ext>
                  </a:extLst>
                </p14:cNvPr>
                <p14:cNvContentPartPr/>
                <p14:nvPr/>
              </p14:nvContentPartPr>
              <p14:xfrm>
                <a:off x="6194576" y="4048144"/>
                <a:ext cx="365040" cy="34920"/>
              </p14:xfrm>
            </p:contentPart>
          </mc:Choice>
          <mc:Fallback>
            <p:pic>
              <p:nvPicPr>
                <p:cNvPr id="12501" name="筆跡 12500">
                  <a:extLst>
                    <a:ext uri="{FF2B5EF4-FFF2-40B4-BE49-F238E27FC236}">
                      <a16:creationId xmlns:a16="http://schemas.microsoft.com/office/drawing/2014/main" id="{E3E0AF62-0F99-4F4F-856C-8A199EBDE2E5}"/>
                    </a:ext>
                  </a:extLst>
                </p:cNvPr>
                <p:cNvPicPr/>
                <p:nvPr/>
              </p:nvPicPr>
              <p:blipFill>
                <a:blip r:embed="rId109"/>
                <a:stretch>
                  <a:fillRect/>
                </a:stretch>
              </p:blipFill>
              <p:spPr>
                <a:xfrm>
                  <a:off x="6185576" y="4039144"/>
                  <a:ext cx="3826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2502" name="筆跡 12501">
                  <a:extLst>
                    <a:ext uri="{FF2B5EF4-FFF2-40B4-BE49-F238E27FC236}">
                      <a16:creationId xmlns:a16="http://schemas.microsoft.com/office/drawing/2014/main" id="{1D227280-48B5-4B9A-BA57-0CEDAD9ED03D}"/>
                    </a:ext>
                  </a:extLst>
                </p14:cNvPr>
                <p14:cNvContentPartPr/>
                <p14:nvPr/>
              </p14:nvContentPartPr>
              <p14:xfrm>
                <a:off x="6224456" y="4103224"/>
                <a:ext cx="311040" cy="408240"/>
              </p14:xfrm>
            </p:contentPart>
          </mc:Choice>
          <mc:Fallback>
            <p:pic>
              <p:nvPicPr>
                <p:cNvPr id="12502" name="筆跡 12501">
                  <a:extLst>
                    <a:ext uri="{FF2B5EF4-FFF2-40B4-BE49-F238E27FC236}">
                      <a16:creationId xmlns:a16="http://schemas.microsoft.com/office/drawing/2014/main" id="{1D227280-48B5-4B9A-BA57-0CEDAD9ED03D}"/>
                    </a:ext>
                  </a:extLst>
                </p:cNvPr>
                <p:cNvPicPr/>
                <p:nvPr/>
              </p:nvPicPr>
              <p:blipFill>
                <a:blip r:embed="rId111"/>
                <a:stretch>
                  <a:fillRect/>
                </a:stretch>
              </p:blipFill>
              <p:spPr>
                <a:xfrm>
                  <a:off x="6215456" y="4094584"/>
                  <a:ext cx="328680" cy="4258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2503" name="筆跡 12502">
                  <a:extLst>
                    <a:ext uri="{FF2B5EF4-FFF2-40B4-BE49-F238E27FC236}">
                      <a16:creationId xmlns:a16="http://schemas.microsoft.com/office/drawing/2014/main" id="{7F4918F8-1CA3-430E-A1CD-62FCB2B5224A}"/>
                    </a:ext>
                  </a:extLst>
                </p14:cNvPr>
                <p14:cNvContentPartPr/>
                <p14:nvPr/>
              </p14:nvContentPartPr>
              <p14:xfrm>
                <a:off x="6263696" y="4663384"/>
                <a:ext cx="72360" cy="124560"/>
              </p14:xfrm>
            </p:contentPart>
          </mc:Choice>
          <mc:Fallback>
            <p:pic>
              <p:nvPicPr>
                <p:cNvPr id="12503" name="筆跡 12502">
                  <a:extLst>
                    <a:ext uri="{FF2B5EF4-FFF2-40B4-BE49-F238E27FC236}">
                      <a16:creationId xmlns:a16="http://schemas.microsoft.com/office/drawing/2014/main" id="{7F4918F8-1CA3-430E-A1CD-62FCB2B5224A}"/>
                    </a:ext>
                  </a:extLst>
                </p:cNvPr>
                <p:cNvPicPr/>
                <p:nvPr/>
              </p:nvPicPr>
              <p:blipFill>
                <a:blip r:embed="rId113"/>
                <a:stretch>
                  <a:fillRect/>
                </a:stretch>
              </p:blipFill>
              <p:spPr>
                <a:xfrm>
                  <a:off x="6255056" y="4654384"/>
                  <a:ext cx="9000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2504" name="筆跡 12503">
                  <a:extLst>
                    <a:ext uri="{FF2B5EF4-FFF2-40B4-BE49-F238E27FC236}">
                      <a16:creationId xmlns:a16="http://schemas.microsoft.com/office/drawing/2014/main" id="{D3F76593-4720-4684-922E-A19E04722A00}"/>
                    </a:ext>
                  </a:extLst>
                </p14:cNvPr>
                <p14:cNvContentPartPr/>
                <p14:nvPr/>
              </p14:nvContentPartPr>
              <p14:xfrm>
                <a:off x="6285656" y="4579504"/>
                <a:ext cx="19080" cy="360"/>
              </p14:xfrm>
            </p:contentPart>
          </mc:Choice>
          <mc:Fallback>
            <p:pic>
              <p:nvPicPr>
                <p:cNvPr id="12504" name="筆跡 12503">
                  <a:extLst>
                    <a:ext uri="{FF2B5EF4-FFF2-40B4-BE49-F238E27FC236}">
                      <a16:creationId xmlns:a16="http://schemas.microsoft.com/office/drawing/2014/main" id="{D3F76593-4720-4684-922E-A19E04722A00}"/>
                    </a:ext>
                  </a:extLst>
                </p:cNvPr>
                <p:cNvPicPr/>
                <p:nvPr/>
              </p:nvPicPr>
              <p:blipFill>
                <a:blip r:embed="rId115"/>
                <a:stretch>
                  <a:fillRect/>
                </a:stretch>
              </p:blipFill>
              <p:spPr>
                <a:xfrm>
                  <a:off x="6276656" y="4570864"/>
                  <a:ext cx="367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2505" name="筆跡 12504">
                  <a:extLst>
                    <a:ext uri="{FF2B5EF4-FFF2-40B4-BE49-F238E27FC236}">
                      <a16:creationId xmlns:a16="http://schemas.microsoft.com/office/drawing/2014/main" id="{CF47E25A-8FD9-47AA-9425-B74F8B678A1F}"/>
                    </a:ext>
                  </a:extLst>
                </p14:cNvPr>
                <p14:cNvContentPartPr/>
                <p14:nvPr/>
              </p14:nvContentPartPr>
              <p14:xfrm>
                <a:off x="6393296" y="4666984"/>
                <a:ext cx="74880" cy="360"/>
              </p14:xfrm>
            </p:contentPart>
          </mc:Choice>
          <mc:Fallback>
            <p:pic>
              <p:nvPicPr>
                <p:cNvPr id="12505" name="筆跡 12504">
                  <a:extLst>
                    <a:ext uri="{FF2B5EF4-FFF2-40B4-BE49-F238E27FC236}">
                      <a16:creationId xmlns:a16="http://schemas.microsoft.com/office/drawing/2014/main" id="{CF47E25A-8FD9-47AA-9425-B74F8B678A1F}"/>
                    </a:ext>
                  </a:extLst>
                </p:cNvPr>
                <p:cNvPicPr/>
                <p:nvPr/>
              </p:nvPicPr>
              <p:blipFill>
                <a:blip r:embed="rId117"/>
                <a:stretch>
                  <a:fillRect/>
                </a:stretch>
              </p:blipFill>
              <p:spPr>
                <a:xfrm>
                  <a:off x="6384656" y="4658344"/>
                  <a:ext cx="925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2506" name="筆跡 12505">
                  <a:extLst>
                    <a:ext uri="{FF2B5EF4-FFF2-40B4-BE49-F238E27FC236}">
                      <a16:creationId xmlns:a16="http://schemas.microsoft.com/office/drawing/2014/main" id="{1C053A9B-2030-4F6C-9D6C-9BBB44F945C0}"/>
                    </a:ext>
                  </a:extLst>
                </p14:cNvPr>
                <p14:cNvContentPartPr/>
                <p14:nvPr/>
              </p14:nvContentPartPr>
              <p14:xfrm>
                <a:off x="6393296" y="4666984"/>
                <a:ext cx="360" cy="360"/>
              </p14:xfrm>
            </p:contentPart>
          </mc:Choice>
          <mc:Fallback>
            <p:pic>
              <p:nvPicPr>
                <p:cNvPr id="12506" name="筆跡 12505">
                  <a:extLst>
                    <a:ext uri="{FF2B5EF4-FFF2-40B4-BE49-F238E27FC236}">
                      <a16:creationId xmlns:a16="http://schemas.microsoft.com/office/drawing/2014/main" id="{1C053A9B-2030-4F6C-9D6C-9BBB44F945C0}"/>
                    </a:ext>
                  </a:extLst>
                </p:cNvPr>
                <p:cNvPicPr/>
                <p:nvPr/>
              </p:nvPicPr>
              <p:blipFill>
                <a:blip r:embed="rId5"/>
                <a:stretch>
                  <a:fillRect/>
                </a:stretch>
              </p:blipFill>
              <p:spPr>
                <a:xfrm>
                  <a:off x="6384656" y="465834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12507" name="筆跡 12506">
                  <a:extLst>
                    <a:ext uri="{FF2B5EF4-FFF2-40B4-BE49-F238E27FC236}">
                      <a16:creationId xmlns:a16="http://schemas.microsoft.com/office/drawing/2014/main" id="{2ACD920A-1640-408E-B7D0-24A90B19F797}"/>
                    </a:ext>
                  </a:extLst>
                </p14:cNvPr>
                <p14:cNvContentPartPr/>
                <p14:nvPr/>
              </p14:nvContentPartPr>
              <p14:xfrm>
                <a:off x="6393296" y="4666984"/>
                <a:ext cx="59760" cy="61200"/>
              </p14:xfrm>
            </p:contentPart>
          </mc:Choice>
          <mc:Fallback>
            <p:pic>
              <p:nvPicPr>
                <p:cNvPr id="12507" name="筆跡 12506">
                  <a:extLst>
                    <a:ext uri="{FF2B5EF4-FFF2-40B4-BE49-F238E27FC236}">
                      <a16:creationId xmlns:a16="http://schemas.microsoft.com/office/drawing/2014/main" id="{2ACD920A-1640-408E-B7D0-24A90B19F797}"/>
                    </a:ext>
                  </a:extLst>
                </p:cNvPr>
                <p:cNvPicPr/>
                <p:nvPr/>
              </p:nvPicPr>
              <p:blipFill>
                <a:blip r:embed="rId120"/>
                <a:stretch>
                  <a:fillRect/>
                </a:stretch>
              </p:blipFill>
              <p:spPr>
                <a:xfrm>
                  <a:off x="6384656" y="4658344"/>
                  <a:ext cx="7740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2508" name="筆跡 12507">
                  <a:extLst>
                    <a:ext uri="{FF2B5EF4-FFF2-40B4-BE49-F238E27FC236}">
                      <a16:creationId xmlns:a16="http://schemas.microsoft.com/office/drawing/2014/main" id="{B3784DE7-F6BB-4FC5-BEDD-CE2927F5282B}"/>
                    </a:ext>
                  </a:extLst>
                </p14:cNvPr>
                <p14:cNvContentPartPr/>
                <p14:nvPr/>
              </p14:nvContentPartPr>
              <p14:xfrm>
                <a:off x="6574016" y="4665184"/>
                <a:ext cx="7920" cy="101160"/>
              </p14:xfrm>
            </p:contentPart>
          </mc:Choice>
          <mc:Fallback>
            <p:pic>
              <p:nvPicPr>
                <p:cNvPr id="12508" name="筆跡 12507">
                  <a:extLst>
                    <a:ext uri="{FF2B5EF4-FFF2-40B4-BE49-F238E27FC236}">
                      <a16:creationId xmlns:a16="http://schemas.microsoft.com/office/drawing/2014/main" id="{B3784DE7-F6BB-4FC5-BEDD-CE2927F5282B}"/>
                    </a:ext>
                  </a:extLst>
                </p:cNvPr>
                <p:cNvPicPr/>
                <p:nvPr/>
              </p:nvPicPr>
              <p:blipFill>
                <a:blip r:embed="rId122"/>
                <a:stretch>
                  <a:fillRect/>
                </a:stretch>
              </p:blipFill>
              <p:spPr>
                <a:xfrm>
                  <a:off x="6565016" y="4656544"/>
                  <a:ext cx="255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2509" name="筆跡 12508">
                  <a:extLst>
                    <a:ext uri="{FF2B5EF4-FFF2-40B4-BE49-F238E27FC236}">
                      <a16:creationId xmlns:a16="http://schemas.microsoft.com/office/drawing/2014/main" id="{BDBFE203-7628-4776-9DBE-8DA775F11BF0}"/>
                    </a:ext>
                  </a:extLst>
                </p14:cNvPr>
                <p14:cNvContentPartPr/>
                <p14:nvPr/>
              </p14:nvContentPartPr>
              <p14:xfrm>
                <a:off x="6391856" y="3881824"/>
                <a:ext cx="156600" cy="132120"/>
              </p14:xfrm>
            </p:contentPart>
          </mc:Choice>
          <mc:Fallback>
            <p:pic>
              <p:nvPicPr>
                <p:cNvPr id="12509" name="筆跡 12508">
                  <a:extLst>
                    <a:ext uri="{FF2B5EF4-FFF2-40B4-BE49-F238E27FC236}">
                      <a16:creationId xmlns:a16="http://schemas.microsoft.com/office/drawing/2014/main" id="{BDBFE203-7628-4776-9DBE-8DA775F11BF0}"/>
                    </a:ext>
                  </a:extLst>
                </p:cNvPr>
                <p:cNvPicPr/>
                <p:nvPr/>
              </p:nvPicPr>
              <p:blipFill>
                <a:blip r:embed="rId124"/>
                <a:stretch>
                  <a:fillRect/>
                </a:stretch>
              </p:blipFill>
              <p:spPr>
                <a:xfrm>
                  <a:off x="6382856" y="3873184"/>
                  <a:ext cx="174240" cy="149760"/>
                </a:xfrm>
                <a:prstGeom prst="rect">
                  <a:avLst/>
                </a:prstGeom>
              </p:spPr>
            </p:pic>
          </mc:Fallback>
        </mc:AlternateContent>
      </p:grpSp>
      <p:grpSp>
        <p:nvGrpSpPr>
          <p:cNvPr id="12527" name="群組 12526">
            <a:extLst>
              <a:ext uri="{FF2B5EF4-FFF2-40B4-BE49-F238E27FC236}">
                <a16:creationId xmlns:a16="http://schemas.microsoft.com/office/drawing/2014/main" id="{37D77EE0-93D6-4C71-B291-E4DDE2FEC994}"/>
              </a:ext>
            </a:extLst>
          </p:cNvPr>
          <p:cNvGrpSpPr/>
          <p:nvPr/>
        </p:nvGrpSpPr>
        <p:grpSpPr>
          <a:xfrm>
            <a:off x="6761936" y="3986224"/>
            <a:ext cx="1501560" cy="552240"/>
            <a:chOff x="6761936" y="3986224"/>
            <a:chExt cx="1501560" cy="552240"/>
          </a:xfrm>
        </p:grpSpPr>
        <mc:AlternateContent xmlns:mc="http://schemas.openxmlformats.org/markup-compatibility/2006">
          <mc:Choice xmlns:p14="http://schemas.microsoft.com/office/powerpoint/2010/main" Requires="p14">
            <p:contentPart p14:bwMode="auto" r:id="rId125">
              <p14:nvContentPartPr>
                <p14:cNvPr id="12514" name="筆跡 12513">
                  <a:extLst>
                    <a:ext uri="{FF2B5EF4-FFF2-40B4-BE49-F238E27FC236}">
                      <a16:creationId xmlns:a16="http://schemas.microsoft.com/office/drawing/2014/main" id="{69699AB6-5F64-4F26-8246-DFEDEB35FA8F}"/>
                    </a:ext>
                  </a:extLst>
                </p14:cNvPr>
                <p14:cNvContentPartPr/>
                <p14:nvPr/>
              </p14:nvContentPartPr>
              <p14:xfrm>
                <a:off x="6875336" y="4148944"/>
                <a:ext cx="272160" cy="274680"/>
              </p14:xfrm>
            </p:contentPart>
          </mc:Choice>
          <mc:Fallback>
            <p:pic>
              <p:nvPicPr>
                <p:cNvPr id="12514" name="筆跡 12513">
                  <a:extLst>
                    <a:ext uri="{FF2B5EF4-FFF2-40B4-BE49-F238E27FC236}">
                      <a16:creationId xmlns:a16="http://schemas.microsoft.com/office/drawing/2014/main" id="{69699AB6-5F64-4F26-8246-DFEDEB35FA8F}"/>
                    </a:ext>
                  </a:extLst>
                </p:cNvPr>
                <p:cNvPicPr/>
                <p:nvPr/>
              </p:nvPicPr>
              <p:blipFill>
                <a:blip r:embed="rId126"/>
                <a:stretch>
                  <a:fillRect/>
                </a:stretch>
              </p:blipFill>
              <p:spPr>
                <a:xfrm>
                  <a:off x="6866336" y="4140304"/>
                  <a:ext cx="28980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2515" name="筆跡 12514">
                  <a:extLst>
                    <a:ext uri="{FF2B5EF4-FFF2-40B4-BE49-F238E27FC236}">
                      <a16:creationId xmlns:a16="http://schemas.microsoft.com/office/drawing/2014/main" id="{50585F0F-ECA3-4979-A89F-D15D837119A2}"/>
                    </a:ext>
                  </a:extLst>
                </p14:cNvPr>
                <p14:cNvContentPartPr/>
                <p14:nvPr/>
              </p14:nvContentPartPr>
              <p14:xfrm>
                <a:off x="6921776" y="4145344"/>
                <a:ext cx="156600" cy="320400"/>
              </p14:xfrm>
            </p:contentPart>
          </mc:Choice>
          <mc:Fallback>
            <p:pic>
              <p:nvPicPr>
                <p:cNvPr id="12515" name="筆跡 12514">
                  <a:extLst>
                    <a:ext uri="{FF2B5EF4-FFF2-40B4-BE49-F238E27FC236}">
                      <a16:creationId xmlns:a16="http://schemas.microsoft.com/office/drawing/2014/main" id="{50585F0F-ECA3-4979-A89F-D15D837119A2}"/>
                    </a:ext>
                  </a:extLst>
                </p:cNvPr>
                <p:cNvPicPr/>
                <p:nvPr/>
              </p:nvPicPr>
              <p:blipFill>
                <a:blip r:embed="rId128"/>
                <a:stretch>
                  <a:fillRect/>
                </a:stretch>
              </p:blipFill>
              <p:spPr>
                <a:xfrm>
                  <a:off x="6913136" y="4136344"/>
                  <a:ext cx="17424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2516" name="筆跡 12515">
                  <a:extLst>
                    <a:ext uri="{FF2B5EF4-FFF2-40B4-BE49-F238E27FC236}">
                      <a16:creationId xmlns:a16="http://schemas.microsoft.com/office/drawing/2014/main" id="{FC6844FE-57E1-438E-BAB4-BECD2DC417E8}"/>
                    </a:ext>
                  </a:extLst>
                </p14:cNvPr>
                <p14:cNvContentPartPr/>
                <p14:nvPr/>
              </p14:nvContentPartPr>
              <p14:xfrm>
                <a:off x="7117256" y="4437664"/>
                <a:ext cx="111960" cy="100800"/>
              </p14:xfrm>
            </p:contentPart>
          </mc:Choice>
          <mc:Fallback>
            <p:pic>
              <p:nvPicPr>
                <p:cNvPr id="12516" name="筆跡 12515">
                  <a:extLst>
                    <a:ext uri="{FF2B5EF4-FFF2-40B4-BE49-F238E27FC236}">
                      <a16:creationId xmlns:a16="http://schemas.microsoft.com/office/drawing/2014/main" id="{FC6844FE-57E1-438E-BAB4-BECD2DC417E8}"/>
                    </a:ext>
                  </a:extLst>
                </p:cNvPr>
                <p:cNvPicPr/>
                <p:nvPr/>
              </p:nvPicPr>
              <p:blipFill>
                <a:blip r:embed="rId130"/>
                <a:stretch>
                  <a:fillRect/>
                </a:stretch>
              </p:blipFill>
              <p:spPr>
                <a:xfrm>
                  <a:off x="7108256" y="4429024"/>
                  <a:ext cx="12960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2517" name="筆跡 12516">
                  <a:extLst>
                    <a:ext uri="{FF2B5EF4-FFF2-40B4-BE49-F238E27FC236}">
                      <a16:creationId xmlns:a16="http://schemas.microsoft.com/office/drawing/2014/main" id="{55ACB206-8AF8-400D-96AB-3D9AAAF80BD5}"/>
                    </a:ext>
                  </a:extLst>
                </p14:cNvPr>
                <p14:cNvContentPartPr/>
                <p14:nvPr/>
              </p14:nvContentPartPr>
              <p14:xfrm>
                <a:off x="7204736" y="4360264"/>
                <a:ext cx="360" cy="4320"/>
              </p14:xfrm>
            </p:contentPart>
          </mc:Choice>
          <mc:Fallback>
            <p:pic>
              <p:nvPicPr>
                <p:cNvPr id="12517" name="筆跡 12516">
                  <a:extLst>
                    <a:ext uri="{FF2B5EF4-FFF2-40B4-BE49-F238E27FC236}">
                      <a16:creationId xmlns:a16="http://schemas.microsoft.com/office/drawing/2014/main" id="{55ACB206-8AF8-400D-96AB-3D9AAAF80BD5}"/>
                    </a:ext>
                  </a:extLst>
                </p:cNvPr>
                <p:cNvPicPr/>
                <p:nvPr/>
              </p:nvPicPr>
              <p:blipFill>
                <a:blip r:embed="rId5"/>
                <a:stretch>
                  <a:fillRect/>
                </a:stretch>
              </p:blipFill>
              <p:spPr>
                <a:xfrm>
                  <a:off x="7195736" y="4351624"/>
                  <a:ext cx="1800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2518" name="筆跡 12517">
                  <a:extLst>
                    <a:ext uri="{FF2B5EF4-FFF2-40B4-BE49-F238E27FC236}">
                      <a16:creationId xmlns:a16="http://schemas.microsoft.com/office/drawing/2014/main" id="{8866AD8E-BFDC-49F2-9C61-09B36D373AB8}"/>
                    </a:ext>
                  </a:extLst>
                </p14:cNvPr>
                <p14:cNvContentPartPr/>
                <p14:nvPr/>
              </p14:nvContentPartPr>
              <p14:xfrm>
                <a:off x="7376816" y="4354864"/>
                <a:ext cx="135000" cy="18000"/>
              </p14:xfrm>
            </p:contentPart>
          </mc:Choice>
          <mc:Fallback>
            <p:pic>
              <p:nvPicPr>
                <p:cNvPr id="12518" name="筆跡 12517">
                  <a:extLst>
                    <a:ext uri="{FF2B5EF4-FFF2-40B4-BE49-F238E27FC236}">
                      <a16:creationId xmlns:a16="http://schemas.microsoft.com/office/drawing/2014/main" id="{8866AD8E-BFDC-49F2-9C61-09B36D373AB8}"/>
                    </a:ext>
                  </a:extLst>
                </p:cNvPr>
                <p:cNvPicPr/>
                <p:nvPr/>
              </p:nvPicPr>
              <p:blipFill>
                <a:blip r:embed="rId133"/>
                <a:stretch>
                  <a:fillRect/>
                </a:stretch>
              </p:blipFill>
              <p:spPr>
                <a:xfrm>
                  <a:off x="7368176" y="4345864"/>
                  <a:ext cx="15264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2520" name="筆跡 12519">
                  <a:extLst>
                    <a:ext uri="{FF2B5EF4-FFF2-40B4-BE49-F238E27FC236}">
                      <a16:creationId xmlns:a16="http://schemas.microsoft.com/office/drawing/2014/main" id="{E5703317-3CB7-47A8-8C31-43B796534EAF}"/>
                    </a:ext>
                  </a:extLst>
                </p14:cNvPr>
                <p14:cNvContentPartPr/>
                <p14:nvPr/>
              </p14:nvContentPartPr>
              <p14:xfrm>
                <a:off x="7641776" y="4250824"/>
                <a:ext cx="190080" cy="230040"/>
              </p14:xfrm>
            </p:contentPart>
          </mc:Choice>
          <mc:Fallback>
            <p:pic>
              <p:nvPicPr>
                <p:cNvPr id="12520" name="筆跡 12519">
                  <a:extLst>
                    <a:ext uri="{FF2B5EF4-FFF2-40B4-BE49-F238E27FC236}">
                      <a16:creationId xmlns:a16="http://schemas.microsoft.com/office/drawing/2014/main" id="{E5703317-3CB7-47A8-8C31-43B796534EAF}"/>
                    </a:ext>
                  </a:extLst>
                </p:cNvPr>
                <p:cNvPicPr/>
                <p:nvPr/>
              </p:nvPicPr>
              <p:blipFill>
                <a:blip r:embed="rId135"/>
                <a:stretch>
                  <a:fillRect/>
                </a:stretch>
              </p:blipFill>
              <p:spPr>
                <a:xfrm>
                  <a:off x="7633136" y="4242184"/>
                  <a:ext cx="20772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2521" name="筆跡 12520">
                  <a:extLst>
                    <a:ext uri="{FF2B5EF4-FFF2-40B4-BE49-F238E27FC236}">
                      <a16:creationId xmlns:a16="http://schemas.microsoft.com/office/drawing/2014/main" id="{6064A554-BFED-44AA-9AA3-4DBEE1741FB0}"/>
                    </a:ext>
                  </a:extLst>
                </p14:cNvPr>
                <p14:cNvContentPartPr/>
                <p14:nvPr/>
              </p14:nvContentPartPr>
              <p14:xfrm>
                <a:off x="7664096" y="4272424"/>
                <a:ext cx="145440" cy="255960"/>
              </p14:xfrm>
            </p:contentPart>
          </mc:Choice>
          <mc:Fallback>
            <p:pic>
              <p:nvPicPr>
                <p:cNvPr id="12521" name="筆跡 12520">
                  <a:extLst>
                    <a:ext uri="{FF2B5EF4-FFF2-40B4-BE49-F238E27FC236}">
                      <a16:creationId xmlns:a16="http://schemas.microsoft.com/office/drawing/2014/main" id="{6064A554-BFED-44AA-9AA3-4DBEE1741FB0}"/>
                    </a:ext>
                  </a:extLst>
                </p:cNvPr>
                <p:cNvPicPr/>
                <p:nvPr/>
              </p:nvPicPr>
              <p:blipFill>
                <a:blip r:embed="rId137"/>
                <a:stretch>
                  <a:fillRect/>
                </a:stretch>
              </p:blipFill>
              <p:spPr>
                <a:xfrm>
                  <a:off x="7655096" y="4263784"/>
                  <a:ext cx="16308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2522" name="筆跡 12521">
                  <a:extLst>
                    <a:ext uri="{FF2B5EF4-FFF2-40B4-BE49-F238E27FC236}">
                      <a16:creationId xmlns:a16="http://schemas.microsoft.com/office/drawing/2014/main" id="{04140C98-37AB-4F3A-BCE6-F8BC0D0E74CC}"/>
                    </a:ext>
                  </a:extLst>
                </p14:cNvPr>
                <p14:cNvContentPartPr/>
                <p14:nvPr/>
              </p14:nvContentPartPr>
              <p14:xfrm>
                <a:off x="7643576" y="4143184"/>
                <a:ext cx="247680" cy="21240"/>
              </p14:xfrm>
            </p:contentPart>
          </mc:Choice>
          <mc:Fallback>
            <p:pic>
              <p:nvPicPr>
                <p:cNvPr id="12522" name="筆跡 12521">
                  <a:extLst>
                    <a:ext uri="{FF2B5EF4-FFF2-40B4-BE49-F238E27FC236}">
                      <a16:creationId xmlns:a16="http://schemas.microsoft.com/office/drawing/2014/main" id="{04140C98-37AB-4F3A-BCE6-F8BC0D0E74CC}"/>
                    </a:ext>
                  </a:extLst>
                </p:cNvPr>
                <p:cNvPicPr/>
                <p:nvPr/>
              </p:nvPicPr>
              <p:blipFill>
                <a:blip r:embed="rId139"/>
                <a:stretch>
                  <a:fillRect/>
                </a:stretch>
              </p:blipFill>
              <p:spPr>
                <a:xfrm>
                  <a:off x="7634936" y="4134544"/>
                  <a:ext cx="2653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2524" name="筆跡 12523">
                  <a:extLst>
                    <a:ext uri="{FF2B5EF4-FFF2-40B4-BE49-F238E27FC236}">
                      <a16:creationId xmlns:a16="http://schemas.microsoft.com/office/drawing/2014/main" id="{60B1456E-466B-42E1-9C08-368833BBE22A}"/>
                    </a:ext>
                  </a:extLst>
                </p14:cNvPr>
                <p14:cNvContentPartPr/>
                <p14:nvPr/>
              </p14:nvContentPartPr>
              <p14:xfrm>
                <a:off x="6761936" y="3986224"/>
                <a:ext cx="110160" cy="546120"/>
              </p14:xfrm>
            </p:contentPart>
          </mc:Choice>
          <mc:Fallback>
            <p:pic>
              <p:nvPicPr>
                <p:cNvPr id="12524" name="筆跡 12523">
                  <a:extLst>
                    <a:ext uri="{FF2B5EF4-FFF2-40B4-BE49-F238E27FC236}">
                      <a16:creationId xmlns:a16="http://schemas.microsoft.com/office/drawing/2014/main" id="{60B1456E-466B-42E1-9C08-368833BBE22A}"/>
                    </a:ext>
                  </a:extLst>
                </p:cNvPr>
                <p:cNvPicPr/>
                <p:nvPr/>
              </p:nvPicPr>
              <p:blipFill>
                <a:blip r:embed="rId141"/>
                <a:stretch>
                  <a:fillRect/>
                </a:stretch>
              </p:blipFill>
              <p:spPr>
                <a:xfrm>
                  <a:off x="6752936" y="3977224"/>
                  <a:ext cx="127800" cy="5637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2525" name="筆跡 12524">
                  <a:extLst>
                    <a:ext uri="{FF2B5EF4-FFF2-40B4-BE49-F238E27FC236}">
                      <a16:creationId xmlns:a16="http://schemas.microsoft.com/office/drawing/2014/main" id="{DFA140D7-55C9-4CC4-9FD2-D4CC40CDA6EA}"/>
                    </a:ext>
                  </a:extLst>
                </p14:cNvPr>
                <p14:cNvContentPartPr/>
                <p14:nvPr/>
              </p14:nvContentPartPr>
              <p14:xfrm>
                <a:off x="8019416" y="4048144"/>
                <a:ext cx="91800" cy="455760"/>
              </p14:xfrm>
            </p:contentPart>
          </mc:Choice>
          <mc:Fallback>
            <p:pic>
              <p:nvPicPr>
                <p:cNvPr id="12525" name="筆跡 12524">
                  <a:extLst>
                    <a:ext uri="{FF2B5EF4-FFF2-40B4-BE49-F238E27FC236}">
                      <a16:creationId xmlns:a16="http://schemas.microsoft.com/office/drawing/2014/main" id="{DFA140D7-55C9-4CC4-9FD2-D4CC40CDA6EA}"/>
                    </a:ext>
                  </a:extLst>
                </p:cNvPr>
                <p:cNvPicPr/>
                <p:nvPr/>
              </p:nvPicPr>
              <p:blipFill>
                <a:blip r:embed="rId143"/>
                <a:stretch>
                  <a:fillRect/>
                </a:stretch>
              </p:blipFill>
              <p:spPr>
                <a:xfrm>
                  <a:off x="8010776" y="4039144"/>
                  <a:ext cx="109440" cy="4734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2526" name="筆跡 12525">
                  <a:extLst>
                    <a:ext uri="{FF2B5EF4-FFF2-40B4-BE49-F238E27FC236}">
                      <a16:creationId xmlns:a16="http://schemas.microsoft.com/office/drawing/2014/main" id="{FE4FB262-1A61-4613-AE18-06F997B32232}"/>
                    </a:ext>
                  </a:extLst>
                </p14:cNvPr>
                <p14:cNvContentPartPr/>
                <p14:nvPr/>
              </p14:nvContentPartPr>
              <p14:xfrm>
                <a:off x="8143616" y="3996304"/>
                <a:ext cx="119880" cy="110160"/>
              </p14:xfrm>
            </p:contentPart>
          </mc:Choice>
          <mc:Fallback>
            <p:pic>
              <p:nvPicPr>
                <p:cNvPr id="12526" name="筆跡 12525">
                  <a:extLst>
                    <a:ext uri="{FF2B5EF4-FFF2-40B4-BE49-F238E27FC236}">
                      <a16:creationId xmlns:a16="http://schemas.microsoft.com/office/drawing/2014/main" id="{FE4FB262-1A61-4613-AE18-06F997B32232}"/>
                    </a:ext>
                  </a:extLst>
                </p:cNvPr>
                <p:cNvPicPr/>
                <p:nvPr/>
              </p:nvPicPr>
              <p:blipFill>
                <a:blip r:embed="rId145"/>
                <a:stretch>
                  <a:fillRect/>
                </a:stretch>
              </p:blipFill>
              <p:spPr>
                <a:xfrm>
                  <a:off x="8134616" y="3987304"/>
                  <a:ext cx="137520" cy="127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6">
            <p14:nvContentPartPr>
              <p14:cNvPr id="17" name="筆跡 16">
                <a:extLst>
                  <a:ext uri="{FF2B5EF4-FFF2-40B4-BE49-F238E27FC236}">
                    <a16:creationId xmlns:a16="http://schemas.microsoft.com/office/drawing/2014/main" id="{3BB0A1E7-00FD-479B-BB84-0F7116104DA4}"/>
                  </a:ext>
                </a:extLst>
              </p14:cNvPr>
              <p14:cNvContentPartPr/>
              <p14:nvPr/>
            </p14:nvContentPartPr>
            <p14:xfrm>
              <a:off x="741656" y="1469104"/>
              <a:ext cx="293400" cy="352080"/>
            </p14:xfrm>
          </p:contentPart>
        </mc:Choice>
        <mc:Fallback>
          <p:pic>
            <p:nvPicPr>
              <p:cNvPr id="17" name="筆跡 16">
                <a:extLst>
                  <a:ext uri="{FF2B5EF4-FFF2-40B4-BE49-F238E27FC236}">
                    <a16:creationId xmlns:a16="http://schemas.microsoft.com/office/drawing/2014/main" id="{3BB0A1E7-00FD-479B-BB84-0F7116104DA4}"/>
                  </a:ext>
                </a:extLst>
              </p:cNvPr>
              <p:cNvPicPr/>
              <p:nvPr/>
            </p:nvPicPr>
            <p:blipFill>
              <a:blip r:embed="rId147"/>
              <a:stretch>
                <a:fillRect/>
              </a:stretch>
            </p:blipFill>
            <p:spPr>
              <a:xfrm>
                <a:off x="732656" y="1460464"/>
                <a:ext cx="31104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8" name="筆跡 17">
                <a:extLst>
                  <a:ext uri="{FF2B5EF4-FFF2-40B4-BE49-F238E27FC236}">
                    <a16:creationId xmlns:a16="http://schemas.microsoft.com/office/drawing/2014/main" id="{157A20A0-378B-48A0-8650-C213DD75D141}"/>
                  </a:ext>
                </a:extLst>
              </p14:cNvPr>
              <p14:cNvContentPartPr/>
              <p14:nvPr/>
            </p14:nvContentPartPr>
            <p14:xfrm>
              <a:off x="769376" y="1457224"/>
              <a:ext cx="270000" cy="341280"/>
            </p14:xfrm>
          </p:contentPart>
        </mc:Choice>
        <mc:Fallback>
          <p:pic>
            <p:nvPicPr>
              <p:cNvPr id="18" name="筆跡 17">
                <a:extLst>
                  <a:ext uri="{FF2B5EF4-FFF2-40B4-BE49-F238E27FC236}">
                    <a16:creationId xmlns:a16="http://schemas.microsoft.com/office/drawing/2014/main" id="{157A20A0-378B-48A0-8650-C213DD75D141}"/>
                  </a:ext>
                </a:extLst>
              </p:cNvPr>
              <p:cNvPicPr/>
              <p:nvPr/>
            </p:nvPicPr>
            <p:blipFill>
              <a:blip r:embed="rId149"/>
              <a:stretch>
                <a:fillRect/>
              </a:stretch>
            </p:blipFill>
            <p:spPr>
              <a:xfrm>
                <a:off x="760736" y="1448224"/>
                <a:ext cx="28764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2383" name="筆跡 12382">
                <a:extLst>
                  <a:ext uri="{FF2B5EF4-FFF2-40B4-BE49-F238E27FC236}">
                    <a16:creationId xmlns:a16="http://schemas.microsoft.com/office/drawing/2014/main" id="{A7ABAF53-12AD-4D8B-A3DE-E60453BFD90B}"/>
                  </a:ext>
                </a:extLst>
              </p14:cNvPr>
              <p14:cNvContentPartPr/>
              <p14:nvPr/>
            </p14:nvContentPartPr>
            <p14:xfrm>
              <a:off x="2313416" y="2613544"/>
              <a:ext cx="360" cy="360"/>
            </p14:xfrm>
          </p:contentPart>
        </mc:Choice>
        <mc:Fallback>
          <p:pic>
            <p:nvPicPr>
              <p:cNvPr id="12383" name="筆跡 12382">
                <a:extLst>
                  <a:ext uri="{FF2B5EF4-FFF2-40B4-BE49-F238E27FC236}">
                    <a16:creationId xmlns:a16="http://schemas.microsoft.com/office/drawing/2014/main" id="{A7ABAF53-12AD-4D8B-A3DE-E60453BFD90B}"/>
                  </a:ext>
                </a:extLst>
              </p:cNvPr>
              <p:cNvPicPr/>
              <p:nvPr/>
            </p:nvPicPr>
            <p:blipFill>
              <a:blip r:embed="rId5"/>
              <a:stretch>
                <a:fillRect/>
              </a:stretch>
            </p:blipFill>
            <p:spPr>
              <a:xfrm>
                <a:off x="2304776" y="260490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2386" name="筆跡 12385">
                <a:extLst>
                  <a:ext uri="{FF2B5EF4-FFF2-40B4-BE49-F238E27FC236}">
                    <a16:creationId xmlns:a16="http://schemas.microsoft.com/office/drawing/2014/main" id="{56656A24-2B63-4D81-8D5A-948EE39A6E68}"/>
                  </a:ext>
                </a:extLst>
              </p14:cNvPr>
              <p14:cNvContentPartPr/>
              <p14:nvPr/>
            </p14:nvContentPartPr>
            <p14:xfrm>
              <a:off x="2404856" y="2579344"/>
              <a:ext cx="360" cy="360"/>
            </p14:xfrm>
          </p:contentPart>
        </mc:Choice>
        <mc:Fallback>
          <p:pic>
            <p:nvPicPr>
              <p:cNvPr id="12386" name="筆跡 12385">
                <a:extLst>
                  <a:ext uri="{FF2B5EF4-FFF2-40B4-BE49-F238E27FC236}">
                    <a16:creationId xmlns:a16="http://schemas.microsoft.com/office/drawing/2014/main" id="{56656A24-2B63-4D81-8D5A-948EE39A6E68}"/>
                  </a:ext>
                </a:extLst>
              </p:cNvPr>
              <p:cNvPicPr/>
              <p:nvPr/>
            </p:nvPicPr>
            <p:blipFill>
              <a:blip r:embed="rId5"/>
              <a:stretch>
                <a:fillRect/>
              </a:stretch>
            </p:blipFill>
            <p:spPr>
              <a:xfrm>
                <a:off x="2395856" y="257034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2320" name="筆跡 12319">
                <a:extLst>
                  <a:ext uri="{FF2B5EF4-FFF2-40B4-BE49-F238E27FC236}">
                    <a16:creationId xmlns:a16="http://schemas.microsoft.com/office/drawing/2014/main" id="{0EEC6994-1AE6-46BA-B2DC-793B97D307EB}"/>
                  </a:ext>
                </a:extLst>
              </p14:cNvPr>
              <p14:cNvContentPartPr/>
              <p14:nvPr/>
            </p14:nvContentPartPr>
            <p14:xfrm>
              <a:off x="1344296" y="1500064"/>
              <a:ext cx="1624680" cy="47160"/>
            </p14:xfrm>
          </p:contentPart>
        </mc:Choice>
        <mc:Fallback>
          <p:pic>
            <p:nvPicPr>
              <p:cNvPr id="12320" name="筆跡 12319">
                <a:extLst>
                  <a:ext uri="{FF2B5EF4-FFF2-40B4-BE49-F238E27FC236}">
                    <a16:creationId xmlns:a16="http://schemas.microsoft.com/office/drawing/2014/main" id="{0EEC6994-1AE6-46BA-B2DC-793B97D307EB}"/>
                  </a:ext>
                </a:extLst>
              </p:cNvPr>
              <p:cNvPicPr/>
              <p:nvPr/>
            </p:nvPicPr>
            <p:blipFill>
              <a:blip r:embed="rId153"/>
              <a:stretch>
                <a:fillRect/>
              </a:stretch>
            </p:blipFill>
            <p:spPr>
              <a:xfrm>
                <a:off x="1335296" y="1491424"/>
                <a:ext cx="16423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2321" name="筆跡 12320">
                <a:extLst>
                  <a:ext uri="{FF2B5EF4-FFF2-40B4-BE49-F238E27FC236}">
                    <a16:creationId xmlns:a16="http://schemas.microsoft.com/office/drawing/2014/main" id="{CDE78AC2-D7B8-497B-9E00-3085609D7158}"/>
                  </a:ext>
                </a:extLst>
              </p14:cNvPr>
              <p14:cNvContentPartPr/>
              <p14:nvPr/>
            </p14:nvContentPartPr>
            <p14:xfrm>
              <a:off x="2834336" y="1417264"/>
              <a:ext cx="138600" cy="150840"/>
            </p14:xfrm>
          </p:contentPart>
        </mc:Choice>
        <mc:Fallback>
          <p:pic>
            <p:nvPicPr>
              <p:cNvPr id="12321" name="筆跡 12320">
                <a:extLst>
                  <a:ext uri="{FF2B5EF4-FFF2-40B4-BE49-F238E27FC236}">
                    <a16:creationId xmlns:a16="http://schemas.microsoft.com/office/drawing/2014/main" id="{CDE78AC2-D7B8-497B-9E00-3085609D7158}"/>
                  </a:ext>
                </a:extLst>
              </p:cNvPr>
              <p:cNvPicPr/>
              <p:nvPr/>
            </p:nvPicPr>
            <p:blipFill>
              <a:blip r:embed="rId155"/>
              <a:stretch>
                <a:fillRect/>
              </a:stretch>
            </p:blipFill>
            <p:spPr>
              <a:xfrm>
                <a:off x="2825696" y="1408264"/>
                <a:ext cx="15624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2324" name="筆跡 12323">
                <a:extLst>
                  <a:ext uri="{FF2B5EF4-FFF2-40B4-BE49-F238E27FC236}">
                    <a16:creationId xmlns:a16="http://schemas.microsoft.com/office/drawing/2014/main" id="{DFE683E1-C3FC-4ED5-AE28-A074B3576B43}"/>
                  </a:ext>
                </a:extLst>
              </p14:cNvPr>
              <p14:cNvContentPartPr/>
              <p14:nvPr/>
            </p14:nvContentPartPr>
            <p14:xfrm>
              <a:off x="3361016" y="1411504"/>
              <a:ext cx="255240" cy="293760"/>
            </p14:xfrm>
          </p:contentPart>
        </mc:Choice>
        <mc:Fallback>
          <p:pic>
            <p:nvPicPr>
              <p:cNvPr id="12324" name="筆跡 12323">
                <a:extLst>
                  <a:ext uri="{FF2B5EF4-FFF2-40B4-BE49-F238E27FC236}">
                    <a16:creationId xmlns:a16="http://schemas.microsoft.com/office/drawing/2014/main" id="{DFE683E1-C3FC-4ED5-AE28-A074B3576B43}"/>
                  </a:ext>
                </a:extLst>
              </p:cNvPr>
              <p:cNvPicPr/>
              <p:nvPr/>
            </p:nvPicPr>
            <p:blipFill>
              <a:blip r:embed="rId157"/>
              <a:stretch>
                <a:fillRect/>
              </a:stretch>
            </p:blipFill>
            <p:spPr>
              <a:xfrm>
                <a:off x="3352016" y="1402504"/>
                <a:ext cx="27288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2325" name="筆跡 12324">
                <a:extLst>
                  <a:ext uri="{FF2B5EF4-FFF2-40B4-BE49-F238E27FC236}">
                    <a16:creationId xmlns:a16="http://schemas.microsoft.com/office/drawing/2014/main" id="{40B7E11D-ABF3-4867-997D-03E9E5BEE26B}"/>
                  </a:ext>
                </a:extLst>
              </p14:cNvPr>
              <p14:cNvContentPartPr/>
              <p14:nvPr/>
            </p14:nvContentPartPr>
            <p14:xfrm>
              <a:off x="3386936" y="1420864"/>
              <a:ext cx="249480" cy="322200"/>
            </p14:xfrm>
          </p:contentPart>
        </mc:Choice>
        <mc:Fallback>
          <p:pic>
            <p:nvPicPr>
              <p:cNvPr id="12325" name="筆跡 12324">
                <a:extLst>
                  <a:ext uri="{FF2B5EF4-FFF2-40B4-BE49-F238E27FC236}">
                    <a16:creationId xmlns:a16="http://schemas.microsoft.com/office/drawing/2014/main" id="{40B7E11D-ABF3-4867-997D-03E9E5BEE26B}"/>
                  </a:ext>
                </a:extLst>
              </p:cNvPr>
              <p:cNvPicPr/>
              <p:nvPr/>
            </p:nvPicPr>
            <p:blipFill>
              <a:blip r:embed="rId159"/>
              <a:stretch>
                <a:fillRect/>
              </a:stretch>
            </p:blipFill>
            <p:spPr>
              <a:xfrm>
                <a:off x="3378296" y="1412224"/>
                <a:ext cx="26712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2326" name="筆跡 12325">
                <a:extLst>
                  <a:ext uri="{FF2B5EF4-FFF2-40B4-BE49-F238E27FC236}">
                    <a16:creationId xmlns:a16="http://schemas.microsoft.com/office/drawing/2014/main" id="{B77AA1D5-E624-4423-BE88-B54796ABF3C8}"/>
                  </a:ext>
                </a:extLst>
              </p14:cNvPr>
              <p14:cNvContentPartPr/>
              <p14:nvPr/>
            </p14:nvContentPartPr>
            <p14:xfrm>
              <a:off x="3697616" y="1655224"/>
              <a:ext cx="9720" cy="129960"/>
            </p14:xfrm>
          </p:contentPart>
        </mc:Choice>
        <mc:Fallback>
          <p:pic>
            <p:nvPicPr>
              <p:cNvPr id="12326" name="筆跡 12325">
                <a:extLst>
                  <a:ext uri="{FF2B5EF4-FFF2-40B4-BE49-F238E27FC236}">
                    <a16:creationId xmlns:a16="http://schemas.microsoft.com/office/drawing/2014/main" id="{B77AA1D5-E624-4423-BE88-B54796ABF3C8}"/>
                  </a:ext>
                </a:extLst>
              </p:cNvPr>
              <p:cNvPicPr/>
              <p:nvPr/>
            </p:nvPicPr>
            <p:blipFill>
              <a:blip r:embed="rId161"/>
              <a:stretch>
                <a:fillRect/>
              </a:stretch>
            </p:blipFill>
            <p:spPr>
              <a:xfrm>
                <a:off x="3688976" y="1646584"/>
                <a:ext cx="2736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2306" name="筆跡 12305">
                <a:extLst>
                  <a:ext uri="{FF2B5EF4-FFF2-40B4-BE49-F238E27FC236}">
                    <a16:creationId xmlns:a16="http://schemas.microsoft.com/office/drawing/2014/main" id="{AEE2EEAC-E5C0-4B17-BAD0-EB76D7B68245}"/>
                  </a:ext>
                </a:extLst>
              </p14:cNvPr>
              <p14:cNvContentPartPr/>
              <p14:nvPr/>
            </p14:nvContentPartPr>
            <p14:xfrm>
              <a:off x="1478216" y="1727224"/>
              <a:ext cx="123120" cy="147600"/>
            </p14:xfrm>
          </p:contentPart>
        </mc:Choice>
        <mc:Fallback>
          <p:pic>
            <p:nvPicPr>
              <p:cNvPr id="12306" name="筆跡 12305">
                <a:extLst>
                  <a:ext uri="{FF2B5EF4-FFF2-40B4-BE49-F238E27FC236}">
                    <a16:creationId xmlns:a16="http://schemas.microsoft.com/office/drawing/2014/main" id="{AEE2EEAC-E5C0-4B17-BAD0-EB76D7B68245}"/>
                  </a:ext>
                </a:extLst>
              </p:cNvPr>
              <p:cNvPicPr/>
              <p:nvPr/>
            </p:nvPicPr>
            <p:blipFill>
              <a:blip r:embed="rId163"/>
              <a:stretch>
                <a:fillRect/>
              </a:stretch>
            </p:blipFill>
            <p:spPr>
              <a:xfrm>
                <a:off x="1469216" y="1718224"/>
                <a:ext cx="1407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2307" name="筆跡 12306">
                <a:extLst>
                  <a:ext uri="{FF2B5EF4-FFF2-40B4-BE49-F238E27FC236}">
                    <a16:creationId xmlns:a16="http://schemas.microsoft.com/office/drawing/2014/main" id="{D53B5613-D355-4CE8-A92A-18B500A6DDB5}"/>
                  </a:ext>
                </a:extLst>
              </p14:cNvPr>
              <p14:cNvContentPartPr/>
              <p14:nvPr/>
            </p14:nvContentPartPr>
            <p14:xfrm>
              <a:off x="1629056" y="1788424"/>
              <a:ext cx="115560" cy="107280"/>
            </p14:xfrm>
          </p:contentPart>
        </mc:Choice>
        <mc:Fallback>
          <p:pic>
            <p:nvPicPr>
              <p:cNvPr id="12307" name="筆跡 12306">
                <a:extLst>
                  <a:ext uri="{FF2B5EF4-FFF2-40B4-BE49-F238E27FC236}">
                    <a16:creationId xmlns:a16="http://schemas.microsoft.com/office/drawing/2014/main" id="{D53B5613-D355-4CE8-A92A-18B500A6DDB5}"/>
                  </a:ext>
                </a:extLst>
              </p:cNvPr>
              <p:cNvPicPr/>
              <p:nvPr/>
            </p:nvPicPr>
            <p:blipFill>
              <a:blip r:embed="rId165"/>
              <a:stretch>
                <a:fillRect/>
              </a:stretch>
            </p:blipFill>
            <p:spPr>
              <a:xfrm>
                <a:off x="1620056" y="1779784"/>
                <a:ext cx="13320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2308" name="筆跡 12307">
                <a:extLst>
                  <a:ext uri="{FF2B5EF4-FFF2-40B4-BE49-F238E27FC236}">
                    <a16:creationId xmlns:a16="http://schemas.microsoft.com/office/drawing/2014/main" id="{62D0DC0C-EF2F-4506-ACE8-362D7058F5B0}"/>
                  </a:ext>
                </a:extLst>
              </p14:cNvPr>
              <p14:cNvContentPartPr/>
              <p14:nvPr/>
            </p14:nvContentPartPr>
            <p14:xfrm>
              <a:off x="1783496" y="1798144"/>
              <a:ext cx="156600" cy="105120"/>
            </p14:xfrm>
          </p:contentPart>
        </mc:Choice>
        <mc:Fallback>
          <p:pic>
            <p:nvPicPr>
              <p:cNvPr id="12308" name="筆跡 12307">
                <a:extLst>
                  <a:ext uri="{FF2B5EF4-FFF2-40B4-BE49-F238E27FC236}">
                    <a16:creationId xmlns:a16="http://schemas.microsoft.com/office/drawing/2014/main" id="{62D0DC0C-EF2F-4506-ACE8-362D7058F5B0}"/>
                  </a:ext>
                </a:extLst>
              </p:cNvPr>
              <p:cNvPicPr/>
              <p:nvPr/>
            </p:nvPicPr>
            <p:blipFill>
              <a:blip r:embed="rId167"/>
              <a:stretch>
                <a:fillRect/>
              </a:stretch>
            </p:blipFill>
            <p:spPr>
              <a:xfrm>
                <a:off x="1774496" y="1789504"/>
                <a:ext cx="17424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2309" name="筆跡 12308">
                <a:extLst>
                  <a:ext uri="{FF2B5EF4-FFF2-40B4-BE49-F238E27FC236}">
                    <a16:creationId xmlns:a16="http://schemas.microsoft.com/office/drawing/2014/main" id="{E85F626B-EEF5-40F3-AA9E-7B7DB84F4211}"/>
                  </a:ext>
                </a:extLst>
              </p14:cNvPr>
              <p14:cNvContentPartPr/>
              <p14:nvPr/>
            </p14:nvContentPartPr>
            <p14:xfrm>
              <a:off x="2006696" y="1828744"/>
              <a:ext cx="22680" cy="185040"/>
            </p14:xfrm>
          </p:contentPart>
        </mc:Choice>
        <mc:Fallback>
          <p:pic>
            <p:nvPicPr>
              <p:cNvPr id="12309" name="筆跡 12308">
                <a:extLst>
                  <a:ext uri="{FF2B5EF4-FFF2-40B4-BE49-F238E27FC236}">
                    <a16:creationId xmlns:a16="http://schemas.microsoft.com/office/drawing/2014/main" id="{E85F626B-EEF5-40F3-AA9E-7B7DB84F4211}"/>
                  </a:ext>
                </a:extLst>
              </p:cNvPr>
              <p:cNvPicPr/>
              <p:nvPr/>
            </p:nvPicPr>
            <p:blipFill>
              <a:blip r:embed="rId169"/>
              <a:stretch>
                <a:fillRect/>
              </a:stretch>
            </p:blipFill>
            <p:spPr>
              <a:xfrm>
                <a:off x="1997696" y="1819744"/>
                <a:ext cx="4032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2310" name="筆跡 12309">
                <a:extLst>
                  <a:ext uri="{FF2B5EF4-FFF2-40B4-BE49-F238E27FC236}">
                    <a16:creationId xmlns:a16="http://schemas.microsoft.com/office/drawing/2014/main" id="{4D943D38-20CB-47C4-BD05-C0F2B2E9ADE1}"/>
                  </a:ext>
                </a:extLst>
              </p14:cNvPr>
              <p14:cNvContentPartPr/>
              <p14:nvPr/>
            </p14:nvContentPartPr>
            <p14:xfrm>
              <a:off x="1965656" y="1803904"/>
              <a:ext cx="123480" cy="105120"/>
            </p14:xfrm>
          </p:contentPart>
        </mc:Choice>
        <mc:Fallback>
          <p:pic>
            <p:nvPicPr>
              <p:cNvPr id="12310" name="筆跡 12309">
                <a:extLst>
                  <a:ext uri="{FF2B5EF4-FFF2-40B4-BE49-F238E27FC236}">
                    <a16:creationId xmlns:a16="http://schemas.microsoft.com/office/drawing/2014/main" id="{4D943D38-20CB-47C4-BD05-C0F2B2E9ADE1}"/>
                  </a:ext>
                </a:extLst>
              </p:cNvPr>
              <p:cNvPicPr/>
              <p:nvPr/>
            </p:nvPicPr>
            <p:blipFill>
              <a:blip r:embed="rId171"/>
              <a:stretch>
                <a:fillRect/>
              </a:stretch>
            </p:blipFill>
            <p:spPr>
              <a:xfrm>
                <a:off x="1956656" y="1795264"/>
                <a:ext cx="1411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2311" name="筆跡 12310">
                <a:extLst>
                  <a:ext uri="{FF2B5EF4-FFF2-40B4-BE49-F238E27FC236}">
                    <a16:creationId xmlns:a16="http://schemas.microsoft.com/office/drawing/2014/main" id="{71BC6524-F324-41FB-9B2F-795B2002FCD1}"/>
                  </a:ext>
                </a:extLst>
              </p14:cNvPr>
              <p14:cNvContentPartPr/>
              <p14:nvPr/>
            </p14:nvContentPartPr>
            <p14:xfrm>
              <a:off x="2105336" y="1718224"/>
              <a:ext cx="39600" cy="192600"/>
            </p14:xfrm>
          </p:contentPart>
        </mc:Choice>
        <mc:Fallback>
          <p:pic>
            <p:nvPicPr>
              <p:cNvPr id="12311" name="筆跡 12310">
                <a:extLst>
                  <a:ext uri="{FF2B5EF4-FFF2-40B4-BE49-F238E27FC236}">
                    <a16:creationId xmlns:a16="http://schemas.microsoft.com/office/drawing/2014/main" id="{71BC6524-F324-41FB-9B2F-795B2002FCD1}"/>
                  </a:ext>
                </a:extLst>
              </p:cNvPr>
              <p:cNvPicPr/>
              <p:nvPr/>
            </p:nvPicPr>
            <p:blipFill>
              <a:blip r:embed="rId173"/>
              <a:stretch>
                <a:fillRect/>
              </a:stretch>
            </p:blipFill>
            <p:spPr>
              <a:xfrm>
                <a:off x="2096336" y="1709224"/>
                <a:ext cx="5724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2312" name="筆跡 12311">
                <a:extLst>
                  <a:ext uri="{FF2B5EF4-FFF2-40B4-BE49-F238E27FC236}">
                    <a16:creationId xmlns:a16="http://schemas.microsoft.com/office/drawing/2014/main" id="{A1F3D7EC-BA16-4062-88EF-0095D0D67AAC}"/>
                  </a:ext>
                </a:extLst>
              </p14:cNvPr>
              <p14:cNvContentPartPr/>
              <p14:nvPr/>
            </p14:nvContentPartPr>
            <p14:xfrm>
              <a:off x="2205776" y="1847824"/>
              <a:ext cx="360" cy="74520"/>
            </p14:xfrm>
          </p:contentPart>
        </mc:Choice>
        <mc:Fallback>
          <p:pic>
            <p:nvPicPr>
              <p:cNvPr id="12312" name="筆跡 12311">
                <a:extLst>
                  <a:ext uri="{FF2B5EF4-FFF2-40B4-BE49-F238E27FC236}">
                    <a16:creationId xmlns:a16="http://schemas.microsoft.com/office/drawing/2014/main" id="{A1F3D7EC-BA16-4062-88EF-0095D0D67AAC}"/>
                  </a:ext>
                </a:extLst>
              </p:cNvPr>
              <p:cNvPicPr/>
              <p:nvPr/>
            </p:nvPicPr>
            <p:blipFill>
              <a:blip r:embed="rId175"/>
              <a:stretch>
                <a:fillRect/>
              </a:stretch>
            </p:blipFill>
            <p:spPr>
              <a:xfrm>
                <a:off x="2196776" y="1838824"/>
                <a:ext cx="1800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2313" name="筆跡 12312">
                <a:extLst>
                  <a:ext uri="{FF2B5EF4-FFF2-40B4-BE49-F238E27FC236}">
                    <a16:creationId xmlns:a16="http://schemas.microsoft.com/office/drawing/2014/main" id="{CAA38014-297E-4DCA-9D69-334A21C7848F}"/>
                  </a:ext>
                </a:extLst>
              </p14:cNvPr>
              <p14:cNvContentPartPr/>
              <p14:nvPr/>
            </p14:nvContentPartPr>
            <p14:xfrm>
              <a:off x="2205776" y="1847824"/>
              <a:ext cx="360" cy="360"/>
            </p14:xfrm>
          </p:contentPart>
        </mc:Choice>
        <mc:Fallback>
          <p:pic>
            <p:nvPicPr>
              <p:cNvPr id="12313" name="筆跡 12312">
                <a:extLst>
                  <a:ext uri="{FF2B5EF4-FFF2-40B4-BE49-F238E27FC236}">
                    <a16:creationId xmlns:a16="http://schemas.microsoft.com/office/drawing/2014/main" id="{CAA38014-297E-4DCA-9D69-334A21C7848F}"/>
                  </a:ext>
                </a:extLst>
              </p:cNvPr>
              <p:cNvPicPr/>
              <p:nvPr/>
            </p:nvPicPr>
            <p:blipFill>
              <a:blip r:embed="rId5"/>
              <a:stretch>
                <a:fillRect/>
              </a:stretch>
            </p:blipFill>
            <p:spPr>
              <a:xfrm>
                <a:off x="2196776" y="183882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2314" name="筆跡 12313">
                <a:extLst>
                  <a:ext uri="{FF2B5EF4-FFF2-40B4-BE49-F238E27FC236}">
                    <a16:creationId xmlns:a16="http://schemas.microsoft.com/office/drawing/2014/main" id="{9B19ADAE-5B19-433C-BE4B-8A211BF45EC5}"/>
                  </a:ext>
                </a:extLst>
              </p14:cNvPr>
              <p14:cNvContentPartPr/>
              <p14:nvPr/>
            </p14:nvContentPartPr>
            <p14:xfrm>
              <a:off x="2172296" y="1781224"/>
              <a:ext cx="33840" cy="66960"/>
            </p14:xfrm>
          </p:contentPart>
        </mc:Choice>
        <mc:Fallback>
          <p:pic>
            <p:nvPicPr>
              <p:cNvPr id="12314" name="筆跡 12313">
                <a:extLst>
                  <a:ext uri="{FF2B5EF4-FFF2-40B4-BE49-F238E27FC236}">
                    <a16:creationId xmlns:a16="http://schemas.microsoft.com/office/drawing/2014/main" id="{9B19ADAE-5B19-433C-BE4B-8A211BF45EC5}"/>
                  </a:ext>
                </a:extLst>
              </p:cNvPr>
              <p:cNvPicPr/>
              <p:nvPr/>
            </p:nvPicPr>
            <p:blipFill>
              <a:blip r:embed="rId178"/>
              <a:stretch>
                <a:fillRect/>
              </a:stretch>
            </p:blipFill>
            <p:spPr>
              <a:xfrm>
                <a:off x="2163296" y="1772224"/>
                <a:ext cx="5148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2315" name="筆跡 12314">
                <a:extLst>
                  <a:ext uri="{FF2B5EF4-FFF2-40B4-BE49-F238E27FC236}">
                    <a16:creationId xmlns:a16="http://schemas.microsoft.com/office/drawing/2014/main" id="{BF39F6BF-87E7-4555-BB90-5E88EEC0B949}"/>
                  </a:ext>
                </a:extLst>
              </p14:cNvPr>
              <p14:cNvContentPartPr/>
              <p14:nvPr/>
            </p14:nvContentPartPr>
            <p14:xfrm>
              <a:off x="2260496" y="1811464"/>
              <a:ext cx="88920" cy="78840"/>
            </p14:xfrm>
          </p:contentPart>
        </mc:Choice>
        <mc:Fallback>
          <p:pic>
            <p:nvPicPr>
              <p:cNvPr id="12315" name="筆跡 12314">
                <a:extLst>
                  <a:ext uri="{FF2B5EF4-FFF2-40B4-BE49-F238E27FC236}">
                    <a16:creationId xmlns:a16="http://schemas.microsoft.com/office/drawing/2014/main" id="{BF39F6BF-87E7-4555-BB90-5E88EEC0B949}"/>
                  </a:ext>
                </a:extLst>
              </p:cNvPr>
              <p:cNvPicPr/>
              <p:nvPr/>
            </p:nvPicPr>
            <p:blipFill>
              <a:blip r:embed="rId180"/>
              <a:stretch>
                <a:fillRect/>
              </a:stretch>
            </p:blipFill>
            <p:spPr>
              <a:xfrm>
                <a:off x="2251496" y="1802824"/>
                <a:ext cx="10656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2316" name="筆跡 12315">
                <a:extLst>
                  <a:ext uri="{FF2B5EF4-FFF2-40B4-BE49-F238E27FC236}">
                    <a16:creationId xmlns:a16="http://schemas.microsoft.com/office/drawing/2014/main" id="{2F980343-3073-4DD5-BD2E-AC9C84041645}"/>
                  </a:ext>
                </a:extLst>
              </p14:cNvPr>
              <p14:cNvContentPartPr/>
              <p14:nvPr/>
            </p14:nvContentPartPr>
            <p14:xfrm>
              <a:off x="2342576" y="1806424"/>
              <a:ext cx="123840" cy="232920"/>
            </p14:xfrm>
          </p:contentPart>
        </mc:Choice>
        <mc:Fallback>
          <p:pic>
            <p:nvPicPr>
              <p:cNvPr id="12316" name="筆跡 12315">
                <a:extLst>
                  <a:ext uri="{FF2B5EF4-FFF2-40B4-BE49-F238E27FC236}">
                    <a16:creationId xmlns:a16="http://schemas.microsoft.com/office/drawing/2014/main" id="{2F980343-3073-4DD5-BD2E-AC9C84041645}"/>
                  </a:ext>
                </a:extLst>
              </p:cNvPr>
              <p:cNvPicPr/>
              <p:nvPr/>
            </p:nvPicPr>
            <p:blipFill>
              <a:blip r:embed="rId182"/>
              <a:stretch>
                <a:fillRect/>
              </a:stretch>
            </p:blipFill>
            <p:spPr>
              <a:xfrm>
                <a:off x="2333936" y="1797424"/>
                <a:ext cx="14148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2318" name="筆跡 12317">
                <a:extLst>
                  <a:ext uri="{FF2B5EF4-FFF2-40B4-BE49-F238E27FC236}">
                    <a16:creationId xmlns:a16="http://schemas.microsoft.com/office/drawing/2014/main" id="{F1B7C87B-2A10-4295-AC4B-A87C4D836EED}"/>
                  </a:ext>
                </a:extLst>
              </p14:cNvPr>
              <p14:cNvContentPartPr/>
              <p14:nvPr/>
            </p14:nvContentPartPr>
            <p14:xfrm>
              <a:off x="1358696" y="1670344"/>
              <a:ext cx="105120" cy="383400"/>
            </p14:xfrm>
          </p:contentPart>
        </mc:Choice>
        <mc:Fallback>
          <p:pic>
            <p:nvPicPr>
              <p:cNvPr id="12318" name="筆跡 12317">
                <a:extLst>
                  <a:ext uri="{FF2B5EF4-FFF2-40B4-BE49-F238E27FC236}">
                    <a16:creationId xmlns:a16="http://schemas.microsoft.com/office/drawing/2014/main" id="{F1B7C87B-2A10-4295-AC4B-A87C4D836EED}"/>
                  </a:ext>
                </a:extLst>
              </p:cNvPr>
              <p:cNvPicPr/>
              <p:nvPr/>
            </p:nvPicPr>
            <p:blipFill>
              <a:blip r:embed="rId184"/>
              <a:stretch>
                <a:fillRect/>
              </a:stretch>
            </p:blipFill>
            <p:spPr>
              <a:xfrm>
                <a:off x="1349696" y="1661344"/>
                <a:ext cx="122760" cy="40104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2319" name="筆跡 12318">
                <a:extLst>
                  <a:ext uri="{FF2B5EF4-FFF2-40B4-BE49-F238E27FC236}">
                    <a16:creationId xmlns:a16="http://schemas.microsoft.com/office/drawing/2014/main" id="{E1A69812-D48A-4A04-B974-1354F086633B}"/>
                  </a:ext>
                </a:extLst>
              </p14:cNvPr>
              <p14:cNvContentPartPr/>
              <p14:nvPr/>
            </p14:nvContentPartPr>
            <p14:xfrm>
              <a:off x="2561096" y="1722544"/>
              <a:ext cx="108720" cy="381240"/>
            </p14:xfrm>
          </p:contentPart>
        </mc:Choice>
        <mc:Fallback>
          <p:pic>
            <p:nvPicPr>
              <p:cNvPr id="12319" name="筆跡 12318">
                <a:extLst>
                  <a:ext uri="{FF2B5EF4-FFF2-40B4-BE49-F238E27FC236}">
                    <a16:creationId xmlns:a16="http://schemas.microsoft.com/office/drawing/2014/main" id="{E1A69812-D48A-4A04-B974-1354F086633B}"/>
                  </a:ext>
                </a:extLst>
              </p:cNvPr>
              <p:cNvPicPr/>
              <p:nvPr/>
            </p:nvPicPr>
            <p:blipFill>
              <a:blip r:embed="rId186"/>
              <a:stretch>
                <a:fillRect/>
              </a:stretch>
            </p:blipFill>
            <p:spPr>
              <a:xfrm>
                <a:off x="2552096" y="1713904"/>
                <a:ext cx="126360" cy="3988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2409" name="筆跡 12408">
                <a:extLst>
                  <a:ext uri="{FF2B5EF4-FFF2-40B4-BE49-F238E27FC236}">
                    <a16:creationId xmlns:a16="http://schemas.microsoft.com/office/drawing/2014/main" id="{A38CBA64-9D72-4A34-8EC0-B37464C2B2B8}"/>
                  </a:ext>
                </a:extLst>
              </p14:cNvPr>
              <p14:cNvContentPartPr/>
              <p14:nvPr/>
            </p14:nvContentPartPr>
            <p14:xfrm>
              <a:off x="1472456" y="2176144"/>
              <a:ext cx="126720" cy="24480"/>
            </p14:xfrm>
          </p:contentPart>
        </mc:Choice>
        <mc:Fallback>
          <p:pic>
            <p:nvPicPr>
              <p:cNvPr id="12409" name="筆跡 12408">
                <a:extLst>
                  <a:ext uri="{FF2B5EF4-FFF2-40B4-BE49-F238E27FC236}">
                    <a16:creationId xmlns:a16="http://schemas.microsoft.com/office/drawing/2014/main" id="{A38CBA64-9D72-4A34-8EC0-B37464C2B2B8}"/>
                  </a:ext>
                </a:extLst>
              </p:cNvPr>
              <p:cNvPicPr/>
              <p:nvPr/>
            </p:nvPicPr>
            <p:blipFill>
              <a:blip r:embed="rId188"/>
              <a:stretch>
                <a:fillRect/>
              </a:stretch>
            </p:blipFill>
            <p:spPr>
              <a:xfrm>
                <a:off x="1463816" y="2167144"/>
                <a:ext cx="1443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2410" name="筆跡 12409">
                <a:extLst>
                  <a:ext uri="{FF2B5EF4-FFF2-40B4-BE49-F238E27FC236}">
                    <a16:creationId xmlns:a16="http://schemas.microsoft.com/office/drawing/2014/main" id="{C2A5573A-3369-4808-B394-A9E60B48D638}"/>
                  </a:ext>
                </a:extLst>
              </p14:cNvPr>
              <p14:cNvContentPartPr/>
              <p14:nvPr/>
            </p14:nvContentPartPr>
            <p14:xfrm>
              <a:off x="1472456" y="2200264"/>
              <a:ext cx="73080" cy="211680"/>
            </p14:xfrm>
          </p:contentPart>
        </mc:Choice>
        <mc:Fallback>
          <p:pic>
            <p:nvPicPr>
              <p:cNvPr id="12410" name="筆跡 12409">
                <a:extLst>
                  <a:ext uri="{FF2B5EF4-FFF2-40B4-BE49-F238E27FC236}">
                    <a16:creationId xmlns:a16="http://schemas.microsoft.com/office/drawing/2014/main" id="{C2A5573A-3369-4808-B394-A9E60B48D638}"/>
                  </a:ext>
                </a:extLst>
              </p:cNvPr>
              <p:cNvPicPr/>
              <p:nvPr/>
            </p:nvPicPr>
            <p:blipFill>
              <a:blip r:embed="rId190"/>
              <a:stretch>
                <a:fillRect/>
              </a:stretch>
            </p:blipFill>
            <p:spPr>
              <a:xfrm>
                <a:off x="1463816" y="2191264"/>
                <a:ext cx="9072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2411" name="筆跡 12410">
                <a:extLst>
                  <a:ext uri="{FF2B5EF4-FFF2-40B4-BE49-F238E27FC236}">
                    <a16:creationId xmlns:a16="http://schemas.microsoft.com/office/drawing/2014/main" id="{48C1C06C-38CC-46CB-B2E1-3E9DAAD67168}"/>
                  </a:ext>
                </a:extLst>
              </p14:cNvPr>
              <p14:cNvContentPartPr/>
              <p14:nvPr/>
            </p14:nvContentPartPr>
            <p14:xfrm>
              <a:off x="1468856" y="2383144"/>
              <a:ext cx="164160" cy="32760"/>
            </p14:xfrm>
          </p:contentPart>
        </mc:Choice>
        <mc:Fallback>
          <p:pic>
            <p:nvPicPr>
              <p:cNvPr id="12411" name="筆跡 12410">
                <a:extLst>
                  <a:ext uri="{FF2B5EF4-FFF2-40B4-BE49-F238E27FC236}">
                    <a16:creationId xmlns:a16="http://schemas.microsoft.com/office/drawing/2014/main" id="{48C1C06C-38CC-46CB-B2E1-3E9DAAD67168}"/>
                  </a:ext>
                </a:extLst>
              </p:cNvPr>
              <p:cNvPicPr/>
              <p:nvPr/>
            </p:nvPicPr>
            <p:blipFill>
              <a:blip r:embed="rId192"/>
              <a:stretch>
                <a:fillRect/>
              </a:stretch>
            </p:blipFill>
            <p:spPr>
              <a:xfrm>
                <a:off x="1460216" y="2374144"/>
                <a:ext cx="18180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2412" name="筆跡 12411">
                <a:extLst>
                  <a:ext uri="{FF2B5EF4-FFF2-40B4-BE49-F238E27FC236}">
                    <a16:creationId xmlns:a16="http://schemas.microsoft.com/office/drawing/2014/main" id="{63607291-687C-4F34-A00C-59E1998ED92E}"/>
                  </a:ext>
                </a:extLst>
              </p14:cNvPr>
              <p14:cNvContentPartPr/>
              <p14:nvPr/>
            </p14:nvContentPartPr>
            <p14:xfrm>
              <a:off x="1688096" y="2316904"/>
              <a:ext cx="88200" cy="108360"/>
            </p14:xfrm>
          </p:contentPart>
        </mc:Choice>
        <mc:Fallback>
          <p:pic>
            <p:nvPicPr>
              <p:cNvPr id="12412" name="筆跡 12411">
                <a:extLst>
                  <a:ext uri="{FF2B5EF4-FFF2-40B4-BE49-F238E27FC236}">
                    <a16:creationId xmlns:a16="http://schemas.microsoft.com/office/drawing/2014/main" id="{63607291-687C-4F34-A00C-59E1998ED92E}"/>
                  </a:ext>
                </a:extLst>
              </p:cNvPr>
              <p:cNvPicPr/>
              <p:nvPr/>
            </p:nvPicPr>
            <p:blipFill>
              <a:blip r:embed="rId194"/>
              <a:stretch>
                <a:fillRect/>
              </a:stretch>
            </p:blipFill>
            <p:spPr>
              <a:xfrm>
                <a:off x="1679096" y="2308264"/>
                <a:ext cx="10584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2413" name="筆跡 12412">
                <a:extLst>
                  <a:ext uri="{FF2B5EF4-FFF2-40B4-BE49-F238E27FC236}">
                    <a16:creationId xmlns:a16="http://schemas.microsoft.com/office/drawing/2014/main" id="{94E66961-2409-454F-9609-3599AA711405}"/>
                  </a:ext>
                </a:extLst>
              </p14:cNvPr>
              <p14:cNvContentPartPr/>
              <p14:nvPr/>
            </p14:nvContentPartPr>
            <p14:xfrm>
              <a:off x="1775576" y="2172544"/>
              <a:ext cx="145800" cy="231840"/>
            </p14:xfrm>
          </p:contentPart>
        </mc:Choice>
        <mc:Fallback>
          <p:pic>
            <p:nvPicPr>
              <p:cNvPr id="12413" name="筆跡 12412">
                <a:extLst>
                  <a:ext uri="{FF2B5EF4-FFF2-40B4-BE49-F238E27FC236}">
                    <a16:creationId xmlns:a16="http://schemas.microsoft.com/office/drawing/2014/main" id="{94E66961-2409-454F-9609-3599AA711405}"/>
                  </a:ext>
                </a:extLst>
              </p:cNvPr>
              <p:cNvPicPr/>
              <p:nvPr/>
            </p:nvPicPr>
            <p:blipFill>
              <a:blip r:embed="rId196"/>
              <a:stretch>
                <a:fillRect/>
              </a:stretch>
            </p:blipFill>
            <p:spPr>
              <a:xfrm>
                <a:off x="1766936" y="2163904"/>
                <a:ext cx="16344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2414" name="筆跡 12413">
                <a:extLst>
                  <a:ext uri="{FF2B5EF4-FFF2-40B4-BE49-F238E27FC236}">
                    <a16:creationId xmlns:a16="http://schemas.microsoft.com/office/drawing/2014/main" id="{B4A24C15-79E9-4F0C-BAEC-8156CA68D204}"/>
                  </a:ext>
                </a:extLst>
              </p14:cNvPr>
              <p14:cNvContentPartPr/>
              <p14:nvPr/>
            </p14:nvContentPartPr>
            <p14:xfrm>
              <a:off x="1974656" y="2274424"/>
              <a:ext cx="62280" cy="105480"/>
            </p14:xfrm>
          </p:contentPart>
        </mc:Choice>
        <mc:Fallback>
          <p:pic>
            <p:nvPicPr>
              <p:cNvPr id="12414" name="筆跡 12413">
                <a:extLst>
                  <a:ext uri="{FF2B5EF4-FFF2-40B4-BE49-F238E27FC236}">
                    <a16:creationId xmlns:a16="http://schemas.microsoft.com/office/drawing/2014/main" id="{B4A24C15-79E9-4F0C-BAEC-8156CA68D204}"/>
                  </a:ext>
                </a:extLst>
              </p:cNvPr>
              <p:cNvPicPr/>
              <p:nvPr/>
            </p:nvPicPr>
            <p:blipFill>
              <a:blip r:embed="rId198"/>
              <a:stretch>
                <a:fillRect/>
              </a:stretch>
            </p:blipFill>
            <p:spPr>
              <a:xfrm>
                <a:off x="1965656" y="2265424"/>
                <a:ext cx="799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2415" name="筆跡 12414">
                <a:extLst>
                  <a:ext uri="{FF2B5EF4-FFF2-40B4-BE49-F238E27FC236}">
                    <a16:creationId xmlns:a16="http://schemas.microsoft.com/office/drawing/2014/main" id="{B4F7C388-59CF-4A4A-A910-1F33AFEC4941}"/>
                  </a:ext>
                </a:extLst>
              </p14:cNvPr>
              <p14:cNvContentPartPr/>
              <p14:nvPr/>
            </p14:nvContentPartPr>
            <p14:xfrm>
              <a:off x="2109656" y="2295304"/>
              <a:ext cx="5040" cy="194760"/>
            </p14:xfrm>
          </p:contentPart>
        </mc:Choice>
        <mc:Fallback>
          <p:pic>
            <p:nvPicPr>
              <p:cNvPr id="12415" name="筆跡 12414">
                <a:extLst>
                  <a:ext uri="{FF2B5EF4-FFF2-40B4-BE49-F238E27FC236}">
                    <a16:creationId xmlns:a16="http://schemas.microsoft.com/office/drawing/2014/main" id="{B4F7C388-59CF-4A4A-A910-1F33AFEC4941}"/>
                  </a:ext>
                </a:extLst>
              </p:cNvPr>
              <p:cNvPicPr/>
              <p:nvPr/>
            </p:nvPicPr>
            <p:blipFill>
              <a:blip r:embed="rId200"/>
              <a:stretch>
                <a:fillRect/>
              </a:stretch>
            </p:blipFill>
            <p:spPr>
              <a:xfrm>
                <a:off x="2101016" y="2286664"/>
                <a:ext cx="2268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2416" name="筆跡 12415">
                <a:extLst>
                  <a:ext uri="{FF2B5EF4-FFF2-40B4-BE49-F238E27FC236}">
                    <a16:creationId xmlns:a16="http://schemas.microsoft.com/office/drawing/2014/main" id="{F0BBE274-D869-4E6C-A0DC-96A769C312DE}"/>
                  </a:ext>
                </a:extLst>
              </p14:cNvPr>
              <p14:cNvContentPartPr/>
              <p14:nvPr/>
            </p14:nvContentPartPr>
            <p14:xfrm>
              <a:off x="2085176" y="2253544"/>
              <a:ext cx="80640" cy="124200"/>
            </p14:xfrm>
          </p:contentPart>
        </mc:Choice>
        <mc:Fallback>
          <p:pic>
            <p:nvPicPr>
              <p:cNvPr id="12416" name="筆跡 12415">
                <a:extLst>
                  <a:ext uri="{FF2B5EF4-FFF2-40B4-BE49-F238E27FC236}">
                    <a16:creationId xmlns:a16="http://schemas.microsoft.com/office/drawing/2014/main" id="{F0BBE274-D869-4E6C-A0DC-96A769C312DE}"/>
                  </a:ext>
                </a:extLst>
              </p:cNvPr>
              <p:cNvPicPr/>
              <p:nvPr/>
            </p:nvPicPr>
            <p:blipFill>
              <a:blip r:embed="rId202"/>
              <a:stretch>
                <a:fillRect/>
              </a:stretch>
            </p:blipFill>
            <p:spPr>
              <a:xfrm>
                <a:off x="2076536" y="2244544"/>
                <a:ext cx="9828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2417" name="筆跡 12416">
                <a:extLst>
                  <a:ext uri="{FF2B5EF4-FFF2-40B4-BE49-F238E27FC236}">
                    <a16:creationId xmlns:a16="http://schemas.microsoft.com/office/drawing/2014/main" id="{F0F31F7B-7FD7-46B5-9192-5ADC72190A6F}"/>
                  </a:ext>
                </a:extLst>
              </p14:cNvPr>
              <p14:cNvContentPartPr/>
              <p14:nvPr/>
            </p14:nvContentPartPr>
            <p14:xfrm>
              <a:off x="2088416" y="2253544"/>
              <a:ext cx="360" cy="360"/>
            </p14:xfrm>
          </p:contentPart>
        </mc:Choice>
        <mc:Fallback>
          <p:pic>
            <p:nvPicPr>
              <p:cNvPr id="12417" name="筆跡 12416">
                <a:extLst>
                  <a:ext uri="{FF2B5EF4-FFF2-40B4-BE49-F238E27FC236}">
                    <a16:creationId xmlns:a16="http://schemas.microsoft.com/office/drawing/2014/main" id="{F0F31F7B-7FD7-46B5-9192-5ADC72190A6F}"/>
                  </a:ext>
                </a:extLst>
              </p:cNvPr>
              <p:cNvPicPr/>
              <p:nvPr/>
            </p:nvPicPr>
            <p:blipFill>
              <a:blip r:embed="rId5"/>
              <a:stretch>
                <a:fillRect/>
              </a:stretch>
            </p:blipFill>
            <p:spPr>
              <a:xfrm>
                <a:off x="2079776" y="224454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418" name="筆跡 12417">
                <a:extLst>
                  <a:ext uri="{FF2B5EF4-FFF2-40B4-BE49-F238E27FC236}">
                    <a16:creationId xmlns:a16="http://schemas.microsoft.com/office/drawing/2014/main" id="{F86BADE8-E85C-44BD-9070-190B67C341DF}"/>
                  </a:ext>
                </a:extLst>
              </p14:cNvPr>
              <p14:cNvContentPartPr/>
              <p14:nvPr/>
            </p14:nvContentPartPr>
            <p14:xfrm>
              <a:off x="2088416" y="2253544"/>
              <a:ext cx="173520" cy="107640"/>
            </p14:xfrm>
          </p:contentPart>
        </mc:Choice>
        <mc:Fallback>
          <p:pic>
            <p:nvPicPr>
              <p:cNvPr id="12418" name="筆跡 12417">
                <a:extLst>
                  <a:ext uri="{FF2B5EF4-FFF2-40B4-BE49-F238E27FC236}">
                    <a16:creationId xmlns:a16="http://schemas.microsoft.com/office/drawing/2014/main" id="{F86BADE8-E85C-44BD-9070-190B67C341DF}"/>
                  </a:ext>
                </a:extLst>
              </p:cNvPr>
              <p:cNvPicPr/>
              <p:nvPr/>
            </p:nvPicPr>
            <p:blipFill>
              <a:blip r:embed="rId205"/>
              <a:stretch>
                <a:fillRect/>
              </a:stretch>
            </p:blipFill>
            <p:spPr>
              <a:xfrm>
                <a:off x="2079776" y="2244544"/>
                <a:ext cx="19116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419" name="筆跡 12418">
                <a:extLst>
                  <a:ext uri="{FF2B5EF4-FFF2-40B4-BE49-F238E27FC236}">
                    <a16:creationId xmlns:a16="http://schemas.microsoft.com/office/drawing/2014/main" id="{7FF8BC0D-DA18-49A0-8BC7-97ABED764D2E}"/>
                  </a:ext>
                </a:extLst>
              </p14:cNvPr>
              <p14:cNvContentPartPr/>
              <p14:nvPr/>
            </p14:nvContentPartPr>
            <p14:xfrm>
              <a:off x="2292896" y="2278744"/>
              <a:ext cx="102960" cy="81000"/>
            </p14:xfrm>
          </p:contentPart>
        </mc:Choice>
        <mc:Fallback>
          <p:pic>
            <p:nvPicPr>
              <p:cNvPr id="12419" name="筆跡 12418">
                <a:extLst>
                  <a:ext uri="{FF2B5EF4-FFF2-40B4-BE49-F238E27FC236}">
                    <a16:creationId xmlns:a16="http://schemas.microsoft.com/office/drawing/2014/main" id="{7FF8BC0D-DA18-49A0-8BC7-97ABED764D2E}"/>
                  </a:ext>
                </a:extLst>
              </p:cNvPr>
              <p:cNvPicPr/>
              <p:nvPr/>
            </p:nvPicPr>
            <p:blipFill>
              <a:blip r:embed="rId207"/>
              <a:stretch>
                <a:fillRect/>
              </a:stretch>
            </p:blipFill>
            <p:spPr>
              <a:xfrm>
                <a:off x="2283896" y="2270104"/>
                <a:ext cx="12060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420" name="筆跡 12419">
                <a:extLst>
                  <a:ext uri="{FF2B5EF4-FFF2-40B4-BE49-F238E27FC236}">
                    <a16:creationId xmlns:a16="http://schemas.microsoft.com/office/drawing/2014/main" id="{84882BDA-1311-4960-A92B-C421E98C3435}"/>
                  </a:ext>
                </a:extLst>
              </p14:cNvPr>
              <p14:cNvContentPartPr/>
              <p14:nvPr/>
            </p14:nvContentPartPr>
            <p14:xfrm>
              <a:off x="2417816" y="2113864"/>
              <a:ext cx="145440" cy="261720"/>
            </p14:xfrm>
          </p:contentPart>
        </mc:Choice>
        <mc:Fallback>
          <p:pic>
            <p:nvPicPr>
              <p:cNvPr id="12420" name="筆跡 12419">
                <a:extLst>
                  <a:ext uri="{FF2B5EF4-FFF2-40B4-BE49-F238E27FC236}">
                    <a16:creationId xmlns:a16="http://schemas.microsoft.com/office/drawing/2014/main" id="{84882BDA-1311-4960-A92B-C421E98C3435}"/>
                  </a:ext>
                </a:extLst>
              </p:cNvPr>
              <p:cNvPicPr/>
              <p:nvPr/>
            </p:nvPicPr>
            <p:blipFill>
              <a:blip r:embed="rId209"/>
              <a:stretch>
                <a:fillRect/>
              </a:stretch>
            </p:blipFill>
            <p:spPr>
              <a:xfrm>
                <a:off x="2408816" y="2105224"/>
                <a:ext cx="16308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421" name="筆跡 12420">
                <a:extLst>
                  <a:ext uri="{FF2B5EF4-FFF2-40B4-BE49-F238E27FC236}">
                    <a16:creationId xmlns:a16="http://schemas.microsoft.com/office/drawing/2014/main" id="{27825080-8255-4233-BB90-52C74271B6C2}"/>
                  </a:ext>
                </a:extLst>
              </p14:cNvPr>
              <p14:cNvContentPartPr/>
              <p14:nvPr/>
            </p14:nvContentPartPr>
            <p14:xfrm>
              <a:off x="2585216" y="2243824"/>
              <a:ext cx="113760" cy="116640"/>
            </p14:xfrm>
          </p:contentPart>
        </mc:Choice>
        <mc:Fallback>
          <p:pic>
            <p:nvPicPr>
              <p:cNvPr id="12421" name="筆跡 12420">
                <a:extLst>
                  <a:ext uri="{FF2B5EF4-FFF2-40B4-BE49-F238E27FC236}">
                    <a16:creationId xmlns:a16="http://schemas.microsoft.com/office/drawing/2014/main" id="{27825080-8255-4233-BB90-52C74271B6C2}"/>
                  </a:ext>
                </a:extLst>
              </p:cNvPr>
              <p:cNvPicPr/>
              <p:nvPr/>
            </p:nvPicPr>
            <p:blipFill>
              <a:blip r:embed="rId211"/>
              <a:stretch>
                <a:fillRect/>
              </a:stretch>
            </p:blipFill>
            <p:spPr>
              <a:xfrm>
                <a:off x="2576216" y="2234824"/>
                <a:ext cx="1314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422" name="筆跡 12421">
                <a:extLst>
                  <a:ext uri="{FF2B5EF4-FFF2-40B4-BE49-F238E27FC236}">
                    <a16:creationId xmlns:a16="http://schemas.microsoft.com/office/drawing/2014/main" id="{41153052-CFF0-4390-BEB7-8D5773BCFFE5}"/>
                  </a:ext>
                </a:extLst>
              </p14:cNvPr>
              <p14:cNvContentPartPr/>
              <p14:nvPr/>
            </p14:nvContentPartPr>
            <p14:xfrm>
              <a:off x="2724536" y="2261104"/>
              <a:ext cx="80280" cy="120240"/>
            </p14:xfrm>
          </p:contentPart>
        </mc:Choice>
        <mc:Fallback>
          <p:pic>
            <p:nvPicPr>
              <p:cNvPr id="12422" name="筆跡 12421">
                <a:extLst>
                  <a:ext uri="{FF2B5EF4-FFF2-40B4-BE49-F238E27FC236}">
                    <a16:creationId xmlns:a16="http://schemas.microsoft.com/office/drawing/2014/main" id="{41153052-CFF0-4390-BEB7-8D5773BCFFE5}"/>
                  </a:ext>
                </a:extLst>
              </p:cNvPr>
              <p:cNvPicPr/>
              <p:nvPr/>
            </p:nvPicPr>
            <p:blipFill>
              <a:blip r:embed="rId213"/>
              <a:stretch>
                <a:fillRect/>
              </a:stretch>
            </p:blipFill>
            <p:spPr>
              <a:xfrm>
                <a:off x="2715896" y="2252464"/>
                <a:ext cx="9792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423" name="筆跡 12422">
                <a:extLst>
                  <a:ext uri="{FF2B5EF4-FFF2-40B4-BE49-F238E27FC236}">
                    <a16:creationId xmlns:a16="http://schemas.microsoft.com/office/drawing/2014/main" id="{D1567509-4770-482A-8754-2EBF6930B9E5}"/>
                  </a:ext>
                </a:extLst>
              </p14:cNvPr>
              <p14:cNvContentPartPr/>
              <p14:nvPr/>
            </p14:nvContentPartPr>
            <p14:xfrm>
              <a:off x="2839736" y="2137624"/>
              <a:ext cx="73440" cy="243000"/>
            </p14:xfrm>
          </p:contentPart>
        </mc:Choice>
        <mc:Fallback>
          <p:pic>
            <p:nvPicPr>
              <p:cNvPr id="12423" name="筆跡 12422">
                <a:extLst>
                  <a:ext uri="{FF2B5EF4-FFF2-40B4-BE49-F238E27FC236}">
                    <a16:creationId xmlns:a16="http://schemas.microsoft.com/office/drawing/2014/main" id="{D1567509-4770-482A-8754-2EBF6930B9E5}"/>
                  </a:ext>
                </a:extLst>
              </p:cNvPr>
              <p:cNvPicPr/>
              <p:nvPr/>
            </p:nvPicPr>
            <p:blipFill>
              <a:blip r:embed="rId215"/>
              <a:stretch>
                <a:fillRect/>
              </a:stretch>
            </p:blipFill>
            <p:spPr>
              <a:xfrm>
                <a:off x="2830736" y="2128984"/>
                <a:ext cx="9108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424" name="筆跡 12423">
                <a:extLst>
                  <a:ext uri="{FF2B5EF4-FFF2-40B4-BE49-F238E27FC236}">
                    <a16:creationId xmlns:a16="http://schemas.microsoft.com/office/drawing/2014/main" id="{1A750686-F9D9-41EE-9C11-9763E142BFB9}"/>
                  </a:ext>
                </a:extLst>
              </p14:cNvPr>
              <p14:cNvContentPartPr/>
              <p14:nvPr/>
            </p14:nvContentPartPr>
            <p14:xfrm>
              <a:off x="2780336" y="2211424"/>
              <a:ext cx="134280" cy="17640"/>
            </p14:xfrm>
          </p:contentPart>
        </mc:Choice>
        <mc:Fallback>
          <p:pic>
            <p:nvPicPr>
              <p:cNvPr id="12424" name="筆跡 12423">
                <a:extLst>
                  <a:ext uri="{FF2B5EF4-FFF2-40B4-BE49-F238E27FC236}">
                    <a16:creationId xmlns:a16="http://schemas.microsoft.com/office/drawing/2014/main" id="{1A750686-F9D9-41EE-9C11-9763E142BFB9}"/>
                  </a:ext>
                </a:extLst>
              </p:cNvPr>
              <p:cNvPicPr/>
              <p:nvPr/>
            </p:nvPicPr>
            <p:blipFill>
              <a:blip r:embed="rId217"/>
              <a:stretch>
                <a:fillRect/>
              </a:stretch>
            </p:blipFill>
            <p:spPr>
              <a:xfrm>
                <a:off x="2771696" y="2202784"/>
                <a:ext cx="15192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425" name="筆跡 12424">
                <a:extLst>
                  <a:ext uri="{FF2B5EF4-FFF2-40B4-BE49-F238E27FC236}">
                    <a16:creationId xmlns:a16="http://schemas.microsoft.com/office/drawing/2014/main" id="{847248C8-3848-4736-9D94-12A322E3E517}"/>
                  </a:ext>
                </a:extLst>
              </p14:cNvPr>
              <p14:cNvContentPartPr/>
              <p14:nvPr/>
            </p14:nvContentPartPr>
            <p14:xfrm>
              <a:off x="2932256" y="2103784"/>
              <a:ext cx="19800" cy="239760"/>
            </p14:xfrm>
          </p:contentPart>
        </mc:Choice>
        <mc:Fallback>
          <p:pic>
            <p:nvPicPr>
              <p:cNvPr id="12425" name="筆跡 12424">
                <a:extLst>
                  <a:ext uri="{FF2B5EF4-FFF2-40B4-BE49-F238E27FC236}">
                    <a16:creationId xmlns:a16="http://schemas.microsoft.com/office/drawing/2014/main" id="{847248C8-3848-4736-9D94-12A322E3E517}"/>
                  </a:ext>
                </a:extLst>
              </p:cNvPr>
              <p:cNvPicPr/>
              <p:nvPr/>
            </p:nvPicPr>
            <p:blipFill>
              <a:blip r:embed="rId219"/>
              <a:stretch>
                <a:fillRect/>
              </a:stretch>
            </p:blipFill>
            <p:spPr>
              <a:xfrm>
                <a:off x="2923256" y="2094784"/>
                <a:ext cx="37440" cy="2574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2426" name="筆跡 12425">
                <a:extLst>
                  <a:ext uri="{FF2B5EF4-FFF2-40B4-BE49-F238E27FC236}">
                    <a16:creationId xmlns:a16="http://schemas.microsoft.com/office/drawing/2014/main" id="{E47AB272-76B5-40AB-9911-E21246C3DDDE}"/>
                  </a:ext>
                </a:extLst>
              </p14:cNvPr>
              <p14:cNvContentPartPr/>
              <p14:nvPr/>
            </p14:nvContentPartPr>
            <p14:xfrm>
              <a:off x="3037376" y="2251744"/>
              <a:ext cx="97200" cy="209880"/>
            </p14:xfrm>
          </p:contentPart>
        </mc:Choice>
        <mc:Fallback>
          <p:pic>
            <p:nvPicPr>
              <p:cNvPr id="12426" name="筆跡 12425">
                <a:extLst>
                  <a:ext uri="{FF2B5EF4-FFF2-40B4-BE49-F238E27FC236}">
                    <a16:creationId xmlns:a16="http://schemas.microsoft.com/office/drawing/2014/main" id="{E47AB272-76B5-40AB-9911-E21246C3DDDE}"/>
                  </a:ext>
                </a:extLst>
              </p:cNvPr>
              <p:cNvPicPr/>
              <p:nvPr/>
            </p:nvPicPr>
            <p:blipFill>
              <a:blip r:embed="rId221"/>
              <a:stretch>
                <a:fillRect/>
              </a:stretch>
            </p:blipFill>
            <p:spPr>
              <a:xfrm>
                <a:off x="3028376" y="2242744"/>
                <a:ext cx="11484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2427" name="筆跡 12426">
                <a:extLst>
                  <a:ext uri="{FF2B5EF4-FFF2-40B4-BE49-F238E27FC236}">
                    <a16:creationId xmlns:a16="http://schemas.microsoft.com/office/drawing/2014/main" id="{D1B6E41C-6856-4386-B78D-ADF1F1AAA35D}"/>
                  </a:ext>
                </a:extLst>
              </p14:cNvPr>
              <p14:cNvContentPartPr/>
              <p14:nvPr/>
            </p14:nvContentPartPr>
            <p14:xfrm>
              <a:off x="3228896" y="2373424"/>
              <a:ext cx="15120" cy="61200"/>
            </p14:xfrm>
          </p:contentPart>
        </mc:Choice>
        <mc:Fallback>
          <p:pic>
            <p:nvPicPr>
              <p:cNvPr id="12427" name="筆跡 12426">
                <a:extLst>
                  <a:ext uri="{FF2B5EF4-FFF2-40B4-BE49-F238E27FC236}">
                    <a16:creationId xmlns:a16="http://schemas.microsoft.com/office/drawing/2014/main" id="{D1B6E41C-6856-4386-B78D-ADF1F1AAA35D}"/>
                  </a:ext>
                </a:extLst>
              </p:cNvPr>
              <p:cNvPicPr/>
              <p:nvPr/>
            </p:nvPicPr>
            <p:blipFill>
              <a:blip r:embed="rId223"/>
              <a:stretch>
                <a:fillRect/>
              </a:stretch>
            </p:blipFill>
            <p:spPr>
              <a:xfrm>
                <a:off x="3219896" y="2364784"/>
                <a:ext cx="3276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2429" name="筆跡 12428">
                <a:extLst>
                  <a:ext uri="{FF2B5EF4-FFF2-40B4-BE49-F238E27FC236}">
                    <a16:creationId xmlns:a16="http://schemas.microsoft.com/office/drawing/2014/main" id="{804CF7BC-2416-4B3F-9A1B-CC9C2369E54E}"/>
                  </a:ext>
                </a:extLst>
              </p14:cNvPr>
              <p14:cNvContentPartPr/>
              <p14:nvPr/>
            </p14:nvContentPartPr>
            <p14:xfrm>
              <a:off x="1506296" y="2569624"/>
              <a:ext cx="137880" cy="29160"/>
            </p14:xfrm>
          </p:contentPart>
        </mc:Choice>
        <mc:Fallback>
          <p:pic>
            <p:nvPicPr>
              <p:cNvPr id="12429" name="筆跡 12428">
                <a:extLst>
                  <a:ext uri="{FF2B5EF4-FFF2-40B4-BE49-F238E27FC236}">
                    <a16:creationId xmlns:a16="http://schemas.microsoft.com/office/drawing/2014/main" id="{804CF7BC-2416-4B3F-9A1B-CC9C2369E54E}"/>
                  </a:ext>
                </a:extLst>
              </p:cNvPr>
              <p:cNvPicPr/>
              <p:nvPr/>
            </p:nvPicPr>
            <p:blipFill>
              <a:blip r:embed="rId225"/>
              <a:stretch>
                <a:fillRect/>
              </a:stretch>
            </p:blipFill>
            <p:spPr>
              <a:xfrm>
                <a:off x="1497296" y="2560624"/>
                <a:ext cx="1555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2430" name="筆跡 12429">
                <a:extLst>
                  <a:ext uri="{FF2B5EF4-FFF2-40B4-BE49-F238E27FC236}">
                    <a16:creationId xmlns:a16="http://schemas.microsoft.com/office/drawing/2014/main" id="{30876B17-5BA6-45D1-918C-A3D44AC87AAB}"/>
                  </a:ext>
                </a:extLst>
              </p14:cNvPr>
              <p14:cNvContentPartPr/>
              <p14:nvPr/>
            </p14:nvContentPartPr>
            <p14:xfrm>
              <a:off x="1597016" y="2602024"/>
              <a:ext cx="26640" cy="215640"/>
            </p14:xfrm>
          </p:contentPart>
        </mc:Choice>
        <mc:Fallback>
          <p:pic>
            <p:nvPicPr>
              <p:cNvPr id="12430" name="筆跡 12429">
                <a:extLst>
                  <a:ext uri="{FF2B5EF4-FFF2-40B4-BE49-F238E27FC236}">
                    <a16:creationId xmlns:a16="http://schemas.microsoft.com/office/drawing/2014/main" id="{30876B17-5BA6-45D1-918C-A3D44AC87AAB}"/>
                  </a:ext>
                </a:extLst>
              </p:cNvPr>
              <p:cNvPicPr/>
              <p:nvPr/>
            </p:nvPicPr>
            <p:blipFill>
              <a:blip r:embed="rId227"/>
              <a:stretch>
                <a:fillRect/>
              </a:stretch>
            </p:blipFill>
            <p:spPr>
              <a:xfrm>
                <a:off x="1588376" y="2593384"/>
                <a:ext cx="4428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2431" name="筆跡 12430">
                <a:extLst>
                  <a:ext uri="{FF2B5EF4-FFF2-40B4-BE49-F238E27FC236}">
                    <a16:creationId xmlns:a16="http://schemas.microsoft.com/office/drawing/2014/main" id="{03A781AB-C46D-440C-BE28-83FC2B8DE0BD}"/>
                  </a:ext>
                </a:extLst>
              </p14:cNvPr>
              <p14:cNvContentPartPr/>
              <p14:nvPr/>
            </p14:nvContentPartPr>
            <p14:xfrm>
              <a:off x="1546976" y="2783104"/>
              <a:ext cx="132480" cy="44280"/>
            </p14:xfrm>
          </p:contentPart>
        </mc:Choice>
        <mc:Fallback>
          <p:pic>
            <p:nvPicPr>
              <p:cNvPr id="12431" name="筆跡 12430">
                <a:extLst>
                  <a:ext uri="{FF2B5EF4-FFF2-40B4-BE49-F238E27FC236}">
                    <a16:creationId xmlns:a16="http://schemas.microsoft.com/office/drawing/2014/main" id="{03A781AB-C46D-440C-BE28-83FC2B8DE0BD}"/>
                  </a:ext>
                </a:extLst>
              </p:cNvPr>
              <p:cNvPicPr/>
              <p:nvPr/>
            </p:nvPicPr>
            <p:blipFill>
              <a:blip r:embed="rId229"/>
              <a:stretch>
                <a:fillRect/>
              </a:stretch>
            </p:blipFill>
            <p:spPr>
              <a:xfrm>
                <a:off x="1538336" y="2774104"/>
                <a:ext cx="15012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2433" name="筆跡 12432">
                <a:extLst>
                  <a:ext uri="{FF2B5EF4-FFF2-40B4-BE49-F238E27FC236}">
                    <a16:creationId xmlns:a16="http://schemas.microsoft.com/office/drawing/2014/main" id="{5EBF3F82-E7C0-45AA-91BD-C9F9FC7D40D4}"/>
                  </a:ext>
                </a:extLst>
              </p14:cNvPr>
              <p14:cNvContentPartPr/>
              <p14:nvPr/>
            </p14:nvContentPartPr>
            <p14:xfrm>
              <a:off x="1705736" y="2571784"/>
              <a:ext cx="119160" cy="230400"/>
            </p14:xfrm>
          </p:contentPart>
        </mc:Choice>
        <mc:Fallback>
          <p:pic>
            <p:nvPicPr>
              <p:cNvPr id="12433" name="筆跡 12432">
                <a:extLst>
                  <a:ext uri="{FF2B5EF4-FFF2-40B4-BE49-F238E27FC236}">
                    <a16:creationId xmlns:a16="http://schemas.microsoft.com/office/drawing/2014/main" id="{5EBF3F82-E7C0-45AA-91BD-C9F9FC7D40D4}"/>
                  </a:ext>
                </a:extLst>
              </p:cNvPr>
              <p:cNvPicPr/>
              <p:nvPr/>
            </p:nvPicPr>
            <p:blipFill>
              <a:blip r:embed="rId231"/>
              <a:stretch>
                <a:fillRect/>
              </a:stretch>
            </p:blipFill>
            <p:spPr>
              <a:xfrm>
                <a:off x="1696736" y="2562784"/>
                <a:ext cx="13680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2434" name="筆跡 12433">
                <a:extLst>
                  <a:ext uri="{FF2B5EF4-FFF2-40B4-BE49-F238E27FC236}">
                    <a16:creationId xmlns:a16="http://schemas.microsoft.com/office/drawing/2014/main" id="{7A64F4C2-0E13-4270-B29D-DCB468C13996}"/>
                  </a:ext>
                </a:extLst>
              </p14:cNvPr>
              <p14:cNvContentPartPr/>
              <p14:nvPr/>
            </p14:nvContentPartPr>
            <p14:xfrm>
              <a:off x="1855856" y="2687704"/>
              <a:ext cx="93240" cy="108000"/>
            </p14:xfrm>
          </p:contentPart>
        </mc:Choice>
        <mc:Fallback>
          <p:pic>
            <p:nvPicPr>
              <p:cNvPr id="12434" name="筆跡 12433">
                <a:extLst>
                  <a:ext uri="{FF2B5EF4-FFF2-40B4-BE49-F238E27FC236}">
                    <a16:creationId xmlns:a16="http://schemas.microsoft.com/office/drawing/2014/main" id="{7A64F4C2-0E13-4270-B29D-DCB468C13996}"/>
                  </a:ext>
                </a:extLst>
              </p:cNvPr>
              <p:cNvPicPr/>
              <p:nvPr/>
            </p:nvPicPr>
            <p:blipFill>
              <a:blip r:embed="rId233"/>
              <a:stretch>
                <a:fillRect/>
              </a:stretch>
            </p:blipFill>
            <p:spPr>
              <a:xfrm>
                <a:off x="1847216" y="2678704"/>
                <a:ext cx="11088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2435" name="筆跡 12434">
                <a:extLst>
                  <a:ext uri="{FF2B5EF4-FFF2-40B4-BE49-F238E27FC236}">
                    <a16:creationId xmlns:a16="http://schemas.microsoft.com/office/drawing/2014/main" id="{16AFDCBA-C7D3-4905-B40C-EF1A0F029F58}"/>
                  </a:ext>
                </a:extLst>
              </p14:cNvPr>
              <p14:cNvContentPartPr/>
              <p14:nvPr/>
            </p14:nvContentPartPr>
            <p14:xfrm>
              <a:off x="1993376" y="2703184"/>
              <a:ext cx="61920" cy="116640"/>
            </p14:xfrm>
          </p:contentPart>
        </mc:Choice>
        <mc:Fallback>
          <p:pic>
            <p:nvPicPr>
              <p:cNvPr id="12435" name="筆跡 12434">
                <a:extLst>
                  <a:ext uri="{FF2B5EF4-FFF2-40B4-BE49-F238E27FC236}">
                    <a16:creationId xmlns:a16="http://schemas.microsoft.com/office/drawing/2014/main" id="{16AFDCBA-C7D3-4905-B40C-EF1A0F029F58}"/>
                  </a:ext>
                </a:extLst>
              </p:cNvPr>
              <p:cNvPicPr/>
              <p:nvPr/>
            </p:nvPicPr>
            <p:blipFill>
              <a:blip r:embed="rId235"/>
              <a:stretch>
                <a:fillRect/>
              </a:stretch>
            </p:blipFill>
            <p:spPr>
              <a:xfrm>
                <a:off x="1984736" y="2694184"/>
                <a:ext cx="7956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2436" name="筆跡 12435">
                <a:extLst>
                  <a:ext uri="{FF2B5EF4-FFF2-40B4-BE49-F238E27FC236}">
                    <a16:creationId xmlns:a16="http://schemas.microsoft.com/office/drawing/2014/main" id="{A633CCB8-2AED-45FA-A344-4B6A358F33AB}"/>
                  </a:ext>
                </a:extLst>
              </p14:cNvPr>
              <p14:cNvContentPartPr/>
              <p14:nvPr/>
            </p14:nvContentPartPr>
            <p14:xfrm>
              <a:off x="2115056" y="2600224"/>
              <a:ext cx="25560" cy="204120"/>
            </p14:xfrm>
          </p:contentPart>
        </mc:Choice>
        <mc:Fallback>
          <p:pic>
            <p:nvPicPr>
              <p:cNvPr id="12436" name="筆跡 12435">
                <a:extLst>
                  <a:ext uri="{FF2B5EF4-FFF2-40B4-BE49-F238E27FC236}">
                    <a16:creationId xmlns:a16="http://schemas.microsoft.com/office/drawing/2014/main" id="{A633CCB8-2AED-45FA-A344-4B6A358F33AB}"/>
                  </a:ext>
                </a:extLst>
              </p:cNvPr>
              <p:cNvPicPr/>
              <p:nvPr/>
            </p:nvPicPr>
            <p:blipFill>
              <a:blip r:embed="rId237"/>
              <a:stretch>
                <a:fillRect/>
              </a:stretch>
            </p:blipFill>
            <p:spPr>
              <a:xfrm>
                <a:off x="2106416" y="2591224"/>
                <a:ext cx="4320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2437" name="筆跡 12436">
                <a:extLst>
                  <a:ext uri="{FF2B5EF4-FFF2-40B4-BE49-F238E27FC236}">
                    <a16:creationId xmlns:a16="http://schemas.microsoft.com/office/drawing/2014/main" id="{ADB2BA52-C716-466D-A50D-51F33266501C}"/>
                  </a:ext>
                </a:extLst>
              </p14:cNvPr>
              <p14:cNvContentPartPr/>
              <p14:nvPr/>
            </p14:nvContentPartPr>
            <p14:xfrm>
              <a:off x="2047376" y="2653504"/>
              <a:ext cx="130680" cy="360"/>
            </p14:xfrm>
          </p:contentPart>
        </mc:Choice>
        <mc:Fallback>
          <p:pic>
            <p:nvPicPr>
              <p:cNvPr id="12437" name="筆跡 12436">
                <a:extLst>
                  <a:ext uri="{FF2B5EF4-FFF2-40B4-BE49-F238E27FC236}">
                    <a16:creationId xmlns:a16="http://schemas.microsoft.com/office/drawing/2014/main" id="{ADB2BA52-C716-466D-A50D-51F33266501C}"/>
                  </a:ext>
                </a:extLst>
              </p:cNvPr>
              <p:cNvPicPr/>
              <p:nvPr/>
            </p:nvPicPr>
            <p:blipFill>
              <a:blip r:embed="rId239"/>
              <a:stretch>
                <a:fillRect/>
              </a:stretch>
            </p:blipFill>
            <p:spPr>
              <a:xfrm>
                <a:off x="2038736" y="2644864"/>
                <a:ext cx="1483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2438" name="筆跡 12437">
                <a:extLst>
                  <a:ext uri="{FF2B5EF4-FFF2-40B4-BE49-F238E27FC236}">
                    <a16:creationId xmlns:a16="http://schemas.microsoft.com/office/drawing/2014/main" id="{47B74266-E046-4BB1-865A-087443924CF8}"/>
                  </a:ext>
                </a:extLst>
              </p14:cNvPr>
              <p14:cNvContentPartPr/>
              <p14:nvPr/>
            </p14:nvContentPartPr>
            <p14:xfrm>
              <a:off x="2283896" y="2653504"/>
              <a:ext cx="360" cy="126000"/>
            </p14:xfrm>
          </p:contentPart>
        </mc:Choice>
        <mc:Fallback>
          <p:pic>
            <p:nvPicPr>
              <p:cNvPr id="12438" name="筆跡 12437">
                <a:extLst>
                  <a:ext uri="{FF2B5EF4-FFF2-40B4-BE49-F238E27FC236}">
                    <a16:creationId xmlns:a16="http://schemas.microsoft.com/office/drawing/2014/main" id="{47B74266-E046-4BB1-865A-087443924CF8}"/>
                  </a:ext>
                </a:extLst>
              </p:cNvPr>
              <p:cNvPicPr/>
              <p:nvPr/>
            </p:nvPicPr>
            <p:blipFill>
              <a:blip r:embed="rId241"/>
              <a:stretch>
                <a:fillRect/>
              </a:stretch>
            </p:blipFill>
            <p:spPr>
              <a:xfrm>
                <a:off x="2274896" y="2644864"/>
                <a:ext cx="1800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2439" name="筆跡 12438">
                <a:extLst>
                  <a:ext uri="{FF2B5EF4-FFF2-40B4-BE49-F238E27FC236}">
                    <a16:creationId xmlns:a16="http://schemas.microsoft.com/office/drawing/2014/main" id="{E847A37F-7768-4BA1-8575-40468C6829B1}"/>
                  </a:ext>
                </a:extLst>
              </p14:cNvPr>
              <p14:cNvContentPartPr/>
              <p14:nvPr/>
            </p14:nvContentPartPr>
            <p14:xfrm>
              <a:off x="2283896" y="2653504"/>
              <a:ext cx="360" cy="360"/>
            </p14:xfrm>
          </p:contentPart>
        </mc:Choice>
        <mc:Fallback>
          <p:pic>
            <p:nvPicPr>
              <p:cNvPr id="12439" name="筆跡 12438">
                <a:extLst>
                  <a:ext uri="{FF2B5EF4-FFF2-40B4-BE49-F238E27FC236}">
                    <a16:creationId xmlns:a16="http://schemas.microsoft.com/office/drawing/2014/main" id="{E847A37F-7768-4BA1-8575-40468C6829B1}"/>
                  </a:ext>
                </a:extLst>
              </p:cNvPr>
              <p:cNvPicPr/>
              <p:nvPr/>
            </p:nvPicPr>
            <p:blipFill>
              <a:blip r:embed="rId5"/>
              <a:stretch>
                <a:fillRect/>
              </a:stretch>
            </p:blipFill>
            <p:spPr>
              <a:xfrm>
                <a:off x="2274896" y="264486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2440" name="筆跡 12439">
                <a:extLst>
                  <a:ext uri="{FF2B5EF4-FFF2-40B4-BE49-F238E27FC236}">
                    <a16:creationId xmlns:a16="http://schemas.microsoft.com/office/drawing/2014/main" id="{8BC91644-F012-40CD-81A2-F1E3B8C7EEB1}"/>
                  </a:ext>
                </a:extLst>
              </p14:cNvPr>
              <p14:cNvContentPartPr/>
              <p14:nvPr/>
            </p14:nvContentPartPr>
            <p14:xfrm>
              <a:off x="2229896" y="2577184"/>
              <a:ext cx="54360" cy="76680"/>
            </p14:xfrm>
          </p:contentPart>
        </mc:Choice>
        <mc:Fallback>
          <p:pic>
            <p:nvPicPr>
              <p:cNvPr id="12440" name="筆跡 12439">
                <a:extLst>
                  <a:ext uri="{FF2B5EF4-FFF2-40B4-BE49-F238E27FC236}">
                    <a16:creationId xmlns:a16="http://schemas.microsoft.com/office/drawing/2014/main" id="{8BC91644-F012-40CD-81A2-F1E3B8C7EEB1}"/>
                  </a:ext>
                </a:extLst>
              </p:cNvPr>
              <p:cNvPicPr/>
              <p:nvPr/>
            </p:nvPicPr>
            <p:blipFill>
              <a:blip r:embed="rId244"/>
              <a:stretch>
                <a:fillRect/>
              </a:stretch>
            </p:blipFill>
            <p:spPr>
              <a:xfrm>
                <a:off x="2220896" y="2568544"/>
                <a:ext cx="7200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2441" name="筆跡 12440">
                <a:extLst>
                  <a:ext uri="{FF2B5EF4-FFF2-40B4-BE49-F238E27FC236}">
                    <a16:creationId xmlns:a16="http://schemas.microsoft.com/office/drawing/2014/main" id="{50E6D649-03CF-46D6-A54E-BCBD2B17B108}"/>
                  </a:ext>
                </a:extLst>
              </p14:cNvPr>
              <p14:cNvContentPartPr/>
              <p14:nvPr/>
            </p14:nvContentPartPr>
            <p14:xfrm>
              <a:off x="2324936" y="2636584"/>
              <a:ext cx="117360" cy="91800"/>
            </p14:xfrm>
          </p:contentPart>
        </mc:Choice>
        <mc:Fallback>
          <p:pic>
            <p:nvPicPr>
              <p:cNvPr id="12441" name="筆跡 12440">
                <a:extLst>
                  <a:ext uri="{FF2B5EF4-FFF2-40B4-BE49-F238E27FC236}">
                    <a16:creationId xmlns:a16="http://schemas.microsoft.com/office/drawing/2014/main" id="{50E6D649-03CF-46D6-A54E-BCBD2B17B108}"/>
                  </a:ext>
                </a:extLst>
              </p:cNvPr>
              <p:cNvPicPr/>
              <p:nvPr/>
            </p:nvPicPr>
            <p:blipFill>
              <a:blip r:embed="rId246"/>
              <a:stretch>
                <a:fillRect/>
              </a:stretch>
            </p:blipFill>
            <p:spPr>
              <a:xfrm>
                <a:off x="2316296" y="2627584"/>
                <a:ext cx="13500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2442" name="筆跡 12441">
                <a:extLst>
                  <a:ext uri="{FF2B5EF4-FFF2-40B4-BE49-F238E27FC236}">
                    <a16:creationId xmlns:a16="http://schemas.microsoft.com/office/drawing/2014/main" id="{F22D39D1-5B74-4E87-9423-86F9BFF5E6B5}"/>
                  </a:ext>
                </a:extLst>
              </p14:cNvPr>
              <p14:cNvContentPartPr/>
              <p14:nvPr/>
            </p14:nvContentPartPr>
            <p14:xfrm>
              <a:off x="2428976" y="2660704"/>
              <a:ext cx="137880" cy="81000"/>
            </p14:xfrm>
          </p:contentPart>
        </mc:Choice>
        <mc:Fallback>
          <p:pic>
            <p:nvPicPr>
              <p:cNvPr id="12442" name="筆跡 12441">
                <a:extLst>
                  <a:ext uri="{FF2B5EF4-FFF2-40B4-BE49-F238E27FC236}">
                    <a16:creationId xmlns:a16="http://schemas.microsoft.com/office/drawing/2014/main" id="{F22D39D1-5B74-4E87-9423-86F9BFF5E6B5}"/>
                  </a:ext>
                </a:extLst>
              </p:cNvPr>
              <p:cNvPicPr/>
              <p:nvPr/>
            </p:nvPicPr>
            <p:blipFill>
              <a:blip r:embed="rId248"/>
              <a:stretch>
                <a:fillRect/>
              </a:stretch>
            </p:blipFill>
            <p:spPr>
              <a:xfrm>
                <a:off x="2419976" y="2651704"/>
                <a:ext cx="15552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2443" name="筆跡 12442">
                <a:extLst>
                  <a:ext uri="{FF2B5EF4-FFF2-40B4-BE49-F238E27FC236}">
                    <a16:creationId xmlns:a16="http://schemas.microsoft.com/office/drawing/2014/main" id="{56079035-EF5B-4051-A1E9-8ADC1C3A4DEE}"/>
                  </a:ext>
                </a:extLst>
              </p14:cNvPr>
              <p14:cNvContentPartPr/>
              <p14:nvPr/>
            </p14:nvContentPartPr>
            <p14:xfrm>
              <a:off x="2596736" y="2546584"/>
              <a:ext cx="38880" cy="153000"/>
            </p14:xfrm>
          </p:contentPart>
        </mc:Choice>
        <mc:Fallback>
          <p:pic>
            <p:nvPicPr>
              <p:cNvPr id="12443" name="筆跡 12442">
                <a:extLst>
                  <a:ext uri="{FF2B5EF4-FFF2-40B4-BE49-F238E27FC236}">
                    <a16:creationId xmlns:a16="http://schemas.microsoft.com/office/drawing/2014/main" id="{56079035-EF5B-4051-A1E9-8ADC1C3A4DEE}"/>
                  </a:ext>
                </a:extLst>
              </p:cNvPr>
              <p:cNvPicPr/>
              <p:nvPr/>
            </p:nvPicPr>
            <p:blipFill>
              <a:blip r:embed="rId250"/>
              <a:stretch>
                <a:fillRect/>
              </a:stretch>
            </p:blipFill>
            <p:spPr>
              <a:xfrm>
                <a:off x="2588096" y="2537584"/>
                <a:ext cx="565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2444" name="筆跡 12443">
                <a:extLst>
                  <a:ext uri="{FF2B5EF4-FFF2-40B4-BE49-F238E27FC236}">
                    <a16:creationId xmlns:a16="http://schemas.microsoft.com/office/drawing/2014/main" id="{EFECFE61-CE15-4E70-A660-3FC8C2183635}"/>
                  </a:ext>
                </a:extLst>
              </p14:cNvPr>
              <p14:cNvContentPartPr/>
              <p14:nvPr/>
            </p14:nvContentPartPr>
            <p14:xfrm>
              <a:off x="2644616" y="2512744"/>
              <a:ext cx="43200" cy="208080"/>
            </p14:xfrm>
          </p:contentPart>
        </mc:Choice>
        <mc:Fallback>
          <p:pic>
            <p:nvPicPr>
              <p:cNvPr id="12444" name="筆跡 12443">
                <a:extLst>
                  <a:ext uri="{FF2B5EF4-FFF2-40B4-BE49-F238E27FC236}">
                    <a16:creationId xmlns:a16="http://schemas.microsoft.com/office/drawing/2014/main" id="{EFECFE61-CE15-4E70-A660-3FC8C2183635}"/>
                  </a:ext>
                </a:extLst>
              </p:cNvPr>
              <p:cNvPicPr/>
              <p:nvPr/>
            </p:nvPicPr>
            <p:blipFill>
              <a:blip r:embed="rId252"/>
              <a:stretch>
                <a:fillRect/>
              </a:stretch>
            </p:blipFill>
            <p:spPr>
              <a:xfrm>
                <a:off x="2635976" y="2503744"/>
                <a:ext cx="6084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2445" name="筆跡 12444">
                <a:extLst>
                  <a:ext uri="{FF2B5EF4-FFF2-40B4-BE49-F238E27FC236}">
                    <a16:creationId xmlns:a16="http://schemas.microsoft.com/office/drawing/2014/main" id="{E5AF3D6C-6A05-49C1-9AEF-0E6E73DD0CBC}"/>
                  </a:ext>
                </a:extLst>
              </p14:cNvPr>
              <p14:cNvContentPartPr/>
              <p14:nvPr/>
            </p14:nvContentPartPr>
            <p14:xfrm>
              <a:off x="2765576" y="2634424"/>
              <a:ext cx="113760" cy="270000"/>
            </p14:xfrm>
          </p:contentPart>
        </mc:Choice>
        <mc:Fallback>
          <p:pic>
            <p:nvPicPr>
              <p:cNvPr id="12445" name="筆跡 12444">
                <a:extLst>
                  <a:ext uri="{FF2B5EF4-FFF2-40B4-BE49-F238E27FC236}">
                    <a16:creationId xmlns:a16="http://schemas.microsoft.com/office/drawing/2014/main" id="{E5AF3D6C-6A05-49C1-9AEF-0E6E73DD0CBC}"/>
                  </a:ext>
                </a:extLst>
              </p:cNvPr>
              <p:cNvPicPr/>
              <p:nvPr/>
            </p:nvPicPr>
            <p:blipFill>
              <a:blip r:embed="rId254"/>
              <a:stretch>
                <a:fillRect/>
              </a:stretch>
            </p:blipFill>
            <p:spPr>
              <a:xfrm>
                <a:off x="2756936" y="2625784"/>
                <a:ext cx="13140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2446" name="筆跡 12445">
                <a:extLst>
                  <a:ext uri="{FF2B5EF4-FFF2-40B4-BE49-F238E27FC236}">
                    <a16:creationId xmlns:a16="http://schemas.microsoft.com/office/drawing/2014/main" id="{D8D23C10-9643-49D0-8E24-F3EF2A7D648A}"/>
                  </a:ext>
                </a:extLst>
              </p14:cNvPr>
              <p14:cNvContentPartPr/>
              <p14:nvPr/>
            </p14:nvContentPartPr>
            <p14:xfrm>
              <a:off x="3001736" y="2764024"/>
              <a:ext cx="360" cy="360"/>
            </p14:xfrm>
          </p:contentPart>
        </mc:Choice>
        <mc:Fallback>
          <p:pic>
            <p:nvPicPr>
              <p:cNvPr id="12446" name="筆跡 12445">
                <a:extLst>
                  <a:ext uri="{FF2B5EF4-FFF2-40B4-BE49-F238E27FC236}">
                    <a16:creationId xmlns:a16="http://schemas.microsoft.com/office/drawing/2014/main" id="{D8D23C10-9643-49D0-8E24-F3EF2A7D648A}"/>
                  </a:ext>
                </a:extLst>
              </p:cNvPr>
              <p:cNvPicPr/>
              <p:nvPr/>
            </p:nvPicPr>
            <p:blipFill>
              <a:blip r:embed="rId5"/>
              <a:stretch>
                <a:fillRect/>
              </a:stretch>
            </p:blipFill>
            <p:spPr>
              <a:xfrm>
                <a:off x="2993096" y="275538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2528" name="筆跡 12527">
                <a:extLst>
                  <a:ext uri="{FF2B5EF4-FFF2-40B4-BE49-F238E27FC236}">
                    <a16:creationId xmlns:a16="http://schemas.microsoft.com/office/drawing/2014/main" id="{F627D8A1-026A-4D52-B86A-B6DC7F8F4FBA}"/>
                  </a:ext>
                </a:extLst>
              </p14:cNvPr>
              <p14:cNvContentPartPr/>
              <p14:nvPr/>
            </p14:nvContentPartPr>
            <p14:xfrm>
              <a:off x="888536" y="1883824"/>
              <a:ext cx="11520" cy="11880"/>
            </p14:xfrm>
          </p:contentPart>
        </mc:Choice>
        <mc:Fallback>
          <p:pic>
            <p:nvPicPr>
              <p:cNvPr id="12528" name="筆跡 12527">
                <a:extLst>
                  <a:ext uri="{FF2B5EF4-FFF2-40B4-BE49-F238E27FC236}">
                    <a16:creationId xmlns:a16="http://schemas.microsoft.com/office/drawing/2014/main" id="{F627D8A1-026A-4D52-B86A-B6DC7F8F4FBA}"/>
                  </a:ext>
                </a:extLst>
              </p:cNvPr>
              <p:cNvPicPr/>
              <p:nvPr/>
            </p:nvPicPr>
            <p:blipFill>
              <a:blip r:embed="rId257"/>
              <a:stretch>
                <a:fillRect/>
              </a:stretch>
            </p:blipFill>
            <p:spPr>
              <a:xfrm>
                <a:off x="879536" y="1875184"/>
                <a:ext cx="2916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2529" name="筆跡 12528">
                <a:extLst>
                  <a:ext uri="{FF2B5EF4-FFF2-40B4-BE49-F238E27FC236}">
                    <a16:creationId xmlns:a16="http://schemas.microsoft.com/office/drawing/2014/main" id="{AFA62DD4-62EF-403E-BDBB-E6A449036E3A}"/>
                  </a:ext>
                </a:extLst>
              </p14:cNvPr>
              <p14:cNvContentPartPr/>
              <p14:nvPr/>
            </p14:nvContentPartPr>
            <p14:xfrm>
              <a:off x="788096" y="1895344"/>
              <a:ext cx="111960" cy="51840"/>
            </p14:xfrm>
          </p:contentPart>
        </mc:Choice>
        <mc:Fallback>
          <p:pic>
            <p:nvPicPr>
              <p:cNvPr id="12529" name="筆跡 12528">
                <a:extLst>
                  <a:ext uri="{FF2B5EF4-FFF2-40B4-BE49-F238E27FC236}">
                    <a16:creationId xmlns:a16="http://schemas.microsoft.com/office/drawing/2014/main" id="{AFA62DD4-62EF-403E-BDBB-E6A449036E3A}"/>
                  </a:ext>
                </a:extLst>
              </p:cNvPr>
              <p:cNvPicPr/>
              <p:nvPr/>
            </p:nvPicPr>
            <p:blipFill>
              <a:blip r:embed="rId259"/>
              <a:stretch>
                <a:fillRect/>
              </a:stretch>
            </p:blipFill>
            <p:spPr>
              <a:xfrm>
                <a:off x="779096" y="1886704"/>
                <a:ext cx="1296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2530" name="筆跡 12529">
                <a:extLst>
                  <a:ext uri="{FF2B5EF4-FFF2-40B4-BE49-F238E27FC236}">
                    <a16:creationId xmlns:a16="http://schemas.microsoft.com/office/drawing/2014/main" id="{532F40F4-FDC0-4755-B54D-081B80179D74}"/>
                  </a:ext>
                </a:extLst>
              </p14:cNvPr>
              <p14:cNvContentPartPr/>
              <p14:nvPr/>
            </p14:nvContentPartPr>
            <p14:xfrm>
              <a:off x="644816" y="1998304"/>
              <a:ext cx="76680" cy="82440"/>
            </p14:xfrm>
          </p:contentPart>
        </mc:Choice>
        <mc:Fallback>
          <p:pic>
            <p:nvPicPr>
              <p:cNvPr id="12530" name="筆跡 12529">
                <a:extLst>
                  <a:ext uri="{FF2B5EF4-FFF2-40B4-BE49-F238E27FC236}">
                    <a16:creationId xmlns:a16="http://schemas.microsoft.com/office/drawing/2014/main" id="{532F40F4-FDC0-4755-B54D-081B80179D74}"/>
                  </a:ext>
                </a:extLst>
              </p:cNvPr>
              <p:cNvPicPr/>
              <p:nvPr/>
            </p:nvPicPr>
            <p:blipFill>
              <a:blip r:embed="rId261"/>
              <a:stretch>
                <a:fillRect/>
              </a:stretch>
            </p:blipFill>
            <p:spPr>
              <a:xfrm>
                <a:off x="635816" y="1989304"/>
                <a:ext cx="9432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2531" name="筆跡 12530">
                <a:extLst>
                  <a:ext uri="{FF2B5EF4-FFF2-40B4-BE49-F238E27FC236}">
                    <a16:creationId xmlns:a16="http://schemas.microsoft.com/office/drawing/2014/main" id="{573C9E9D-E917-4CFE-BC33-E1D1FB79AA6A}"/>
                  </a:ext>
                </a:extLst>
              </p14:cNvPr>
              <p14:cNvContentPartPr/>
              <p14:nvPr/>
            </p14:nvContentPartPr>
            <p14:xfrm>
              <a:off x="585056" y="2146984"/>
              <a:ext cx="360" cy="9720"/>
            </p14:xfrm>
          </p:contentPart>
        </mc:Choice>
        <mc:Fallback>
          <p:pic>
            <p:nvPicPr>
              <p:cNvPr id="12531" name="筆跡 12530">
                <a:extLst>
                  <a:ext uri="{FF2B5EF4-FFF2-40B4-BE49-F238E27FC236}">
                    <a16:creationId xmlns:a16="http://schemas.microsoft.com/office/drawing/2014/main" id="{573C9E9D-E917-4CFE-BC33-E1D1FB79AA6A}"/>
                  </a:ext>
                </a:extLst>
              </p:cNvPr>
              <p:cNvPicPr/>
              <p:nvPr/>
            </p:nvPicPr>
            <p:blipFill>
              <a:blip r:embed="rId263"/>
              <a:stretch>
                <a:fillRect/>
              </a:stretch>
            </p:blipFill>
            <p:spPr>
              <a:xfrm>
                <a:off x="576416" y="2137984"/>
                <a:ext cx="1800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2532" name="筆跡 12531">
                <a:extLst>
                  <a:ext uri="{FF2B5EF4-FFF2-40B4-BE49-F238E27FC236}">
                    <a16:creationId xmlns:a16="http://schemas.microsoft.com/office/drawing/2014/main" id="{94FEAA55-1599-408B-846E-E3234B704369}"/>
                  </a:ext>
                </a:extLst>
              </p14:cNvPr>
              <p14:cNvContentPartPr/>
              <p14:nvPr/>
            </p14:nvContentPartPr>
            <p14:xfrm>
              <a:off x="562736" y="2146984"/>
              <a:ext cx="22680" cy="114840"/>
            </p14:xfrm>
          </p:contentPart>
        </mc:Choice>
        <mc:Fallback>
          <p:pic>
            <p:nvPicPr>
              <p:cNvPr id="12532" name="筆跡 12531">
                <a:extLst>
                  <a:ext uri="{FF2B5EF4-FFF2-40B4-BE49-F238E27FC236}">
                    <a16:creationId xmlns:a16="http://schemas.microsoft.com/office/drawing/2014/main" id="{94FEAA55-1599-408B-846E-E3234B704369}"/>
                  </a:ext>
                </a:extLst>
              </p:cNvPr>
              <p:cNvPicPr/>
              <p:nvPr/>
            </p:nvPicPr>
            <p:blipFill>
              <a:blip r:embed="rId265"/>
              <a:stretch>
                <a:fillRect/>
              </a:stretch>
            </p:blipFill>
            <p:spPr>
              <a:xfrm>
                <a:off x="554096" y="2137984"/>
                <a:ext cx="4032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2533" name="筆跡 12532">
                <a:extLst>
                  <a:ext uri="{FF2B5EF4-FFF2-40B4-BE49-F238E27FC236}">
                    <a16:creationId xmlns:a16="http://schemas.microsoft.com/office/drawing/2014/main" id="{1FF47A10-7014-4F84-839A-241FCECED423}"/>
                  </a:ext>
                </a:extLst>
              </p14:cNvPr>
              <p14:cNvContentPartPr/>
              <p14:nvPr/>
            </p14:nvContentPartPr>
            <p14:xfrm>
              <a:off x="562736" y="2243824"/>
              <a:ext cx="3960" cy="59400"/>
            </p14:xfrm>
          </p:contentPart>
        </mc:Choice>
        <mc:Fallback>
          <p:pic>
            <p:nvPicPr>
              <p:cNvPr id="12533" name="筆跡 12532">
                <a:extLst>
                  <a:ext uri="{FF2B5EF4-FFF2-40B4-BE49-F238E27FC236}">
                    <a16:creationId xmlns:a16="http://schemas.microsoft.com/office/drawing/2014/main" id="{1FF47A10-7014-4F84-839A-241FCECED423}"/>
                  </a:ext>
                </a:extLst>
              </p:cNvPr>
              <p:cNvPicPr/>
              <p:nvPr/>
            </p:nvPicPr>
            <p:blipFill>
              <a:blip r:embed="rId267"/>
              <a:stretch>
                <a:fillRect/>
              </a:stretch>
            </p:blipFill>
            <p:spPr>
              <a:xfrm>
                <a:off x="554096" y="2235184"/>
                <a:ext cx="216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2534" name="筆跡 12533">
                <a:extLst>
                  <a:ext uri="{FF2B5EF4-FFF2-40B4-BE49-F238E27FC236}">
                    <a16:creationId xmlns:a16="http://schemas.microsoft.com/office/drawing/2014/main" id="{181AA3A6-E7B3-4B62-A4DA-F2EAA3E64B98}"/>
                  </a:ext>
                </a:extLst>
              </p14:cNvPr>
              <p14:cNvContentPartPr/>
              <p14:nvPr/>
            </p14:nvContentPartPr>
            <p14:xfrm>
              <a:off x="495776" y="2274424"/>
              <a:ext cx="171360" cy="110880"/>
            </p14:xfrm>
          </p:contentPart>
        </mc:Choice>
        <mc:Fallback>
          <p:pic>
            <p:nvPicPr>
              <p:cNvPr id="12534" name="筆跡 12533">
                <a:extLst>
                  <a:ext uri="{FF2B5EF4-FFF2-40B4-BE49-F238E27FC236}">
                    <a16:creationId xmlns:a16="http://schemas.microsoft.com/office/drawing/2014/main" id="{181AA3A6-E7B3-4B62-A4DA-F2EAA3E64B98}"/>
                  </a:ext>
                </a:extLst>
              </p:cNvPr>
              <p:cNvPicPr/>
              <p:nvPr/>
            </p:nvPicPr>
            <p:blipFill>
              <a:blip r:embed="rId269"/>
              <a:stretch>
                <a:fillRect/>
              </a:stretch>
            </p:blipFill>
            <p:spPr>
              <a:xfrm>
                <a:off x="487136" y="2265784"/>
                <a:ext cx="189000" cy="128520"/>
              </a:xfrm>
              <a:prstGeom prst="rect">
                <a:avLst/>
              </a:prstGeom>
            </p:spPr>
          </p:pic>
        </mc:Fallback>
      </mc:AlternateContent>
      <p:grpSp>
        <p:nvGrpSpPr>
          <p:cNvPr id="12570" name="群組 12569">
            <a:extLst>
              <a:ext uri="{FF2B5EF4-FFF2-40B4-BE49-F238E27FC236}">
                <a16:creationId xmlns:a16="http://schemas.microsoft.com/office/drawing/2014/main" id="{87C6C54F-2584-4C4F-83D1-0B84AEB3C301}"/>
              </a:ext>
            </a:extLst>
          </p:cNvPr>
          <p:cNvGrpSpPr/>
          <p:nvPr/>
        </p:nvGrpSpPr>
        <p:grpSpPr>
          <a:xfrm>
            <a:off x="154136" y="2559184"/>
            <a:ext cx="286200" cy="542520"/>
            <a:chOff x="154136" y="2559184"/>
            <a:chExt cx="286200" cy="542520"/>
          </a:xfrm>
        </p:grpSpPr>
        <mc:AlternateContent xmlns:mc="http://schemas.openxmlformats.org/markup-compatibility/2006">
          <mc:Choice xmlns:p14="http://schemas.microsoft.com/office/powerpoint/2010/main" Requires="p14">
            <p:contentPart p14:bwMode="auto" r:id="rId270">
              <p14:nvContentPartPr>
                <p14:cNvPr id="12561" name="筆跡 12560">
                  <a:extLst>
                    <a:ext uri="{FF2B5EF4-FFF2-40B4-BE49-F238E27FC236}">
                      <a16:creationId xmlns:a16="http://schemas.microsoft.com/office/drawing/2014/main" id="{AE517748-48E8-438D-86D4-DD66C3D8BF05}"/>
                    </a:ext>
                  </a:extLst>
                </p14:cNvPr>
                <p14:cNvContentPartPr/>
                <p14:nvPr/>
              </p14:nvContentPartPr>
              <p14:xfrm>
                <a:off x="166736" y="2559184"/>
                <a:ext cx="180360" cy="513720"/>
              </p14:xfrm>
            </p:contentPart>
          </mc:Choice>
          <mc:Fallback>
            <p:pic>
              <p:nvPicPr>
                <p:cNvPr id="12561" name="筆跡 12560">
                  <a:extLst>
                    <a:ext uri="{FF2B5EF4-FFF2-40B4-BE49-F238E27FC236}">
                      <a16:creationId xmlns:a16="http://schemas.microsoft.com/office/drawing/2014/main" id="{AE517748-48E8-438D-86D4-DD66C3D8BF05}"/>
                    </a:ext>
                  </a:extLst>
                </p:cNvPr>
                <p:cNvPicPr/>
                <p:nvPr/>
              </p:nvPicPr>
              <p:blipFill>
                <a:blip r:embed="rId271"/>
                <a:stretch>
                  <a:fillRect/>
                </a:stretch>
              </p:blipFill>
              <p:spPr>
                <a:xfrm>
                  <a:off x="157736" y="2550544"/>
                  <a:ext cx="198000" cy="53136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2562" name="筆跡 12561">
                  <a:extLst>
                    <a:ext uri="{FF2B5EF4-FFF2-40B4-BE49-F238E27FC236}">
                      <a16:creationId xmlns:a16="http://schemas.microsoft.com/office/drawing/2014/main" id="{4AC8D912-82A0-4319-AFF2-E756F5CEFFF8}"/>
                    </a:ext>
                  </a:extLst>
                </p14:cNvPr>
                <p14:cNvContentPartPr/>
                <p14:nvPr/>
              </p14:nvContentPartPr>
              <p14:xfrm>
                <a:off x="154136" y="2773744"/>
                <a:ext cx="286200" cy="19440"/>
              </p14:xfrm>
            </p:contentPart>
          </mc:Choice>
          <mc:Fallback>
            <p:pic>
              <p:nvPicPr>
                <p:cNvPr id="12562" name="筆跡 12561">
                  <a:extLst>
                    <a:ext uri="{FF2B5EF4-FFF2-40B4-BE49-F238E27FC236}">
                      <a16:creationId xmlns:a16="http://schemas.microsoft.com/office/drawing/2014/main" id="{4AC8D912-82A0-4319-AFF2-E756F5CEFFF8}"/>
                    </a:ext>
                  </a:extLst>
                </p:cNvPr>
                <p:cNvPicPr/>
                <p:nvPr/>
              </p:nvPicPr>
              <p:blipFill>
                <a:blip r:embed="rId273"/>
                <a:stretch>
                  <a:fillRect/>
                </a:stretch>
              </p:blipFill>
              <p:spPr>
                <a:xfrm>
                  <a:off x="145496" y="2764744"/>
                  <a:ext cx="3038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2563" name="筆跡 12562">
                  <a:extLst>
                    <a:ext uri="{FF2B5EF4-FFF2-40B4-BE49-F238E27FC236}">
                      <a16:creationId xmlns:a16="http://schemas.microsoft.com/office/drawing/2014/main" id="{640C83ED-0D4F-4B84-A6CE-E006D6208EB8}"/>
                    </a:ext>
                  </a:extLst>
                </p14:cNvPr>
                <p14:cNvContentPartPr/>
                <p14:nvPr/>
              </p14:nvContentPartPr>
              <p14:xfrm>
                <a:off x="278336" y="2960224"/>
                <a:ext cx="128880" cy="141480"/>
              </p14:xfrm>
            </p:contentPart>
          </mc:Choice>
          <mc:Fallback>
            <p:pic>
              <p:nvPicPr>
                <p:cNvPr id="12563" name="筆跡 12562">
                  <a:extLst>
                    <a:ext uri="{FF2B5EF4-FFF2-40B4-BE49-F238E27FC236}">
                      <a16:creationId xmlns:a16="http://schemas.microsoft.com/office/drawing/2014/main" id="{640C83ED-0D4F-4B84-A6CE-E006D6208EB8}"/>
                    </a:ext>
                  </a:extLst>
                </p:cNvPr>
                <p:cNvPicPr/>
                <p:nvPr/>
              </p:nvPicPr>
              <p:blipFill>
                <a:blip r:embed="rId275"/>
                <a:stretch>
                  <a:fillRect/>
                </a:stretch>
              </p:blipFill>
              <p:spPr>
                <a:xfrm>
                  <a:off x="269336" y="2951584"/>
                  <a:ext cx="14652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2564" name="筆跡 12563">
                  <a:extLst>
                    <a:ext uri="{FF2B5EF4-FFF2-40B4-BE49-F238E27FC236}">
                      <a16:creationId xmlns:a16="http://schemas.microsoft.com/office/drawing/2014/main" id="{1E63933D-5B29-4B71-A2BF-F30EEF2E35C9}"/>
                    </a:ext>
                  </a:extLst>
                </p14:cNvPr>
                <p14:cNvContentPartPr/>
                <p14:nvPr/>
              </p14:nvContentPartPr>
              <p14:xfrm>
                <a:off x="296696" y="2955544"/>
                <a:ext cx="123120" cy="108000"/>
              </p14:xfrm>
            </p:contentPart>
          </mc:Choice>
          <mc:Fallback>
            <p:pic>
              <p:nvPicPr>
                <p:cNvPr id="12564" name="筆跡 12563">
                  <a:extLst>
                    <a:ext uri="{FF2B5EF4-FFF2-40B4-BE49-F238E27FC236}">
                      <a16:creationId xmlns:a16="http://schemas.microsoft.com/office/drawing/2014/main" id="{1E63933D-5B29-4B71-A2BF-F30EEF2E35C9}"/>
                    </a:ext>
                  </a:extLst>
                </p:cNvPr>
                <p:cNvPicPr/>
                <p:nvPr/>
              </p:nvPicPr>
              <p:blipFill>
                <a:blip r:embed="rId277"/>
                <a:stretch>
                  <a:fillRect/>
                </a:stretch>
              </p:blipFill>
              <p:spPr>
                <a:xfrm>
                  <a:off x="288056" y="2946904"/>
                  <a:ext cx="140760" cy="125640"/>
                </a:xfrm>
                <a:prstGeom prst="rect">
                  <a:avLst/>
                </a:prstGeom>
              </p:spPr>
            </p:pic>
          </mc:Fallback>
        </mc:AlternateContent>
      </p:grpSp>
      <p:grpSp>
        <p:nvGrpSpPr>
          <p:cNvPr id="12569" name="群組 12568">
            <a:extLst>
              <a:ext uri="{FF2B5EF4-FFF2-40B4-BE49-F238E27FC236}">
                <a16:creationId xmlns:a16="http://schemas.microsoft.com/office/drawing/2014/main" id="{9F5A6697-C9EF-45FD-8C9B-594745BCCE93}"/>
              </a:ext>
            </a:extLst>
          </p:cNvPr>
          <p:cNvGrpSpPr/>
          <p:nvPr/>
        </p:nvGrpSpPr>
        <p:grpSpPr>
          <a:xfrm>
            <a:off x="592616" y="2708944"/>
            <a:ext cx="426600" cy="259200"/>
            <a:chOff x="592616" y="2708944"/>
            <a:chExt cx="426600" cy="259200"/>
          </a:xfrm>
        </p:grpSpPr>
        <mc:AlternateContent xmlns:mc="http://schemas.openxmlformats.org/markup-compatibility/2006">
          <mc:Choice xmlns:p14="http://schemas.microsoft.com/office/powerpoint/2010/main" Requires="p14">
            <p:contentPart p14:bwMode="auto" r:id="rId278">
              <p14:nvContentPartPr>
                <p14:cNvPr id="12565" name="筆跡 12564">
                  <a:extLst>
                    <a:ext uri="{FF2B5EF4-FFF2-40B4-BE49-F238E27FC236}">
                      <a16:creationId xmlns:a16="http://schemas.microsoft.com/office/drawing/2014/main" id="{46A26199-4DBB-4914-995C-009833BCE2E2}"/>
                    </a:ext>
                  </a:extLst>
                </p14:cNvPr>
                <p14:cNvContentPartPr/>
                <p14:nvPr/>
              </p14:nvContentPartPr>
              <p14:xfrm>
                <a:off x="592616" y="2708944"/>
                <a:ext cx="67320" cy="236520"/>
              </p14:xfrm>
            </p:contentPart>
          </mc:Choice>
          <mc:Fallback>
            <p:pic>
              <p:nvPicPr>
                <p:cNvPr id="12565" name="筆跡 12564">
                  <a:extLst>
                    <a:ext uri="{FF2B5EF4-FFF2-40B4-BE49-F238E27FC236}">
                      <a16:creationId xmlns:a16="http://schemas.microsoft.com/office/drawing/2014/main" id="{46A26199-4DBB-4914-995C-009833BCE2E2}"/>
                    </a:ext>
                  </a:extLst>
                </p:cNvPr>
                <p:cNvPicPr/>
                <p:nvPr/>
              </p:nvPicPr>
              <p:blipFill>
                <a:blip r:embed="rId279"/>
                <a:stretch>
                  <a:fillRect/>
                </a:stretch>
              </p:blipFill>
              <p:spPr>
                <a:xfrm>
                  <a:off x="583616" y="2699944"/>
                  <a:ext cx="8496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2566" name="筆跡 12565">
                  <a:extLst>
                    <a:ext uri="{FF2B5EF4-FFF2-40B4-BE49-F238E27FC236}">
                      <a16:creationId xmlns:a16="http://schemas.microsoft.com/office/drawing/2014/main" id="{B69EC83E-58FA-4EA9-809D-F8D0FCF233AC}"/>
                    </a:ext>
                  </a:extLst>
                </p14:cNvPr>
                <p14:cNvContentPartPr/>
                <p14:nvPr/>
              </p14:nvContentPartPr>
              <p14:xfrm>
                <a:off x="763976" y="2790664"/>
                <a:ext cx="66240" cy="112680"/>
              </p14:xfrm>
            </p:contentPart>
          </mc:Choice>
          <mc:Fallback>
            <p:pic>
              <p:nvPicPr>
                <p:cNvPr id="12566" name="筆跡 12565">
                  <a:extLst>
                    <a:ext uri="{FF2B5EF4-FFF2-40B4-BE49-F238E27FC236}">
                      <a16:creationId xmlns:a16="http://schemas.microsoft.com/office/drawing/2014/main" id="{B69EC83E-58FA-4EA9-809D-F8D0FCF233AC}"/>
                    </a:ext>
                  </a:extLst>
                </p:cNvPr>
                <p:cNvPicPr/>
                <p:nvPr/>
              </p:nvPicPr>
              <p:blipFill>
                <a:blip r:embed="rId281"/>
                <a:stretch>
                  <a:fillRect/>
                </a:stretch>
              </p:blipFill>
              <p:spPr>
                <a:xfrm>
                  <a:off x="754976" y="2782024"/>
                  <a:ext cx="838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2567" name="筆跡 12566">
                  <a:extLst>
                    <a:ext uri="{FF2B5EF4-FFF2-40B4-BE49-F238E27FC236}">
                      <a16:creationId xmlns:a16="http://schemas.microsoft.com/office/drawing/2014/main" id="{3C107AFE-A329-471A-8944-77F6BB7BC1B3}"/>
                    </a:ext>
                  </a:extLst>
                </p14:cNvPr>
                <p14:cNvContentPartPr/>
                <p14:nvPr/>
              </p14:nvContentPartPr>
              <p14:xfrm>
                <a:off x="840656" y="2798224"/>
                <a:ext cx="66960" cy="126000"/>
              </p14:xfrm>
            </p:contentPart>
          </mc:Choice>
          <mc:Fallback>
            <p:pic>
              <p:nvPicPr>
                <p:cNvPr id="12567" name="筆跡 12566">
                  <a:extLst>
                    <a:ext uri="{FF2B5EF4-FFF2-40B4-BE49-F238E27FC236}">
                      <a16:creationId xmlns:a16="http://schemas.microsoft.com/office/drawing/2014/main" id="{3C107AFE-A329-471A-8944-77F6BB7BC1B3}"/>
                    </a:ext>
                  </a:extLst>
                </p:cNvPr>
                <p:cNvPicPr/>
                <p:nvPr/>
              </p:nvPicPr>
              <p:blipFill>
                <a:blip r:embed="rId283"/>
                <a:stretch>
                  <a:fillRect/>
                </a:stretch>
              </p:blipFill>
              <p:spPr>
                <a:xfrm>
                  <a:off x="831656" y="2789584"/>
                  <a:ext cx="8460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2568" name="筆跡 12567">
                  <a:extLst>
                    <a:ext uri="{FF2B5EF4-FFF2-40B4-BE49-F238E27FC236}">
                      <a16:creationId xmlns:a16="http://schemas.microsoft.com/office/drawing/2014/main" id="{567F0A8F-6618-4319-B46A-3657DBCC3316}"/>
                    </a:ext>
                  </a:extLst>
                </p14:cNvPr>
                <p14:cNvContentPartPr/>
                <p14:nvPr/>
              </p14:nvContentPartPr>
              <p14:xfrm>
                <a:off x="968456" y="2749984"/>
                <a:ext cx="50760" cy="218160"/>
              </p14:xfrm>
            </p:contentPart>
          </mc:Choice>
          <mc:Fallback>
            <p:pic>
              <p:nvPicPr>
                <p:cNvPr id="12568" name="筆跡 12567">
                  <a:extLst>
                    <a:ext uri="{FF2B5EF4-FFF2-40B4-BE49-F238E27FC236}">
                      <a16:creationId xmlns:a16="http://schemas.microsoft.com/office/drawing/2014/main" id="{567F0A8F-6618-4319-B46A-3657DBCC3316}"/>
                    </a:ext>
                  </a:extLst>
                </p:cNvPr>
                <p:cNvPicPr/>
                <p:nvPr/>
              </p:nvPicPr>
              <p:blipFill>
                <a:blip r:embed="rId285"/>
                <a:stretch>
                  <a:fillRect/>
                </a:stretch>
              </p:blipFill>
              <p:spPr>
                <a:xfrm>
                  <a:off x="959456" y="2741344"/>
                  <a:ext cx="68400" cy="235800"/>
                </a:xfrm>
                <a:prstGeom prst="rect">
                  <a:avLst/>
                </a:prstGeom>
              </p:spPr>
            </p:pic>
          </mc:Fallback>
        </mc:AlternateContent>
      </p:grpSp>
      <p:grpSp>
        <p:nvGrpSpPr>
          <p:cNvPr id="12583" name="群組 12582">
            <a:extLst>
              <a:ext uri="{FF2B5EF4-FFF2-40B4-BE49-F238E27FC236}">
                <a16:creationId xmlns:a16="http://schemas.microsoft.com/office/drawing/2014/main" id="{5FB78A92-99CD-4E7B-B7A7-B47934478BA8}"/>
              </a:ext>
            </a:extLst>
          </p:cNvPr>
          <p:cNvGrpSpPr/>
          <p:nvPr/>
        </p:nvGrpSpPr>
        <p:grpSpPr>
          <a:xfrm>
            <a:off x="149816" y="3251104"/>
            <a:ext cx="1341720" cy="519840"/>
            <a:chOff x="149816" y="3251104"/>
            <a:chExt cx="1341720" cy="519840"/>
          </a:xfrm>
        </p:grpSpPr>
        <mc:AlternateContent xmlns:mc="http://schemas.openxmlformats.org/markup-compatibility/2006">
          <mc:Choice xmlns:p14="http://schemas.microsoft.com/office/powerpoint/2010/main" Requires="p14">
            <p:contentPart p14:bwMode="auto" r:id="rId286">
              <p14:nvContentPartPr>
                <p14:cNvPr id="12571" name="筆跡 12570">
                  <a:extLst>
                    <a:ext uri="{FF2B5EF4-FFF2-40B4-BE49-F238E27FC236}">
                      <a16:creationId xmlns:a16="http://schemas.microsoft.com/office/drawing/2014/main" id="{45F98DE0-C41B-4F3E-82AE-20B303C4F60A}"/>
                    </a:ext>
                  </a:extLst>
                </p14:cNvPr>
                <p14:cNvContentPartPr/>
                <p14:nvPr/>
              </p14:nvContentPartPr>
              <p14:xfrm>
                <a:off x="149816" y="3386464"/>
                <a:ext cx="236520" cy="283320"/>
              </p14:xfrm>
            </p:contentPart>
          </mc:Choice>
          <mc:Fallback>
            <p:pic>
              <p:nvPicPr>
                <p:cNvPr id="12571" name="筆跡 12570">
                  <a:extLst>
                    <a:ext uri="{FF2B5EF4-FFF2-40B4-BE49-F238E27FC236}">
                      <a16:creationId xmlns:a16="http://schemas.microsoft.com/office/drawing/2014/main" id="{45F98DE0-C41B-4F3E-82AE-20B303C4F60A}"/>
                    </a:ext>
                  </a:extLst>
                </p:cNvPr>
                <p:cNvPicPr/>
                <p:nvPr/>
              </p:nvPicPr>
              <p:blipFill>
                <a:blip r:embed="rId287"/>
                <a:stretch>
                  <a:fillRect/>
                </a:stretch>
              </p:blipFill>
              <p:spPr>
                <a:xfrm>
                  <a:off x="141176" y="3377464"/>
                  <a:ext cx="25416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2572" name="筆跡 12571">
                  <a:extLst>
                    <a:ext uri="{FF2B5EF4-FFF2-40B4-BE49-F238E27FC236}">
                      <a16:creationId xmlns:a16="http://schemas.microsoft.com/office/drawing/2014/main" id="{D1B4BA4F-E08C-4E60-BCFC-5D85882CEFEE}"/>
                    </a:ext>
                  </a:extLst>
                </p14:cNvPr>
                <p14:cNvContentPartPr/>
                <p14:nvPr/>
              </p14:nvContentPartPr>
              <p14:xfrm>
                <a:off x="497936" y="3461344"/>
                <a:ext cx="110160" cy="19440"/>
              </p14:xfrm>
            </p:contentPart>
          </mc:Choice>
          <mc:Fallback>
            <p:pic>
              <p:nvPicPr>
                <p:cNvPr id="12572" name="筆跡 12571">
                  <a:extLst>
                    <a:ext uri="{FF2B5EF4-FFF2-40B4-BE49-F238E27FC236}">
                      <a16:creationId xmlns:a16="http://schemas.microsoft.com/office/drawing/2014/main" id="{D1B4BA4F-E08C-4E60-BCFC-5D85882CEFEE}"/>
                    </a:ext>
                  </a:extLst>
                </p:cNvPr>
                <p:cNvPicPr/>
                <p:nvPr/>
              </p:nvPicPr>
              <p:blipFill>
                <a:blip r:embed="rId289"/>
                <a:stretch>
                  <a:fillRect/>
                </a:stretch>
              </p:blipFill>
              <p:spPr>
                <a:xfrm>
                  <a:off x="488936" y="3452344"/>
                  <a:ext cx="1278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2573" name="筆跡 12572">
                  <a:extLst>
                    <a:ext uri="{FF2B5EF4-FFF2-40B4-BE49-F238E27FC236}">
                      <a16:creationId xmlns:a16="http://schemas.microsoft.com/office/drawing/2014/main" id="{AA0F5804-C77B-4440-A772-06BC2F6CA212}"/>
                    </a:ext>
                  </a:extLst>
                </p14:cNvPr>
                <p14:cNvContentPartPr/>
                <p14:nvPr/>
              </p14:nvContentPartPr>
              <p14:xfrm>
                <a:off x="497936" y="3480424"/>
                <a:ext cx="360" cy="360"/>
              </p14:xfrm>
            </p:contentPart>
          </mc:Choice>
          <mc:Fallback>
            <p:pic>
              <p:nvPicPr>
                <p:cNvPr id="12573" name="筆跡 12572">
                  <a:extLst>
                    <a:ext uri="{FF2B5EF4-FFF2-40B4-BE49-F238E27FC236}">
                      <a16:creationId xmlns:a16="http://schemas.microsoft.com/office/drawing/2014/main" id="{AA0F5804-C77B-4440-A772-06BC2F6CA212}"/>
                    </a:ext>
                  </a:extLst>
                </p:cNvPr>
                <p:cNvPicPr/>
                <p:nvPr/>
              </p:nvPicPr>
              <p:blipFill>
                <a:blip r:embed="rId291"/>
                <a:stretch>
                  <a:fillRect/>
                </a:stretch>
              </p:blipFill>
              <p:spPr>
                <a:xfrm>
                  <a:off x="488936" y="347142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2574" name="筆跡 12573">
                  <a:extLst>
                    <a:ext uri="{FF2B5EF4-FFF2-40B4-BE49-F238E27FC236}">
                      <a16:creationId xmlns:a16="http://schemas.microsoft.com/office/drawing/2014/main" id="{8DD4B37E-2B05-414E-AE81-2A9C3FE19E87}"/>
                    </a:ext>
                  </a:extLst>
                </p14:cNvPr>
                <p14:cNvContentPartPr/>
                <p14:nvPr/>
              </p14:nvContentPartPr>
              <p14:xfrm>
                <a:off x="497936" y="3480424"/>
                <a:ext cx="99000" cy="87840"/>
              </p14:xfrm>
            </p:contentPart>
          </mc:Choice>
          <mc:Fallback>
            <p:pic>
              <p:nvPicPr>
                <p:cNvPr id="12574" name="筆跡 12573">
                  <a:extLst>
                    <a:ext uri="{FF2B5EF4-FFF2-40B4-BE49-F238E27FC236}">
                      <a16:creationId xmlns:a16="http://schemas.microsoft.com/office/drawing/2014/main" id="{8DD4B37E-2B05-414E-AE81-2A9C3FE19E87}"/>
                    </a:ext>
                  </a:extLst>
                </p:cNvPr>
                <p:cNvPicPr/>
                <p:nvPr/>
              </p:nvPicPr>
              <p:blipFill>
                <a:blip r:embed="rId293"/>
                <a:stretch>
                  <a:fillRect/>
                </a:stretch>
              </p:blipFill>
              <p:spPr>
                <a:xfrm>
                  <a:off x="488936" y="3471424"/>
                  <a:ext cx="11664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2575" name="筆跡 12574">
                  <a:extLst>
                    <a:ext uri="{FF2B5EF4-FFF2-40B4-BE49-F238E27FC236}">
                      <a16:creationId xmlns:a16="http://schemas.microsoft.com/office/drawing/2014/main" id="{5F66D184-2A4A-43B3-954C-4702DB80846A}"/>
                    </a:ext>
                  </a:extLst>
                </p14:cNvPr>
                <p14:cNvContentPartPr/>
                <p14:nvPr/>
              </p14:nvContentPartPr>
              <p14:xfrm>
                <a:off x="718976" y="3325984"/>
                <a:ext cx="212400" cy="53640"/>
              </p14:xfrm>
            </p:contentPart>
          </mc:Choice>
          <mc:Fallback>
            <p:pic>
              <p:nvPicPr>
                <p:cNvPr id="12575" name="筆跡 12574">
                  <a:extLst>
                    <a:ext uri="{FF2B5EF4-FFF2-40B4-BE49-F238E27FC236}">
                      <a16:creationId xmlns:a16="http://schemas.microsoft.com/office/drawing/2014/main" id="{5F66D184-2A4A-43B3-954C-4702DB80846A}"/>
                    </a:ext>
                  </a:extLst>
                </p:cNvPr>
                <p:cNvPicPr/>
                <p:nvPr/>
              </p:nvPicPr>
              <p:blipFill>
                <a:blip r:embed="rId295"/>
                <a:stretch>
                  <a:fillRect/>
                </a:stretch>
              </p:blipFill>
              <p:spPr>
                <a:xfrm>
                  <a:off x="710336" y="3317344"/>
                  <a:ext cx="23004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2576" name="筆跡 12575">
                  <a:extLst>
                    <a:ext uri="{FF2B5EF4-FFF2-40B4-BE49-F238E27FC236}">
                      <a16:creationId xmlns:a16="http://schemas.microsoft.com/office/drawing/2014/main" id="{6787A9C4-F403-4525-A98D-AFBC0959673F}"/>
                    </a:ext>
                  </a:extLst>
                </p14:cNvPr>
                <p14:cNvContentPartPr/>
                <p14:nvPr/>
              </p14:nvContentPartPr>
              <p14:xfrm>
                <a:off x="748856" y="3385024"/>
                <a:ext cx="140040" cy="265320"/>
              </p14:xfrm>
            </p:contentPart>
          </mc:Choice>
          <mc:Fallback>
            <p:pic>
              <p:nvPicPr>
                <p:cNvPr id="12576" name="筆跡 12575">
                  <a:extLst>
                    <a:ext uri="{FF2B5EF4-FFF2-40B4-BE49-F238E27FC236}">
                      <a16:creationId xmlns:a16="http://schemas.microsoft.com/office/drawing/2014/main" id="{6787A9C4-F403-4525-A98D-AFBC0959673F}"/>
                    </a:ext>
                  </a:extLst>
                </p:cNvPr>
                <p:cNvPicPr/>
                <p:nvPr/>
              </p:nvPicPr>
              <p:blipFill>
                <a:blip r:embed="rId297"/>
                <a:stretch>
                  <a:fillRect/>
                </a:stretch>
              </p:blipFill>
              <p:spPr>
                <a:xfrm>
                  <a:off x="740216" y="3376384"/>
                  <a:ext cx="15768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2577" name="筆跡 12576">
                  <a:extLst>
                    <a:ext uri="{FF2B5EF4-FFF2-40B4-BE49-F238E27FC236}">
                      <a16:creationId xmlns:a16="http://schemas.microsoft.com/office/drawing/2014/main" id="{5762D0CD-032E-4EAB-8345-910F1AC0DBBA}"/>
                    </a:ext>
                  </a:extLst>
                </p14:cNvPr>
                <p14:cNvContentPartPr/>
                <p14:nvPr/>
              </p14:nvContentPartPr>
              <p14:xfrm>
                <a:off x="760016" y="3501304"/>
                <a:ext cx="123120" cy="15480"/>
              </p14:xfrm>
            </p:contentPart>
          </mc:Choice>
          <mc:Fallback>
            <p:pic>
              <p:nvPicPr>
                <p:cNvPr id="12577" name="筆跡 12576">
                  <a:extLst>
                    <a:ext uri="{FF2B5EF4-FFF2-40B4-BE49-F238E27FC236}">
                      <a16:creationId xmlns:a16="http://schemas.microsoft.com/office/drawing/2014/main" id="{5762D0CD-032E-4EAB-8345-910F1AC0DBBA}"/>
                    </a:ext>
                  </a:extLst>
                </p:cNvPr>
                <p:cNvPicPr/>
                <p:nvPr/>
              </p:nvPicPr>
              <p:blipFill>
                <a:blip r:embed="rId299"/>
                <a:stretch>
                  <a:fillRect/>
                </a:stretch>
              </p:blipFill>
              <p:spPr>
                <a:xfrm>
                  <a:off x="751376" y="3492304"/>
                  <a:ext cx="1407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2579" name="筆跡 12578">
                  <a:extLst>
                    <a:ext uri="{FF2B5EF4-FFF2-40B4-BE49-F238E27FC236}">
                      <a16:creationId xmlns:a16="http://schemas.microsoft.com/office/drawing/2014/main" id="{AED94F89-8164-4A35-A36D-86CC5AD7FCC4}"/>
                    </a:ext>
                  </a:extLst>
                </p14:cNvPr>
                <p14:cNvContentPartPr/>
                <p14:nvPr/>
              </p14:nvContentPartPr>
              <p14:xfrm>
                <a:off x="1050536" y="3251104"/>
                <a:ext cx="79920" cy="519840"/>
              </p14:xfrm>
            </p:contentPart>
          </mc:Choice>
          <mc:Fallback>
            <p:pic>
              <p:nvPicPr>
                <p:cNvPr id="12579" name="筆跡 12578">
                  <a:extLst>
                    <a:ext uri="{FF2B5EF4-FFF2-40B4-BE49-F238E27FC236}">
                      <a16:creationId xmlns:a16="http://schemas.microsoft.com/office/drawing/2014/main" id="{AED94F89-8164-4A35-A36D-86CC5AD7FCC4}"/>
                    </a:ext>
                  </a:extLst>
                </p:cNvPr>
                <p:cNvPicPr/>
                <p:nvPr/>
              </p:nvPicPr>
              <p:blipFill>
                <a:blip r:embed="rId301"/>
                <a:stretch>
                  <a:fillRect/>
                </a:stretch>
              </p:blipFill>
              <p:spPr>
                <a:xfrm>
                  <a:off x="1041896" y="3242104"/>
                  <a:ext cx="97560" cy="5374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2580" name="筆跡 12579">
                  <a:extLst>
                    <a:ext uri="{FF2B5EF4-FFF2-40B4-BE49-F238E27FC236}">
                      <a16:creationId xmlns:a16="http://schemas.microsoft.com/office/drawing/2014/main" id="{C59334B4-DC81-4F06-9335-0FE3B9FEA38E}"/>
                    </a:ext>
                  </a:extLst>
                </p14:cNvPr>
                <p14:cNvContentPartPr/>
                <p14:nvPr/>
              </p14:nvContentPartPr>
              <p14:xfrm>
                <a:off x="1188056" y="3390064"/>
                <a:ext cx="159120" cy="229680"/>
              </p14:xfrm>
            </p:contentPart>
          </mc:Choice>
          <mc:Fallback>
            <p:pic>
              <p:nvPicPr>
                <p:cNvPr id="12580" name="筆跡 12579">
                  <a:extLst>
                    <a:ext uri="{FF2B5EF4-FFF2-40B4-BE49-F238E27FC236}">
                      <a16:creationId xmlns:a16="http://schemas.microsoft.com/office/drawing/2014/main" id="{C59334B4-DC81-4F06-9335-0FE3B9FEA38E}"/>
                    </a:ext>
                  </a:extLst>
                </p:cNvPr>
                <p:cNvPicPr/>
                <p:nvPr/>
              </p:nvPicPr>
              <p:blipFill>
                <a:blip r:embed="rId303"/>
                <a:stretch>
                  <a:fillRect/>
                </a:stretch>
              </p:blipFill>
              <p:spPr>
                <a:xfrm>
                  <a:off x="1179056" y="3381064"/>
                  <a:ext cx="17676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2581" name="筆跡 12580">
                  <a:extLst>
                    <a:ext uri="{FF2B5EF4-FFF2-40B4-BE49-F238E27FC236}">
                      <a16:creationId xmlns:a16="http://schemas.microsoft.com/office/drawing/2014/main" id="{0FA0725F-4409-460C-8F84-B4D93A90B070}"/>
                    </a:ext>
                  </a:extLst>
                </p14:cNvPr>
                <p14:cNvContentPartPr/>
                <p14:nvPr/>
              </p14:nvContentPartPr>
              <p14:xfrm>
                <a:off x="1202816" y="3373504"/>
                <a:ext cx="132480" cy="244080"/>
              </p14:xfrm>
            </p:contentPart>
          </mc:Choice>
          <mc:Fallback>
            <p:pic>
              <p:nvPicPr>
                <p:cNvPr id="12581" name="筆跡 12580">
                  <a:extLst>
                    <a:ext uri="{FF2B5EF4-FFF2-40B4-BE49-F238E27FC236}">
                      <a16:creationId xmlns:a16="http://schemas.microsoft.com/office/drawing/2014/main" id="{0FA0725F-4409-460C-8F84-B4D93A90B070}"/>
                    </a:ext>
                  </a:extLst>
                </p:cNvPr>
                <p:cNvPicPr/>
                <p:nvPr/>
              </p:nvPicPr>
              <p:blipFill>
                <a:blip r:embed="rId305"/>
                <a:stretch>
                  <a:fillRect/>
                </a:stretch>
              </p:blipFill>
              <p:spPr>
                <a:xfrm>
                  <a:off x="1194176" y="3364864"/>
                  <a:ext cx="15012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2582" name="筆跡 12581">
                  <a:extLst>
                    <a:ext uri="{FF2B5EF4-FFF2-40B4-BE49-F238E27FC236}">
                      <a16:creationId xmlns:a16="http://schemas.microsoft.com/office/drawing/2014/main" id="{69B80401-B72B-4939-955E-98778DCFDF6F}"/>
                    </a:ext>
                  </a:extLst>
                </p14:cNvPr>
                <p14:cNvContentPartPr/>
                <p14:nvPr/>
              </p14:nvContentPartPr>
              <p14:xfrm>
                <a:off x="1413056" y="3265144"/>
                <a:ext cx="78480" cy="476640"/>
              </p14:xfrm>
            </p:contentPart>
          </mc:Choice>
          <mc:Fallback>
            <p:pic>
              <p:nvPicPr>
                <p:cNvPr id="12582" name="筆跡 12581">
                  <a:extLst>
                    <a:ext uri="{FF2B5EF4-FFF2-40B4-BE49-F238E27FC236}">
                      <a16:creationId xmlns:a16="http://schemas.microsoft.com/office/drawing/2014/main" id="{69B80401-B72B-4939-955E-98778DCFDF6F}"/>
                    </a:ext>
                  </a:extLst>
                </p:cNvPr>
                <p:cNvPicPr/>
                <p:nvPr/>
              </p:nvPicPr>
              <p:blipFill>
                <a:blip r:embed="rId307"/>
                <a:stretch>
                  <a:fillRect/>
                </a:stretch>
              </p:blipFill>
              <p:spPr>
                <a:xfrm>
                  <a:off x="1404416" y="3256144"/>
                  <a:ext cx="96120" cy="494280"/>
                </a:xfrm>
                <a:prstGeom prst="rect">
                  <a:avLst/>
                </a:prstGeom>
              </p:spPr>
            </p:pic>
          </mc:Fallback>
        </mc:AlternateContent>
      </p:grpSp>
      <p:grpSp>
        <p:nvGrpSpPr>
          <p:cNvPr id="12596" name="群組 12595">
            <a:extLst>
              <a:ext uri="{FF2B5EF4-FFF2-40B4-BE49-F238E27FC236}">
                <a16:creationId xmlns:a16="http://schemas.microsoft.com/office/drawing/2014/main" id="{82EC6D5F-14E3-4A15-90C8-9568CC044CD6}"/>
              </a:ext>
            </a:extLst>
          </p:cNvPr>
          <p:cNvGrpSpPr/>
          <p:nvPr/>
        </p:nvGrpSpPr>
        <p:grpSpPr>
          <a:xfrm>
            <a:off x="228656" y="3933664"/>
            <a:ext cx="1603800" cy="573840"/>
            <a:chOff x="228656" y="3933664"/>
            <a:chExt cx="1603800" cy="573840"/>
          </a:xfrm>
        </p:grpSpPr>
        <mc:AlternateContent xmlns:mc="http://schemas.openxmlformats.org/markup-compatibility/2006">
          <mc:Choice xmlns:p14="http://schemas.microsoft.com/office/powerpoint/2010/main" Requires="p14">
            <p:contentPart p14:bwMode="auto" r:id="rId308">
              <p14:nvContentPartPr>
                <p14:cNvPr id="12584" name="筆跡 12583">
                  <a:extLst>
                    <a:ext uri="{FF2B5EF4-FFF2-40B4-BE49-F238E27FC236}">
                      <a16:creationId xmlns:a16="http://schemas.microsoft.com/office/drawing/2014/main" id="{A732F814-F31A-4EB2-B772-0E19ABAC73A2}"/>
                    </a:ext>
                  </a:extLst>
                </p14:cNvPr>
                <p14:cNvContentPartPr/>
                <p14:nvPr/>
              </p14:nvContentPartPr>
              <p14:xfrm>
                <a:off x="228656" y="4063264"/>
                <a:ext cx="202680" cy="173880"/>
              </p14:xfrm>
            </p:contentPart>
          </mc:Choice>
          <mc:Fallback>
            <p:pic>
              <p:nvPicPr>
                <p:cNvPr id="12584" name="筆跡 12583">
                  <a:extLst>
                    <a:ext uri="{FF2B5EF4-FFF2-40B4-BE49-F238E27FC236}">
                      <a16:creationId xmlns:a16="http://schemas.microsoft.com/office/drawing/2014/main" id="{A732F814-F31A-4EB2-B772-0E19ABAC73A2}"/>
                    </a:ext>
                  </a:extLst>
                </p:cNvPr>
                <p:cNvPicPr/>
                <p:nvPr/>
              </p:nvPicPr>
              <p:blipFill>
                <a:blip r:embed="rId309"/>
                <a:stretch>
                  <a:fillRect/>
                </a:stretch>
              </p:blipFill>
              <p:spPr>
                <a:xfrm>
                  <a:off x="219656" y="4054264"/>
                  <a:ext cx="22032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2585" name="筆跡 12584">
                  <a:extLst>
                    <a:ext uri="{FF2B5EF4-FFF2-40B4-BE49-F238E27FC236}">
                      <a16:creationId xmlns:a16="http://schemas.microsoft.com/office/drawing/2014/main" id="{ED90ED1C-AF8A-4DC3-97C8-F2049471A8DA}"/>
                    </a:ext>
                  </a:extLst>
                </p14:cNvPr>
                <p14:cNvContentPartPr/>
                <p14:nvPr/>
              </p14:nvContentPartPr>
              <p14:xfrm>
                <a:off x="410456" y="3933664"/>
                <a:ext cx="63720" cy="84240"/>
              </p14:xfrm>
            </p:contentPart>
          </mc:Choice>
          <mc:Fallback>
            <p:pic>
              <p:nvPicPr>
                <p:cNvPr id="12585" name="筆跡 12584">
                  <a:extLst>
                    <a:ext uri="{FF2B5EF4-FFF2-40B4-BE49-F238E27FC236}">
                      <a16:creationId xmlns:a16="http://schemas.microsoft.com/office/drawing/2014/main" id="{ED90ED1C-AF8A-4DC3-97C8-F2049471A8DA}"/>
                    </a:ext>
                  </a:extLst>
                </p:cNvPr>
                <p:cNvPicPr/>
                <p:nvPr/>
              </p:nvPicPr>
              <p:blipFill>
                <a:blip r:embed="rId311"/>
                <a:stretch>
                  <a:fillRect/>
                </a:stretch>
              </p:blipFill>
              <p:spPr>
                <a:xfrm>
                  <a:off x="401456" y="3925024"/>
                  <a:ext cx="8136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2586" name="筆跡 12585">
                  <a:extLst>
                    <a:ext uri="{FF2B5EF4-FFF2-40B4-BE49-F238E27FC236}">
                      <a16:creationId xmlns:a16="http://schemas.microsoft.com/office/drawing/2014/main" id="{912B1578-DEEF-4622-8BAA-532ADCF34B93}"/>
                    </a:ext>
                  </a:extLst>
                </p14:cNvPr>
                <p14:cNvContentPartPr/>
                <p14:nvPr/>
              </p14:nvContentPartPr>
              <p14:xfrm>
                <a:off x="536816" y="4114744"/>
                <a:ext cx="99000" cy="6120"/>
              </p14:xfrm>
            </p:contentPart>
          </mc:Choice>
          <mc:Fallback>
            <p:pic>
              <p:nvPicPr>
                <p:cNvPr id="12586" name="筆跡 12585">
                  <a:extLst>
                    <a:ext uri="{FF2B5EF4-FFF2-40B4-BE49-F238E27FC236}">
                      <a16:creationId xmlns:a16="http://schemas.microsoft.com/office/drawing/2014/main" id="{912B1578-DEEF-4622-8BAA-532ADCF34B93}"/>
                    </a:ext>
                  </a:extLst>
                </p:cNvPr>
                <p:cNvPicPr/>
                <p:nvPr/>
              </p:nvPicPr>
              <p:blipFill>
                <a:blip r:embed="rId313"/>
                <a:stretch>
                  <a:fillRect/>
                </a:stretch>
              </p:blipFill>
              <p:spPr>
                <a:xfrm>
                  <a:off x="528176" y="4105744"/>
                  <a:ext cx="1166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2587" name="筆跡 12586">
                  <a:extLst>
                    <a:ext uri="{FF2B5EF4-FFF2-40B4-BE49-F238E27FC236}">
                      <a16:creationId xmlns:a16="http://schemas.microsoft.com/office/drawing/2014/main" id="{CE4E8A75-E825-49B9-96C6-83B43819C0AA}"/>
                    </a:ext>
                  </a:extLst>
                </p14:cNvPr>
                <p14:cNvContentPartPr/>
                <p14:nvPr/>
              </p14:nvContentPartPr>
              <p14:xfrm>
                <a:off x="536816" y="4120504"/>
                <a:ext cx="360" cy="360"/>
              </p14:xfrm>
            </p:contentPart>
          </mc:Choice>
          <mc:Fallback>
            <p:pic>
              <p:nvPicPr>
                <p:cNvPr id="12587" name="筆跡 12586">
                  <a:extLst>
                    <a:ext uri="{FF2B5EF4-FFF2-40B4-BE49-F238E27FC236}">
                      <a16:creationId xmlns:a16="http://schemas.microsoft.com/office/drawing/2014/main" id="{CE4E8A75-E825-49B9-96C6-83B43819C0AA}"/>
                    </a:ext>
                  </a:extLst>
                </p:cNvPr>
                <p:cNvPicPr/>
                <p:nvPr/>
              </p:nvPicPr>
              <p:blipFill>
                <a:blip r:embed="rId291"/>
                <a:stretch>
                  <a:fillRect/>
                </a:stretch>
              </p:blipFill>
              <p:spPr>
                <a:xfrm>
                  <a:off x="528176" y="411150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2588" name="筆跡 12587">
                  <a:extLst>
                    <a:ext uri="{FF2B5EF4-FFF2-40B4-BE49-F238E27FC236}">
                      <a16:creationId xmlns:a16="http://schemas.microsoft.com/office/drawing/2014/main" id="{1E6A0ABB-5622-4E3B-92FE-323A60B2B6EE}"/>
                    </a:ext>
                  </a:extLst>
                </p14:cNvPr>
                <p14:cNvContentPartPr/>
                <p14:nvPr/>
              </p14:nvContentPartPr>
              <p14:xfrm>
                <a:off x="536816" y="4120504"/>
                <a:ext cx="100800" cy="65160"/>
              </p14:xfrm>
            </p:contentPart>
          </mc:Choice>
          <mc:Fallback>
            <p:pic>
              <p:nvPicPr>
                <p:cNvPr id="12588" name="筆跡 12587">
                  <a:extLst>
                    <a:ext uri="{FF2B5EF4-FFF2-40B4-BE49-F238E27FC236}">
                      <a16:creationId xmlns:a16="http://schemas.microsoft.com/office/drawing/2014/main" id="{1E6A0ABB-5622-4E3B-92FE-323A60B2B6EE}"/>
                    </a:ext>
                  </a:extLst>
                </p:cNvPr>
                <p:cNvPicPr/>
                <p:nvPr/>
              </p:nvPicPr>
              <p:blipFill>
                <a:blip r:embed="rId316"/>
                <a:stretch>
                  <a:fillRect/>
                </a:stretch>
              </p:blipFill>
              <p:spPr>
                <a:xfrm>
                  <a:off x="528176" y="4111504"/>
                  <a:ext cx="11844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12589" name="筆跡 12588">
                  <a:extLst>
                    <a:ext uri="{FF2B5EF4-FFF2-40B4-BE49-F238E27FC236}">
                      <a16:creationId xmlns:a16="http://schemas.microsoft.com/office/drawing/2014/main" id="{4B43D791-C54C-448F-A65C-B5C6EBF5E1BC}"/>
                    </a:ext>
                  </a:extLst>
                </p14:cNvPr>
                <p14:cNvContentPartPr/>
                <p14:nvPr/>
              </p14:nvContentPartPr>
              <p14:xfrm>
                <a:off x="743096" y="4021504"/>
                <a:ext cx="158760" cy="291960"/>
              </p14:xfrm>
            </p:contentPart>
          </mc:Choice>
          <mc:Fallback>
            <p:pic>
              <p:nvPicPr>
                <p:cNvPr id="12589" name="筆跡 12588">
                  <a:extLst>
                    <a:ext uri="{FF2B5EF4-FFF2-40B4-BE49-F238E27FC236}">
                      <a16:creationId xmlns:a16="http://schemas.microsoft.com/office/drawing/2014/main" id="{4B43D791-C54C-448F-A65C-B5C6EBF5E1BC}"/>
                    </a:ext>
                  </a:extLst>
                </p:cNvPr>
                <p:cNvPicPr/>
                <p:nvPr/>
              </p:nvPicPr>
              <p:blipFill>
                <a:blip r:embed="rId318"/>
                <a:stretch>
                  <a:fillRect/>
                </a:stretch>
              </p:blipFill>
              <p:spPr>
                <a:xfrm>
                  <a:off x="734456" y="4012504"/>
                  <a:ext cx="17640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12590" name="筆跡 12589">
                  <a:extLst>
                    <a:ext uri="{FF2B5EF4-FFF2-40B4-BE49-F238E27FC236}">
                      <a16:creationId xmlns:a16="http://schemas.microsoft.com/office/drawing/2014/main" id="{F2D29EA2-1339-425B-9BB2-0A456FDFDFD7}"/>
                    </a:ext>
                  </a:extLst>
                </p14:cNvPr>
                <p14:cNvContentPartPr/>
                <p14:nvPr/>
              </p14:nvContentPartPr>
              <p14:xfrm>
                <a:off x="869456" y="4183864"/>
                <a:ext cx="153360" cy="150480"/>
              </p14:xfrm>
            </p:contentPart>
          </mc:Choice>
          <mc:Fallback>
            <p:pic>
              <p:nvPicPr>
                <p:cNvPr id="12590" name="筆跡 12589">
                  <a:extLst>
                    <a:ext uri="{FF2B5EF4-FFF2-40B4-BE49-F238E27FC236}">
                      <a16:creationId xmlns:a16="http://schemas.microsoft.com/office/drawing/2014/main" id="{F2D29EA2-1339-425B-9BB2-0A456FDFDFD7}"/>
                    </a:ext>
                  </a:extLst>
                </p:cNvPr>
                <p:cNvPicPr/>
                <p:nvPr/>
              </p:nvPicPr>
              <p:blipFill>
                <a:blip r:embed="rId320"/>
                <a:stretch>
                  <a:fillRect/>
                </a:stretch>
              </p:blipFill>
              <p:spPr>
                <a:xfrm>
                  <a:off x="860456" y="4174864"/>
                  <a:ext cx="17100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12591" name="筆跡 12590">
                  <a:extLst>
                    <a:ext uri="{FF2B5EF4-FFF2-40B4-BE49-F238E27FC236}">
                      <a16:creationId xmlns:a16="http://schemas.microsoft.com/office/drawing/2014/main" id="{E53E0F6A-9E8D-4A91-B438-1EACF5413A22}"/>
                    </a:ext>
                  </a:extLst>
                </p14:cNvPr>
                <p14:cNvContentPartPr/>
                <p14:nvPr/>
              </p14:nvContentPartPr>
              <p14:xfrm>
                <a:off x="1068896" y="4200424"/>
                <a:ext cx="117720" cy="186480"/>
              </p14:xfrm>
            </p:contentPart>
          </mc:Choice>
          <mc:Fallback>
            <p:pic>
              <p:nvPicPr>
                <p:cNvPr id="12591" name="筆跡 12590">
                  <a:extLst>
                    <a:ext uri="{FF2B5EF4-FFF2-40B4-BE49-F238E27FC236}">
                      <a16:creationId xmlns:a16="http://schemas.microsoft.com/office/drawing/2014/main" id="{E53E0F6A-9E8D-4A91-B438-1EACF5413A22}"/>
                    </a:ext>
                  </a:extLst>
                </p:cNvPr>
                <p:cNvPicPr/>
                <p:nvPr/>
              </p:nvPicPr>
              <p:blipFill>
                <a:blip r:embed="rId322"/>
                <a:stretch>
                  <a:fillRect/>
                </a:stretch>
              </p:blipFill>
              <p:spPr>
                <a:xfrm>
                  <a:off x="1060256" y="4191424"/>
                  <a:ext cx="13536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12592" name="筆跡 12591">
                  <a:extLst>
                    <a:ext uri="{FF2B5EF4-FFF2-40B4-BE49-F238E27FC236}">
                      <a16:creationId xmlns:a16="http://schemas.microsoft.com/office/drawing/2014/main" id="{9E7DFD0F-D497-46CE-982D-A18EEA442311}"/>
                    </a:ext>
                  </a:extLst>
                </p14:cNvPr>
                <p14:cNvContentPartPr/>
                <p14:nvPr/>
              </p14:nvContentPartPr>
              <p14:xfrm>
                <a:off x="1269776" y="4030504"/>
                <a:ext cx="100800" cy="452160"/>
              </p14:xfrm>
            </p:contentPart>
          </mc:Choice>
          <mc:Fallback>
            <p:pic>
              <p:nvPicPr>
                <p:cNvPr id="12592" name="筆跡 12591">
                  <a:extLst>
                    <a:ext uri="{FF2B5EF4-FFF2-40B4-BE49-F238E27FC236}">
                      <a16:creationId xmlns:a16="http://schemas.microsoft.com/office/drawing/2014/main" id="{9E7DFD0F-D497-46CE-982D-A18EEA442311}"/>
                    </a:ext>
                  </a:extLst>
                </p:cNvPr>
                <p:cNvPicPr/>
                <p:nvPr/>
              </p:nvPicPr>
              <p:blipFill>
                <a:blip r:embed="rId324"/>
                <a:stretch>
                  <a:fillRect/>
                </a:stretch>
              </p:blipFill>
              <p:spPr>
                <a:xfrm>
                  <a:off x="1261136" y="4021864"/>
                  <a:ext cx="118440" cy="46980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12593" name="筆跡 12592">
                  <a:extLst>
                    <a:ext uri="{FF2B5EF4-FFF2-40B4-BE49-F238E27FC236}">
                      <a16:creationId xmlns:a16="http://schemas.microsoft.com/office/drawing/2014/main" id="{0090728B-1AA8-49C6-B6B9-17723E926C1A}"/>
                    </a:ext>
                  </a:extLst>
                </p14:cNvPr>
                <p14:cNvContentPartPr/>
                <p14:nvPr/>
              </p14:nvContentPartPr>
              <p14:xfrm>
                <a:off x="1387136" y="4145344"/>
                <a:ext cx="221760" cy="261360"/>
              </p14:xfrm>
            </p:contentPart>
          </mc:Choice>
          <mc:Fallback>
            <p:pic>
              <p:nvPicPr>
                <p:cNvPr id="12593" name="筆跡 12592">
                  <a:extLst>
                    <a:ext uri="{FF2B5EF4-FFF2-40B4-BE49-F238E27FC236}">
                      <a16:creationId xmlns:a16="http://schemas.microsoft.com/office/drawing/2014/main" id="{0090728B-1AA8-49C6-B6B9-17723E926C1A}"/>
                    </a:ext>
                  </a:extLst>
                </p:cNvPr>
                <p:cNvPicPr/>
                <p:nvPr/>
              </p:nvPicPr>
              <p:blipFill>
                <a:blip r:embed="rId326"/>
                <a:stretch>
                  <a:fillRect/>
                </a:stretch>
              </p:blipFill>
              <p:spPr>
                <a:xfrm>
                  <a:off x="1378136" y="4136344"/>
                  <a:ext cx="23940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12594" name="筆跡 12593">
                  <a:extLst>
                    <a:ext uri="{FF2B5EF4-FFF2-40B4-BE49-F238E27FC236}">
                      <a16:creationId xmlns:a16="http://schemas.microsoft.com/office/drawing/2014/main" id="{96F450C0-5CC0-47BF-BFFA-A379D45E3F89}"/>
                    </a:ext>
                  </a:extLst>
                </p14:cNvPr>
                <p14:cNvContentPartPr/>
                <p14:nvPr/>
              </p14:nvContentPartPr>
              <p14:xfrm>
                <a:off x="1444736" y="4160464"/>
                <a:ext cx="175320" cy="244080"/>
              </p14:xfrm>
            </p:contentPart>
          </mc:Choice>
          <mc:Fallback>
            <p:pic>
              <p:nvPicPr>
                <p:cNvPr id="12594" name="筆跡 12593">
                  <a:extLst>
                    <a:ext uri="{FF2B5EF4-FFF2-40B4-BE49-F238E27FC236}">
                      <a16:creationId xmlns:a16="http://schemas.microsoft.com/office/drawing/2014/main" id="{96F450C0-5CC0-47BF-BFFA-A379D45E3F89}"/>
                    </a:ext>
                  </a:extLst>
                </p:cNvPr>
                <p:cNvPicPr/>
                <p:nvPr/>
              </p:nvPicPr>
              <p:blipFill>
                <a:blip r:embed="rId328"/>
                <a:stretch>
                  <a:fillRect/>
                </a:stretch>
              </p:blipFill>
              <p:spPr>
                <a:xfrm>
                  <a:off x="1435736" y="4151464"/>
                  <a:ext cx="19296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12595" name="筆跡 12594">
                  <a:extLst>
                    <a:ext uri="{FF2B5EF4-FFF2-40B4-BE49-F238E27FC236}">
                      <a16:creationId xmlns:a16="http://schemas.microsoft.com/office/drawing/2014/main" id="{9857D778-0E7D-45F7-BABA-D242145E16FF}"/>
                    </a:ext>
                  </a:extLst>
                </p14:cNvPr>
                <p14:cNvContentPartPr/>
                <p14:nvPr/>
              </p14:nvContentPartPr>
              <p14:xfrm>
                <a:off x="1741016" y="4013584"/>
                <a:ext cx="91440" cy="493920"/>
              </p14:xfrm>
            </p:contentPart>
          </mc:Choice>
          <mc:Fallback>
            <p:pic>
              <p:nvPicPr>
                <p:cNvPr id="12595" name="筆跡 12594">
                  <a:extLst>
                    <a:ext uri="{FF2B5EF4-FFF2-40B4-BE49-F238E27FC236}">
                      <a16:creationId xmlns:a16="http://schemas.microsoft.com/office/drawing/2014/main" id="{9857D778-0E7D-45F7-BABA-D242145E16FF}"/>
                    </a:ext>
                  </a:extLst>
                </p:cNvPr>
                <p:cNvPicPr/>
                <p:nvPr/>
              </p:nvPicPr>
              <p:blipFill>
                <a:blip r:embed="rId330"/>
                <a:stretch>
                  <a:fillRect/>
                </a:stretch>
              </p:blipFill>
              <p:spPr>
                <a:xfrm>
                  <a:off x="1732016" y="4004944"/>
                  <a:ext cx="109080" cy="511560"/>
                </a:xfrm>
                <a:prstGeom prst="rect">
                  <a:avLst/>
                </a:prstGeom>
              </p:spPr>
            </p:pic>
          </mc:Fallback>
        </mc:AlternateContent>
      </p:grpSp>
      <p:grpSp>
        <p:nvGrpSpPr>
          <p:cNvPr id="12599" name="群組 12598">
            <a:extLst>
              <a:ext uri="{FF2B5EF4-FFF2-40B4-BE49-F238E27FC236}">
                <a16:creationId xmlns:a16="http://schemas.microsoft.com/office/drawing/2014/main" id="{51B1496F-77CA-498C-A94E-F3B4D842885F}"/>
              </a:ext>
            </a:extLst>
          </p:cNvPr>
          <p:cNvGrpSpPr/>
          <p:nvPr/>
        </p:nvGrpSpPr>
        <p:grpSpPr>
          <a:xfrm>
            <a:off x="3703016" y="5108344"/>
            <a:ext cx="369360" cy="349560"/>
            <a:chOff x="3703016" y="5108344"/>
            <a:chExt cx="369360" cy="349560"/>
          </a:xfrm>
        </p:grpSpPr>
        <mc:AlternateContent xmlns:mc="http://schemas.openxmlformats.org/markup-compatibility/2006">
          <mc:Choice xmlns:p14="http://schemas.microsoft.com/office/powerpoint/2010/main" Requires="p14">
            <p:contentPart p14:bwMode="auto" r:id="rId331">
              <p14:nvContentPartPr>
                <p14:cNvPr id="12597" name="筆跡 12596">
                  <a:extLst>
                    <a:ext uri="{FF2B5EF4-FFF2-40B4-BE49-F238E27FC236}">
                      <a16:creationId xmlns:a16="http://schemas.microsoft.com/office/drawing/2014/main" id="{D89A9E48-A475-46D5-9958-D45F61688CEF}"/>
                    </a:ext>
                  </a:extLst>
                </p14:cNvPr>
                <p14:cNvContentPartPr/>
                <p14:nvPr/>
              </p14:nvContentPartPr>
              <p14:xfrm>
                <a:off x="3883736" y="5164504"/>
                <a:ext cx="101880" cy="208080"/>
              </p14:xfrm>
            </p:contentPart>
          </mc:Choice>
          <mc:Fallback>
            <p:pic>
              <p:nvPicPr>
                <p:cNvPr id="12597" name="筆跡 12596">
                  <a:extLst>
                    <a:ext uri="{FF2B5EF4-FFF2-40B4-BE49-F238E27FC236}">
                      <a16:creationId xmlns:a16="http://schemas.microsoft.com/office/drawing/2014/main" id="{D89A9E48-A475-46D5-9958-D45F61688CEF}"/>
                    </a:ext>
                  </a:extLst>
                </p:cNvPr>
                <p:cNvPicPr/>
                <p:nvPr/>
              </p:nvPicPr>
              <p:blipFill>
                <a:blip r:embed="rId332"/>
                <a:stretch>
                  <a:fillRect/>
                </a:stretch>
              </p:blipFill>
              <p:spPr>
                <a:xfrm>
                  <a:off x="3875096" y="5155504"/>
                  <a:ext cx="1195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12598" name="筆跡 12597">
                  <a:extLst>
                    <a:ext uri="{FF2B5EF4-FFF2-40B4-BE49-F238E27FC236}">
                      <a16:creationId xmlns:a16="http://schemas.microsoft.com/office/drawing/2014/main" id="{4953D907-D930-493F-B3D8-66533BAB9998}"/>
                    </a:ext>
                  </a:extLst>
                </p14:cNvPr>
                <p14:cNvContentPartPr/>
                <p14:nvPr/>
              </p14:nvContentPartPr>
              <p14:xfrm>
                <a:off x="3703016" y="5108344"/>
                <a:ext cx="369360" cy="349560"/>
              </p14:xfrm>
            </p:contentPart>
          </mc:Choice>
          <mc:Fallback>
            <p:pic>
              <p:nvPicPr>
                <p:cNvPr id="12598" name="筆跡 12597">
                  <a:extLst>
                    <a:ext uri="{FF2B5EF4-FFF2-40B4-BE49-F238E27FC236}">
                      <a16:creationId xmlns:a16="http://schemas.microsoft.com/office/drawing/2014/main" id="{4953D907-D930-493F-B3D8-66533BAB9998}"/>
                    </a:ext>
                  </a:extLst>
                </p:cNvPr>
                <p:cNvPicPr/>
                <p:nvPr/>
              </p:nvPicPr>
              <p:blipFill>
                <a:blip r:embed="rId334"/>
                <a:stretch>
                  <a:fillRect/>
                </a:stretch>
              </p:blipFill>
              <p:spPr>
                <a:xfrm>
                  <a:off x="3694376" y="5099704"/>
                  <a:ext cx="387000" cy="367200"/>
                </a:xfrm>
                <a:prstGeom prst="rect">
                  <a:avLst/>
                </a:prstGeom>
              </p:spPr>
            </p:pic>
          </mc:Fallback>
        </mc:AlternateContent>
      </p:grpSp>
      <p:grpSp>
        <p:nvGrpSpPr>
          <p:cNvPr id="12610" name="群組 12609">
            <a:extLst>
              <a:ext uri="{FF2B5EF4-FFF2-40B4-BE49-F238E27FC236}">
                <a16:creationId xmlns:a16="http://schemas.microsoft.com/office/drawing/2014/main" id="{80108A0C-5090-4C87-9712-348DA30C4B01}"/>
              </a:ext>
            </a:extLst>
          </p:cNvPr>
          <p:cNvGrpSpPr/>
          <p:nvPr/>
        </p:nvGrpSpPr>
        <p:grpSpPr>
          <a:xfrm>
            <a:off x="4384136" y="5202304"/>
            <a:ext cx="439200" cy="320760"/>
            <a:chOff x="4384136" y="5202304"/>
            <a:chExt cx="439200" cy="320760"/>
          </a:xfrm>
        </p:grpSpPr>
        <mc:AlternateContent xmlns:mc="http://schemas.openxmlformats.org/markup-compatibility/2006">
          <mc:Choice xmlns:p14="http://schemas.microsoft.com/office/powerpoint/2010/main" Requires="p14">
            <p:contentPart p14:bwMode="auto" r:id="rId335">
              <p14:nvContentPartPr>
                <p14:cNvPr id="12600" name="筆跡 12599">
                  <a:extLst>
                    <a:ext uri="{FF2B5EF4-FFF2-40B4-BE49-F238E27FC236}">
                      <a16:creationId xmlns:a16="http://schemas.microsoft.com/office/drawing/2014/main" id="{4EB09FF4-E699-4DB4-90A3-17F3A88BAEB8}"/>
                    </a:ext>
                  </a:extLst>
                </p14:cNvPr>
                <p14:cNvContentPartPr/>
                <p14:nvPr/>
              </p14:nvContentPartPr>
              <p14:xfrm>
                <a:off x="4384136" y="5202304"/>
                <a:ext cx="219960" cy="320760"/>
              </p14:xfrm>
            </p:contentPart>
          </mc:Choice>
          <mc:Fallback>
            <p:pic>
              <p:nvPicPr>
                <p:cNvPr id="12600" name="筆跡 12599">
                  <a:extLst>
                    <a:ext uri="{FF2B5EF4-FFF2-40B4-BE49-F238E27FC236}">
                      <a16:creationId xmlns:a16="http://schemas.microsoft.com/office/drawing/2014/main" id="{4EB09FF4-E699-4DB4-90A3-17F3A88BAEB8}"/>
                    </a:ext>
                  </a:extLst>
                </p:cNvPr>
                <p:cNvPicPr/>
                <p:nvPr/>
              </p:nvPicPr>
              <p:blipFill>
                <a:blip r:embed="rId336"/>
                <a:stretch>
                  <a:fillRect/>
                </a:stretch>
              </p:blipFill>
              <p:spPr>
                <a:xfrm>
                  <a:off x="4375496" y="5193304"/>
                  <a:ext cx="237600" cy="33840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12601" name="筆跡 12600">
                  <a:extLst>
                    <a:ext uri="{FF2B5EF4-FFF2-40B4-BE49-F238E27FC236}">
                      <a16:creationId xmlns:a16="http://schemas.microsoft.com/office/drawing/2014/main" id="{D59725B0-92F5-4070-AC40-1D6742390B1E}"/>
                    </a:ext>
                  </a:extLst>
                </p14:cNvPr>
                <p14:cNvContentPartPr/>
                <p14:nvPr/>
              </p14:nvContentPartPr>
              <p14:xfrm>
                <a:off x="4426976" y="5371864"/>
                <a:ext cx="111960" cy="17640"/>
              </p14:xfrm>
            </p:contentPart>
          </mc:Choice>
          <mc:Fallback>
            <p:pic>
              <p:nvPicPr>
                <p:cNvPr id="12601" name="筆跡 12600">
                  <a:extLst>
                    <a:ext uri="{FF2B5EF4-FFF2-40B4-BE49-F238E27FC236}">
                      <a16:creationId xmlns:a16="http://schemas.microsoft.com/office/drawing/2014/main" id="{D59725B0-92F5-4070-AC40-1D6742390B1E}"/>
                    </a:ext>
                  </a:extLst>
                </p:cNvPr>
                <p:cNvPicPr/>
                <p:nvPr/>
              </p:nvPicPr>
              <p:blipFill>
                <a:blip r:embed="rId338"/>
                <a:stretch>
                  <a:fillRect/>
                </a:stretch>
              </p:blipFill>
              <p:spPr>
                <a:xfrm>
                  <a:off x="4418336" y="5363224"/>
                  <a:ext cx="1296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12602" name="筆跡 12601">
                  <a:extLst>
                    <a:ext uri="{FF2B5EF4-FFF2-40B4-BE49-F238E27FC236}">
                      <a16:creationId xmlns:a16="http://schemas.microsoft.com/office/drawing/2014/main" id="{1FDBB01F-B504-440D-919E-81107733B9E8}"/>
                    </a:ext>
                  </a:extLst>
                </p14:cNvPr>
                <p14:cNvContentPartPr/>
                <p14:nvPr/>
              </p14:nvContentPartPr>
              <p14:xfrm>
                <a:off x="4718936" y="5301664"/>
                <a:ext cx="104400" cy="360"/>
              </p14:xfrm>
            </p:contentPart>
          </mc:Choice>
          <mc:Fallback>
            <p:pic>
              <p:nvPicPr>
                <p:cNvPr id="12602" name="筆跡 12601">
                  <a:extLst>
                    <a:ext uri="{FF2B5EF4-FFF2-40B4-BE49-F238E27FC236}">
                      <a16:creationId xmlns:a16="http://schemas.microsoft.com/office/drawing/2014/main" id="{1FDBB01F-B504-440D-919E-81107733B9E8}"/>
                    </a:ext>
                  </a:extLst>
                </p:cNvPr>
                <p:cNvPicPr/>
                <p:nvPr/>
              </p:nvPicPr>
              <p:blipFill>
                <a:blip r:embed="rId340"/>
                <a:stretch>
                  <a:fillRect/>
                </a:stretch>
              </p:blipFill>
              <p:spPr>
                <a:xfrm>
                  <a:off x="4710296" y="5292664"/>
                  <a:ext cx="1220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12603" name="筆跡 12602">
                  <a:extLst>
                    <a:ext uri="{FF2B5EF4-FFF2-40B4-BE49-F238E27FC236}">
                      <a16:creationId xmlns:a16="http://schemas.microsoft.com/office/drawing/2014/main" id="{F05621C6-1DEF-437F-A85E-4C96C3870A05}"/>
                    </a:ext>
                  </a:extLst>
                </p14:cNvPr>
                <p14:cNvContentPartPr/>
                <p14:nvPr/>
              </p14:nvContentPartPr>
              <p14:xfrm>
                <a:off x="4711736" y="5301664"/>
                <a:ext cx="89640" cy="69120"/>
              </p14:xfrm>
            </p:contentPart>
          </mc:Choice>
          <mc:Fallback>
            <p:pic>
              <p:nvPicPr>
                <p:cNvPr id="12603" name="筆跡 12602">
                  <a:extLst>
                    <a:ext uri="{FF2B5EF4-FFF2-40B4-BE49-F238E27FC236}">
                      <a16:creationId xmlns:a16="http://schemas.microsoft.com/office/drawing/2014/main" id="{F05621C6-1DEF-437F-A85E-4C96C3870A05}"/>
                    </a:ext>
                  </a:extLst>
                </p:cNvPr>
                <p:cNvPicPr/>
                <p:nvPr/>
              </p:nvPicPr>
              <p:blipFill>
                <a:blip r:embed="rId342"/>
                <a:stretch>
                  <a:fillRect/>
                </a:stretch>
              </p:blipFill>
              <p:spPr>
                <a:xfrm>
                  <a:off x="4702736" y="5292664"/>
                  <a:ext cx="107280" cy="86760"/>
                </a:xfrm>
                <a:prstGeom prst="rect">
                  <a:avLst/>
                </a:prstGeom>
              </p:spPr>
            </p:pic>
          </mc:Fallback>
        </mc:AlternateContent>
      </p:grpSp>
      <p:grpSp>
        <p:nvGrpSpPr>
          <p:cNvPr id="12609" name="群組 12608">
            <a:extLst>
              <a:ext uri="{FF2B5EF4-FFF2-40B4-BE49-F238E27FC236}">
                <a16:creationId xmlns:a16="http://schemas.microsoft.com/office/drawing/2014/main" id="{B9563009-0120-4C4B-90B3-5AE7725A08F4}"/>
              </a:ext>
            </a:extLst>
          </p:cNvPr>
          <p:cNvGrpSpPr/>
          <p:nvPr/>
        </p:nvGrpSpPr>
        <p:grpSpPr>
          <a:xfrm>
            <a:off x="5217536" y="5065144"/>
            <a:ext cx="819000" cy="326160"/>
            <a:chOff x="5217536" y="5065144"/>
            <a:chExt cx="819000" cy="326160"/>
          </a:xfrm>
        </p:grpSpPr>
        <mc:AlternateContent xmlns:mc="http://schemas.openxmlformats.org/markup-compatibility/2006">
          <mc:Choice xmlns:p14="http://schemas.microsoft.com/office/powerpoint/2010/main" Requires="p14">
            <p:contentPart p14:bwMode="auto" r:id="rId343">
              <p14:nvContentPartPr>
                <p14:cNvPr id="12604" name="筆跡 12603">
                  <a:extLst>
                    <a:ext uri="{FF2B5EF4-FFF2-40B4-BE49-F238E27FC236}">
                      <a16:creationId xmlns:a16="http://schemas.microsoft.com/office/drawing/2014/main" id="{007330B0-0969-49FE-8401-5ECB4B531EC1}"/>
                    </a:ext>
                  </a:extLst>
                </p14:cNvPr>
                <p14:cNvContentPartPr/>
                <p14:nvPr/>
              </p14:nvContentPartPr>
              <p14:xfrm>
                <a:off x="5217536" y="5143264"/>
                <a:ext cx="223560" cy="248040"/>
              </p14:xfrm>
            </p:contentPart>
          </mc:Choice>
          <mc:Fallback>
            <p:pic>
              <p:nvPicPr>
                <p:cNvPr id="12604" name="筆跡 12603">
                  <a:extLst>
                    <a:ext uri="{FF2B5EF4-FFF2-40B4-BE49-F238E27FC236}">
                      <a16:creationId xmlns:a16="http://schemas.microsoft.com/office/drawing/2014/main" id="{007330B0-0969-49FE-8401-5ECB4B531EC1}"/>
                    </a:ext>
                  </a:extLst>
                </p:cNvPr>
                <p:cNvPicPr/>
                <p:nvPr/>
              </p:nvPicPr>
              <p:blipFill>
                <a:blip r:embed="rId344"/>
                <a:stretch>
                  <a:fillRect/>
                </a:stretch>
              </p:blipFill>
              <p:spPr>
                <a:xfrm>
                  <a:off x="5208896" y="5134624"/>
                  <a:ext cx="24120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12605" name="筆跡 12604">
                  <a:extLst>
                    <a:ext uri="{FF2B5EF4-FFF2-40B4-BE49-F238E27FC236}">
                      <a16:creationId xmlns:a16="http://schemas.microsoft.com/office/drawing/2014/main" id="{BFC85A14-301B-41A8-A9FD-5A7D0FC8ECA3}"/>
                    </a:ext>
                  </a:extLst>
                </p14:cNvPr>
                <p14:cNvContentPartPr/>
                <p14:nvPr/>
              </p14:nvContentPartPr>
              <p14:xfrm>
                <a:off x="5292056" y="5177824"/>
                <a:ext cx="160200" cy="158400"/>
              </p14:xfrm>
            </p:contentPart>
          </mc:Choice>
          <mc:Fallback>
            <p:pic>
              <p:nvPicPr>
                <p:cNvPr id="12605" name="筆跡 12604">
                  <a:extLst>
                    <a:ext uri="{FF2B5EF4-FFF2-40B4-BE49-F238E27FC236}">
                      <a16:creationId xmlns:a16="http://schemas.microsoft.com/office/drawing/2014/main" id="{BFC85A14-301B-41A8-A9FD-5A7D0FC8ECA3}"/>
                    </a:ext>
                  </a:extLst>
                </p:cNvPr>
                <p:cNvPicPr/>
                <p:nvPr/>
              </p:nvPicPr>
              <p:blipFill>
                <a:blip r:embed="rId346"/>
                <a:stretch>
                  <a:fillRect/>
                </a:stretch>
              </p:blipFill>
              <p:spPr>
                <a:xfrm>
                  <a:off x="5283416" y="5168824"/>
                  <a:ext cx="17784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12606" name="筆跡 12605">
                  <a:extLst>
                    <a:ext uri="{FF2B5EF4-FFF2-40B4-BE49-F238E27FC236}">
                      <a16:creationId xmlns:a16="http://schemas.microsoft.com/office/drawing/2014/main" id="{80757BBB-87EA-48AD-B001-668908F39313}"/>
                    </a:ext>
                  </a:extLst>
                </p14:cNvPr>
                <p14:cNvContentPartPr/>
                <p14:nvPr/>
              </p14:nvContentPartPr>
              <p14:xfrm>
                <a:off x="5262176" y="5065144"/>
                <a:ext cx="212400" cy="10080"/>
              </p14:xfrm>
            </p:contentPart>
          </mc:Choice>
          <mc:Fallback>
            <p:pic>
              <p:nvPicPr>
                <p:cNvPr id="12606" name="筆跡 12605">
                  <a:extLst>
                    <a:ext uri="{FF2B5EF4-FFF2-40B4-BE49-F238E27FC236}">
                      <a16:creationId xmlns:a16="http://schemas.microsoft.com/office/drawing/2014/main" id="{80757BBB-87EA-48AD-B001-668908F39313}"/>
                    </a:ext>
                  </a:extLst>
                </p:cNvPr>
                <p:cNvPicPr/>
                <p:nvPr/>
              </p:nvPicPr>
              <p:blipFill>
                <a:blip r:embed="rId348"/>
                <a:stretch>
                  <a:fillRect/>
                </a:stretch>
              </p:blipFill>
              <p:spPr>
                <a:xfrm>
                  <a:off x="5253536" y="5056504"/>
                  <a:ext cx="23004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12607" name="筆跡 12606">
                  <a:extLst>
                    <a:ext uri="{FF2B5EF4-FFF2-40B4-BE49-F238E27FC236}">
                      <a16:creationId xmlns:a16="http://schemas.microsoft.com/office/drawing/2014/main" id="{42733C6B-5472-4C47-BD4A-D1C0DF12D731}"/>
                    </a:ext>
                  </a:extLst>
                </p14:cNvPr>
                <p14:cNvContentPartPr/>
                <p14:nvPr/>
              </p14:nvContentPartPr>
              <p14:xfrm>
                <a:off x="5569256" y="5223544"/>
                <a:ext cx="132480" cy="4320"/>
              </p14:xfrm>
            </p:contentPart>
          </mc:Choice>
          <mc:Fallback>
            <p:pic>
              <p:nvPicPr>
                <p:cNvPr id="12607" name="筆跡 12606">
                  <a:extLst>
                    <a:ext uri="{FF2B5EF4-FFF2-40B4-BE49-F238E27FC236}">
                      <a16:creationId xmlns:a16="http://schemas.microsoft.com/office/drawing/2014/main" id="{42733C6B-5472-4C47-BD4A-D1C0DF12D731}"/>
                    </a:ext>
                  </a:extLst>
                </p:cNvPr>
                <p:cNvPicPr/>
                <p:nvPr/>
              </p:nvPicPr>
              <p:blipFill>
                <a:blip r:embed="rId350"/>
                <a:stretch>
                  <a:fillRect/>
                </a:stretch>
              </p:blipFill>
              <p:spPr>
                <a:xfrm>
                  <a:off x="5560616" y="5214544"/>
                  <a:ext cx="1501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12608" name="筆跡 12607">
                  <a:extLst>
                    <a:ext uri="{FF2B5EF4-FFF2-40B4-BE49-F238E27FC236}">
                      <a16:creationId xmlns:a16="http://schemas.microsoft.com/office/drawing/2014/main" id="{CD7D5CAB-DBA0-4ACE-B8DC-6D4BC62C4850}"/>
                    </a:ext>
                  </a:extLst>
                </p14:cNvPr>
                <p14:cNvContentPartPr/>
                <p14:nvPr/>
              </p14:nvContentPartPr>
              <p14:xfrm>
                <a:off x="5803616" y="5110864"/>
                <a:ext cx="232920" cy="217440"/>
              </p14:xfrm>
            </p:contentPart>
          </mc:Choice>
          <mc:Fallback>
            <p:pic>
              <p:nvPicPr>
                <p:cNvPr id="12608" name="筆跡 12607">
                  <a:extLst>
                    <a:ext uri="{FF2B5EF4-FFF2-40B4-BE49-F238E27FC236}">
                      <a16:creationId xmlns:a16="http://schemas.microsoft.com/office/drawing/2014/main" id="{CD7D5CAB-DBA0-4ACE-B8DC-6D4BC62C4850}"/>
                    </a:ext>
                  </a:extLst>
                </p:cNvPr>
                <p:cNvPicPr/>
                <p:nvPr/>
              </p:nvPicPr>
              <p:blipFill>
                <a:blip r:embed="rId352"/>
                <a:stretch>
                  <a:fillRect/>
                </a:stretch>
              </p:blipFill>
              <p:spPr>
                <a:xfrm>
                  <a:off x="5794976" y="5102224"/>
                  <a:ext cx="250560" cy="235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53">
            <p14:nvContentPartPr>
              <p14:cNvPr id="12611" name="筆跡 12610">
                <a:extLst>
                  <a:ext uri="{FF2B5EF4-FFF2-40B4-BE49-F238E27FC236}">
                    <a16:creationId xmlns:a16="http://schemas.microsoft.com/office/drawing/2014/main" id="{93B32CD5-AD3B-4A31-8939-E3ADB34F69AC}"/>
                  </a:ext>
                </a:extLst>
              </p14:cNvPr>
              <p14:cNvContentPartPr/>
              <p14:nvPr/>
            </p14:nvContentPartPr>
            <p14:xfrm>
              <a:off x="5118896" y="5462944"/>
              <a:ext cx="1045800" cy="35280"/>
            </p14:xfrm>
          </p:contentPart>
        </mc:Choice>
        <mc:Fallback>
          <p:pic>
            <p:nvPicPr>
              <p:cNvPr id="12611" name="筆跡 12610">
                <a:extLst>
                  <a:ext uri="{FF2B5EF4-FFF2-40B4-BE49-F238E27FC236}">
                    <a16:creationId xmlns:a16="http://schemas.microsoft.com/office/drawing/2014/main" id="{93B32CD5-AD3B-4A31-8939-E3ADB34F69AC}"/>
                  </a:ext>
                </a:extLst>
              </p:cNvPr>
              <p:cNvPicPr/>
              <p:nvPr/>
            </p:nvPicPr>
            <p:blipFill>
              <a:blip r:embed="rId354"/>
              <a:stretch>
                <a:fillRect/>
              </a:stretch>
            </p:blipFill>
            <p:spPr>
              <a:xfrm>
                <a:off x="5110256" y="5453944"/>
                <a:ext cx="1063440" cy="52920"/>
              </a:xfrm>
              <a:prstGeom prst="rect">
                <a:avLst/>
              </a:prstGeom>
            </p:spPr>
          </p:pic>
        </mc:Fallback>
      </mc:AlternateContent>
      <p:grpSp>
        <p:nvGrpSpPr>
          <p:cNvPr id="12622" name="群組 12621">
            <a:extLst>
              <a:ext uri="{FF2B5EF4-FFF2-40B4-BE49-F238E27FC236}">
                <a16:creationId xmlns:a16="http://schemas.microsoft.com/office/drawing/2014/main" id="{3155929E-A62A-4485-92DB-CE18DC7519C7}"/>
              </a:ext>
            </a:extLst>
          </p:cNvPr>
          <p:cNvGrpSpPr/>
          <p:nvPr/>
        </p:nvGrpSpPr>
        <p:grpSpPr>
          <a:xfrm>
            <a:off x="5264336" y="5532064"/>
            <a:ext cx="749880" cy="390960"/>
            <a:chOff x="5264336" y="5532064"/>
            <a:chExt cx="749880" cy="390960"/>
          </a:xfrm>
        </p:grpSpPr>
        <mc:AlternateContent xmlns:mc="http://schemas.openxmlformats.org/markup-compatibility/2006">
          <mc:Choice xmlns:p14="http://schemas.microsoft.com/office/powerpoint/2010/main" Requires="p14">
            <p:contentPart p14:bwMode="auto" r:id="rId355">
              <p14:nvContentPartPr>
                <p14:cNvPr id="12613" name="筆跡 12612">
                  <a:extLst>
                    <a:ext uri="{FF2B5EF4-FFF2-40B4-BE49-F238E27FC236}">
                      <a16:creationId xmlns:a16="http://schemas.microsoft.com/office/drawing/2014/main" id="{473A6A37-15B5-4154-82E5-0AC5D5058332}"/>
                    </a:ext>
                  </a:extLst>
                </p14:cNvPr>
                <p14:cNvContentPartPr/>
                <p14:nvPr/>
              </p14:nvContentPartPr>
              <p14:xfrm>
                <a:off x="5264336" y="5635024"/>
                <a:ext cx="139680" cy="175320"/>
              </p14:xfrm>
            </p:contentPart>
          </mc:Choice>
          <mc:Fallback>
            <p:pic>
              <p:nvPicPr>
                <p:cNvPr id="12613" name="筆跡 12612">
                  <a:extLst>
                    <a:ext uri="{FF2B5EF4-FFF2-40B4-BE49-F238E27FC236}">
                      <a16:creationId xmlns:a16="http://schemas.microsoft.com/office/drawing/2014/main" id="{473A6A37-15B5-4154-82E5-0AC5D5058332}"/>
                    </a:ext>
                  </a:extLst>
                </p:cNvPr>
                <p:cNvPicPr/>
                <p:nvPr/>
              </p:nvPicPr>
              <p:blipFill>
                <a:blip r:embed="rId356"/>
                <a:stretch>
                  <a:fillRect/>
                </a:stretch>
              </p:blipFill>
              <p:spPr>
                <a:xfrm>
                  <a:off x="5255696" y="5626024"/>
                  <a:ext cx="15732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12614" name="筆跡 12613">
                  <a:extLst>
                    <a:ext uri="{FF2B5EF4-FFF2-40B4-BE49-F238E27FC236}">
                      <a16:creationId xmlns:a16="http://schemas.microsoft.com/office/drawing/2014/main" id="{760B8919-F6B2-4C4F-AB5F-8196D7CDE67D}"/>
                    </a:ext>
                  </a:extLst>
                </p14:cNvPr>
                <p14:cNvContentPartPr/>
                <p14:nvPr/>
              </p14:nvContentPartPr>
              <p14:xfrm>
                <a:off x="5517056" y="5532064"/>
                <a:ext cx="204840" cy="284040"/>
              </p14:xfrm>
            </p:contentPart>
          </mc:Choice>
          <mc:Fallback>
            <p:pic>
              <p:nvPicPr>
                <p:cNvPr id="12614" name="筆跡 12613">
                  <a:extLst>
                    <a:ext uri="{FF2B5EF4-FFF2-40B4-BE49-F238E27FC236}">
                      <a16:creationId xmlns:a16="http://schemas.microsoft.com/office/drawing/2014/main" id="{760B8919-F6B2-4C4F-AB5F-8196D7CDE67D}"/>
                    </a:ext>
                  </a:extLst>
                </p:cNvPr>
                <p:cNvPicPr/>
                <p:nvPr/>
              </p:nvPicPr>
              <p:blipFill>
                <a:blip r:embed="rId358"/>
                <a:stretch>
                  <a:fillRect/>
                </a:stretch>
              </p:blipFill>
              <p:spPr>
                <a:xfrm>
                  <a:off x="5508416" y="5523064"/>
                  <a:ext cx="22248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12616" name="筆跡 12615">
                  <a:extLst>
                    <a:ext uri="{FF2B5EF4-FFF2-40B4-BE49-F238E27FC236}">
                      <a16:creationId xmlns:a16="http://schemas.microsoft.com/office/drawing/2014/main" id="{5F94125D-9AC2-4335-A090-2B5815D48B84}"/>
                    </a:ext>
                  </a:extLst>
                </p14:cNvPr>
                <p14:cNvContentPartPr/>
                <p14:nvPr/>
              </p14:nvContentPartPr>
              <p14:xfrm>
                <a:off x="5693816" y="5648344"/>
                <a:ext cx="320400" cy="227160"/>
              </p14:xfrm>
            </p:contentPart>
          </mc:Choice>
          <mc:Fallback>
            <p:pic>
              <p:nvPicPr>
                <p:cNvPr id="12616" name="筆跡 12615">
                  <a:extLst>
                    <a:ext uri="{FF2B5EF4-FFF2-40B4-BE49-F238E27FC236}">
                      <a16:creationId xmlns:a16="http://schemas.microsoft.com/office/drawing/2014/main" id="{5F94125D-9AC2-4335-A090-2B5815D48B84}"/>
                    </a:ext>
                  </a:extLst>
                </p:cNvPr>
                <p:cNvPicPr/>
                <p:nvPr/>
              </p:nvPicPr>
              <p:blipFill>
                <a:blip r:embed="rId360"/>
                <a:stretch>
                  <a:fillRect/>
                </a:stretch>
              </p:blipFill>
              <p:spPr>
                <a:xfrm>
                  <a:off x="5685176" y="5639344"/>
                  <a:ext cx="33804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12617" name="筆跡 12616">
                  <a:extLst>
                    <a:ext uri="{FF2B5EF4-FFF2-40B4-BE49-F238E27FC236}">
                      <a16:creationId xmlns:a16="http://schemas.microsoft.com/office/drawing/2014/main" id="{FED91F76-5927-4026-81D6-A0AA3D82CE10}"/>
                    </a:ext>
                  </a:extLst>
                </p14:cNvPr>
                <p14:cNvContentPartPr/>
                <p14:nvPr/>
              </p14:nvContentPartPr>
              <p14:xfrm>
                <a:off x="5870576" y="5762104"/>
                <a:ext cx="138240" cy="160920"/>
              </p14:xfrm>
            </p:contentPart>
          </mc:Choice>
          <mc:Fallback>
            <p:pic>
              <p:nvPicPr>
                <p:cNvPr id="12617" name="筆跡 12616">
                  <a:extLst>
                    <a:ext uri="{FF2B5EF4-FFF2-40B4-BE49-F238E27FC236}">
                      <a16:creationId xmlns:a16="http://schemas.microsoft.com/office/drawing/2014/main" id="{FED91F76-5927-4026-81D6-A0AA3D82CE10}"/>
                    </a:ext>
                  </a:extLst>
                </p:cNvPr>
                <p:cNvPicPr/>
                <p:nvPr/>
              </p:nvPicPr>
              <p:blipFill>
                <a:blip r:embed="rId362"/>
                <a:stretch>
                  <a:fillRect/>
                </a:stretch>
              </p:blipFill>
              <p:spPr>
                <a:xfrm>
                  <a:off x="5861936" y="5753104"/>
                  <a:ext cx="155880" cy="178560"/>
                </a:xfrm>
                <a:prstGeom prst="rect">
                  <a:avLst/>
                </a:prstGeom>
              </p:spPr>
            </p:pic>
          </mc:Fallback>
        </mc:AlternateContent>
      </p:grpSp>
      <p:grpSp>
        <p:nvGrpSpPr>
          <p:cNvPr id="12621" name="群組 12620">
            <a:extLst>
              <a:ext uri="{FF2B5EF4-FFF2-40B4-BE49-F238E27FC236}">
                <a16:creationId xmlns:a16="http://schemas.microsoft.com/office/drawing/2014/main" id="{3CE2B56D-EC08-420B-B619-05A6D63156E5}"/>
              </a:ext>
            </a:extLst>
          </p:cNvPr>
          <p:cNvGrpSpPr/>
          <p:nvPr/>
        </p:nvGrpSpPr>
        <p:grpSpPr>
          <a:xfrm>
            <a:off x="3769976" y="6110944"/>
            <a:ext cx="347040" cy="311400"/>
            <a:chOff x="3769976" y="6110944"/>
            <a:chExt cx="347040" cy="311400"/>
          </a:xfrm>
        </p:grpSpPr>
        <mc:AlternateContent xmlns:mc="http://schemas.openxmlformats.org/markup-compatibility/2006">
          <mc:Choice xmlns:p14="http://schemas.microsoft.com/office/powerpoint/2010/main" Requires="p14">
            <p:contentPart p14:bwMode="auto" r:id="rId363">
              <p14:nvContentPartPr>
                <p14:cNvPr id="12618" name="筆跡 12617">
                  <a:extLst>
                    <a:ext uri="{FF2B5EF4-FFF2-40B4-BE49-F238E27FC236}">
                      <a16:creationId xmlns:a16="http://schemas.microsoft.com/office/drawing/2014/main" id="{9152D733-B304-4C3E-B4B4-228FFEAA9803}"/>
                    </a:ext>
                  </a:extLst>
                </p14:cNvPr>
                <p14:cNvContentPartPr/>
                <p14:nvPr/>
              </p14:nvContentPartPr>
              <p14:xfrm>
                <a:off x="3859616" y="6162424"/>
                <a:ext cx="201240" cy="127080"/>
              </p14:xfrm>
            </p:contentPart>
          </mc:Choice>
          <mc:Fallback>
            <p:pic>
              <p:nvPicPr>
                <p:cNvPr id="12618" name="筆跡 12617">
                  <a:extLst>
                    <a:ext uri="{FF2B5EF4-FFF2-40B4-BE49-F238E27FC236}">
                      <a16:creationId xmlns:a16="http://schemas.microsoft.com/office/drawing/2014/main" id="{9152D733-B304-4C3E-B4B4-228FFEAA9803}"/>
                    </a:ext>
                  </a:extLst>
                </p:cNvPr>
                <p:cNvPicPr/>
                <p:nvPr/>
              </p:nvPicPr>
              <p:blipFill>
                <a:blip r:embed="rId364"/>
                <a:stretch>
                  <a:fillRect/>
                </a:stretch>
              </p:blipFill>
              <p:spPr>
                <a:xfrm>
                  <a:off x="3850616" y="6153784"/>
                  <a:ext cx="21888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12619" name="筆跡 12618">
                  <a:extLst>
                    <a:ext uri="{FF2B5EF4-FFF2-40B4-BE49-F238E27FC236}">
                      <a16:creationId xmlns:a16="http://schemas.microsoft.com/office/drawing/2014/main" id="{3CA535AB-74BD-4B72-AAE0-FFAD87000213}"/>
                    </a:ext>
                  </a:extLst>
                </p14:cNvPr>
                <p14:cNvContentPartPr/>
                <p14:nvPr/>
              </p14:nvContentPartPr>
              <p14:xfrm>
                <a:off x="3948896" y="6200584"/>
                <a:ext cx="33840" cy="164160"/>
              </p14:xfrm>
            </p:contentPart>
          </mc:Choice>
          <mc:Fallback>
            <p:pic>
              <p:nvPicPr>
                <p:cNvPr id="12619" name="筆跡 12618">
                  <a:extLst>
                    <a:ext uri="{FF2B5EF4-FFF2-40B4-BE49-F238E27FC236}">
                      <a16:creationId xmlns:a16="http://schemas.microsoft.com/office/drawing/2014/main" id="{3CA535AB-74BD-4B72-AAE0-FFAD87000213}"/>
                    </a:ext>
                  </a:extLst>
                </p:cNvPr>
                <p:cNvPicPr/>
                <p:nvPr/>
              </p:nvPicPr>
              <p:blipFill>
                <a:blip r:embed="rId366"/>
                <a:stretch>
                  <a:fillRect/>
                </a:stretch>
              </p:blipFill>
              <p:spPr>
                <a:xfrm>
                  <a:off x="3939896" y="6191944"/>
                  <a:ext cx="5148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12620" name="筆跡 12619">
                  <a:extLst>
                    <a:ext uri="{FF2B5EF4-FFF2-40B4-BE49-F238E27FC236}">
                      <a16:creationId xmlns:a16="http://schemas.microsoft.com/office/drawing/2014/main" id="{3FB2ED18-D9F3-4040-8C0C-0728BA8B56EA}"/>
                    </a:ext>
                  </a:extLst>
                </p14:cNvPr>
                <p14:cNvContentPartPr/>
                <p14:nvPr/>
              </p14:nvContentPartPr>
              <p14:xfrm>
                <a:off x="3769976" y="6110944"/>
                <a:ext cx="347040" cy="311400"/>
              </p14:xfrm>
            </p:contentPart>
          </mc:Choice>
          <mc:Fallback>
            <p:pic>
              <p:nvPicPr>
                <p:cNvPr id="12620" name="筆跡 12619">
                  <a:extLst>
                    <a:ext uri="{FF2B5EF4-FFF2-40B4-BE49-F238E27FC236}">
                      <a16:creationId xmlns:a16="http://schemas.microsoft.com/office/drawing/2014/main" id="{3FB2ED18-D9F3-4040-8C0C-0728BA8B56EA}"/>
                    </a:ext>
                  </a:extLst>
                </p:cNvPr>
                <p:cNvPicPr/>
                <p:nvPr/>
              </p:nvPicPr>
              <p:blipFill>
                <a:blip r:embed="rId368"/>
                <a:stretch>
                  <a:fillRect/>
                </a:stretch>
              </p:blipFill>
              <p:spPr>
                <a:xfrm>
                  <a:off x="3760976" y="6102304"/>
                  <a:ext cx="364680" cy="329040"/>
                </a:xfrm>
                <a:prstGeom prst="rect">
                  <a:avLst/>
                </a:prstGeom>
              </p:spPr>
            </p:pic>
          </mc:Fallback>
        </mc:AlternateContent>
      </p:grpSp>
      <p:grpSp>
        <p:nvGrpSpPr>
          <p:cNvPr id="12639" name="群組 12638">
            <a:extLst>
              <a:ext uri="{FF2B5EF4-FFF2-40B4-BE49-F238E27FC236}">
                <a16:creationId xmlns:a16="http://schemas.microsoft.com/office/drawing/2014/main" id="{6F6628A6-0E2C-452F-91E3-DAEB3A557602}"/>
              </a:ext>
            </a:extLst>
          </p:cNvPr>
          <p:cNvGrpSpPr/>
          <p:nvPr/>
        </p:nvGrpSpPr>
        <p:grpSpPr>
          <a:xfrm>
            <a:off x="4412576" y="6137944"/>
            <a:ext cx="1923480" cy="686160"/>
            <a:chOff x="4412576" y="6137944"/>
            <a:chExt cx="1923480" cy="686160"/>
          </a:xfrm>
        </p:grpSpPr>
        <mc:AlternateContent xmlns:mc="http://schemas.openxmlformats.org/markup-compatibility/2006">
          <mc:Choice xmlns:p14="http://schemas.microsoft.com/office/powerpoint/2010/main" Requires="p14">
            <p:contentPart p14:bwMode="auto" r:id="rId369">
              <p14:nvContentPartPr>
                <p14:cNvPr id="12623" name="筆跡 12622">
                  <a:extLst>
                    <a:ext uri="{FF2B5EF4-FFF2-40B4-BE49-F238E27FC236}">
                      <a16:creationId xmlns:a16="http://schemas.microsoft.com/office/drawing/2014/main" id="{1233EBAA-4CFF-4A61-AFC3-06DF52B53F2D}"/>
                    </a:ext>
                  </a:extLst>
                </p14:cNvPr>
                <p14:cNvContentPartPr/>
                <p14:nvPr/>
              </p14:nvContentPartPr>
              <p14:xfrm>
                <a:off x="4412576" y="6193024"/>
                <a:ext cx="335880" cy="34920"/>
              </p14:xfrm>
            </p:contentPart>
          </mc:Choice>
          <mc:Fallback>
            <p:pic>
              <p:nvPicPr>
                <p:cNvPr id="12623" name="筆跡 12622">
                  <a:extLst>
                    <a:ext uri="{FF2B5EF4-FFF2-40B4-BE49-F238E27FC236}">
                      <a16:creationId xmlns:a16="http://schemas.microsoft.com/office/drawing/2014/main" id="{1233EBAA-4CFF-4A61-AFC3-06DF52B53F2D}"/>
                    </a:ext>
                  </a:extLst>
                </p:cNvPr>
                <p:cNvPicPr/>
                <p:nvPr/>
              </p:nvPicPr>
              <p:blipFill>
                <a:blip r:embed="rId370"/>
                <a:stretch>
                  <a:fillRect/>
                </a:stretch>
              </p:blipFill>
              <p:spPr>
                <a:xfrm>
                  <a:off x="4403936" y="6184384"/>
                  <a:ext cx="3535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12624" name="筆跡 12623">
                  <a:extLst>
                    <a:ext uri="{FF2B5EF4-FFF2-40B4-BE49-F238E27FC236}">
                      <a16:creationId xmlns:a16="http://schemas.microsoft.com/office/drawing/2014/main" id="{6D9090EA-A754-42C2-A09A-037DBA99A0E2}"/>
                    </a:ext>
                  </a:extLst>
                </p14:cNvPr>
                <p14:cNvContentPartPr/>
                <p14:nvPr/>
              </p14:nvContentPartPr>
              <p14:xfrm>
                <a:off x="4576736" y="6216064"/>
                <a:ext cx="23760" cy="339480"/>
              </p14:xfrm>
            </p:contentPart>
          </mc:Choice>
          <mc:Fallback>
            <p:pic>
              <p:nvPicPr>
                <p:cNvPr id="12624" name="筆跡 12623">
                  <a:extLst>
                    <a:ext uri="{FF2B5EF4-FFF2-40B4-BE49-F238E27FC236}">
                      <a16:creationId xmlns:a16="http://schemas.microsoft.com/office/drawing/2014/main" id="{6D9090EA-A754-42C2-A09A-037DBA99A0E2}"/>
                    </a:ext>
                  </a:extLst>
                </p:cNvPr>
                <p:cNvPicPr/>
                <p:nvPr/>
              </p:nvPicPr>
              <p:blipFill>
                <a:blip r:embed="rId372"/>
                <a:stretch>
                  <a:fillRect/>
                </a:stretch>
              </p:blipFill>
              <p:spPr>
                <a:xfrm>
                  <a:off x="4567736" y="6207064"/>
                  <a:ext cx="4140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12625" name="筆跡 12624">
                  <a:extLst>
                    <a:ext uri="{FF2B5EF4-FFF2-40B4-BE49-F238E27FC236}">
                      <a16:creationId xmlns:a16="http://schemas.microsoft.com/office/drawing/2014/main" id="{0D00B562-34ED-4781-B7AD-1A2A05295F5C}"/>
                    </a:ext>
                  </a:extLst>
                </p14:cNvPr>
                <p14:cNvContentPartPr/>
                <p14:nvPr/>
              </p14:nvContentPartPr>
              <p14:xfrm>
                <a:off x="4884536" y="6307504"/>
                <a:ext cx="134280" cy="11880"/>
              </p14:xfrm>
            </p:contentPart>
          </mc:Choice>
          <mc:Fallback>
            <p:pic>
              <p:nvPicPr>
                <p:cNvPr id="12625" name="筆跡 12624">
                  <a:extLst>
                    <a:ext uri="{FF2B5EF4-FFF2-40B4-BE49-F238E27FC236}">
                      <a16:creationId xmlns:a16="http://schemas.microsoft.com/office/drawing/2014/main" id="{0D00B562-34ED-4781-B7AD-1A2A05295F5C}"/>
                    </a:ext>
                  </a:extLst>
                </p:cNvPr>
                <p:cNvPicPr/>
                <p:nvPr/>
              </p:nvPicPr>
              <p:blipFill>
                <a:blip r:embed="rId374"/>
                <a:stretch>
                  <a:fillRect/>
                </a:stretch>
              </p:blipFill>
              <p:spPr>
                <a:xfrm>
                  <a:off x="4875896" y="6298504"/>
                  <a:ext cx="1519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12626" name="筆跡 12625">
                  <a:extLst>
                    <a:ext uri="{FF2B5EF4-FFF2-40B4-BE49-F238E27FC236}">
                      <a16:creationId xmlns:a16="http://schemas.microsoft.com/office/drawing/2014/main" id="{FE58886F-5483-40F9-BA81-6CE72A28B140}"/>
                    </a:ext>
                  </a:extLst>
                </p14:cNvPr>
                <p14:cNvContentPartPr/>
                <p14:nvPr/>
              </p14:nvContentPartPr>
              <p14:xfrm>
                <a:off x="4884536" y="6318664"/>
                <a:ext cx="360" cy="360"/>
              </p14:xfrm>
            </p:contentPart>
          </mc:Choice>
          <mc:Fallback>
            <p:pic>
              <p:nvPicPr>
                <p:cNvPr id="12626" name="筆跡 12625">
                  <a:extLst>
                    <a:ext uri="{FF2B5EF4-FFF2-40B4-BE49-F238E27FC236}">
                      <a16:creationId xmlns:a16="http://schemas.microsoft.com/office/drawing/2014/main" id="{FE58886F-5483-40F9-BA81-6CE72A28B140}"/>
                    </a:ext>
                  </a:extLst>
                </p:cNvPr>
                <p:cNvPicPr/>
                <p:nvPr/>
              </p:nvPicPr>
              <p:blipFill>
                <a:blip r:embed="rId376"/>
                <a:stretch>
                  <a:fillRect/>
                </a:stretch>
              </p:blipFill>
              <p:spPr>
                <a:xfrm>
                  <a:off x="4875896" y="631002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12627" name="筆跡 12626">
                  <a:extLst>
                    <a:ext uri="{FF2B5EF4-FFF2-40B4-BE49-F238E27FC236}">
                      <a16:creationId xmlns:a16="http://schemas.microsoft.com/office/drawing/2014/main" id="{110C7D6E-D71B-4AB2-A078-095901101EC1}"/>
                    </a:ext>
                  </a:extLst>
                </p14:cNvPr>
                <p14:cNvContentPartPr/>
                <p14:nvPr/>
              </p14:nvContentPartPr>
              <p14:xfrm>
                <a:off x="4884536" y="6318664"/>
                <a:ext cx="140040" cy="95760"/>
              </p14:xfrm>
            </p:contentPart>
          </mc:Choice>
          <mc:Fallback>
            <p:pic>
              <p:nvPicPr>
                <p:cNvPr id="12627" name="筆跡 12626">
                  <a:extLst>
                    <a:ext uri="{FF2B5EF4-FFF2-40B4-BE49-F238E27FC236}">
                      <a16:creationId xmlns:a16="http://schemas.microsoft.com/office/drawing/2014/main" id="{110C7D6E-D71B-4AB2-A078-095901101EC1}"/>
                    </a:ext>
                  </a:extLst>
                </p:cNvPr>
                <p:cNvPicPr/>
                <p:nvPr/>
              </p:nvPicPr>
              <p:blipFill>
                <a:blip r:embed="rId378"/>
                <a:stretch>
                  <a:fillRect/>
                </a:stretch>
              </p:blipFill>
              <p:spPr>
                <a:xfrm>
                  <a:off x="4875896" y="6310024"/>
                  <a:ext cx="15768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12628" name="筆跡 12627">
                  <a:extLst>
                    <a:ext uri="{FF2B5EF4-FFF2-40B4-BE49-F238E27FC236}">
                      <a16:creationId xmlns:a16="http://schemas.microsoft.com/office/drawing/2014/main" id="{D27E507C-D15F-403A-B959-B62E73C0926E}"/>
                    </a:ext>
                  </a:extLst>
                </p14:cNvPr>
                <p14:cNvContentPartPr/>
                <p14:nvPr/>
              </p14:nvContentPartPr>
              <p14:xfrm>
                <a:off x="5370176" y="6217864"/>
                <a:ext cx="210600" cy="225000"/>
              </p14:xfrm>
            </p:contentPart>
          </mc:Choice>
          <mc:Fallback>
            <p:pic>
              <p:nvPicPr>
                <p:cNvPr id="12628" name="筆跡 12627">
                  <a:extLst>
                    <a:ext uri="{FF2B5EF4-FFF2-40B4-BE49-F238E27FC236}">
                      <a16:creationId xmlns:a16="http://schemas.microsoft.com/office/drawing/2014/main" id="{D27E507C-D15F-403A-B959-B62E73C0926E}"/>
                    </a:ext>
                  </a:extLst>
                </p:cNvPr>
                <p:cNvPicPr/>
                <p:nvPr/>
              </p:nvPicPr>
              <p:blipFill>
                <a:blip r:embed="rId380"/>
                <a:stretch>
                  <a:fillRect/>
                </a:stretch>
              </p:blipFill>
              <p:spPr>
                <a:xfrm>
                  <a:off x="5361536" y="6208864"/>
                  <a:ext cx="22824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12629" name="筆跡 12628">
                  <a:extLst>
                    <a:ext uri="{FF2B5EF4-FFF2-40B4-BE49-F238E27FC236}">
                      <a16:creationId xmlns:a16="http://schemas.microsoft.com/office/drawing/2014/main" id="{CF116EA8-46D0-4356-A7C5-DBA6C0CE4999}"/>
                    </a:ext>
                  </a:extLst>
                </p14:cNvPr>
                <p14:cNvContentPartPr/>
                <p14:nvPr/>
              </p14:nvContentPartPr>
              <p14:xfrm>
                <a:off x="5413016" y="6248824"/>
                <a:ext cx="208800" cy="178920"/>
              </p14:xfrm>
            </p:contentPart>
          </mc:Choice>
          <mc:Fallback>
            <p:pic>
              <p:nvPicPr>
                <p:cNvPr id="12629" name="筆跡 12628">
                  <a:extLst>
                    <a:ext uri="{FF2B5EF4-FFF2-40B4-BE49-F238E27FC236}">
                      <a16:creationId xmlns:a16="http://schemas.microsoft.com/office/drawing/2014/main" id="{CF116EA8-46D0-4356-A7C5-DBA6C0CE4999}"/>
                    </a:ext>
                  </a:extLst>
                </p:cNvPr>
                <p:cNvPicPr/>
                <p:nvPr/>
              </p:nvPicPr>
              <p:blipFill>
                <a:blip r:embed="rId382"/>
                <a:stretch>
                  <a:fillRect/>
                </a:stretch>
              </p:blipFill>
              <p:spPr>
                <a:xfrm>
                  <a:off x="5404376" y="6239824"/>
                  <a:ext cx="22644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12630" name="筆跡 12629">
                  <a:extLst>
                    <a:ext uri="{FF2B5EF4-FFF2-40B4-BE49-F238E27FC236}">
                      <a16:creationId xmlns:a16="http://schemas.microsoft.com/office/drawing/2014/main" id="{980D0116-4BEF-4949-981F-6BA55569EB4D}"/>
                    </a:ext>
                  </a:extLst>
                </p14:cNvPr>
                <p14:cNvContentPartPr/>
                <p14:nvPr/>
              </p14:nvContentPartPr>
              <p14:xfrm>
                <a:off x="5362616" y="6137944"/>
                <a:ext cx="253440" cy="2160"/>
              </p14:xfrm>
            </p:contentPart>
          </mc:Choice>
          <mc:Fallback>
            <p:pic>
              <p:nvPicPr>
                <p:cNvPr id="12630" name="筆跡 12629">
                  <a:extLst>
                    <a:ext uri="{FF2B5EF4-FFF2-40B4-BE49-F238E27FC236}">
                      <a16:creationId xmlns:a16="http://schemas.microsoft.com/office/drawing/2014/main" id="{980D0116-4BEF-4949-981F-6BA55569EB4D}"/>
                    </a:ext>
                  </a:extLst>
                </p:cNvPr>
                <p:cNvPicPr/>
                <p:nvPr/>
              </p:nvPicPr>
              <p:blipFill>
                <a:blip r:embed="rId384"/>
                <a:stretch>
                  <a:fillRect/>
                </a:stretch>
              </p:blipFill>
              <p:spPr>
                <a:xfrm>
                  <a:off x="5353976" y="6128944"/>
                  <a:ext cx="27108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12631" name="筆跡 12630">
                  <a:extLst>
                    <a:ext uri="{FF2B5EF4-FFF2-40B4-BE49-F238E27FC236}">
                      <a16:creationId xmlns:a16="http://schemas.microsoft.com/office/drawing/2014/main" id="{5E2832FA-61B3-49BC-A59F-208973D8E590}"/>
                    </a:ext>
                  </a:extLst>
                </p14:cNvPr>
                <p14:cNvContentPartPr/>
                <p14:nvPr/>
              </p14:nvContentPartPr>
              <p14:xfrm>
                <a:off x="5703176" y="6297784"/>
                <a:ext cx="153000" cy="7920"/>
              </p14:xfrm>
            </p:contentPart>
          </mc:Choice>
          <mc:Fallback>
            <p:pic>
              <p:nvPicPr>
                <p:cNvPr id="12631" name="筆跡 12630">
                  <a:extLst>
                    <a:ext uri="{FF2B5EF4-FFF2-40B4-BE49-F238E27FC236}">
                      <a16:creationId xmlns:a16="http://schemas.microsoft.com/office/drawing/2014/main" id="{5E2832FA-61B3-49BC-A59F-208973D8E590}"/>
                    </a:ext>
                  </a:extLst>
                </p:cNvPr>
                <p:cNvPicPr/>
                <p:nvPr/>
              </p:nvPicPr>
              <p:blipFill>
                <a:blip r:embed="rId386"/>
                <a:stretch>
                  <a:fillRect/>
                </a:stretch>
              </p:blipFill>
              <p:spPr>
                <a:xfrm>
                  <a:off x="5694536" y="6289144"/>
                  <a:ext cx="1706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12632" name="筆跡 12631">
                  <a:extLst>
                    <a:ext uri="{FF2B5EF4-FFF2-40B4-BE49-F238E27FC236}">
                      <a16:creationId xmlns:a16="http://schemas.microsoft.com/office/drawing/2014/main" id="{A185C1FC-6126-49B6-B98C-3EE4A53381FB}"/>
                    </a:ext>
                  </a:extLst>
                </p14:cNvPr>
                <p14:cNvContentPartPr/>
                <p14:nvPr/>
              </p14:nvContentPartPr>
              <p14:xfrm>
                <a:off x="5946896" y="6181504"/>
                <a:ext cx="186480" cy="257400"/>
              </p14:xfrm>
            </p:contentPart>
          </mc:Choice>
          <mc:Fallback>
            <p:pic>
              <p:nvPicPr>
                <p:cNvPr id="12632" name="筆跡 12631">
                  <a:extLst>
                    <a:ext uri="{FF2B5EF4-FFF2-40B4-BE49-F238E27FC236}">
                      <a16:creationId xmlns:a16="http://schemas.microsoft.com/office/drawing/2014/main" id="{A185C1FC-6126-49B6-B98C-3EE4A53381FB}"/>
                    </a:ext>
                  </a:extLst>
                </p:cNvPr>
                <p:cNvPicPr/>
                <p:nvPr/>
              </p:nvPicPr>
              <p:blipFill>
                <a:blip r:embed="rId388"/>
                <a:stretch>
                  <a:fillRect/>
                </a:stretch>
              </p:blipFill>
              <p:spPr>
                <a:xfrm>
                  <a:off x="5938256" y="6172864"/>
                  <a:ext cx="20412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12633" name="筆跡 12632">
                  <a:extLst>
                    <a:ext uri="{FF2B5EF4-FFF2-40B4-BE49-F238E27FC236}">
                      <a16:creationId xmlns:a16="http://schemas.microsoft.com/office/drawing/2014/main" id="{6AF9ECD8-E575-4316-B2E9-629D5D56F902}"/>
                    </a:ext>
                  </a:extLst>
                </p14:cNvPr>
                <p14:cNvContentPartPr/>
                <p14:nvPr/>
              </p14:nvContentPartPr>
              <p14:xfrm>
                <a:off x="5221496" y="6477064"/>
                <a:ext cx="1103760" cy="86760"/>
              </p14:xfrm>
            </p:contentPart>
          </mc:Choice>
          <mc:Fallback>
            <p:pic>
              <p:nvPicPr>
                <p:cNvPr id="12633" name="筆跡 12632">
                  <a:extLst>
                    <a:ext uri="{FF2B5EF4-FFF2-40B4-BE49-F238E27FC236}">
                      <a16:creationId xmlns:a16="http://schemas.microsoft.com/office/drawing/2014/main" id="{6AF9ECD8-E575-4316-B2E9-629D5D56F902}"/>
                    </a:ext>
                  </a:extLst>
                </p:cNvPr>
                <p:cNvPicPr/>
                <p:nvPr/>
              </p:nvPicPr>
              <p:blipFill>
                <a:blip r:embed="rId390"/>
                <a:stretch>
                  <a:fillRect/>
                </a:stretch>
              </p:blipFill>
              <p:spPr>
                <a:xfrm>
                  <a:off x="5212496" y="6468064"/>
                  <a:ext cx="112140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12634" name="筆跡 12633">
                  <a:extLst>
                    <a:ext uri="{FF2B5EF4-FFF2-40B4-BE49-F238E27FC236}">
                      <a16:creationId xmlns:a16="http://schemas.microsoft.com/office/drawing/2014/main" id="{EC65EC4F-CFA0-4378-BC61-F4B3C7AF77DB}"/>
                    </a:ext>
                  </a:extLst>
                </p14:cNvPr>
                <p14:cNvContentPartPr/>
                <p14:nvPr/>
              </p14:nvContentPartPr>
              <p14:xfrm>
                <a:off x="5472416" y="6629344"/>
                <a:ext cx="180720" cy="147600"/>
              </p14:xfrm>
            </p:contentPart>
          </mc:Choice>
          <mc:Fallback>
            <p:pic>
              <p:nvPicPr>
                <p:cNvPr id="12634" name="筆跡 12633">
                  <a:extLst>
                    <a:ext uri="{FF2B5EF4-FFF2-40B4-BE49-F238E27FC236}">
                      <a16:creationId xmlns:a16="http://schemas.microsoft.com/office/drawing/2014/main" id="{EC65EC4F-CFA0-4378-BC61-F4B3C7AF77DB}"/>
                    </a:ext>
                  </a:extLst>
                </p:cNvPr>
                <p:cNvPicPr/>
                <p:nvPr/>
              </p:nvPicPr>
              <p:blipFill>
                <a:blip r:embed="rId392"/>
                <a:stretch>
                  <a:fillRect/>
                </a:stretch>
              </p:blipFill>
              <p:spPr>
                <a:xfrm>
                  <a:off x="5463776" y="6620344"/>
                  <a:ext cx="1983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12636" name="筆跡 12635">
                  <a:extLst>
                    <a:ext uri="{FF2B5EF4-FFF2-40B4-BE49-F238E27FC236}">
                      <a16:creationId xmlns:a16="http://schemas.microsoft.com/office/drawing/2014/main" id="{025207E4-A350-497C-B315-CE7018E1E180}"/>
                    </a:ext>
                  </a:extLst>
                </p14:cNvPr>
                <p14:cNvContentPartPr/>
                <p14:nvPr/>
              </p14:nvContentPartPr>
              <p14:xfrm>
                <a:off x="5774096" y="6532144"/>
                <a:ext cx="231120" cy="291960"/>
              </p14:xfrm>
            </p:contentPart>
          </mc:Choice>
          <mc:Fallback>
            <p:pic>
              <p:nvPicPr>
                <p:cNvPr id="12636" name="筆跡 12635">
                  <a:extLst>
                    <a:ext uri="{FF2B5EF4-FFF2-40B4-BE49-F238E27FC236}">
                      <a16:creationId xmlns:a16="http://schemas.microsoft.com/office/drawing/2014/main" id="{025207E4-A350-497C-B315-CE7018E1E180}"/>
                    </a:ext>
                  </a:extLst>
                </p:cNvPr>
                <p:cNvPicPr/>
                <p:nvPr/>
              </p:nvPicPr>
              <p:blipFill>
                <a:blip r:embed="rId394"/>
                <a:stretch>
                  <a:fillRect/>
                </a:stretch>
              </p:blipFill>
              <p:spPr>
                <a:xfrm>
                  <a:off x="5765096" y="6523504"/>
                  <a:ext cx="24876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12637" name="筆跡 12636">
                  <a:extLst>
                    <a:ext uri="{FF2B5EF4-FFF2-40B4-BE49-F238E27FC236}">
                      <a16:creationId xmlns:a16="http://schemas.microsoft.com/office/drawing/2014/main" id="{E2A716E5-0FBB-49BB-A733-7698DC30404D}"/>
                    </a:ext>
                  </a:extLst>
                </p14:cNvPr>
                <p14:cNvContentPartPr/>
                <p14:nvPr/>
              </p14:nvContentPartPr>
              <p14:xfrm>
                <a:off x="6019256" y="6614224"/>
                <a:ext cx="315000" cy="195120"/>
              </p14:xfrm>
            </p:contentPart>
          </mc:Choice>
          <mc:Fallback>
            <p:pic>
              <p:nvPicPr>
                <p:cNvPr id="12637" name="筆跡 12636">
                  <a:extLst>
                    <a:ext uri="{FF2B5EF4-FFF2-40B4-BE49-F238E27FC236}">
                      <a16:creationId xmlns:a16="http://schemas.microsoft.com/office/drawing/2014/main" id="{E2A716E5-0FBB-49BB-A733-7698DC30404D}"/>
                    </a:ext>
                  </a:extLst>
                </p:cNvPr>
                <p:cNvPicPr/>
                <p:nvPr/>
              </p:nvPicPr>
              <p:blipFill>
                <a:blip r:embed="rId396"/>
                <a:stretch>
                  <a:fillRect/>
                </a:stretch>
              </p:blipFill>
              <p:spPr>
                <a:xfrm>
                  <a:off x="6010616" y="6605224"/>
                  <a:ext cx="33264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12638" name="筆跡 12637">
                  <a:extLst>
                    <a:ext uri="{FF2B5EF4-FFF2-40B4-BE49-F238E27FC236}">
                      <a16:creationId xmlns:a16="http://schemas.microsoft.com/office/drawing/2014/main" id="{8B42CB2F-553C-490C-92C3-7D453D2C96C5}"/>
                    </a:ext>
                  </a:extLst>
                </p14:cNvPr>
                <p14:cNvContentPartPr/>
                <p14:nvPr/>
              </p14:nvContentPartPr>
              <p14:xfrm>
                <a:off x="6224096" y="6684064"/>
                <a:ext cx="111960" cy="111240"/>
              </p14:xfrm>
            </p:contentPart>
          </mc:Choice>
          <mc:Fallback>
            <p:pic>
              <p:nvPicPr>
                <p:cNvPr id="12638" name="筆跡 12637">
                  <a:extLst>
                    <a:ext uri="{FF2B5EF4-FFF2-40B4-BE49-F238E27FC236}">
                      <a16:creationId xmlns:a16="http://schemas.microsoft.com/office/drawing/2014/main" id="{8B42CB2F-553C-490C-92C3-7D453D2C96C5}"/>
                    </a:ext>
                  </a:extLst>
                </p:cNvPr>
                <p:cNvPicPr/>
                <p:nvPr/>
              </p:nvPicPr>
              <p:blipFill>
                <a:blip r:embed="rId398"/>
                <a:stretch>
                  <a:fillRect/>
                </a:stretch>
              </p:blipFill>
              <p:spPr>
                <a:xfrm>
                  <a:off x="6215456" y="6675424"/>
                  <a:ext cx="129600" cy="128880"/>
                </a:xfrm>
                <a:prstGeom prst="rect">
                  <a:avLst/>
                </a:prstGeom>
              </p:spPr>
            </p:pic>
          </mc:Fallback>
        </mc:AlternateContent>
      </p:grpSp>
      <p:grpSp>
        <p:nvGrpSpPr>
          <p:cNvPr id="12693" name="群組 12692">
            <a:extLst>
              <a:ext uri="{FF2B5EF4-FFF2-40B4-BE49-F238E27FC236}">
                <a16:creationId xmlns:a16="http://schemas.microsoft.com/office/drawing/2014/main" id="{4C837843-41AC-4619-8DC7-CD1E4331AE62}"/>
              </a:ext>
            </a:extLst>
          </p:cNvPr>
          <p:cNvGrpSpPr/>
          <p:nvPr/>
        </p:nvGrpSpPr>
        <p:grpSpPr>
          <a:xfrm>
            <a:off x="6731336" y="4613704"/>
            <a:ext cx="2196720" cy="812520"/>
            <a:chOff x="6731336" y="4613704"/>
            <a:chExt cx="2196720" cy="812520"/>
          </a:xfrm>
        </p:grpSpPr>
        <mc:AlternateContent xmlns:mc="http://schemas.openxmlformats.org/markup-compatibility/2006">
          <mc:Choice xmlns:p14="http://schemas.microsoft.com/office/powerpoint/2010/main" Requires="p14">
            <p:contentPart p14:bwMode="auto" r:id="rId399">
              <p14:nvContentPartPr>
                <p14:cNvPr id="12671" name="筆跡 12670">
                  <a:extLst>
                    <a:ext uri="{FF2B5EF4-FFF2-40B4-BE49-F238E27FC236}">
                      <a16:creationId xmlns:a16="http://schemas.microsoft.com/office/drawing/2014/main" id="{0A25ED7E-F66E-402F-AD69-8C387CD1A55E}"/>
                    </a:ext>
                  </a:extLst>
                </p14:cNvPr>
                <p14:cNvContentPartPr/>
                <p14:nvPr/>
              </p14:nvContentPartPr>
              <p14:xfrm>
                <a:off x="6899456" y="5127064"/>
                <a:ext cx="117000" cy="194040"/>
              </p14:xfrm>
            </p:contentPart>
          </mc:Choice>
          <mc:Fallback>
            <p:pic>
              <p:nvPicPr>
                <p:cNvPr id="12671" name="筆跡 12670">
                  <a:extLst>
                    <a:ext uri="{FF2B5EF4-FFF2-40B4-BE49-F238E27FC236}">
                      <a16:creationId xmlns:a16="http://schemas.microsoft.com/office/drawing/2014/main" id="{0A25ED7E-F66E-402F-AD69-8C387CD1A55E}"/>
                    </a:ext>
                  </a:extLst>
                </p:cNvPr>
                <p:cNvPicPr/>
                <p:nvPr/>
              </p:nvPicPr>
              <p:blipFill>
                <a:blip r:embed="rId400"/>
                <a:stretch>
                  <a:fillRect/>
                </a:stretch>
              </p:blipFill>
              <p:spPr>
                <a:xfrm>
                  <a:off x="6890816" y="5118424"/>
                  <a:ext cx="13464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12672" name="筆跡 12671">
                  <a:extLst>
                    <a:ext uri="{FF2B5EF4-FFF2-40B4-BE49-F238E27FC236}">
                      <a16:creationId xmlns:a16="http://schemas.microsoft.com/office/drawing/2014/main" id="{9159C64E-973C-40B1-9BAD-37B727BFDFB2}"/>
                    </a:ext>
                  </a:extLst>
                </p14:cNvPr>
                <p14:cNvContentPartPr/>
                <p14:nvPr/>
              </p14:nvContentPartPr>
              <p14:xfrm>
                <a:off x="6934736" y="5114824"/>
                <a:ext cx="124920" cy="32760"/>
              </p14:xfrm>
            </p:contentPart>
          </mc:Choice>
          <mc:Fallback>
            <p:pic>
              <p:nvPicPr>
                <p:cNvPr id="12672" name="筆跡 12671">
                  <a:extLst>
                    <a:ext uri="{FF2B5EF4-FFF2-40B4-BE49-F238E27FC236}">
                      <a16:creationId xmlns:a16="http://schemas.microsoft.com/office/drawing/2014/main" id="{9159C64E-973C-40B1-9BAD-37B727BFDFB2}"/>
                    </a:ext>
                  </a:extLst>
                </p:cNvPr>
                <p:cNvPicPr/>
                <p:nvPr/>
              </p:nvPicPr>
              <p:blipFill>
                <a:blip r:embed="rId402"/>
                <a:stretch>
                  <a:fillRect/>
                </a:stretch>
              </p:blipFill>
              <p:spPr>
                <a:xfrm>
                  <a:off x="6926096" y="5105824"/>
                  <a:ext cx="14256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12673" name="筆跡 12672">
                  <a:extLst>
                    <a:ext uri="{FF2B5EF4-FFF2-40B4-BE49-F238E27FC236}">
                      <a16:creationId xmlns:a16="http://schemas.microsoft.com/office/drawing/2014/main" id="{156EE368-5A55-4A1F-9466-6B3691750777}"/>
                    </a:ext>
                  </a:extLst>
                </p14:cNvPr>
                <p14:cNvContentPartPr/>
                <p14:nvPr/>
              </p14:nvContentPartPr>
              <p14:xfrm>
                <a:off x="6731336" y="5084224"/>
                <a:ext cx="383760" cy="342000"/>
              </p14:xfrm>
            </p:contentPart>
          </mc:Choice>
          <mc:Fallback>
            <p:pic>
              <p:nvPicPr>
                <p:cNvPr id="12673" name="筆跡 12672">
                  <a:extLst>
                    <a:ext uri="{FF2B5EF4-FFF2-40B4-BE49-F238E27FC236}">
                      <a16:creationId xmlns:a16="http://schemas.microsoft.com/office/drawing/2014/main" id="{156EE368-5A55-4A1F-9466-6B3691750777}"/>
                    </a:ext>
                  </a:extLst>
                </p:cNvPr>
                <p:cNvPicPr/>
                <p:nvPr/>
              </p:nvPicPr>
              <p:blipFill>
                <a:blip r:embed="rId404"/>
                <a:stretch>
                  <a:fillRect/>
                </a:stretch>
              </p:blipFill>
              <p:spPr>
                <a:xfrm>
                  <a:off x="6722336" y="5075584"/>
                  <a:ext cx="40140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12675" name="筆跡 12674">
                  <a:extLst>
                    <a:ext uri="{FF2B5EF4-FFF2-40B4-BE49-F238E27FC236}">
                      <a16:creationId xmlns:a16="http://schemas.microsoft.com/office/drawing/2014/main" id="{B3EDA043-67C5-40D2-A6E0-2228E4E59AB0}"/>
                    </a:ext>
                  </a:extLst>
                </p14:cNvPr>
                <p14:cNvContentPartPr/>
                <p14:nvPr/>
              </p14:nvContentPartPr>
              <p14:xfrm>
                <a:off x="7336856" y="5086384"/>
                <a:ext cx="39240" cy="211680"/>
              </p14:xfrm>
            </p:contentPart>
          </mc:Choice>
          <mc:Fallback>
            <p:pic>
              <p:nvPicPr>
                <p:cNvPr id="12675" name="筆跡 12674">
                  <a:extLst>
                    <a:ext uri="{FF2B5EF4-FFF2-40B4-BE49-F238E27FC236}">
                      <a16:creationId xmlns:a16="http://schemas.microsoft.com/office/drawing/2014/main" id="{B3EDA043-67C5-40D2-A6E0-2228E4E59AB0}"/>
                    </a:ext>
                  </a:extLst>
                </p:cNvPr>
                <p:cNvPicPr/>
                <p:nvPr/>
              </p:nvPicPr>
              <p:blipFill>
                <a:blip r:embed="rId406"/>
                <a:stretch>
                  <a:fillRect/>
                </a:stretch>
              </p:blipFill>
              <p:spPr>
                <a:xfrm>
                  <a:off x="7328216" y="5077384"/>
                  <a:ext cx="5688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12676" name="筆跡 12675">
                  <a:extLst>
                    <a:ext uri="{FF2B5EF4-FFF2-40B4-BE49-F238E27FC236}">
                      <a16:creationId xmlns:a16="http://schemas.microsoft.com/office/drawing/2014/main" id="{F8F407A9-6309-4FEB-9872-F5A780F82B7A}"/>
                    </a:ext>
                  </a:extLst>
                </p14:cNvPr>
                <p14:cNvContentPartPr/>
                <p14:nvPr/>
              </p14:nvContentPartPr>
              <p14:xfrm>
                <a:off x="7282856" y="5078104"/>
                <a:ext cx="225000" cy="225720"/>
              </p14:xfrm>
            </p:contentPart>
          </mc:Choice>
          <mc:Fallback>
            <p:pic>
              <p:nvPicPr>
                <p:cNvPr id="12676" name="筆跡 12675">
                  <a:extLst>
                    <a:ext uri="{FF2B5EF4-FFF2-40B4-BE49-F238E27FC236}">
                      <a16:creationId xmlns:a16="http://schemas.microsoft.com/office/drawing/2014/main" id="{F8F407A9-6309-4FEB-9872-F5A780F82B7A}"/>
                    </a:ext>
                  </a:extLst>
                </p:cNvPr>
                <p:cNvPicPr/>
                <p:nvPr/>
              </p:nvPicPr>
              <p:blipFill>
                <a:blip r:embed="rId408"/>
                <a:stretch>
                  <a:fillRect/>
                </a:stretch>
              </p:blipFill>
              <p:spPr>
                <a:xfrm>
                  <a:off x="7273856" y="5069464"/>
                  <a:ext cx="24264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12677" name="筆跡 12676">
                  <a:extLst>
                    <a:ext uri="{FF2B5EF4-FFF2-40B4-BE49-F238E27FC236}">
                      <a16:creationId xmlns:a16="http://schemas.microsoft.com/office/drawing/2014/main" id="{79FF7CAB-1302-4DEA-899E-3510158C0169}"/>
                    </a:ext>
                  </a:extLst>
                </p14:cNvPr>
                <p14:cNvContentPartPr/>
                <p14:nvPr/>
              </p14:nvContentPartPr>
              <p14:xfrm>
                <a:off x="7617656" y="5034904"/>
                <a:ext cx="128880" cy="51840"/>
              </p14:xfrm>
            </p:contentPart>
          </mc:Choice>
          <mc:Fallback>
            <p:pic>
              <p:nvPicPr>
                <p:cNvPr id="12677" name="筆跡 12676">
                  <a:extLst>
                    <a:ext uri="{FF2B5EF4-FFF2-40B4-BE49-F238E27FC236}">
                      <a16:creationId xmlns:a16="http://schemas.microsoft.com/office/drawing/2014/main" id="{79FF7CAB-1302-4DEA-899E-3510158C0169}"/>
                    </a:ext>
                  </a:extLst>
                </p:cNvPr>
                <p:cNvPicPr/>
                <p:nvPr/>
              </p:nvPicPr>
              <p:blipFill>
                <a:blip r:embed="rId410"/>
                <a:stretch>
                  <a:fillRect/>
                </a:stretch>
              </p:blipFill>
              <p:spPr>
                <a:xfrm>
                  <a:off x="7608656" y="5025904"/>
                  <a:ext cx="14652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12678" name="筆跡 12677">
                  <a:extLst>
                    <a:ext uri="{FF2B5EF4-FFF2-40B4-BE49-F238E27FC236}">
                      <a16:creationId xmlns:a16="http://schemas.microsoft.com/office/drawing/2014/main" id="{24CCB209-C476-45D7-A412-ED74A2610F60}"/>
                    </a:ext>
                  </a:extLst>
                </p14:cNvPr>
                <p14:cNvContentPartPr/>
                <p14:nvPr/>
              </p14:nvContentPartPr>
              <p14:xfrm>
                <a:off x="7617656" y="5086384"/>
                <a:ext cx="360" cy="360"/>
              </p14:xfrm>
            </p:contentPart>
          </mc:Choice>
          <mc:Fallback>
            <p:pic>
              <p:nvPicPr>
                <p:cNvPr id="12678" name="筆跡 12677">
                  <a:extLst>
                    <a:ext uri="{FF2B5EF4-FFF2-40B4-BE49-F238E27FC236}">
                      <a16:creationId xmlns:a16="http://schemas.microsoft.com/office/drawing/2014/main" id="{24CCB209-C476-45D7-A412-ED74A2610F60}"/>
                    </a:ext>
                  </a:extLst>
                </p:cNvPr>
                <p:cNvPicPr/>
                <p:nvPr/>
              </p:nvPicPr>
              <p:blipFill>
                <a:blip r:embed="rId376"/>
                <a:stretch>
                  <a:fillRect/>
                </a:stretch>
              </p:blipFill>
              <p:spPr>
                <a:xfrm>
                  <a:off x="7608656" y="507738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12679" name="筆跡 12678">
                  <a:extLst>
                    <a:ext uri="{FF2B5EF4-FFF2-40B4-BE49-F238E27FC236}">
                      <a16:creationId xmlns:a16="http://schemas.microsoft.com/office/drawing/2014/main" id="{D1525BAC-2EF3-4FAC-BF74-98049B53BA5B}"/>
                    </a:ext>
                  </a:extLst>
                </p14:cNvPr>
                <p14:cNvContentPartPr/>
                <p14:nvPr/>
              </p14:nvContentPartPr>
              <p14:xfrm>
                <a:off x="7617656" y="5086384"/>
                <a:ext cx="141840" cy="93600"/>
              </p14:xfrm>
            </p:contentPart>
          </mc:Choice>
          <mc:Fallback>
            <p:pic>
              <p:nvPicPr>
                <p:cNvPr id="12679" name="筆跡 12678">
                  <a:extLst>
                    <a:ext uri="{FF2B5EF4-FFF2-40B4-BE49-F238E27FC236}">
                      <a16:creationId xmlns:a16="http://schemas.microsoft.com/office/drawing/2014/main" id="{D1525BAC-2EF3-4FAC-BF74-98049B53BA5B}"/>
                    </a:ext>
                  </a:extLst>
                </p:cNvPr>
                <p:cNvPicPr/>
                <p:nvPr/>
              </p:nvPicPr>
              <p:blipFill>
                <a:blip r:embed="rId413"/>
                <a:stretch>
                  <a:fillRect/>
                </a:stretch>
              </p:blipFill>
              <p:spPr>
                <a:xfrm>
                  <a:off x="7608656" y="5077384"/>
                  <a:ext cx="15948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12683" name="筆跡 12682">
                  <a:extLst>
                    <a:ext uri="{FF2B5EF4-FFF2-40B4-BE49-F238E27FC236}">
                      <a16:creationId xmlns:a16="http://schemas.microsoft.com/office/drawing/2014/main" id="{21CED94E-C173-420D-B64D-E04B4AA7671A}"/>
                    </a:ext>
                  </a:extLst>
                </p14:cNvPr>
                <p14:cNvContentPartPr/>
                <p14:nvPr/>
              </p14:nvContentPartPr>
              <p14:xfrm>
                <a:off x="7918976" y="4872904"/>
                <a:ext cx="178920" cy="327960"/>
              </p14:xfrm>
            </p:contentPart>
          </mc:Choice>
          <mc:Fallback>
            <p:pic>
              <p:nvPicPr>
                <p:cNvPr id="12683" name="筆跡 12682">
                  <a:extLst>
                    <a:ext uri="{FF2B5EF4-FFF2-40B4-BE49-F238E27FC236}">
                      <a16:creationId xmlns:a16="http://schemas.microsoft.com/office/drawing/2014/main" id="{21CED94E-C173-420D-B64D-E04B4AA7671A}"/>
                    </a:ext>
                  </a:extLst>
                </p:cNvPr>
                <p:cNvPicPr/>
                <p:nvPr/>
              </p:nvPicPr>
              <p:blipFill>
                <a:blip r:embed="rId415"/>
                <a:stretch>
                  <a:fillRect/>
                </a:stretch>
              </p:blipFill>
              <p:spPr>
                <a:xfrm>
                  <a:off x="7910336" y="4863904"/>
                  <a:ext cx="196560" cy="34560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12684" name="筆跡 12683">
                  <a:extLst>
                    <a:ext uri="{FF2B5EF4-FFF2-40B4-BE49-F238E27FC236}">
                      <a16:creationId xmlns:a16="http://schemas.microsoft.com/office/drawing/2014/main" id="{F10463CD-E1A6-4381-8518-03A3A034B516}"/>
                    </a:ext>
                  </a:extLst>
                </p14:cNvPr>
                <p14:cNvContentPartPr/>
                <p14:nvPr/>
              </p14:nvContentPartPr>
              <p14:xfrm>
                <a:off x="7931936" y="4920424"/>
                <a:ext cx="203040" cy="238320"/>
              </p14:xfrm>
            </p:contentPart>
          </mc:Choice>
          <mc:Fallback>
            <p:pic>
              <p:nvPicPr>
                <p:cNvPr id="12684" name="筆跡 12683">
                  <a:extLst>
                    <a:ext uri="{FF2B5EF4-FFF2-40B4-BE49-F238E27FC236}">
                      <a16:creationId xmlns:a16="http://schemas.microsoft.com/office/drawing/2014/main" id="{F10463CD-E1A6-4381-8518-03A3A034B516}"/>
                    </a:ext>
                  </a:extLst>
                </p:cNvPr>
                <p:cNvPicPr/>
                <p:nvPr/>
              </p:nvPicPr>
              <p:blipFill>
                <a:blip r:embed="rId417"/>
                <a:stretch>
                  <a:fillRect/>
                </a:stretch>
              </p:blipFill>
              <p:spPr>
                <a:xfrm>
                  <a:off x="7923296" y="4911784"/>
                  <a:ext cx="22068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12685" name="筆跡 12684">
                  <a:extLst>
                    <a:ext uri="{FF2B5EF4-FFF2-40B4-BE49-F238E27FC236}">
                      <a16:creationId xmlns:a16="http://schemas.microsoft.com/office/drawing/2014/main" id="{7D1CB638-4B1E-488A-B7FE-39BF1BBB221A}"/>
                    </a:ext>
                  </a:extLst>
                </p14:cNvPr>
                <p14:cNvContentPartPr/>
                <p14:nvPr/>
              </p14:nvContentPartPr>
              <p14:xfrm>
                <a:off x="8166296" y="5073064"/>
                <a:ext cx="33840" cy="122400"/>
              </p14:xfrm>
            </p:contentPart>
          </mc:Choice>
          <mc:Fallback>
            <p:pic>
              <p:nvPicPr>
                <p:cNvPr id="12685" name="筆跡 12684">
                  <a:extLst>
                    <a:ext uri="{FF2B5EF4-FFF2-40B4-BE49-F238E27FC236}">
                      <a16:creationId xmlns:a16="http://schemas.microsoft.com/office/drawing/2014/main" id="{7D1CB638-4B1E-488A-B7FE-39BF1BBB221A}"/>
                    </a:ext>
                  </a:extLst>
                </p:cNvPr>
                <p:cNvPicPr/>
                <p:nvPr/>
              </p:nvPicPr>
              <p:blipFill>
                <a:blip r:embed="rId419"/>
                <a:stretch>
                  <a:fillRect/>
                </a:stretch>
              </p:blipFill>
              <p:spPr>
                <a:xfrm>
                  <a:off x="8157656" y="5064064"/>
                  <a:ext cx="5148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12686" name="筆跡 12685">
                  <a:extLst>
                    <a:ext uri="{FF2B5EF4-FFF2-40B4-BE49-F238E27FC236}">
                      <a16:creationId xmlns:a16="http://schemas.microsoft.com/office/drawing/2014/main" id="{45C82575-607C-4618-A11F-D321EEA849FB}"/>
                    </a:ext>
                  </a:extLst>
                </p14:cNvPr>
                <p14:cNvContentPartPr/>
                <p14:nvPr/>
              </p14:nvContentPartPr>
              <p14:xfrm>
                <a:off x="8280056" y="4962544"/>
                <a:ext cx="151200" cy="40320"/>
              </p14:xfrm>
            </p:contentPart>
          </mc:Choice>
          <mc:Fallback>
            <p:pic>
              <p:nvPicPr>
                <p:cNvPr id="12686" name="筆跡 12685">
                  <a:extLst>
                    <a:ext uri="{FF2B5EF4-FFF2-40B4-BE49-F238E27FC236}">
                      <a16:creationId xmlns:a16="http://schemas.microsoft.com/office/drawing/2014/main" id="{45C82575-607C-4618-A11F-D321EEA849FB}"/>
                    </a:ext>
                  </a:extLst>
                </p:cNvPr>
                <p:cNvPicPr/>
                <p:nvPr/>
              </p:nvPicPr>
              <p:blipFill>
                <a:blip r:embed="rId421"/>
                <a:stretch>
                  <a:fillRect/>
                </a:stretch>
              </p:blipFill>
              <p:spPr>
                <a:xfrm>
                  <a:off x="8271056" y="4953544"/>
                  <a:ext cx="1688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12688" name="筆跡 12687">
                  <a:extLst>
                    <a:ext uri="{FF2B5EF4-FFF2-40B4-BE49-F238E27FC236}">
                      <a16:creationId xmlns:a16="http://schemas.microsoft.com/office/drawing/2014/main" id="{434E1FCB-553E-4C06-934C-06E06D0F95DC}"/>
                    </a:ext>
                  </a:extLst>
                </p14:cNvPr>
                <p14:cNvContentPartPr/>
                <p14:nvPr/>
              </p14:nvContentPartPr>
              <p14:xfrm>
                <a:off x="8546096" y="4775704"/>
                <a:ext cx="164160" cy="339480"/>
              </p14:xfrm>
            </p:contentPart>
          </mc:Choice>
          <mc:Fallback>
            <p:pic>
              <p:nvPicPr>
                <p:cNvPr id="12688" name="筆跡 12687">
                  <a:extLst>
                    <a:ext uri="{FF2B5EF4-FFF2-40B4-BE49-F238E27FC236}">
                      <a16:creationId xmlns:a16="http://schemas.microsoft.com/office/drawing/2014/main" id="{434E1FCB-553E-4C06-934C-06E06D0F95DC}"/>
                    </a:ext>
                  </a:extLst>
                </p:cNvPr>
                <p:cNvPicPr/>
                <p:nvPr/>
              </p:nvPicPr>
              <p:blipFill>
                <a:blip r:embed="rId423"/>
                <a:stretch>
                  <a:fillRect/>
                </a:stretch>
              </p:blipFill>
              <p:spPr>
                <a:xfrm>
                  <a:off x="8537096" y="4767064"/>
                  <a:ext cx="18180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12689" name="筆跡 12688">
                  <a:extLst>
                    <a:ext uri="{FF2B5EF4-FFF2-40B4-BE49-F238E27FC236}">
                      <a16:creationId xmlns:a16="http://schemas.microsoft.com/office/drawing/2014/main" id="{A49205CE-D1CC-4699-9316-40A68F7B1E11}"/>
                    </a:ext>
                  </a:extLst>
                </p14:cNvPr>
                <p14:cNvContentPartPr/>
                <p14:nvPr/>
              </p14:nvContentPartPr>
              <p14:xfrm>
                <a:off x="8534936" y="4825384"/>
                <a:ext cx="234720" cy="194760"/>
              </p14:xfrm>
            </p:contentPart>
          </mc:Choice>
          <mc:Fallback>
            <p:pic>
              <p:nvPicPr>
                <p:cNvPr id="12689" name="筆跡 12688">
                  <a:extLst>
                    <a:ext uri="{FF2B5EF4-FFF2-40B4-BE49-F238E27FC236}">
                      <a16:creationId xmlns:a16="http://schemas.microsoft.com/office/drawing/2014/main" id="{A49205CE-D1CC-4699-9316-40A68F7B1E11}"/>
                    </a:ext>
                  </a:extLst>
                </p:cNvPr>
                <p:cNvPicPr/>
                <p:nvPr/>
              </p:nvPicPr>
              <p:blipFill>
                <a:blip r:embed="rId425"/>
                <a:stretch>
                  <a:fillRect/>
                </a:stretch>
              </p:blipFill>
              <p:spPr>
                <a:xfrm>
                  <a:off x="8525936" y="4816384"/>
                  <a:ext cx="25236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12690" name="筆跡 12689">
                  <a:extLst>
                    <a:ext uri="{FF2B5EF4-FFF2-40B4-BE49-F238E27FC236}">
                      <a16:creationId xmlns:a16="http://schemas.microsoft.com/office/drawing/2014/main" id="{D189BE59-014B-4D8E-A168-37C3C26CFD86}"/>
                    </a:ext>
                  </a:extLst>
                </p14:cNvPr>
                <p14:cNvContentPartPr/>
                <p14:nvPr/>
              </p14:nvContentPartPr>
              <p14:xfrm>
                <a:off x="8788016" y="4931944"/>
                <a:ext cx="140040" cy="135720"/>
              </p14:xfrm>
            </p:contentPart>
          </mc:Choice>
          <mc:Fallback>
            <p:pic>
              <p:nvPicPr>
                <p:cNvPr id="12690" name="筆跡 12689">
                  <a:extLst>
                    <a:ext uri="{FF2B5EF4-FFF2-40B4-BE49-F238E27FC236}">
                      <a16:creationId xmlns:a16="http://schemas.microsoft.com/office/drawing/2014/main" id="{D189BE59-014B-4D8E-A168-37C3C26CFD86}"/>
                    </a:ext>
                  </a:extLst>
                </p:cNvPr>
                <p:cNvPicPr/>
                <p:nvPr/>
              </p:nvPicPr>
              <p:blipFill>
                <a:blip r:embed="rId427"/>
                <a:stretch>
                  <a:fillRect/>
                </a:stretch>
              </p:blipFill>
              <p:spPr>
                <a:xfrm>
                  <a:off x="8779016" y="4922944"/>
                  <a:ext cx="15768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12691" name="筆跡 12690">
                  <a:extLst>
                    <a:ext uri="{FF2B5EF4-FFF2-40B4-BE49-F238E27FC236}">
                      <a16:creationId xmlns:a16="http://schemas.microsoft.com/office/drawing/2014/main" id="{1514D55A-2166-4D01-BDF2-DEF19F4962C9}"/>
                    </a:ext>
                  </a:extLst>
                </p14:cNvPr>
                <p14:cNvContentPartPr/>
                <p14:nvPr/>
              </p14:nvContentPartPr>
              <p14:xfrm>
                <a:off x="7876136" y="4779664"/>
                <a:ext cx="221760" cy="66960"/>
              </p14:xfrm>
            </p:contentPart>
          </mc:Choice>
          <mc:Fallback>
            <p:pic>
              <p:nvPicPr>
                <p:cNvPr id="12691" name="筆跡 12690">
                  <a:extLst>
                    <a:ext uri="{FF2B5EF4-FFF2-40B4-BE49-F238E27FC236}">
                      <a16:creationId xmlns:a16="http://schemas.microsoft.com/office/drawing/2014/main" id="{1514D55A-2166-4D01-BDF2-DEF19F4962C9}"/>
                    </a:ext>
                  </a:extLst>
                </p:cNvPr>
                <p:cNvPicPr/>
                <p:nvPr/>
              </p:nvPicPr>
              <p:blipFill>
                <a:blip r:embed="rId429"/>
                <a:stretch>
                  <a:fillRect/>
                </a:stretch>
              </p:blipFill>
              <p:spPr>
                <a:xfrm>
                  <a:off x="7867496" y="4770664"/>
                  <a:ext cx="23940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12692" name="筆跡 12691">
                  <a:extLst>
                    <a:ext uri="{FF2B5EF4-FFF2-40B4-BE49-F238E27FC236}">
                      <a16:creationId xmlns:a16="http://schemas.microsoft.com/office/drawing/2014/main" id="{3A5ACA2E-C074-4B0B-ABFD-BE5BB0BAB234}"/>
                    </a:ext>
                  </a:extLst>
                </p14:cNvPr>
                <p14:cNvContentPartPr/>
                <p14:nvPr/>
              </p14:nvContentPartPr>
              <p14:xfrm>
                <a:off x="8493896" y="4613704"/>
                <a:ext cx="262800" cy="84240"/>
              </p14:xfrm>
            </p:contentPart>
          </mc:Choice>
          <mc:Fallback>
            <p:pic>
              <p:nvPicPr>
                <p:cNvPr id="12692" name="筆跡 12691">
                  <a:extLst>
                    <a:ext uri="{FF2B5EF4-FFF2-40B4-BE49-F238E27FC236}">
                      <a16:creationId xmlns:a16="http://schemas.microsoft.com/office/drawing/2014/main" id="{3A5ACA2E-C074-4B0B-ABFD-BE5BB0BAB234}"/>
                    </a:ext>
                  </a:extLst>
                </p:cNvPr>
                <p:cNvPicPr/>
                <p:nvPr/>
              </p:nvPicPr>
              <p:blipFill>
                <a:blip r:embed="rId431"/>
                <a:stretch>
                  <a:fillRect/>
                </a:stretch>
              </p:blipFill>
              <p:spPr>
                <a:xfrm>
                  <a:off x="8485256" y="4605064"/>
                  <a:ext cx="280440" cy="101880"/>
                </a:xfrm>
                <a:prstGeom prst="rect">
                  <a:avLst/>
                </a:prstGeom>
              </p:spPr>
            </p:pic>
          </mc:Fallback>
        </mc:AlternateContent>
      </p:grpSp>
      <p:grpSp>
        <p:nvGrpSpPr>
          <p:cNvPr id="12696" name="群組 12695">
            <a:extLst>
              <a:ext uri="{FF2B5EF4-FFF2-40B4-BE49-F238E27FC236}">
                <a16:creationId xmlns:a16="http://schemas.microsoft.com/office/drawing/2014/main" id="{76046122-350B-4BC8-979C-8D52C6AF0DC3}"/>
              </a:ext>
            </a:extLst>
          </p:cNvPr>
          <p:cNvGrpSpPr/>
          <p:nvPr/>
        </p:nvGrpSpPr>
        <p:grpSpPr>
          <a:xfrm>
            <a:off x="6778496" y="5570044"/>
            <a:ext cx="2287800" cy="1135800"/>
            <a:chOff x="6778496" y="5570044"/>
            <a:chExt cx="2287800" cy="1135800"/>
          </a:xfrm>
        </p:grpSpPr>
        <mc:AlternateContent xmlns:mc="http://schemas.openxmlformats.org/markup-compatibility/2006">
          <mc:Choice xmlns:p14="http://schemas.microsoft.com/office/powerpoint/2010/main" Requires="p14">
            <p:contentPart p14:bwMode="auto" r:id="rId432">
              <p14:nvContentPartPr>
                <p14:cNvPr id="12644" name="筆跡 12643">
                  <a:extLst>
                    <a:ext uri="{FF2B5EF4-FFF2-40B4-BE49-F238E27FC236}">
                      <a16:creationId xmlns:a16="http://schemas.microsoft.com/office/drawing/2014/main" id="{146A99AF-FA95-4327-81A3-2793E9AAC840}"/>
                    </a:ext>
                  </a:extLst>
                </p14:cNvPr>
                <p14:cNvContentPartPr/>
                <p14:nvPr/>
              </p14:nvContentPartPr>
              <p14:xfrm>
                <a:off x="7411016" y="5957044"/>
                <a:ext cx="324000" cy="38520"/>
              </p14:xfrm>
            </p:contentPart>
          </mc:Choice>
          <mc:Fallback>
            <p:pic>
              <p:nvPicPr>
                <p:cNvPr id="12644" name="筆跡 12643">
                  <a:extLst>
                    <a:ext uri="{FF2B5EF4-FFF2-40B4-BE49-F238E27FC236}">
                      <a16:creationId xmlns:a16="http://schemas.microsoft.com/office/drawing/2014/main" id="{146A99AF-FA95-4327-81A3-2793E9AAC840}"/>
                    </a:ext>
                  </a:extLst>
                </p:cNvPr>
                <p:cNvPicPr/>
                <p:nvPr/>
              </p:nvPicPr>
              <p:blipFill>
                <a:blip r:embed="rId433"/>
                <a:stretch>
                  <a:fillRect/>
                </a:stretch>
              </p:blipFill>
              <p:spPr>
                <a:xfrm>
                  <a:off x="7402376" y="5948044"/>
                  <a:ext cx="34164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12645" name="筆跡 12644">
                  <a:extLst>
                    <a:ext uri="{FF2B5EF4-FFF2-40B4-BE49-F238E27FC236}">
                      <a16:creationId xmlns:a16="http://schemas.microsoft.com/office/drawing/2014/main" id="{50F49E9A-C354-4258-844C-1F1023D353F2}"/>
                    </a:ext>
                  </a:extLst>
                </p14:cNvPr>
                <p14:cNvContentPartPr/>
                <p14:nvPr/>
              </p14:nvContentPartPr>
              <p14:xfrm>
                <a:off x="7410656" y="6019324"/>
                <a:ext cx="73080" cy="467280"/>
              </p14:xfrm>
            </p:contentPart>
          </mc:Choice>
          <mc:Fallback>
            <p:pic>
              <p:nvPicPr>
                <p:cNvPr id="12645" name="筆跡 12644">
                  <a:extLst>
                    <a:ext uri="{FF2B5EF4-FFF2-40B4-BE49-F238E27FC236}">
                      <a16:creationId xmlns:a16="http://schemas.microsoft.com/office/drawing/2014/main" id="{50F49E9A-C354-4258-844C-1F1023D353F2}"/>
                    </a:ext>
                  </a:extLst>
                </p:cNvPr>
                <p:cNvPicPr/>
                <p:nvPr/>
              </p:nvPicPr>
              <p:blipFill>
                <a:blip r:embed="rId435"/>
                <a:stretch>
                  <a:fillRect/>
                </a:stretch>
              </p:blipFill>
              <p:spPr>
                <a:xfrm>
                  <a:off x="7402016" y="6010684"/>
                  <a:ext cx="90720" cy="48492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12646" name="筆跡 12645">
                  <a:extLst>
                    <a:ext uri="{FF2B5EF4-FFF2-40B4-BE49-F238E27FC236}">
                      <a16:creationId xmlns:a16="http://schemas.microsoft.com/office/drawing/2014/main" id="{F6DF9EF3-BA8D-4A92-A09C-2642BB659D72}"/>
                    </a:ext>
                  </a:extLst>
                </p14:cNvPr>
                <p14:cNvContentPartPr/>
                <p14:nvPr/>
              </p14:nvContentPartPr>
              <p14:xfrm>
                <a:off x="7440896" y="6225604"/>
                <a:ext cx="151200" cy="25200"/>
              </p14:xfrm>
            </p:contentPart>
          </mc:Choice>
          <mc:Fallback>
            <p:pic>
              <p:nvPicPr>
                <p:cNvPr id="12646" name="筆跡 12645">
                  <a:extLst>
                    <a:ext uri="{FF2B5EF4-FFF2-40B4-BE49-F238E27FC236}">
                      <a16:creationId xmlns:a16="http://schemas.microsoft.com/office/drawing/2014/main" id="{F6DF9EF3-BA8D-4A92-A09C-2642BB659D72}"/>
                    </a:ext>
                  </a:extLst>
                </p:cNvPr>
                <p:cNvPicPr/>
                <p:nvPr/>
              </p:nvPicPr>
              <p:blipFill>
                <a:blip r:embed="rId437"/>
                <a:stretch>
                  <a:fillRect/>
                </a:stretch>
              </p:blipFill>
              <p:spPr>
                <a:xfrm>
                  <a:off x="7431896" y="6216604"/>
                  <a:ext cx="16884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12647" name="筆跡 12646">
                  <a:extLst>
                    <a:ext uri="{FF2B5EF4-FFF2-40B4-BE49-F238E27FC236}">
                      <a16:creationId xmlns:a16="http://schemas.microsoft.com/office/drawing/2014/main" id="{48BBE638-06E1-4F55-9E22-5F5C669152F7}"/>
                    </a:ext>
                  </a:extLst>
                </p14:cNvPr>
                <p14:cNvContentPartPr/>
                <p14:nvPr/>
              </p14:nvContentPartPr>
              <p14:xfrm>
                <a:off x="7560056" y="6198964"/>
                <a:ext cx="32040" cy="124200"/>
              </p14:xfrm>
            </p:contentPart>
          </mc:Choice>
          <mc:Fallback>
            <p:pic>
              <p:nvPicPr>
                <p:cNvPr id="12647" name="筆跡 12646">
                  <a:extLst>
                    <a:ext uri="{FF2B5EF4-FFF2-40B4-BE49-F238E27FC236}">
                      <a16:creationId xmlns:a16="http://schemas.microsoft.com/office/drawing/2014/main" id="{48BBE638-06E1-4F55-9E22-5F5C669152F7}"/>
                    </a:ext>
                  </a:extLst>
                </p:cNvPr>
                <p:cNvPicPr/>
                <p:nvPr/>
              </p:nvPicPr>
              <p:blipFill>
                <a:blip r:embed="rId439"/>
                <a:stretch>
                  <a:fillRect/>
                </a:stretch>
              </p:blipFill>
              <p:spPr>
                <a:xfrm>
                  <a:off x="7551056" y="6189964"/>
                  <a:ext cx="4968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12648" name="筆跡 12647">
                  <a:extLst>
                    <a:ext uri="{FF2B5EF4-FFF2-40B4-BE49-F238E27FC236}">
                      <a16:creationId xmlns:a16="http://schemas.microsoft.com/office/drawing/2014/main" id="{2E4181A2-53C6-46E3-BC6D-12A24FCE11BF}"/>
                    </a:ext>
                  </a:extLst>
                </p14:cNvPr>
                <p14:cNvContentPartPr/>
                <p14:nvPr/>
              </p14:nvContentPartPr>
              <p14:xfrm>
                <a:off x="7810976" y="6105364"/>
                <a:ext cx="156600" cy="10800"/>
              </p14:xfrm>
            </p:contentPart>
          </mc:Choice>
          <mc:Fallback>
            <p:pic>
              <p:nvPicPr>
                <p:cNvPr id="12648" name="筆跡 12647">
                  <a:extLst>
                    <a:ext uri="{FF2B5EF4-FFF2-40B4-BE49-F238E27FC236}">
                      <a16:creationId xmlns:a16="http://schemas.microsoft.com/office/drawing/2014/main" id="{2E4181A2-53C6-46E3-BC6D-12A24FCE11BF}"/>
                    </a:ext>
                  </a:extLst>
                </p:cNvPr>
                <p:cNvPicPr/>
                <p:nvPr/>
              </p:nvPicPr>
              <p:blipFill>
                <a:blip r:embed="rId441"/>
                <a:stretch>
                  <a:fillRect/>
                </a:stretch>
              </p:blipFill>
              <p:spPr>
                <a:xfrm>
                  <a:off x="7802336" y="6096724"/>
                  <a:ext cx="17424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12649" name="筆跡 12648">
                  <a:extLst>
                    <a:ext uri="{FF2B5EF4-FFF2-40B4-BE49-F238E27FC236}">
                      <a16:creationId xmlns:a16="http://schemas.microsoft.com/office/drawing/2014/main" id="{D7807907-FFD7-4A18-A28E-703254AD945C}"/>
                    </a:ext>
                  </a:extLst>
                </p14:cNvPr>
                <p14:cNvContentPartPr/>
                <p14:nvPr/>
              </p14:nvContentPartPr>
              <p14:xfrm>
                <a:off x="7826096" y="6198964"/>
                <a:ext cx="151200" cy="360"/>
              </p14:xfrm>
            </p:contentPart>
          </mc:Choice>
          <mc:Fallback>
            <p:pic>
              <p:nvPicPr>
                <p:cNvPr id="12649" name="筆跡 12648">
                  <a:extLst>
                    <a:ext uri="{FF2B5EF4-FFF2-40B4-BE49-F238E27FC236}">
                      <a16:creationId xmlns:a16="http://schemas.microsoft.com/office/drawing/2014/main" id="{D7807907-FFD7-4A18-A28E-703254AD945C}"/>
                    </a:ext>
                  </a:extLst>
                </p:cNvPr>
                <p:cNvPicPr/>
                <p:nvPr/>
              </p:nvPicPr>
              <p:blipFill>
                <a:blip r:embed="rId443"/>
                <a:stretch>
                  <a:fillRect/>
                </a:stretch>
              </p:blipFill>
              <p:spPr>
                <a:xfrm>
                  <a:off x="7817096" y="6189964"/>
                  <a:ext cx="1688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12652" name="筆跡 12651">
                  <a:extLst>
                    <a:ext uri="{FF2B5EF4-FFF2-40B4-BE49-F238E27FC236}">
                      <a16:creationId xmlns:a16="http://schemas.microsoft.com/office/drawing/2014/main" id="{F7331F31-D321-4D34-BE7B-7E860492547B}"/>
                    </a:ext>
                  </a:extLst>
                </p14:cNvPr>
                <p14:cNvContentPartPr/>
                <p14:nvPr/>
              </p14:nvContentPartPr>
              <p14:xfrm>
                <a:off x="8095736" y="5730244"/>
                <a:ext cx="261000" cy="209880"/>
              </p14:xfrm>
            </p:contentPart>
          </mc:Choice>
          <mc:Fallback>
            <p:pic>
              <p:nvPicPr>
                <p:cNvPr id="12652" name="筆跡 12651">
                  <a:extLst>
                    <a:ext uri="{FF2B5EF4-FFF2-40B4-BE49-F238E27FC236}">
                      <a16:creationId xmlns:a16="http://schemas.microsoft.com/office/drawing/2014/main" id="{F7331F31-D321-4D34-BE7B-7E860492547B}"/>
                    </a:ext>
                  </a:extLst>
                </p:cNvPr>
                <p:cNvPicPr/>
                <p:nvPr/>
              </p:nvPicPr>
              <p:blipFill>
                <a:blip r:embed="rId445"/>
                <a:stretch>
                  <a:fillRect/>
                </a:stretch>
              </p:blipFill>
              <p:spPr>
                <a:xfrm>
                  <a:off x="8086736" y="5721244"/>
                  <a:ext cx="27864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12653" name="筆跡 12652">
                  <a:extLst>
                    <a:ext uri="{FF2B5EF4-FFF2-40B4-BE49-F238E27FC236}">
                      <a16:creationId xmlns:a16="http://schemas.microsoft.com/office/drawing/2014/main" id="{49E77D3F-CA54-4DBB-ACAB-A96CBC4435EB}"/>
                    </a:ext>
                  </a:extLst>
                </p14:cNvPr>
                <p14:cNvContentPartPr/>
                <p14:nvPr/>
              </p14:nvContentPartPr>
              <p14:xfrm>
                <a:off x="8348816" y="5878924"/>
                <a:ext cx="7920" cy="137520"/>
              </p14:xfrm>
            </p:contentPart>
          </mc:Choice>
          <mc:Fallback>
            <p:pic>
              <p:nvPicPr>
                <p:cNvPr id="12653" name="筆跡 12652">
                  <a:extLst>
                    <a:ext uri="{FF2B5EF4-FFF2-40B4-BE49-F238E27FC236}">
                      <a16:creationId xmlns:a16="http://schemas.microsoft.com/office/drawing/2014/main" id="{49E77D3F-CA54-4DBB-ACAB-A96CBC4435EB}"/>
                    </a:ext>
                  </a:extLst>
                </p:cNvPr>
                <p:cNvPicPr/>
                <p:nvPr/>
              </p:nvPicPr>
              <p:blipFill>
                <a:blip r:embed="rId447"/>
                <a:stretch>
                  <a:fillRect/>
                </a:stretch>
              </p:blipFill>
              <p:spPr>
                <a:xfrm>
                  <a:off x="8339816" y="5869924"/>
                  <a:ext cx="255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12654" name="筆跡 12653">
                  <a:extLst>
                    <a:ext uri="{FF2B5EF4-FFF2-40B4-BE49-F238E27FC236}">
                      <a16:creationId xmlns:a16="http://schemas.microsoft.com/office/drawing/2014/main" id="{AC37D049-5487-4D73-A8F1-BD9602F210B8}"/>
                    </a:ext>
                  </a:extLst>
                </p14:cNvPr>
                <p14:cNvContentPartPr/>
                <p14:nvPr/>
              </p14:nvContentPartPr>
              <p14:xfrm>
                <a:off x="8432336" y="5640604"/>
                <a:ext cx="61920" cy="95760"/>
              </p14:xfrm>
            </p:contentPart>
          </mc:Choice>
          <mc:Fallback>
            <p:pic>
              <p:nvPicPr>
                <p:cNvPr id="12654" name="筆跡 12653">
                  <a:extLst>
                    <a:ext uri="{FF2B5EF4-FFF2-40B4-BE49-F238E27FC236}">
                      <a16:creationId xmlns:a16="http://schemas.microsoft.com/office/drawing/2014/main" id="{AC37D049-5487-4D73-A8F1-BD9602F210B8}"/>
                    </a:ext>
                  </a:extLst>
                </p:cNvPr>
                <p:cNvPicPr/>
                <p:nvPr/>
              </p:nvPicPr>
              <p:blipFill>
                <a:blip r:embed="rId449"/>
                <a:stretch>
                  <a:fillRect/>
                </a:stretch>
              </p:blipFill>
              <p:spPr>
                <a:xfrm>
                  <a:off x="8423696" y="5631964"/>
                  <a:ext cx="795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12655" name="筆跡 12654">
                  <a:extLst>
                    <a:ext uri="{FF2B5EF4-FFF2-40B4-BE49-F238E27FC236}">
                      <a16:creationId xmlns:a16="http://schemas.microsoft.com/office/drawing/2014/main" id="{908CB545-FBBE-4F81-AE9C-31D09484B25E}"/>
                    </a:ext>
                  </a:extLst>
                </p14:cNvPr>
                <p14:cNvContentPartPr/>
                <p14:nvPr/>
              </p14:nvContentPartPr>
              <p14:xfrm>
                <a:off x="8532776" y="5570044"/>
                <a:ext cx="261000" cy="469080"/>
              </p14:xfrm>
            </p:contentPart>
          </mc:Choice>
          <mc:Fallback>
            <p:pic>
              <p:nvPicPr>
                <p:cNvPr id="12655" name="筆跡 12654">
                  <a:extLst>
                    <a:ext uri="{FF2B5EF4-FFF2-40B4-BE49-F238E27FC236}">
                      <a16:creationId xmlns:a16="http://schemas.microsoft.com/office/drawing/2014/main" id="{908CB545-FBBE-4F81-AE9C-31D09484B25E}"/>
                    </a:ext>
                  </a:extLst>
                </p:cNvPr>
                <p:cNvPicPr/>
                <p:nvPr/>
              </p:nvPicPr>
              <p:blipFill>
                <a:blip r:embed="rId451"/>
                <a:stretch>
                  <a:fillRect/>
                </a:stretch>
              </p:blipFill>
              <p:spPr>
                <a:xfrm>
                  <a:off x="8524136" y="5561404"/>
                  <a:ext cx="278640" cy="48672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12656" name="筆跡 12655">
                  <a:extLst>
                    <a:ext uri="{FF2B5EF4-FFF2-40B4-BE49-F238E27FC236}">
                      <a16:creationId xmlns:a16="http://schemas.microsoft.com/office/drawing/2014/main" id="{D6672B52-DBE9-4B75-97C5-93FC488C89F1}"/>
                    </a:ext>
                  </a:extLst>
                </p14:cNvPr>
                <p14:cNvContentPartPr/>
                <p14:nvPr/>
              </p14:nvContentPartPr>
              <p14:xfrm>
                <a:off x="8750576" y="5817364"/>
                <a:ext cx="186480" cy="159840"/>
              </p14:xfrm>
            </p:contentPart>
          </mc:Choice>
          <mc:Fallback>
            <p:pic>
              <p:nvPicPr>
                <p:cNvPr id="12656" name="筆跡 12655">
                  <a:extLst>
                    <a:ext uri="{FF2B5EF4-FFF2-40B4-BE49-F238E27FC236}">
                      <a16:creationId xmlns:a16="http://schemas.microsoft.com/office/drawing/2014/main" id="{D6672B52-DBE9-4B75-97C5-93FC488C89F1}"/>
                    </a:ext>
                  </a:extLst>
                </p:cNvPr>
                <p:cNvPicPr/>
                <p:nvPr/>
              </p:nvPicPr>
              <p:blipFill>
                <a:blip r:embed="rId453"/>
                <a:stretch>
                  <a:fillRect/>
                </a:stretch>
              </p:blipFill>
              <p:spPr>
                <a:xfrm>
                  <a:off x="8741576" y="5808724"/>
                  <a:ext cx="20412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12657" name="筆跡 12656">
                  <a:extLst>
                    <a:ext uri="{FF2B5EF4-FFF2-40B4-BE49-F238E27FC236}">
                      <a16:creationId xmlns:a16="http://schemas.microsoft.com/office/drawing/2014/main" id="{902C2B58-A42B-4883-8692-F5339B299706}"/>
                    </a:ext>
                  </a:extLst>
                </p14:cNvPr>
                <p14:cNvContentPartPr/>
                <p14:nvPr/>
              </p14:nvContentPartPr>
              <p14:xfrm>
                <a:off x="8946056" y="5926444"/>
                <a:ext cx="360" cy="116640"/>
              </p14:xfrm>
            </p:contentPart>
          </mc:Choice>
          <mc:Fallback>
            <p:pic>
              <p:nvPicPr>
                <p:cNvPr id="12657" name="筆跡 12656">
                  <a:extLst>
                    <a:ext uri="{FF2B5EF4-FFF2-40B4-BE49-F238E27FC236}">
                      <a16:creationId xmlns:a16="http://schemas.microsoft.com/office/drawing/2014/main" id="{902C2B58-A42B-4883-8692-F5339B299706}"/>
                    </a:ext>
                  </a:extLst>
                </p:cNvPr>
                <p:cNvPicPr/>
                <p:nvPr/>
              </p:nvPicPr>
              <p:blipFill>
                <a:blip r:embed="rId455"/>
                <a:stretch>
                  <a:fillRect/>
                </a:stretch>
              </p:blipFill>
              <p:spPr>
                <a:xfrm>
                  <a:off x="8937056" y="5917444"/>
                  <a:ext cx="180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12658" name="筆跡 12657">
                  <a:extLst>
                    <a:ext uri="{FF2B5EF4-FFF2-40B4-BE49-F238E27FC236}">
                      <a16:creationId xmlns:a16="http://schemas.microsoft.com/office/drawing/2014/main" id="{48D05FC1-F5BB-445F-B965-076D63425139}"/>
                    </a:ext>
                  </a:extLst>
                </p14:cNvPr>
                <p14:cNvContentPartPr/>
                <p14:nvPr/>
              </p14:nvContentPartPr>
              <p14:xfrm>
                <a:off x="8971976" y="5724484"/>
                <a:ext cx="57960" cy="72720"/>
              </p14:xfrm>
            </p:contentPart>
          </mc:Choice>
          <mc:Fallback>
            <p:pic>
              <p:nvPicPr>
                <p:cNvPr id="12658" name="筆跡 12657">
                  <a:extLst>
                    <a:ext uri="{FF2B5EF4-FFF2-40B4-BE49-F238E27FC236}">
                      <a16:creationId xmlns:a16="http://schemas.microsoft.com/office/drawing/2014/main" id="{48D05FC1-F5BB-445F-B965-076D63425139}"/>
                    </a:ext>
                  </a:extLst>
                </p:cNvPr>
                <p:cNvPicPr/>
                <p:nvPr/>
              </p:nvPicPr>
              <p:blipFill>
                <a:blip r:embed="rId457"/>
                <a:stretch>
                  <a:fillRect/>
                </a:stretch>
              </p:blipFill>
              <p:spPr>
                <a:xfrm>
                  <a:off x="8963336" y="5715484"/>
                  <a:ext cx="7560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12660" name="筆跡 12659">
                  <a:extLst>
                    <a:ext uri="{FF2B5EF4-FFF2-40B4-BE49-F238E27FC236}">
                      <a16:creationId xmlns:a16="http://schemas.microsoft.com/office/drawing/2014/main" id="{3C8D67AC-DDCC-4A72-AF26-D65AC2E2348A}"/>
                    </a:ext>
                  </a:extLst>
                </p14:cNvPr>
                <p14:cNvContentPartPr/>
                <p14:nvPr/>
              </p14:nvContentPartPr>
              <p14:xfrm>
                <a:off x="8097536" y="6210124"/>
                <a:ext cx="964080" cy="31680"/>
              </p14:xfrm>
            </p:contentPart>
          </mc:Choice>
          <mc:Fallback>
            <p:pic>
              <p:nvPicPr>
                <p:cNvPr id="12660" name="筆跡 12659">
                  <a:extLst>
                    <a:ext uri="{FF2B5EF4-FFF2-40B4-BE49-F238E27FC236}">
                      <a16:creationId xmlns:a16="http://schemas.microsoft.com/office/drawing/2014/main" id="{3C8D67AC-DDCC-4A72-AF26-D65AC2E2348A}"/>
                    </a:ext>
                  </a:extLst>
                </p:cNvPr>
                <p:cNvPicPr/>
                <p:nvPr/>
              </p:nvPicPr>
              <p:blipFill>
                <a:blip r:embed="rId459"/>
                <a:stretch>
                  <a:fillRect/>
                </a:stretch>
              </p:blipFill>
              <p:spPr>
                <a:xfrm>
                  <a:off x="8088896" y="6201484"/>
                  <a:ext cx="98172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12661" name="筆跡 12660">
                  <a:extLst>
                    <a:ext uri="{FF2B5EF4-FFF2-40B4-BE49-F238E27FC236}">
                      <a16:creationId xmlns:a16="http://schemas.microsoft.com/office/drawing/2014/main" id="{84410B9E-339A-4C91-8BD5-C6F0E2BCFF79}"/>
                    </a:ext>
                  </a:extLst>
                </p14:cNvPr>
                <p14:cNvContentPartPr/>
                <p14:nvPr/>
              </p14:nvContentPartPr>
              <p14:xfrm>
                <a:off x="8145056" y="6324964"/>
                <a:ext cx="196920" cy="245160"/>
              </p14:xfrm>
            </p:contentPart>
          </mc:Choice>
          <mc:Fallback>
            <p:pic>
              <p:nvPicPr>
                <p:cNvPr id="12661" name="筆跡 12660">
                  <a:extLst>
                    <a:ext uri="{FF2B5EF4-FFF2-40B4-BE49-F238E27FC236}">
                      <a16:creationId xmlns:a16="http://schemas.microsoft.com/office/drawing/2014/main" id="{84410B9E-339A-4C91-8BD5-C6F0E2BCFF79}"/>
                    </a:ext>
                  </a:extLst>
                </p:cNvPr>
                <p:cNvPicPr/>
                <p:nvPr/>
              </p:nvPicPr>
              <p:blipFill>
                <a:blip r:embed="rId461"/>
                <a:stretch>
                  <a:fillRect/>
                </a:stretch>
              </p:blipFill>
              <p:spPr>
                <a:xfrm>
                  <a:off x="8136056" y="6315964"/>
                  <a:ext cx="21456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12662" name="筆跡 12661">
                  <a:extLst>
                    <a:ext uri="{FF2B5EF4-FFF2-40B4-BE49-F238E27FC236}">
                      <a16:creationId xmlns:a16="http://schemas.microsoft.com/office/drawing/2014/main" id="{FDA07CE1-BC71-4327-B75C-A3DC8C8A21CD}"/>
                    </a:ext>
                  </a:extLst>
                </p14:cNvPr>
                <p14:cNvContentPartPr/>
                <p14:nvPr/>
              </p14:nvContentPartPr>
              <p14:xfrm>
                <a:off x="8368976" y="6528364"/>
                <a:ext cx="60120" cy="78480"/>
              </p14:xfrm>
            </p:contentPart>
          </mc:Choice>
          <mc:Fallback>
            <p:pic>
              <p:nvPicPr>
                <p:cNvPr id="12662" name="筆跡 12661">
                  <a:extLst>
                    <a:ext uri="{FF2B5EF4-FFF2-40B4-BE49-F238E27FC236}">
                      <a16:creationId xmlns:a16="http://schemas.microsoft.com/office/drawing/2014/main" id="{FDA07CE1-BC71-4327-B75C-A3DC8C8A21CD}"/>
                    </a:ext>
                  </a:extLst>
                </p:cNvPr>
                <p:cNvPicPr/>
                <p:nvPr/>
              </p:nvPicPr>
              <p:blipFill>
                <a:blip r:embed="rId463"/>
                <a:stretch>
                  <a:fillRect/>
                </a:stretch>
              </p:blipFill>
              <p:spPr>
                <a:xfrm>
                  <a:off x="8360336" y="6519724"/>
                  <a:ext cx="7776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12663" name="筆跡 12662">
                  <a:extLst>
                    <a:ext uri="{FF2B5EF4-FFF2-40B4-BE49-F238E27FC236}">
                      <a16:creationId xmlns:a16="http://schemas.microsoft.com/office/drawing/2014/main" id="{1F16B0B8-7E5F-4AC2-AD68-390F5D56A87F}"/>
                    </a:ext>
                  </a:extLst>
                </p14:cNvPr>
                <p14:cNvContentPartPr/>
                <p14:nvPr/>
              </p14:nvContentPartPr>
              <p14:xfrm>
                <a:off x="8447456" y="6305524"/>
                <a:ext cx="67320" cy="61200"/>
              </p14:xfrm>
            </p:contentPart>
          </mc:Choice>
          <mc:Fallback>
            <p:pic>
              <p:nvPicPr>
                <p:cNvPr id="12663" name="筆跡 12662">
                  <a:extLst>
                    <a:ext uri="{FF2B5EF4-FFF2-40B4-BE49-F238E27FC236}">
                      <a16:creationId xmlns:a16="http://schemas.microsoft.com/office/drawing/2014/main" id="{1F16B0B8-7E5F-4AC2-AD68-390F5D56A87F}"/>
                    </a:ext>
                  </a:extLst>
                </p:cNvPr>
                <p:cNvPicPr/>
                <p:nvPr/>
              </p:nvPicPr>
              <p:blipFill>
                <a:blip r:embed="rId465"/>
                <a:stretch>
                  <a:fillRect/>
                </a:stretch>
              </p:blipFill>
              <p:spPr>
                <a:xfrm>
                  <a:off x="8438456" y="6296524"/>
                  <a:ext cx="8496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12664" name="筆跡 12663">
                  <a:extLst>
                    <a:ext uri="{FF2B5EF4-FFF2-40B4-BE49-F238E27FC236}">
                      <a16:creationId xmlns:a16="http://schemas.microsoft.com/office/drawing/2014/main" id="{233F2647-9C0F-4111-AA1C-029CDAB7710C}"/>
                    </a:ext>
                  </a:extLst>
                </p14:cNvPr>
                <p14:cNvContentPartPr/>
                <p14:nvPr/>
              </p14:nvContentPartPr>
              <p14:xfrm>
                <a:off x="8568416" y="6269164"/>
                <a:ext cx="268200" cy="400320"/>
              </p14:xfrm>
            </p:contentPart>
          </mc:Choice>
          <mc:Fallback>
            <p:pic>
              <p:nvPicPr>
                <p:cNvPr id="12664" name="筆跡 12663">
                  <a:extLst>
                    <a:ext uri="{FF2B5EF4-FFF2-40B4-BE49-F238E27FC236}">
                      <a16:creationId xmlns:a16="http://schemas.microsoft.com/office/drawing/2014/main" id="{233F2647-9C0F-4111-AA1C-029CDAB7710C}"/>
                    </a:ext>
                  </a:extLst>
                </p:cNvPr>
                <p:cNvPicPr/>
                <p:nvPr/>
              </p:nvPicPr>
              <p:blipFill>
                <a:blip r:embed="rId467"/>
                <a:stretch>
                  <a:fillRect/>
                </a:stretch>
              </p:blipFill>
              <p:spPr>
                <a:xfrm>
                  <a:off x="8559416" y="6260524"/>
                  <a:ext cx="28584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12666" name="筆跡 12665">
                  <a:extLst>
                    <a:ext uri="{FF2B5EF4-FFF2-40B4-BE49-F238E27FC236}">
                      <a16:creationId xmlns:a16="http://schemas.microsoft.com/office/drawing/2014/main" id="{359CF592-B9FE-4B5D-BAE0-B857B34C6FAC}"/>
                    </a:ext>
                  </a:extLst>
                </p14:cNvPr>
                <p14:cNvContentPartPr/>
                <p14:nvPr/>
              </p14:nvContentPartPr>
              <p14:xfrm>
                <a:off x="8797376" y="6446644"/>
                <a:ext cx="219600" cy="225000"/>
              </p14:xfrm>
            </p:contentPart>
          </mc:Choice>
          <mc:Fallback>
            <p:pic>
              <p:nvPicPr>
                <p:cNvPr id="12666" name="筆跡 12665">
                  <a:extLst>
                    <a:ext uri="{FF2B5EF4-FFF2-40B4-BE49-F238E27FC236}">
                      <a16:creationId xmlns:a16="http://schemas.microsoft.com/office/drawing/2014/main" id="{359CF592-B9FE-4B5D-BAE0-B857B34C6FAC}"/>
                    </a:ext>
                  </a:extLst>
                </p:cNvPr>
                <p:cNvPicPr/>
                <p:nvPr/>
              </p:nvPicPr>
              <p:blipFill>
                <a:blip r:embed="rId469"/>
                <a:stretch>
                  <a:fillRect/>
                </a:stretch>
              </p:blipFill>
              <p:spPr>
                <a:xfrm>
                  <a:off x="8788736" y="6437644"/>
                  <a:ext cx="23724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12668" name="筆跡 12667">
                  <a:extLst>
                    <a:ext uri="{FF2B5EF4-FFF2-40B4-BE49-F238E27FC236}">
                      <a16:creationId xmlns:a16="http://schemas.microsoft.com/office/drawing/2014/main" id="{9B2CE9A2-0067-4AF1-A1AF-0BD15BD5B784}"/>
                    </a:ext>
                  </a:extLst>
                </p14:cNvPr>
                <p14:cNvContentPartPr/>
                <p14:nvPr/>
              </p14:nvContentPartPr>
              <p14:xfrm>
                <a:off x="8946416" y="6646444"/>
                <a:ext cx="55440" cy="59400"/>
              </p14:xfrm>
            </p:contentPart>
          </mc:Choice>
          <mc:Fallback>
            <p:pic>
              <p:nvPicPr>
                <p:cNvPr id="12668" name="筆跡 12667">
                  <a:extLst>
                    <a:ext uri="{FF2B5EF4-FFF2-40B4-BE49-F238E27FC236}">
                      <a16:creationId xmlns:a16="http://schemas.microsoft.com/office/drawing/2014/main" id="{9B2CE9A2-0067-4AF1-A1AF-0BD15BD5B784}"/>
                    </a:ext>
                  </a:extLst>
                </p:cNvPr>
                <p:cNvPicPr/>
                <p:nvPr/>
              </p:nvPicPr>
              <p:blipFill>
                <a:blip r:embed="rId471"/>
                <a:stretch>
                  <a:fillRect/>
                </a:stretch>
              </p:blipFill>
              <p:spPr>
                <a:xfrm>
                  <a:off x="8937776" y="6637804"/>
                  <a:ext cx="7308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12669" name="筆跡 12668">
                  <a:extLst>
                    <a:ext uri="{FF2B5EF4-FFF2-40B4-BE49-F238E27FC236}">
                      <a16:creationId xmlns:a16="http://schemas.microsoft.com/office/drawing/2014/main" id="{513AEB39-D894-4868-8685-5B3E214F1559}"/>
                    </a:ext>
                  </a:extLst>
                </p14:cNvPr>
                <p14:cNvContentPartPr/>
                <p14:nvPr/>
              </p14:nvContentPartPr>
              <p14:xfrm>
                <a:off x="9025976" y="6368164"/>
                <a:ext cx="40320" cy="84240"/>
              </p14:xfrm>
            </p:contentPart>
          </mc:Choice>
          <mc:Fallback>
            <p:pic>
              <p:nvPicPr>
                <p:cNvPr id="12669" name="筆跡 12668">
                  <a:extLst>
                    <a:ext uri="{FF2B5EF4-FFF2-40B4-BE49-F238E27FC236}">
                      <a16:creationId xmlns:a16="http://schemas.microsoft.com/office/drawing/2014/main" id="{513AEB39-D894-4868-8685-5B3E214F1559}"/>
                    </a:ext>
                  </a:extLst>
                </p:cNvPr>
                <p:cNvPicPr/>
                <p:nvPr/>
              </p:nvPicPr>
              <p:blipFill>
                <a:blip r:embed="rId473"/>
                <a:stretch>
                  <a:fillRect/>
                </a:stretch>
              </p:blipFill>
              <p:spPr>
                <a:xfrm>
                  <a:off x="9016976" y="6359524"/>
                  <a:ext cx="5796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12694" name="筆跡 12693">
                  <a:extLst>
                    <a:ext uri="{FF2B5EF4-FFF2-40B4-BE49-F238E27FC236}">
                      <a16:creationId xmlns:a16="http://schemas.microsoft.com/office/drawing/2014/main" id="{58268794-2902-4E1E-BB01-AEB4E0D1C707}"/>
                    </a:ext>
                  </a:extLst>
                </p14:cNvPr>
                <p14:cNvContentPartPr/>
                <p14:nvPr/>
              </p14:nvContentPartPr>
              <p14:xfrm>
                <a:off x="6962816" y="6000784"/>
                <a:ext cx="124920" cy="263880"/>
              </p14:xfrm>
            </p:contentPart>
          </mc:Choice>
          <mc:Fallback>
            <p:pic>
              <p:nvPicPr>
                <p:cNvPr id="12694" name="筆跡 12693">
                  <a:extLst>
                    <a:ext uri="{FF2B5EF4-FFF2-40B4-BE49-F238E27FC236}">
                      <a16:creationId xmlns:a16="http://schemas.microsoft.com/office/drawing/2014/main" id="{58268794-2902-4E1E-BB01-AEB4E0D1C707}"/>
                    </a:ext>
                  </a:extLst>
                </p:cNvPr>
                <p:cNvPicPr/>
                <p:nvPr/>
              </p:nvPicPr>
              <p:blipFill>
                <a:blip r:embed="rId475"/>
                <a:stretch>
                  <a:fillRect/>
                </a:stretch>
              </p:blipFill>
              <p:spPr>
                <a:xfrm>
                  <a:off x="6953816" y="5991784"/>
                  <a:ext cx="14256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12695" name="筆跡 12694">
                  <a:extLst>
                    <a:ext uri="{FF2B5EF4-FFF2-40B4-BE49-F238E27FC236}">
                      <a16:creationId xmlns:a16="http://schemas.microsoft.com/office/drawing/2014/main" id="{4E055E4F-6962-4BB1-8BD6-E8FA123A3196}"/>
                    </a:ext>
                  </a:extLst>
                </p14:cNvPr>
                <p14:cNvContentPartPr/>
                <p14:nvPr/>
              </p14:nvContentPartPr>
              <p14:xfrm>
                <a:off x="6778496" y="6016984"/>
                <a:ext cx="451080" cy="391680"/>
              </p14:xfrm>
            </p:contentPart>
          </mc:Choice>
          <mc:Fallback>
            <p:pic>
              <p:nvPicPr>
                <p:cNvPr id="12695" name="筆跡 12694">
                  <a:extLst>
                    <a:ext uri="{FF2B5EF4-FFF2-40B4-BE49-F238E27FC236}">
                      <a16:creationId xmlns:a16="http://schemas.microsoft.com/office/drawing/2014/main" id="{4E055E4F-6962-4BB1-8BD6-E8FA123A3196}"/>
                    </a:ext>
                  </a:extLst>
                </p:cNvPr>
                <p:cNvPicPr/>
                <p:nvPr/>
              </p:nvPicPr>
              <p:blipFill>
                <a:blip r:embed="rId477"/>
                <a:stretch>
                  <a:fillRect/>
                </a:stretch>
              </p:blipFill>
              <p:spPr>
                <a:xfrm>
                  <a:off x="6769856" y="6007984"/>
                  <a:ext cx="468720" cy="409320"/>
                </a:xfrm>
                <a:prstGeom prst="rect">
                  <a:avLst/>
                </a:prstGeom>
              </p:spPr>
            </p:pic>
          </mc:Fallback>
        </mc:AlternateContent>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800" dirty="0"/>
              <a:t>4.4</a:t>
            </a:r>
            <a:r>
              <a:rPr lang="zh-TW" altLang="en-US" sz="3800" dirty="0"/>
              <a:t> 平均數的抽樣分布和中央極限定理</a:t>
            </a:r>
          </a:p>
        </p:txBody>
      </p:sp>
      <p:sp>
        <p:nvSpPr>
          <p:cNvPr id="3" name="內容版面配置區 2"/>
          <p:cNvSpPr>
            <a:spLocks noGrp="1"/>
          </p:cNvSpPr>
          <p:nvPr>
            <p:ph idx="1"/>
          </p:nvPr>
        </p:nvSpPr>
        <p:spPr/>
        <p:txBody>
          <a:bodyPr/>
          <a:lstStyle/>
          <a:p>
            <a:r>
              <a:rPr lang="zh-TW" altLang="en-US" b="1" dirty="0"/>
              <a:t>中央極限定理</a:t>
            </a:r>
            <a:endParaRPr lang="en-US" altLang="zh-TW" b="1" dirty="0"/>
          </a:p>
          <a:p>
            <a:endParaRPr lang="en-US" altLang="zh-TW" dirty="0"/>
          </a:p>
          <a:p>
            <a:endParaRPr lang="en-US" altLang="zh-TW" dirty="0"/>
          </a:p>
          <a:p>
            <a:endParaRPr lang="en-US" altLang="zh-TW" dirty="0"/>
          </a:p>
          <a:p>
            <a:endParaRPr lang="zh-TW" altLang="en-US" dirty="0"/>
          </a:p>
        </p:txBody>
      </p:sp>
      <p:pic>
        <p:nvPicPr>
          <p:cNvPr id="4" name="Picture 2"/>
          <p:cNvPicPr>
            <a:picLocks noChangeAspect="1" noChangeArrowheads="1"/>
          </p:cNvPicPr>
          <p:nvPr/>
        </p:nvPicPr>
        <p:blipFill>
          <a:blip r:embed="rId2" cstate="print"/>
          <a:srcRect/>
          <a:stretch>
            <a:fillRect/>
          </a:stretch>
        </p:blipFill>
        <p:spPr bwMode="auto">
          <a:xfrm>
            <a:off x="539552" y="2060848"/>
            <a:ext cx="7992000" cy="1275197"/>
          </a:xfrm>
          <a:prstGeom prst="rect">
            <a:avLst/>
          </a:prstGeom>
          <a:noFill/>
          <a:ln w="9525">
            <a:noFill/>
            <a:miter lim="800000"/>
            <a:headEnd/>
            <a:tailEnd/>
          </a:ln>
          <a:effectLst/>
        </p:spPr>
      </p:pic>
      <p:pic>
        <p:nvPicPr>
          <p:cNvPr id="5" name="Picture 2"/>
          <p:cNvPicPr>
            <a:picLocks noChangeAspect="1" noChangeArrowheads="1"/>
          </p:cNvPicPr>
          <p:nvPr/>
        </p:nvPicPr>
        <p:blipFill>
          <a:blip r:embed="rId3" cstate="print"/>
          <a:srcRect/>
          <a:stretch>
            <a:fillRect/>
          </a:stretch>
        </p:blipFill>
        <p:spPr bwMode="auto">
          <a:xfrm>
            <a:off x="547200" y="3331186"/>
            <a:ext cx="7992000" cy="1465966"/>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18</a:t>
            </a:fld>
            <a:endParaRPr lang="zh-TW"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中央極限定理</a:t>
            </a:r>
            <a:r>
              <a:rPr lang="en-US" altLang="zh-TW" dirty="0"/>
              <a:t>(</a:t>
            </a:r>
            <a:r>
              <a:rPr lang="zh-TW" altLang="en-US" dirty="0"/>
              <a:t>續</a:t>
            </a:r>
            <a:r>
              <a:rPr lang="en-US" altLang="zh-TW" dirty="0"/>
              <a:t>)</a:t>
            </a:r>
            <a:endParaRPr lang="zh-TW" altLang="en-US" dirty="0"/>
          </a:p>
        </p:txBody>
      </p:sp>
      <p:pic>
        <p:nvPicPr>
          <p:cNvPr id="13315" name="Picture 3"/>
          <p:cNvPicPr>
            <a:picLocks noGrp="1" noChangeAspect="1" noChangeArrowheads="1"/>
          </p:cNvPicPr>
          <p:nvPr>
            <p:ph idx="1"/>
          </p:nvPr>
        </p:nvPicPr>
        <p:blipFill>
          <a:blip r:embed="rId2" cstate="print"/>
          <a:srcRect/>
          <a:stretch>
            <a:fillRect/>
          </a:stretch>
        </p:blipFill>
        <p:spPr bwMode="auto">
          <a:xfrm>
            <a:off x="611560" y="1988839"/>
            <a:ext cx="7985801" cy="3923281"/>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19</a:t>
            </a:fld>
            <a:endParaRPr lang="zh-TW"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9626FC-B451-4F43-8A15-4B27844C9CA1}"/>
              </a:ext>
            </a:extLst>
          </p:cNvPr>
          <p:cNvSpPr>
            <a:spLocks noGrp="1"/>
          </p:cNvSpPr>
          <p:nvPr>
            <p:ph type="title"/>
          </p:nvPr>
        </p:nvSpPr>
        <p:spPr/>
        <p:txBody>
          <a:bodyPr/>
          <a:lstStyle/>
          <a:p>
            <a:r>
              <a:rPr lang="zh-TW" altLang="en-US" dirty="0"/>
              <a:t>摘要</a:t>
            </a:r>
          </a:p>
        </p:txBody>
      </p:sp>
      <p:sp>
        <p:nvSpPr>
          <p:cNvPr id="3" name="內容版面配置區 2">
            <a:extLst>
              <a:ext uri="{FF2B5EF4-FFF2-40B4-BE49-F238E27FC236}">
                <a16:creationId xmlns:a16="http://schemas.microsoft.com/office/drawing/2014/main" id="{B7709956-8901-4457-A30A-4C960A2C0B14}"/>
              </a:ext>
            </a:extLst>
          </p:cNvPr>
          <p:cNvSpPr>
            <a:spLocks noGrp="1"/>
          </p:cNvSpPr>
          <p:nvPr>
            <p:ph idx="1"/>
          </p:nvPr>
        </p:nvSpPr>
        <p:spPr/>
        <p:txBody>
          <a:bodyPr/>
          <a:lstStyle/>
          <a:p>
            <a:r>
              <a:rPr lang="en-US" altLang="zh-TW" dirty="0"/>
              <a:t>In this chapter, we focus on </a:t>
            </a:r>
            <a:r>
              <a:rPr lang="en-US" altLang="zh-TW" dirty="0">
                <a:solidFill>
                  <a:srgbClr val="FF0000"/>
                </a:solidFill>
              </a:rPr>
              <a:t>sampling</a:t>
            </a:r>
            <a:r>
              <a:rPr lang="en-US" altLang="zh-TW" dirty="0"/>
              <a:t> from distributions or populations and study such important quantities as the </a:t>
            </a:r>
            <a:r>
              <a:rPr lang="en-US" altLang="zh-TW" dirty="0">
                <a:solidFill>
                  <a:srgbClr val="FF0000"/>
                </a:solidFill>
              </a:rPr>
              <a:t>sample mean</a:t>
            </a:r>
            <a:r>
              <a:rPr lang="en-US" altLang="zh-TW" dirty="0"/>
              <a:t> and </a:t>
            </a:r>
            <a:r>
              <a:rPr lang="en-US" altLang="zh-TW" dirty="0">
                <a:solidFill>
                  <a:srgbClr val="FF0000"/>
                </a:solidFill>
              </a:rPr>
              <a:t>sample variance</a:t>
            </a:r>
            <a:r>
              <a:rPr lang="en-US" altLang="zh-TW" dirty="0"/>
              <a:t>, which will be of vital importance in future chapters.</a:t>
            </a:r>
          </a:p>
          <a:p>
            <a:r>
              <a:rPr lang="en-US" altLang="zh-TW" dirty="0"/>
              <a:t>In addition, we attempt to give the reader an introduction to the role that the sample mean and variance will play in </a:t>
            </a:r>
            <a:r>
              <a:rPr lang="en-US" altLang="zh-TW" dirty="0">
                <a:solidFill>
                  <a:srgbClr val="FF0000"/>
                </a:solidFill>
              </a:rPr>
              <a:t>statistical inference </a:t>
            </a:r>
            <a:r>
              <a:rPr lang="en-US" altLang="zh-TW" dirty="0"/>
              <a:t>in later chapters.</a:t>
            </a:r>
            <a:endParaRPr lang="zh-TW" altLang="en-US" dirty="0"/>
          </a:p>
        </p:txBody>
      </p:sp>
      <p:sp>
        <p:nvSpPr>
          <p:cNvPr id="4" name="日期版面配置區 3">
            <a:extLst>
              <a:ext uri="{FF2B5EF4-FFF2-40B4-BE49-F238E27FC236}">
                <a16:creationId xmlns:a16="http://schemas.microsoft.com/office/drawing/2014/main" id="{8C8D06B7-7348-4597-BCD0-E5A24F66E5CF}"/>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4747C7F1-4465-4DBE-8970-0F35B10E1E01}"/>
              </a:ext>
            </a:extLst>
          </p:cNvPr>
          <p:cNvSpPr>
            <a:spLocks noGrp="1"/>
          </p:cNvSpPr>
          <p:nvPr>
            <p:ph type="sldNum" sz="quarter" idx="12"/>
          </p:nvPr>
        </p:nvSpPr>
        <p:spPr/>
        <p:txBody>
          <a:bodyPr/>
          <a:lstStyle/>
          <a:p>
            <a:fld id="{DAAAF93A-8B9C-4FF2-AD62-E5482326ED1A}" type="slidenum">
              <a:rPr lang="zh-TW" altLang="en-US" smtClean="0"/>
              <a:pPr/>
              <a:t>2</a:t>
            </a:fld>
            <a:endParaRPr lang="zh-TW" altLang="en-US"/>
          </a:p>
        </p:txBody>
      </p:sp>
    </p:spTree>
    <p:extLst>
      <p:ext uri="{BB962C8B-B14F-4D97-AF65-F5344CB8AC3E}">
        <p14:creationId xmlns:p14="http://schemas.microsoft.com/office/powerpoint/2010/main" val="3729084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4.4</a:t>
            </a:r>
            <a:endParaRPr lang="zh-TW" altLang="en-US" dirty="0"/>
          </a:p>
        </p:txBody>
      </p:sp>
      <p:pic>
        <p:nvPicPr>
          <p:cNvPr id="14339" name="Picture 3"/>
          <p:cNvPicPr>
            <a:picLocks noGrp="1" noChangeAspect="1" noChangeArrowheads="1"/>
          </p:cNvPicPr>
          <p:nvPr>
            <p:ph idx="1"/>
          </p:nvPr>
        </p:nvPicPr>
        <p:blipFill>
          <a:blip r:embed="rId2" cstate="print"/>
          <a:srcRect/>
          <a:stretch>
            <a:fillRect/>
          </a:stretch>
        </p:blipFill>
        <p:spPr bwMode="auto">
          <a:xfrm>
            <a:off x="540440" y="1340768"/>
            <a:ext cx="7992000" cy="1512826"/>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540440" y="2924944"/>
            <a:ext cx="5792398" cy="2736304"/>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20</a:t>
            </a:fld>
            <a:endParaRPr lang="zh-TW" altLang="en-US"/>
          </a:p>
        </p:txBody>
      </p:sp>
      <p:pic>
        <p:nvPicPr>
          <p:cNvPr id="4" name="圖片 3">
            <a:extLst>
              <a:ext uri="{FF2B5EF4-FFF2-40B4-BE49-F238E27FC236}">
                <a16:creationId xmlns:a16="http://schemas.microsoft.com/office/drawing/2014/main" id="{08B97FAB-F8CA-49C1-8B0F-0B50202C5E52}"/>
              </a:ext>
            </a:extLst>
          </p:cNvPr>
          <p:cNvPicPr>
            <a:picLocks noChangeAspect="1"/>
          </p:cNvPicPr>
          <p:nvPr/>
        </p:nvPicPr>
        <p:blipFill>
          <a:blip r:embed="rId4"/>
          <a:stretch>
            <a:fillRect/>
          </a:stretch>
        </p:blipFill>
        <p:spPr>
          <a:xfrm>
            <a:off x="5004048" y="3558710"/>
            <a:ext cx="3648159" cy="29666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4.4(</a:t>
            </a:r>
            <a:r>
              <a:rPr lang="zh-TW" altLang="en-US" dirty="0"/>
              <a:t>續</a:t>
            </a:r>
            <a:r>
              <a:rPr lang="en-US" altLang="zh-TW" dirty="0"/>
              <a:t>)</a:t>
            </a:r>
            <a:endParaRPr lang="zh-TW" altLang="en-US" dirty="0"/>
          </a:p>
        </p:txBody>
      </p:sp>
      <p:pic>
        <p:nvPicPr>
          <p:cNvPr id="15363" name="Picture 3"/>
          <p:cNvPicPr>
            <a:picLocks noGrp="1" noChangeAspect="1" noChangeArrowheads="1"/>
          </p:cNvPicPr>
          <p:nvPr>
            <p:ph idx="1"/>
          </p:nvPr>
        </p:nvPicPr>
        <p:blipFill>
          <a:blip r:embed="rId2" cstate="print"/>
          <a:srcRect/>
          <a:stretch>
            <a:fillRect/>
          </a:stretch>
        </p:blipFill>
        <p:spPr bwMode="auto">
          <a:xfrm>
            <a:off x="1803904" y="1988840"/>
            <a:ext cx="5504400" cy="360375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21</a:t>
            </a:fld>
            <a:endParaRPr lang="zh-TW"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中央極限定理對母體平均數的推論</a:t>
            </a:r>
          </a:p>
        </p:txBody>
      </p:sp>
      <p:sp>
        <p:nvSpPr>
          <p:cNvPr id="3" name="內容版面配置區 2"/>
          <p:cNvSpPr>
            <a:spLocks noGrp="1"/>
          </p:cNvSpPr>
          <p:nvPr>
            <p:ph idx="1"/>
          </p:nvPr>
        </p:nvSpPr>
        <p:spPr/>
        <p:txBody>
          <a:bodyPr/>
          <a:lstStyle/>
          <a:p>
            <a:r>
              <a:rPr lang="zh-TW" altLang="en-US" dirty="0"/>
              <a:t>中央極限定理的一個非常重要的應用是用來求得母體平均數 </a:t>
            </a:r>
            <a:r>
              <a:rPr lang="el-GR" altLang="zh-TW" i="1" dirty="0"/>
              <a:t>μ</a:t>
            </a:r>
            <a:r>
              <a:rPr lang="zh-TW" altLang="en-US" dirty="0"/>
              <a:t> 的合理數值。像是假說檢定、估計、品質管制以及許多其他的主題均使用到中央極限定理。</a:t>
            </a:r>
            <a:endParaRPr lang="en-US" altLang="zh-TW" dirty="0"/>
          </a:p>
          <a:p>
            <a:r>
              <a:rPr lang="zh-TW" altLang="en-US" dirty="0"/>
              <a:t>中央極限定理和抽樣分布的一般概念，常用來產生關於一個分布的某些重要觀點 </a:t>
            </a:r>
            <a:r>
              <a:rPr lang="en-US" altLang="zh-TW" dirty="0"/>
              <a:t>(</a:t>
            </a:r>
            <a:r>
              <a:rPr lang="zh-TW" altLang="en-US" dirty="0"/>
              <a:t>如分布的參數</a:t>
            </a:r>
            <a:r>
              <a:rPr lang="en-US" altLang="zh-TW" dirty="0"/>
              <a:t>) </a:t>
            </a:r>
            <a:r>
              <a:rPr lang="zh-TW" altLang="en-US" dirty="0"/>
              <a:t>之證據。在中央極限定理的情況中，所感興趣的參數是平均數 </a:t>
            </a:r>
            <a:r>
              <a:rPr lang="el-GR" altLang="zh-TW" i="1" dirty="0"/>
              <a:t>μ </a:t>
            </a:r>
            <a:r>
              <a:rPr lang="zh-TW" altLang="en-US" dirty="0"/>
              <a:t>。</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22</a:t>
            </a:fld>
            <a:endParaRPr lang="zh-TW"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4.1</a:t>
            </a:r>
            <a:endParaRPr lang="zh-TW" altLang="en-US" dirty="0"/>
          </a:p>
        </p:txBody>
      </p:sp>
      <p:pic>
        <p:nvPicPr>
          <p:cNvPr id="16386" name="Picture 2"/>
          <p:cNvPicPr>
            <a:picLocks noGrp="1" noChangeAspect="1" noChangeArrowheads="1"/>
          </p:cNvPicPr>
          <p:nvPr>
            <p:ph idx="1"/>
          </p:nvPr>
        </p:nvPicPr>
        <p:blipFill>
          <a:blip r:embed="rId2" cstate="print"/>
          <a:srcRect b="35627"/>
          <a:stretch>
            <a:fillRect/>
          </a:stretch>
        </p:blipFill>
        <p:spPr bwMode="auto">
          <a:xfrm>
            <a:off x="302024" y="1109927"/>
            <a:ext cx="6951518" cy="1944216"/>
          </a:xfrm>
          <a:prstGeom prst="rect">
            <a:avLst/>
          </a:prstGeom>
          <a:noFill/>
          <a:ln w="9525">
            <a:noFill/>
            <a:miter lim="800000"/>
            <a:headEnd/>
            <a:tailEnd/>
          </a:ln>
        </p:spPr>
      </p:pic>
      <p:sp>
        <p:nvSpPr>
          <p:cNvPr id="7" name="投影片編號版面配置區 6"/>
          <p:cNvSpPr>
            <a:spLocks noGrp="1"/>
          </p:cNvSpPr>
          <p:nvPr>
            <p:ph type="sldNum" sz="quarter" idx="12"/>
          </p:nvPr>
        </p:nvSpPr>
        <p:spPr/>
        <p:txBody>
          <a:bodyPr/>
          <a:lstStyle/>
          <a:p>
            <a:fld id="{DAAAF93A-8B9C-4FF2-AD62-E5482326ED1A}" type="slidenum">
              <a:rPr lang="zh-TW" altLang="en-US" smtClean="0"/>
              <a:pPr/>
              <a:t>23</a:t>
            </a:fld>
            <a:endParaRPr lang="zh-TW" altLang="en-US"/>
          </a:p>
        </p:txBody>
      </p:sp>
      <p:pic>
        <p:nvPicPr>
          <p:cNvPr id="3" name="圖片 2">
            <a:extLst>
              <a:ext uri="{FF2B5EF4-FFF2-40B4-BE49-F238E27FC236}">
                <a16:creationId xmlns:a16="http://schemas.microsoft.com/office/drawing/2014/main" id="{E1716E17-DC77-41DD-82E0-3E78E3A4EE0D}"/>
              </a:ext>
            </a:extLst>
          </p:cNvPr>
          <p:cNvPicPr>
            <a:picLocks noChangeAspect="1"/>
          </p:cNvPicPr>
          <p:nvPr/>
        </p:nvPicPr>
        <p:blipFill>
          <a:blip r:embed="rId3"/>
          <a:stretch>
            <a:fillRect/>
          </a:stretch>
        </p:blipFill>
        <p:spPr>
          <a:xfrm>
            <a:off x="302024" y="3237238"/>
            <a:ext cx="4079802" cy="3278412"/>
          </a:xfrm>
          <a:prstGeom prst="rect">
            <a:avLst/>
          </a:prstGeom>
        </p:spPr>
      </p:pic>
      <p:sp>
        <p:nvSpPr>
          <p:cNvPr id="9" name="文字方塊 8">
            <a:extLst>
              <a:ext uri="{FF2B5EF4-FFF2-40B4-BE49-F238E27FC236}">
                <a16:creationId xmlns:a16="http://schemas.microsoft.com/office/drawing/2014/main" id="{3225EA9A-58A1-47AF-98CE-1B095D7CD76E}"/>
              </a:ext>
            </a:extLst>
          </p:cNvPr>
          <p:cNvSpPr txBox="1"/>
          <p:nvPr/>
        </p:nvSpPr>
        <p:spPr>
          <a:xfrm>
            <a:off x="4381826" y="3832673"/>
            <a:ext cx="4540850" cy="1569660"/>
          </a:xfrm>
          <a:prstGeom prst="rect">
            <a:avLst/>
          </a:prstGeom>
          <a:noFill/>
        </p:spPr>
        <p:txBody>
          <a:bodyPr wrap="square">
            <a:spAutoFit/>
          </a:bodyPr>
          <a:lstStyle/>
          <a:p>
            <a:pPr marL="285750" indent="-285750">
              <a:buFont typeface="Arial" panose="020B0604020202020204" pitchFamily="34" charset="0"/>
              <a:buChar char="•"/>
            </a:pPr>
            <a:r>
              <a:rPr lang="en-US" altLang="zh-TW" sz="1600" dirty="0">
                <a:solidFill>
                  <a:srgbClr val="FF0000"/>
                </a:solidFill>
              </a:rPr>
              <a:t>prob= .00347 </a:t>
            </a:r>
            <a:r>
              <a:rPr lang="zh-TW" altLang="en-US" sz="1600" dirty="0">
                <a:solidFill>
                  <a:srgbClr val="FF0000"/>
                </a:solidFill>
              </a:rPr>
              <a:t>，這個值很小 </a:t>
            </a:r>
          </a:p>
          <a:p>
            <a:pPr marL="285750" indent="-285750">
              <a:buFont typeface="Arial" panose="020B0604020202020204" pitchFamily="34" charset="0"/>
              <a:buChar char="•"/>
            </a:pPr>
            <a:r>
              <a:rPr lang="en-US" altLang="zh-TW" sz="1600" dirty="0">
                <a:solidFill>
                  <a:srgbClr val="FF0000"/>
                </a:solidFill>
              </a:rPr>
              <a:t>(</a:t>
            </a:r>
            <a:r>
              <a:rPr lang="zh-TW" altLang="en-US" sz="1600" dirty="0">
                <a:solidFill>
                  <a:srgbClr val="FF0000"/>
                </a:solidFill>
              </a:rPr>
              <a:t>一般認定 </a:t>
            </a:r>
            <a:r>
              <a:rPr lang="en-US" altLang="zh-TW" sz="1600" dirty="0">
                <a:solidFill>
                  <a:srgbClr val="FF0000"/>
                </a:solidFill>
              </a:rPr>
              <a:t>.05 </a:t>
            </a:r>
            <a:r>
              <a:rPr lang="zh-TW" altLang="en-US" sz="1600" dirty="0">
                <a:solidFill>
                  <a:srgbClr val="FF0000"/>
                </a:solidFill>
              </a:rPr>
              <a:t>是</a:t>
            </a:r>
            <a:r>
              <a:rPr lang="en-US" altLang="zh-TW" sz="1600" dirty="0">
                <a:solidFill>
                  <a:srgbClr val="FF0000"/>
                </a:solidFill>
              </a:rPr>
              <a:t>【</a:t>
            </a:r>
            <a:r>
              <a:rPr lang="zh-TW" altLang="en-US" sz="1600" dirty="0">
                <a:solidFill>
                  <a:srgbClr val="FF0000"/>
                </a:solidFill>
              </a:rPr>
              <a:t>機率很小</a:t>
            </a:r>
            <a:r>
              <a:rPr lang="en-US" altLang="zh-TW" sz="1600" dirty="0">
                <a:solidFill>
                  <a:srgbClr val="FF0000"/>
                </a:solidFill>
              </a:rPr>
              <a:t>】</a:t>
            </a:r>
            <a:r>
              <a:rPr lang="zh-TW" altLang="en-US" sz="1600" dirty="0">
                <a:solidFill>
                  <a:srgbClr val="FF0000"/>
                </a:solidFill>
              </a:rPr>
              <a:t>的 機率臨界值</a:t>
            </a:r>
            <a:r>
              <a:rPr lang="en-US" altLang="zh-TW" sz="1600" dirty="0">
                <a:solidFill>
                  <a:srgbClr val="FF0000"/>
                </a:solidFill>
              </a:rPr>
              <a:t>)</a:t>
            </a:r>
          </a:p>
          <a:p>
            <a:pPr marL="285750" indent="-285750">
              <a:buFont typeface="Arial" panose="020B0604020202020204" pitchFamily="34" charset="0"/>
              <a:buChar char="•"/>
            </a:pPr>
            <a:r>
              <a:rPr lang="zh-TW" altLang="en-US" sz="1600" dirty="0">
                <a:solidFill>
                  <a:srgbClr val="FF0000"/>
                </a:solidFill>
              </a:rPr>
              <a:t>因此 </a:t>
            </a:r>
            <a:r>
              <a:rPr lang="en-US" altLang="zh-TW" sz="1600" dirty="0">
                <a:solidFill>
                  <a:srgbClr val="FF0000"/>
                </a:solidFill>
              </a:rPr>
              <a:t>'μ=5' ==&gt; </a:t>
            </a:r>
            <a:r>
              <a:rPr lang="en-US" altLang="zh-TW" sz="1600" dirty="0" err="1">
                <a:solidFill>
                  <a:srgbClr val="FF0000"/>
                </a:solidFill>
              </a:rPr>
              <a:t>xBar</a:t>
            </a:r>
            <a:r>
              <a:rPr lang="en-US" altLang="zh-TW" sz="1600" dirty="0">
                <a:solidFill>
                  <a:srgbClr val="FF0000"/>
                </a:solidFill>
              </a:rPr>
              <a:t>= 5.027 </a:t>
            </a:r>
            <a:r>
              <a:rPr lang="zh-TW" altLang="en-US" sz="1600" dirty="0">
                <a:solidFill>
                  <a:srgbClr val="FF0000"/>
                </a:solidFill>
              </a:rPr>
              <a:t>幾乎不可能。</a:t>
            </a:r>
          </a:p>
          <a:p>
            <a:pPr marL="285750" indent="-285750">
              <a:buFont typeface="Arial" panose="020B0604020202020204" pitchFamily="34" charset="0"/>
              <a:buChar char="•"/>
            </a:pPr>
            <a:r>
              <a:rPr lang="en-US" altLang="zh-TW" sz="1600" dirty="0" err="1">
                <a:solidFill>
                  <a:srgbClr val="FF0000"/>
                </a:solidFill>
              </a:rPr>
              <a:t>xBar</a:t>
            </a:r>
            <a:r>
              <a:rPr lang="en-US" altLang="zh-TW" sz="1600" dirty="0">
                <a:solidFill>
                  <a:srgbClr val="FF0000"/>
                </a:solidFill>
              </a:rPr>
              <a:t> = 5.027 </a:t>
            </a:r>
            <a:r>
              <a:rPr lang="zh-TW" altLang="en-US" sz="1600" dirty="0">
                <a:solidFill>
                  <a:srgbClr val="FF0000"/>
                </a:solidFill>
              </a:rPr>
              <a:t>已經發生，成為證據，</a:t>
            </a:r>
          </a:p>
          <a:p>
            <a:pPr marL="285750" indent="-285750">
              <a:buFont typeface="Arial" panose="020B0604020202020204" pitchFamily="34" charset="0"/>
              <a:buChar char="•"/>
            </a:pPr>
            <a:r>
              <a:rPr lang="zh-TW" altLang="en-US" sz="1600" dirty="0">
                <a:solidFill>
                  <a:srgbClr val="FF0000"/>
                </a:solidFill>
              </a:rPr>
              <a:t>於是我們的結論是： </a:t>
            </a:r>
            <a:endParaRPr lang="en-US" altLang="zh-TW" sz="1600" dirty="0">
              <a:solidFill>
                <a:srgbClr val="FF0000"/>
              </a:solidFill>
            </a:endParaRPr>
          </a:p>
          <a:p>
            <a:pPr marL="285750" indent="-285750">
              <a:buFont typeface="Arial" panose="020B0604020202020204" pitchFamily="34" charset="0"/>
              <a:buChar char="•"/>
            </a:pPr>
            <a:r>
              <a:rPr lang="en-US" altLang="zh-TW" sz="1600" dirty="0">
                <a:solidFill>
                  <a:srgbClr val="FF0000"/>
                </a:solidFill>
              </a:rPr>
              <a:t>'μ=5' </a:t>
            </a:r>
            <a:r>
              <a:rPr lang="zh-TW" altLang="en-US" sz="1600" dirty="0">
                <a:solidFill>
                  <a:srgbClr val="FF0000"/>
                </a:solidFill>
              </a:rPr>
              <a:t>這個猜測</a:t>
            </a:r>
            <a:r>
              <a:rPr lang="en-US" altLang="zh-TW" sz="1600" dirty="0">
                <a:solidFill>
                  <a:srgbClr val="FF0000"/>
                </a:solidFill>
              </a:rPr>
              <a:t>(</a:t>
            </a:r>
            <a:r>
              <a:rPr lang="zh-TW" altLang="en-US" sz="1600" dirty="0">
                <a:solidFill>
                  <a:srgbClr val="FF0000"/>
                </a:solidFill>
              </a:rPr>
              <a:t>或假設</a:t>
            </a:r>
            <a:r>
              <a:rPr lang="en-US" altLang="zh-TW" sz="1600" dirty="0">
                <a:solidFill>
                  <a:srgbClr val="FF0000"/>
                </a:solidFill>
              </a:rPr>
              <a:t>) </a:t>
            </a:r>
            <a:r>
              <a:rPr lang="zh-TW" altLang="en-US" sz="1600" dirty="0">
                <a:solidFill>
                  <a:srgbClr val="FF0000"/>
                </a:solidFill>
              </a:rPr>
              <a:t>不成立！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4.1(</a:t>
            </a:r>
            <a:r>
              <a:rPr lang="zh-TW" altLang="en-US" dirty="0"/>
              <a:t>續</a:t>
            </a:r>
            <a:r>
              <a:rPr lang="en-US" altLang="zh-TW" dirty="0"/>
              <a:t>)</a:t>
            </a:r>
            <a:endParaRPr lang="zh-TW" altLang="en-US"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323850" y="1412776"/>
            <a:ext cx="8496300" cy="2302773"/>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2411760" y="3501008"/>
            <a:ext cx="4539161" cy="3096344"/>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24</a:t>
            </a:fld>
            <a:endParaRPr lang="zh-TW"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4.1(</a:t>
            </a:r>
            <a:r>
              <a:rPr lang="zh-TW" altLang="en-US" dirty="0"/>
              <a:t>續</a:t>
            </a:r>
            <a:r>
              <a:rPr lang="en-US" altLang="zh-TW" dirty="0"/>
              <a:t>)</a:t>
            </a:r>
            <a:endParaRPr lang="zh-TW" altLang="en-US" dirty="0"/>
          </a:p>
        </p:txBody>
      </p:sp>
      <p:pic>
        <p:nvPicPr>
          <p:cNvPr id="18435" name="Picture 3"/>
          <p:cNvPicPr>
            <a:picLocks noGrp="1" noChangeAspect="1" noChangeArrowheads="1"/>
          </p:cNvPicPr>
          <p:nvPr>
            <p:ph idx="1"/>
          </p:nvPr>
        </p:nvPicPr>
        <p:blipFill>
          <a:blip r:embed="rId2" cstate="print"/>
          <a:srcRect/>
          <a:stretch>
            <a:fillRect/>
          </a:stretch>
        </p:blipFill>
        <p:spPr bwMode="auto">
          <a:xfrm>
            <a:off x="323850" y="1424374"/>
            <a:ext cx="8496300" cy="2580690"/>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323850" y="4149080"/>
            <a:ext cx="8496300" cy="2370775"/>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25</a:t>
            </a:fld>
            <a:endParaRPr lang="zh-TW"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4.5</a:t>
            </a:r>
            <a:endParaRPr lang="zh-TW" altLang="en-US" dirty="0"/>
          </a:p>
        </p:txBody>
      </p:sp>
      <p:pic>
        <p:nvPicPr>
          <p:cNvPr id="19459" name="Picture 3"/>
          <p:cNvPicPr>
            <a:picLocks noGrp="1" noChangeAspect="1" noChangeArrowheads="1"/>
          </p:cNvPicPr>
          <p:nvPr>
            <p:ph idx="1"/>
          </p:nvPr>
        </p:nvPicPr>
        <p:blipFill>
          <a:blip r:embed="rId2" cstate="print"/>
          <a:srcRect b="66476"/>
          <a:stretch>
            <a:fillRect/>
          </a:stretch>
        </p:blipFill>
        <p:spPr bwMode="auto">
          <a:xfrm>
            <a:off x="323850" y="1311948"/>
            <a:ext cx="8496300" cy="1685004"/>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34383"/>
          <a:stretch>
            <a:fillRect/>
          </a:stretch>
        </p:blipFill>
        <p:spPr bwMode="auto">
          <a:xfrm>
            <a:off x="323528" y="3068960"/>
            <a:ext cx="5112568" cy="1984585"/>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26</a:t>
            </a:fld>
            <a:endParaRPr lang="zh-TW" altLang="en-US"/>
          </a:p>
        </p:txBody>
      </p:sp>
      <p:pic>
        <p:nvPicPr>
          <p:cNvPr id="3" name="圖片 2">
            <a:extLst>
              <a:ext uri="{FF2B5EF4-FFF2-40B4-BE49-F238E27FC236}">
                <a16:creationId xmlns:a16="http://schemas.microsoft.com/office/drawing/2014/main" id="{F73C07D4-4FB9-4C91-87C6-D19D0EBAD6AA}"/>
              </a:ext>
            </a:extLst>
          </p:cNvPr>
          <p:cNvPicPr>
            <a:picLocks noChangeAspect="1"/>
          </p:cNvPicPr>
          <p:nvPr/>
        </p:nvPicPr>
        <p:blipFill>
          <a:blip r:embed="rId3"/>
          <a:stretch>
            <a:fillRect/>
          </a:stretch>
        </p:blipFill>
        <p:spPr>
          <a:xfrm>
            <a:off x="5596259" y="3068960"/>
            <a:ext cx="3080197" cy="34026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4.5(</a:t>
            </a:r>
            <a:r>
              <a:rPr lang="zh-TW" altLang="en-US" dirty="0"/>
              <a:t>續</a:t>
            </a:r>
            <a:r>
              <a:rPr lang="en-US" altLang="zh-TW" dirty="0"/>
              <a:t>)</a:t>
            </a:r>
            <a:endParaRPr lang="zh-TW" altLang="en-US" dirty="0"/>
          </a:p>
        </p:txBody>
      </p:sp>
      <p:pic>
        <p:nvPicPr>
          <p:cNvPr id="20482" name="Picture 2"/>
          <p:cNvPicPr>
            <a:picLocks noGrp="1" noChangeAspect="1" noChangeArrowheads="1"/>
          </p:cNvPicPr>
          <p:nvPr>
            <p:ph idx="1"/>
          </p:nvPr>
        </p:nvPicPr>
        <p:blipFill>
          <a:blip r:embed="rId2" cstate="print"/>
          <a:srcRect/>
          <a:stretch>
            <a:fillRect/>
          </a:stretch>
        </p:blipFill>
        <p:spPr bwMode="auto">
          <a:xfrm>
            <a:off x="1841303" y="1988840"/>
            <a:ext cx="5394993" cy="3761646"/>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27</a:t>
            </a:fld>
            <a:endParaRPr lang="zh-TW"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兩個平均數間抽樣分布的差異</a:t>
            </a:r>
          </a:p>
        </p:txBody>
      </p:sp>
      <p:sp>
        <p:nvSpPr>
          <p:cNvPr id="3" name="內容版面配置區 2"/>
          <p:cNvSpPr>
            <a:spLocks noGrp="1"/>
          </p:cNvSpPr>
          <p:nvPr>
            <p:ph idx="1"/>
          </p:nvPr>
        </p:nvSpPr>
        <p:spPr/>
        <p:txBody>
          <a:bodyPr/>
          <a:lstStyle/>
          <a:p>
            <a:endParaRPr lang="zh-TW" altLang="en-US" b="1" dirty="0"/>
          </a:p>
        </p:txBody>
      </p:sp>
      <p:pic>
        <p:nvPicPr>
          <p:cNvPr id="4" name="Picture 2"/>
          <p:cNvPicPr>
            <a:picLocks noChangeAspect="1" noChangeArrowheads="1"/>
          </p:cNvPicPr>
          <p:nvPr/>
        </p:nvPicPr>
        <p:blipFill>
          <a:blip r:embed="rId2" cstate="print"/>
          <a:srcRect/>
          <a:stretch>
            <a:fillRect/>
          </a:stretch>
        </p:blipFill>
        <p:spPr bwMode="auto">
          <a:xfrm>
            <a:off x="251520" y="1412776"/>
            <a:ext cx="8551926" cy="4488942"/>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28</a:t>
            </a:fld>
            <a:endParaRPr lang="zh-TW"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兩個平均數間抽樣分布的差異</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當所考慮的分布與常態差距不會太大時，如果</a:t>
            </a:r>
            <a:br>
              <a:rPr lang="en-US" altLang="zh-TW" dirty="0"/>
            </a:br>
            <a:r>
              <a:rPr lang="zh-TW" altLang="en-US" dirty="0"/>
              <a:t> </a:t>
            </a:r>
            <a:r>
              <a:rPr lang="en-US" altLang="zh-TW" i="1" dirty="0"/>
              <a:t>n</a:t>
            </a:r>
            <a:r>
              <a:rPr lang="en-US" altLang="zh-TW" baseline="-25000" dirty="0"/>
              <a:t>1</a:t>
            </a:r>
            <a:r>
              <a:rPr lang="zh-TW" altLang="en-US" dirty="0"/>
              <a:t> 和 </a:t>
            </a:r>
            <a:r>
              <a:rPr lang="en-US" altLang="zh-TW" i="1" dirty="0"/>
              <a:t>n</a:t>
            </a:r>
            <a:r>
              <a:rPr lang="en-US" altLang="zh-TW" baseline="-25000" dirty="0"/>
              <a:t>2</a:t>
            </a:r>
            <a:r>
              <a:rPr lang="zh-TW" altLang="en-US" dirty="0"/>
              <a:t> 都大於或等於 </a:t>
            </a:r>
            <a:r>
              <a:rPr lang="en-US" altLang="zh-TW" dirty="0"/>
              <a:t>30</a:t>
            </a:r>
            <a:r>
              <a:rPr lang="zh-TW" altLang="en-US" dirty="0"/>
              <a:t>，則對於            之分布的常態逼近是非常好的。然而，除了當母體明確都是非常態以外，即使當 </a:t>
            </a:r>
            <a:r>
              <a:rPr lang="en-US" altLang="zh-TW" i="1" dirty="0"/>
              <a:t>n</a:t>
            </a:r>
            <a:r>
              <a:rPr lang="en-US" altLang="zh-TW" baseline="-25000" dirty="0"/>
              <a:t>1</a:t>
            </a:r>
            <a:r>
              <a:rPr lang="zh-TW" altLang="en-US" dirty="0"/>
              <a:t> 和 </a:t>
            </a:r>
            <a:r>
              <a:rPr lang="en-US" altLang="zh-TW" i="1" dirty="0"/>
              <a:t>n</a:t>
            </a:r>
            <a:r>
              <a:rPr lang="en-US" altLang="zh-TW" baseline="-25000" dirty="0"/>
              <a:t>2</a:t>
            </a:r>
            <a:r>
              <a:rPr lang="zh-TW" altLang="en-US" dirty="0"/>
              <a:t> 小於 </a:t>
            </a:r>
            <a:r>
              <a:rPr lang="en-US" altLang="zh-TW" dirty="0"/>
              <a:t>30</a:t>
            </a:r>
            <a:r>
              <a:rPr lang="zh-TW" altLang="en-US" dirty="0"/>
              <a:t>，常態逼近仍相當好。當然，如果兩個母體都是常態的，則不論 </a:t>
            </a:r>
            <a:r>
              <a:rPr lang="en-US" altLang="zh-TW" i="1" dirty="0"/>
              <a:t>n</a:t>
            </a:r>
            <a:r>
              <a:rPr lang="en-US" altLang="zh-TW" baseline="-25000" dirty="0"/>
              <a:t>1</a:t>
            </a:r>
            <a:r>
              <a:rPr lang="zh-TW" altLang="en-US" dirty="0"/>
              <a:t> 和 </a:t>
            </a:r>
            <a:r>
              <a:rPr lang="en-US" altLang="zh-TW" i="1" dirty="0"/>
              <a:t>n</a:t>
            </a:r>
            <a:r>
              <a:rPr lang="en-US" altLang="zh-TW" baseline="-25000" dirty="0"/>
              <a:t>2</a:t>
            </a:r>
            <a:r>
              <a:rPr lang="zh-TW" altLang="en-US" dirty="0"/>
              <a:t> 的大小為何，           都具有常態分布。</a:t>
            </a:r>
          </a:p>
        </p:txBody>
      </p:sp>
      <p:graphicFrame>
        <p:nvGraphicFramePr>
          <p:cNvPr id="6" name="物件 5"/>
          <p:cNvGraphicFramePr>
            <a:graphicFrameLocks noChangeAspect="1"/>
          </p:cNvGraphicFramePr>
          <p:nvPr/>
        </p:nvGraphicFramePr>
        <p:xfrm>
          <a:off x="6516216" y="1844824"/>
          <a:ext cx="977900" cy="368300"/>
        </p:xfrm>
        <a:graphic>
          <a:graphicData uri="http://schemas.openxmlformats.org/presentationml/2006/ole">
            <mc:AlternateContent xmlns:mc="http://schemas.openxmlformats.org/markup-compatibility/2006">
              <mc:Choice xmlns:v="urn:schemas-microsoft-com:vml" Requires="v">
                <p:oleObj spid="_x0000_s6146" name="方程式" r:id="rId3" imgW="977760" imgH="368280" progId="Equation.3">
                  <p:embed/>
                </p:oleObj>
              </mc:Choice>
              <mc:Fallback>
                <p:oleObj name="方程式" r:id="rId3" imgW="977760" imgH="3682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1844824"/>
                        <a:ext cx="9779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8" name="Object 4"/>
          <p:cNvGraphicFramePr>
            <a:graphicFrameLocks noChangeAspect="1"/>
          </p:cNvGraphicFramePr>
          <p:nvPr/>
        </p:nvGraphicFramePr>
        <p:xfrm>
          <a:off x="6732588" y="3681413"/>
          <a:ext cx="977900" cy="368300"/>
        </p:xfrm>
        <a:graphic>
          <a:graphicData uri="http://schemas.openxmlformats.org/presentationml/2006/ole">
            <mc:AlternateContent xmlns:mc="http://schemas.openxmlformats.org/markup-compatibility/2006">
              <mc:Choice xmlns:v="urn:schemas-microsoft-com:vml" Requires="v">
                <p:oleObj spid="_x0000_s6147" name="方程式" r:id="rId5" imgW="977760" imgH="368280" progId="Equation.3">
                  <p:embed/>
                </p:oleObj>
              </mc:Choice>
              <mc:Fallback>
                <p:oleObj name="方程式" r:id="rId5" imgW="977760" imgH="368280" progId="Equation.3">
                  <p:embed/>
                  <p:pic>
                    <p:nvPicPr>
                      <p:cNvPr id="2150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2588" y="3681413"/>
                        <a:ext cx="9779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29</a:t>
            </a:fld>
            <a:endParaRPr lang="zh-TW"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CFAED9-D86B-4BEA-9C7B-48BF5E28CDEB}"/>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A4F37A08-AB00-45BB-B73A-3FB29D37DE1E}"/>
              </a:ext>
            </a:extLst>
          </p:cNvPr>
          <p:cNvSpPr>
            <a:spLocks noGrp="1"/>
          </p:cNvSpPr>
          <p:nvPr>
            <p:ph idx="1"/>
          </p:nvPr>
        </p:nvSpPr>
        <p:spPr/>
        <p:txBody>
          <a:bodyPr/>
          <a:lstStyle/>
          <a:p>
            <a:r>
              <a:rPr lang="en-US" altLang="zh-TW" dirty="0"/>
              <a:t>The use of modern high-speed computers allows the scientist or engineer to greatly enhance his or her use of formal statistical inference with graphical techniques.</a:t>
            </a:r>
          </a:p>
          <a:p>
            <a:r>
              <a:rPr lang="en-US" altLang="zh-TW" dirty="0"/>
              <a:t>Much of the time, formal inference appears quite dry and perhaps even abstract to the practitioner or to the manager who wishes to let statistical analysis be a guide to </a:t>
            </a:r>
            <a:r>
              <a:rPr lang="en-US" altLang="zh-TW" dirty="0">
                <a:solidFill>
                  <a:srgbClr val="FF0000"/>
                </a:solidFill>
              </a:rPr>
              <a:t>decision-making</a:t>
            </a:r>
            <a:r>
              <a:rPr lang="en-US" altLang="zh-TW" dirty="0"/>
              <a:t>.</a:t>
            </a:r>
          </a:p>
          <a:p>
            <a:endParaRPr lang="zh-TW" altLang="en-US" dirty="0"/>
          </a:p>
        </p:txBody>
      </p:sp>
      <p:sp>
        <p:nvSpPr>
          <p:cNvPr id="4" name="日期版面配置區 3">
            <a:extLst>
              <a:ext uri="{FF2B5EF4-FFF2-40B4-BE49-F238E27FC236}">
                <a16:creationId xmlns:a16="http://schemas.microsoft.com/office/drawing/2014/main" id="{8882CA6D-995E-4A99-A79A-DBD631E6D0CF}"/>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5E891B81-D7A8-42DD-B892-91C34256880A}"/>
              </a:ext>
            </a:extLst>
          </p:cNvPr>
          <p:cNvSpPr>
            <a:spLocks noGrp="1"/>
          </p:cNvSpPr>
          <p:nvPr>
            <p:ph type="sldNum" sz="quarter" idx="12"/>
          </p:nvPr>
        </p:nvSpPr>
        <p:spPr/>
        <p:txBody>
          <a:bodyPr/>
          <a:lstStyle/>
          <a:p>
            <a:fld id="{DAAAF93A-8B9C-4FF2-AD62-E5482326ED1A}" type="slidenum">
              <a:rPr lang="zh-TW" altLang="en-US" smtClean="0"/>
              <a:pPr/>
              <a:t>3</a:t>
            </a:fld>
            <a:endParaRPr lang="zh-TW" altLang="en-US"/>
          </a:p>
        </p:txBody>
      </p:sp>
    </p:spTree>
    <p:extLst>
      <p:ext uri="{BB962C8B-B14F-4D97-AF65-F5344CB8AC3E}">
        <p14:creationId xmlns:p14="http://schemas.microsoft.com/office/powerpoint/2010/main" val="1969970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4.2</a:t>
            </a:r>
            <a:endParaRPr lang="zh-TW" altLang="en-US" dirty="0"/>
          </a:p>
        </p:txBody>
      </p:sp>
      <p:pic>
        <p:nvPicPr>
          <p:cNvPr id="22530" name="Picture 2"/>
          <p:cNvPicPr>
            <a:picLocks noGrp="1" noChangeAspect="1" noChangeArrowheads="1"/>
          </p:cNvPicPr>
          <p:nvPr>
            <p:ph idx="1"/>
          </p:nvPr>
        </p:nvPicPr>
        <p:blipFill>
          <a:blip r:embed="rId2" cstate="print"/>
          <a:srcRect b="49257"/>
          <a:stretch>
            <a:fillRect/>
          </a:stretch>
        </p:blipFill>
        <p:spPr bwMode="auto">
          <a:xfrm>
            <a:off x="267727" y="1235706"/>
            <a:ext cx="8496300" cy="2448272"/>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50743"/>
          <a:stretch>
            <a:fillRect/>
          </a:stretch>
        </p:blipFill>
        <p:spPr bwMode="auto">
          <a:xfrm>
            <a:off x="295861" y="3827994"/>
            <a:ext cx="4751884" cy="132919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30</a:t>
            </a:fld>
            <a:endParaRPr lang="zh-TW" altLang="en-US"/>
          </a:p>
        </p:txBody>
      </p:sp>
      <p:pic>
        <p:nvPicPr>
          <p:cNvPr id="3" name="圖片 2">
            <a:extLst>
              <a:ext uri="{FF2B5EF4-FFF2-40B4-BE49-F238E27FC236}">
                <a16:creationId xmlns:a16="http://schemas.microsoft.com/office/drawing/2014/main" id="{DAA3A58D-F10F-4791-9D33-90AEEFA75528}"/>
              </a:ext>
            </a:extLst>
          </p:cNvPr>
          <p:cNvPicPr>
            <a:picLocks noChangeAspect="1"/>
          </p:cNvPicPr>
          <p:nvPr/>
        </p:nvPicPr>
        <p:blipFill>
          <a:blip r:embed="rId3"/>
          <a:stretch>
            <a:fillRect/>
          </a:stretch>
        </p:blipFill>
        <p:spPr>
          <a:xfrm>
            <a:off x="6230111" y="3332953"/>
            <a:ext cx="2590361" cy="35051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4.2(</a:t>
            </a:r>
            <a:r>
              <a:rPr lang="zh-TW" altLang="en-US" dirty="0"/>
              <a:t>續</a:t>
            </a:r>
            <a:r>
              <a:rPr lang="en-US" altLang="zh-TW" dirty="0"/>
              <a:t>)</a:t>
            </a:r>
            <a:endParaRPr lang="zh-TW" altLang="en-US" dirty="0"/>
          </a:p>
        </p:txBody>
      </p:sp>
      <p:pic>
        <p:nvPicPr>
          <p:cNvPr id="23554" name="Picture 2"/>
          <p:cNvPicPr>
            <a:picLocks noGrp="1" noChangeAspect="1" noChangeArrowheads="1"/>
          </p:cNvPicPr>
          <p:nvPr>
            <p:ph idx="1"/>
          </p:nvPr>
        </p:nvPicPr>
        <p:blipFill>
          <a:blip r:embed="rId2" cstate="print"/>
          <a:srcRect/>
          <a:stretch>
            <a:fillRect/>
          </a:stretch>
        </p:blipFill>
        <p:spPr bwMode="auto">
          <a:xfrm>
            <a:off x="323850" y="1412776"/>
            <a:ext cx="8496300" cy="464437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31</a:t>
            </a:fld>
            <a:endParaRPr lang="zh-TW"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案例研究</a:t>
            </a:r>
            <a:r>
              <a:rPr lang="en-US" altLang="zh-TW" dirty="0"/>
              <a:t>4.2(</a:t>
            </a:r>
            <a:r>
              <a:rPr lang="zh-TW" altLang="en-US" dirty="0"/>
              <a:t>續</a:t>
            </a:r>
            <a:r>
              <a:rPr lang="en-US" altLang="zh-TW" dirty="0"/>
              <a:t>)</a:t>
            </a:r>
            <a:endParaRPr lang="zh-TW" altLang="en-US" dirty="0"/>
          </a:p>
        </p:txBody>
      </p:sp>
      <p:pic>
        <p:nvPicPr>
          <p:cNvPr id="24578" name="Picture 2"/>
          <p:cNvPicPr>
            <a:picLocks noGrp="1" noChangeAspect="1" noChangeArrowheads="1"/>
          </p:cNvPicPr>
          <p:nvPr>
            <p:ph idx="1"/>
          </p:nvPr>
        </p:nvPicPr>
        <p:blipFill>
          <a:blip r:embed="rId2" cstate="print"/>
          <a:srcRect/>
          <a:stretch>
            <a:fillRect/>
          </a:stretch>
        </p:blipFill>
        <p:spPr bwMode="auto">
          <a:xfrm>
            <a:off x="323850" y="1556792"/>
            <a:ext cx="8496300" cy="217822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32</a:t>
            </a:fld>
            <a:endParaRPr lang="zh-TW"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4.5</a:t>
            </a:r>
            <a:r>
              <a:rPr lang="zh-TW" altLang="en-US" dirty="0"/>
              <a:t>  </a:t>
            </a:r>
            <a:r>
              <a:rPr lang="en-US" altLang="zh-TW" i="1" dirty="0"/>
              <a:t>S</a:t>
            </a:r>
            <a:r>
              <a:rPr lang="en-US" altLang="zh-TW" baseline="30000" dirty="0"/>
              <a:t>2</a:t>
            </a:r>
            <a:r>
              <a:rPr lang="zh-TW" altLang="en-US" dirty="0"/>
              <a:t> 的抽樣分布</a:t>
            </a:r>
          </a:p>
        </p:txBody>
      </p:sp>
      <p:pic>
        <p:nvPicPr>
          <p:cNvPr id="4" name="Picture 2"/>
          <p:cNvPicPr>
            <a:picLocks noChangeAspect="1" noChangeArrowheads="1"/>
          </p:cNvPicPr>
          <p:nvPr/>
        </p:nvPicPr>
        <p:blipFill>
          <a:blip r:embed="rId2" cstate="print"/>
          <a:srcRect/>
          <a:stretch>
            <a:fillRect/>
          </a:stretch>
        </p:blipFill>
        <p:spPr bwMode="auto">
          <a:xfrm>
            <a:off x="345498" y="1170465"/>
            <a:ext cx="8474974" cy="2493844"/>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33</a:t>
            </a:fld>
            <a:endParaRPr lang="zh-TW" altLang="en-US"/>
          </a:p>
        </p:txBody>
      </p:sp>
      <p:grpSp>
        <p:nvGrpSpPr>
          <p:cNvPr id="15" name="群組 14">
            <a:extLst>
              <a:ext uri="{FF2B5EF4-FFF2-40B4-BE49-F238E27FC236}">
                <a16:creationId xmlns:a16="http://schemas.microsoft.com/office/drawing/2014/main" id="{38C50728-EF38-419E-9EB3-7A0EDD0DA055}"/>
              </a:ext>
            </a:extLst>
          </p:cNvPr>
          <p:cNvGrpSpPr/>
          <p:nvPr/>
        </p:nvGrpSpPr>
        <p:grpSpPr>
          <a:xfrm>
            <a:off x="622258" y="3957475"/>
            <a:ext cx="457560" cy="441000"/>
            <a:chOff x="622258" y="3957475"/>
            <a:chExt cx="457560" cy="441000"/>
          </a:xfrm>
        </p:grpSpPr>
        <mc:AlternateContent xmlns:mc="http://schemas.openxmlformats.org/markup-compatibility/2006">
          <mc:Choice xmlns:p14="http://schemas.microsoft.com/office/powerpoint/2010/main" Requires="p14">
            <p:contentPart p14:bwMode="auto" r:id="rId3">
              <p14:nvContentPartPr>
                <p14:cNvPr id="10" name="筆跡 9">
                  <a:extLst>
                    <a:ext uri="{FF2B5EF4-FFF2-40B4-BE49-F238E27FC236}">
                      <a16:creationId xmlns:a16="http://schemas.microsoft.com/office/drawing/2014/main" id="{57AB94F2-030C-4790-90A4-92565C6F59E7}"/>
                    </a:ext>
                  </a:extLst>
                </p14:cNvPr>
                <p14:cNvContentPartPr/>
                <p14:nvPr/>
              </p14:nvContentPartPr>
              <p14:xfrm>
                <a:off x="622258" y="3957475"/>
                <a:ext cx="457560" cy="441000"/>
              </p14:xfrm>
            </p:contentPart>
          </mc:Choice>
          <mc:Fallback>
            <p:pic>
              <p:nvPicPr>
                <p:cNvPr id="10" name="筆跡 9">
                  <a:extLst>
                    <a:ext uri="{FF2B5EF4-FFF2-40B4-BE49-F238E27FC236}">
                      <a16:creationId xmlns:a16="http://schemas.microsoft.com/office/drawing/2014/main" id="{57AB94F2-030C-4790-90A4-92565C6F59E7}"/>
                    </a:ext>
                  </a:extLst>
                </p:cNvPr>
                <p:cNvPicPr/>
                <p:nvPr/>
              </p:nvPicPr>
              <p:blipFill>
                <a:blip r:embed="rId4"/>
                <a:stretch>
                  <a:fillRect/>
                </a:stretch>
              </p:blipFill>
              <p:spPr>
                <a:xfrm>
                  <a:off x="613258" y="3948475"/>
                  <a:ext cx="475200" cy="458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筆跡 10">
                  <a:extLst>
                    <a:ext uri="{FF2B5EF4-FFF2-40B4-BE49-F238E27FC236}">
                      <a16:creationId xmlns:a16="http://schemas.microsoft.com/office/drawing/2014/main" id="{1EDAC88A-D285-41C2-9665-59DEC412D8DA}"/>
                    </a:ext>
                  </a:extLst>
                </p14:cNvPr>
                <p14:cNvContentPartPr/>
                <p14:nvPr/>
              </p14:nvContentPartPr>
              <p14:xfrm>
                <a:off x="770578" y="4170235"/>
                <a:ext cx="180720" cy="66240"/>
              </p14:xfrm>
            </p:contentPart>
          </mc:Choice>
          <mc:Fallback>
            <p:pic>
              <p:nvPicPr>
                <p:cNvPr id="11" name="筆跡 10">
                  <a:extLst>
                    <a:ext uri="{FF2B5EF4-FFF2-40B4-BE49-F238E27FC236}">
                      <a16:creationId xmlns:a16="http://schemas.microsoft.com/office/drawing/2014/main" id="{1EDAC88A-D285-41C2-9665-59DEC412D8DA}"/>
                    </a:ext>
                  </a:extLst>
                </p:cNvPr>
                <p:cNvPicPr/>
                <p:nvPr/>
              </p:nvPicPr>
              <p:blipFill>
                <a:blip r:embed="rId6"/>
                <a:stretch>
                  <a:fillRect/>
                </a:stretch>
              </p:blipFill>
              <p:spPr>
                <a:xfrm>
                  <a:off x="761938" y="4161235"/>
                  <a:ext cx="198360" cy="83880"/>
                </a:xfrm>
                <a:prstGeom prst="rect">
                  <a:avLst/>
                </a:prstGeom>
              </p:spPr>
            </p:pic>
          </mc:Fallback>
        </mc:AlternateContent>
      </p:grpSp>
      <p:grpSp>
        <p:nvGrpSpPr>
          <p:cNvPr id="14" name="群組 13">
            <a:extLst>
              <a:ext uri="{FF2B5EF4-FFF2-40B4-BE49-F238E27FC236}">
                <a16:creationId xmlns:a16="http://schemas.microsoft.com/office/drawing/2014/main" id="{E7C60D00-7F27-4504-BB22-C860C410244F}"/>
              </a:ext>
            </a:extLst>
          </p:cNvPr>
          <p:cNvGrpSpPr/>
          <p:nvPr/>
        </p:nvGrpSpPr>
        <p:grpSpPr>
          <a:xfrm>
            <a:off x="1314538" y="4116955"/>
            <a:ext cx="10080" cy="78840"/>
            <a:chOff x="1314538" y="4116955"/>
            <a:chExt cx="10080" cy="78840"/>
          </a:xfrm>
        </p:grpSpPr>
        <mc:AlternateContent xmlns:mc="http://schemas.openxmlformats.org/markup-compatibility/2006">
          <mc:Choice xmlns:p14="http://schemas.microsoft.com/office/powerpoint/2010/main" Requires="p14">
            <p:contentPart p14:bwMode="auto" r:id="rId7">
              <p14:nvContentPartPr>
                <p14:cNvPr id="12" name="筆跡 11">
                  <a:extLst>
                    <a:ext uri="{FF2B5EF4-FFF2-40B4-BE49-F238E27FC236}">
                      <a16:creationId xmlns:a16="http://schemas.microsoft.com/office/drawing/2014/main" id="{C279BC9E-E8E0-4280-9209-417399393D04}"/>
                    </a:ext>
                  </a:extLst>
                </p14:cNvPr>
                <p14:cNvContentPartPr/>
                <p14:nvPr/>
              </p14:nvContentPartPr>
              <p14:xfrm>
                <a:off x="1321738" y="4116955"/>
                <a:ext cx="2880" cy="2880"/>
              </p14:xfrm>
            </p:contentPart>
          </mc:Choice>
          <mc:Fallback>
            <p:pic>
              <p:nvPicPr>
                <p:cNvPr id="12" name="筆跡 11">
                  <a:extLst>
                    <a:ext uri="{FF2B5EF4-FFF2-40B4-BE49-F238E27FC236}">
                      <a16:creationId xmlns:a16="http://schemas.microsoft.com/office/drawing/2014/main" id="{C279BC9E-E8E0-4280-9209-417399393D04}"/>
                    </a:ext>
                  </a:extLst>
                </p:cNvPr>
                <p:cNvPicPr/>
                <p:nvPr/>
              </p:nvPicPr>
              <p:blipFill>
                <a:blip r:embed="rId8"/>
                <a:stretch>
                  <a:fillRect/>
                </a:stretch>
              </p:blipFill>
              <p:spPr>
                <a:xfrm>
                  <a:off x="1313098" y="4107955"/>
                  <a:ext cx="2052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筆跡 12">
                  <a:extLst>
                    <a:ext uri="{FF2B5EF4-FFF2-40B4-BE49-F238E27FC236}">
                      <a16:creationId xmlns:a16="http://schemas.microsoft.com/office/drawing/2014/main" id="{018C744F-F6DA-4BFA-A996-3D8CF3FDB8C6}"/>
                    </a:ext>
                  </a:extLst>
                </p14:cNvPr>
                <p14:cNvContentPartPr/>
                <p14:nvPr/>
              </p14:nvContentPartPr>
              <p14:xfrm>
                <a:off x="1314538" y="4119475"/>
                <a:ext cx="7920" cy="76320"/>
              </p14:xfrm>
            </p:contentPart>
          </mc:Choice>
          <mc:Fallback>
            <p:pic>
              <p:nvPicPr>
                <p:cNvPr id="13" name="筆跡 12">
                  <a:extLst>
                    <a:ext uri="{FF2B5EF4-FFF2-40B4-BE49-F238E27FC236}">
                      <a16:creationId xmlns:a16="http://schemas.microsoft.com/office/drawing/2014/main" id="{018C744F-F6DA-4BFA-A996-3D8CF3FDB8C6}"/>
                    </a:ext>
                  </a:extLst>
                </p:cNvPr>
                <p:cNvPicPr/>
                <p:nvPr/>
              </p:nvPicPr>
              <p:blipFill>
                <a:blip r:embed="rId10"/>
                <a:stretch>
                  <a:fillRect/>
                </a:stretch>
              </p:blipFill>
              <p:spPr>
                <a:xfrm>
                  <a:off x="1305538" y="4110475"/>
                  <a:ext cx="25560" cy="93960"/>
                </a:xfrm>
                <a:prstGeom prst="rect">
                  <a:avLst/>
                </a:prstGeom>
              </p:spPr>
            </p:pic>
          </mc:Fallback>
        </mc:AlternateContent>
      </p:grpSp>
      <p:grpSp>
        <p:nvGrpSpPr>
          <p:cNvPr id="57" name="群組 56">
            <a:extLst>
              <a:ext uri="{FF2B5EF4-FFF2-40B4-BE49-F238E27FC236}">
                <a16:creationId xmlns:a16="http://schemas.microsoft.com/office/drawing/2014/main" id="{EC81B9B8-A084-4B9C-B5F2-86592BD5DF95}"/>
              </a:ext>
            </a:extLst>
          </p:cNvPr>
          <p:cNvGrpSpPr/>
          <p:nvPr/>
        </p:nvGrpSpPr>
        <p:grpSpPr>
          <a:xfrm>
            <a:off x="1756978" y="3814195"/>
            <a:ext cx="1174680" cy="723240"/>
            <a:chOff x="1756978" y="3814195"/>
            <a:chExt cx="1174680" cy="723240"/>
          </a:xfrm>
        </p:grpSpPr>
        <mc:AlternateContent xmlns:mc="http://schemas.openxmlformats.org/markup-compatibility/2006">
          <mc:Choice xmlns:p14="http://schemas.microsoft.com/office/powerpoint/2010/main" Requires="p14">
            <p:contentPart p14:bwMode="auto" r:id="rId11">
              <p14:nvContentPartPr>
                <p14:cNvPr id="16" name="筆跡 15">
                  <a:extLst>
                    <a:ext uri="{FF2B5EF4-FFF2-40B4-BE49-F238E27FC236}">
                      <a16:creationId xmlns:a16="http://schemas.microsoft.com/office/drawing/2014/main" id="{D00A65ED-D139-492F-B847-9839EE0FD057}"/>
                    </a:ext>
                  </a:extLst>
                </p14:cNvPr>
                <p14:cNvContentPartPr/>
                <p14:nvPr/>
              </p14:nvContentPartPr>
              <p14:xfrm>
                <a:off x="1796578" y="3908875"/>
                <a:ext cx="303120" cy="29160"/>
              </p14:xfrm>
            </p:contentPart>
          </mc:Choice>
          <mc:Fallback>
            <p:pic>
              <p:nvPicPr>
                <p:cNvPr id="16" name="筆跡 15">
                  <a:extLst>
                    <a:ext uri="{FF2B5EF4-FFF2-40B4-BE49-F238E27FC236}">
                      <a16:creationId xmlns:a16="http://schemas.microsoft.com/office/drawing/2014/main" id="{D00A65ED-D139-492F-B847-9839EE0FD057}"/>
                    </a:ext>
                  </a:extLst>
                </p:cNvPr>
                <p:cNvPicPr/>
                <p:nvPr/>
              </p:nvPicPr>
              <p:blipFill>
                <a:blip r:embed="rId12"/>
                <a:stretch>
                  <a:fillRect/>
                </a:stretch>
              </p:blipFill>
              <p:spPr>
                <a:xfrm>
                  <a:off x="1787578" y="3900235"/>
                  <a:ext cx="32076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7" name="筆跡 16">
                  <a:extLst>
                    <a:ext uri="{FF2B5EF4-FFF2-40B4-BE49-F238E27FC236}">
                      <a16:creationId xmlns:a16="http://schemas.microsoft.com/office/drawing/2014/main" id="{9550CC07-FDBE-421F-B25F-09DECE082FC4}"/>
                    </a:ext>
                  </a:extLst>
                </p14:cNvPr>
                <p14:cNvContentPartPr/>
                <p14:nvPr/>
              </p14:nvContentPartPr>
              <p14:xfrm>
                <a:off x="1902778" y="3814195"/>
                <a:ext cx="56880" cy="723240"/>
              </p14:xfrm>
            </p:contentPart>
          </mc:Choice>
          <mc:Fallback>
            <p:pic>
              <p:nvPicPr>
                <p:cNvPr id="17" name="筆跡 16">
                  <a:extLst>
                    <a:ext uri="{FF2B5EF4-FFF2-40B4-BE49-F238E27FC236}">
                      <a16:creationId xmlns:a16="http://schemas.microsoft.com/office/drawing/2014/main" id="{9550CC07-FDBE-421F-B25F-09DECE082FC4}"/>
                    </a:ext>
                  </a:extLst>
                </p:cNvPr>
                <p:cNvPicPr/>
                <p:nvPr/>
              </p:nvPicPr>
              <p:blipFill>
                <a:blip r:embed="rId14"/>
                <a:stretch>
                  <a:fillRect/>
                </a:stretch>
              </p:blipFill>
              <p:spPr>
                <a:xfrm>
                  <a:off x="1894138" y="3805555"/>
                  <a:ext cx="74520" cy="7408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8" name="筆跡 17">
                  <a:extLst>
                    <a:ext uri="{FF2B5EF4-FFF2-40B4-BE49-F238E27FC236}">
                      <a16:creationId xmlns:a16="http://schemas.microsoft.com/office/drawing/2014/main" id="{25EB42CE-F2B8-4AF3-9DA4-6C6A1DC4E384}"/>
                    </a:ext>
                  </a:extLst>
                </p14:cNvPr>
                <p14:cNvContentPartPr/>
                <p14:nvPr/>
              </p14:nvContentPartPr>
              <p14:xfrm>
                <a:off x="1756978" y="4033435"/>
                <a:ext cx="146160" cy="271080"/>
              </p14:xfrm>
            </p:contentPart>
          </mc:Choice>
          <mc:Fallback>
            <p:pic>
              <p:nvPicPr>
                <p:cNvPr id="18" name="筆跡 17">
                  <a:extLst>
                    <a:ext uri="{FF2B5EF4-FFF2-40B4-BE49-F238E27FC236}">
                      <a16:creationId xmlns:a16="http://schemas.microsoft.com/office/drawing/2014/main" id="{25EB42CE-F2B8-4AF3-9DA4-6C6A1DC4E384}"/>
                    </a:ext>
                  </a:extLst>
                </p:cNvPr>
                <p:cNvPicPr/>
                <p:nvPr/>
              </p:nvPicPr>
              <p:blipFill>
                <a:blip r:embed="rId16"/>
                <a:stretch>
                  <a:fillRect/>
                </a:stretch>
              </p:blipFill>
              <p:spPr>
                <a:xfrm>
                  <a:off x="1747978" y="4024435"/>
                  <a:ext cx="16380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9" name="筆跡 18">
                  <a:extLst>
                    <a:ext uri="{FF2B5EF4-FFF2-40B4-BE49-F238E27FC236}">
                      <a16:creationId xmlns:a16="http://schemas.microsoft.com/office/drawing/2014/main" id="{6DA99D83-33A7-4361-A123-3C15E50E3F78}"/>
                    </a:ext>
                  </a:extLst>
                </p14:cNvPr>
                <p14:cNvContentPartPr/>
                <p14:nvPr/>
              </p14:nvContentPartPr>
              <p14:xfrm>
                <a:off x="1934818" y="4043515"/>
                <a:ext cx="153720" cy="81360"/>
              </p14:xfrm>
            </p:contentPart>
          </mc:Choice>
          <mc:Fallback>
            <p:pic>
              <p:nvPicPr>
                <p:cNvPr id="19" name="筆跡 18">
                  <a:extLst>
                    <a:ext uri="{FF2B5EF4-FFF2-40B4-BE49-F238E27FC236}">
                      <a16:creationId xmlns:a16="http://schemas.microsoft.com/office/drawing/2014/main" id="{6DA99D83-33A7-4361-A123-3C15E50E3F78}"/>
                    </a:ext>
                  </a:extLst>
                </p:cNvPr>
                <p:cNvPicPr/>
                <p:nvPr/>
              </p:nvPicPr>
              <p:blipFill>
                <a:blip r:embed="rId18"/>
                <a:stretch>
                  <a:fillRect/>
                </a:stretch>
              </p:blipFill>
              <p:spPr>
                <a:xfrm>
                  <a:off x="1926178" y="4034515"/>
                  <a:ext cx="17136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0" name="筆跡 19">
                  <a:extLst>
                    <a:ext uri="{FF2B5EF4-FFF2-40B4-BE49-F238E27FC236}">
                      <a16:creationId xmlns:a16="http://schemas.microsoft.com/office/drawing/2014/main" id="{07026D45-57BD-4955-9CC7-85B4A21C7FC3}"/>
                    </a:ext>
                  </a:extLst>
                </p14:cNvPr>
                <p14:cNvContentPartPr/>
                <p14:nvPr/>
              </p14:nvContentPartPr>
              <p14:xfrm>
                <a:off x="2169898" y="3843355"/>
                <a:ext cx="227880" cy="21240"/>
              </p14:xfrm>
            </p:contentPart>
          </mc:Choice>
          <mc:Fallback>
            <p:pic>
              <p:nvPicPr>
                <p:cNvPr id="20" name="筆跡 19">
                  <a:extLst>
                    <a:ext uri="{FF2B5EF4-FFF2-40B4-BE49-F238E27FC236}">
                      <a16:creationId xmlns:a16="http://schemas.microsoft.com/office/drawing/2014/main" id="{07026D45-57BD-4955-9CC7-85B4A21C7FC3}"/>
                    </a:ext>
                  </a:extLst>
                </p:cNvPr>
                <p:cNvPicPr/>
                <p:nvPr/>
              </p:nvPicPr>
              <p:blipFill>
                <a:blip r:embed="rId20"/>
                <a:stretch>
                  <a:fillRect/>
                </a:stretch>
              </p:blipFill>
              <p:spPr>
                <a:xfrm>
                  <a:off x="2160898" y="3834715"/>
                  <a:ext cx="2455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筆跡 20">
                  <a:extLst>
                    <a:ext uri="{FF2B5EF4-FFF2-40B4-BE49-F238E27FC236}">
                      <a16:creationId xmlns:a16="http://schemas.microsoft.com/office/drawing/2014/main" id="{1C1754E6-D6BE-459C-AE10-593F9ED29DEA}"/>
                    </a:ext>
                  </a:extLst>
                </p14:cNvPr>
                <p14:cNvContentPartPr/>
                <p14:nvPr/>
              </p14:nvContentPartPr>
              <p14:xfrm>
                <a:off x="2137498" y="3975115"/>
                <a:ext cx="59760" cy="124560"/>
              </p14:xfrm>
            </p:contentPart>
          </mc:Choice>
          <mc:Fallback>
            <p:pic>
              <p:nvPicPr>
                <p:cNvPr id="21" name="筆跡 20">
                  <a:extLst>
                    <a:ext uri="{FF2B5EF4-FFF2-40B4-BE49-F238E27FC236}">
                      <a16:creationId xmlns:a16="http://schemas.microsoft.com/office/drawing/2014/main" id="{1C1754E6-D6BE-459C-AE10-593F9ED29DEA}"/>
                    </a:ext>
                  </a:extLst>
                </p:cNvPr>
                <p:cNvPicPr/>
                <p:nvPr/>
              </p:nvPicPr>
              <p:blipFill>
                <a:blip r:embed="rId22"/>
                <a:stretch>
                  <a:fillRect/>
                </a:stretch>
              </p:blipFill>
              <p:spPr>
                <a:xfrm>
                  <a:off x="2128858" y="3966475"/>
                  <a:ext cx="7740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2" name="筆跡 21">
                  <a:extLst>
                    <a:ext uri="{FF2B5EF4-FFF2-40B4-BE49-F238E27FC236}">
                      <a16:creationId xmlns:a16="http://schemas.microsoft.com/office/drawing/2014/main" id="{4D019710-A46D-49AC-99BF-D28B68ED2C7B}"/>
                    </a:ext>
                  </a:extLst>
                </p14:cNvPr>
                <p14:cNvContentPartPr/>
                <p14:nvPr/>
              </p14:nvContentPartPr>
              <p14:xfrm>
                <a:off x="2137498" y="3975115"/>
                <a:ext cx="343800" cy="66240"/>
              </p14:xfrm>
            </p:contentPart>
          </mc:Choice>
          <mc:Fallback>
            <p:pic>
              <p:nvPicPr>
                <p:cNvPr id="22" name="筆跡 21">
                  <a:extLst>
                    <a:ext uri="{FF2B5EF4-FFF2-40B4-BE49-F238E27FC236}">
                      <a16:creationId xmlns:a16="http://schemas.microsoft.com/office/drawing/2014/main" id="{4D019710-A46D-49AC-99BF-D28B68ED2C7B}"/>
                    </a:ext>
                  </a:extLst>
                </p:cNvPr>
                <p:cNvPicPr/>
                <p:nvPr/>
              </p:nvPicPr>
              <p:blipFill>
                <a:blip r:embed="rId24"/>
                <a:stretch>
                  <a:fillRect/>
                </a:stretch>
              </p:blipFill>
              <p:spPr>
                <a:xfrm>
                  <a:off x="2128858" y="3966475"/>
                  <a:ext cx="36144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3" name="筆跡 22">
                  <a:extLst>
                    <a:ext uri="{FF2B5EF4-FFF2-40B4-BE49-F238E27FC236}">
                      <a16:creationId xmlns:a16="http://schemas.microsoft.com/office/drawing/2014/main" id="{1B727CAE-3F0B-4D64-BEEB-31469A365FD4}"/>
                    </a:ext>
                  </a:extLst>
                </p14:cNvPr>
                <p14:cNvContentPartPr/>
                <p14:nvPr/>
              </p14:nvContentPartPr>
              <p14:xfrm>
                <a:off x="2201938" y="3977635"/>
                <a:ext cx="360" cy="83880"/>
              </p14:xfrm>
            </p:contentPart>
          </mc:Choice>
          <mc:Fallback>
            <p:pic>
              <p:nvPicPr>
                <p:cNvPr id="23" name="筆跡 22">
                  <a:extLst>
                    <a:ext uri="{FF2B5EF4-FFF2-40B4-BE49-F238E27FC236}">
                      <a16:creationId xmlns:a16="http://schemas.microsoft.com/office/drawing/2014/main" id="{1B727CAE-3F0B-4D64-BEEB-31469A365FD4}"/>
                    </a:ext>
                  </a:extLst>
                </p:cNvPr>
                <p:cNvPicPr/>
                <p:nvPr/>
              </p:nvPicPr>
              <p:blipFill>
                <a:blip r:embed="rId26"/>
                <a:stretch>
                  <a:fillRect/>
                </a:stretch>
              </p:blipFill>
              <p:spPr>
                <a:xfrm>
                  <a:off x="2192938" y="3968995"/>
                  <a:ext cx="1800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4" name="筆跡 23">
                  <a:extLst>
                    <a:ext uri="{FF2B5EF4-FFF2-40B4-BE49-F238E27FC236}">
                      <a16:creationId xmlns:a16="http://schemas.microsoft.com/office/drawing/2014/main" id="{217920DF-468C-4F8D-B684-921610FBE65B}"/>
                    </a:ext>
                  </a:extLst>
                </p14:cNvPr>
                <p14:cNvContentPartPr/>
                <p14:nvPr/>
              </p14:nvContentPartPr>
              <p14:xfrm>
                <a:off x="2182138" y="3929755"/>
                <a:ext cx="185760" cy="187920"/>
              </p14:xfrm>
            </p:contentPart>
          </mc:Choice>
          <mc:Fallback>
            <p:pic>
              <p:nvPicPr>
                <p:cNvPr id="24" name="筆跡 23">
                  <a:extLst>
                    <a:ext uri="{FF2B5EF4-FFF2-40B4-BE49-F238E27FC236}">
                      <a16:creationId xmlns:a16="http://schemas.microsoft.com/office/drawing/2014/main" id="{217920DF-468C-4F8D-B684-921610FBE65B}"/>
                    </a:ext>
                  </a:extLst>
                </p:cNvPr>
                <p:cNvPicPr/>
                <p:nvPr/>
              </p:nvPicPr>
              <p:blipFill>
                <a:blip r:embed="rId28"/>
                <a:stretch>
                  <a:fillRect/>
                </a:stretch>
              </p:blipFill>
              <p:spPr>
                <a:xfrm>
                  <a:off x="2173498" y="3920755"/>
                  <a:ext cx="20340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5" name="筆跡 24">
                  <a:extLst>
                    <a:ext uri="{FF2B5EF4-FFF2-40B4-BE49-F238E27FC236}">
                      <a16:creationId xmlns:a16="http://schemas.microsoft.com/office/drawing/2014/main" id="{A9228F7F-C712-42C4-907E-0795CBAA3FC0}"/>
                    </a:ext>
                  </a:extLst>
                </p14:cNvPr>
                <p14:cNvContentPartPr/>
                <p14:nvPr/>
              </p14:nvContentPartPr>
              <p14:xfrm>
                <a:off x="2150098" y="4142155"/>
                <a:ext cx="171000" cy="21240"/>
              </p14:xfrm>
            </p:contentPart>
          </mc:Choice>
          <mc:Fallback>
            <p:pic>
              <p:nvPicPr>
                <p:cNvPr id="25" name="筆跡 24">
                  <a:extLst>
                    <a:ext uri="{FF2B5EF4-FFF2-40B4-BE49-F238E27FC236}">
                      <a16:creationId xmlns:a16="http://schemas.microsoft.com/office/drawing/2014/main" id="{A9228F7F-C712-42C4-907E-0795CBAA3FC0}"/>
                    </a:ext>
                  </a:extLst>
                </p:cNvPr>
                <p:cNvPicPr/>
                <p:nvPr/>
              </p:nvPicPr>
              <p:blipFill>
                <a:blip r:embed="rId30"/>
                <a:stretch>
                  <a:fillRect/>
                </a:stretch>
              </p:blipFill>
              <p:spPr>
                <a:xfrm>
                  <a:off x="2141098" y="4133515"/>
                  <a:ext cx="18864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6" name="筆跡 25">
                  <a:extLst>
                    <a:ext uri="{FF2B5EF4-FFF2-40B4-BE49-F238E27FC236}">
                      <a16:creationId xmlns:a16="http://schemas.microsoft.com/office/drawing/2014/main" id="{D3C825AE-93C2-4617-831C-2D2CB722A586}"/>
                    </a:ext>
                  </a:extLst>
                </p14:cNvPr>
                <p14:cNvContentPartPr/>
                <p14:nvPr/>
              </p14:nvContentPartPr>
              <p14:xfrm>
                <a:off x="2150098" y="4162315"/>
                <a:ext cx="269640" cy="236160"/>
              </p14:xfrm>
            </p:contentPart>
          </mc:Choice>
          <mc:Fallback>
            <p:pic>
              <p:nvPicPr>
                <p:cNvPr id="26" name="筆跡 25">
                  <a:extLst>
                    <a:ext uri="{FF2B5EF4-FFF2-40B4-BE49-F238E27FC236}">
                      <a16:creationId xmlns:a16="http://schemas.microsoft.com/office/drawing/2014/main" id="{D3C825AE-93C2-4617-831C-2D2CB722A586}"/>
                    </a:ext>
                  </a:extLst>
                </p:cNvPr>
                <p:cNvPicPr/>
                <p:nvPr/>
              </p:nvPicPr>
              <p:blipFill>
                <a:blip r:embed="rId32"/>
                <a:stretch>
                  <a:fillRect/>
                </a:stretch>
              </p:blipFill>
              <p:spPr>
                <a:xfrm>
                  <a:off x="2141098" y="4153675"/>
                  <a:ext cx="28728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7" name="筆跡 26">
                  <a:extLst>
                    <a:ext uri="{FF2B5EF4-FFF2-40B4-BE49-F238E27FC236}">
                      <a16:creationId xmlns:a16="http://schemas.microsoft.com/office/drawing/2014/main" id="{5BD812A0-D2C6-4F33-9124-11388A46552F}"/>
                    </a:ext>
                  </a:extLst>
                </p14:cNvPr>
                <p14:cNvContentPartPr/>
                <p14:nvPr/>
              </p14:nvContentPartPr>
              <p14:xfrm>
                <a:off x="2604778" y="3939835"/>
                <a:ext cx="49680" cy="7920"/>
              </p14:xfrm>
            </p:contentPart>
          </mc:Choice>
          <mc:Fallback>
            <p:pic>
              <p:nvPicPr>
                <p:cNvPr id="27" name="筆跡 26">
                  <a:extLst>
                    <a:ext uri="{FF2B5EF4-FFF2-40B4-BE49-F238E27FC236}">
                      <a16:creationId xmlns:a16="http://schemas.microsoft.com/office/drawing/2014/main" id="{5BD812A0-D2C6-4F33-9124-11388A46552F}"/>
                    </a:ext>
                  </a:extLst>
                </p:cNvPr>
                <p:cNvPicPr/>
                <p:nvPr/>
              </p:nvPicPr>
              <p:blipFill>
                <a:blip r:embed="rId34"/>
                <a:stretch>
                  <a:fillRect/>
                </a:stretch>
              </p:blipFill>
              <p:spPr>
                <a:xfrm>
                  <a:off x="2596138" y="3930835"/>
                  <a:ext cx="673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8" name="筆跡 27">
                  <a:extLst>
                    <a:ext uri="{FF2B5EF4-FFF2-40B4-BE49-F238E27FC236}">
                      <a16:creationId xmlns:a16="http://schemas.microsoft.com/office/drawing/2014/main" id="{3A508A9F-89D8-40BD-A411-1BD487E1B4C9}"/>
                    </a:ext>
                  </a:extLst>
                </p14:cNvPr>
                <p14:cNvContentPartPr/>
                <p14:nvPr/>
              </p14:nvContentPartPr>
              <p14:xfrm>
                <a:off x="2584978" y="3939835"/>
                <a:ext cx="62280" cy="106560"/>
              </p14:xfrm>
            </p:contentPart>
          </mc:Choice>
          <mc:Fallback>
            <p:pic>
              <p:nvPicPr>
                <p:cNvPr id="28" name="筆跡 27">
                  <a:extLst>
                    <a:ext uri="{FF2B5EF4-FFF2-40B4-BE49-F238E27FC236}">
                      <a16:creationId xmlns:a16="http://schemas.microsoft.com/office/drawing/2014/main" id="{3A508A9F-89D8-40BD-A411-1BD487E1B4C9}"/>
                    </a:ext>
                  </a:extLst>
                </p:cNvPr>
                <p:cNvPicPr/>
                <p:nvPr/>
              </p:nvPicPr>
              <p:blipFill>
                <a:blip r:embed="rId36"/>
                <a:stretch>
                  <a:fillRect/>
                </a:stretch>
              </p:blipFill>
              <p:spPr>
                <a:xfrm>
                  <a:off x="2576338" y="3930835"/>
                  <a:ext cx="799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9" name="筆跡 28">
                  <a:extLst>
                    <a:ext uri="{FF2B5EF4-FFF2-40B4-BE49-F238E27FC236}">
                      <a16:creationId xmlns:a16="http://schemas.microsoft.com/office/drawing/2014/main" id="{4AC6334A-B3AF-4CB8-9038-F11E1E193D62}"/>
                    </a:ext>
                  </a:extLst>
                </p14:cNvPr>
                <p14:cNvContentPartPr/>
                <p14:nvPr/>
              </p14:nvContentPartPr>
              <p14:xfrm>
                <a:off x="2523418" y="4119475"/>
                <a:ext cx="158400" cy="63720"/>
              </p14:xfrm>
            </p:contentPart>
          </mc:Choice>
          <mc:Fallback>
            <p:pic>
              <p:nvPicPr>
                <p:cNvPr id="29" name="筆跡 28">
                  <a:extLst>
                    <a:ext uri="{FF2B5EF4-FFF2-40B4-BE49-F238E27FC236}">
                      <a16:creationId xmlns:a16="http://schemas.microsoft.com/office/drawing/2014/main" id="{4AC6334A-B3AF-4CB8-9038-F11E1E193D62}"/>
                    </a:ext>
                  </a:extLst>
                </p:cNvPr>
                <p:cNvPicPr/>
                <p:nvPr/>
              </p:nvPicPr>
              <p:blipFill>
                <a:blip r:embed="rId38"/>
                <a:stretch>
                  <a:fillRect/>
                </a:stretch>
              </p:blipFill>
              <p:spPr>
                <a:xfrm>
                  <a:off x="2514418" y="4110475"/>
                  <a:ext cx="17604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0" name="筆跡 29">
                  <a:extLst>
                    <a:ext uri="{FF2B5EF4-FFF2-40B4-BE49-F238E27FC236}">
                      <a16:creationId xmlns:a16="http://schemas.microsoft.com/office/drawing/2014/main" id="{01D3C8A6-FF8F-410C-8749-E28122301F97}"/>
                    </a:ext>
                  </a:extLst>
                </p14:cNvPr>
                <p14:cNvContentPartPr/>
                <p14:nvPr/>
              </p14:nvContentPartPr>
              <p14:xfrm>
                <a:off x="2627098" y="3909235"/>
                <a:ext cx="173520" cy="284040"/>
              </p14:xfrm>
            </p:contentPart>
          </mc:Choice>
          <mc:Fallback>
            <p:pic>
              <p:nvPicPr>
                <p:cNvPr id="30" name="筆跡 29">
                  <a:extLst>
                    <a:ext uri="{FF2B5EF4-FFF2-40B4-BE49-F238E27FC236}">
                      <a16:creationId xmlns:a16="http://schemas.microsoft.com/office/drawing/2014/main" id="{01D3C8A6-FF8F-410C-8749-E28122301F97}"/>
                    </a:ext>
                  </a:extLst>
                </p:cNvPr>
                <p:cNvPicPr/>
                <p:nvPr/>
              </p:nvPicPr>
              <p:blipFill>
                <a:blip r:embed="rId40"/>
                <a:stretch>
                  <a:fillRect/>
                </a:stretch>
              </p:blipFill>
              <p:spPr>
                <a:xfrm>
                  <a:off x="2618458" y="3900595"/>
                  <a:ext cx="19116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1" name="筆跡 30">
                  <a:extLst>
                    <a:ext uri="{FF2B5EF4-FFF2-40B4-BE49-F238E27FC236}">
                      <a16:creationId xmlns:a16="http://schemas.microsoft.com/office/drawing/2014/main" id="{B3BBD13F-4E82-4736-8BC8-492A077A1B44}"/>
                    </a:ext>
                  </a:extLst>
                </p14:cNvPr>
                <p14:cNvContentPartPr/>
                <p14:nvPr/>
              </p14:nvContentPartPr>
              <p14:xfrm>
                <a:off x="2829778" y="3904195"/>
                <a:ext cx="101880" cy="7920"/>
              </p14:xfrm>
            </p:contentPart>
          </mc:Choice>
          <mc:Fallback>
            <p:pic>
              <p:nvPicPr>
                <p:cNvPr id="31" name="筆跡 30">
                  <a:extLst>
                    <a:ext uri="{FF2B5EF4-FFF2-40B4-BE49-F238E27FC236}">
                      <a16:creationId xmlns:a16="http://schemas.microsoft.com/office/drawing/2014/main" id="{B3BBD13F-4E82-4736-8BC8-492A077A1B44}"/>
                    </a:ext>
                  </a:extLst>
                </p:cNvPr>
                <p:cNvPicPr/>
                <p:nvPr/>
              </p:nvPicPr>
              <p:blipFill>
                <a:blip r:embed="rId42"/>
                <a:stretch>
                  <a:fillRect/>
                </a:stretch>
              </p:blipFill>
              <p:spPr>
                <a:xfrm>
                  <a:off x="2821138" y="3895555"/>
                  <a:ext cx="1195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2" name="筆跡 31">
                  <a:extLst>
                    <a:ext uri="{FF2B5EF4-FFF2-40B4-BE49-F238E27FC236}">
                      <a16:creationId xmlns:a16="http://schemas.microsoft.com/office/drawing/2014/main" id="{C728987F-03AB-467D-8112-EE1F115C0857}"/>
                    </a:ext>
                  </a:extLst>
                </p14:cNvPr>
                <p14:cNvContentPartPr/>
                <p14:nvPr/>
              </p14:nvContentPartPr>
              <p14:xfrm>
                <a:off x="2748418" y="3911755"/>
                <a:ext cx="109080" cy="116640"/>
              </p14:xfrm>
            </p:contentPart>
          </mc:Choice>
          <mc:Fallback>
            <p:pic>
              <p:nvPicPr>
                <p:cNvPr id="32" name="筆跡 31">
                  <a:extLst>
                    <a:ext uri="{FF2B5EF4-FFF2-40B4-BE49-F238E27FC236}">
                      <a16:creationId xmlns:a16="http://schemas.microsoft.com/office/drawing/2014/main" id="{C728987F-03AB-467D-8112-EE1F115C0857}"/>
                    </a:ext>
                  </a:extLst>
                </p:cNvPr>
                <p:cNvPicPr/>
                <p:nvPr/>
              </p:nvPicPr>
              <p:blipFill>
                <a:blip r:embed="rId44"/>
                <a:stretch>
                  <a:fillRect/>
                </a:stretch>
              </p:blipFill>
              <p:spPr>
                <a:xfrm>
                  <a:off x="2739418" y="3903115"/>
                  <a:ext cx="1267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3" name="筆跡 32">
                  <a:extLst>
                    <a:ext uri="{FF2B5EF4-FFF2-40B4-BE49-F238E27FC236}">
                      <a16:creationId xmlns:a16="http://schemas.microsoft.com/office/drawing/2014/main" id="{9CBF8680-1736-41EE-8832-950FBFFB80D8}"/>
                    </a:ext>
                  </a:extLst>
                </p14:cNvPr>
                <p14:cNvContentPartPr/>
                <p14:nvPr/>
              </p14:nvContentPartPr>
              <p14:xfrm>
                <a:off x="2730778" y="4040995"/>
                <a:ext cx="176040" cy="192600"/>
              </p14:xfrm>
            </p:contentPart>
          </mc:Choice>
          <mc:Fallback>
            <p:pic>
              <p:nvPicPr>
                <p:cNvPr id="33" name="筆跡 32">
                  <a:extLst>
                    <a:ext uri="{FF2B5EF4-FFF2-40B4-BE49-F238E27FC236}">
                      <a16:creationId xmlns:a16="http://schemas.microsoft.com/office/drawing/2014/main" id="{9CBF8680-1736-41EE-8832-950FBFFB80D8}"/>
                    </a:ext>
                  </a:extLst>
                </p:cNvPr>
                <p:cNvPicPr/>
                <p:nvPr/>
              </p:nvPicPr>
              <p:blipFill>
                <a:blip r:embed="rId46"/>
                <a:stretch>
                  <a:fillRect/>
                </a:stretch>
              </p:blipFill>
              <p:spPr>
                <a:xfrm>
                  <a:off x="2722138" y="4031995"/>
                  <a:ext cx="19368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4" name="筆跡 33">
                  <a:extLst>
                    <a:ext uri="{FF2B5EF4-FFF2-40B4-BE49-F238E27FC236}">
                      <a16:creationId xmlns:a16="http://schemas.microsoft.com/office/drawing/2014/main" id="{69CD1E57-006A-4E71-A0EE-8572B24D96B1}"/>
                    </a:ext>
                  </a:extLst>
                </p14:cNvPr>
                <p14:cNvContentPartPr/>
                <p14:nvPr/>
              </p14:nvContentPartPr>
              <p14:xfrm>
                <a:off x="2708818" y="4177075"/>
                <a:ext cx="62280" cy="11160"/>
              </p14:xfrm>
            </p:contentPart>
          </mc:Choice>
          <mc:Fallback>
            <p:pic>
              <p:nvPicPr>
                <p:cNvPr id="34" name="筆跡 33">
                  <a:extLst>
                    <a:ext uri="{FF2B5EF4-FFF2-40B4-BE49-F238E27FC236}">
                      <a16:creationId xmlns:a16="http://schemas.microsoft.com/office/drawing/2014/main" id="{69CD1E57-006A-4E71-A0EE-8572B24D96B1}"/>
                    </a:ext>
                  </a:extLst>
                </p:cNvPr>
                <p:cNvPicPr/>
                <p:nvPr/>
              </p:nvPicPr>
              <p:blipFill>
                <a:blip r:embed="rId48"/>
                <a:stretch>
                  <a:fillRect/>
                </a:stretch>
              </p:blipFill>
              <p:spPr>
                <a:xfrm>
                  <a:off x="2699818" y="4168435"/>
                  <a:ext cx="7992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5" name="筆跡 34">
                  <a:extLst>
                    <a:ext uri="{FF2B5EF4-FFF2-40B4-BE49-F238E27FC236}">
                      <a16:creationId xmlns:a16="http://schemas.microsoft.com/office/drawing/2014/main" id="{28E5121B-CC65-4E58-B475-3EDD3B3C33B0}"/>
                    </a:ext>
                  </a:extLst>
                </p14:cNvPr>
                <p14:cNvContentPartPr/>
                <p14:nvPr/>
              </p14:nvContentPartPr>
              <p14:xfrm>
                <a:off x="2669218" y="4180315"/>
                <a:ext cx="146160" cy="71280"/>
              </p14:xfrm>
            </p:contentPart>
          </mc:Choice>
          <mc:Fallback>
            <p:pic>
              <p:nvPicPr>
                <p:cNvPr id="35" name="筆跡 34">
                  <a:extLst>
                    <a:ext uri="{FF2B5EF4-FFF2-40B4-BE49-F238E27FC236}">
                      <a16:creationId xmlns:a16="http://schemas.microsoft.com/office/drawing/2014/main" id="{28E5121B-CC65-4E58-B475-3EDD3B3C33B0}"/>
                    </a:ext>
                  </a:extLst>
                </p:cNvPr>
                <p:cNvPicPr/>
                <p:nvPr/>
              </p:nvPicPr>
              <p:blipFill>
                <a:blip r:embed="rId50"/>
                <a:stretch>
                  <a:fillRect/>
                </a:stretch>
              </p:blipFill>
              <p:spPr>
                <a:xfrm>
                  <a:off x="2660218" y="4171315"/>
                  <a:ext cx="16380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6" name="筆跡 35">
                  <a:extLst>
                    <a:ext uri="{FF2B5EF4-FFF2-40B4-BE49-F238E27FC236}">
                      <a16:creationId xmlns:a16="http://schemas.microsoft.com/office/drawing/2014/main" id="{C273F6FF-6FD9-4C5B-A079-AE82440D9AC6}"/>
                    </a:ext>
                  </a:extLst>
                </p14:cNvPr>
                <p14:cNvContentPartPr/>
                <p14:nvPr/>
              </p14:nvContentPartPr>
              <p14:xfrm>
                <a:off x="2542498" y="4263835"/>
                <a:ext cx="307440" cy="76320"/>
              </p14:xfrm>
            </p:contentPart>
          </mc:Choice>
          <mc:Fallback>
            <p:pic>
              <p:nvPicPr>
                <p:cNvPr id="36" name="筆跡 35">
                  <a:extLst>
                    <a:ext uri="{FF2B5EF4-FFF2-40B4-BE49-F238E27FC236}">
                      <a16:creationId xmlns:a16="http://schemas.microsoft.com/office/drawing/2014/main" id="{C273F6FF-6FD9-4C5B-A079-AE82440D9AC6}"/>
                    </a:ext>
                  </a:extLst>
                </p:cNvPr>
                <p:cNvPicPr/>
                <p:nvPr/>
              </p:nvPicPr>
              <p:blipFill>
                <a:blip r:embed="rId52"/>
                <a:stretch>
                  <a:fillRect/>
                </a:stretch>
              </p:blipFill>
              <p:spPr>
                <a:xfrm>
                  <a:off x="2533858" y="4254835"/>
                  <a:ext cx="32508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7" name="筆跡 36">
                  <a:extLst>
                    <a:ext uri="{FF2B5EF4-FFF2-40B4-BE49-F238E27FC236}">
                      <a16:creationId xmlns:a16="http://schemas.microsoft.com/office/drawing/2014/main" id="{56D66035-9871-43F4-9902-4CE0E475854C}"/>
                    </a:ext>
                  </a:extLst>
                </p14:cNvPr>
                <p14:cNvContentPartPr/>
                <p14:nvPr/>
              </p14:nvContentPartPr>
              <p14:xfrm>
                <a:off x="2711338" y="4238275"/>
                <a:ext cx="360" cy="255960"/>
              </p14:xfrm>
            </p:contentPart>
          </mc:Choice>
          <mc:Fallback>
            <p:pic>
              <p:nvPicPr>
                <p:cNvPr id="37" name="筆跡 36">
                  <a:extLst>
                    <a:ext uri="{FF2B5EF4-FFF2-40B4-BE49-F238E27FC236}">
                      <a16:creationId xmlns:a16="http://schemas.microsoft.com/office/drawing/2014/main" id="{56D66035-9871-43F4-9902-4CE0E475854C}"/>
                    </a:ext>
                  </a:extLst>
                </p:cNvPr>
                <p:cNvPicPr/>
                <p:nvPr/>
              </p:nvPicPr>
              <p:blipFill>
                <a:blip r:embed="rId54"/>
                <a:stretch>
                  <a:fillRect/>
                </a:stretch>
              </p:blipFill>
              <p:spPr>
                <a:xfrm>
                  <a:off x="2702338" y="4229635"/>
                  <a:ext cx="18000" cy="273600"/>
                </a:xfrm>
                <a:prstGeom prst="rect">
                  <a:avLst/>
                </a:prstGeom>
              </p:spPr>
            </p:pic>
          </mc:Fallback>
        </mc:AlternateContent>
      </p:grpSp>
      <p:grpSp>
        <p:nvGrpSpPr>
          <p:cNvPr id="26638" name="群組 26637">
            <a:extLst>
              <a:ext uri="{FF2B5EF4-FFF2-40B4-BE49-F238E27FC236}">
                <a16:creationId xmlns:a16="http://schemas.microsoft.com/office/drawing/2014/main" id="{D687C2C9-979A-4232-8F8F-0DD4E8B805C8}"/>
              </a:ext>
            </a:extLst>
          </p:cNvPr>
          <p:cNvGrpSpPr/>
          <p:nvPr/>
        </p:nvGrpSpPr>
        <p:grpSpPr>
          <a:xfrm>
            <a:off x="3146218" y="3765235"/>
            <a:ext cx="2244960" cy="749880"/>
            <a:chOff x="3146218" y="3765235"/>
            <a:chExt cx="2244960" cy="749880"/>
          </a:xfrm>
        </p:grpSpPr>
        <mc:AlternateContent xmlns:mc="http://schemas.openxmlformats.org/markup-compatibility/2006">
          <mc:Choice xmlns:p14="http://schemas.microsoft.com/office/powerpoint/2010/main" Requires="p14">
            <p:contentPart p14:bwMode="auto" r:id="rId55">
              <p14:nvContentPartPr>
                <p14:cNvPr id="38" name="筆跡 37">
                  <a:extLst>
                    <a:ext uri="{FF2B5EF4-FFF2-40B4-BE49-F238E27FC236}">
                      <a16:creationId xmlns:a16="http://schemas.microsoft.com/office/drawing/2014/main" id="{7D6D4AD9-4A43-47A1-B1A0-DE68EDB9DF98}"/>
                    </a:ext>
                  </a:extLst>
                </p14:cNvPr>
                <p14:cNvContentPartPr/>
                <p14:nvPr/>
              </p14:nvContentPartPr>
              <p14:xfrm>
                <a:off x="3222898" y="3808075"/>
                <a:ext cx="37440" cy="93960"/>
              </p14:xfrm>
            </p:contentPart>
          </mc:Choice>
          <mc:Fallback>
            <p:pic>
              <p:nvPicPr>
                <p:cNvPr id="38" name="筆跡 37">
                  <a:extLst>
                    <a:ext uri="{FF2B5EF4-FFF2-40B4-BE49-F238E27FC236}">
                      <a16:creationId xmlns:a16="http://schemas.microsoft.com/office/drawing/2014/main" id="{7D6D4AD9-4A43-47A1-B1A0-DE68EDB9DF98}"/>
                    </a:ext>
                  </a:extLst>
                </p:cNvPr>
                <p:cNvPicPr/>
                <p:nvPr/>
              </p:nvPicPr>
              <p:blipFill>
                <a:blip r:embed="rId56"/>
                <a:stretch>
                  <a:fillRect/>
                </a:stretch>
              </p:blipFill>
              <p:spPr>
                <a:xfrm>
                  <a:off x="3213898" y="3799435"/>
                  <a:ext cx="5508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9" name="筆跡 38">
                  <a:extLst>
                    <a:ext uri="{FF2B5EF4-FFF2-40B4-BE49-F238E27FC236}">
                      <a16:creationId xmlns:a16="http://schemas.microsoft.com/office/drawing/2014/main" id="{610CF036-F0F2-4B1F-97C5-112EFBE0828D}"/>
                    </a:ext>
                  </a:extLst>
                </p14:cNvPr>
                <p14:cNvContentPartPr/>
                <p14:nvPr/>
              </p14:nvContentPartPr>
              <p14:xfrm>
                <a:off x="3222898" y="3765235"/>
                <a:ext cx="111600" cy="93960"/>
              </p14:xfrm>
            </p:contentPart>
          </mc:Choice>
          <mc:Fallback>
            <p:pic>
              <p:nvPicPr>
                <p:cNvPr id="39" name="筆跡 38">
                  <a:extLst>
                    <a:ext uri="{FF2B5EF4-FFF2-40B4-BE49-F238E27FC236}">
                      <a16:creationId xmlns:a16="http://schemas.microsoft.com/office/drawing/2014/main" id="{610CF036-F0F2-4B1F-97C5-112EFBE0828D}"/>
                    </a:ext>
                  </a:extLst>
                </p:cNvPr>
                <p:cNvPicPr/>
                <p:nvPr/>
              </p:nvPicPr>
              <p:blipFill>
                <a:blip r:embed="rId58"/>
                <a:stretch>
                  <a:fillRect/>
                </a:stretch>
              </p:blipFill>
              <p:spPr>
                <a:xfrm>
                  <a:off x="3213898" y="3756235"/>
                  <a:ext cx="1292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0" name="筆跡 39">
                  <a:extLst>
                    <a:ext uri="{FF2B5EF4-FFF2-40B4-BE49-F238E27FC236}">
                      <a16:creationId xmlns:a16="http://schemas.microsoft.com/office/drawing/2014/main" id="{D7BF9FF9-2E9A-485B-B381-9A033EAC9C51}"/>
                    </a:ext>
                  </a:extLst>
                </p14:cNvPr>
                <p14:cNvContentPartPr/>
                <p14:nvPr/>
              </p14:nvContentPartPr>
              <p14:xfrm>
                <a:off x="3319378" y="3782875"/>
                <a:ext cx="131400" cy="169920"/>
              </p14:xfrm>
            </p:contentPart>
          </mc:Choice>
          <mc:Fallback>
            <p:pic>
              <p:nvPicPr>
                <p:cNvPr id="40" name="筆跡 39">
                  <a:extLst>
                    <a:ext uri="{FF2B5EF4-FFF2-40B4-BE49-F238E27FC236}">
                      <a16:creationId xmlns:a16="http://schemas.microsoft.com/office/drawing/2014/main" id="{D7BF9FF9-2E9A-485B-B381-9A033EAC9C51}"/>
                    </a:ext>
                  </a:extLst>
                </p:cNvPr>
                <p:cNvPicPr/>
                <p:nvPr/>
              </p:nvPicPr>
              <p:blipFill>
                <a:blip r:embed="rId60"/>
                <a:stretch>
                  <a:fillRect/>
                </a:stretch>
              </p:blipFill>
              <p:spPr>
                <a:xfrm>
                  <a:off x="3310378" y="3773875"/>
                  <a:ext cx="1490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1" name="筆跡 40">
                  <a:extLst>
                    <a:ext uri="{FF2B5EF4-FFF2-40B4-BE49-F238E27FC236}">
                      <a16:creationId xmlns:a16="http://schemas.microsoft.com/office/drawing/2014/main" id="{44EE9391-E78D-47C8-9016-45B9ACD4F1BC}"/>
                    </a:ext>
                  </a:extLst>
                </p14:cNvPr>
                <p14:cNvContentPartPr/>
                <p14:nvPr/>
              </p14:nvContentPartPr>
              <p14:xfrm>
                <a:off x="3146218" y="3980155"/>
                <a:ext cx="10080" cy="182520"/>
              </p14:xfrm>
            </p:contentPart>
          </mc:Choice>
          <mc:Fallback>
            <p:pic>
              <p:nvPicPr>
                <p:cNvPr id="41" name="筆跡 40">
                  <a:extLst>
                    <a:ext uri="{FF2B5EF4-FFF2-40B4-BE49-F238E27FC236}">
                      <a16:creationId xmlns:a16="http://schemas.microsoft.com/office/drawing/2014/main" id="{44EE9391-E78D-47C8-9016-45B9ACD4F1BC}"/>
                    </a:ext>
                  </a:extLst>
                </p:cNvPr>
                <p:cNvPicPr/>
                <p:nvPr/>
              </p:nvPicPr>
              <p:blipFill>
                <a:blip r:embed="rId62"/>
                <a:stretch>
                  <a:fillRect/>
                </a:stretch>
              </p:blipFill>
              <p:spPr>
                <a:xfrm>
                  <a:off x="3137578" y="3971515"/>
                  <a:ext cx="2772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2" name="筆跡 41">
                  <a:extLst>
                    <a:ext uri="{FF2B5EF4-FFF2-40B4-BE49-F238E27FC236}">
                      <a16:creationId xmlns:a16="http://schemas.microsoft.com/office/drawing/2014/main" id="{D28339B9-5E15-4239-AC7F-8EA92CAD7E11}"/>
                    </a:ext>
                  </a:extLst>
                </p14:cNvPr>
                <p14:cNvContentPartPr/>
                <p14:nvPr/>
              </p14:nvContentPartPr>
              <p14:xfrm>
                <a:off x="3183298" y="3984835"/>
                <a:ext cx="356400" cy="187560"/>
              </p14:xfrm>
            </p:contentPart>
          </mc:Choice>
          <mc:Fallback>
            <p:pic>
              <p:nvPicPr>
                <p:cNvPr id="42" name="筆跡 41">
                  <a:extLst>
                    <a:ext uri="{FF2B5EF4-FFF2-40B4-BE49-F238E27FC236}">
                      <a16:creationId xmlns:a16="http://schemas.microsoft.com/office/drawing/2014/main" id="{D28339B9-5E15-4239-AC7F-8EA92CAD7E11}"/>
                    </a:ext>
                  </a:extLst>
                </p:cNvPr>
                <p:cNvPicPr/>
                <p:nvPr/>
              </p:nvPicPr>
              <p:blipFill>
                <a:blip r:embed="rId64"/>
                <a:stretch>
                  <a:fillRect/>
                </a:stretch>
              </p:blipFill>
              <p:spPr>
                <a:xfrm>
                  <a:off x="3174658" y="3975835"/>
                  <a:ext cx="37404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3" name="筆跡 42">
                  <a:extLst>
                    <a:ext uri="{FF2B5EF4-FFF2-40B4-BE49-F238E27FC236}">
                      <a16:creationId xmlns:a16="http://schemas.microsoft.com/office/drawing/2014/main" id="{3CB159A8-31FC-4E01-8D67-B2692348AD72}"/>
                    </a:ext>
                  </a:extLst>
                </p14:cNvPr>
                <p14:cNvContentPartPr/>
                <p14:nvPr/>
              </p14:nvContentPartPr>
              <p14:xfrm>
                <a:off x="3171058" y="4266355"/>
                <a:ext cx="66960" cy="137160"/>
              </p14:xfrm>
            </p:contentPart>
          </mc:Choice>
          <mc:Fallback>
            <p:pic>
              <p:nvPicPr>
                <p:cNvPr id="43" name="筆跡 42">
                  <a:extLst>
                    <a:ext uri="{FF2B5EF4-FFF2-40B4-BE49-F238E27FC236}">
                      <a16:creationId xmlns:a16="http://schemas.microsoft.com/office/drawing/2014/main" id="{3CB159A8-31FC-4E01-8D67-B2692348AD72}"/>
                    </a:ext>
                  </a:extLst>
                </p:cNvPr>
                <p:cNvPicPr/>
                <p:nvPr/>
              </p:nvPicPr>
              <p:blipFill>
                <a:blip r:embed="rId66"/>
                <a:stretch>
                  <a:fillRect/>
                </a:stretch>
              </p:blipFill>
              <p:spPr>
                <a:xfrm>
                  <a:off x="3162058" y="4257355"/>
                  <a:ext cx="846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4" name="筆跡 43">
                  <a:extLst>
                    <a:ext uri="{FF2B5EF4-FFF2-40B4-BE49-F238E27FC236}">
                      <a16:creationId xmlns:a16="http://schemas.microsoft.com/office/drawing/2014/main" id="{1E3CBE96-27F1-4ED6-99AD-602814370AB9}"/>
                    </a:ext>
                  </a:extLst>
                </p14:cNvPr>
                <p14:cNvContentPartPr/>
                <p14:nvPr/>
              </p14:nvContentPartPr>
              <p14:xfrm>
                <a:off x="3171058" y="4258075"/>
                <a:ext cx="366120" cy="64080"/>
              </p14:xfrm>
            </p:contentPart>
          </mc:Choice>
          <mc:Fallback>
            <p:pic>
              <p:nvPicPr>
                <p:cNvPr id="44" name="筆跡 43">
                  <a:extLst>
                    <a:ext uri="{FF2B5EF4-FFF2-40B4-BE49-F238E27FC236}">
                      <a16:creationId xmlns:a16="http://schemas.microsoft.com/office/drawing/2014/main" id="{1E3CBE96-27F1-4ED6-99AD-602814370AB9}"/>
                    </a:ext>
                  </a:extLst>
                </p:cNvPr>
                <p:cNvPicPr/>
                <p:nvPr/>
              </p:nvPicPr>
              <p:blipFill>
                <a:blip r:embed="rId68"/>
                <a:stretch>
                  <a:fillRect/>
                </a:stretch>
              </p:blipFill>
              <p:spPr>
                <a:xfrm>
                  <a:off x="3162058" y="4249435"/>
                  <a:ext cx="38376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5" name="筆跡 44">
                  <a:extLst>
                    <a:ext uri="{FF2B5EF4-FFF2-40B4-BE49-F238E27FC236}">
                      <a16:creationId xmlns:a16="http://schemas.microsoft.com/office/drawing/2014/main" id="{01356300-EE6E-425C-96C9-6EE3C84EDE0F}"/>
                    </a:ext>
                  </a:extLst>
                </p14:cNvPr>
                <p14:cNvContentPartPr/>
                <p14:nvPr/>
              </p14:nvContentPartPr>
              <p14:xfrm>
                <a:off x="3326578" y="4172755"/>
                <a:ext cx="17640" cy="294120"/>
              </p14:xfrm>
            </p:contentPart>
          </mc:Choice>
          <mc:Fallback>
            <p:pic>
              <p:nvPicPr>
                <p:cNvPr id="45" name="筆跡 44">
                  <a:extLst>
                    <a:ext uri="{FF2B5EF4-FFF2-40B4-BE49-F238E27FC236}">
                      <a16:creationId xmlns:a16="http://schemas.microsoft.com/office/drawing/2014/main" id="{01356300-EE6E-425C-96C9-6EE3C84EDE0F}"/>
                    </a:ext>
                  </a:extLst>
                </p:cNvPr>
                <p:cNvPicPr/>
                <p:nvPr/>
              </p:nvPicPr>
              <p:blipFill>
                <a:blip r:embed="rId70"/>
                <a:stretch>
                  <a:fillRect/>
                </a:stretch>
              </p:blipFill>
              <p:spPr>
                <a:xfrm>
                  <a:off x="3317938" y="4163755"/>
                  <a:ext cx="3528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6" name="筆跡 45">
                  <a:extLst>
                    <a:ext uri="{FF2B5EF4-FFF2-40B4-BE49-F238E27FC236}">
                      <a16:creationId xmlns:a16="http://schemas.microsoft.com/office/drawing/2014/main" id="{65D78BEA-E33F-4997-A51B-874905FE1C28}"/>
                    </a:ext>
                  </a:extLst>
                </p14:cNvPr>
                <p14:cNvContentPartPr/>
                <p14:nvPr/>
              </p14:nvContentPartPr>
              <p14:xfrm>
                <a:off x="3756418" y="3777835"/>
                <a:ext cx="149040" cy="195480"/>
              </p14:xfrm>
            </p:contentPart>
          </mc:Choice>
          <mc:Fallback>
            <p:pic>
              <p:nvPicPr>
                <p:cNvPr id="46" name="筆跡 45">
                  <a:extLst>
                    <a:ext uri="{FF2B5EF4-FFF2-40B4-BE49-F238E27FC236}">
                      <a16:creationId xmlns:a16="http://schemas.microsoft.com/office/drawing/2014/main" id="{65D78BEA-E33F-4997-A51B-874905FE1C28}"/>
                    </a:ext>
                  </a:extLst>
                </p:cNvPr>
                <p:cNvPicPr/>
                <p:nvPr/>
              </p:nvPicPr>
              <p:blipFill>
                <a:blip r:embed="rId72"/>
                <a:stretch>
                  <a:fillRect/>
                </a:stretch>
              </p:blipFill>
              <p:spPr>
                <a:xfrm>
                  <a:off x="3747418" y="3768835"/>
                  <a:ext cx="16668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7" name="筆跡 46">
                  <a:extLst>
                    <a:ext uri="{FF2B5EF4-FFF2-40B4-BE49-F238E27FC236}">
                      <a16:creationId xmlns:a16="http://schemas.microsoft.com/office/drawing/2014/main" id="{1BD4F058-58DE-49E6-A3D6-84B6C26F9CF7}"/>
                    </a:ext>
                  </a:extLst>
                </p14:cNvPr>
                <p14:cNvContentPartPr/>
                <p14:nvPr/>
              </p14:nvContentPartPr>
              <p14:xfrm>
                <a:off x="3717178" y="4051075"/>
                <a:ext cx="25560" cy="316800"/>
              </p14:xfrm>
            </p:contentPart>
          </mc:Choice>
          <mc:Fallback>
            <p:pic>
              <p:nvPicPr>
                <p:cNvPr id="47" name="筆跡 46">
                  <a:extLst>
                    <a:ext uri="{FF2B5EF4-FFF2-40B4-BE49-F238E27FC236}">
                      <a16:creationId xmlns:a16="http://schemas.microsoft.com/office/drawing/2014/main" id="{1BD4F058-58DE-49E6-A3D6-84B6C26F9CF7}"/>
                    </a:ext>
                  </a:extLst>
                </p:cNvPr>
                <p:cNvPicPr/>
                <p:nvPr/>
              </p:nvPicPr>
              <p:blipFill>
                <a:blip r:embed="rId74"/>
                <a:stretch>
                  <a:fillRect/>
                </a:stretch>
              </p:blipFill>
              <p:spPr>
                <a:xfrm>
                  <a:off x="3708538" y="4042435"/>
                  <a:ext cx="4320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8" name="筆跡 47">
                  <a:extLst>
                    <a:ext uri="{FF2B5EF4-FFF2-40B4-BE49-F238E27FC236}">
                      <a16:creationId xmlns:a16="http://schemas.microsoft.com/office/drawing/2014/main" id="{CAE341EA-F8FA-4E0C-A8DC-E8265A1DE530}"/>
                    </a:ext>
                  </a:extLst>
                </p14:cNvPr>
                <p14:cNvContentPartPr/>
                <p14:nvPr/>
              </p14:nvContentPartPr>
              <p14:xfrm>
                <a:off x="3769378" y="4055755"/>
                <a:ext cx="153000" cy="256320"/>
              </p14:xfrm>
            </p:contentPart>
          </mc:Choice>
          <mc:Fallback>
            <p:pic>
              <p:nvPicPr>
                <p:cNvPr id="48" name="筆跡 47">
                  <a:extLst>
                    <a:ext uri="{FF2B5EF4-FFF2-40B4-BE49-F238E27FC236}">
                      <a16:creationId xmlns:a16="http://schemas.microsoft.com/office/drawing/2014/main" id="{CAE341EA-F8FA-4E0C-A8DC-E8265A1DE530}"/>
                    </a:ext>
                  </a:extLst>
                </p:cNvPr>
                <p:cNvPicPr/>
                <p:nvPr/>
              </p:nvPicPr>
              <p:blipFill>
                <a:blip r:embed="rId76"/>
                <a:stretch>
                  <a:fillRect/>
                </a:stretch>
              </p:blipFill>
              <p:spPr>
                <a:xfrm>
                  <a:off x="3760378" y="4047115"/>
                  <a:ext cx="17064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9" name="筆跡 48">
                  <a:extLst>
                    <a:ext uri="{FF2B5EF4-FFF2-40B4-BE49-F238E27FC236}">
                      <a16:creationId xmlns:a16="http://schemas.microsoft.com/office/drawing/2014/main" id="{8FF49B24-2809-45C6-BC87-747552BE5815}"/>
                    </a:ext>
                  </a:extLst>
                </p14:cNvPr>
                <p14:cNvContentPartPr/>
                <p14:nvPr/>
              </p14:nvContentPartPr>
              <p14:xfrm>
                <a:off x="3781618" y="4139635"/>
                <a:ext cx="109080" cy="10440"/>
              </p14:xfrm>
            </p:contentPart>
          </mc:Choice>
          <mc:Fallback>
            <p:pic>
              <p:nvPicPr>
                <p:cNvPr id="49" name="筆跡 48">
                  <a:extLst>
                    <a:ext uri="{FF2B5EF4-FFF2-40B4-BE49-F238E27FC236}">
                      <a16:creationId xmlns:a16="http://schemas.microsoft.com/office/drawing/2014/main" id="{8FF49B24-2809-45C6-BC87-747552BE5815}"/>
                    </a:ext>
                  </a:extLst>
                </p:cNvPr>
                <p:cNvPicPr/>
                <p:nvPr/>
              </p:nvPicPr>
              <p:blipFill>
                <a:blip r:embed="rId78"/>
                <a:stretch>
                  <a:fillRect/>
                </a:stretch>
              </p:blipFill>
              <p:spPr>
                <a:xfrm>
                  <a:off x="3772618" y="4130995"/>
                  <a:ext cx="1267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0" name="筆跡 49">
                  <a:extLst>
                    <a:ext uri="{FF2B5EF4-FFF2-40B4-BE49-F238E27FC236}">
                      <a16:creationId xmlns:a16="http://schemas.microsoft.com/office/drawing/2014/main" id="{4C496E1B-8B0A-4EF2-9F4B-72FCB63E6FBB}"/>
                    </a:ext>
                  </a:extLst>
                </p14:cNvPr>
                <p14:cNvContentPartPr/>
                <p14:nvPr/>
              </p14:nvContentPartPr>
              <p14:xfrm>
                <a:off x="3771538" y="4139635"/>
                <a:ext cx="123840" cy="91440"/>
              </p14:xfrm>
            </p:contentPart>
          </mc:Choice>
          <mc:Fallback>
            <p:pic>
              <p:nvPicPr>
                <p:cNvPr id="50" name="筆跡 49">
                  <a:extLst>
                    <a:ext uri="{FF2B5EF4-FFF2-40B4-BE49-F238E27FC236}">
                      <a16:creationId xmlns:a16="http://schemas.microsoft.com/office/drawing/2014/main" id="{4C496E1B-8B0A-4EF2-9F4B-72FCB63E6FBB}"/>
                    </a:ext>
                  </a:extLst>
                </p:cNvPr>
                <p:cNvPicPr/>
                <p:nvPr/>
              </p:nvPicPr>
              <p:blipFill>
                <a:blip r:embed="rId80"/>
                <a:stretch>
                  <a:fillRect/>
                </a:stretch>
              </p:blipFill>
              <p:spPr>
                <a:xfrm>
                  <a:off x="3762898" y="4130995"/>
                  <a:ext cx="14148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1" name="筆跡 50">
                  <a:extLst>
                    <a:ext uri="{FF2B5EF4-FFF2-40B4-BE49-F238E27FC236}">
                      <a16:creationId xmlns:a16="http://schemas.microsoft.com/office/drawing/2014/main" id="{C74443FA-9E13-45A5-B7CB-939505829A3F}"/>
                    </a:ext>
                  </a:extLst>
                </p14:cNvPr>
                <p14:cNvContentPartPr/>
                <p14:nvPr/>
              </p14:nvContentPartPr>
              <p14:xfrm>
                <a:off x="3991858" y="4101835"/>
                <a:ext cx="128880" cy="38160"/>
              </p14:xfrm>
            </p:contentPart>
          </mc:Choice>
          <mc:Fallback>
            <p:pic>
              <p:nvPicPr>
                <p:cNvPr id="51" name="筆跡 50">
                  <a:extLst>
                    <a:ext uri="{FF2B5EF4-FFF2-40B4-BE49-F238E27FC236}">
                      <a16:creationId xmlns:a16="http://schemas.microsoft.com/office/drawing/2014/main" id="{C74443FA-9E13-45A5-B7CB-939505829A3F}"/>
                    </a:ext>
                  </a:extLst>
                </p:cNvPr>
                <p:cNvPicPr/>
                <p:nvPr/>
              </p:nvPicPr>
              <p:blipFill>
                <a:blip r:embed="rId82"/>
                <a:stretch>
                  <a:fillRect/>
                </a:stretch>
              </p:blipFill>
              <p:spPr>
                <a:xfrm>
                  <a:off x="3982858" y="4092835"/>
                  <a:ext cx="14652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2" name="筆跡 51">
                  <a:extLst>
                    <a:ext uri="{FF2B5EF4-FFF2-40B4-BE49-F238E27FC236}">
                      <a16:creationId xmlns:a16="http://schemas.microsoft.com/office/drawing/2014/main" id="{6AB9816D-8809-4013-8DD2-39AE9C41789D}"/>
                    </a:ext>
                  </a:extLst>
                </p14:cNvPr>
                <p14:cNvContentPartPr/>
                <p14:nvPr/>
              </p14:nvContentPartPr>
              <p14:xfrm>
                <a:off x="3942178" y="4106875"/>
                <a:ext cx="222840" cy="111600"/>
              </p14:xfrm>
            </p:contentPart>
          </mc:Choice>
          <mc:Fallback>
            <p:pic>
              <p:nvPicPr>
                <p:cNvPr id="52" name="筆跡 51">
                  <a:extLst>
                    <a:ext uri="{FF2B5EF4-FFF2-40B4-BE49-F238E27FC236}">
                      <a16:creationId xmlns:a16="http://schemas.microsoft.com/office/drawing/2014/main" id="{6AB9816D-8809-4013-8DD2-39AE9C41789D}"/>
                    </a:ext>
                  </a:extLst>
                </p:cNvPr>
                <p:cNvPicPr/>
                <p:nvPr/>
              </p:nvPicPr>
              <p:blipFill>
                <a:blip r:embed="rId84"/>
                <a:stretch>
                  <a:fillRect/>
                </a:stretch>
              </p:blipFill>
              <p:spPr>
                <a:xfrm>
                  <a:off x="3933538" y="4097875"/>
                  <a:ext cx="24048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3" name="筆跡 52">
                  <a:extLst>
                    <a:ext uri="{FF2B5EF4-FFF2-40B4-BE49-F238E27FC236}">
                      <a16:creationId xmlns:a16="http://schemas.microsoft.com/office/drawing/2014/main" id="{43E2D197-AB9A-4BFE-AA5E-46C68DB2F22D}"/>
                    </a:ext>
                  </a:extLst>
                </p14:cNvPr>
                <p14:cNvContentPartPr/>
                <p14:nvPr/>
              </p14:nvContentPartPr>
              <p14:xfrm>
                <a:off x="3729778" y="3952435"/>
                <a:ext cx="329040" cy="529560"/>
              </p14:xfrm>
            </p:contentPart>
          </mc:Choice>
          <mc:Fallback>
            <p:pic>
              <p:nvPicPr>
                <p:cNvPr id="53" name="筆跡 52">
                  <a:extLst>
                    <a:ext uri="{FF2B5EF4-FFF2-40B4-BE49-F238E27FC236}">
                      <a16:creationId xmlns:a16="http://schemas.microsoft.com/office/drawing/2014/main" id="{43E2D197-AB9A-4BFE-AA5E-46C68DB2F22D}"/>
                    </a:ext>
                  </a:extLst>
                </p:cNvPr>
                <p:cNvPicPr/>
                <p:nvPr/>
              </p:nvPicPr>
              <p:blipFill>
                <a:blip r:embed="rId86"/>
                <a:stretch>
                  <a:fillRect/>
                </a:stretch>
              </p:blipFill>
              <p:spPr>
                <a:xfrm>
                  <a:off x="3720778" y="3943435"/>
                  <a:ext cx="346680" cy="5472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4" name="筆跡 53">
                  <a:extLst>
                    <a:ext uri="{FF2B5EF4-FFF2-40B4-BE49-F238E27FC236}">
                      <a16:creationId xmlns:a16="http://schemas.microsoft.com/office/drawing/2014/main" id="{A2223B4E-C621-49E2-A3FA-BC544928D0AA}"/>
                    </a:ext>
                  </a:extLst>
                </p14:cNvPr>
                <p14:cNvContentPartPr/>
                <p14:nvPr/>
              </p14:nvContentPartPr>
              <p14:xfrm>
                <a:off x="3846778" y="4329715"/>
                <a:ext cx="180000" cy="185400"/>
              </p14:xfrm>
            </p:contentPart>
          </mc:Choice>
          <mc:Fallback>
            <p:pic>
              <p:nvPicPr>
                <p:cNvPr id="54" name="筆跡 53">
                  <a:extLst>
                    <a:ext uri="{FF2B5EF4-FFF2-40B4-BE49-F238E27FC236}">
                      <a16:creationId xmlns:a16="http://schemas.microsoft.com/office/drawing/2014/main" id="{A2223B4E-C621-49E2-A3FA-BC544928D0AA}"/>
                    </a:ext>
                  </a:extLst>
                </p:cNvPr>
                <p:cNvPicPr/>
                <p:nvPr/>
              </p:nvPicPr>
              <p:blipFill>
                <a:blip r:embed="rId88"/>
                <a:stretch>
                  <a:fillRect/>
                </a:stretch>
              </p:blipFill>
              <p:spPr>
                <a:xfrm>
                  <a:off x="3837778" y="4320715"/>
                  <a:ext cx="19764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5" name="筆跡 54">
                  <a:extLst>
                    <a:ext uri="{FF2B5EF4-FFF2-40B4-BE49-F238E27FC236}">
                      <a16:creationId xmlns:a16="http://schemas.microsoft.com/office/drawing/2014/main" id="{D0E6BE18-E12F-4914-AA89-5EA5842DA716}"/>
                    </a:ext>
                  </a:extLst>
                </p14:cNvPr>
                <p14:cNvContentPartPr/>
                <p14:nvPr/>
              </p14:nvContentPartPr>
              <p14:xfrm>
                <a:off x="3878098" y="4329715"/>
                <a:ext cx="250200" cy="53640"/>
              </p14:xfrm>
            </p:contentPart>
          </mc:Choice>
          <mc:Fallback>
            <p:pic>
              <p:nvPicPr>
                <p:cNvPr id="55" name="筆跡 54">
                  <a:extLst>
                    <a:ext uri="{FF2B5EF4-FFF2-40B4-BE49-F238E27FC236}">
                      <a16:creationId xmlns:a16="http://schemas.microsoft.com/office/drawing/2014/main" id="{D0E6BE18-E12F-4914-AA89-5EA5842DA716}"/>
                    </a:ext>
                  </a:extLst>
                </p:cNvPr>
                <p:cNvPicPr/>
                <p:nvPr/>
              </p:nvPicPr>
              <p:blipFill>
                <a:blip r:embed="rId90"/>
                <a:stretch>
                  <a:fillRect/>
                </a:stretch>
              </p:blipFill>
              <p:spPr>
                <a:xfrm>
                  <a:off x="3869098" y="4320715"/>
                  <a:ext cx="26784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8" name="筆跡 57">
                  <a:extLst>
                    <a:ext uri="{FF2B5EF4-FFF2-40B4-BE49-F238E27FC236}">
                      <a16:creationId xmlns:a16="http://schemas.microsoft.com/office/drawing/2014/main" id="{8E35C023-7094-4463-92BE-D59F41C6D45D}"/>
                    </a:ext>
                  </a:extLst>
                </p14:cNvPr>
                <p14:cNvContentPartPr/>
                <p14:nvPr/>
              </p14:nvContentPartPr>
              <p14:xfrm>
                <a:off x="4288498" y="3871435"/>
                <a:ext cx="198000" cy="291600"/>
              </p14:xfrm>
            </p:contentPart>
          </mc:Choice>
          <mc:Fallback>
            <p:pic>
              <p:nvPicPr>
                <p:cNvPr id="58" name="筆跡 57">
                  <a:extLst>
                    <a:ext uri="{FF2B5EF4-FFF2-40B4-BE49-F238E27FC236}">
                      <a16:creationId xmlns:a16="http://schemas.microsoft.com/office/drawing/2014/main" id="{8E35C023-7094-4463-92BE-D59F41C6D45D}"/>
                    </a:ext>
                  </a:extLst>
                </p:cNvPr>
                <p:cNvPicPr/>
                <p:nvPr/>
              </p:nvPicPr>
              <p:blipFill>
                <a:blip r:embed="rId92"/>
                <a:stretch>
                  <a:fillRect/>
                </a:stretch>
              </p:blipFill>
              <p:spPr>
                <a:xfrm>
                  <a:off x="4279498" y="3862435"/>
                  <a:ext cx="21564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9" name="筆跡 58">
                  <a:extLst>
                    <a:ext uri="{FF2B5EF4-FFF2-40B4-BE49-F238E27FC236}">
                      <a16:creationId xmlns:a16="http://schemas.microsoft.com/office/drawing/2014/main" id="{A1EAE5B5-77B5-480F-84CA-9C15468F096B}"/>
                    </a:ext>
                  </a:extLst>
                </p14:cNvPr>
                <p14:cNvContentPartPr/>
                <p14:nvPr/>
              </p14:nvContentPartPr>
              <p14:xfrm>
                <a:off x="4503418" y="3856315"/>
                <a:ext cx="200520" cy="124560"/>
              </p14:xfrm>
            </p:contentPart>
          </mc:Choice>
          <mc:Fallback>
            <p:pic>
              <p:nvPicPr>
                <p:cNvPr id="59" name="筆跡 58">
                  <a:extLst>
                    <a:ext uri="{FF2B5EF4-FFF2-40B4-BE49-F238E27FC236}">
                      <a16:creationId xmlns:a16="http://schemas.microsoft.com/office/drawing/2014/main" id="{A1EAE5B5-77B5-480F-84CA-9C15468F096B}"/>
                    </a:ext>
                  </a:extLst>
                </p:cNvPr>
                <p:cNvPicPr/>
                <p:nvPr/>
              </p:nvPicPr>
              <p:blipFill>
                <a:blip r:embed="rId94"/>
                <a:stretch>
                  <a:fillRect/>
                </a:stretch>
              </p:blipFill>
              <p:spPr>
                <a:xfrm>
                  <a:off x="4494778" y="3847315"/>
                  <a:ext cx="21816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0" name="筆跡 59">
                  <a:extLst>
                    <a:ext uri="{FF2B5EF4-FFF2-40B4-BE49-F238E27FC236}">
                      <a16:creationId xmlns:a16="http://schemas.microsoft.com/office/drawing/2014/main" id="{9511D4C6-616A-4F33-A7AD-36ED23914D92}"/>
                    </a:ext>
                  </a:extLst>
                </p14:cNvPr>
                <p14:cNvContentPartPr/>
                <p14:nvPr/>
              </p14:nvContentPartPr>
              <p14:xfrm>
                <a:off x="4382458" y="4129555"/>
                <a:ext cx="280440" cy="230760"/>
              </p14:xfrm>
            </p:contentPart>
          </mc:Choice>
          <mc:Fallback>
            <p:pic>
              <p:nvPicPr>
                <p:cNvPr id="60" name="筆跡 59">
                  <a:extLst>
                    <a:ext uri="{FF2B5EF4-FFF2-40B4-BE49-F238E27FC236}">
                      <a16:creationId xmlns:a16="http://schemas.microsoft.com/office/drawing/2014/main" id="{9511D4C6-616A-4F33-A7AD-36ED23914D92}"/>
                    </a:ext>
                  </a:extLst>
                </p:cNvPr>
                <p:cNvPicPr/>
                <p:nvPr/>
              </p:nvPicPr>
              <p:blipFill>
                <a:blip r:embed="rId96"/>
                <a:stretch>
                  <a:fillRect/>
                </a:stretch>
              </p:blipFill>
              <p:spPr>
                <a:xfrm>
                  <a:off x="4373458" y="4120915"/>
                  <a:ext cx="29808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61" name="筆跡 60">
                  <a:extLst>
                    <a:ext uri="{FF2B5EF4-FFF2-40B4-BE49-F238E27FC236}">
                      <a16:creationId xmlns:a16="http://schemas.microsoft.com/office/drawing/2014/main" id="{3E5379F6-04CD-4A02-B010-B0636334D531}"/>
                    </a:ext>
                  </a:extLst>
                </p14:cNvPr>
                <p14:cNvContentPartPr/>
                <p14:nvPr/>
              </p14:nvContentPartPr>
              <p14:xfrm>
                <a:off x="4401898" y="4202995"/>
                <a:ext cx="138960" cy="144720"/>
              </p14:xfrm>
            </p:contentPart>
          </mc:Choice>
          <mc:Fallback>
            <p:pic>
              <p:nvPicPr>
                <p:cNvPr id="61" name="筆跡 60">
                  <a:extLst>
                    <a:ext uri="{FF2B5EF4-FFF2-40B4-BE49-F238E27FC236}">
                      <a16:creationId xmlns:a16="http://schemas.microsoft.com/office/drawing/2014/main" id="{3E5379F6-04CD-4A02-B010-B0636334D531}"/>
                    </a:ext>
                  </a:extLst>
                </p:cNvPr>
                <p:cNvPicPr/>
                <p:nvPr/>
              </p:nvPicPr>
              <p:blipFill>
                <a:blip r:embed="rId98"/>
                <a:stretch>
                  <a:fillRect/>
                </a:stretch>
              </p:blipFill>
              <p:spPr>
                <a:xfrm>
                  <a:off x="4393258" y="4193995"/>
                  <a:ext cx="1566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62" name="筆跡 61">
                  <a:extLst>
                    <a:ext uri="{FF2B5EF4-FFF2-40B4-BE49-F238E27FC236}">
                      <a16:creationId xmlns:a16="http://schemas.microsoft.com/office/drawing/2014/main" id="{090BBFA2-E85B-4AD7-ADBF-66FB1FBEE429}"/>
                    </a:ext>
                  </a:extLst>
                </p14:cNvPr>
                <p14:cNvContentPartPr/>
                <p14:nvPr/>
              </p14:nvContentPartPr>
              <p14:xfrm>
                <a:off x="4755418" y="3914275"/>
                <a:ext cx="188280" cy="195120"/>
              </p14:xfrm>
            </p:contentPart>
          </mc:Choice>
          <mc:Fallback>
            <p:pic>
              <p:nvPicPr>
                <p:cNvPr id="62" name="筆跡 61">
                  <a:extLst>
                    <a:ext uri="{FF2B5EF4-FFF2-40B4-BE49-F238E27FC236}">
                      <a16:creationId xmlns:a16="http://schemas.microsoft.com/office/drawing/2014/main" id="{090BBFA2-E85B-4AD7-ADBF-66FB1FBEE429}"/>
                    </a:ext>
                  </a:extLst>
                </p:cNvPr>
                <p:cNvPicPr/>
                <p:nvPr/>
              </p:nvPicPr>
              <p:blipFill>
                <a:blip r:embed="rId100"/>
                <a:stretch>
                  <a:fillRect/>
                </a:stretch>
              </p:blipFill>
              <p:spPr>
                <a:xfrm>
                  <a:off x="4746778" y="3905635"/>
                  <a:ext cx="20592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63" name="筆跡 62">
                  <a:extLst>
                    <a:ext uri="{FF2B5EF4-FFF2-40B4-BE49-F238E27FC236}">
                      <a16:creationId xmlns:a16="http://schemas.microsoft.com/office/drawing/2014/main" id="{E355A833-F082-42B6-9969-663F953F0B73}"/>
                    </a:ext>
                  </a:extLst>
                </p14:cNvPr>
                <p14:cNvContentPartPr/>
                <p14:nvPr/>
              </p14:nvContentPartPr>
              <p14:xfrm>
                <a:off x="4874218" y="4056115"/>
                <a:ext cx="360" cy="301680"/>
              </p14:xfrm>
            </p:contentPart>
          </mc:Choice>
          <mc:Fallback>
            <p:pic>
              <p:nvPicPr>
                <p:cNvPr id="63" name="筆跡 62">
                  <a:extLst>
                    <a:ext uri="{FF2B5EF4-FFF2-40B4-BE49-F238E27FC236}">
                      <a16:creationId xmlns:a16="http://schemas.microsoft.com/office/drawing/2014/main" id="{E355A833-F082-42B6-9969-663F953F0B73}"/>
                    </a:ext>
                  </a:extLst>
                </p:cNvPr>
                <p:cNvPicPr/>
                <p:nvPr/>
              </p:nvPicPr>
              <p:blipFill>
                <a:blip r:embed="rId102"/>
                <a:stretch>
                  <a:fillRect/>
                </a:stretch>
              </p:blipFill>
              <p:spPr>
                <a:xfrm>
                  <a:off x="4865578" y="4047475"/>
                  <a:ext cx="1800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26624" name="筆跡 26623">
                  <a:extLst>
                    <a:ext uri="{FF2B5EF4-FFF2-40B4-BE49-F238E27FC236}">
                      <a16:creationId xmlns:a16="http://schemas.microsoft.com/office/drawing/2014/main" id="{154319E7-B14E-4D29-9186-60BFA2088F1F}"/>
                    </a:ext>
                  </a:extLst>
                </p14:cNvPr>
                <p14:cNvContentPartPr/>
                <p14:nvPr/>
              </p14:nvContentPartPr>
              <p14:xfrm>
                <a:off x="4995538" y="3894115"/>
                <a:ext cx="291960" cy="88920"/>
              </p14:xfrm>
            </p:contentPart>
          </mc:Choice>
          <mc:Fallback>
            <p:pic>
              <p:nvPicPr>
                <p:cNvPr id="26624" name="筆跡 26623">
                  <a:extLst>
                    <a:ext uri="{FF2B5EF4-FFF2-40B4-BE49-F238E27FC236}">
                      <a16:creationId xmlns:a16="http://schemas.microsoft.com/office/drawing/2014/main" id="{154319E7-B14E-4D29-9186-60BFA2088F1F}"/>
                    </a:ext>
                  </a:extLst>
                </p:cNvPr>
                <p:cNvPicPr/>
                <p:nvPr/>
              </p:nvPicPr>
              <p:blipFill>
                <a:blip r:embed="rId104"/>
                <a:stretch>
                  <a:fillRect/>
                </a:stretch>
              </p:blipFill>
              <p:spPr>
                <a:xfrm>
                  <a:off x="4986538" y="3885475"/>
                  <a:ext cx="30960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26625" name="筆跡 26624">
                  <a:extLst>
                    <a:ext uri="{FF2B5EF4-FFF2-40B4-BE49-F238E27FC236}">
                      <a16:creationId xmlns:a16="http://schemas.microsoft.com/office/drawing/2014/main" id="{4F67B17C-28C4-4F81-8530-8FD2E9BC6B87}"/>
                    </a:ext>
                  </a:extLst>
                </p14:cNvPr>
                <p14:cNvContentPartPr/>
                <p14:nvPr/>
              </p14:nvContentPartPr>
              <p14:xfrm>
                <a:off x="4968178" y="3820675"/>
                <a:ext cx="287280" cy="349560"/>
              </p14:xfrm>
            </p:contentPart>
          </mc:Choice>
          <mc:Fallback>
            <p:pic>
              <p:nvPicPr>
                <p:cNvPr id="26625" name="筆跡 26624">
                  <a:extLst>
                    <a:ext uri="{FF2B5EF4-FFF2-40B4-BE49-F238E27FC236}">
                      <a16:creationId xmlns:a16="http://schemas.microsoft.com/office/drawing/2014/main" id="{4F67B17C-28C4-4F81-8530-8FD2E9BC6B87}"/>
                    </a:ext>
                  </a:extLst>
                </p:cNvPr>
                <p:cNvPicPr/>
                <p:nvPr/>
              </p:nvPicPr>
              <p:blipFill>
                <a:blip r:embed="rId106"/>
                <a:stretch>
                  <a:fillRect/>
                </a:stretch>
              </p:blipFill>
              <p:spPr>
                <a:xfrm>
                  <a:off x="4959178" y="3812035"/>
                  <a:ext cx="30492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26626" name="筆跡 26625">
                  <a:extLst>
                    <a:ext uri="{FF2B5EF4-FFF2-40B4-BE49-F238E27FC236}">
                      <a16:creationId xmlns:a16="http://schemas.microsoft.com/office/drawing/2014/main" id="{E86A9691-0638-4C4C-9D0C-57AC1C2074E2}"/>
                    </a:ext>
                  </a:extLst>
                </p14:cNvPr>
                <p14:cNvContentPartPr/>
                <p14:nvPr/>
              </p14:nvContentPartPr>
              <p14:xfrm>
                <a:off x="5034778" y="4129555"/>
                <a:ext cx="49680" cy="91440"/>
              </p14:xfrm>
            </p:contentPart>
          </mc:Choice>
          <mc:Fallback>
            <p:pic>
              <p:nvPicPr>
                <p:cNvPr id="26626" name="筆跡 26625">
                  <a:extLst>
                    <a:ext uri="{FF2B5EF4-FFF2-40B4-BE49-F238E27FC236}">
                      <a16:creationId xmlns:a16="http://schemas.microsoft.com/office/drawing/2014/main" id="{E86A9691-0638-4C4C-9D0C-57AC1C2074E2}"/>
                    </a:ext>
                  </a:extLst>
                </p:cNvPr>
                <p:cNvPicPr/>
                <p:nvPr/>
              </p:nvPicPr>
              <p:blipFill>
                <a:blip r:embed="rId108"/>
                <a:stretch>
                  <a:fillRect/>
                </a:stretch>
              </p:blipFill>
              <p:spPr>
                <a:xfrm>
                  <a:off x="5026138" y="4120915"/>
                  <a:ext cx="6732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26628" name="筆跡 26627">
                  <a:extLst>
                    <a:ext uri="{FF2B5EF4-FFF2-40B4-BE49-F238E27FC236}">
                      <a16:creationId xmlns:a16="http://schemas.microsoft.com/office/drawing/2014/main" id="{DE953C1E-9E80-4679-AEBB-23FFFE8B5057}"/>
                    </a:ext>
                  </a:extLst>
                </p14:cNvPr>
                <p14:cNvContentPartPr/>
                <p14:nvPr/>
              </p14:nvContentPartPr>
              <p14:xfrm>
                <a:off x="5034778" y="4129555"/>
                <a:ext cx="356400" cy="93960"/>
              </p14:xfrm>
            </p:contentPart>
          </mc:Choice>
          <mc:Fallback>
            <p:pic>
              <p:nvPicPr>
                <p:cNvPr id="26628" name="筆跡 26627">
                  <a:extLst>
                    <a:ext uri="{FF2B5EF4-FFF2-40B4-BE49-F238E27FC236}">
                      <a16:creationId xmlns:a16="http://schemas.microsoft.com/office/drawing/2014/main" id="{DE953C1E-9E80-4679-AEBB-23FFFE8B5057}"/>
                    </a:ext>
                  </a:extLst>
                </p:cNvPr>
                <p:cNvPicPr/>
                <p:nvPr/>
              </p:nvPicPr>
              <p:blipFill>
                <a:blip r:embed="rId110"/>
                <a:stretch>
                  <a:fillRect/>
                </a:stretch>
              </p:blipFill>
              <p:spPr>
                <a:xfrm>
                  <a:off x="5026138" y="4120915"/>
                  <a:ext cx="3740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26629" name="筆跡 26628">
                  <a:extLst>
                    <a:ext uri="{FF2B5EF4-FFF2-40B4-BE49-F238E27FC236}">
                      <a16:creationId xmlns:a16="http://schemas.microsoft.com/office/drawing/2014/main" id="{3C447564-436D-4EC9-82D7-B7F0FEC16349}"/>
                    </a:ext>
                  </a:extLst>
                </p14:cNvPr>
                <p14:cNvContentPartPr/>
                <p14:nvPr/>
              </p14:nvContentPartPr>
              <p14:xfrm>
                <a:off x="5207938" y="4066195"/>
                <a:ext cx="39960" cy="357120"/>
              </p14:xfrm>
            </p:contentPart>
          </mc:Choice>
          <mc:Fallback>
            <p:pic>
              <p:nvPicPr>
                <p:cNvPr id="26629" name="筆跡 26628">
                  <a:extLst>
                    <a:ext uri="{FF2B5EF4-FFF2-40B4-BE49-F238E27FC236}">
                      <a16:creationId xmlns:a16="http://schemas.microsoft.com/office/drawing/2014/main" id="{3C447564-436D-4EC9-82D7-B7F0FEC16349}"/>
                    </a:ext>
                  </a:extLst>
                </p:cNvPr>
                <p:cNvPicPr/>
                <p:nvPr/>
              </p:nvPicPr>
              <p:blipFill>
                <a:blip r:embed="rId112"/>
                <a:stretch>
                  <a:fillRect/>
                </a:stretch>
              </p:blipFill>
              <p:spPr>
                <a:xfrm>
                  <a:off x="5199298" y="4057555"/>
                  <a:ext cx="57600" cy="374760"/>
                </a:xfrm>
                <a:prstGeom prst="rect">
                  <a:avLst/>
                </a:prstGeom>
              </p:spPr>
            </p:pic>
          </mc:Fallback>
        </mc:AlternateContent>
      </p:grpSp>
      <p:grpSp>
        <p:nvGrpSpPr>
          <p:cNvPr id="26637" name="群組 26636">
            <a:extLst>
              <a:ext uri="{FF2B5EF4-FFF2-40B4-BE49-F238E27FC236}">
                <a16:creationId xmlns:a16="http://schemas.microsoft.com/office/drawing/2014/main" id="{A6A43536-7BEC-4653-B170-350B96DD2AAB}"/>
              </a:ext>
            </a:extLst>
          </p:cNvPr>
          <p:cNvGrpSpPr/>
          <p:nvPr/>
        </p:nvGrpSpPr>
        <p:grpSpPr>
          <a:xfrm>
            <a:off x="5598538" y="4046035"/>
            <a:ext cx="17640" cy="106560"/>
            <a:chOff x="5598538" y="4046035"/>
            <a:chExt cx="17640" cy="106560"/>
          </a:xfrm>
        </p:grpSpPr>
        <mc:AlternateContent xmlns:mc="http://schemas.openxmlformats.org/markup-compatibility/2006">
          <mc:Choice xmlns:p14="http://schemas.microsoft.com/office/powerpoint/2010/main" Requires="p14">
            <p:contentPart p14:bwMode="auto" r:id="rId113">
              <p14:nvContentPartPr>
                <p14:cNvPr id="26630" name="筆跡 26629">
                  <a:extLst>
                    <a:ext uri="{FF2B5EF4-FFF2-40B4-BE49-F238E27FC236}">
                      <a16:creationId xmlns:a16="http://schemas.microsoft.com/office/drawing/2014/main" id="{7D7E6BC3-BBB1-41D8-A7FF-5E7BA3F3CBF1}"/>
                    </a:ext>
                  </a:extLst>
                </p14:cNvPr>
                <p14:cNvContentPartPr/>
                <p14:nvPr/>
              </p14:nvContentPartPr>
              <p14:xfrm>
                <a:off x="5603578" y="4046035"/>
                <a:ext cx="12600" cy="5400"/>
              </p14:xfrm>
            </p:contentPart>
          </mc:Choice>
          <mc:Fallback>
            <p:pic>
              <p:nvPicPr>
                <p:cNvPr id="26630" name="筆跡 26629">
                  <a:extLst>
                    <a:ext uri="{FF2B5EF4-FFF2-40B4-BE49-F238E27FC236}">
                      <a16:creationId xmlns:a16="http://schemas.microsoft.com/office/drawing/2014/main" id="{7D7E6BC3-BBB1-41D8-A7FF-5E7BA3F3CBF1}"/>
                    </a:ext>
                  </a:extLst>
                </p:cNvPr>
                <p:cNvPicPr/>
                <p:nvPr/>
              </p:nvPicPr>
              <p:blipFill>
                <a:blip r:embed="rId114"/>
                <a:stretch>
                  <a:fillRect/>
                </a:stretch>
              </p:blipFill>
              <p:spPr>
                <a:xfrm>
                  <a:off x="5594578" y="4037035"/>
                  <a:ext cx="3024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26631" name="筆跡 26630">
                  <a:extLst>
                    <a:ext uri="{FF2B5EF4-FFF2-40B4-BE49-F238E27FC236}">
                      <a16:creationId xmlns:a16="http://schemas.microsoft.com/office/drawing/2014/main" id="{766BEF8E-05C0-4C28-A8AB-0C4AD389A3A2}"/>
                    </a:ext>
                  </a:extLst>
                </p14:cNvPr>
                <p14:cNvContentPartPr/>
                <p14:nvPr/>
              </p14:nvContentPartPr>
              <p14:xfrm>
                <a:off x="5598538" y="4046035"/>
                <a:ext cx="5400" cy="106560"/>
              </p14:xfrm>
            </p:contentPart>
          </mc:Choice>
          <mc:Fallback>
            <p:pic>
              <p:nvPicPr>
                <p:cNvPr id="26631" name="筆跡 26630">
                  <a:extLst>
                    <a:ext uri="{FF2B5EF4-FFF2-40B4-BE49-F238E27FC236}">
                      <a16:creationId xmlns:a16="http://schemas.microsoft.com/office/drawing/2014/main" id="{766BEF8E-05C0-4C28-A8AB-0C4AD389A3A2}"/>
                    </a:ext>
                  </a:extLst>
                </p:cNvPr>
                <p:cNvPicPr/>
                <p:nvPr/>
              </p:nvPicPr>
              <p:blipFill>
                <a:blip r:embed="rId116"/>
                <a:stretch>
                  <a:fillRect/>
                </a:stretch>
              </p:blipFill>
              <p:spPr>
                <a:xfrm>
                  <a:off x="5589898" y="4037035"/>
                  <a:ext cx="23040" cy="124200"/>
                </a:xfrm>
                <a:prstGeom prst="rect">
                  <a:avLst/>
                </a:prstGeom>
              </p:spPr>
            </p:pic>
          </mc:Fallback>
        </mc:AlternateContent>
      </p:grpSp>
      <p:grpSp>
        <p:nvGrpSpPr>
          <p:cNvPr id="26655" name="群組 26654">
            <a:extLst>
              <a:ext uri="{FF2B5EF4-FFF2-40B4-BE49-F238E27FC236}">
                <a16:creationId xmlns:a16="http://schemas.microsoft.com/office/drawing/2014/main" id="{DFE6C67C-2E48-4E96-9C35-080533261947}"/>
              </a:ext>
            </a:extLst>
          </p:cNvPr>
          <p:cNvGrpSpPr/>
          <p:nvPr/>
        </p:nvGrpSpPr>
        <p:grpSpPr>
          <a:xfrm>
            <a:off x="5944498" y="3694315"/>
            <a:ext cx="2556360" cy="1017720"/>
            <a:chOff x="5944498" y="3694315"/>
            <a:chExt cx="2556360" cy="1017720"/>
          </a:xfrm>
        </p:grpSpPr>
        <mc:AlternateContent xmlns:mc="http://schemas.openxmlformats.org/markup-compatibility/2006">
          <mc:Choice xmlns:p14="http://schemas.microsoft.com/office/powerpoint/2010/main" Requires="p14">
            <p:contentPart p14:bwMode="auto" r:id="rId117">
              <p14:nvContentPartPr>
                <p14:cNvPr id="26632" name="筆跡 26631">
                  <a:extLst>
                    <a:ext uri="{FF2B5EF4-FFF2-40B4-BE49-F238E27FC236}">
                      <a16:creationId xmlns:a16="http://schemas.microsoft.com/office/drawing/2014/main" id="{1511D090-5ACC-4C29-9A1F-DE1D82753575}"/>
                    </a:ext>
                  </a:extLst>
                </p14:cNvPr>
                <p14:cNvContentPartPr/>
                <p14:nvPr/>
              </p14:nvContentPartPr>
              <p14:xfrm>
                <a:off x="5944498" y="3927235"/>
                <a:ext cx="230400" cy="636120"/>
              </p14:xfrm>
            </p:contentPart>
          </mc:Choice>
          <mc:Fallback>
            <p:pic>
              <p:nvPicPr>
                <p:cNvPr id="26632" name="筆跡 26631">
                  <a:extLst>
                    <a:ext uri="{FF2B5EF4-FFF2-40B4-BE49-F238E27FC236}">
                      <a16:creationId xmlns:a16="http://schemas.microsoft.com/office/drawing/2014/main" id="{1511D090-5ACC-4C29-9A1F-DE1D82753575}"/>
                    </a:ext>
                  </a:extLst>
                </p:cNvPr>
                <p:cNvPicPr/>
                <p:nvPr/>
              </p:nvPicPr>
              <p:blipFill>
                <a:blip r:embed="rId118"/>
                <a:stretch>
                  <a:fillRect/>
                </a:stretch>
              </p:blipFill>
              <p:spPr>
                <a:xfrm>
                  <a:off x="5935858" y="3918235"/>
                  <a:ext cx="248040" cy="65376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26633" name="筆跡 26632">
                  <a:extLst>
                    <a:ext uri="{FF2B5EF4-FFF2-40B4-BE49-F238E27FC236}">
                      <a16:creationId xmlns:a16="http://schemas.microsoft.com/office/drawing/2014/main" id="{346AB965-34DB-43C3-9D42-DC292835C696}"/>
                    </a:ext>
                  </a:extLst>
                </p14:cNvPr>
                <p14:cNvContentPartPr/>
                <p14:nvPr/>
              </p14:nvContentPartPr>
              <p14:xfrm>
                <a:off x="5974378" y="4197955"/>
                <a:ext cx="148680" cy="2880"/>
              </p14:xfrm>
            </p:contentPart>
          </mc:Choice>
          <mc:Fallback>
            <p:pic>
              <p:nvPicPr>
                <p:cNvPr id="26633" name="筆跡 26632">
                  <a:extLst>
                    <a:ext uri="{FF2B5EF4-FFF2-40B4-BE49-F238E27FC236}">
                      <a16:creationId xmlns:a16="http://schemas.microsoft.com/office/drawing/2014/main" id="{346AB965-34DB-43C3-9D42-DC292835C696}"/>
                    </a:ext>
                  </a:extLst>
                </p:cNvPr>
                <p:cNvPicPr/>
                <p:nvPr/>
              </p:nvPicPr>
              <p:blipFill>
                <a:blip r:embed="rId120"/>
                <a:stretch>
                  <a:fillRect/>
                </a:stretch>
              </p:blipFill>
              <p:spPr>
                <a:xfrm>
                  <a:off x="5965378" y="4188955"/>
                  <a:ext cx="16632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26634" name="筆跡 26633">
                  <a:extLst>
                    <a:ext uri="{FF2B5EF4-FFF2-40B4-BE49-F238E27FC236}">
                      <a16:creationId xmlns:a16="http://schemas.microsoft.com/office/drawing/2014/main" id="{1C7D058D-9083-4987-8688-B5F27801FF1A}"/>
                    </a:ext>
                  </a:extLst>
                </p14:cNvPr>
                <p14:cNvContentPartPr/>
                <p14:nvPr/>
              </p14:nvContentPartPr>
              <p14:xfrm>
                <a:off x="6110098" y="4397755"/>
                <a:ext cx="198000" cy="314280"/>
              </p14:xfrm>
            </p:contentPart>
          </mc:Choice>
          <mc:Fallback>
            <p:pic>
              <p:nvPicPr>
                <p:cNvPr id="26634" name="筆跡 26633">
                  <a:extLst>
                    <a:ext uri="{FF2B5EF4-FFF2-40B4-BE49-F238E27FC236}">
                      <a16:creationId xmlns:a16="http://schemas.microsoft.com/office/drawing/2014/main" id="{1C7D058D-9083-4987-8688-B5F27801FF1A}"/>
                    </a:ext>
                  </a:extLst>
                </p:cNvPr>
                <p:cNvPicPr/>
                <p:nvPr/>
              </p:nvPicPr>
              <p:blipFill>
                <a:blip r:embed="rId122"/>
                <a:stretch>
                  <a:fillRect/>
                </a:stretch>
              </p:blipFill>
              <p:spPr>
                <a:xfrm>
                  <a:off x="6101458" y="4389115"/>
                  <a:ext cx="21564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26635" name="筆跡 26634">
                  <a:extLst>
                    <a:ext uri="{FF2B5EF4-FFF2-40B4-BE49-F238E27FC236}">
                      <a16:creationId xmlns:a16="http://schemas.microsoft.com/office/drawing/2014/main" id="{73189E6E-A103-489D-9B40-87A967BA076F}"/>
                    </a:ext>
                  </a:extLst>
                </p14:cNvPr>
                <p14:cNvContentPartPr/>
                <p14:nvPr/>
              </p14:nvContentPartPr>
              <p14:xfrm>
                <a:off x="6196858" y="4526995"/>
                <a:ext cx="86760" cy="30960"/>
              </p14:xfrm>
            </p:contentPart>
          </mc:Choice>
          <mc:Fallback>
            <p:pic>
              <p:nvPicPr>
                <p:cNvPr id="26635" name="筆跡 26634">
                  <a:extLst>
                    <a:ext uri="{FF2B5EF4-FFF2-40B4-BE49-F238E27FC236}">
                      <a16:creationId xmlns:a16="http://schemas.microsoft.com/office/drawing/2014/main" id="{73189E6E-A103-489D-9B40-87A967BA076F}"/>
                    </a:ext>
                  </a:extLst>
                </p:cNvPr>
                <p:cNvPicPr/>
                <p:nvPr/>
              </p:nvPicPr>
              <p:blipFill>
                <a:blip r:embed="rId124"/>
                <a:stretch>
                  <a:fillRect/>
                </a:stretch>
              </p:blipFill>
              <p:spPr>
                <a:xfrm>
                  <a:off x="6187858" y="4517995"/>
                  <a:ext cx="10440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26639" name="筆跡 26638">
                  <a:extLst>
                    <a:ext uri="{FF2B5EF4-FFF2-40B4-BE49-F238E27FC236}">
                      <a16:creationId xmlns:a16="http://schemas.microsoft.com/office/drawing/2014/main" id="{D49984B9-C988-41F5-8137-538BAD88CC9D}"/>
                    </a:ext>
                  </a:extLst>
                </p14:cNvPr>
                <p14:cNvContentPartPr/>
                <p14:nvPr/>
              </p14:nvContentPartPr>
              <p14:xfrm>
                <a:off x="6485578" y="4134595"/>
                <a:ext cx="178920" cy="342000"/>
              </p14:xfrm>
            </p:contentPart>
          </mc:Choice>
          <mc:Fallback>
            <p:pic>
              <p:nvPicPr>
                <p:cNvPr id="26639" name="筆跡 26638">
                  <a:extLst>
                    <a:ext uri="{FF2B5EF4-FFF2-40B4-BE49-F238E27FC236}">
                      <a16:creationId xmlns:a16="http://schemas.microsoft.com/office/drawing/2014/main" id="{D49984B9-C988-41F5-8137-538BAD88CC9D}"/>
                    </a:ext>
                  </a:extLst>
                </p:cNvPr>
                <p:cNvPicPr/>
                <p:nvPr/>
              </p:nvPicPr>
              <p:blipFill>
                <a:blip r:embed="rId126"/>
                <a:stretch>
                  <a:fillRect/>
                </a:stretch>
              </p:blipFill>
              <p:spPr>
                <a:xfrm>
                  <a:off x="6476578" y="4125955"/>
                  <a:ext cx="19656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26640" name="筆跡 26639">
                  <a:extLst>
                    <a:ext uri="{FF2B5EF4-FFF2-40B4-BE49-F238E27FC236}">
                      <a16:creationId xmlns:a16="http://schemas.microsoft.com/office/drawing/2014/main" id="{F890B218-F2A0-4EB7-B3E8-80482E777EFF}"/>
                    </a:ext>
                  </a:extLst>
                </p14:cNvPr>
                <p14:cNvContentPartPr/>
                <p14:nvPr/>
              </p14:nvContentPartPr>
              <p14:xfrm>
                <a:off x="6696178" y="4228555"/>
                <a:ext cx="208080" cy="184680"/>
              </p14:xfrm>
            </p:contentPart>
          </mc:Choice>
          <mc:Fallback>
            <p:pic>
              <p:nvPicPr>
                <p:cNvPr id="26640" name="筆跡 26639">
                  <a:extLst>
                    <a:ext uri="{FF2B5EF4-FFF2-40B4-BE49-F238E27FC236}">
                      <a16:creationId xmlns:a16="http://schemas.microsoft.com/office/drawing/2014/main" id="{F890B218-F2A0-4EB7-B3E8-80482E777EFF}"/>
                    </a:ext>
                  </a:extLst>
                </p:cNvPr>
                <p:cNvPicPr/>
                <p:nvPr/>
              </p:nvPicPr>
              <p:blipFill>
                <a:blip r:embed="rId128"/>
                <a:stretch>
                  <a:fillRect/>
                </a:stretch>
              </p:blipFill>
              <p:spPr>
                <a:xfrm>
                  <a:off x="6687178" y="4219915"/>
                  <a:ext cx="22572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26641" name="筆跡 26640">
                  <a:extLst>
                    <a:ext uri="{FF2B5EF4-FFF2-40B4-BE49-F238E27FC236}">
                      <a16:creationId xmlns:a16="http://schemas.microsoft.com/office/drawing/2014/main" id="{C9F649EC-7B76-444F-8C28-2546274140BC}"/>
                    </a:ext>
                  </a:extLst>
                </p14:cNvPr>
                <p14:cNvContentPartPr/>
                <p14:nvPr/>
              </p14:nvContentPartPr>
              <p14:xfrm>
                <a:off x="6693658" y="4240795"/>
                <a:ext cx="215280" cy="157320"/>
              </p14:xfrm>
            </p:contentPart>
          </mc:Choice>
          <mc:Fallback>
            <p:pic>
              <p:nvPicPr>
                <p:cNvPr id="26641" name="筆跡 26640">
                  <a:extLst>
                    <a:ext uri="{FF2B5EF4-FFF2-40B4-BE49-F238E27FC236}">
                      <a16:creationId xmlns:a16="http://schemas.microsoft.com/office/drawing/2014/main" id="{C9F649EC-7B76-444F-8C28-2546274140BC}"/>
                    </a:ext>
                  </a:extLst>
                </p:cNvPr>
                <p:cNvPicPr/>
                <p:nvPr/>
              </p:nvPicPr>
              <p:blipFill>
                <a:blip r:embed="rId130"/>
                <a:stretch>
                  <a:fillRect/>
                </a:stretch>
              </p:blipFill>
              <p:spPr>
                <a:xfrm>
                  <a:off x="6685018" y="4232155"/>
                  <a:ext cx="23292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26642" name="筆跡 26641">
                  <a:extLst>
                    <a:ext uri="{FF2B5EF4-FFF2-40B4-BE49-F238E27FC236}">
                      <a16:creationId xmlns:a16="http://schemas.microsoft.com/office/drawing/2014/main" id="{A6FE75A6-F045-4DA6-8499-273D82B2647C}"/>
                    </a:ext>
                  </a:extLst>
                </p14:cNvPr>
                <p14:cNvContentPartPr/>
                <p14:nvPr/>
              </p14:nvContentPartPr>
              <p14:xfrm>
                <a:off x="6992818" y="4129555"/>
                <a:ext cx="131760" cy="240840"/>
              </p14:xfrm>
            </p:contentPart>
          </mc:Choice>
          <mc:Fallback>
            <p:pic>
              <p:nvPicPr>
                <p:cNvPr id="26642" name="筆跡 26641">
                  <a:extLst>
                    <a:ext uri="{FF2B5EF4-FFF2-40B4-BE49-F238E27FC236}">
                      <a16:creationId xmlns:a16="http://schemas.microsoft.com/office/drawing/2014/main" id="{A6FE75A6-F045-4DA6-8499-273D82B2647C}"/>
                    </a:ext>
                  </a:extLst>
                </p:cNvPr>
                <p:cNvPicPr/>
                <p:nvPr/>
              </p:nvPicPr>
              <p:blipFill>
                <a:blip r:embed="rId132"/>
                <a:stretch>
                  <a:fillRect/>
                </a:stretch>
              </p:blipFill>
              <p:spPr>
                <a:xfrm>
                  <a:off x="6983818" y="4120915"/>
                  <a:ext cx="14940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26643" name="筆跡 26642">
                  <a:extLst>
                    <a:ext uri="{FF2B5EF4-FFF2-40B4-BE49-F238E27FC236}">
                      <a16:creationId xmlns:a16="http://schemas.microsoft.com/office/drawing/2014/main" id="{DA6042D1-0D80-432A-B7E3-488AE5C6078D}"/>
                    </a:ext>
                  </a:extLst>
                </p14:cNvPr>
                <p14:cNvContentPartPr/>
                <p14:nvPr/>
              </p14:nvContentPartPr>
              <p14:xfrm>
                <a:off x="7203058" y="4202995"/>
                <a:ext cx="123840" cy="360"/>
              </p14:xfrm>
            </p:contentPart>
          </mc:Choice>
          <mc:Fallback>
            <p:pic>
              <p:nvPicPr>
                <p:cNvPr id="26643" name="筆跡 26642">
                  <a:extLst>
                    <a:ext uri="{FF2B5EF4-FFF2-40B4-BE49-F238E27FC236}">
                      <a16:creationId xmlns:a16="http://schemas.microsoft.com/office/drawing/2014/main" id="{DA6042D1-0D80-432A-B7E3-488AE5C6078D}"/>
                    </a:ext>
                  </a:extLst>
                </p:cNvPr>
                <p:cNvPicPr/>
                <p:nvPr/>
              </p:nvPicPr>
              <p:blipFill>
                <a:blip r:embed="rId134"/>
                <a:stretch>
                  <a:fillRect/>
                </a:stretch>
              </p:blipFill>
              <p:spPr>
                <a:xfrm>
                  <a:off x="7194058" y="4193995"/>
                  <a:ext cx="1414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26644" name="筆跡 26643">
                  <a:extLst>
                    <a:ext uri="{FF2B5EF4-FFF2-40B4-BE49-F238E27FC236}">
                      <a16:creationId xmlns:a16="http://schemas.microsoft.com/office/drawing/2014/main" id="{6D47C31C-7F60-4CEA-BBF5-21A361202BCB}"/>
                    </a:ext>
                  </a:extLst>
                </p14:cNvPr>
                <p14:cNvContentPartPr/>
                <p14:nvPr/>
              </p14:nvContentPartPr>
              <p14:xfrm>
                <a:off x="7168498" y="4202995"/>
                <a:ext cx="143640" cy="83880"/>
              </p14:xfrm>
            </p:contentPart>
          </mc:Choice>
          <mc:Fallback>
            <p:pic>
              <p:nvPicPr>
                <p:cNvPr id="26644" name="筆跡 26643">
                  <a:extLst>
                    <a:ext uri="{FF2B5EF4-FFF2-40B4-BE49-F238E27FC236}">
                      <a16:creationId xmlns:a16="http://schemas.microsoft.com/office/drawing/2014/main" id="{6D47C31C-7F60-4CEA-BBF5-21A361202BCB}"/>
                    </a:ext>
                  </a:extLst>
                </p:cNvPr>
                <p:cNvPicPr/>
                <p:nvPr/>
              </p:nvPicPr>
              <p:blipFill>
                <a:blip r:embed="rId136"/>
                <a:stretch>
                  <a:fillRect/>
                </a:stretch>
              </p:blipFill>
              <p:spPr>
                <a:xfrm>
                  <a:off x="7159498" y="4193995"/>
                  <a:ext cx="16128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26645" name="筆跡 26644">
                  <a:extLst>
                    <a:ext uri="{FF2B5EF4-FFF2-40B4-BE49-F238E27FC236}">
                      <a16:creationId xmlns:a16="http://schemas.microsoft.com/office/drawing/2014/main" id="{26BBF0B8-6367-4FC9-A318-38FD60E25B6D}"/>
                    </a:ext>
                  </a:extLst>
                </p14:cNvPr>
                <p14:cNvContentPartPr/>
                <p14:nvPr/>
              </p14:nvContentPartPr>
              <p14:xfrm>
                <a:off x="7455058" y="4163035"/>
                <a:ext cx="355680" cy="407880"/>
              </p14:xfrm>
            </p:contentPart>
          </mc:Choice>
          <mc:Fallback>
            <p:pic>
              <p:nvPicPr>
                <p:cNvPr id="26645" name="筆跡 26644">
                  <a:extLst>
                    <a:ext uri="{FF2B5EF4-FFF2-40B4-BE49-F238E27FC236}">
                      <a16:creationId xmlns:a16="http://schemas.microsoft.com/office/drawing/2014/main" id="{26BBF0B8-6367-4FC9-A318-38FD60E25B6D}"/>
                    </a:ext>
                  </a:extLst>
                </p:cNvPr>
                <p:cNvPicPr/>
                <p:nvPr/>
              </p:nvPicPr>
              <p:blipFill>
                <a:blip r:embed="rId138"/>
                <a:stretch>
                  <a:fillRect/>
                </a:stretch>
              </p:blipFill>
              <p:spPr>
                <a:xfrm>
                  <a:off x="7446418" y="4154035"/>
                  <a:ext cx="37332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26646" name="筆跡 26645">
                  <a:extLst>
                    <a:ext uri="{FF2B5EF4-FFF2-40B4-BE49-F238E27FC236}">
                      <a16:creationId xmlns:a16="http://schemas.microsoft.com/office/drawing/2014/main" id="{28B59C6B-01BB-4A32-961F-587CA9FBD021}"/>
                    </a:ext>
                  </a:extLst>
                </p14:cNvPr>
                <p14:cNvContentPartPr/>
                <p14:nvPr/>
              </p14:nvContentPartPr>
              <p14:xfrm>
                <a:off x="7788778" y="3965035"/>
                <a:ext cx="106560" cy="2880"/>
              </p14:xfrm>
            </p:contentPart>
          </mc:Choice>
          <mc:Fallback>
            <p:pic>
              <p:nvPicPr>
                <p:cNvPr id="26646" name="筆跡 26645">
                  <a:extLst>
                    <a:ext uri="{FF2B5EF4-FFF2-40B4-BE49-F238E27FC236}">
                      <a16:creationId xmlns:a16="http://schemas.microsoft.com/office/drawing/2014/main" id="{28B59C6B-01BB-4A32-961F-587CA9FBD021}"/>
                    </a:ext>
                  </a:extLst>
                </p:cNvPr>
                <p:cNvPicPr/>
                <p:nvPr/>
              </p:nvPicPr>
              <p:blipFill>
                <a:blip r:embed="rId140"/>
                <a:stretch>
                  <a:fillRect/>
                </a:stretch>
              </p:blipFill>
              <p:spPr>
                <a:xfrm>
                  <a:off x="7780138" y="3956035"/>
                  <a:ext cx="12420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26647" name="筆跡 26646">
                  <a:extLst>
                    <a:ext uri="{FF2B5EF4-FFF2-40B4-BE49-F238E27FC236}">
                      <a16:creationId xmlns:a16="http://schemas.microsoft.com/office/drawing/2014/main" id="{AACA46F0-4E1A-4D03-BF06-AF6597D04BBE}"/>
                    </a:ext>
                  </a:extLst>
                </p14:cNvPr>
                <p14:cNvContentPartPr/>
                <p14:nvPr/>
              </p14:nvContentPartPr>
              <p14:xfrm>
                <a:off x="8008738" y="3899155"/>
                <a:ext cx="151200" cy="11880"/>
              </p14:xfrm>
            </p:contentPart>
          </mc:Choice>
          <mc:Fallback>
            <p:pic>
              <p:nvPicPr>
                <p:cNvPr id="26647" name="筆跡 26646">
                  <a:extLst>
                    <a:ext uri="{FF2B5EF4-FFF2-40B4-BE49-F238E27FC236}">
                      <a16:creationId xmlns:a16="http://schemas.microsoft.com/office/drawing/2014/main" id="{AACA46F0-4E1A-4D03-BF06-AF6597D04BBE}"/>
                    </a:ext>
                  </a:extLst>
                </p:cNvPr>
                <p:cNvPicPr/>
                <p:nvPr/>
              </p:nvPicPr>
              <p:blipFill>
                <a:blip r:embed="rId142"/>
                <a:stretch>
                  <a:fillRect/>
                </a:stretch>
              </p:blipFill>
              <p:spPr>
                <a:xfrm>
                  <a:off x="8000098" y="3890515"/>
                  <a:ext cx="1688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26648" name="筆跡 26647">
                  <a:extLst>
                    <a:ext uri="{FF2B5EF4-FFF2-40B4-BE49-F238E27FC236}">
                      <a16:creationId xmlns:a16="http://schemas.microsoft.com/office/drawing/2014/main" id="{675DD21A-A439-4046-B80D-FD3CC1516FA1}"/>
                    </a:ext>
                  </a:extLst>
                </p14:cNvPr>
                <p14:cNvContentPartPr/>
                <p14:nvPr/>
              </p14:nvContentPartPr>
              <p14:xfrm>
                <a:off x="8008738" y="3909235"/>
                <a:ext cx="360" cy="360"/>
              </p14:xfrm>
            </p:contentPart>
          </mc:Choice>
          <mc:Fallback>
            <p:pic>
              <p:nvPicPr>
                <p:cNvPr id="26648" name="筆跡 26647">
                  <a:extLst>
                    <a:ext uri="{FF2B5EF4-FFF2-40B4-BE49-F238E27FC236}">
                      <a16:creationId xmlns:a16="http://schemas.microsoft.com/office/drawing/2014/main" id="{675DD21A-A439-4046-B80D-FD3CC1516FA1}"/>
                    </a:ext>
                  </a:extLst>
                </p:cNvPr>
                <p:cNvPicPr/>
                <p:nvPr/>
              </p:nvPicPr>
              <p:blipFill>
                <a:blip r:embed="rId144"/>
                <a:stretch>
                  <a:fillRect/>
                </a:stretch>
              </p:blipFill>
              <p:spPr>
                <a:xfrm>
                  <a:off x="8000098" y="39005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26649" name="筆跡 26648">
                  <a:extLst>
                    <a:ext uri="{FF2B5EF4-FFF2-40B4-BE49-F238E27FC236}">
                      <a16:creationId xmlns:a16="http://schemas.microsoft.com/office/drawing/2014/main" id="{3552343F-BC66-4813-A145-4C27F1EF9BF5}"/>
                    </a:ext>
                  </a:extLst>
                </p14:cNvPr>
                <p14:cNvContentPartPr/>
                <p14:nvPr/>
              </p14:nvContentPartPr>
              <p14:xfrm>
                <a:off x="7981378" y="3909235"/>
                <a:ext cx="156600" cy="216000"/>
              </p14:xfrm>
            </p:contentPart>
          </mc:Choice>
          <mc:Fallback>
            <p:pic>
              <p:nvPicPr>
                <p:cNvPr id="26649" name="筆跡 26648">
                  <a:extLst>
                    <a:ext uri="{FF2B5EF4-FFF2-40B4-BE49-F238E27FC236}">
                      <a16:creationId xmlns:a16="http://schemas.microsoft.com/office/drawing/2014/main" id="{3552343F-BC66-4813-A145-4C27F1EF9BF5}"/>
                    </a:ext>
                  </a:extLst>
                </p:cNvPr>
                <p:cNvPicPr/>
                <p:nvPr/>
              </p:nvPicPr>
              <p:blipFill>
                <a:blip r:embed="rId146"/>
                <a:stretch>
                  <a:fillRect/>
                </a:stretch>
              </p:blipFill>
              <p:spPr>
                <a:xfrm>
                  <a:off x="7972378" y="3900595"/>
                  <a:ext cx="17424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26650" name="筆跡 26649">
                  <a:extLst>
                    <a:ext uri="{FF2B5EF4-FFF2-40B4-BE49-F238E27FC236}">
                      <a16:creationId xmlns:a16="http://schemas.microsoft.com/office/drawing/2014/main" id="{AD451756-C542-43C4-BEA2-E205B8B2D6E9}"/>
                    </a:ext>
                  </a:extLst>
                </p14:cNvPr>
                <p14:cNvContentPartPr/>
                <p14:nvPr/>
              </p14:nvContentPartPr>
              <p14:xfrm>
                <a:off x="8045818" y="3694315"/>
                <a:ext cx="54720" cy="180000"/>
              </p14:xfrm>
            </p:contentPart>
          </mc:Choice>
          <mc:Fallback>
            <p:pic>
              <p:nvPicPr>
                <p:cNvPr id="26650" name="筆跡 26649">
                  <a:extLst>
                    <a:ext uri="{FF2B5EF4-FFF2-40B4-BE49-F238E27FC236}">
                      <a16:creationId xmlns:a16="http://schemas.microsoft.com/office/drawing/2014/main" id="{AD451756-C542-43C4-BEA2-E205B8B2D6E9}"/>
                    </a:ext>
                  </a:extLst>
                </p:cNvPr>
                <p:cNvPicPr/>
                <p:nvPr/>
              </p:nvPicPr>
              <p:blipFill>
                <a:blip r:embed="rId148"/>
                <a:stretch>
                  <a:fillRect/>
                </a:stretch>
              </p:blipFill>
              <p:spPr>
                <a:xfrm>
                  <a:off x="8037178" y="3685315"/>
                  <a:ext cx="7236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26651" name="筆跡 26650">
                  <a:extLst>
                    <a:ext uri="{FF2B5EF4-FFF2-40B4-BE49-F238E27FC236}">
                      <a16:creationId xmlns:a16="http://schemas.microsoft.com/office/drawing/2014/main" id="{8C1A51D6-2BBF-495F-8BCC-F8B47AB98689}"/>
                    </a:ext>
                  </a:extLst>
                </p14:cNvPr>
                <p14:cNvContentPartPr/>
                <p14:nvPr/>
              </p14:nvContentPartPr>
              <p14:xfrm>
                <a:off x="8204218" y="3805555"/>
                <a:ext cx="119160" cy="144720"/>
              </p14:xfrm>
            </p:contentPart>
          </mc:Choice>
          <mc:Fallback>
            <p:pic>
              <p:nvPicPr>
                <p:cNvPr id="26651" name="筆跡 26650">
                  <a:extLst>
                    <a:ext uri="{FF2B5EF4-FFF2-40B4-BE49-F238E27FC236}">
                      <a16:creationId xmlns:a16="http://schemas.microsoft.com/office/drawing/2014/main" id="{8C1A51D6-2BBF-495F-8BCC-F8B47AB98689}"/>
                    </a:ext>
                  </a:extLst>
                </p:cNvPr>
                <p:cNvPicPr/>
                <p:nvPr/>
              </p:nvPicPr>
              <p:blipFill>
                <a:blip r:embed="rId150"/>
                <a:stretch>
                  <a:fillRect/>
                </a:stretch>
              </p:blipFill>
              <p:spPr>
                <a:xfrm>
                  <a:off x="8195218" y="3796915"/>
                  <a:ext cx="1368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26652" name="筆跡 26651">
                  <a:extLst>
                    <a:ext uri="{FF2B5EF4-FFF2-40B4-BE49-F238E27FC236}">
                      <a16:creationId xmlns:a16="http://schemas.microsoft.com/office/drawing/2014/main" id="{FF4D0AC1-94A0-4C8B-9441-F681F78CE81E}"/>
                    </a:ext>
                  </a:extLst>
                </p14:cNvPr>
                <p14:cNvContentPartPr/>
                <p14:nvPr/>
              </p14:nvContentPartPr>
              <p14:xfrm>
                <a:off x="8204218" y="3805555"/>
                <a:ext cx="360" cy="360"/>
              </p14:xfrm>
            </p:contentPart>
          </mc:Choice>
          <mc:Fallback>
            <p:pic>
              <p:nvPicPr>
                <p:cNvPr id="26652" name="筆跡 26651">
                  <a:extLst>
                    <a:ext uri="{FF2B5EF4-FFF2-40B4-BE49-F238E27FC236}">
                      <a16:creationId xmlns:a16="http://schemas.microsoft.com/office/drawing/2014/main" id="{FF4D0AC1-94A0-4C8B-9441-F681F78CE81E}"/>
                    </a:ext>
                  </a:extLst>
                </p:cNvPr>
                <p:cNvPicPr/>
                <p:nvPr/>
              </p:nvPicPr>
              <p:blipFill>
                <a:blip r:embed="rId144"/>
                <a:stretch>
                  <a:fillRect/>
                </a:stretch>
              </p:blipFill>
              <p:spPr>
                <a:xfrm>
                  <a:off x="8195218" y="37969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26653" name="筆跡 26652">
                  <a:extLst>
                    <a:ext uri="{FF2B5EF4-FFF2-40B4-BE49-F238E27FC236}">
                      <a16:creationId xmlns:a16="http://schemas.microsoft.com/office/drawing/2014/main" id="{80383382-31DB-4D3F-8B7B-DD12C977AE90}"/>
                    </a:ext>
                  </a:extLst>
                </p14:cNvPr>
                <p14:cNvContentPartPr/>
                <p14:nvPr/>
              </p14:nvContentPartPr>
              <p14:xfrm>
                <a:off x="8201698" y="3805555"/>
                <a:ext cx="131400" cy="157320"/>
              </p14:xfrm>
            </p:contentPart>
          </mc:Choice>
          <mc:Fallback>
            <p:pic>
              <p:nvPicPr>
                <p:cNvPr id="26653" name="筆跡 26652">
                  <a:extLst>
                    <a:ext uri="{FF2B5EF4-FFF2-40B4-BE49-F238E27FC236}">
                      <a16:creationId xmlns:a16="http://schemas.microsoft.com/office/drawing/2014/main" id="{80383382-31DB-4D3F-8B7B-DD12C977AE90}"/>
                    </a:ext>
                  </a:extLst>
                </p:cNvPr>
                <p:cNvPicPr/>
                <p:nvPr/>
              </p:nvPicPr>
              <p:blipFill>
                <a:blip r:embed="rId153"/>
                <a:stretch>
                  <a:fillRect/>
                </a:stretch>
              </p:blipFill>
              <p:spPr>
                <a:xfrm>
                  <a:off x="8192698" y="3796915"/>
                  <a:ext cx="14904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26654" name="筆跡 26653">
                  <a:extLst>
                    <a:ext uri="{FF2B5EF4-FFF2-40B4-BE49-F238E27FC236}">
                      <a16:creationId xmlns:a16="http://schemas.microsoft.com/office/drawing/2014/main" id="{B9C0BF7D-048C-4E01-A1AE-E3503A5230B7}"/>
                    </a:ext>
                  </a:extLst>
                </p14:cNvPr>
                <p14:cNvContentPartPr/>
                <p14:nvPr/>
              </p14:nvContentPartPr>
              <p14:xfrm>
                <a:off x="8416618" y="3744715"/>
                <a:ext cx="84240" cy="95040"/>
              </p14:xfrm>
            </p:contentPart>
          </mc:Choice>
          <mc:Fallback>
            <p:pic>
              <p:nvPicPr>
                <p:cNvPr id="26654" name="筆跡 26653">
                  <a:extLst>
                    <a:ext uri="{FF2B5EF4-FFF2-40B4-BE49-F238E27FC236}">
                      <a16:creationId xmlns:a16="http://schemas.microsoft.com/office/drawing/2014/main" id="{B9C0BF7D-048C-4E01-A1AE-E3503A5230B7}"/>
                    </a:ext>
                  </a:extLst>
                </p:cNvPr>
                <p:cNvPicPr/>
                <p:nvPr/>
              </p:nvPicPr>
              <p:blipFill>
                <a:blip r:embed="rId155"/>
                <a:stretch>
                  <a:fillRect/>
                </a:stretch>
              </p:blipFill>
              <p:spPr>
                <a:xfrm>
                  <a:off x="8407978" y="3736075"/>
                  <a:ext cx="101880" cy="112680"/>
                </a:xfrm>
                <a:prstGeom prst="rect">
                  <a:avLst/>
                </a:prstGeom>
              </p:spPr>
            </p:pic>
          </mc:Fallback>
        </mc:AlternateContent>
      </p:grpSp>
      <p:grpSp>
        <p:nvGrpSpPr>
          <p:cNvPr id="26665" name="群組 26664">
            <a:extLst>
              <a:ext uri="{FF2B5EF4-FFF2-40B4-BE49-F238E27FC236}">
                <a16:creationId xmlns:a16="http://schemas.microsoft.com/office/drawing/2014/main" id="{6AA0143C-F430-4EB0-8852-F4D1C81E6A98}"/>
              </a:ext>
            </a:extLst>
          </p:cNvPr>
          <p:cNvGrpSpPr/>
          <p:nvPr/>
        </p:nvGrpSpPr>
        <p:grpSpPr>
          <a:xfrm>
            <a:off x="8355058" y="4349875"/>
            <a:ext cx="546840" cy="43200"/>
            <a:chOff x="8355058" y="4349875"/>
            <a:chExt cx="546840" cy="43200"/>
          </a:xfrm>
        </p:grpSpPr>
        <mc:AlternateContent xmlns:mc="http://schemas.openxmlformats.org/markup-compatibility/2006">
          <mc:Choice xmlns:p14="http://schemas.microsoft.com/office/powerpoint/2010/main" Requires="p14">
            <p:contentPart p14:bwMode="auto" r:id="rId156">
              <p14:nvContentPartPr>
                <p14:cNvPr id="26656" name="筆跡 26655">
                  <a:extLst>
                    <a:ext uri="{FF2B5EF4-FFF2-40B4-BE49-F238E27FC236}">
                      <a16:creationId xmlns:a16="http://schemas.microsoft.com/office/drawing/2014/main" id="{30024FB0-760C-418B-B5CD-94AE0016A51B}"/>
                    </a:ext>
                  </a:extLst>
                </p14:cNvPr>
                <p14:cNvContentPartPr/>
                <p14:nvPr/>
              </p14:nvContentPartPr>
              <p14:xfrm>
                <a:off x="8355058" y="4392715"/>
                <a:ext cx="360" cy="360"/>
              </p14:xfrm>
            </p:contentPart>
          </mc:Choice>
          <mc:Fallback>
            <p:pic>
              <p:nvPicPr>
                <p:cNvPr id="26656" name="筆跡 26655">
                  <a:extLst>
                    <a:ext uri="{FF2B5EF4-FFF2-40B4-BE49-F238E27FC236}">
                      <a16:creationId xmlns:a16="http://schemas.microsoft.com/office/drawing/2014/main" id="{30024FB0-760C-418B-B5CD-94AE0016A51B}"/>
                    </a:ext>
                  </a:extLst>
                </p:cNvPr>
                <p:cNvPicPr/>
                <p:nvPr/>
              </p:nvPicPr>
              <p:blipFill>
                <a:blip r:embed="rId144"/>
                <a:stretch>
                  <a:fillRect/>
                </a:stretch>
              </p:blipFill>
              <p:spPr>
                <a:xfrm>
                  <a:off x="8346058" y="43840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26657" name="筆跡 26656">
                  <a:extLst>
                    <a:ext uri="{FF2B5EF4-FFF2-40B4-BE49-F238E27FC236}">
                      <a16:creationId xmlns:a16="http://schemas.microsoft.com/office/drawing/2014/main" id="{8A86DB67-D769-4A3D-AA47-646972C5F864}"/>
                    </a:ext>
                  </a:extLst>
                </p14:cNvPr>
                <p14:cNvContentPartPr/>
                <p14:nvPr/>
              </p14:nvContentPartPr>
              <p14:xfrm>
                <a:off x="8540458" y="4349875"/>
                <a:ext cx="361440" cy="30600"/>
              </p14:xfrm>
            </p:contentPart>
          </mc:Choice>
          <mc:Fallback>
            <p:pic>
              <p:nvPicPr>
                <p:cNvPr id="26657" name="筆跡 26656">
                  <a:extLst>
                    <a:ext uri="{FF2B5EF4-FFF2-40B4-BE49-F238E27FC236}">
                      <a16:creationId xmlns:a16="http://schemas.microsoft.com/office/drawing/2014/main" id="{8A86DB67-D769-4A3D-AA47-646972C5F864}"/>
                    </a:ext>
                  </a:extLst>
                </p:cNvPr>
                <p:cNvPicPr/>
                <p:nvPr/>
              </p:nvPicPr>
              <p:blipFill>
                <a:blip r:embed="rId158"/>
                <a:stretch>
                  <a:fillRect/>
                </a:stretch>
              </p:blipFill>
              <p:spPr>
                <a:xfrm>
                  <a:off x="8531458" y="4340875"/>
                  <a:ext cx="379080" cy="48240"/>
                </a:xfrm>
                <a:prstGeom prst="rect">
                  <a:avLst/>
                </a:prstGeom>
              </p:spPr>
            </p:pic>
          </mc:Fallback>
        </mc:AlternateContent>
      </p:grpSp>
      <p:grpSp>
        <p:nvGrpSpPr>
          <p:cNvPr id="26664" name="群組 26663">
            <a:extLst>
              <a:ext uri="{FF2B5EF4-FFF2-40B4-BE49-F238E27FC236}">
                <a16:creationId xmlns:a16="http://schemas.microsoft.com/office/drawing/2014/main" id="{82ABAD20-3E49-45A5-9FB1-FBF3E03898A8}"/>
              </a:ext>
            </a:extLst>
          </p:cNvPr>
          <p:cNvGrpSpPr/>
          <p:nvPr/>
        </p:nvGrpSpPr>
        <p:grpSpPr>
          <a:xfrm>
            <a:off x="8258578" y="4556155"/>
            <a:ext cx="838440" cy="330840"/>
            <a:chOff x="8258578" y="4556155"/>
            <a:chExt cx="838440" cy="330840"/>
          </a:xfrm>
        </p:grpSpPr>
        <mc:AlternateContent xmlns:mc="http://schemas.openxmlformats.org/markup-compatibility/2006">
          <mc:Choice xmlns:p14="http://schemas.microsoft.com/office/powerpoint/2010/main" Requires="p14">
            <p:contentPart p14:bwMode="auto" r:id="rId159">
              <p14:nvContentPartPr>
                <p14:cNvPr id="26658" name="筆跡 26657">
                  <a:extLst>
                    <a:ext uri="{FF2B5EF4-FFF2-40B4-BE49-F238E27FC236}">
                      <a16:creationId xmlns:a16="http://schemas.microsoft.com/office/drawing/2014/main" id="{77E4A54C-300B-4120-94C2-BB8ABA577B42}"/>
                    </a:ext>
                  </a:extLst>
                </p14:cNvPr>
                <p14:cNvContentPartPr/>
                <p14:nvPr/>
              </p14:nvContentPartPr>
              <p14:xfrm>
                <a:off x="8258578" y="4556155"/>
                <a:ext cx="838440" cy="330840"/>
              </p14:xfrm>
            </p:contentPart>
          </mc:Choice>
          <mc:Fallback>
            <p:pic>
              <p:nvPicPr>
                <p:cNvPr id="26658" name="筆跡 26657">
                  <a:extLst>
                    <a:ext uri="{FF2B5EF4-FFF2-40B4-BE49-F238E27FC236}">
                      <a16:creationId xmlns:a16="http://schemas.microsoft.com/office/drawing/2014/main" id="{77E4A54C-300B-4120-94C2-BB8ABA577B42}"/>
                    </a:ext>
                  </a:extLst>
                </p:cNvPr>
                <p:cNvPicPr/>
                <p:nvPr/>
              </p:nvPicPr>
              <p:blipFill>
                <a:blip r:embed="rId160"/>
                <a:stretch>
                  <a:fillRect/>
                </a:stretch>
              </p:blipFill>
              <p:spPr>
                <a:xfrm>
                  <a:off x="8249578" y="4547515"/>
                  <a:ext cx="856080"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26659" name="筆跡 26658">
                  <a:extLst>
                    <a:ext uri="{FF2B5EF4-FFF2-40B4-BE49-F238E27FC236}">
                      <a16:creationId xmlns:a16="http://schemas.microsoft.com/office/drawing/2014/main" id="{62FFCD05-E056-4F3F-BEA0-709D43D1A2D7}"/>
                    </a:ext>
                  </a:extLst>
                </p14:cNvPr>
                <p14:cNvContentPartPr/>
                <p14:nvPr/>
              </p14:nvContentPartPr>
              <p14:xfrm>
                <a:off x="8572498" y="4625635"/>
                <a:ext cx="126360" cy="188640"/>
              </p14:xfrm>
            </p:contentPart>
          </mc:Choice>
          <mc:Fallback>
            <p:pic>
              <p:nvPicPr>
                <p:cNvPr id="26659" name="筆跡 26658">
                  <a:extLst>
                    <a:ext uri="{FF2B5EF4-FFF2-40B4-BE49-F238E27FC236}">
                      <a16:creationId xmlns:a16="http://schemas.microsoft.com/office/drawing/2014/main" id="{62FFCD05-E056-4F3F-BEA0-709D43D1A2D7}"/>
                    </a:ext>
                  </a:extLst>
                </p:cNvPr>
                <p:cNvPicPr/>
                <p:nvPr/>
              </p:nvPicPr>
              <p:blipFill>
                <a:blip r:embed="rId162"/>
                <a:stretch>
                  <a:fillRect/>
                </a:stretch>
              </p:blipFill>
              <p:spPr>
                <a:xfrm>
                  <a:off x="8563498" y="4616995"/>
                  <a:ext cx="14400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26660" name="筆跡 26659">
                  <a:extLst>
                    <a:ext uri="{FF2B5EF4-FFF2-40B4-BE49-F238E27FC236}">
                      <a16:creationId xmlns:a16="http://schemas.microsoft.com/office/drawing/2014/main" id="{6B50A7A8-B1EE-4F19-A374-C8BB0BD61A26}"/>
                    </a:ext>
                  </a:extLst>
                </p14:cNvPr>
                <p14:cNvContentPartPr/>
                <p14:nvPr/>
              </p14:nvContentPartPr>
              <p14:xfrm>
                <a:off x="8757898" y="4658755"/>
                <a:ext cx="190800" cy="23760"/>
              </p14:xfrm>
            </p:contentPart>
          </mc:Choice>
          <mc:Fallback>
            <p:pic>
              <p:nvPicPr>
                <p:cNvPr id="26660" name="筆跡 26659">
                  <a:extLst>
                    <a:ext uri="{FF2B5EF4-FFF2-40B4-BE49-F238E27FC236}">
                      <a16:creationId xmlns:a16="http://schemas.microsoft.com/office/drawing/2014/main" id="{6B50A7A8-B1EE-4F19-A374-C8BB0BD61A26}"/>
                    </a:ext>
                  </a:extLst>
                </p:cNvPr>
                <p:cNvPicPr/>
                <p:nvPr/>
              </p:nvPicPr>
              <p:blipFill>
                <a:blip r:embed="rId164"/>
                <a:stretch>
                  <a:fillRect/>
                </a:stretch>
              </p:blipFill>
              <p:spPr>
                <a:xfrm>
                  <a:off x="8748898" y="4649755"/>
                  <a:ext cx="2084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26661" name="筆跡 26660">
                  <a:extLst>
                    <a:ext uri="{FF2B5EF4-FFF2-40B4-BE49-F238E27FC236}">
                      <a16:creationId xmlns:a16="http://schemas.microsoft.com/office/drawing/2014/main" id="{B22F1336-2D05-4B87-A50C-DD34FDAD3C55}"/>
                    </a:ext>
                  </a:extLst>
                </p14:cNvPr>
                <p14:cNvContentPartPr/>
                <p14:nvPr/>
              </p14:nvContentPartPr>
              <p14:xfrm>
                <a:off x="8767618" y="4681435"/>
                <a:ext cx="15120" cy="174960"/>
              </p14:xfrm>
            </p:contentPart>
          </mc:Choice>
          <mc:Fallback>
            <p:pic>
              <p:nvPicPr>
                <p:cNvPr id="26661" name="筆跡 26660">
                  <a:extLst>
                    <a:ext uri="{FF2B5EF4-FFF2-40B4-BE49-F238E27FC236}">
                      <a16:creationId xmlns:a16="http://schemas.microsoft.com/office/drawing/2014/main" id="{B22F1336-2D05-4B87-A50C-DD34FDAD3C55}"/>
                    </a:ext>
                  </a:extLst>
                </p:cNvPr>
                <p:cNvPicPr/>
                <p:nvPr/>
              </p:nvPicPr>
              <p:blipFill>
                <a:blip r:embed="rId166"/>
                <a:stretch>
                  <a:fillRect/>
                </a:stretch>
              </p:blipFill>
              <p:spPr>
                <a:xfrm>
                  <a:off x="8758978" y="4672435"/>
                  <a:ext cx="3276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26662" name="筆跡 26661">
                  <a:extLst>
                    <a:ext uri="{FF2B5EF4-FFF2-40B4-BE49-F238E27FC236}">
                      <a16:creationId xmlns:a16="http://schemas.microsoft.com/office/drawing/2014/main" id="{77C21EE4-262B-4208-9DCC-C001830F7075}"/>
                    </a:ext>
                  </a:extLst>
                </p14:cNvPr>
                <p14:cNvContentPartPr/>
                <p14:nvPr/>
              </p14:nvContentPartPr>
              <p14:xfrm>
                <a:off x="8782738" y="4681435"/>
                <a:ext cx="66960" cy="172440"/>
              </p14:xfrm>
            </p:contentPart>
          </mc:Choice>
          <mc:Fallback>
            <p:pic>
              <p:nvPicPr>
                <p:cNvPr id="26662" name="筆跡 26661">
                  <a:extLst>
                    <a:ext uri="{FF2B5EF4-FFF2-40B4-BE49-F238E27FC236}">
                      <a16:creationId xmlns:a16="http://schemas.microsoft.com/office/drawing/2014/main" id="{77C21EE4-262B-4208-9DCC-C001830F7075}"/>
                    </a:ext>
                  </a:extLst>
                </p:cNvPr>
                <p:cNvPicPr/>
                <p:nvPr/>
              </p:nvPicPr>
              <p:blipFill>
                <a:blip r:embed="rId168"/>
                <a:stretch>
                  <a:fillRect/>
                </a:stretch>
              </p:blipFill>
              <p:spPr>
                <a:xfrm>
                  <a:off x="8773738" y="4672435"/>
                  <a:ext cx="84600" cy="190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9">
            <p14:nvContentPartPr>
              <p14:cNvPr id="26663" name="筆跡 26662">
                <a:extLst>
                  <a:ext uri="{FF2B5EF4-FFF2-40B4-BE49-F238E27FC236}">
                    <a16:creationId xmlns:a16="http://schemas.microsoft.com/office/drawing/2014/main" id="{1BD49897-442D-4957-BFCA-C1DE1A8F5DA2}"/>
                  </a:ext>
                </a:extLst>
              </p14:cNvPr>
              <p14:cNvContentPartPr/>
              <p14:nvPr/>
            </p14:nvContentPartPr>
            <p14:xfrm>
              <a:off x="8762938" y="3977635"/>
              <a:ext cx="25200" cy="129600"/>
            </p14:xfrm>
          </p:contentPart>
        </mc:Choice>
        <mc:Fallback>
          <p:pic>
            <p:nvPicPr>
              <p:cNvPr id="26663" name="筆跡 26662">
                <a:extLst>
                  <a:ext uri="{FF2B5EF4-FFF2-40B4-BE49-F238E27FC236}">
                    <a16:creationId xmlns:a16="http://schemas.microsoft.com/office/drawing/2014/main" id="{1BD49897-442D-4957-BFCA-C1DE1A8F5DA2}"/>
                  </a:ext>
                </a:extLst>
              </p:cNvPr>
              <p:cNvPicPr/>
              <p:nvPr/>
            </p:nvPicPr>
            <p:blipFill>
              <a:blip r:embed="rId170"/>
              <a:stretch>
                <a:fillRect/>
              </a:stretch>
            </p:blipFill>
            <p:spPr>
              <a:xfrm>
                <a:off x="8753938" y="3968995"/>
                <a:ext cx="42840" cy="147240"/>
              </a:xfrm>
              <a:prstGeom prst="rect">
                <a:avLst/>
              </a:prstGeom>
            </p:spPr>
          </p:pic>
        </mc:Fallback>
      </mc:AlternateContent>
      <p:grpSp>
        <p:nvGrpSpPr>
          <p:cNvPr id="26674" name="群組 26673">
            <a:extLst>
              <a:ext uri="{FF2B5EF4-FFF2-40B4-BE49-F238E27FC236}">
                <a16:creationId xmlns:a16="http://schemas.microsoft.com/office/drawing/2014/main" id="{8380AC8E-B103-42A2-8811-5ABC6E77666C}"/>
              </a:ext>
            </a:extLst>
          </p:cNvPr>
          <p:cNvGrpSpPr/>
          <p:nvPr/>
        </p:nvGrpSpPr>
        <p:grpSpPr>
          <a:xfrm>
            <a:off x="1475098" y="5073835"/>
            <a:ext cx="581400" cy="592560"/>
            <a:chOff x="1475098" y="5073835"/>
            <a:chExt cx="581400" cy="592560"/>
          </a:xfrm>
        </p:grpSpPr>
        <mc:AlternateContent xmlns:mc="http://schemas.openxmlformats.org/markup-compatibility/2006">
          <mc:Choice xmlns:p14="http://schemas.microsoft.com/office/powerpoint/2010/main" Requires="p14">
            <p:contentPart p14:bwMode="auto" r:id="rId171">
              <p14:nvContentPartPr>
                <p14:cNvPr id="26671" name="筆跡 26670">
                  <a:extLst>
                    <a:ext uri="{FF2B5EF4-FFF2-40B4-BE49-F238E27FC236}">
                      <a16:creationId xmlns:a16="http://schemas.microsoft.com/office/drawing/2014/main" id="{AF23B30D-303C-4624-BD19-42454FF4662C}"/>
                    </a:ext>
                  </a:extLst>
                </p14:cNvPr>
                <p14:cNvContentPartPr/>
                <p14:nvPr/>
              </p14:nvContentPartPr>
              <p14:xfrm>
                <a:off x="1475098" y="5167435"/>
                <a:ext cx="320400" cy="498960"/>
              </p14:xfrm>
            </p:contentPart>
          </mc:Choice>
          <mc:Fallback>
            <p:pic>
              <p:nvPicPr>
                <p:cNvPr id="26671" name="筆跡 26670">
                  <a:extLst>
                    <a:ext uri="{FF2B5EF4-FFF2-40B4-BE49-F238E27FC236}">
                      <a16:creationId xmlns:a16="http://schemas.microsoft.com/office/drawing/2014/main" id="{AF23B30D-303C-4624-BD19-42454FF4662C}"/>
                    </a:ext>
                  </a:extLst>
                </p:cNvPr>
                <p:cNvPicPr/>
                <p:nvPr/>
              </p:nvPicPr>
              <p:blipFill>
                <a:blip r:embed="rId172"/>
                <a:stretch>
                  <a:fillRect/>
                </a:stretch>
              </p:blipFill>
              <p:spPr>
                <a:xfrm>
                  <a:off x="1466458" y="5158435"/>
                  <a:ext cx="338040" cy="5166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26672" name="筆跡 26671">
                  <a:extLst>
                    <a:ext uri="{FF2B5EF4-FFF2-40B4-BE49-F238E27FC236}">
                      <a16:creationId xmlns:a16="http://schemas.microsoft.com/office/drawing/2014/main" id="{C83AAD8A-330A-43C6-81C9-487E1FE9B47F}"/>
                    </a:ext>
                  </a:extLst>
                </p14:cNvPr>
                <p14:cNvContentPartPr/>
                <p14:nvPr/>
              </p14:nvContentPartPr>
              <p14:xfrm>
                <a:off x="1577698" y="5359675"/>
                <a:ext cx="164520" cy="74160"/>
              </p14:xfrm>
            </p:contentPart>
          </mc:Choice>
          <mc:Fallback>
            <p:pic>
              <p:nvPicPr>
                <p:cNvPr id="26672" name="筆跡 26671">
                  <a:extLst>
                    <a:ext uri="{FF2B5EF4-FFF2-40B4-BE49-F238E27FC236}">
                      <a16:creationId xmlns:a16="http://schemas.microsoft.com/office/drawing/2014/main" id="{C83AAD8A-330A-43C6-81C9-487E1FE9B47F}"/>
                    </a:ext>
                  </a:extLst>
                </p:cNvPr>
                <p:cNvPicPr/>
                <p:nvPr/>
              </p:nvPicPr>
              <p:blipFill>
                <a:blip r:embed="rId174"/>
                <a:stretch>
                  <a:fillRect/>
                </a:stretch>
              </p:blipFill>
              <p:spPr>
                <a:xfrm>
                  <a:off x="1569058" y="5350675"/>
                  <a:ext cx="18216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26673" name="筆跡 26672">
                  <a:extLst>
                    <a:ext uri="{FF2B5EF4-FFF2-40B4-BE49-F238E27FC236}">
                      <a16:creationId xmlns:a16="http://schemas.microsoft.com/office/drawing/2014/main" id="{A5F7FF99-86F9-476A-B626-C0A911625A41}"/>
                    </a:ext>
                  </a:extLst>
                </p14:cNvPr>
                <p14:cNvContentPartPr/>
                <p14:nvPr/>
              </p14:nvContentPartPr>
              <p14:xfrm>
                <a:off x="1942378" y="5073835"/>
                <a:ext cx="114120" cy="144720"/>
              </p14:xfrm>
            </p:contentPart>
          </mc:Choice>
          <mc:Fallback>
            <p:pic>
              <p:nvPicPr>
                <p:cNvPr id="26673" name="筆跡 26672">
                  <a:extLst>
                    <a:ext uri="{FF2B5EF4-FFF2-40B4-BE49-F238E27FC236}">
                      <a16:creationId xmlns:a16="http://schemas.microsoft.com/office/drawing/2014/main" id="{A5F7FF99-86F9-476A-B626-C0A911625A41}"/>
                    </a:ext>
                  </a:extLst>
                </p:cNvPr>
                <p:cNvPicPr/>
                <p:nvPr/>
              </p:nvPicPr>
              <p:blipFill>
                <a:blip r:embed="rId176"/>
                <a:stretch>
                  <a:fillRect/>
                </a:stretch>
              </p:blipFill>
              <p:spPr>
                <a:xfrm>
                  <a:off x="1933378" y="5064835"/>
                  <a:ext cx="131760" cy="162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7">
            <p14:nvContentPartPr>
              <p14:cNvPr id="26676" name="筆跡 26675">
                <a:extLst>
                  <a:ext uri="{FF2B5EF4-FFF2-40B4-BE49-F238E27FC236}">
                    <a16:creationId xmlns:a16="http://schemas.microsoft.com/office/drawing/2014/main" id="{D33751CB-E92A-4389-A8B8-83C2CC41E584}"/>
                  </a:ext>
                </a:extLst>
              </p14:cNvPr>
              <p14:cNvContentPartPr/>
              <p14:nvPr/>
            </p14:nvContentPartPr>
            <p14:xfrm>
              <a:off x="2281138" y="5600155"/>
              <a:ext cx="360" cy="360"/>
            </p14:xfrm>
          </p:contentPart>
        </mc:Choice>
        <mc:Fallback>
          <p:pic>
            <p:nvPicPr>
              <p:cNvPr id="26676" name="筆跡 26675">
                <a:extLst>
                  <a:ext uri="{FF2B5EF4-FFF2-40B4-BE49-F238E27FC236}">
                    <a16:creationId xmlns:a16="http://schemas.microsoft.com/office/drawing/2014/main" id="{D33751CB-E92A-4389-A8B8-83C2CC41E584}"/>
                  </a:ext>
                </a:extLst>
              </p:cNvPr>
              <p:cNvPicPr/>
              <p:nvPr/>
            </p:nvPicPr>
            <p:blipFill>
              <a:blip r:embed="rId144"/>
              <a:stretch>
                <a:fillRect/>
              </a:stretch>
            </p:blipFill>
            <p:spPr>
              <a:xfrm>
                <a:off x="2272138" y="5591515"/>
                <a:ext cx="18000" cy="18000"/>
              </a:xfrm>
              <a:prstGeom prst="rect">
                <a:avLst/>
              </a:prstGeom>
            </p:spPr>
          </p:pic>
        </mc:Fallback>
      </mc:AlternateContent>
      <p:grpSp>
        <p:nvGrpSpPr>
          <p:cNvPr id="26685" name="群組 26684">
            <a:extLst>
              <a:ext uri="{FF2B5EF4-FFF2-40B4-BE49-F238E27FC236}">
                <a16:creationId xmlns:a16="http://schemas.microsoft.com/office/drawing/2014/main" id="{A4E63A52-44FC-4FCF-8214-7CE31627EEF1}"/>
              </a:ext>
            </a:extLst>
          </p:cNvPr>
          <p:cNvGrpSpPr/>
          <p:nvPr/>
        </p:nvGrpSpPr>
        <p:grpSpPr>
          <a:xfrm>
            <a:off x="436138" y="5916235"/>
            <a:ext cx="831600" cy="509760"/>
            <a:chOff x="436138" y="5916235"/>
            <a:chExt cx="831600" cy="509760"/>
          </a:xfrm>
        </p:grpSpPr>
        <mc:AlternateContent xmlns:mc="http://schemas.openxmlformats.org/markup-compatibility/2006">
          <mc:Choice xmlns:p14="http://schemas.microsoft.com/office/powerpoint/2010/main" Requires="p14">
            <p:contentPart p14:bwMode="auto" r:id="rId178">
              <p14:nvContentPartPr>
                <p14:cNvPr id="26677" name="筆跡 26676">
                  <a:extLst>
                    <a:ext uri="{FF2B5EF4-FFF2-40B4-BE49-F238E27FC236}">
                      <a16:creationId xmlns:a16="http://schemas.microsoft.com/office/drawing/2014/main" id="{B20F3992-CA45-43C7-B2F4-A6F2382524E6}"/>
                    </a:ext>
                  </a:extLst>
                </p14:cNvPr>
                <p14:cNvContentPartPr/>
                <p14:nvPr/>
              </p14:nvContentPartPr>
              <p14:xfrm>
                <a:off x="436138" y="5916235"/>
                <a:ext cx="412560" cy="406080"/>
              </p14:xfrm>
            </p:contentPart>
          </mc:Choice>
          <mc:Fallback>
            <p:pic>
              <p:nvPicPr>
                <p:cNvPr id="26677" name="筆跡 26676">
                  <a:extLst>
                    <a:ext uri="{FF2B5EF4-FFF2-40B4-BE49-F238E27FC236}">
                      <a16:creationId xmlns:a16="http://schemas.microsoft.com/office/drawing/2014/main" id="{B20F3992-CA45-43C7-B2F4-A6F2382524E6}"/>
                    </a:ext>
                  </a:extLst>
                </p:cNvPr>
                <p:cNvPicPr/>
                <p:nvPr/>
              </p:nvPicPr>
              <p:blipFill>
                <a:blip r:embed="rId179"/>
                <a:stretch>
                  <a:fillRect/>
                </a:stretch>
              </p:blipFill>
              <p:spPr>
                <a:xfrm>
                  <a:off x="427138" y="5907235"/>
                  <a:ext cx="430200" cy="4237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26678" name="筆跡 26677">
                  <a:extLst>
                    <a:ext uri="{FF2B5EF4-FFF2-40B4-BE49-F238E27FC236}">
                      <a16:creationId xmlns:a16="http://schemas.microsoft.com/office/drawing/2014/main" id="{8A3621F7-0BA0-4CFF-A943-DF99274B735B}"/>
                    </a:ext>
                  </a:extLst>
                </p14:cNvPr>
                <p14:cNvContentPartPr/>
                <p14:nvPr/>
              </p14:nvContentPartPr>
              <p14:xfrm>
                <a:off x="639538" y="6210355"/>
                <a:ext cx="116640" cy="164880"/>
              </p14:xfrm>
            </p:contentPart>
          </mc:Choice>
          <mc:Fallback>
            <p:pic>
              <p:nvPicPr>
                <p:cNvPr id="26678" name="筆跡 26677">
                  <a:extLst>
                    <a:ext uri="{FF2B5EF4-FFF2-40B4-BE49-F238E27FC236}">
                      <a16:creationId xmlns:a16="http://schemas.microsoft.com/office/drawing/2014/main" id="{8A3621F7-0BA0-4CFF-A943-DF99274B735B}"/>
                    </a:ext>
                  </a:extLst>
                </p:cNvPr>
                <p:cNvPicPr/>
                <p:nvPr/>
              </p:nvPicPr>
              <p:blipFill>
                <a:blip r:embed="rId181"/>
                <a:stretch>
                  <a:fillRect/>
                </a:stretch>
              </p:blipFill>
              <p:spPr>
                <a:xfrm>
                  <a:off x="630898" y="6201355"/>
                  <a:ext cx="13428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26679" name="筆跡 26678">
                  <a:extLst>
                    <a:ext uri="{FF2B5EF4-FFF2-40B4-BE49-F238E27FC236}">
                      <a16:creationId xmlns:a16="http://schemas.microsoft.com/office/drawing/2014/main" id="{1E20C984-6494-4658-BCED-2B457366ADA8}"/>
                    </a:ext>
                  </a:extLst>
                </p14:cNvPr>
                <p14:cNvContentPartPr/>
                <p14:nvPr/>
              </p14:nvContentPartPr>
              <p14:xfrm>
                <a:off x="859498" y="6291355"/>
                <a:ext cx="121320" cy="134640"/>
              </p14:xfrm>
            </p:contentPart>
          </mc:Choice>
          <mc:Fallback>
            <p:pic>
              <p:nvPicPr>
                <p:cNvPr id="26679" name="筆跡 26678">
                  <a:extLst>
                    <a:ext uri="{FF2B5EF4-FFF2-40B4-BE49-F238E27FC236}">
                      <a16:creationId xmlns:a16="http://schemas.microsoft.com/office/drawing/2014/main" id="{1E20C984-6494-4658-BCED-2B457366ADA8}"/>
                    </a:ext>
                  </a:extLst>
                </p:cNvPr>
                <p:cNvPicPr/>
                <p:nvPr/>
              </p:nvPicPr>
              <p:blipFill>
                <a:blip r:embed="rId183"/>
                <a:stretch>
                  <a:fillRect/>
                </a:stretch>
              </p:blipFill>
              <p:spPr>
                <a:xfrm>
                  <a:off x="850858" y="6282355"/>
                  <a:ext cx="1389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26680" name="筆跡 26679">
                  <a:extLst>
                    <a:ext uri="{FF2B5EF4-FFF2-40B4-BE49-F238E27FC236}">
                      <a16:creationId xmlns:a16="http://schemas.microsoft.com/office/drawing/2014/main" id="{367577F3-A88D-4778-B6DD-46A617208888}"/>
                    </a:ext>
                  </a:extLst>
                </p14:cNvPr>
                <p14:cNvContentPartPr/>
                <p14:nvPr/>
              </p14:nvContentPartPr>
              <p14:xfrm>
                <a:off x="1158658" y="6121795"/>
                <a:ext cx="109080" cy="12960"/>
              </p14:xfrm>
            </p:contentPart>
          </mc:Choice>
          <mc:Fallback>
            <p:pic>
              <p:nvPicPr>
                <p:cNvPr id="26680" name="筆跡 26679">
                  <a:extLst>
                    <a:ext uri="{FF2B5EF4-FFF2-40B4-BE49-F238E27FC236}">
                      <a16:creationId xmlns:a16="http://schemas.microsoft.com/office/drawing/2014/main" id="{367577F3-A88D-4778-B6DD-46A617208888}"/>
                    </a:ext>
                  </a:extLst>
                </p:cNvPr>
                <p:cNvPicPr/>
                <p:nvPr/>
              </p:nvPicPr>
              <p:blipFill>
                <a:blip r:embed="rId185"/>
                <a:stretch>
                  <a:fillRect/>
                </a:stretch>
              </p:blipFill>
              <p:spPr>
                <a:xfrm>
                  <a:off x="1150018" y="6112795"/>
                  <a:ext cx="1267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26681" name="筆跡 26680">
                  <a:extLst>
                    <a:ext uri="{FF2B5EF4-FFF2-40B4-BE49-F238E27FC236}">
                      <a16:creationId xmlns:a16="http://schemas.microsoft.com/office/drawing/2014/main" id="{5C1AA6CC-745E-4342-A21C-50F81859313F}"/>
                    </a:ext>
                  </a:extLst>
                </p14:cNvPr>
                <p14:cNvContentPartPr/>
                <p14:nvPr/>
              </p14:nvContentPartPr>
              <p14:xfrm>
                <a:off x="1158658" y="6134395"/>
                <a:ext cx="360" cy="360"/>
              </p14:xfrm>
            </p:contentPart>
          </mc:Choice>
          <mc:Fallback>
            <p:pic>
              <p:nvPicPr>
                <p:cNvPr id="26681" name="筆跡 26680">
                  <a:extLst>
                    <a:ext uri="{FF2B5EF4-FFF2-40B4-BE49-F238E27FC236}">
                      <a16:creationId xmlns:a16="http://schemas.microsoft.com/office/drawing/2014/main" id="{5C1AA6CC-745E-4342-A21C-50F81859313F}"/>
                    </a:ext>
                  </a:extLst>
                </p:cNvPr>
                <p:cNvPicPr/>
                <p:nvPr/>
              </p:nvPicPr>
              <p:blipFill>
                <a:blip r:embed="rId144"/>
                <a:stretch>
                  <a:fillRect/>
                </a:stretch>
              </p:blipFill>
              <p:spPr>
                <a:xfrm>
                  <a:off x="1150018" y="61253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26682" name="筆跡 26681">
                  <a:extLst>
                    <a:ext uri="{FF2B5EF4-FFF2-40B4-BE49-F238E27FC236}">
                      <a16:creationId xmlns:a16="http://schemas.microsoft.com/office/drawing/2014/main" id="{ED6AC3BE-8790-423F-9D4B-C22A71C0CF40}"/>
                    </a:ext>
                  </a:extLst>
                </p14:cNvPr>
                <p14:cNvContentPartPr/>
                <p14:nvPr/>
              </p14:nvContentPartPr>
              <p14:xfrm>
                <a:off x="1146418" y="6134395"/>
                <a:ext cx="91800" cy="104040"/>
              </p14:xfrm>
            </p:contentPart>
          </mc:Choice>
          <mc:Fallback>
            <p:pic>
              <p:nvPicPr>
                <p:cNvPr id="26682" name="筆跡 26681">
                  <a:extLst>
                    <a:ext uri="{FF2B5EF4-FFF2-40B4-BE49-F238E27FC236}">
                      <a16:creationId xmlns:a16="http://schemas.microsoft.com/office/drawing/2014/main" id="{ED6AC3BE-8790-423F-9D4B-C22A71C0CF40}"/>
                    </a:ext>
                  </a:extLst>
                </p:cNvPr>
                <p:cNvPicPr/>
                <p:nvPr/>
              </p:nvPicPr>
              <p:blipFill>
                <a:blip r:embed="rId188"/>
                <a:stretch>
                  <a:fillRect/>
                </a:stretch>
              </p:blipFill>
              <p:spPr>
                <a:xfrm>
                  <a:off x="1137418" y="6125395"/>
                  <a:ext cx="109440" cy="121680"/>
                </a:xfrm>
                <a:prstGeom prst="rect">
                  <a:avLst/>
                </a:prstGeom>
              </p:spPr>
            </p:pic>
          </mc:Fallback>
        </mc:AlternateContent>
      </p:grpSp>
      <p:grpSp>
        <p:nvGrpSpPr>
          <p:cNvPr id="26684" name="群組 26683">
            <a:extLst>
              <a:ext uri="{FF2B5EF4-FFF2-40B4-BE49-F238E27FC236}">
                <a16:creationId xmlns:a16="http://schemas.microsoft.com/office/drawing/2014/main" id="{0271E8DC-BF0F-494A-A76F-531DAF9AECA3}"/>
              </a:ext>
            </a:extLst>
          </p:cNvPr>
          <p:cNvGrpSpPr/>
          <p:nvPr/>
        </p:nvGrpSpPr>
        <p:grpSpPr>
          <a:xfrm>
            <a:off x="342898" y="5073835"/>
            <a:ext cx="825840" cy="668520"/>
            <a:chOff x="342898" y="5073835"/>
            <a:chExt cx="825840" cy="668520"/>
          </a:xfrm>
        </p:grpSpPr>
        <mc:AlternateContent xmlns:mc="http://schemas.openxmlformats.org/markup-compatibility/2006">
          <mc:Choice xmlns:p14="http://schemas.microsoft.com/office/powerpoint/2010/main" Requires="p14">
            <p:contentPart p14:bwMode="auto" r:id="rId189">
              <p14:nvContentPartPr>
                <p14:cNvPr id="26666" name="筆跡 26665">
                  <a:extLst>
                    <a:ext uri="{FF2B5EF4-FFF2-40B4-BE49-F238E27FC236}">
                      <a16:creationId xmlns:a16="http://schemas.microsoft.com/office/drawing/2014/main" id="{B910C4E1-2CF9-4091-8D6E-D790DC116E4D}"/>
                    </a:ext>
                  </a:extLst>
                </p14:cNvPr>
                <p14:cNvContentPartPr/>
                <p14:nvPr/>
              </p14:nvContentPartPr>
              <p14:xfrm>
                <a:off x="342898" y="5073835"/>
                <a:ext cx="484560" cy="558000"/>
              </p14:xfrm>
            </p:contentPart>
          </mc:Choice>
          <mc:Fallback>
            <p:pic>
              <p:nvPicPr>
                <p:cNvPr id="26666" name="筆跡 26665">
                  <a:extLst>
                    <a:ext uri="{FF2B5EF4-FFF2-40B4-BE49-F238E27FC236}">
                      <a16:creationId xmlns:a16="http://schemas.microsoft.com/office/drawing/2014/main" id="{B910C4E1-2CF9-4091-8D6E-D790DC116E4D}"/>
                    </a:ext>
                  </a:extLst>
                </p:cNvPr>
                <p:cNvPicPr/>
                <p:nvPr/>
              </p:nvPicPr>
              <p:blipFill>
                <a:blip r:embed="rId190"/>
                <a:stretch>
                  <a:fillRect/>
                </a:stretch>
              </p:blipFill>
              <p:spPr>
                <a:xfrm>
                  <a:off x="333898" y="5064835"/>
                  <a:ext cx="502200" cy="5756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26667" name="筆跡 26666">
                  <a:extLst>
                    <a:ext uri="{FF2B5EF4-FFF2-40B4-BE49-F238E27FC236}">
                      <a16:creationId xmlns:a16="http://schemas.microsoft.com/office/drawing/2014/main" id="{9CF12107-7CC8-4D4D-85DA-278859E53A78}"/>
                    </a:ext>
                  </a:extLst>
                </p14:cNvPr>
                <p14:cNvContentPartPr/>
                <p14:nvPr/>
              </p14:nvContentPartPr>
              <p14:xfrm>
                <a:off x="647098" y="5453275"/>
                <a:ext cx="180720" cy="238320"/>
              </p14:xfrm>
            </p:contentPart>
          </mc:Choice>
          <mc:Fallback>
            <p:pic>
              <p:nvPicPr>
                <p:cNvPr id="26667" name="筆跡 26666">
                  <a:extLst>
                    <a:ext uri="{FF2B5EF4-FFF2-40B4-BE49-F238E27FC236}">
                      <a16:creationId xmlns:a16="http://schemas.microsoft.com/office/drawing/2014/main" id="{9CF12107-7CC8-4D4D-85DA-278859E53A78}"/>
                    </a:ext>
                  </a:extLst>
                </p:cNvPr>
                <p:cNvPicPr/>
                <p:nvPr/>
              </p:nvPicPr>
              <p:blipFill>
                <a:blip r:embed="rId192"/>
                <a:stretch>
                  <a:fillRect/>
                </a:stretch>
              </p:blipFill>
              <p:spPr>
                <a:xfrm>
                  <a:off x="638098" y="5444635"/>
                  <a:ext cx="19836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26668" name="筆跡 26667">
                  <a:extLst>
                    <a:ext uri="{FF2B5EF4-FFF2-40B4-BE49-F238E27FC236}">
                      <a16:creationId xmlns:a16="http://schemas.microsoft.com/office/drawing/2014/main" id="{CAC47946-1121-4C33-B18E-74E9069E5EA2}"/>
                    </a:ext>
                  </a:extLst>
                </p14:cNvPr>
                <p14:cNvContentPartPr/>
                <p14:nvPr/>
              </p14:nvContentPartPr>
              <p14:xfrm>
                <a:off x="1010338" y="5276155"/>
                <a:ext cx="158400" cy="28800"/>
              </p14:xfrm>
            </p:contentPart>
          </mc:Choice>
          <mc:Fallback>
            <p:pic>
              <p:nvPicPr>
                <p:cNvPr id="26668" name="筆跡 26667">
                  <a:extLst>
                    <a:ext uri="{FF2B5EF4-FFF2-40B4-BE49-F238E27FC236}">
                      <a16:creationId xmlns:a16="http://schemas.microsoft.com/office/drawing/2014/main" id="{CAC47946-1121-4C33-B18E-74E9069E5EA2}"/>
                    </a:ext>
                  </a:extLst>
                </p:cNvPr>
                <p:cNvPicPr/>
                <p:nvPr/>
              </p:nvPicPr>
              <p:blipFill>
                <a:blip r:embed="rId194"/>
                <a:stretch>
                  <a:fillRect/>
                </a:stretch>
              </p:blipFill>
              <p:spPr>
                <a:xfrm>
                  <a:off x="1001698" y="5267515"/>
                  <a:ext cx="1760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26669" name="筆跡 26668">
                  <a:extLst>
                    <a:ext uri="{FF2B5EF4-FFF2-40B4-BE49-F238E27FC236}">
                      <a16:creationId xmlns:a16="http://schemas.microsoft.com/office/drawing/2014/main" id="{FFDD18CE-5649-4CBA-A814-A2F801B54FF1}"/>
                    </a:ext>
                  </a:extLst>
                </p14:cNvPr>
                <p14:cNvContentPartPr/>
                <p14:nvPr/>
              </p14:nvContentPartPr>
              <p14:xfrm>
                <a:off x="1010338" y="5276155"/>
                <a:ext cx="360" cy="360"/>
              </p14:xfrm>
            </p:contentPart>
          </mc:Choice>
          <mc:Fallback>
            <p:pic>
              <p:nvPicPr>
                <p:cNvPr id="26669" name="筆跡 26668">
                  <a:extLst>
                    <a:ext uri="{FF2B5EF4-FFF2-40B4-BE49-F238E27FC236}">
                      <a16:creationId xmlns:a16="http://schemas.microsoft.com/office/drawing/2014/main" id="{FFDD18CE-5649-4CBA-A814-A2F801B54FF1}"/>
                    </a:ext>
                  </a:extLst>
                </p:cNvPr>
                <p:cNvPicPr/>
                <p:nvPr/>
              </p:nvPicPr>
              <p:blipFill>
                <a:blip r:embed="rId144"/>
                <a:stretch>
                  <a:fillRect/>
                </a:stretch>
              </p:blipFill>
              <p:spPr>
                <a:xfrm>
                  <a:off x="1001698" y="52675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26670" name="筆跡 26669">
                  <a:extLst>
                    <a:ext uri="{FF2B5EF4-FFF2-40B4-BE49-F238E27FC236}">
                      <a16:creationId xmlns:a16="http://schemas.microsoft.com/office/drawing/2014/main" id="{183CFC4C-DC3C-4EB0-A1E6-E436DE453D70}"/>
                    </a:ext>
                  </a:extLst>
                </p14:cNvPr>
                <p14:cNvContentPartPr/>
                <p14:nvPr/>
              </p14:nvContentPartPr>
              <p14:xfrm>
                <a:off x="1010338" y="5276155"/>
                <a:ext cx="151200" cy="129600"/>
              </p14:xfrm>
            </p:contentPart>
          </mc:Choice>
          <mc:Fallback>
            <p:pic>
              <p:nvPicPr>
                <p:cNvPr id="26670" name="筆跡 26669">
                  <a:extLst>
                    <a:ext uri="{FF2B5EF4-FFF2-40B4-BE49-F238E27FC236}">
                      <a16:creationId xmlns:a16="http://schemas.microsoft.com/office/drawing/2014/main" id="{183CFC4C-DC3C-4EB0-A1E6-E436DE453D70}"/>
                    </a:ext>
                  </a:extLst>
                </p:cNvPr>
                <p:cNvPicPr/>
                <p:nvPr/>
              </p:nvPicPr>
              <p:blipFill>
                <a:blip r:embed="rId197"/>
                <a:stretch>
                  <a:fillRect/>
                </a:stretch>
              </p:blipFill>
              <p:spPr>
                <a:xfrm>
                  <a:off x="1001698" y="5267515"/>
                  <a:ext cx="1688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26683" name="筆跡 26682">
                  <a:extLst>
                    <a:ext uri="{FF2B5EF4-FFF2-40B4-BE49-F238E27FC236}">
                      <a16:creationId xmlns:a16="http://schemas.microsoft.com/office/drawing/2014/main" id="{5C8E90F4-98AC-4259-ADF4-AB4E0E2C3BB2}"/>
                    </a:ext>
                  </a:extLst>
                </p14:cNvPr>
                <p14:cNvContentPartPr/>
                <p14:nvPr/>
              </p14:nvContentPartPr>
              <p14:xfrm>
                <a:off x="906298" y="5568115"/>
                <a:ext cx="12960" cy="174240"/>
              </p14:xfrm>
            </p:contentPart>
          </mc:Choice>
          <mc:Fallback>
            <p:pic>
              <p:nvPicPr>
                <p:cNvPr id="26683" name="筆跡 26682">
                  <a:extLst>
                    <a:ext uri="{FF2B5EF4-FFF2-40B4-BE49-F238E27FC236}">
                      <a16:creationId xmlns:a16="http://schemas.microsoft.com/office/drawing/2014/main" id="{5C8E90F4-98AC-4259-ADF4-AB4E0E2C3BB2}"/>
                    </a:ext>
                  </a:extLst>
                </p:cNvPr>
                <p:cNvPicPr/>
                <p:nvPr/>
              </p:nvPicPr>
              <p:blipFill>
                <a:blip r:embed="rId199"/>
                <a:stretch>
                  <a:fillRect/>
                </a:stretch>
              </p:blipFill>
              <p:spPr>
                <a:xfrm>
                  <a:off x="897658" y="5559475"/>
                  <a:ext cx="30600" cy="191880"/>
                </a:xfrm>
                <a:prstGeom prst="rect">
                  <a:avLst/>
                </a:prstGeom>
              </p:spPr>
            </p:pic>
          </mc:Fallback>
        </mc:AlternateContent>
      </p:grpSp>
      <p:grpSp>
        <p:nvGrpSpPr>
          <p:cNvPr id="26696" name="群組 26695">
            <a:extLst>
              <a:ext uri="{FF2B5EF4-FFF2-40B4-BE49-F238E27FC236}">
                <a16:creationId xmlns:a16="http://schemas.microsoft.com/office/drawing/2014/main" id="{6CFAE00B-9852-468A-AA7E-F23FC70586DA}"/>
              </a:ext>
            </a:extLst>
          </p:cNvPr>
          <p:cNvGrpSpPr/>
          <p:nvPr/>
        </p:nvGrpSpPr>
        <p:grpSpPr>
          <a:xfrm>
            <a:off x="1606138" y="5942155"/>
            <a:ext cx="1295640" cy="491400"/>
            <a:chOff x="1606138" y="5942155"/>
            <a:chExt cx="1295640" cy="491400"/>
          </a:xfrm>
        </p:grpSpPr>
        <mc:AlternateContent xmlns:mc="http://schemas.openxmlformats.org/markup-compatibility/2006">
          <mc:Choice xmlns:p14="http://schemas.microsoft.com/office/powerpoint/2010/main" Requires="p14">
            <p:contentPart p14:bwMode="auto" r:id="rId200">
              <p14:nvContentPartPr>
                <p14:cNvPr id="26686" name="筆跡 26685">
                  <a:extLst>
                    <a:ext uri="{FF2B5EF4-FFF2-40B4-BE49-F238E27FC236}">
                      <a16:creationId xmlns:a16="http://schemas.microsoft.com/office/drawing/2014/main" id="{96DE02C1-E6AE-49A9-B4E0-7667FF7560DE}"/>
                    </a:ext>
                  </a:extLst>
                </p14:cNvPr>
                <p14:cNvContentPartPr/>
                <p14:nvPr/>
              </p14:nvContentPartPr>
              <p14:xfrm>
                <a:off x="1606138" y="6038275"/>
                <a:ext cx="250200" cy="329400"/>
              </p14:xfrm>
            </p:contentPart>
          </mc:Choice>
          <mc:Fallback>
            <p:pic>
              <p:nvPicPr>
                <p:cNvPr id="26686" name="筆跡 26685">
                  <a:extLst>
                    <a:ext uri="{FF2B5EF4-FFF2-40B4-BE49-F238E27FC236}">
                      <a16:creationId xmlns:a16="http://schemas.microsoft.com/office/drawing/2014/main" id="{96DE02C1-E6AE-49A9-B4E0-7667FF7560DE}"/>
                    </a:ext>
                  </a:extLst>
                </p:cNvPr>
                <p:cNvPicPr/>
                <p:nvPr/>
              </p:nvPicPr>
              <p:blipFill>
                <a:blip r:embed="rId201"/>
                <a:stretch>
                  <a:fillRect/>
                </a:stretch>
              </p:blipFill>
              <p:spPr>
                <a:xfrm>
                  <a:off x="1597498" y="6029275"/>
                  <a:ext cx="26784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26687" name="筆跡 26686">
                  <a:extLst>
                    <a:ext uri="{FF2B5EF4-FFF2-40B4-BE49-F238E27FC236}">
                      <a16:creationId xmlns:a16="http://schemas.microsoft.com/office/drawing/2014/main" id="{E28B7933-0075-484C-89E8-61CE3B79EB8B}"/>
                    </a:ext>
                  </a:extLst>
                </p14:cNvPr>
                <p14:cNvContentPartPr/>
                <p14:nvPr/>
              </p14:nvContentPartPr>
              <p14:xfrm>
                <a:off x="1672738" y="6174715"/>
                <a:ext cx="151200" cy="41040"/>
              </p14:xfrm>
            </p:contentPart>
          </mc:Choice>
          <mc:Fallback>
            <p:pic>
              <p:nvPicPr>
                <p:cNvPr id="26687" name="筆跡 26686">
                  <a:extLst>
                    <a:ext uri="{FF2B5EF4-FFF2-40B4-BE49-F238E27FC236}">
                      <a16:creationId xmlns:a16="http://schemas.microsoft.com/office/drawing/2014/main" id="{E28B7933-0075-484C-89E8-61CE3B79EB8B}"/>
                    </a:ext>
                  </a:extLst>
                </p:cNvPr>
                <p:cNvPicPr/>
                <p:nvPr/>
              </p:nvPicPr>
              <p:blipFill>
                <a:blip r:embed="rId203"/>
                <a:stretch>
                  <a:fillRect/>
                </a:stretch>
              </p:blipFill>
              <p:spPr>
                <a:xfrm>
                  <a:off x="1664098" y="6166075"/>
                  <a:ext cx="1688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26688" name="筆跡 26687">
                  <a:extLst>
                    <a:ext uri="{FF2B5EF4-FFF2-40B4-BE49-F238E27FC236}">
                      <a16:creationId xmlns:a16="http://schemas.microsoft.com/office/drawing/2014/main" id="{CBCE8ADB-AC0C-4B65-88CB-C6993F4CF110}"/>
                    </a:ext>
                  </a:extLst>
                </p14:cNvPr>
                <p14:cNvContentPartPr/>
                <p14:nvPr/>
              </p14:nvContentPartPr>
              <p14:xfrm>
                <a:off x="1890538" y="6288835"/>
                <a:ext cx="7920" cy="144720"/>
              </p14:xfrm>
            </p:contentPart>
          </mc:Choice>
          <mc:Fallback>
            <p:pic>
              <p:nvPicPr>
                <p:cNvPr id="26688" name="筆跡 26687">
                  <a:extLst>
                    <a:ext uri="{FF2B5EF4-FFF2-40B4-BE49-F238E27FC236}">
                      <a16:creationId xmlns:a16="http://schemas.microsoft.com/office/drawing/2014/main" id="{CBCE8ADB-AC0C-4B65-88CB-C6993F4CF110}"/>
                    </a:ext>
                  </a:extLst>
                </p:cNvPr>
                <p:cNvPicPr/>
                <p:nvPr/>
              </p:nvPicPr>
              <p:blipFill>
                <a:blip r:embed="rId205"/>
                <a:stretch>
                  <a:fillRect/>
                </a:stretch>
              </p:blipFill>
              <p:spPr>
                <a:xfrm>
                  <a:off x="1881538" y="6279835"/>
                  <a:ext cx="255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26689" name="筆跡 26688">
                  <a:extLst>
                    <a:ext uri="{FF2B5EF4-FFF2-40B4-BE49-F238E27FC236}">
                      <a16:creationId xmlns:a16="http://schemas.microsoft.com/office/drawing/2014/main" id="{4CFB4062-F35F-4D79-A15C-77D328D276E1}"/>
                    </a:ext>
                  </a:extLst>
                </p14:cNvPr>
                <p14:cNvContentPartPr/>
                <p14:nvPr/>
              </p14:nvContentPartPr>
              <p14:xfrm>
                <a:off x="1942378" y="5979235"/>
                <a:ext cx="128880" cy="99720"/>
              </p14:xfrm>
            </p:contentPart>
          </mc:Choice>
          <mc:Fallback>
            <p:pic>
              <p:nvPicPr>
                <p:cNvPr id="26689" name="筆跡 26688">
                  <a:extLst>
                    <a:ext uri="{FF2B5EF4-FFF2-40B4-BE49-F238E27FC236}">
                      <a16:creationId xmlns:a16="http://schemas.microsoft.com/office/drawing/2014/main" id="{4CFB4062-F35F-4D79-A15C-77D328D276E1}"/>
                    </a:ext>
                  </a:extLst>
                </p:cNvPr>
                <p:cNvPicPr/>
                <p:nvPr/>
              </p:nvPicPr>
              <p:blipFill>
                <a:blip r:embed="rId207"/>
                <a:stretch>
                  <a:fillRect/>
                </a:stretch>
              </p:blipFill>
              <p:spPr>
                <a:xfrm>
                  <a:off x="1933378" y="5970595"/>
                  <a:ext cx="1465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26690" name="筆跡 26689">
                  <a:extLst>
                    <a:ext uri="{FF2B5EF4-FFF2-40B4-BE49-F238E27FC236}">
                      <a16:creationId xmlns:a16="http://schemas.microsoft.com/office/drawing/2014/main" id="{68DA5296-1080-4B92-A252-C34BB0990D3C}"/>
                    </a:ext>
                  </a:extLst>
                </p14:cNvPr>
                <p14:cNvContentPartPr/>
                <p14:nvPr/>
              </p14:nvContentPartPr>
              <p14:xfrm>
                <a:off x="2110498" y="6205315"/>
                <a:ext cx="156240" cy="26280"/>
              </p14:xfrm>
            </p:contentPart>
          </mc:Choice>
          <mc:Fallback>
            <p:pic>
              <p:nvPicPr>
                <p:cNvPr id="26690" name="筆跡 26689">
                  <a:extLst>
                    <a:ext uri="{FF2B5EF4-FFF2-40B4-BE49-F238E27FC236}">
                      <a16:creationId xmlns:a16="http://schemas.microsoft.com/office/drawing/2014/main" id="{68DA5296-1080-4B92-A252-C34BB0990D3C}"/>
                    </a:ext>
                  </a:extLst>
                </p:cNvPr>
                <p:cNvPicPr/>
                <p:nvPr/>
              </p:nvPicPr>
              <p:blipFill>
                <a:blip r:embed="rId209"/>
                <a:stretch>
                  <a:fillRect/>
                </a:stretch>
              </p:blipFill>
              <p:spPr>
                <a:xfrm>
                  <a:off x="2101498" y="6196315"/>
                  <a:ext cx="1738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26691" name="筆跡 26690">
                  <a:extLst>
                    <a:ext uri="{FF2B5EF4-FFF2-40B4-BE49-F238E27FC236}">
                      <a16:creationId xmlns:a16="http://schemas.microsoft.com/office/drawing/2014/main" id="{6077E3D3-28F4-4C1A-BA7F-E16F8A1E4CDC}"/>
                    </a:ext>
                  </a:extLst>
                </p14:cNvPr>
                <p14:cNvContentPartPr/>
                <p14:nvPr/>
              </p14:nvContentPartPr>
              <p14:xfrm>
                <a:off x="2110498" y="6144475"/>
                <a:ext cx="109080" cy="134640"/>
              </p14:xfrm>
            </p:contentPart>
          </mc:Choice>
          <mc:Fallback>
            <p:pic>
              <p:nvPicPr>
                <p:cNvPr id="26691" name="筆跡 26690">
                  <a:extLst>
                    <a:ext uri="{FF2B5EF4-FFF2-40B4-BE49-F238E27FC236}">
                      <a16:creationId xmlns:a16="http://schemas.microsoft.com/office/drawing/2014/main" id="{6077E3D3-28F4-4C1A-BA7F-E16F8A1E4CDC}"/>
                    </a:ext>
                  </a:extLst>
                </p:cNvPr>
                <p:cNvPicPr/>
                <p:nvPr/>
              </p:nvPicPr>
              <p:blipFill>
                <a:blip r:embed="rId211"/>
                <a:stretch>
                  <a:fillRect/>
                </a:stretch>
              </p:blipFill>
              <p:spPr>
                <a:xfrm>
                  <a:off x="2101498" y="6135835"/>
                  <a:ext cx="1267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26692" name="筆跡 26691">
                  <a:extLst>
                    <a:ext uri="{FF2B5EF4-FFF2-40B4-BE49-F238E27FC236}">
                      <a16:creationId xmlns:a16="http://schemas.microsoft.com/office/drawing/2014/main" id="{59845669-0931-41FE-8478-153B3AB67EFF}"/>
                    </a:ext>
                  </a:extLst>
                </p14:cNvPr>
                <p14:cNvContentPartPr/>
                <p14:nvPr/>
              </p14:nvContentPartPr>
              <p14:xfrm>
                <a:off x="2448178" y="6053395"/>
                <a:ext cx="245880" cy="350640"/>
              </p14:xfrm>
            </p:contentPart>
          </mc:Choice>
          <mc:Fallback>
            <p:pic>
              <p:nvPicPr>
                <p:cNvPr id="26692" name="筆跡 26691">
                  <a:extLst>
                    <a:ext uri="{FF2B5EF4-FFF2-40B4-BE49-F238E27FC236}">
                      <a16:creationId xmlns:a16="http://schemas.microsoft.com/office/drawing/2014/main" id="{59845669-0931-41FE-8478-153B3AB67EFF}"/>
                    </a:ext>
                  </a:extLst>
                </p:cNvPr>
                <p:cNvPicPr/>
                <p:nvPr/>
              </p:nvPicPr>
              <p:blipFill>
                <a:blip r:embed="rId213"/>
                <a:stretch>
                  <a:fillRect/>
                </a:stretch>
              </p:blipFill>
              <p:spPr>
                <a:xfrm>
                  <a:off x="2439538" y="6044395"/>
                  <a:ext cx="26352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26693" name="筆跡 26692">
                  <a:extLst>
                    <a:ext uri="{FF2B5EF4-FFF2-40B4-BE49-F238E27FC236}">
                      <a16:creationId xmlns:a16="http://schemas.microsoft.com/office/drawing/2014/main" id="{0868ED9C-437B-4721-8FF5-FBE79DF2ED6F}"/>
                    </a:ext>
                  </a:extLst>
                </p14:cNvPr>
                <p14:cNvContentPartPr/>
                <p14:nvPr/>
              </p14:nvContentPartPr>
              <p14:xfrm>
                <a:off x="2453938" y="6192715"/>
                <a:ext cx="148680" cy="66240"/>
              </p14:xfrm>
            </p:contentPart>
          </mc:Choice>
          <mc:Fallback>
            <p:pic>
              <p:nvPicPr>
                <p:cNvPr id="26693" name="筆跡 26692">
                  <a:extLst>
                    <a:ext uri="{FF2B5EF4-FFF2-40B4-BE49-F238E27FC236}">
                      <a16:creationId xmlns:a16="http://schemas.microsoft.com/office/drawing/2014/main" id="{0868ED9C-437B-4721-8FF5-FBE79DF2ED6F}"/>
                    </a:ext>
                  </a:extLst>
                </p:cNvPr>
                <p:cNvPicPr/>
                <p:nvPr/>
              </p:nvPicPr>
              <p:blipFill>
                <a:blip r:embed="rId215"/>
                <a:stretch>
                  <a:fillRect/>
                </a:stretch>
              </p:blipFill>
              <p:spPr>
                <a:xfrm>
                  <a:off x="2445298" y="6183715"/>
                  <a:ext cx="1663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26694" name="筆跡 26693">
                  <a:extLst>
                    <a:ext uri="{FF2B5EF4-FFF2-40B4-BE49-F238E27FC236}">
                      <a16:creationId xmlns:a16="http://schemas.microsoft.com/office/drawing/2014/main" id="{0F91B5A0-FF1F-4BA1-8DD2-4E3DFB23A2F6}"/>
                    </a:ext>
                  </a:extLst>
                </p14:cNvPr>
                <p14:cNvContentPartPr/>
                <p14:nvPr/>
              </p14:nvContentPartPr>
              <p14:xfrm>
                <a:off x="2693698" y="6306475"/>
                <a:ext cx="100080" cy="122040"/>
              </p14:xfrm>
            </p:contentPart>
          </mc:Choice>
          <mc:Fallback>
            <p:pic>
              <p:nvPicPr>
                <p:cNvPr id="26694" name="筆跡 26693">
                  <a:extLst>
                    <a:ext uri="{FF2B5EF4-FFF2-40B4-BE49-F238E27FC236}">
                      <a16:creationId xmlns:a16="http://schemas.microsoft.com/office/drawing/2014/main" id="{0F91B5A0-FF1F-4BA1-8DD2-4E3DFB23A2F6}"/>
                    </a:ext>
                  </a:extLst>
                </p:cNvPr>
                <p:cNvPicPr/>
                <p:nvPr/>
              </p:nvPicPr>
              <p:blipFill>
                <a:blip r:embed="rId217"/>
                <a:stretch>
                  <a:fillRect/>
                </a:stretch>
              </p:blipFill>
              <p:spPr>
                <a:xfrm>
                  <a:off x="2685058" y="6297835"/>
                  <a:ext cx="11772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26695" name="筆跡 26694">
                  <a:extLst>
                    <a:ext uri="{FF2B5EF4-FFF2-40B4-BE49-F238E27FC236}">
                      <a16:creationId xmlns:a16="http://schemas.microsoft.com/office/drawing/2014/main" id="{BDA7FAFD-F391-4315-9131-299DB6FD1AAD}"/>
                    </a:ext>
                  </a:extLst>
                </p14:cNvPr>
                <p14:cNvContentPartPr/>
                <p14:nvPr/>
              </p14:nvContentPartPr>
              <p14:xfrm>
                <a:off x="2809978" y="5942155"/>
                <a:ext cx="91800" cy="127080"/>
              </p14:xfrm>
            </p:contentPart>
          </mc:Choice>
          <mc:Fallback>
            <p:pic>
              <p:nvPicPr>
                <p:cNvPr id="26695" name="筆跡 26694">
                  <a:extLst>
                    <a:ext uri="{FF2B5EF4-FFF2-40B4-BE49-F238E27FC236}">
                      <a16:creationId xmlns:a16="http://schemas.microsoft.com/office/drawing/2014/main" id="{BDA7FAFD-F391-4315-9131-299DB6FD1AAD}"/>
                    </a:ext>
                  </a:extLst>
                </p:cNvPr>
                <p:cNvPicPr/>
                <p:nvPr/>
              </p:nvPicPr>
              <p:blipFill>
                <a:blip r:embed="rId219"/>
                <a:stretch>
                  <a:fillRect/>
                </a:stretch>
              </p:blipFill>
              <p:spPr>
                <a:xfrm>
                  <a:off x="2801338" y="5933155"/>
                  <a:ext cx="109440" cy="144720"/>
                </a:xfrm>
                <a:prstGeom prst="rect">
                  <a:avLst/>
                </a:prstGeom>
              </p:spPr>
            </p:pic>
          </mc:Fallback>
        </mc:AlternateContent>
      </p:grpSp>
      <p:grpSp>
        <p:nvGrpSpPr>
          <p:cNvPr id="26704" name="群組 26703">
            <a:extLst>
              <a:ext uri="{FF2B5EF4-FFF2-40B4-BE49-F238E27FC236}">
                <a16:creationId xmlns:a16="http://schemas.microsoft.com/office/drawing/2014/main" id="{15BF6EE7-C727-4C1D-BAED-1CED6AED88DC}"/>
              </a:ext>
            </a:extLst>
          </p:cNvPr>
          <p:cNvGrpSpPr/>
          <p:nvPr/>
        </p:nvGrpSpPr>
        <p:grpSpPr>
          <a:xfrm>
            <a:off x="2931298" y="5258515"/>
            <a:ext cx="12600" cy="131760"/>
            <a:chOff x="2931298" y="5258515"/>
            <a:chExt cx="12600" cy="131760"/>
          </a:xfrm>
        </p:grpSpPr>
        <mc:AlternateContent xmlns:mc="http://schemas.openxmlformats.org/markup-compatibility/2006">
          <mc:Choice xmlns:p14="http://schemas.microsoft.com/office/powerpoint/2010/main" Requires="p14">
            <p:contentPart p14:bwMode="auto" r:id="rId220">
              <p14:nvContentPartPr>
                <p14:cNvPr id="26697" name="筆跡 26696">
                  <a:extLst>
                    <a:ext uri="{FF2B5EF4-FFF2-40B4-BE49-F238E27FC236}">
                      <a16:creationId xmlns:a16="http://schemas.microsoft.com/office/drawing/2014/main" id="{83EC031E-8C12-4EF9-9671-8C29D800044A}"/>
                    </a:ext>
                  </a:extLst>
                </p14:cNvPr>
                <p14:cNvContentPartPr/>
                <p14:nvPr/>
              </p14:nvContentPartPr>
              <p14:xfrm>
                <a:off x="2931298" y="5258515"/>
                <a:ext cx="12600" cy="12960"/>
              </p14:xfrm>
            </p:contentPart>
          </mc:Choice>
          <mc:Fallback>
            <p:pic>
              <p:nvPicPr>
                <p:cNvPr id="26697" name="筆跡 26696">
                  <a:extLst>
                    <a:ext uri="{FF2B5EF4-FFF2-40B4-BE49-F238E27FC236}">
                      <a16:creationId xmlns:a16="http://schemas.microsoft.com/office/drawing/2014/main" id="{83EC031E-8C12-4EF9-9671-8C29D800044A}"/>
                    </a:ext>
                  </a:extLst>
                </p:cNvPr>
                <p:cNvPicPr/>
                <p:nvPr/>
              </p:nvPicPr>
              <p:blipFill>
                <a:blip r:embed="rId221"/>
                <a:stretch>
                  <a:fillRect/>
                </a:stretch>
              </p:blipFill>
              <p:spPr>
                <a:xfrm>
                  <a:off x="2922298" y="5249875"/>
                  <a:ext cx="302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26698" name="筆跡 26697">
                  <a:extLst>
                    <a:ext uri="{FF2B5EF4-FFF2-40B4-BE49-F238E27FC236}">
                      <a16:creationId xmlns:a16="http://schemas.microsoft.com/office/drawing/2014/main" id="{420FC317-088F-4278-945F-A319854F85C4}"/>
                    </a:ext>
                  </a:extLst>
                </p14:cNvPr>
                <p14:cNvContentPartPr/>
                <p14:nvPr/>
              </p14:nvContentPartPr>
              <p14:xfrm>
                <a:off x="2943538" y="5359675"/>
                <a:ext cx="360" cy="30600"/>
              </p14:xfrm>
            </p:contentPart>
          </mc:Choice>
          <mc:Fallback>
            <p:pic>
              <p:nvPicPr>
                <p:cNvPr id="26698" name="筆跡 26697">
                  <a:extLst>
                    <a:ext uri="{FF2B5EF4-FFF2-40B4-BE49-F238E27FC236}">
                      <a16:creationId xmlns:a16="http://schemas.microsoft.com/office/drawing/2014/main" id="{420FC317-088F-4278-945F-A319854F85C4}"/>
                    </a:ext>
                  </a:extLst>
                </p:cNvPr>
                <p:cNvPicPr/>
                <p:nvPr/>
              </p:nvPicPr>
              <p:blipFill>
                <a:blip r:embed="rId223"/>
                <a:stretch>
                  <a:fillRect/>
                </a:stretch>
              </p:blipFill>
              <p:spPr>
                <a:xfrm>
                  <a:off x="2934538" y="5351035"/>
                  <a:ext cx="18000" cy="48240"/>
                </a:xfrm>
                <a:prstGeom prst="rect">
                  <a:avLst/>
                </a:prstGeom>
              </p:spPr>
            </p:pic>
          </mc:Fallback>
        </mc:AlternateContent>
      </p:grpSp>
      <p:grpSp>
        <p:nvGrpSpPr>
          <p:cNvPr id="26703" name="群組 26702">
            <a:extLst>
              <a:ext uri="{FF2B5EF4-FFF2-40B4-BE49-F238E27FC236}">
                <a16:creationId xmlns:a16="http://schemas.microsoft.com/office/drawing/2014/main" id="{9EBC438C-1280-46AE-924E-B2C2627A4665}"/>
              </a:ext>
            </a:extLst>
          </p:cNvPr>
          <p:cNvGrpSpPr/>
          <p:nvPr/>
        </p:nvGrpSpPr>
        <p:grpSpPr>
          <a:xfrm>
            <a:off x="3368698" y="5030635"/>
            <a:ext cx="576360" cy="481680"/>
            <a:chOff x="3368698" y="5030635"/>
            <a:chExt cx="576360" cy="481680"/>
          </a:xfrm>
        </p:grpSpPr>
        <mc:AlternateContent xmlns:mc="http://schemas.openxmlformats.org/markup-compatibility/2006">
          <mc:Choice xmlns:p14="http://schemas.microsoft.com/office/powerpoint/2010/main" Requires="p14">
            <p:contentPart p14:bwMode="auto" r:id="rId224">
              <p14:nvContentPartPr>
                <p14:cNvPr id="26699" name="筆跡 26698">
                  <a:extLst>
                    <a:ext uri="{FF2B5EF4-FFF2-40B4-BE49-F238E27FC236}">
                      <a16:creationId xmlns:a16="http://schemas.microsoft.com/office/drawing/2014/main" id="{7397E708-49E1-47F4-94FF-5713C5E6A991}"/>
                    </a:ext>
                  </a:extLst>
                </p14:cNvPr>
                <p14:cNvContentPartPr/>
                <p14:nvPr/>
              </p14:nvContentPartPr>
              <p14:xfrm>
                <a:off x="3391018" y="5167795"/>
                <a:ext cx="336600" cy="344520"/>
              </p14:xfrm>
            </p:contentPart>
          </mc:Choice>
          <mc:Fallback>
            <p:pic>
              <p:nvPicPr>
                <p:cNvPr id="26699" name="筆跡 26698">
                  <a:extLst>
                    <a:ext uri="{FF2B5EF4-FFF2-40B4-BE49-F238E27FC236}">
                      <a16:creationId xmlns:a16="http://schemas.microsoft.com/office/drawing/2014/main" id="{7397E708-49E1-47F4-94FF-5713C5E6A991}"/>
                    </a:ext>
                  </a:extLst>
                </p:cNvPr>
                <p:cNvPicPr/>
                <p:nvPr/>
              </p:nvPicPr>
              <p:blipFill>
                <a:blip r:embed="rId225"/>
                <a:stretch>
                  <a:fillRect/>
                </a:stretch>
              </p:blipFill>
              <p:spPr>
                <a:xfrm>
                  <a:off x="3382018" y="5159155"/>
                  <a:ext cx="35424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26700" name="筆跡 26699">
                  <a:extLst>
                    <a:ext uri="{FF2B5EF4-FFF2-40B4-BE49-F238E27FC236}">
                      <a16:creationId xmlns:a16="http://schemas.microsoft.com/office/drawing/2014/main" id="{D9B48143-743C-439E-A65F-C4605C1100DB}"/>
                    </a:ext>
                  </a:extLst>
                </p14:cNvPr>
                <p14:cNvContentPartPr/>
                <p14:nvPr/>
              </p14:nvContentPartPr>
              <p14:xfrm>
                <a:off x="3368698" y="5076355"/>
                <a:ext cx="390960" cy="400320"/>
              </p14:xfrm>
            </p:contentPart>
          </mc:Choice>
          <mc:Fallback>
            <p:pic>
              <p:nvPicPr>
                <p:cNvPr id="26700" name="筆跡 26699">
                  <a:extLst>
                    <a:ext uri="{FF2B5EF4-FFF2-40B4-BE49-F238E27FC236}">
                      <a16:creationId xmlns:a16="http://schemas.microsoft.com/office/drawing/2014/main" id="{D9B48143-743C-439E-A65F-C4605C1100DB}"/>
                    </a:ext>
                  </a:extLst>
                </p:cNvPr>
                <p:cNvPicPr/>
                <p:nvPr/>
              </p:nvPicPr>
              <p:blipFill>
                <a:blip r:embed="rId227"/>
                <a:stretch>
                  <a:fillRect/>
                </a:stretch>
              </p:blipFill>
              <p:spPr>
                <a:xfrm>
                  <a:off x="3360058" y="5067355"/>
                  <a:ext cx="408600" cy="4179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26701" name="筆跡 26700">
                  <a:extLst>
                    <a:ext uri="{FF2B5EF4-FFF2-40B4-BE49-F238E27FC236}">
                      <a16:creationId xmlns:a16="http://schemas.microsoft.com/office/drawing/2014/main" id="{EA0B815D-EA31-461E-B39D-A58B5F237E8A}"/>
                    </a:ext>
                  </a:extLst>
                </p14:cNvPr>
                <p14:cNvContentPartPr/>
                <p14:nvPr/>
              </p14:nvContentPartPr>
              <p14:xfrm>
                <a:off x="3833458" y="5030635"/>
                <a:ext cx="111600" cy="158400"/>
              </p14:xfrm>
            </p:contentPart>
          </mc:Choice>
          <mc:Fallback>
            <p:pic>
              <p:nvPicPr>
                <p:cNvPr id="26701" name="筆跡 26700">
                  <a:extLst>
                    <a:ext uri="{FF2B5EF4-FFF2-40B4-BE49-F238E27FC236}">
                      <a16:creationId xmlns:a16="http://schemas.microsoft.com/office/drawing/2014/main" id="{EA0B815D-EA31-461E-B39D-A58B5F237E8A}"/>
                    </a:ext>
                  </a:extLst>
                </p:cNvPr>
                <p:cNvPicPr/>
                <p:nvPr/>
              </p:nvPicPr>
              <p:blipFill>
                <a:blip r:embed="rId229"/>
                <a:stretch>
                  <a:fillRect/>
                </a:stretch>
              </p:blipFill>
              <p:spPr>
                <a:xfrm>
                  <a:off x="3824458" y="5021635"/>
                  <a:ext cx="129240" cy="176040"/>
                </a:xfrm>
                <a:prstGeom prst="rect">
                  <a:avLst/>
                </a:prstGeom>
              </p:spPr>
            </p:pic>
          </mc:Fallback>
        </mc:AlternateContent>
      </p:grpSp>
      <p:grpSp>
        <p:nvGrpSpPr>
          <p:cNvPr id="26729" name="群組 26728">
            <a:extLst>
              <a:ext uri="{FF2B5EF4-FFF2-40B4-BE49-F238E27FC236}">
                <a16:creationId xmlns:a16="http://schemas.microsoft.com/office/drawing/2014/main" id="{E29577AA-6662-4576-9EAC-131E220EB534}"/>
              </a:ext>
            </a:extLst>
          </p:cNvPr>
          <p:cNvGrpSpPr/>
          <p:nvPr/>
        </p:nvGrpSpPr>
        <p:grpSpPr>
          <a:xfrm>
            <a:off x="4166098" y="5111275"/>
            <a:ext cx="807480" cy="499680"/>
            <a:chOff x="4166098" y="5111275"/>
            <a:chExt cx="807480" cy="499680"/>
          </a:xfrm>
        </p:grpSpPr>
        <mc:AlternateContent xmlns:mc="http://schemas.openxmlformats.org/markup-compatibility/2006">
          <mc:Choice xmlns:p14="http://schemas.microsoft.com/office/powerpoint/2010/main" Requires="p14">
            <p:contentPart p14:bwMode="auto" r:id="rId230">
              <p14:nvContentPartPr>
                <p14:cNvPr id="26702" name="筆跡 26701">
                  <a:extLst>
                    <a:ext uri="{FF2B5EF4-FFF2-40B4-BE49-F238E27FC236}">
                      <a16:creationId xmlns:a16="http://schemas.microsoft.com/office/drawing/2014/main" id="{70E83568-6AED-43E7-BD0C-7D4B6399CAE3}"/>
                    </a:ext>
                  </a:extLst>
                </p14:cNvPr>
                <p14:cNvContentPartPr/>
                <p14:nvPr/>
              </p14:nvContentPartPr>
              <p14:xfrm>
                <a:off x="4166098" y="5157355"/>
                <a:ext cx="122400" cy="326880"/>
              </p14:xfrm>
            </p:contentPart>
          </mc:Choice>
          <mc:Fallback>
            <p:pic>
              <p:nvPicPr>
                <p:cNvPr id="26702" name="筆跡 26701">
                  <a:extLst>
                    <a:ext uri="{FF2B5EF4-FFF2-40B4-BE49-F238E27FC236}">
                      <a16:creationId xmlns:a16="http://schemas.microsoft.com/office/drawing/2014/main" id="{70E83568-6AED-43E7-BD0C-7D4B6399CAE3}"/>
                    </a:ext>
                  </a:extLst>
                </p:cNvPr>
                <p:cNvPicPr/>
                <p:nvPr/>
              </p:nvPicPr>
              <p:blipFill>
                <a:blip r:embed="rId231"/>
                <a:stretch>
                  <a:fillRect/>
                </a:stretch>
              </p:blipFill>
              <p:spPr>
                <a:xfrm>
                  <a:off x="4157458" y="5148355"/>
                  <a:ext cx="14004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26705" name="筆跡 26704">
                  <a:extLst>
                    <a:ext uri="{FF2B5EF4-FFF2-40B4-BE49-F238E27FC236}">
                      <a16:creationId xmlns:a16="http://schemas.microsoft.com/office/drawing/2014/main" id="{3DECC006-78C7-417C-91AC-6283B30ECA2F}"/>
                    </a:ext>
                  </a:extLst>
                </p14:cNvPr>
                <p14:cNvContentPartPr/>
                <p14:nvPr/>
              </p14:nvContentPartPr>
              <p14:xfrm>
                <a:off x="4386778" y="5111275"/>
                <a:ext cx="203400" cy="332280"/>
              </p14:xfrm>
            </p:contentPart>
          </mc:Choice>
          <mc:Fallback>
            <p:pic>
              <p:nvPicPr>
                <p:cNvPr id="26705" name="筆跡 26704">
                  <a:extLst>
                    <a:ext uri="{FF2B5EF4-FFF2-40B4-BE49-F238E27FC236}">
                      <a16:creationId xmlns:a16="http://schemas.microsoft.com/office/drawing/2014/main" id="{3DECC006-78C7-417C-91AC-6283B30ECA2F}"/>
                    </a:ext>
                  </a:extLst>
                </p:cNvPr>
                <p:cNvPicPr/>
                <p:nvPr/>
              </p:nvPicPr>
              <p:blipFill>
                <a:blip r:embed="rId233"/>
                <a:stretch>
                  <a:fillRect/>
                </a:stretch>
              </p:blipFill>
              <p:spPr>
                <a:xfrm>
                  <a:off x="4378138" y="5102635"/>
                  <a:ext cx="221040" cy="3499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26706" name="筆跡 26705">
                  <a:extLst>
                    <a:ext uri="{FF2B5EF4-FFF2-40B4-BE49-F238E27FC236}">
                      <a16:creationId xmlns:a16="http://schemas.microsoft.com/office/drawing/2014/main" id="{8E305AE2-E717-4A8D-ACC8-7664F0120F11}"/>
                    </a:ext>
                  </a:extLst>
                </p14:cNvPr>
                <p14:cNvContentPartPr/>
                <p14:nvPr/>
              </p14:nvContentPartPr>
              <p14:xfrm>
                <a:off x="4612138" y="5194075"/>
                <a:ext cx="173160" cy="416880"/>
              </p14:xfrm>
            </p:contentPart>
          </mc:Choice>
          <mc:Fallback>
            <p:pic>
              <p:nvPicPr>
                <p:cNvPr id="26706" name="筆跡 26705">
                  <a:extLst>
                    <a:ext uri="{FF2B5EF4-FFF2-40B4-BE49-F238E27FC236}">
                      <a16:creationId xmlns:a16="http://schemas.microsoft.com/office/drawing/2014/main" id="{8E305AE2-E717-4A8D-ACC8-7664F0120F11}"/>
                    </a:ext>
                  </a:extLst>
                </p:cNvPr>
                <p:cNvPicPr/>
                <p:nvPr/>
              </p:nvPicPr>
              <p:blipFill>
                <a:blip r:embed="rId235"/>
                <a:stretch>
                  <a:fillRect/>
                </a:stretch>
              </p:blipFill>
              <p:spPr>
                <a:xfrm>
                  <a:off x="4603498" y="5185075"/>
                  <a:ext cx="190800" cy="4345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6707" name="筆跡 26706">
                  <a:extLst>
                    <a:ext uri="{FF2B5EF4-FFF2-40B4-BE49-F238E27FC236}">
                      <a16:creationId xmlns:a16="http://schemas.microsoft.com/office/drawing/2014/main" id="{97972046-3A3F-4562-82B9-1BB83619C810}"/>
                    </a:ext>
                  </a:extLst>
                </p14:cNvPr>
                <p14:cNvContentPartPr/>
                <p14:nvPr/>
              </p14:nvContentPartPr>
              <p14:xfrm>
                <a:off x="4619338" y="5372275"/>
                <a:ext cx="146520" cy="25560"/>
              </p14:xfrm>
            </p:contentPart>
          </mc:Choice>
          <mc:Fallback>
            <p:pic>
              <p:nvPicPr>
                <p:cNvPr id="26707" name="筆跡 26706">
                  <a:extLst>
                    <a:ext uri="{FF2B5EF4-FFF2-40B4-BE49-F238E27FC236}">
                      <a16:creationId xmlns:a16="http://schemas.microsoft.com/office/drawing/2014/main" id="{97972046-3A3F-4562-82B9-1BB83619C810}"/>
                    </a:ext>
                  </a:extLst>
                </p:cNvPr>
                <p:cNvPicPr/>
                <p:nvPr/>
              </p:nvPicPr>
              <p:blipFill>
                <a:blip r:embed="rId237"/>
                <a:stretch>
                  <a:fillRect/>
                </a:stretch>
              </p:blipFill>
              <p:spPr>
                <a:xfrm>
                  <a:off x="4610338" y="5363635"/>
                  <a:ext cx="1641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26708" name="筆跡 26707">
                  <a:extLst>
                    <a:ext uri="{FF2B5EF4-FFF2-40B4-BE49-F238E27FC236}">
                      <a16:creationId xmlns:a16="http://schemas.microsoft.com/office/drawing/2014/main" id="{640A5B9D-8BB2-4F7F-8688-BCF445608093}"/>
                    </a:ext>
                  </a:extLst>
                </p14:cNvPr>
                <p14:cNvContentPartPr/>
                <p14:nvPr/>
              </p14:nvContentPartPr>
              <p14:xfrm>
                <a:off x="4881778" y="5299195"/>
                <a:ext cx="91800" cy="20880"/>
              </p14:xfrm>
            </p:contentPart>
          </mc:Choice>
          <mc:Fallback>
            <p:pic>
              <p:nvPicPr>
                <p:cNvPr id="26708" name="筆跡 26707">
                  <a:extLst>
                    <a:ext uri="{FF2B5EF4-FFF2-40B4-BE49-F238E27FC236}">
                      <a16:creationId xmlns:a16="http://schemas.microsoft.com/office/drawing/2014/main" id="{640A5B9D-8BB2-4F7F-8688-BCF445608093}"/>
                    </a:ext>
                  </a:extLst>
                </p:cNvPr>
                <p:cNvPicPr/>
                <p:nvPr/>
              </p:nvPicPr>
              <p:blipFill>
                <a:blip r:embed="rId239"/>
                <a:stretch>
                  <a:fillRect/>
                </a:stretch>
              </p:blipFill>
              <p:spPr>
                <a:xfrm>
                  <a:off x="4872778" y="5290195"/>
                  <a:ext cx="1094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26709" name="筆跡 26708">
                  <a:extLst>
                    <a:ext uri="{FF2B5EF4-FFF2-40B4-BE49-F238E27FC236}">
                      <a16:creationId xmlns:a16="http://schemas.microsoft.com/office/drawing/2014/main" id="{B384F130-BC60-477F-A710-0FB6EB73B5EE}"/>
                    </a:ext>
                  </a:extLst>
                </p14:cNvPr>
                <p14:cNvContentPartPr/>
                <p14:nvPr/>
              </p14:nvContentPartPr>
              <p14:xfrm>
                <a:off x="4881778" y="5319355"/>
                <a:ext cx="360" cy="360"/>
              </p14:xfrm>
            </p:contentPart>
          </mc:Choice>
          <mc:Fallback>
            <p:pic>
              <p:nvPicPr>
                <p:cNvPr id="26709" name="筆跡 26708">
                  <a:extLst>
                    <a:ext uri="{FF2B5EF4-FFF2-40B4-BE49-F238E27FC236}">
                      <a16:creationId xmlns:a16="http://schemas.microsoft.com/office/drawing/2014/main" id="{B384F130-BC60-477F-A710-0FB6EB73B5EE}"/>
                    </a:ext>
                  </a:extLst>
                </p:cNvPr>
                <p:cNvPicPr/>
                <p:nvPr/>
              </p:nvPicPr>
              <p:blipFill>
                <a:blip r:embed="rId144"/>
                <a:stretch>
                  <a:fillRect/>
                </a:stretch>
              </p:blipFill>
              <p:spPr>
                <a:xfrm>
                  <a:off x="4872778" y="531035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26710" name="筆跡 26709">
                  <a:extLst>
                    <a:ext uri="{FF2B5EF4-FFF2-40B4-BE49-F238E27FC236}">
                      <a16:creationId xmlns:a16="http://schemas.microsoft.com/office/drawing/2014/main" id="{E842007F-770F-455F-8356-5159398ABC6C}"/>
                    </a:ext>
                  </a:extLst>
                </p14:cNvPr>
                <p14:cNvContentPartPr/>
                <p14:nvPr/>
              </p14:nvContentPartPr>
              <p14:xfrm>
                <a:off x="4839658" y="5319355"/>
                <a:ext cx="114120" cy="101520"/>
              </p14:xfrm>
            </p:contentPart>
          </mc:Choice>
          <mc:Fallback>
            <p:pic>
              <p:nvPicPr>
                <p:cNvPr id="26710" name="筆跡 26709">
                  <a:extLst>
                    <a:ext uri="{FF2B5EF4-FFF2-40B4-BE49-F238E27FC236}">
                      <a16:creationId xmlns:a16="http://schemas.microsoft.com/office/drawing/2014/main" id="{E842007F-770F-455F-8356-5159398ABC6C}"/>
                    </a:ext>
                  </a:extLst>
                </p:cNvPr>
                <p:cNvPicPr/>
                <p:nvPr/>
              </p:nvPicPr>
              <p:blipFill>
                <a:blip r:embed="rId242"/>
                <a:stretch>
                  <a:fillRect/>
                </a:stretch>
              </p:blipFill>
              <p:spPr>
                <a:xfrm>
                  <a:off x="4830658" y="5310355"/>
                  <a:ext cx="131760" cy="119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3">
            <p14:nvContentPartPr>
              <p14:cNvPr id="26711" name="筆跡 26710">
                <a:extLst>
                  <a:ext uri="{FF2B5EF4-FFF2-40B4-BE49-F238E27FC236}">
                    <a16:creationId xmlns:a16="http://schemas.microsoft.com/office/drawing/2014/main" id="{847772C2-426F-4826-A136-B78EF004F76C}"/>
                  </a:ext>
                </a:extLst>
              </p14:cNvPr>
              <p14:cNvContentPartPr/>
              <p14:nvPr/>
            </p14:nvContentPartPr>
            <p14:xfrm>
              <a:off x="5153578" y="5268595"/>
              <a:ext cx="29880" cy="185040"/>
            </p14:xfrm>
          </p:contentPart>
        </mc:Choice>
        <mc:Fallback>
          <p:pic>
            <p:nvPicPr>
              <p:cNvPr id="26711" name="筆跡 26710">
                <a:extLst>
                  <a:ext uri="{FF2B5EF4-FFF2-40B4-BE49-F238E27FC236}">
                    <a16:creationId xmlns:a16="http://schemas.microsoft.com/office/drawing/2014/main" id="{847772C2-426F-4826-A136-B78EF004F76C}"/>
                  </a:ext>
                </a:extLst>
              </p:cNvPr>
              <p:cNvPicPr/>
              <p:nvPr/>
            </p:nvPicPr>
            <p:blipFill>
              <a:blip r:embed="rId244"/>
              <a:stretch>
                <a:fillRect/>
              </a:stretch>
            </p:blipFill>
            <p:spPr>
              <a:xfrm>
                <a:off x="5144578" y="5259955"/>
                <a:ext cx="4752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26712" name="筆跡 26711">
                <a:extLst>
                  <a:ext uri="{FF2B5EF4-FFF2-40B4-BE49-F238E27FC236}">
                    <a16:creationId xmlns:a16="http://schemas.microsoft.com/office/drawing/2014/main" id="{AD025768-73D9-41A7-9930-1838C63B42F8}"/>
                  </a:ext>
                </a:extLst>
              </p14:cNvPr>
              <p14:cNvContentPartPr/>
              <p14:nvPr/>
            </p14:nvContentPartPr>
            <p14:xfrm>
              <a:off x="5371018" y="5111635"/>
              <a:ext cx="90360" cy="380160"/>
            </p14:xfrm>
          </p:contentPart>
        </mc:Choice>
        <mc:Fallback>
          <p:pic>
            <p:nvPicPr>
              <p:cNvPr id="26712" name="筆跡 26711">
                <a:extLst>
                  <a:ext uri="{FF2B5EF4-FFF2-40B4-BE49-F238E27FC236}">
                    <a16:creationId xmlns:a16="http://schemas.microsoft.com/office/drawing/2014/main" id="{AD025768-73D9-41A7-9930-1838C63B42F8}"/>
                  </a:ext>
                </a:extLst>
              </p:cNvPr>
              <p:cNvPicPr/>
              <p:nvPr/>
            </p:nvPicPr>
            <p:blipFill>
              <a:blip r:embed="rId246"/>
              <a:stretch>
                <a:fillRect/>
              </a:stretch>
            </p:blipFill>
            <p:spPr>
              <a:xfrm>
                <a:off x="5362378" y="5102995"/>
                <a:ext cx="108000" cy="397800"/>
              </a:xfrm>
              <a:prstGeom prst="rect">
                <a:avLst/>
              </a:prstGeom>
            </p:spPr>
          </p:pic>
        </mc:Fallback>
      </mc:AlternateContent>
      <p:grpSp>
        <p:nvGrpSpPr>
          <p:cNvPr id="26728" name="群組 26727">
            <a:extLst>
              <a:ext uri="{FF2B5EF4-FFF2-40B4-BE49-F238E27FC236}">
                <a16:creationId xmlns:a16="http://schemas.microsoft.com/office/drawing/2014/main" id="{20E47F0C-E262-45BD-8039-42D3F301FB3F}"/>
              </a:ext>
            </a:extLst>
          </p:cNvPr>
          <p:cNvGrpSpPr/>
          <p:nvPr/>
        </p:nvGrpSpPr>
        <p:grpSpPr>
          <a:xfrm>
            <a:off x="3368698" y="6126835"/>
            <a:ext cx="59760" cy="121680"/>
            <a:chOff x="3368698" y="6126835"/>
            <a:chExt cx="59760" cy="121680"/>
          </a:xfrm>
        </p:grpSpPr>
        <mc:AlternateContent xmlns:mc="http://schemas.openxmlformats.org/markup-compatibility/2006">
          <mc:Choice xmlns:p14="http://schemas.microsoft.com/office/powerpoint/2010/main" Requires="p14">
            <p:contentPart p14:bwMode="auto" r:id="rId247">
              <p14:nvContentPartPr>
                <p14:cNvPr id="26713" name="筆跡 26712">
                  <a:extLst>
                    <a:ext uri="{FF2B5EF4-FFF2-40B4-BE49-F238E27FC236}">
                      <a16:creationId xmlns:a16="http://schemas.microsoft.com/office/drawing/2014/main" id="{FA76A564-8239-460D-8DBE-690477C7BA6A}"/>
                    </a:ext>
                  </a:extLst>
                </p14:cNvPr>
                <p14:cNvContentPartPr/>
                <p14:nvPr/>
              </p14:nvContentPartPr>
              <p14:xfrm>
                <a:off x="3368698" y="6126835"/>
                <a:ext cx="15120" cy="2880"/>
              </p14:xfrm>
            </p:contentPart>
          </mc:Choice>
          <mc:Fallback>
            <p:pic>
              <p:nvPicPr>
                <p:cNvPr id="26713" name="筆跡 26712">
                  <a:extLst>
                    <a:ext uri="{FF2B5EF4-FFF2-40B4-BE49-F238E27FC236}">
                      <a16:creationId xmlns:a16="http://schemas.microsoft.com/office/drawing/2014/main" id="{FA76A564-8239-460D-8DBE-690477C7BA6A}"/>
                    </a:ext>
                  </a:extLst>
                </p:cNvPr>
                <p:cNvPicPr/>
                <p:nvPr/>
              </p:nvPicPr>
              <p:blipFill>
                <a:blip r:embed="rId248"/>
                <a:stretch>
                  <a:fillRect/>
                </a:stretch>
              </p:blipFill>
              <p:spPr>
                <a:xfrm>
                  <a:off x="3360058" y="6117835"/>
                  <a:ext cx="3276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26714" name="筆跡 26713">
                  <a:extLst>
                    <a:ext uri="{FF2B5EF4-FFF2-40B4-BE49-F238E27FC236}">
                      <a16:creationId xmlns:a16="http://schemas.microsoft.com/office/drawing/2014/main" id="{65A0EC1C-5D12-4360-9E4E-69746E9F74E8}"/>
                    </a:ext>
                  </a:extLst>
                </p14:cNvPr>
                <p14:cNvContentPartPr/>
                <p14:nvPr/>
              </p14:nvContentPartPr>
              <p14:xfrm>
                <a:off x="3368698" y="6129355"/>
                <a:ext cx="59760" cy="119160"/>
              </p14:xfrm>
            </p:contentPart>
          </mc:Choice>
          <mc:Fallback>
            <p:pic>
              <p:nvPicPr>
                <p:cNvPr id="26714" name="筆跡 26713">
                  <a:extLst>
                    <a:ext uri="{FF2B5EF4-FFF2-40B4-BE49-F238E27FC236}">
                      <a16:creationId xmlns:a16="http://schemas.microsoft.com/office/drawing/2014/main" id="{65A0EC1C-5D12-4360-9E4E-69746E9F74E8}"/>
                    </a:ext>
                  </a:extLst>
                </p:cNvPr>
                <p:cNvPicPr/>
                <p:nvPr/>
              </p:nvPicPr>
              <p:blipFill>
                <a:blip r:embed="rId250"/>
                <a:stretch>
                  <a:fillRect/>
                </a:stretch>
              </p:blipFill>
              <p:spPr>
                <a:xfrm>
                  <a:off x="3360058" y="6120355"/>
                  <a:ext cx="77400" cy="136800"/>
                </a:xfrm>
                <a:prstGeom prst="rect">
                  <a:avLst/>
                </a:prstGeom>
              </p:spPr>
            </p:pic>
          </mc:Fallback>
        </mc:AlternateContent>
      </p:grpSp>
      <p:grpSp>
        <p:nvGrpSpPr>
          <p:cNvPr id="26727" name="群組 26726">
            <a:extLst>
              <a:ext uri="{FF2B5EF4-FFF2-40B4-BE49-F238E27FC236}">
                <a16:creationId xmlns:a16="http://schemas.microsoft.com/office/drawing/2014/main" id="{8D0523C2-DDB0-47E9-9A04-C912BFFC9174}"/>
              </a:ext>
            </a:extLst>
          </p:cNvPr>
          <p:cNvGrpSpPr/>
          <p:nvPr/>
        </p:nvGrpSpPr>
        <p:grpSpPr>
          <a:xfrm>
            <a:off x="3779098" y="5934235"/>
            <a:ext cx="2404080" cy="481320"/>
            <a:chOff x="3779098" y="5934235"/>
            <a:chExt cx="2404080" cy="481320"/>
          </a:xfrm>
        </p:grpSpPr>
        <mc:AlternateContent xmlns:mc="http://schemas.openxmlformats.org/markup-compatibility/2006">
          <mc:Choice xmlns:p14="http://schemas.microsoft.com/office/powerpoint/2010/main" Requires="p14">
            <p:contentPart p14:bwMode="auto" r:id="rId251">
              <p14:nvContentPartPr>
                <p14:cNvPr id="26715" name="筆跡 26714">
                  <a:extLst>
                    <a:ext uri="{FF2B5EF4-FFF2-40B4-BE49-F238E27FC236}">
                      <a16:creationId xmlns:a16="http://schemas.microsoft.com/office/drawing/2014/main" id="{14A2EEE0-FCBF-4E60-9D09-1AC838DE5897}"/>
                    </a:ext>
                  </a:extLst>
                </p14:cNvPr>
                <p14:cNvContentPartPr/>
                <p14:nvPr/>
              </p14:nvContentPartPr>
              <p14:xfrm>
                <a:off x="3878098" y="6052675"/>
                <a:ext cx="264960" cy="362880"/>
              </p14:xfrm>
            </p:contentPart>
          </mc:Choice>
          <mc:Fallback>
            <p:pic>
              <p:nvPicPr>
                <p:cNvPr id="26715" name="筆跡 26714">
                  <a:extLst>
                    <a:ext uri="{FF2B5EF4-FFF2-40B4-BE49-F238E27FC236}">
                      <a16:creationId xmlns:a16="http://schemas.microsoft.com/office/drawing/2014/main" id="{14A2EEE0-FCBF-4E60-9D09-1AC838DE5897}"/>
                    </a:ext>
                  </a:extLst>
                </p:cNvPr>
                <p:cNvPicPr/>
                <p:nvPr/>
              </p:nvPicPr>
              <p:blipFill>
                <a:blip r:embed="rId252"/>
                <a:stretch>
                  <a:fillRect/>
                </a:stretch>
              </p:blipFill>
              <p:spPr>
                <a:xfrm>
                  <a:off x="3869098" y="6044035"/>
                  <a:ext cx="28260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26716" name="筆跡 26715">
                  <a:extLst>
                    <a:ext uri="{FF2B5EF4-FFF2-40B4-BE49-F238E27FC236}">
                      <a16:creationId xmlns:a16="http://schemas.microsoft.com/office/drawing/2014/main" id="{833FA654-1005-486F-B384-6ED34D495700}"/>
                    </a:ext>
                  </a:extLst>
                </p14:cNvPr>
                <p14:cNvContentPartPr/>
                <p14:nvPr/>
              </p14:nvContentPartPr>
              <p14:xfrm>
                <a:off x="3779098" y="6045835"/>
                <a:ext cx="442800" cy="362160"/>
              </p14:xfrm>
            </p:contentPart>
          </mc:Choice>
          <mc:Fallback>
            <p:pic>
              <p:nvPicPr>
                <p:cNvPr id="26716" name="筆跡 26715">
                  <a:extLst>
                    <a:ext uri="{FF2B5EF4-FFF2-40B4-BE49-F238E27FC236}">
                      <a16:creationId xmlns:a16="http://schemas.microsoft.com/office/drawing/2014/main" id="{833FA654-1005-486F-B384-6ED34D495700}"/>
                    </a:ext>
                  </a:extLst>
                </p:cNvPr>
                <p:cNvPicPr/>
                <p:nvPr/>
              </p:nvPicPr>
              <p:blipFill>
                <a:blip r:embed="rId254"/>
                <a:stretch>
                  <a:fillRect/>
                </a:stretch>
              </p:blipFill>
              <p:spPr>
                <a:xfrm>
                  <a:off x="3770458" y="6036835"/>
                  <a:ext cx="46044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26717" name="筆跡 26716">
                  <a:extLst>
                    <a:ext uri="{FF2B5EF4-FFF2-40B4-BE49-F238E27FC236}">
                      <a16:creationId xmlns:a16="http://schemas.microsoft.com/office/drawing/2014/main" id="{40311645-F889-4E55-A614-4F1B3C3E8D0F}"/>
                    </a:ext>
                  </a:extLst>
                </p14:cNvPr>
                <p14:cNvContentPartPr/>
                <p14:nvPr/>
              </p14:nvContentPartPr>
              <p14:xfrm>
                <a:off x="4275898" y="5952235"/>
                <a:ext cx="121320" cy="114120"/>
              </p14:xfrm>
            </p:contentPart>
          </mc:Choice>
          <mc:Fallback>
            <p:pic>
              <p:nvPicPr>
                <p:cNvPr id="26717" name="筆跡 26716">
                  <a:extLst>
                    <a:ext uri="{FF2B5EF4-FFF2-40B4-BE49-F238E27FC236}">
                      <a16:creationId xmlns:a16="http://schemas.microsoft.com/office/drawing/2014/main" id="{40311645-F889-4E55-A614-4F1B3C3E8D0F}"/>
                    </a:ext>
                  </a:extLst>
                </p:cNvPr>
                <p:cNvPicPr/>
                <p:nvPr/>
              </p:nvPicPr>
              <p:blipFill>
                <a:blip r:embed="rId256"/>
                <a:stretch>
                  <a:fillRect/>
                </a:stretch>
              </p:blipFill>
              <p:spPr>
                <a:xfrm>
                  <a:off x="4267258" y="5943235"/>
                  <a:ext cx="13896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26718" name="筆跡 26717">
                  <a:extLst>
                    <a:ext uri="{FF2B5EF4-FFF2-40B4-BE49-F238E27FC236}">
                      <a16:creationId xmlns:a16="http://schemas.microsoft.com/office/drawing/2014/main" id="{531CA8DB-3063-4E49-ACAF-C65CE8CA2613}"/>
                    </a:ext>
                  </a:extLst>
                </p14:cNvPr>
                <p14:cNvContentPartPr/>
                <p14:nvPr/>
              </p14:nvContentPartPr>
              <p14:xfrm>
                <a:off x="4543018" y="6081115"/>
                <a:ext cx="104040" cy="240840"/>
              </p14:xfrm>
            </p:contentPart>
          </mc:Choice>
          <mc:Fallback>
            <p:pic>
              <p:nvPicPr>
                <p:cNvPr id="26718" name="筆跡 26717">
                  <a:extLst>
                    <a:ext uri="{FF2B5EF4-FFF2-40B4-BE49-F238E27FC236}">
                      <a16:creationId xmlns:a16="http://schemas.microsoft.com/office/drawing/2014/main" id="{531CA8DB-3063-4E49-ACAF-C65CE8CA2613}"/>
                    </a:ext>
                  </a:extLst>
                </p:cNvPr>
                <p:cNvPicPr/>
                <p:nvPr/>
              </p:nvPicPr>
              <p:blipFill>
                <a:blip r:embed="rId258"/>
                <a:stretch>
                  <a:fillRect/>
                </a:stretch>
              </p:blipFill>
              <p:spPr>
                <a:xfrm>
                  <a:off x="4534018" y="6072475"/>
                  <a:ext cx="12168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26719" name="筆跡 26718">
                  <a:extLst>
                    <a:ext uri="{FF2B5EF4-FFF2-40B4-BE49-F238E27FC236}">
                      <a16:creationId xmlns:a16="http://schemas.microsoft.com/office/drawing/2014/main" id="{E5B998D1-945E-4B2E-9F21-BB918EC8E558}"/>
                    </a:ext>
                  </a:extLst>
                </p14:cNvPr>
                <p14:cNvContentPartPr/>
                <p14:nvPr/>
              </p14:nvContentPartPr>
              <p14:xfrm>
                <a:off x="4787818" y="5990035"/>
                <a:ext cx="210600" cy="352080"/>
              </p14:xfrm>
            </p:contentPart>
          </mc:Choice>
          <mc:Fallback>
            <p:pic>
              <p:nvPicPr>
                <p:cNvPr id="26719" name="筆跡 26718">
                  <a:extLst>
                    <a:ext uri="{FF2B5EF4-FFF2-40B4-BE49-F238E27FC236}">
                      <a16:creationId xmlns:a16="http://schemas.microsoft.com/office/drawing/2014/main" id="{E5B998D1-945E-4B2E-9F21-BB918EC8E558}"/>
                    </a:ext>
                  </a:extLst>
                </p:cNvPr>
                <p:cNvPicPr/>
                <p:nvPr/>
              </p:nvPicPr>
              <p:blipFill>
                <a:blip r:embed="rId260"/>
                <a:stretch>
                  <a:fillRect/>
                </a:stretch>
              </p:blipFill>
              <p:spPr>
                <a:xfrm>
                  <a:off x="4778818" y="5981395"/>
                  <a:ext cx="22824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26720" name="筆跡 26719">
                  <a:extLst>
                    <a:ext uri="{FF2B5EF4-FFF2-40B4-BE49-F238E27FC236}">
                      <a16:creationId xmlns:a16="http://schemas.microsoft.com/office/drawing/2014/main" id="{5A56A569-05F5-4F9F-97AB-A21B05BA4A3C}"/>
                    </a:ext>
                  </a:extLst>
                </p14:cNvPr>
                <p14:cNvContentPartPr/>
                <p14:nvPr/>
              </p14:nvContentPartPr>
              <p14:xfrm>
                <a:off x="5101738" y="6009475"/>
                <a:ext cx="188280" cy="398880"/>
              </p14:xfrm>
            </p:contentPart>
          </mc:Choice>
          <mc:Fallback>
            <p:pic>
              <p:nvPicPr>
                <p:cNvPr id="26720" name="筆跡 26719">
                  <a:extLst>
                    <a:ext uri="{FF2B5EF4-FFF2-40B4-BE49-F238E27FC236}">
                      <a16:creationId xmlns:a16="http://schemas.microsoft.com/office/drawing/2014/main" id="{5A56A569-05F5-4F9F-97AB-A21B05BA4A3C}"/>
                    </a:ext>
                  </a:extLst>
                </p:cNvPr>
                <p:cNvPicPr/>
                <p:nvPr/>
              </p:nvPicPr>
              <p:blipFill>
                <a:blip r:embed="rId262"/>
                <a:stretch>
                  <a:fillRect/>
                </a:stretch>
              </p:blipFill>
              <p:spPr>
                <a:xfrm>
                  <a:off x="5092738" y="6000475"/>
                  <a:ext cx="205920" cy="4165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26721" name="筆跡 26720">
                  <a:extLst>
                    <a:ext uri="{FF2B5EF4-FFF2-40B4-BE49-F238E27FC236}">
                      <a16:creationId xmlns:a16="http://schemas.microsoft.com/office/drawing/2014/main" id="{372EDA8C-7B4C-4181-889C-C729101509E1}"/>
                    </a:ext>
                  </a:extLst>
                </p14:cNvPr>
                <p14:cNvContentPartPr/>
                <p14:nvPr/>
              </p14:nvContentPartPr>
              <p14:xfrm>
                <a:off x="5113978" y="6179755"/>
                <a:ext cx="165960" cy="7920"/>
              </p14:xfrm>
            </p:contentPart>
          </mc:Choice>
          <mc:Fallback>
            <p:pic>
              <p:nvPicPr>
                <p:cNvPr id="26721" name="筆跡 26720">
                  <a:extLst>
                    <a:ext uri="{FF2B5EF4-FFF2-40B4-BE49-F238E27FC236}">
                      <a16:creationId xmlns:a16="http://schemas.microsoft.com/office/drawing/2014/main" id="{372EDA8C-7B4C-4181-889C-C729101509E1}"/>
                    </a:ext>
                  </a:extLst>
                </p:cNvPr>
                <p:cNvPicPr/>
                <p:nvPr/>
              </p:nvPicPr>
              <p:blipFill>
                <a:blip r:embed="rId264"/>
                <a:stretch>
                  <a:fillRect/>
                </a:stretch>
              </p:blipFill>
              <p:spPr>
                <a:xfrm>
                  <a:off x="5105338" y="6171115"/>
                  <a:ext cx="1836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26722" name="筆跡 26721">
                  <a:extLst>
                    <a:ext uri="{FF2B5EF4-FFF2-40B4-BE49-F238E27FC236}">
                      <a16:creationId xmlns:a16="http://schemas.microsoft.com/office/drawing/2014/main" id="{A213750D-9DF3-4200-B91B-F9BA8DB67CBA}"/>
                    </a:ext>
                  </a:extLst>
                </p14:cNvPr>
                <p14:cNvContentPartPr/>
                <p14:nvPr/>
              </p14:nvContentPartPr>
              <p14:xfrm>
                <a:off x="5393338" y="6159595"/>
                <a:ext cx="91800" cy="12960"/>
              </p14:xfrm>
            </p:contentPart>
          </mc:Choice>
          <mc:Fallback>
            <p:pic>
              <p:nvPicPr>
                <p:cNvPr id="26722" name="筆跡 26721">
                  <a:extLst>
                    <a:ext uri="{FF2B5EF4-FFF2-40B4-BE49-F238E27FC236}">
                      <a16:creationId xmlns:a16="http://schemas.microsoft.com/office/drawing/2014/main" id="{A213750D-9DF3-4200-B91B-F9BA8DB67CBA}"/>
                    </a:ext>
                  </a:extLst>
                </p:cNvPr>
                <p:cNvPicPr/>
                <p:nvPr/>
              </p:nvPicPr>
              <p:blipFill>
                <a:blip r:embed="rId266"/>
                <a:stretch>
                  <a:fillRect/>
                </a:stretch>
              </p:blipFill>
              <p:spPr>
                <a:xfrm>
                  <a:off x="5384698" y="6150955"/>
                  <a:ext cx="1094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26723" name="筆跡 26722">
                  <a:extLst>
                    <a:ext uri="{FF2B5EF4-FFF2-40B4-BE49-F238E27FC236}">
                      <a16:creationId xmlns:a16="http://schemas.microsoft.com/office/drawing/2014/main" id="{14D34CA7-6CF4-41B2-95AC-4EEF06211A6B}"/>
                    </a:ext>
                  </a:extLst>
                </p14:cNvPr>
                <p14:cNvContentPartPr/>
                <p14:nvPr/>
              </p14:nvContentPartPr>
              <p14:xfrm>
                <a:off x="5393338" y="6172195"/>
                <a:ext cx="360" cy="360"/>
              </p14:xfrm>
            </p:contentPart>
          </mc:Choice>
          <mc:Fallback>
            <p:pic>
              <p:nvPicPr>
                <p:cNvPr id="26723" name="筆跡 26722">
                  <a:extLst>
                    <a:ext uri="{FF2B5EF4-FFF2-40B4-BE49-F238E27FC236}">
                      <a16:creationId xmlns:a16="http://schemas.microsoft.com/office/drawing/2014/main" id="{14D34CA7-6CF4-41B2-95AC-4EEF06211A6B}"/>
                    </a:ext>
                  </a:extLst>
                </p:cNvPr>
                <p:cNvPicPr/>
                <p:nvPr/>
              </p:nvPicPr>
              <p:blipFill>
                <a:blip r:embed="rId144"/>
                <a:stretch>
                  <a:fillRect/>
                </a:stretch>
              </p:blipFill>
              <p:spPr>
                <a:xfrm>
                  <a:off x="5384698" y="616355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6724" name="筆跡 26723">
                  <a:extLst>
                    <a:ext uri="{FF2B5EF4-FFF2-40B4-BE49-F238E27FC236}">
                      <a16:creationId xmlns:a16="http://schemas.microsoft.com/office/drawing/2014/main" id="{38423375-F507-4D63-9F8E-5ABB60165B37}"/>
                    </a:ext>
                  </a:extLst>
                </p14:cNvPr>
                <p14:cNvContentPartPr/>
                <p14:nvPr/>
              </p14:nvContentPartPr>
              <p14:xfrm>
                <a:off x="5368498" y="6172195"/>
                <a:ext cx="104040" cy="78840"/>
              </p14:xfrm>
            </p:contentPart>
          </mc:Choice>
          <mc:Fallback>
            <p:pic>
              <p:nvPicPr>
                <p:cNvPr id="26724" name="筆跡 26723">
                  <a:extLst>
                    <a:ext uri="{FF2B5EF4-FFF2-40B4-BE49-F238E27FC236}">
                      <a16:creationId xmlns:a16="http://schemas.microsoft.com/office/drawing/2014/main" id="{38423375-F507-4D63-9F8E-5ABB60165B37}"/>
                    </a:ext>
                  </a:extLst>
                </p:cNvPr>
                <p:cNvPicPr/>
                <p:nvPr/>
              </p:nvPicPr>
              <p:blipFill>
                <a:blip r:embed="rId269"/>
                <a:stretch>
                  <a:fillRect/>
                </a:stretch>
              </p:blipFill>
              <p:spPr>
                <a:xfrm>
                  <a:off x="5359858" y="6163555"/>
                  <a:ext cx="12168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6725" name="筆跡 26724">
                  <a:extLst>
                    <a:ext uri="{FF2B5EF4-FFF2-40B4-BE49-F238E27FC236}">
                      <a16:creationId xmlns:a16="http://schemas.microsoft.com/office/drawing/2014/main" id="{815A4CE7-2FDB-4BC1-A016-8817E0A06501}"/>
                    </a:ext>
                  </a:extLst>
                </p14:cNvPr>
                <p14:cNvContentPartPr/>
                <p14:nvPr/>
              </p14:nvContentPartPr>
              <p14:xfrm>
                <a:off x="5615458" y="6028555"/>
                <a:ext cx="208440" cy="288360"/>
              </p14:xfrm>
            </p:contentPart>
          </mc:Choice>
          <mc:Fallback>
            <p:pic>
              <p:nvPicPr>
                <p:cNvPr id="26725" name="筆跡 26724">
                  <a:extLst>
                    <a:ext uri="{FF2B5EF4-FFF2-40B4-BE49-F238E27FC236}">
                      <a16:creationId xmlns:a16="http://schemas.microsoft.com/office/drawing/2014/main" id="{815A4CE7-2FDB-4BC1-A016-8817E0A06501}"/>
                    </a:ext>
                  </a:extLst>
                </p:cNvPr>
                <p:cNvPicPr/>
                <p:nvPr/>
              </p:nvPicPr>
              <p:blipFill>
                <a:blip r:embed="rId271"/>
                <a:stretch>
                  <a:fillRect/>
                </a:stretch>
              </p:blipFill>
              <p:spPr>
                <a:xfrm>
                  <a:off x="5606458" y="6019915"/>
                  <a:ext cx="22608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26726" name="筆跡 26725">
                  <a:extLst>
                    <a:ext uri="{FF2B5EF4-FFF2-40B4-BE49-F238E27FC236}">
                      <a16:creationId xmlns:a16="http://schemas.microsoft.com/office/drawing/2014/main" id="{CD1DC9FE-2515-4B67-A20B-47A2CA70652F}"/>
                    </a:ext>
                  </a:extLst>
                </p14:cNvPr>
                <p14:cNvContentPartPr/>
                <p14:nvPr/>
              </p14:nvContentPartPr>
              <p14:xfrm>
                <a:off x="5957098" y="5934235"/>
                <a:ext cx="226080" cy="417960"/>
              </p14:xfrm>
            </p:contentPart>
          </mc:Choice>
          <mc:Fallback>
            <p:pic>
              <p:nvPicPr>
                <p:cNvPr id="26726" name="筆跡 26725">
                  <a:extLst>
                    <a:ext uri="{FF2B5EF4-FFF2-40B4-BE49-F238E27FC236}">
                      <a16:creationId xmlns:a16="http://schemas.microsoft.com/office/drawing/2014/main" id="{CD1DC9FE-2515-4B67-A20B-47A2CA70652F}"/>
                    </a:ext>
                  </a:extLst>
                </p:cNvPr>
                <p:cNvPicPr/>
                <p:nvPr/>
              </p:nvPicPr>
              <p:blipFill>
                <a:blip r:embed="rId273"/>
                <a:stretch>
                  <a:fillRect/>
                </a:stretch>
              </p:blipFill>
              <p:spPr>
                <a:xfrm>
                  <a:off x="5948098" y="5925595"/>
                  <a:ext cx="243720" cy="435600"/>
                </a:xfrm>
                <a:prstGeom prst="rect">
                  <a:avLst/>
                </a:prstGeom>
              </p:spPr>
            </p:pic>
          </mc:Fallback>
        </mc:AlternateContent>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38D572-15FA-4165-88B5-74815F0125C8}"/>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B7E951C7-B460-411D-9F09-ED19E8FD7E28}"/>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2BB5163A-1F8D-44B0-B668-426C5D25658A}"/>
              </a:ext>
            </a:extLst>
          </p:cNvPr>
          <p:cNvSpPr>
            <a:spLocks noGrp="1"/>
          </p:cNvSpPr>
          <p:nvPr>
            <p:ph type="sldNum" sz="quarter" idx="12"/>
          </p:nvPr>
        </p:nvSpPr>
        <p:spPr/>
        <p:txBody>
          <a:bodyPr/>
          <a:lstStyle/>
          <a:p>
            <a:fld id="{DAAAF93A-8B9C-4FF2-AD62-E5482326ED1A}" type="slidenum">
              <a:rPr lang="zh-TW" altLang="en-US" smtClean="0"/>
              <a:pPr/>
              <a:t>34</a:t>
            </a:fld>
            <a:endParaRPr lang="zh-TW" altLang="en-US"/>
          </a:p>
        </p:txBody>
      </p:sp>
      <p:grpSp>
        <p:nvGrpSpPr>
          <p:cNvPr id="39" name="群組 38">
            <a:extLst>
              <a:ext uri="{FF2B5EF4-FFF2-40B4-BE49-F238E27FC236}">
                <a16:creationId xmlns:a16="http://schemas.microsoft.com/office/drawing/2014/main" id="{7CCCBB04-8D36-41C3-BB2F-C28C0B17912D}"/>
              </a:ext>
            </a:extLst>
          </p:cNvPr>
          <p:cNvGrpSpPr/>
          <p:nvPr/>
        </p:nvGrpSpPr>
        <p:grpSpPr>
          <a:xfrm>
            <a:off x="1608298" y="1446475"/>
            <a:ext cx="2519640" cy="506520"/>
            <a:chOff x="1608298" y="1446475"/>
            <a:chExt cx="2519640" cy="506520"/>
          </a:xfrm>
        </p:grpSpPr>
        <mc:AlternateContent xmlns:mc="http://schemas.openxmlformats.org/markup-compatibility/2006">
          <mc:Choice xmlns:p14="http://schemas.microsoft.com/office/powerpoint/2010/main" Requires="p14">
            <p:contentPart p14:bwMode="auto" r:id="rId2">
              <p14:nvContentPartPr>
                <p14:cNvPr id="18" name="筆跡 17">
                  <a:extLst>
                    <a:ext uri="{FF2B5EF4-FFF2-40B4-BE49-F238E27FC236}">
                      <a16:creationId xmlns:a16="http://schemas.microsoft.com/office/drawing/2014/main" id="{7E8F068F-9576-4C49-A953-6CA89A5C56CD}"/>
                    </a:ext>
                  </a:extLst>
                </p14:cNvPr>
                <p14:cNvContentPartPr/>
                <p14:nvPr/>
              </p14:nvContentPartPr>
              <p14:xfrm>
                <a:off x="1608298" y="1522435"/>
                <a:ext cx="359280" cy="425520"/>
              </p14:xfrm>
            </p:contentPart>
          </mc:Choice>
          <mc:Fallback>
            <p:pic>
              <p:nvPicPr>
                <p:cNvPr id="18" name="筆跡 17">
                  <a:extLst>
                    <a:ext uri="{FF2B5EF4-FFF2-40B4-BE49-F238E27FC236}">
                      <a16:creationId xmlns:a16="http://schemas.microsoft.com/office/drawing/2014/main" id="{7E8F068F-9576-4C49-A953-6CA89A5C56CD}"/>
                    </a:ext>
                  </a:extLst>
                </p:cNvPr>
                <p:cNvPicPr/>
                <p:nvPr/>
              </p:nvPicPr>
              <p:blipFill>
                <a:blip r:embed="rId3"/>
                <a:stretch>
                  <a:fillRect/>
                </a:stretch>
              </p:blipFill>
              <p:spPr>
                <a:xfrm>
                  <a:off x="1599298" y="1513435"/>
                  <a:ext cx="376920" cy="443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9" name="筆跡 18">
                  <a:extLst>
                    <a:ext uri="{FF2B5EF4-FFF2-40B4-BE49-F238E27FC236}">
                      <a16:creationId xmlns:a16="http://schemas.microsoft.com/office/drawing/2014/main" id="{4F27A99A-BFCF-4A49-94C2-B7AE08DB9E9A}"/>
                    </a:ext>
                  </a:extLst>
                </p14:cNvPr>
                <p14:cNvContentPartPr/>
                <p14:nvPr/>
              </p14:nvContentPartPr>
              <p14:xfrm>
                <a:off x="1717378" y="1752835"/>
                <a:ext cx="176040" cy="71280"/>
              </p14:xfrm>
            </p:contentPart>
          </mc:Choice>
          <mc:Fallback>
            <p:pic>
              <p:nvPicPr>
                <p:cNvPr id="19" name="筆跡 18">
                  <a:extLst>
                    <a:ext uri="{FF2B5EF4-FFF2-40B4-BE49-F238E27FC236}">
                      <a16:creationId xmlns:a16="http://schemas.microsoft.com/office/drawing/2014/main" id="{4F27A99A-BFCF-4A49-94C2-B7AE08DB9E9A}"/>
                    </a:ext>
                  </a:extLst>
                </p:cNvPr>
                <p:cNvPicPr/>
                <p:nvPr/>
              </p:nvPicPr>
              <p:blipFill>
                <a:blip r:embed="rId5"/>
                <a:stretch>
                  <a:fillRect/>
                </a:stretch>
              </p:blipFill>
              <p:spPr>
                <a:xfrm>
                  <a:off x="1708738" y="1743835"/>
                  <a:ext cx="19368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0" name="筆跡 19">
                  <a:extLst>
                    <a:ext uri="{FF2B5EF4-FFF2-40B4-BE49-F238E27FC236}">
                      <a16:creationId xmlns:a16="http://schemas.microsoft.com/office/drawing/2014/main" id="{881BADBE-5C76-47E6-BC55-B64D2B195E84}"/>
                    </a:ext>
                  </a:extLst>
                </p14:cNvPr>
                <p14:cNvContentPartPr/>
                <p14:nvPr/>
              </p14:nvContentPartPr>
              <p14:xfrm>
                <a:off x="1954618" y="1848955"/>
                <a:ext cx="360" cy="104040"/>
              </p14:xfrm>
            </p:contentPart>
          </mc:Choice>
          <mc:Fallback>
            <p:pic>
              <p:nvPicPr>
                <p:cNvPr id="20" name="筆跡 19">
                  <a:extLst>
                    <a:ext uri="{FF2B5EF4-FFF2-40B4-BE49-F238E27FC236}">
                      <a16:creationId xmlns:a16="http://schemas.microsoft.com/office/drawing/2014/main" id="{881BADBE-5C76-47E6-BC55-B64D2B195E84}"/>
                    </a:ext>
                  </a:extLst>
                </p:cNvPr>
                <p:cNvPicPr/>
                <p:nvPr/>
              </p:nvPicPr>
              <p:blipFill>
                <a:blip r:embed="rId7"/>
                <a:stretch>
                  <a:fillRect/>
                </a:stretch>
              </p:blipFill>
              <p:spPr>
                <a:xfrm>
                  <a:off x="1945978" y="1839955"/>
                  <a:ext cx="180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1" name="筆跡 20">
                  <a:extLst>
                    <a:ext uri="{FF2B5EF4-FFF2-40B4-BE49-F238E27FC236}">
                      <a16:creationId xmlns:a16="http://schemas.microsoft.com/office/drawing/2014/main" id="{F646393E-BEC0-40D5-948B-0B5F79F6A978}"/>
                    </a:ext>
                  </a:extLst>
                </p14:cNvPr>
                <p14:cNvContentPartPr/>
                <p14:nvPr/>
              </p14:nvContentPartPr>
              <p14:xfrm>
                <a:off x="2052898" y="1448995"/>
                <a:ext cx="114840" cy="152280"/>
              </p14:xfrm>
            </p:contentPart>
          </mc:Choice>
          <mc:Fallback>
            <p:pic>
              <p:nvPicPr>
                <p:cNvPr id="21" name="筆跡 20">
                  <a:extLst>
                    <a:ext uri="{FF2B5EF4-FFF2-40B4-BE49-F238E27FC236}">
                      <a16:creationId xmlns:a16="http://schemas.microsoft.com/office/drawing/2014/main" id="{F646393E-BEC0-40D5-948B-0B5F79F6A978}"/>
                    </a:ext>
                  </a:extLst>
                </p:cNvPr>
                <p:cNvPicPr/>
                <p:nvPr/>
              </p:nvPicPr>
              <p:blipFill>
                <a:blip r:embed="rId9"/>
                <a:stretch>
                  <a:fillRect/>
                </a:stretch>
              </p:blipFill>
              <p:spPr>
                <a:xfrm>
                  <a:off x="2043898" y="1439995"/>
                  <a:ext cx="13248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2" name="筆跡 21">
                  <a:extLst>
                    <a:ext uri="{FF2B5EF4-FFF2-40B4-BE49-F238E27FC236}">
                      <a16:creationId xmlns:a16="http://schemas.microsoft.com/office/drawing/2014/main" id="{8649E320-EFF7-4163-9BA4-11DEC25C4256}"/>
                    </a:ext>
                  </a:extLst>
                </p14:cNvPr>
                <p14:cNvContentPartPr/>
                <p14:nvPr/>
              </p14:nvContentPartPr>
              <p14:xfrm>
                <a:off x="2327938" y="1689475"/>
                <a:ext cx="200520" cy="21600"/>
              </p14:xfrm>
            </p:contentPart>
          </mc:Choice>
          <mc:Fallback>
            <p:pic>
              <p:nvPicPr>
                <p:cNvPr id="22" name="筆跡 21">
                  <a:extLst>
                    <a:ext uri="{FF2B5EF4-FFF2-40B4-BE49-F238E27FC236}">
                      <a16:creationId xmlns:a16="http://schemas.microsoft.com/office/drawing/2014/main" id="{8649E320-EFF7-4163-9BA4-11DEC25C4256}"/>
                    </a:ext>
                  </a:extLst>
                </p:cNvPr>
                <p:cNvPicPr/>
                <p:nvPr/>
              </p:nvPicPr>
              <p:blipFill>
                <a:blip r:embed="rId11"/>
                <a:stretch>
                  <a:fillRect/>
                </a:stretch>
              </p:blipFill>
              <p:spPr>
                <a:xfrm>
                  <a:off x="2319298" y="1680475"/>
                  <a:ext cx="2181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3" name="筆跡 22">
                  <a:extLst>
                    <a:ext uri="{FF2B5EF4-FFF2-40B4-BE49-F238E27FC236}">
                      <a16:creationId xmlns:a16="http://schemas.microsoft.com/office/drawing/2014/main" id="{9140E0E1-93FE-4784-970B-8135568C4D6F}"/>
                    </a:ext>
                  </a:extLst>
                </p14:cNvPr>
                <p14:cNvContentPartPr/>
                <p14:nvPr/>
              </p14:nvContentPartPr>
              <p14:xfrm>
                <a:off x="2404618" y="1613515"/>
                <a:ext cx="360" cy="190080"/>
              </p14:xfrm>
            </p:contentPart>
          </mc:Choice>
          <mc:Fallback>
            <p:pic>
              <p:nvPicPr>
                <p:cNvPr id="23" name="筆跡 22">
                  <a:extLst>
                    <a:ext uri="{FF2B5EF4-FFF2-40B4-BE49-F238E27FC236}">
                      <a16:creationId xmlns:a16="http://schemas.microsoft.com/office/drawing/2014/main" id="{9140E0E1-93FE-4784-970B-8135568C4D6F}"/>
                    </a:ext>
                  </a:extLst>
                </p:cNvPr>
                <p:cNvPicPr/>
                <p:nvPr/>
              </p:nvPicPr>
              <p:blipFill>
                <a:blip r:embed="rId13"/>
                <a:stretch>
                  <a:fillRect/>
                </a:stretch>
              </p:blipFill>
              <p:spPr>
                <a:xfrm>
                  <a:off x="2395978" y="1604515"/>
                  <a:ext cx="1800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4" name="筆跡 23">
                  <a:extLst>
                    <a:ext uri="{FF2B5EF4-FFF2-40B4-BE49-F238E27FC236}">
                      <a16:creationId xmlns:a16="http://schemas.microsoft.com/office/drawing/2014/main" id="{37C9216A-787A-468A-B96E-9E6B06059DF4}"/>
                    </a:ext>
                  </a:extLst>
                </p14:cNvPr>
                <p14:cNvContentPartPr/>
                <p14:nvPr/>
              </p14:nvContentPartPr>
              <p14:xfrm>
                <a:off x="2656258" y="1565275"/>
                <a:ext cx="276840" cy="326880"/>
              </p14:xfrm>
            </p:contentPart>
          </mc:Choice>
          <mc:Fallback>
            <p:pic>
              <p:nvPicPr>
                <p:cNvPr id="24" name="筆跡 23">
                  <a:extLst>
                    <a:ext uri="{FF2B5EF4-FFF2-40B4-BE49-F238E27FC236}">
                      <a16:creationId xmlns:a16="http://schemas.microsoft.com/office/drawing/2014/main" id="{37C9216A-787A-468A-B96E-9E6B06059DF4}"/>
                    </a:ext>
                  </a:extLst>
                </p:cNvPr>
                <p:cNvPicPr/>
                <p:nvPr/>
              </p:nvPicPr>
              <p:blipFill>
                <a:blip r:embed="rId15"/>
                <a:stretch>
                  <a:fillRect/>
                </a:stretch>
              </p:blipFill>
              <p:spPr>
                <a:xfrm>
                  <a:off x="2647618" y="1556635"/>
                  <a:ext cx="29448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5" name="筆跡 24">
                  <a:extLst>
                    <a:ext uri="{FF2B5EF4-FFF2-40B4-BE49-F238E27FC236}">
                      <a16:creationId xmlns:a16="http://schemas.microsoft.com/office/drawing/2014/main" id="{9BD94B6C-0158-4E5A-847E-1FA2B5111D82}"/>
                    </a:ext>
                  </a:extLst>
                </p14:cNvPr>
                <p14:cNvContentPartPr/>
                <p14:nvPr/>
              </p14:nvContentPartPr>
              <p14:xfrm>
                <a:off x="2676418" y="1699555"/>
                <a:ext cx="151200" cy="41040"/>
              </p14:xfrm>
            </p:contentPart>
          </mc:Choice>
          <mc:Fallback>
            <p:pic>
              <p:nvPicPr>
                <p:cNvPr id="25" name="筆跡 24">
                  <a:extLst>
                    <a:ext uri="{FF2B5EF4-FFF2-40B4-BE49-F238E27FC236}">
                      <a16:creationId xmlns:a16="http://schemas.microsoft.com/office/drawing/2014/main" id="{9BD94B6C-0158-4E5A-847E-1FA2B5111D82}"/>
                    </a:ext>
                  </a:extLst>
                </p:cNvPr>
                <p:cNvPicPr/>
                <p:nvPr/>
              </p:nvPicPr>
              <p:blipFill>
                <a:blip r:embed="rId17"/>
                <a:stretch>
                  <a:fillRect/>
                </a:stretch>
              </p:blipFill>
              <p:spPr>
                <a:xfrm>
                  <a:off x="2667778" y="1690555"/>
                  <a:ext cx="1688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6" name="筆跡 25">
                  <a:extLst>
                    <a:ext uri="{FF2B5EF4-FFF2-40B4-BE49-F238E27FC236}">
                      <a16:creationId xmlns:a16="http://schemas.microsoft.com/office/drawing/2014/main" id="{A5448C9C-33EE-4238-9918-C9A61FBF80A3}"/>
                    </a:ext>
                  </a:extLst>
                </p14:cNvPr>
                <p14:cNvContentPartPr/>
                <p14:nvPr/>
              </p14:nvContentPartPr>
              <p14:xfrm>
                <a:off x="2863618" y="1820875"/>
                <a:ext cx="124920" cy="123480"/>
              </p14:xfrm>
            </p:contentPart>
          </mc:Choice>
          <mc:Fallback>
            <p:pic>
              <p:nvPicPr>
                <p:cNvPr id="26" name="筆跡 25">
                  <a:extLst>
                    <a:ext uri="{FF2B5EF4-FFF2-40B4-BE49-F238E27FC236}">
                      <a16:creationId xmlns:a16="http://schemas.microsoft.com/office/drawing/2014/main" id="{A5448C9C-33EE-4238-9918-C9A61FBF80A3}"/>
                    </a:ext>
                  </a:extLst>
                </p:cNvPr>
                <p:cNvPicPr/>
                <p:nvPr/>
              </p:nvPicPr>
              <p:blipFill>
                <a:blip r:embed="rId19"/>
                <a:stretch>
                  <a:fillRect/>
                </a:stretch>
              </p:blipFill>
              <p:spPr>
                <a:xfrm>
                  <a:off x="2854618" y="1812235"/>
                  <a:ext cx="14256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7" name="筆跡 26">
                  <a:extLst>
                    <a:ext uri="{FF2B5EF4-FFF2-40B4-BE49-F238E27FC236}">
                      <a16:creationId xmlns:a16="http://schemas.microsoft.com/office/drawing/2014/main" id="{32DAB15D-2D9E-4C7A-929B-73F40B31F40E}"/>
                    </a:ext>
                  </a:extLst>
                </p14:cNvPr>
                <p14:cNvContentPartPr/>
                <p14:nvPr/>
              </p14:nvContentPartPr>
              <p14:xfrm>
                <a:off x="2995378" y="1446475"/>
                <a:ext cx="168480" cy="99000"/>
              </p14:xfrm>
            </p:contentPart>
          </mc:Choice>
          <mc:Fallback>
            <p:pic>
              <p:nvPicPr>
                <p:cNvPr id="27" name="筆跡 26">
                  <a:extLst>
                    <a:ext uri="{FF2B5EF4-FFF2-40B4-BE49-F238E27FC236}">
                      <a16:creationId xmlns:a16="http://schemas.microsoft.com/office/drawing/2014/main" id="{32DAB15D-2D9E-4C7A-929B-73F40B31F40E}"/>
                    </a:ext>
                  </a:extLst>
                </p:cNvPr>
                <p:cNvPicPr/>
                <p:nvPr/>
              </p:nvPicPr>
              <p:blipFill>
                <a:blip r:embed="rId21"/>
                <a:stretch>
                  <a:fillRect/>
                </a:stretch>
              </p:blipFill>
              <p:spPr>
                <a:xfrm>
                  <a:off x="2986738" y="1437475"/>
                  <a:ext cx="1861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8" name="筆跡 27">
                  <a:extLst>
                    <a:ext uri="{FF2B5EF4-FFF2-40B4-BE49-F238E27FC236}">
                      <a16:creationId xmlns:a16="http://schemas.microsoft.com/office/drawing/2014/main" id="{A6167C36-033E-4C3B-A4E8-412108722C32}"/>
                    </a:ext>
                  </a:extLst>
                </p14:cNvPr>
                <p14:cNvContentPartPr/>
                <p14:nvPr/>
              </p14:nvContentPartPr>
              <p14:xfrm>
                <a:off x="3252418" y="1714675"/>
                <a:ext cx="173520" cy="21240"/>
              </p14:xfrm>
            </p:contentPart>
          </mc:Choice>
          <mc:Fallback>
            <p:pic>
              <p:nvPicPr>
                <p:cNvPr id="28" name="筆跡 27">
                  <a:extLst>
                    <a:ext uri="{FF2B5EF4-FFF2-40B4-BE49-F238E27FC236}">
                      <a16:creationId xmlns:a16="http://schemas.microsoft.com/office/drawing/2014/main" id="{A6167C36-033E-4C3B-A4E8-412108722C32}"/>
                    </a:ext>
                  </a:extLst>
                </p:cNvPr>
                <p:cNvPicPr/>
                <p:nvPr/>
              </p:nvPicPr>
              <p:blipFill>
                <a:blip r:embed="rId23"/>
                <a:stretch>
                  <a:fillRect/>
                </a:stretch>
              </p:blipFill>
              <p:spPr>
                <a:xfrm>
                  <a:off x="3243778" y="1706035"/>
                  <a:ext cx="1911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9" name="筆跡 28">
                  <a:extLst>
                    <a:ext uri="{FF2B5EF4-FFF2-40B4-BE49-F238E27FC236}">
                      <a16:creationId xmlns:a16="http://schemas.microsoft.com/office/drawing/2014/main" id="{C6704F72-D06C-4666-AA0B-75F622FA06B5}"/>
                    </a:ext>
                  </a:extLst>
                </p14:cNvPr>
                <p14:cNvContentPartPr/>
                <p14:nvPr/>
              </p14:nvContentPartPr>
              <p14:xfrm>
                <a:off x="3252418" y="1714675"/>
                <a:ext cx="360" cy="360"/>
              </p14:xfrm>
            </p:contentPart>
          </mc:Choice>
          <mc:Fallback>
            <p:pic>
              <p:nvPicPr>
                <p:cNvPr id="29" name="筆跡 28">
                  <a:extLst>
                    <a:ext uri="{FF2B5EF4-FFF2-40B4-BE49-F238E27FC236}">
                      <a16:creationId xmlns:a16="http://schemas.microsoft.com/office/drawing/2014/main" id="{C6704F72-D06C-4666-AA0B-75F622FA06B5}"/>
                    </a:ext>
                  </a:extLst>
                </p:cNvPr>
                <p:cNvPicPr/>
                <p:nvPr/>
              </p:nvPicPr>
              <p:blipFill>
                <a:blip r:embed="rId25"/>
                <a:stretch>
                  <a:fillRect/>
                </a:stretch>
              </p:blipFill>
              <p:spPr>
                <a:xfrm>
                  <a:off x="3243778" y="17060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0" name="筆跡 29">
                  <a:extLst>
                    <a:ext uri="{FF2B5EF4-FFF2-40B4-BE49-F238E27FC236}">
                      <a16:creationId xmlns:a16="http://schemas.microsoft.com/office/drawing/2014/main" id="{598B8434-F24E-46D8-AA44-E25FEAA72344}"/>
                    </a:ext>
                  </a:extLst>
                </p14:cNvPr>
                <p14:cNvContentPartPr/>
                <p14:nvPr/>
              </p14:nvContentPartPr>
              <p14:xfrm>
                <a:off x="3252418" y="1618555"/>
                <a:ext cx="89280" cy="187560"/>
              </p14:xfrm>
            </p:contentPart>
          </mc:Choice>
          <mc:Fallback>
            <p:pic>
              <p:nvPicPr>
                <p:cNvPr id="30" name="筆跡 29">
                  <a:extLst>
                    <a:ext uri="{FF2B5EF4-FFF2-40B4-BE49-F238E27FC236}">
                      <a16:creationId xmlns:a16="http://schemas.microsoft.com/office/drawing/2014/main" id="{598B8434-F24E-46D8-AA44-E25FEAA72344}"/>
                    </a:ext>
                  </a:extLst>
                </p:cNvPr>
                <p:cNvPicPr/>
                <p:nvPr/>
              </p:nvPicPr>
              <p:blipFill>
                <a:blip r:embed="rId27"/>
                <a:stretch>
                  <a:fillRect/>
                </a:stretch>
              </p:blipFill>
              <p:spPr>
                <a:xfrm>
                  <a:off x="3243778" y="1609555"/>
                  <a:ext cx="10692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1" name="筆跡 30">
                  <a:extLst>
                    <a:ext uri="{FF2B5EF4-FFF2-40B4-BE49-F238E27FC236}">
                      <a16:creationId xmlns:a16="http://schemas.microsoft.com/office/drawing/2014/main" id="{7574B91F-1D35-4887-AD66-A6F6FD9AD3D8}"/>
                    </a:ext>
                  </a:extLst>
                </p14:cNvPr>
                <p14:cNvContentPartPr/>
                <p14:nvPr/>
              </p14:nvContentPartPr>
              <p14:xfrm>
                <a:off x="3534298" y="1762915"/>
                <a:ext cx="39960" cy="18000"/>
              </p14:xfrm>
            </p:contentPart>
          </mc:Choice>
          <mc:Fallback>
            <p:pic>
              <p:nvPicPr>
                <p:cNvPr id="31" name="筆跡 30">
                  <a:extLst>
                    <a:ext uri="{FF2B5EF4-FFF2-40B4-BE49-F238E27FC236}">
                      <a16:creationId xmlns:a16="http://schemas.microsoft.com/office/drawing/2014/main" id="{7574B91F-1D35-4887-AD66-A6F6FD9AD3D8}"/>
                    </a:ext>
                  </a:extLst>
                </p:cNvPr>
                <p:cNvPicPr/>
                <p:nvPr/>
              </p:nvPicPr>
              <p:blipFill>
                <a:blip r:embed="rId29"/>
                <a:stretch>
                  <a:fillRect/>
                </a:stretch>
              </p:blipFill>
              <p:spPr>
                <a:xfrm>
                  <a:off x="3525658" y="1753915"/>
                  <a:ext cx="5760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2" name="筆跡 31">
                  <a:extLst>
                    <a:ext uri="{FF2B5EF4-FFF2-40B4-BE49-F238E27FC236}">
                      <a16:creationId xmlns:a16="http://schemas.microsoft.com/office/drawing/2014/main" id="{9AADCC29-AAD5-4947-ABAF-D868027DAB51}"/>
                    </a:ext>
                  </a:extLst>
                </p14:cNvPr>
                <p14:cNvContentPartPr/>
                <p14:nvPr/>
              </p14:nvContentPartPr>
              <p14:xfrm>
                <a:off x="3742018" y="1760395"/>
                <a:ext cx="20160" cy="360"/>
              </p14:xfrm>
            </p:contentPart>
          </mc:Choice>
          <mc:Fallback>
            <p:pic>
              <p:nvPicPr>
                <p:cNvPr id="32" name="筆跡 31">
                  <a:extLst>
                    <a:ext uri="{FF2B5EF4-FFF2-40B4-BE49-F238E27FC236}">
                      <a16:creationId xmlns:a16="http://schemas.microsoft.com/office/drawing/2014/main" id="{9AADCC29-AAD5-4947-ABAF-D868027DAB51}"/>
                    </a:ext>
                  </a:extLst>
                </p:cNvPr>
                <p:cNvPicPr/>
                <p:nvPr/>
              </p:nvPicPr>
              <p:blipFill>
                <a:blip r:embed="rId31"/>
                <a:stretch>
                  <a:fillRect/>
                </a:stretch>
              </p:blipFill>
              <p:spPr>
                <a:xfrm>
                  <a:off x="3733378" y="1751395"/>
                  <a:ext cx="37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3" name="筆跡 32">
                  <a:extLst>
                    <a:ext uri="{FF2B5EF4-FFF2-40B4-BE49-F238E27FC236}">
                      <a16:creationId xmlns:a16="http://schemas.microsoft.com/office/drawing/2014/main" id="{8CAA7C3A-5B36-4F19-AF68-3F67632ED9BF}"/>
                    </a:ext>
                  </a:extLst>
                </p14:cNvPr>
                <p14:cNvContentPartPr/>
                <p14:nvPr/>
              </p14:nvContentPartPr>
              <p14:xfrm>
                <a:off x="3927418" y="1780555"/>
                <a:ext cx="25200" cy="360"/>
              </p14:xfrm>
            </p:contentPart>
          </mc:Choice>
          <mc:Fallback>
            <p:pic>
              <p:nvPicPr>
                <p:cNvPr id="33" name="筆跡 32">
                  <a:extLst>
                    <a:ext uri="{FF2B5EF4-FFF2-40B4-BE49-F238E27FC236}">
                      <a16:creationId xmlns:a16="http://schemas.microsoft.com/office/drawing/2014/main" id="{8CAA7C3A-5B36-4F19-AF68-3F67632ED9BF}"/>
                    </a:ext>
                  </a:extLst>
                </p:cNvPr>
                <p:cNvPicPr/>
                <p:nvPr/>
              </p:nvPicPr>
              <p:blipFill>
                <a:blip r:embed="rId33"/>
                <a:stretch>
                  <a:fillRect/>
                </a:stretch>
              </p:blipFill>
              <p:spPr>
                <a:xfrm>
                  <a:off x="3918778" y="1771555"/>
                  <a:ext cx="428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4" name="筆跡 33">
                  <a:extLst>
                    <a:ext uri="{FF2B5EF4-FFF2-40B4-BE49-F238E27FC236}">
                      <a16:creationId xmlns:a16="http://schemas.microsoft.com/office/drawing/2014/main" id="{1A49C2B1-57E1-45DA-9942-FA63977352C3}"/>
                    </a:ext>
                  </a:extLst>
                </p14:cNvPr>
                <p14:cNvContentPartPr/>
                <p14:nvPr/>
              </p14:nvContentPartPr>
              <p14:xfrm>
                <a:off x="4107778" y="1780555"/>
                <a:ext cx="20160" cy="5400"/>
              </p14:xfrm>
            </p:contentPart>
          </mc:Choice>
          <mc:Fallback>
            <p:pic>
              <p:nvPicPr>
                <p:cNvPr id="34" name="筆跡 33">
                  <a:extLst>
                    <a:ext uri="{FF2B5EF4-FFF2-40B4-BE49-F238E27FC236}">
                      <a16:creationId xmlns:a16="http://schemas.microsoft.com/office/drawing/2014/main" id="{1A49C2B1-57E1-45DA-9942-FA63977352C3}"/>
                    </a:ext>
                  </a:extLst>
                </p:cNvPr>
                <p:cNvPicPr/>
                <p:nvPr/>
              </p:nvPicPr>
              <p:blipFill>
                <a:blip r:embed="rId35"/>
                <a:stretch>
                  <a:fillRect/>
                </a:stretch>
              </p:blipFill>
              <p:spPr>
                <a:xfrm>
                  <a:off x="4099138" y="1771555"/>
                  <a:ext cx="37800" cy="23040"/>
                </a:xfrm>
                <a:prstGeom prst="rect">
                  <a:avLst/>
                </a:prstGeom>
              </p:spPr>
            </p:pic>
          </mc:Fallback>
        </mc:AlternateContent>
      </p:grpSp>
      <p:grpSp>
        <p:nvGrpSpPr>
          <p:cNvPr id="44" name="群組 43">
            <a:extLst>
              <a:ext uri="{FF2B5EF4-FFF2-40B4-BE49-F238E27FC236}">
                <a16:creationId xmlns:a16="http://schemas.microsoft.com/office/drawing/2014/main" id="{13183A71-27DC-4532-B83C-26F3B59AE8E0}"/>
              </a:ext>
            </a:extLst>
          </p:cNvPr>
          <p:cNvGrpSpPr/>
          <p:nvPr/>
        </p:nvGrpSpPr>
        <p:grpSpPr>
          <a:xfrm>
            <a:off x="4438978" y="1519915"/>
            <a:ext cx="776880" cy="466200"/>
            <a:chOff x="4438978" y="1519915"/>
            <a:chExt cx="776880" cy="466200"/>
          </a:xfrm>
        </p:grpSpPr>
        <mc:AlternateContent xmlns:mc="http://schemas.openxmlformats.org/markup-compatibility/2006">
          <mc:Choice xmlns:p14="http://schemas.microsoft.com/office/powerpoint/2010/main" Requires="p14">
            <p:contentPart p14:bwMode="auto" r:id="rId36">
              <p14:nvContentPartPr>
                <p14:cNvPr id="35" name="筆跡 34">
                  <a:extLst>
                    <a:ext uri="{FF2B5EF4-FFF2-40B4-BE49-F238E27FC236}">
                      <a16:creationId xmlns:a16="http://schemas.microsoft.com/office/drawing/2014/main" id="{152B1C49-1863-4776-AEB2-BF16EBAD0856}"/>
                    </a:ext>
                  </a:extLst>
                </p14:cNvPr>
                <p14:cNvContentPartPr/>
                <p14:nvPr/>
              </p14:nvContentPartPr>
              <p14:xfrm>
                <a:off x="4438978" y="1702075"/>
                <a:ext cx="235080" cy="11880"/>
              </p14:xfrm>
            </p:contentPart>
          </mc:Choice>
          <mc:Fallback>
            <p:pic>
              <p:nvPicPr>
                <p:cNvPr id="35" name="筆跡 34">
                  <a:extLst>
                    <a:ext uri="{FF2B5EF4-FFF2-40B4-BE49-F238E27FC236}">
                      <a16:creationId xmlns:a16="http://schemas.microsoft.com/office/drawing/2014/main" id="{152B1C49-1863-4776-AEB2-BF16EBAD0856}"/>
                    </a:ext>
                  </a:extLst>
                </p:cNvPr>
                <p:cNvPicPr/>
                <p:nvPr/>
              </p:nvPicPr>
              <p:blipFill>
                <a:blip r:embed="rId37"/>
                <a:stretch>
                  <a:fillRect/>
                </a:stretch>
              </p:blipFill>
              <p:spPr>
                <a:xfrm>
                  <a:off x="4430338" y="1693075"/>
                  <a:ext cx="2527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6" name="筆跡 35">
                  <a:extLst>
                    <a:ext uri="{FF2B5EF4-FFF2-40B4-BE49-F238E27FC236}">
                      <a16:creationId xmlns:a16="http://schemas.microsoft.com/office/drawing/2014/main" id="{9D0AB9C1-01C8-41ED-A1E9-9DADFD8F71E7}"/>
                    </a:ext>
                  </a:extLst>
                </p14:cNvPr>
                <p14:cNvContentPartPr/>
                <p14:nvPr/>
              </p14:nvContentPartPr>
              <p14:xfrm>
                <a:off x="4550218" y="1628635"/>
                <a:ext cx="7920" cy="154800"/>
              </p14:xfrm>
            </p:contentPart>
          </mc:Choice>
          <mc:Fallback>
            <p:pic>
              <p:nvPicPr>
                <p:cNvPr id="36" name="筆跡 35">
                  <a:extLst>
                    <a:ext uri="{FF2B5EF4-FFF2-40B4-BE49-F238E27FC236}">
                      <a16:creationId xmlns:a16="http://schemas.microsoft.com/office/drawing/2014/main" id="{9D0AB9C1-01C8-41ED-A1E9-9DADFD8F71E7}"/>
                    </a:ext>
                  </a:extLst>
                </p:cNvPr>
                <p:cNvPicPr/>
                <p:nvPr/>
              </p:nvPicPr>
              <p:blipFill>
                <a:blip r:embed="rId39"/>
                <a:stretch>
                  <a:fillRect/>
                </a:stretch>
              </p:blipFill>
              <p:spPr>
                <a:xfrm>
                  <a:off x="4541578" y="1619635"/>
                  <a:ext cx="2556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0" name="筆跡 39">
                  <a:extLst>
                    <a:ext uri="{FF2B5EF4-FFF2-40B4-BE49-F238E27FC236}">
                      <a16:creationId xmlns:a16="http://schemas.microsoft.com/office/drawing/2014/main" id="{EAEA2CF5-061F-43BA-AE56-52D0CC440084}"/>
                    </a:ext>
                  </a:extLst>
                </p14:cNvPr>
                <p14:cNvContentPartPr/>
                <p14:nvPr/>
              </p14:nvContentPartPr>
              <p14:xfrm>
                <a:off x="4839658" y="1519915"/>
                <a:ext cx="376200" cy="466200"/>
              </p14:xfrm>
            </p:contentPart>
          </mc:Choice>
          <mc:Fallback>
            <p:pic>
              <p:nvPicPr>
                <p:cNvPr id="40" name="筆跡 39">
                  <a:extLst>
                    <a:ext uri="{FF2B5EF4-FFF2-40B4-BE49-F238E27FC236}">
                      <a16:creationId xmlns:a16="http://schemas.microsoft.com/office/drawing/2014/main" id="{EAEA2CF5-061F-43BA-AE56-52D0CC440084}"/>
                    </a:ext>
                  </a:extLst>
                </p:cNvPr>
                <p:cNvPicPr/>
                <p:nvPr/>
              </p:nvPicPr>
              <p:blipFill>
                <a:blip r:embed="rId41"/>
                <a:stretch>
                  <a:fillRect/>
                </a:stretch>
              </p:blipFill>
              <p:spPr>
                <a:xfrm>
                  <a:off x="4830658" y="1510915"/>
                  <a:ext cx="393840" cy="4838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1" name="筆跡 40">
                  <a:extLst>
                    <a:ext uri="{FF2B5EF4-FFF2-40B4-BE49-F238E27FC236}">
                      <a16:creationId xmlns:a16="http://schemas.microsoft.com/office/drawing/2014/main" id="{968E207B-621F-4B16-A288-02A7968A2B66}"/>
                    </a:ext>
                  </a:extLst>
                </p14:cNvPr>
                <p14:cNvContentPartPr/>
                <p14:nvPr/>
              </p14:nvContentPartPr>
              <p14:xfrm>
                <a:off x="4911298" y="1762915"/>
                <a:ext cx="195480" cy="51120"/>
              </p14:xfrm>
            </p:contentPart>
          </mc:Choice>
          <mc:Fallback>
            <p:pic>
              <p:nvPicPr>
                <p:cNvPr id="41" name="筆跡 40">
                  <a:extLst>
                    <a:ext uri="{FF2B5EF4-FFF2-40B4-BE49-F238E27FC236}">
                      <a16:creationId xmlns:a16="http://schemas.microsoft.com/office/drawing/2014/main" id="{968E207B-621F-4B16-A288-02A7968A2B66}"/>
                    </a:ext>
                  </a:extLst>
                </p:cNvPr>
                <p:cNvPicPr/>
                <p:nvPr/>
              </p:nvPicPr>
              <p:blipFill>
                <a:blip r:embed="rId43"/>
                <a:stretch>
                  <a:fillRect/>
                </a:stretch>
              </p:blipFill>
              <p:spPr>
                <a:xfrm>
                  <a:off x="4902658" y="1753915"/>
                  <a:ext cx="213120" cy="68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4">
            <p14:nvContentPartPr>
              <p14:cNvPr id="45" name="筆跡 44">
                <a:extLst>
                  <a:ext uri="{FF2B5EF4-FFF2-40B4-BE49-F238E27FC236}">
                    <a16:creationId xmlns:a16="http://schemas.microsoft.com/office/drawing/2014/main" id="{0294D26A-1EC9-4278-8277-356920EA0F48}"/>
                  </a:ext>
                </a:extLst>
              </p14:cNvPr>
              <p14:cNvContentPartPr/>
              <p14:nvPr/>
            </p14:nvContentPartPr>
            <p14:xfrm>
              <a:off x="5362738" y="1458355"/>
              <a:ext cx="90000" cy="100800"/>
            </p14:xfrm>
          </p:contentPart>
        </mc:Choice>
        <mc:Fallback>
          <p:pic>
            <p:nvPicPr>
              <p:cNvPr id="45" name="筆跡 44">
                <a:extLst>
                  <a:ext uri="{FF2B5EF4-FFF2-40B4-BE49-F238E27FC236}">
                    <a16:creationId xmlns:a16="http://schemas.microsoft.com/office/drawing/2014/main" id="{0294D26A-1EC9-4278-8277-356920EA0F48}"/>
                  </a:ext>
                </a:extLst>
              </p:cNvPr>
              <p:cNvPicPr/>
              <p:nvPr/>
            </p:nvPicPr>
            <p:blipFill>
              <a:blip r:embed="rId45"/>
              <a:stretch>
                <a:fillRect/>
              </a:stretch>
            </p:blipFill>
            <p:spPr>
              <a:xfrm>
                <a:off x="5354098" y="1449355"/>
                <a:ext cx="107640" cy="118440"/>
              </a:xfrm>
              <a:prstGeom prst="rect">
                <a:avLst/>
              </a:prstGeom>
            </p:spPr>
          </p:pic>
        </mc:Fallback>
      </mc:AlternateContent>
      <p:grpSp>
        <p:nvGrpSpPr>
          <p:cNvPr id="47" name="群組 46">
            <a:extLst>
              <a:ext uri="{FF2B5EF4-FFF2-40B4-BE49-F238E27FC236}">
                <a16:creationId xmlns:a16="http://schemas.microsoft.com/office/drawing/2014/main" id="{82E26C91-1720-4144-A442-7FBB1648BAB7}"/>
              </a:ext>
            </a:extLst>
          </p:cNvPr>
          <p:cNvGrpSpPr/>
          <p:nvPr/>
        </p:nvGrpSpPr>
        <p:grpSpPr>
          <a:xfrm>
            <a:off x="377458" y="1388155"/>
            <a:ext cx="900000" cy="673560"/>
            <a:chOff x="377458" y="1388155"/>
            <a:chExt cx="900000" cy="673560"/>
          </a:xfrm>
        </p:grpSpPr>
        <mc:AlternateContent xmlns:mc="http://schemas.openxmlformats.org/markup-compatibility/2006">
          <mc:Choice xmlns:p14="http://schemas.microsoft.com/office/powerpoint/2010/main" Requires="p14">
            <p:contentPart p14:bwMode="auto" r:id="rId46">
              <p14:nvContentPartPr>
                <p14:cNvPr id="6" name="筆跡 5">
                  <a:extLst>
                    <a:ext uri="{FF2B5EF4-FFF2-40B4-BE49-F238E27FC236}">
                      <a16:creationId xmlns:a16="http://schemas.microsoft.com/office/drawing/2014/main" id="{2EDE307C-5279-4202-BD14-5C01D5085F38}"/>
                    </a:ext>
                  </a:extLst>
                </p14:cNvPr>
                <p14:cNvContentPartPr/>
                <p14:nvPr/>
              </p14:nvContentPartPr>
              <p14:xfrm>
                <a:off x="377458" y="1388155"/>
                <a:ext cx="406440" cy="553320"/>
              </p14:xfrm>
            </p:contentPart>
          </mc:Choice>
          <mc:Fallback>
            <p:pic>
              <p:nvPicPr>
                <p:cNvPr id="6" name="筆跡 5">
                  <a:extLst>
                    <a:ext uri="{FF2B5EF4-FFF2-40B4-BE49-F238E27FC236}">
                      <a16:creationId xmlns:a16="http://schemas.microsoft.com/office/drawing/2014/main" id="{2EDE307C-5279-4202-BD14-5C01D5085F38}"/>
                    </a:ext>
                  </a:extLst>
                </p:cNvPr>
                <p:cNvPicPr/>
                <p:nvPr/>
              </p:nvPicPr>
              <p:blipFill>
                <a:blip r:embed="rId47"/>
                <a:stretch>
                  <a:fillRect/>
                </a:stretch>
              </p:blipFill>
              <p:spPr>
                <a:xfrm>
                  <a:off x="368458" y="1379515"/>
                  <a:ext cx="424080" cy="5709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 name="筆跡 6">
                  <a:extLst>
                    <a:ext uri="{FF2B5EF4-FFF2-40B4-BE49-F238E27FC236}">
                      <a16:creationId xmlns:a16="http://schemas.microsoft.com/office/drawing/2014/main" id="{533F0CFA-6D5C-4D59-9097-CF4988D9FDD7}"/>
                    </a:ext>
                  </a:extLst>
                </p14:cNvPr>
                <p14:cNvContentPartPr/>
                <p14:nvPr/>
              </p14:nvContentPartPr>
              <p14:xfrm>
                <a:off x="590218" y="1712155"/>
                <a:ext cx="230400" cy="172440"/>
              </p14:xfrm>
            </p:contentPart>
          </mc:Choice>
          <mc:Fallback>
            <p:pic>
              <p:nvPicPr>
                <p:cNvPr id="7" name="筆跡 6">
                  <a:extLst>
                    <a:ext uri="{FF2B5EF4-FFF2-40B4-BE49-F238E27FC236}">
                      <a16:creationId xmlns:a16="http://schemas.microsoft.com/office/drawing/2014/main" id="{533F0CFA-6D5C-4D59-9097-CF4988D9FDD7}"/>
                    </a:ext>
                  </a:extLst>
                </p:cNvPr>
                <p:cNvPicPr/>
                <p:nvPr/>
              </p:nvPicPr>
              <p:blipFill>
                <a:blip r:embed="rId49"/>
                <a:stretch>
                  <a:fillRect/>
                </a:stretch>
              </p:blipFill>
              <p:spPr>
                <a:xfrm>
                  <a:off x="581218" y="1703515"/>
                  <a:ext cx="24804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4" name="筆跡 13">
                  <a:extLst>
                    <a:ext uri="{FF2B5EF4-FFF2-40B4-BE49-F238E27FC236}">
                      <a16:creationId xmlns:a16="http://schemas.microsoft.com/office/drawing/2014/main" id="{1AA599E5-0DA5-4C63-952C-C0BAC5646D2A}"/>
                    </a:ext>
                  </a:extLst>
                </p14:cNvPr>
                <p14:cNvContentPartPr/>
                <p14:nvPr/>
              </p14:nvContentPartPr>
              <p14:xfrm>
                <a:off x="1067218" y="1631155"/>
                <a:ext cx="2880" cy="2880"/>
              </p14:xfrm>
            </p:contentPart>
          </mc:Choice>
          <mc:Fallback>
            <p:pic>
              <p:nvPicPr>
                <p:cNvPr id="14" name="筆跡 13">
                  <a:extLst>
                    <a:ext uri="{FF2B5EF4-FFF2-40B4-BE49-F238E27FC236}">
                      <a16:creationId xmlns:a16="http://schemas.microsoft.com/office/drawing/2014/main" id="{1AA599E5-0DA5-4C63-952C-C0BAC5646D2A}"/>
                    </a:ext>
                  </a:extLst>
                </p:cNvPr>
                <p:cNvPicPr/>
                <p:nvPr/>
              </p:nvPicPr>
              <p:blipFill>
                <a:blip r:embed="rId51"/>
                <a:stretch>
                  <a:fillRect/>
                </a:stretch>
              </p:blipFill>
              <p:spPr>
                <a:xfrm>
                  <a:off x="1058578" y="1622515"/>
                  <a:ext cx="2052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5" name="筆跡 14">
                  <a:extLst>
                    <a:ext uri="{FF2B5EF4-FFF2-40B4-BE49-F238E27FC236}">
                      <a16:creationId xmlns:a16="http://schemas.microsoft.com/office/drawing/2014/main" id="{5B814302-B34C-4736-A1C4-5080604DDF93}"/>
                    </a:ext>
                  </a:extLst>
                </p14:cNvPr>
                <p14:cNvContentPartPr/>
                <p14:nvPr/>
              </p14:nvContentPartPr>
              <p14:xfrm>
                <a:off x="1062178" y="1663915"/>
                <a:ext cx="215280" cy="15840"/>
              </p14:xfrm>
            </p:contentPart>
          </mc:Choice>
          <mc:Fallback>
            <p:pic>
              <p:nvPicPr>
                <p:cNvPr id="15" name="筆跡 14">
                  <a:extLst>
                    <a:ext uri="{FF2B5EF4-FFF2-40B4-BE49-F238E27FC236}">
                      <a16:creationId xmlns:a16="http://schemas.microsoft.com/office/drawing/2014/main" id="{5B814302-B34C-4736-A1C4-5080604DDF93}"/>
                    </a:ext>
                  </a:extLst>
                </p:cNvPr>
                <p:cNvPicPr/>
                <p:nvPr/>
              </p:nvPicPr>
              <p:blipFill>
                <a:blip r:embed="rId53"/>
                <a:stretch>
                  <a:fillRect/>
                </a:stretch>
              </p:blipFill>
              <p:spPr>
                <a:xfrm>
                  <a:off x="1053538" y="1655275"/>
                  <a:ext cx="2329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6" name="筆跡 15">
                  <a:extLst>
                    <a:ext uri="{FF2B5EF4-FFF2-40B4-BE49-F238E27FC236}">
                      <a16:creationId xmlns:a16="http://schemas.microsoft.com/office/drawing/2014/main" id="{7868E5FB-EE3F-4340-9020-4360F0AAEE91}"/>
                    </a:ext>
                  </a:extLst>
                </p14:cNvPr>
                <p14:cNvContentPartPr/>
                <p14:nvPr/>
              </p14:nvContentPartPr>
              <p14:xfrm>
                <a:off x="1077298" y="1778035"/>
                <a:ext cx="173160" cy="2880"/>
              </p14:xfrm>
            </p:contentPart>
          </mc:Choice>
          <mc:Fallback>
            <p:pic>
              <p:nvPicPr>
                <p:cNvPr id="16" name="筆跡 15">
                  <a:extLst>
                    <a:ext uri="{FF2B5EF4-FFF2-40B4-BE49-F238E27FC236}">
                      <a16:creationId xmlns:a16="http://schemas.microsoft.com/office/drawing/2014/main" id="{7868E5FB-EE3F-4340-9020-4360F0AAEE91}"/>
                    </a:ext>
                  </a:extLst>
                </p:cNvPr>
                <p:cNvPicPr/>
                <p:nvPr/>
              </p:nvPicPr>
              <p:blipFill>
                <a:blip r:embed="rId55"/>
                <a:stretch>
                  <a:fillRect/>
                </a:stretch>
              </p:blipFill>
              <p:spPr>
                <a:xfrm>
                  <a:off x="1068298" y="1769035"/>
                  <a:ext cx="19080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6" name="筆跡 45">
                  <a:extLst>
                    <a:ext uri="{FF2B5EF4-FFF2-40B4-BE49-F238E27FC236}">
                      <a16:creationId xmlns:a16="http://schemas.microsoft.com/office/drawing/2014/main" id="{BF283BEF-34C5-43BF-9531-A2D9C1227D0D}"/>
                    </a:ext>
                  </a:extLst>
                </p14:cNvPr>
                <p14:cNvContentPartPr/>
                <p14:nvPr/>
              </p14:nvContentPartPr>
              <p14:xfrm>
                <a:off x="811978" y="1896835"/>
                <a:ext cx="206640" cy="164880"/>
              </p14:xfrm>
            </p:contentPart>
          </mc:Choice>
          <mc:Fallback>
            <p:pic>
              <p:nvPicPr>
                <p:cNvPr id="46" name="筆跡 45">
                  <a:extLst>
                    <a:ext uri="{FF2B5EF4-FFF2-40B4-BE49-F238E27FC236}">
                      <a16:creationId xmlns:a16="http://schemas.microsoft.com/office/drawing/2014/main" id="{BF283BEF-34C5-43BF-9531-A2D9C1227D0D}"/>
                    </a:ext>
                  </a:extLst>
                </p:cNvPr>
                <p:cNvPicPr/>
                <p:nvPr/>
              </p:nvPicPr>
              <p:blipFill>
                <a:blip r:embed="rId57"/>
                <a:stretch>
                  <a:fillRect/>
                </a:stretch>
              </p:blipFill>
              <p:spPr>
                <a:xfrm>
                  <a:off x="803338" y="1888195"/>
                  <a:ext cx="224280" cy="182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8">
            <p14:nvContentPartPr>
              <p14:cNvPr id="48" name="筆跡 47">
                <a:extLst>
                  <a:ext uri="{FF2B5EF4-FFF2-40B4-BE49-F238E27FC236}">
                    <a16:creationId xmlns:a16="http://schemas.microsoft.com/office/drawing/2014/main" id="{06C23BDF-4638-4AC8-9A21-1C0D5C726A99}"/>
                  </a:ext>
                </a:extLst>
              </p14:cNvPr>
              <p14:cNvContentPartPr/>
              <p14:nvPr/>
            </p14:nvContentPartPr>
            <p14:xfrm>
              <a:off x="5165458" y="1937515"/>
              <a:ext cx="169920" cy="182520"/>
            </p14:xfrm>
          </p:contentPart>
        </mc:Choice>
        <mc:Fallback>
          <p:pic>
            <p:nvPicPr>
              <p:cNvPr id="48" name="筆跡 47">
                <a:extLst>
                  <a:ext uri="{FF2B5EF4-FFF2-40B4-BE49-F238E27FC236}">
                    <a16:creationId xmlns:a16="http://schemas.microsoft.com/office/drawing/2014/main" id="{06C23BDF-4638-4AC8-9A21-1C0D5C726A99}"/>
                  </a:ext>
                </a:extLst>
              </p:cNvPr>
              <p:cNvPicPr/>
              <p:nvPr/>
            </p:nvPicPr>
            <p:blipFill>
              <a:blip r:embed="rId59"/>
              <a:stretch>
                <a:fillRect/>
              </a:stretch>
            </p:blipFill>
            <p:spPr>
              <a:xfrm>
                <a:off x="5156818" y="1928515"/>
                <a:ext cx="187560" cy="200160"/>
              </a:xfrm>
              <a:prstGeom prst="rect">
                <a:avLst/>
              </a:prstGeom>
            </p:spPr>
          </p:pic>
        </mc:Fallback>
      </mc:AlternateContent>
      <p:grpSp>
        <p:nvGrpSpPr>
          <p:cNvPr id="62" name="群組 61">
            <a:extLst>
              <a:ext uri="{FF2B5EF4-FFF2-40B4-BE49-F238E27FC236}">
                <a16:creationId xmlns:a16="http://schemas.microsoft.com/office/drawing/2014/main" id="{0C4A7F5C-071E-4F11-9FCE-1ECF6B6BAEE4}"/>
              </a:ext>
            </a:extLst>
          </p:cNvPr>
          <p:cNvGrpSpPr/>
          <p:nvPr/>
        </p:nvGrpSpPr>
        <p:grpSpPr>
          <a:xfrm>
            <a:off x="965698" y="2360155"/>
            <a:ext cx="2654640" cy="696960"/>
            <a:chOff x="965698" y="2360155"/>
            <a:chExt cx="2654640" cy="696960"/>
          </a:xfrm>
        </p:grpSpPr>
        <mc:AlternateContent xmlns:mc="http://schemas.openxmlformats.org/markup-compatibility/2006">
          <mc:Choice xmlns:p14="http://schemas.microsoft.com/office/powerpoint/2010/main" Requires="p14">
            <p:contentPart p14:bwMode="auto" r:id="rId60">
              <p14:nvContentPartPr>
                <p14:cNvPr id="49" name="筆跡 48">
                  <a:extLst>
                    <a:ext uri="{FF2B5EF4-FFF2-40B4-BE49-F238E27FC236}">
                      <a16:creationId xmlns:a16="http://schemas.microsoft.com/office/drawing/2014/main" id="{1A430786-952D-4AA9-A90E-F533B8994DAB}"/>
                    </a:ext>
                  </a:extLst>
                </p14:cNvPr>
                <p14:cNvContentPartPr/>
                <p14:nvPr/>
              </p14:nvContentPartPr>
              <p14:xfrm>
                <a:off x="1168378" y="2544835"/>
                <a:ext cx="339480" cy="368280"/>
              </p14:xfrm>
            </p:contentPart>
          </mc:Choice>
          <mc:Fallback>
            <p:pic>
              <p:nvPicPr>
                <p:cNvPr id="49" name="筆跡 48">
                  <a:extLst>
                    <a:ext uri="{FF2B5EF4-FFF2-40B4-BE49-F238E27FC236}">
                      <a16:creationId xmlns:a16="http://schemas.microsoft.com/office/drawing/2014/main" id="{1A430786-952D-4AA9-A90E-F533B8994DAB}"/>
                    </a:ext>
                  </a:extLst>
                </p:cNvPr>
                <p:cNvPicPr/>
                <p:nvPr/>
              </p:nvPicPr>
              <p:blipFill>
                <a:blip r:embed="rId61"/>
                <a:stretch>
                  <a:fillRect/>
                </a:stretch>
              </p:blipFill>
              <p:spPr>
                <a:xfrm>
                  <a:off x="1159378" y="2536195"/>
                  <a:ext cx="35712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0" name="筆跡 49">
                  <a:extLst>
                    <a:ext uri="{FF2B5EF4-FFF2-40B4-BE49-F238E27FC236}">
                      <a16:creationId xmlns:a16="http://schemas.microsoft.com/office/drawing/2014/main" id="{CF6DA039-1CFC-4090-94AD-47D6D50C4440}"/>
                    </a:ext>
                  </a:extLst>
                </p14:cNvPr>
                <p14:cNvContentPartPr/>
                <p14:nvPr/>
              </p14:nvContentPartPr>
              <p14:xfrm>
                <a:off x="965698" y="2456275"/>
                <a:ext cx="687600" cy="600840"/>
              </p14:xfrm>
            </p:contentPart>
          </mc:Choice>
          <mc:Fallback>
            <p:pic>
              <p:nvPicPr>
                <p:cNvPr id="50" name="筆跡 49">
                  <a:extLst>
                    <a:ext uri="{FF2B5EF4-FFF2-40B4-BE49-F238E27FC236}">
                      <a16:creationId xmlns:a16="http://schemas.microsoft.com/office/drawing/2014/main" id="{CF6DA039-1CFC-4090-94AD-47D6D50C4440}"/>
                    </a:ext>
                  </a:extLst>
                </p:cNvPr>
                <p:cNvPicPr/>
                <p:nvPr/>
              </p:nvPicPr>
              <p:blipFill>
                <a:blip r:embed="rId63"/>
                <a:stretch>
                  <a:fillRect/>
                </a:stretch>
              </p:blipFill>
              <p:spPr>
                <a:xfrm>
                  <a:off x="957058" y="2447635"/>
                  <a:ext cx="705240" cy="6184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1" name="筆跡 50">
                  <a:extLst>
                    <a:ext uri="{FF2B5EF4-FFF2-40B4-BE49-F238E27FC236}">
                      <a16:creationId xmlns:a16="http://schemas.microsoft.com/office/drawing/2014/main" id="{31F12F14-FA85-4DBA-9444-2A3FD7505701}"/>
                    </a:ext>
                  </a:extLst>
                </p14:cNvPr>
                <p14:cNvContentPartPr/>
                <p14:nvPr/>
              </p14:nvContentPartPr>
              <p14:xfrm>
                <a:off x="1764538" y="2360155"/>
                <a:ext cx="123840" cy="142560"/>
              </p14:xfrm>
            </p:contentPart>
          </mc:Choice>
          <mc:Fallback>
            <p:pic>
              <p:nvPicPr>
                <p:cNvPr id="51" name="筆跡 50">
                  <a:extLst>
                    <a:ext uri="{FF2B5EF4-FFF2-40B4-BE49-F238E27FC236}">
                      <a16:creationId xmlns:a16="http://schemas.microsoft.com/office/drawing/2014/main" id="{31F12F14-FA85-4DBA-9444-2A3FD7505701}"/>
                    </a:ext>
                  </a:extLst>
                </p:cNvPr>
                <p:cNvPicPr/>
                <p:nvPr/>
              </p:nvPicPr>
              <p:blipFill>
                <a:blip r:embed="rId65"/>
                <a:stretch>
                  <a:fillRect/>
                </a:stretch>
              </p:blipFill>
              <p:spPr>
                <a:xfrm>
                  <a:off x="1755538" y="2351515"/>
                  <a:ext cx="14148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2" name="筆跡 51">
                  <a:extLst>
                    <a:ext uri="{FF2B5EF4-FFF2-40B4-BE49-F238E27FC236}">
                      <a16:creationId xmlns:a16="http://schemas.microsoft.com/office/drawing/2014/main" id="{715E0182-61DC-4BF7-8E01-D7AFF1138C65}"/>
                    </a:ext>
                  </a:extLst>
                </p14:cNvPr>
                <p14:cNvContentPartPr/>
                <p14:nvPr/>
              </p14:nvContentPartPr>
              <p14:xfrm>
                <a:off x="2067658" y="2544835"/>
                <a:ext cx="144360" cy="354960"/>
              </p14:xfrm>
            </p:contentPart>
          </mc:Choice>
          <mc:Fallback>
            <p:pic>
              <p:nvPicPr>
                <p:cNvPr id="52" name="筆跡 51">
                  <a:extLst>
                    <a:ext uri="{FF2B5EF4-FFF2-40B4-BE49-F238E27FC236}">
                      <a16:creationId xmlns:a16="http://schemas.microsoft.com/office/drawing/2014/main" id="{715E0182-61DC-4BF7-8E01-D7AFF1138C65}"/>
                    </a:ext>
                  </a:extLst>
                </p:cNvPr>
                <p:cNvPicPr/>
                <p:nvPr/>
              </p:nvPicPr>
              <p:blipFill>
                <a:blip r:embed="rId67"/>
                <a:stretch>
                  <a:fillRect/>
                </a:stretch>
              </p:blipFill>
              <p:spPr>
                <a:xfrm>
                  <a:off x="2058658" y="2536195"/>
                  <a:ext cx="16200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3" name="筆跡 52">
                  <a:extLst>
                    <a:ext uri="{FF2B5EF4-FFF2-40B4-BE49-F238E27FC236}">
                      <a16:creationId xmlns:a16="http://schemas.microsoft.com/office/drawing/2014/main" id="{9DE1337D-DA86-4986-AF89-8FC1CDD251C2}"/>
                    </a:ext>
                  </a:extLst>
                </p14:cNvPr>
                <p14:cNvContentPartPr/>
                <p14:nvPr/>
              </p14:nvContentPartPr>
              <p14:xfrm>
                <a:off x="2320738" y="2441155"/>
                <a:ext cx="193320" cy="377640"/>
              </p14:xfrm>
            </p:contentPart>
          </mc:Choice>
          <mc:Fallback>
            <p:pic>
              <p:nvPicPr>
                <p:cNvPr id="53" name="筆跡 52">
                  <a:extLst>
                    <a:ext uri="{FF2B5EF4-FFF2-40B4-BE49-F238E27FC236}">
                      <a16:creationId xmlns:a16="http://schemas.microsoft.com/office/drawing/2014/main" id="{9DE1337D-DA86-4986-AF89-8FC1CDD251C2}"/>
                    </a:ext>
                  </a:extLst>
                </p:cNvPr>
                <p:cNvPicPr/>
                <p:nvPr/>
              </p:nvPicPr>
              <p:blipFill>
                <a:blip r:embed="rId69"/>
                <a:stretch>
                  <a:fillRect/>
                </a:stretch>
              </p:blipFill>
              <p:spPr>
                <a:xfrm>
                  <a:off x="2311738" y="2432515"/>
                  <a:ext cx="21096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4" name="筆跡 53">
                  <a:extLst>
                    <a:ext uri="{FF2B5EF4-FFF2-40B4-BE49-F238E27FC236}">
                      <a16:creationId xmlns:a16="http://schemas.microsoft.com/office/drawing/2014/main" id="{616C4495-52F5-4FC3-BB00-BA37679541F9}"/>
                    </a:ext>
                  </a:extLst>
                </p14:cNvPr>
                <p14:cNvContentPartPr/>
                <p14:nvPr/>
              </p14:nvContentPartPr>
              <p14:xfrm>
                <a:off x="2595058" y="2489395"/>
                <a:ext cx="190800" cy="488880"/>
              </p14:xfrm>
            </p:contentPart>
          </mc:Choice>
          <mc:Fallback>
            <p:pic>
              <p:nvPicPr>
                <p:cNvPr id="54" name="筆跡 53">
                  <a:extLst>
                    <a:ext uri="{FF2B5EF4-FFF2-40B4-BE49-F238E27FC236}">
                      <a16:creationId xmlns:a16="http://schemas.microsoft.com/office/drawing/2014/main" id="{616C4495-52F5-4FC3-BB00-BA37679541F9}"/>
                    </a:ext>
                  </a:extLst>
                </p:cNvPr>
                <p:cNvPicPr/>
                <p:nvPr/>
              </p:nvPicPr>
              <p:blipFill>
                <a:blip r:embed="rId71"/>
                <a:stretch>
                  <a:fillRect/>
                </a:stretch>
              </p:blipFill>
              <p:spPr>
                <a:xfrm>
                  <a:off x="2586058" y="2480395"/>
                  <a:ext cx="208440" cy="5065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5" name="筆跡 54">
                  <a:extLst>
                    <a:ext uri="{FF2B5EF4-FFF2-40B4-BE49-F238E27FC236}">
                      <a16:creationId xmlns:a16="http://schemas.microsoft.com/office/drawing/2014/main" id="{37916413-D57A-43E5-BE7B-3BE38897D085}"/>
                    </a:ext>
                  </a:extLst>
                </p14:cNvPr>
                <p14:cNvContentPartPr/>
                <p14:nvPr/>
              </p14:nvContentPartPr>
              <p14:xfrm>
                <a:off x="2592538" y="2686675"/>
                <a:ext cx="198000" cy="360"/>
              </p14:xfrm>
            </p:contentPart>
          </mc:Choice>
          <mc:Fallback>
            <p:pic>
              <p:nvPicPr>
                <p:cNvPr id="55" name="筆跡 54">
                  <a:extLst>
                    <a:ext uri="{FF2B5EF4-FFF2-40B4-BE49-F238E27FC236}">
                      <a16:creationId xmlns:a16="http://schemas.microsoft.com/office/drawing/2014/main" id="{37916413-D57A-43E5-BE7B-3BE38897D085}"/>
                    </a:ext>
                  </a:extLst>
                </p:cNvPr>
                <p:cNvPicPr/>
                <p:nvPr/>
              </p:nvPicPr>
              <p:blipFill>
                <a:blip r:embed="rId73"/>
                <a:stretch>
                  <a:fillRect/>
                </a:stretch>
              </p:blipFill>
              <p:spPr>
                <a:xfrm>
                  <a:off x="2583538" y="2678035"/>
                  <a:ext cx="2156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0" name="筆跡 59">
                  <a:extLst>
                    <a:ext uri="{FF2B5EF4-FFF2-40B4-BE49-F238E27FC236}">
                      <a16:creationId xmlns:a16="http://schemas.microsoft.com/office/drawing/2014/main" id="{A2E3638C-EF85-46C6-82D9-B863F10E8320}"/>
                    </a:ext>
                  </a:extLst>
                </p14:cNvPr>
                <p14:cNvContentPartPr/>
                <p14:nvPr/>
              </p14:nvContentPartPr>
              <p14:xfrm>
                <a:off x="3124978" y="2641315"/>
                <a:ext cx="246600" cy="255960"/>
              </p14:xfrm>
            </p:contentPart>
          </mc:Choice>
          <mc:Fallback>
            <p:pic>
              <p:nvPicPr>
                <p:cNvPr id="60" name="筆跡 59">
                  <a:extLst>
                    <a:ext uri="{FF2B5EF4-FFF2-40B4-BE49-F238E27FC236}">
                      <a16:creationId xmlns:a16="http://schemas.microsoft.com/office/drawing/2014/main" id="{A2E3638C-EF85-46C6-82D9-B863F10E8320}"/>
                    </a:ext>
                  </a:extLst>
                </p:cNvPr>
                <p:cNvPicPr/>
                <p:nvPr/>
              </p:nvPicPr>
              <p:blipFill>
                <a:blip r:embed="rId75"/>
                <a:stretch>
                  <a:fillRect/>
                </a:stretch>
              </p:blipFill>
              <p:spPr>
                <a:xfrm>
                  <a:off x="3115978" y="2632315"/>
                  <a:ext cx="26424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1" name="筆跡 60">
                  <a:extLst>
                    <a:ext uri="{FF2B5EF4-FFF2-40B4-BE49-F238E27FC236}">
                      <a16:creationId xmlns:a16="http://schemas.microsoft.com/office/drawing/2014/main" id="{37B7E12D-62E6-4ADF-A845-71130EB504F1}"/>
                    </a:ext>
                  </a:extLst>
                </p14:cNvPr>
                <p14:cNvContentPartPr/>
                <p14:nvPr/>
              </p14:nvContentPartPr>
              <p14:xfrm>
                <a:off x="3474898" y="2570395"/>
                <a:ext cx="145440" cy="382680"/>
              </p14:xfrm>
            </p:contentPart>
          </mc:Choice>
          <mc:Fallback>
            <p:pic>
              <p:nvPicPr>
                <p:cNvPr id="61" name="筆跡 60">
                  <a:extLst>
                    <a:ext uri="{FF2B5EF4-FFF2-40B4-BE49-F238E27FC236}">
                      <a16:creationId xmlns:a16="http://schemas.microsoft.com/office/drawing/2014/main" id="{37B7E12D-62E6-4ADF-A845-71130EB504F1}"/>
                    </a:ext>
                  </a:extLst>
                </p:cNvPr>
                <p:cNvPicPr/>
                <p:nvPr/>
              </p:nvPicPr>
              <p:blipFill>
                <a:blip r:embed="rId77"/>
                <a:stretch>
                  <a:fillRect/>
                </a:stretch>
              </p:blipFill>
              <p:spPr>
                <a:xfrm>
                  <a:off x="3466258" y="2561395"/>
                  <a:ext cx="163080" cy="400320"/>
                </a:xfrm>
                <a:prstGeom prst="rect">
                  <a:avLst/>
                </a:prstGeom>
              </p:spPr>
            </p:pic>
          </mc:Fallback>
        </mc:AlternateContent>
      </p:grpSp>
      <p:grpSp>
        <p:nvGrpSpPr>
          <p:cNvPr id="71" name="群組 70">
            <a:extLst>
              <a:ext uri="{FF2B5EF4-FFF2-40B4-BE49-F238E27FC236}">
                <a16:creationId xmlns:a16="http://schemas.microsoft.com/office/drawing/2014/main" id="{9250B801-4B03-4D53-9DAE-916EBDC48A91}"/>
              </a:ext>
            </a:extLst>
          </p:cNvPr>
          <p:cNvGrpSpPr/>
          <p:nvPr/>
        </p:nvGrpSpPr>
        <p:grpSpPr>
          <a:xfrm>
            <a:off x="3885298" y="2656435"/>
            <a:ext cx="27720" cy="126720"/>
            <a:chOff x="3885298" y="2656435"/>
            <a:chExt cx="27720" cy="126720"/>
          </a:xfrm>
        </p:grpSpPr>
        <mc:AlternateContent xmlns:mc="http://schemas.openxmlformats.org/markup-compatibility/2006">
          <mc:Choice xmlns:p14="http://schemas.microsoft.com/office/powerpoint/2010/main" Requires="p14">
            <p:contentPart p14:bwMode="auto" r:id="rId78">
              <p14:nvContentPartPr>
                <p14:cNvPr id="63" name="筆跡 62">
                  <a:extLst>
                    <a:ext uri="{FF2B5EF4-FFF2-40B4-BE49-F238E27FC236}">
                      <a16:creationId xmlns:a16="http://schemas.microsoft.com/office/drawing/2014/main" id="{77267BF5-6D5D-4D81-A4AD-18D5C5084767}"/>
                    </a:ext>
                  </a:extLst>
                </p14:cNvPr>
                <p14:cNvContentPartPr/>
                <p14:nvPr/>
              </p14:nvContentPartPr>
              <p14:xfrm>
                <a:off x="3885298" y="2656435"/>
                <a:ext cx="15120" cy="23040"/>
              </p14:xfrm>
            </p:contentPart>
          </mc:Choice>
          <mc:Fallback>
            <p:pic>
              <p:nvPicPr>
                <p:cNvPr id="63" name="筆跡 62">
                  <a:extLst>
                    <a:ext uri="{FF2B5EF4-FFF2-40B4-BE49-F238E27FC236}">
                      <a16:creationId xmlns:a16="http://schemas.microsoft.com/office/drawing/2014/main" id="{77267BF5-6D5D-4D81-A4AD-18D5C5084767}"/>
                    </a:ext>
                  </a:extLst>
                </p:cNvPr>
                <p:cNvPicPr/>
                <p:nvPr/>
              </p:nvPicPr>
              <p:blipFill>
                <a:blip r:embed="rId79"/>
                <a:stretch>
                  <a:fillRect/>
                </a:stretch>
              </p:blipFill>
              <p:spPr>
                <a:xfrm>
                  <a:off x="3876658" y="2647435"/>
                  <a:ext cx="327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4" name="筆跡 63">
                  <a:extLst>
                    <a:ext uri="{FF2B5EF4-FFF2-40B4-BE49-F238E27FC236}">
                      <a16:creationId xmlns:a16="http://schemas.microsoft.com/office/drawing/2014/main" id="{9450ECED-D399-4574-8535-F18597DD020C}"/>
                    </a:ext>
                  </a:extLst>
                </p14:cNvPr>
                <p14:cNvContentPartPr/>
                <p14:nvPr/>
              </p14:nvContentPartPr>
              <p14:xfrm>
                <a:off x="3912658" y="2767675"/>
                <a:ext cx="360" cy="15480"/>
              </p14:xfrm>
            </p:contentPart>
          </mc:Choice>
          <mc:Fallback>
            <p:pic>
              <p:nvPicPr>
                <p:cNvPr id="64" name="筆跡 63">
                  <a:extLst>
                    <a:ext uri="{FF2B5EF4-FFF2-40B4-BE49-F238E27FC236}">
                      <a16:creationId xmlns:a16="http://schemas.microsoft.com/office/drawing/2014/main" id="{9450ECED-D399-4574-8535-F18597DD020C}"/>
                    </a:ext>
                  </a:extLst>
                </p:cNvPr>
                <p:cNvPicPr/>
                <p:nvPr/>
              </p:nvPicPr>
              <p:blipFill>
                <a:blip r:embed="rId81"/>
                <a:stretch>
                  <a:fillRect/>
                </a:stretch>
              </p:blipFill>
              <p:spPr>
                <a:xfrm>
                  <a:off x="3903658" y="2759035"/>
                  <a:ext cx="18000" cy="33120"/>
                </a:xfrm>
                <a:prstGeom prst="rect">
                  <a:avLst/>
                </a:prstGeom>
              </p:spPr>
            </p:pic>
          </mc:Fallback>
        </mc:AlternateContent>
      </p:grpSp>
      <p:grpSp>
        <p:nvGrpSpPr>
          <p:cNvPr id="70" name="群組 69">
            <a:extLst>
              <a:ext uri="{FF2B5EF4-FFF2-40B4-BE49-F238E27FC236}">
                <a16:creationId xmlns:a16="http://schemas.microsoft.com/office/drawing/2014/main" id="{8A6F749B-8295-49BF-A751-B7E69D9E3B1E}"/>
              </a:ext>
            </a:extLst>
          </p:cNvPr>
          <p:cNvGrpSpPr/>
          <p:nvPr/>
        </p:nvGrpSpPr>
        <p:grpSpPr>
          <a:xfrm>
            <a:off x="393298" y="3534475"/>
            <a:ext cx="822600" cy="1070280"/>
            <a:chOff x="393298" y="3534475"/>
            <a:chExt cx="822600" cy="1070280"/>
          </a:xfrm>
        </p:grpSpPr>
        <mc:AlternateContent xmlns:mc="http://schemas.openxmlformats.org/markup-compatibility/2006">
          <mc:Choice xmlns:p14="http://schemas.microsoft.com/office/powerpoint/2010/main" Requires="p14">
            <p:contentPart p14:bwMode="auto" r:id="rId82">
              <p14:nvContentPartPr>
                <p14:cNvPr id="65" name="筆跡 64">
                  <a:extLst>
                    <a:ext uri="{FF2B5EF4-FFF2-40B4-BE49-F238E27FC236}">
                      <a16:creationId xmlns:a16="http://schemas.microsoft.com/office/drawing/2014/main" id="{9E1C4D1D-C149-4A53-B8C3-28962957DE75}"/>
                    </a:ext>
                  </a:extLst>
                </p14:cNvPr>
                <p14:cNvContentPartPr/>
                <p14:nvPr/>
              </p14:nvContentPartPr>
              <p14:xfrm>
                <a:off x="449098" y="3534475"/>
                <a:ext cx="259920" cy="876600"/>
              </p14:xfrm>
            </p:contentPart>
          </mc:Choice>
          <mc:Fallback>
            <p:pic>
              <p:nvPicPr>
                <p:cNvPr id="65" name="筆跡 64">
                  <a:extLst>
                    <a:ext uri="{FF2B5EF4-FFF2-40B4-BE49-F238E27FC236}">
                      <a16:creationId xmlns:a16="http://schemas.microsoft.com/office/drawing/2014/main" id="{9E1C4D1D-C149-4A53-B8C3-28962957DE75}"/>
                    </a:ext>
                  </a:extLst>
                </p:cNvPr>
                <p:cNvPicPr/>
                <p:nvPr/>
              </p:nvPicPr>
              <p:blipFill>
                <a:blip r:embed="rId83"/>
                <a:stretch>
                  <a:fillRect/>
                </a:stretch>
              </p:blipFill>
              <p:spPr>
                <a:xfrm>
                  <a:off x="440458" y="3525835"/>
                  <a:ext cx="277560" cy="8942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6" name="筆跡 65">
                  <a:extLst>
                    <a:ext uri="{FF2B5EF4-FFF2-40B4-BE49-F238E27FC236}">
                      <a16:creationId xmlns:a16="http://schemas.microsoft.com/office/drawing/2014/main" id="{A2B686B9-7CE2-4190-82F5-B4391B6EC5A0}"/>
                    </a:ext>
                  </a:extLst>
                </p14:cNvPr>
                <p14:cNvContentPartPr/>
                <p14:nvPr/>
              </p14:nvContentPartPr>
              <p14:xfrm>
                <a:off x="393298" y="3904195"/>
                <a:ext cx="390240" cy="53640"/>
              </p14:xfrm>
            </p:contentPart>
          </mc:Choice>
          <mc:Fallback>
            <p:pic>
              <p:nvPicPr>
                <p:cNvPr id="66" name="筆跡 65">
                  <a:extLst>
                    <a:ext uri="{FF2B5EF4-FFF2-40B4-BE49-F238E27FC236}">
                      <a16:creationId xmlns:a16="http://schemas.microsoft.com/office/drawing/2014/main" id="{A2B686B9-7CE2-4190-82F5-B4391B6EC5A0}"/>
                    </a:ext>
                  </a:extLst>
                </p:cNvPr>
                <p:cNvPicPr/>
                <p:nvPr/>
              </p:nvPicPr>
              <p:blipFill>
                <a:blip r:embed="rId85"/>
                <a:stretch>
                  <a:fillRect/>
                </a:stretch>
              </p:blipFill>
              <p:spPr>
                <a:xfrm>
                  <a:off x="384298" y="3895555"/>
                  <a:ext cx="4078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7" name="筆跡 66">
                  <a:extLst>
                    <a:ext uri="{FF2B5EF4-FFF2-40B4-BE49-F238E27FC236}">
                      <a16:creationId xmlns:a16="http://schemas.microsoft.com/office/drawing/2014/main" id="{C8068CCA-1D0F-486F-8743-C4999F7B67CB}"/>
                    </a:ext>
                  </a:extLst>
                </p14:cNvPr>
                <p14:cNvContentPartPr/>
                <p14:nvPr/>
              </p14:nvContentPartPr>
              <p14:xfrm>
                <a:off x="717298" y="4127035"/>
                <a:ext cx="335880" cy="395280"/>
              </p14:xfrm>
            </p:contentPart>
          </mc:Choice>
          <mc:Fallback>
            <p:pic>
              <p:nvPicPr>
                <p:cNvPr id="67" name="筆跡 66">
                  <a:extLst>
                    <a:ext uri="{FF2B5EF4-FFF2-40B4-BE49-F238E27FC236}">
                      <a16:creationId xmlns:a16="http://schemas.microsoft.com/office/drawing/2014/main" id="{C8068CCA-1D0F-486F-8743-C4999F7B67CB}"/>
                    </a:ext>
                  </a:extLst>
                </p:cNvPr>
                <p:cNvPicPr/>
                <p:nvPr/>
              </p:nvPicPr>
              <p:blipFill>
                <a:blip r:embed="rId87"/>
                <a:stretch>
                  <a:fillRect/>
                </a:stretch>
              </p:blipFill>
              <p:spPr>
                <a:xfrm>
                  <a:off x="708298" y="4118035"/>
                  <a:ext cx="35352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8" name="筆跡 67">
                  <a:extLst>
                    <a:ext uri="{FF2B5EF4-FFF2-40B4-BE49-F238E27FC236}">
                      <a16:creationId xmlns:a16="http://schemas.microsoft.com/office/drawing/2014/main" id="{C2664044-A3F0-4805-9B4C-2D53F1688C44}"/>
                    </a:ext>
                  </a:extLst>
                </p14:cNvPr>
                <p14:cNvContentPartPr/>
                <p14:nvPr/>
              </p14:nvContentPartPr>
              <p14:xfrm>
                <a:off x="872098" y="4375075"/>
                <a:ext cx="148680" cy="144720"/>
              </p14:xfrm>
            </p:contentPart>
          </mc:Choice>
          <mc:Fallback>
            <p:pic>
              <p:nvPicPr>
                <p:cNvPr id="68" name="筆跡 67">
                  <a:extLst>
                    <a:ext uri="{FF2B5EF4-FFF2-40B4-BE49-F238E27FC236}">
                      <a16:creationId xmlns:a16="http://schemas.microsoft.com/office/drawing/2014/main" id="{C2664044-A3F0-4805-9B4C-2D53F1688C44}"/>
                    </a:ext>
                  </a:extLst>
                </p:cNvPr>
                <p:cNvPicPr/>
                <p:nvPr/>
              </p:nvPicPr>
              <p:blipFill>
                <a:blip r:embed="rId89"/>
                <a:stretch>
                  <a:fillRect/>
                </a:stretch>
              </p:blipFill>
              <p:spPr>
                <a:xfrm>
                  <a:off x="863098" y="4366435"/>
                  <a:ext cx="16632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9" name="筆跡 68">
                  <a:extLst>
                    <a:ext uri="{FF2B5EF4-FFF2-40B4-BE49-F238E27FC236}">
                      <a16:creationId xmlns:a16="http://schemas.microsoft.com/office/drawing/2014/main" id="{FE06A9CD-1117-4284-9351-2A223A6095F6}"/>
                    </a:ext>
                  </a:extLst>
                </p14:cNvPr>
                <p14:cNvContentPartPr/>
                <p14:nvPr/>
              </p14:nvContentPartPr>
              <p14:xfrm>
                <a:off x="1039138" y="4410715"/>
                <a:ext cx="176760" cy="194040"/>
              </p14:xfrm>
            </p:contentPart>
          </mc:Choice>
          <mc:Fallback>
            <p:pic>
              <p:nvPicPr>
                <p:cNvPr id="69" name="筆跡 68">
                  <a:extLst>
                    <a:ext uri="{FF2B5EF4-FFF2-40B4-BE49-F238E27FC236}">
                      <a16:creationId xmlns:a16="http://schemas.microsoft.com/office/drawing/2014/main" id="{FE06A9CD-1117-4284-9351-2A223A6095F6}"/>
                    </a:ext>
                  </a:extLst>
                </p:cNvPr>
                <p:cNvPicPr/>
                <p:nvPr/>
              </p:nvPicPr>
              <p:blipFill>
                <a:blip r:embed="rId91"/>
                <a:stretch>
                  <a:fillRect/>
                </a:stretch>
              </p:blipFill>
              <p:spPr>
                <a:xfrm>
                  <a:off x="1030498" y="4401715"/>
                  <a:ext cx="194400" cy="211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2">
            <p14:nvContentPartPr>
              <p14:cNvPr id="72" name="筆跡 71">
                <a:extLst>
                  <a:ext uri="{FF2B5EF4-FFF2-40B4-BE49-F238E27FC236}">
                    <a16:creationId xmlns:a16="http://schemas.microsoft.com/office/drawing/2014/main" id="{185FC6D4-3BA1-4E0A-871B-01C4CA0AC8BD}"/>
                  </a:ext>
                </a:extLst>
              </p14:cNvPr>
              <p14:cNvContentPartPr/>
              <p14:nvPr/>
            </p14:nvContentPartPr>
            <p14:xfrm>
              <a:off x="1462858" y="3899155"/>
              <a:ext cx="106560" cy="342000"/>
            </p14:xfrm>
          </p:contentPart>
        </mc:Choice>
        <mc:Fallback>
          <p:pic>
            <p:nvPicPr>
              <p:cNvPr id="72" name="筆跡 71">
                <a:extLst>
                  <a:ext uri="{FF2B5EF4-FFF2-40B4-BE49-F238E27FC236}">
                    <a16:creationId xmlns:a16="http://schemas.microsoft.com/office/drawing/2014/main" id="{185FC6D4-3BA1-4E0A-871B-01C4CA0AC8BD}"/>
                  </a:ext>
                </a:extLst>
              </p:cNvPr>
              <p:cNvPicPr/>
              <p:nvPr/>
            </p:nvPicPr>
            <p:blipFill>
              <a:blip r:embed="rId93"/>
              <a:stretch>
                <a:fillRect/>
              </a:stretch>
            </p:blipFill>
            <p:spPr>
              <a:xfrm>
                <a:off x="1453858" y="3890515"/>
                <a:ext cx="124200" cy="359640"/>
              </a:xfrm>
              <a:prstGeom prst="rect">
                <a:avLst/>
              </a:prstGeom>
            </p:spPr>
          </p:pic>
        </mc:Fallback>
      </mc:AlternateContent>
      <p:grpSp>
        <p:nvGrpSpPr>
          <p:cNvPr id="85" name="群組 84">
            <a:extLst>
              <a:ext uri="{FF2B5EF4-FFF2-40B4-BE49-F238E27FC236}">
                <a16:creationId xmlns:a16="http://schemas.microsoft.com/office/drawing/2014/main" id="{666E7D0C-AAB2-4296-AD17-E426736B21E3}"/>
              </a:ext>
            </a:extLst>
          </p:cNvPr>
          <p:cNvGrpSpPr/>
          <p:nvPr/>
        </p:nvGrpSpPr>
        <p:grpSpPr>
          <a:xfrm>
            <a:off x="1781818" y="3861355"/>
            <a:ext cx="518040" cy="326880"/>
            <a:chOff x="1781818" y="3861355"/>
            <a:chExt cx="518040" cy="326880"/>
          </a:xfrm>
        </p:grpSpPr>
        <mc:AlternateContent xmlns:mc="http://schemas.openxmlformats.org/markup-compatibility/2006">
          <mc:Choice xmlns:p14="http://schemas.microsoft.com/office/powerpoint/2010/main" Requires="p14">
            <p:contentPart p14:bwMode="auto" r:id="rId94">
              <p14:nvContentPartPr>
                <p14:cNvPr id="73" name="筆跡 72">
                  <a:extLst>
                    <a:ext uri="{FF2B5EF4-FFF2-40B4-BE49-F238E27FC236}">
                      <a16:creationId xmlns:a16="http://schemas.microsoft.com/office/drawing/2014/main" id="{EE4BE2E1-D81F-404B-94E9-16C3AF68BE72}"/>
                    </a:ext>
                  </a:extLst>
                </p14:cNvPr>
                <p14:cNvContentPartPr/>
                <p14:nvPr/>
              </p14:nvContentPartPr>
              <p14:xfrm>
                <a:off x="1781818" y="3921475"/>
                <a:ext cx="242640" cy="206640"/>
              </p14:xfrm>
            </p:contentPart>
          </mc:Choice>
          <mc:Fallback>
            <p:pic>
              <p:nvPicPr>
                <p:cNvPr id="73" name="筆跡 72">
                  <a:extLst>
                    <a:ext uri="{FF2B5EF4-FFF2-40B4-BE49-F238E27FC236}">
                      <a16:creationId xmlns:a16="http://schemas.microsoft.com/office/drawing/2014/main" id="{EE4BE2E1-D81F-404B-94E9-16C3AF68BE72}"/>
                    </a:ext>
                  </a:extLst>
                </p:cNvPr>
                <p:cNvPicPr/>
                <p:nvPr/>
              </p:nvPicPr>
              <p:blipFill>
                <a:blip r:embed="rId95"/>
                <a:stretch>
                  <a:fillRect/>
                </a:stretch>
              </p:blipFill>
              <p:spPr>
                <a:xfrm>
                  <a:off x="1772818" y="3912475"/>
                  <a:ext cx="26028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74" name="筆跡 73">
                  <a:extLst>
                    <a:ext uri="{FF2B5EF4-FFF2-40B4-BE49-F238E27FC236}">
                      <a16:creationId xmlns:a16="http://schemas.microsoft.com/office/drawing/2014/main" id="{CA5462EA-42F8-459E-B209-8FD0F310AB1B}"/>
                    </a:ext>
                  </a:extLst>
                </p14:cNvPr>
                <p14:cNvContentPartPr/>
                <p14:nvPr/>
              </p14:nvContentPartPr>
              <p14:xfrm>
                <a:off x="1838698" y="3947395"/>
                <a:ext cx="160920" cy="177480"/>
              </p14:xfrm>
            </p:contentPart>
          </mc:Choice>
          <mc:Fallback>
            <p:pic>
              <p:nvPicPr>
                <p:cNvPr id="74" name="筆跡 73">
                  <a:extLst>
                    <a:ext uri="{FF2B5EF4-FFF2-40B4-BE49-F238E27FC236}">
                      <a16:creationId xmlns:a16="http://schemas.microsoft.com/office/drawing/2014/main" id="{CA5462EA-42F8-459E-B209-8FD0F310AB1B}"/>
                    </a:ext>
                  </a:extLst>
                </p:cNvPr>
                <p:cNvPicPr/>
                <p:nvPr/>
              </p:nvPicPr>
              <p:blipFill>
                <a:blip r:embed="rId97"/>
                <a:stretch>
                  <a:fillRect/>
                </a:stretch>
              </p:blipFill>
              <p:spPr>
                <a:xfrm>
                  <a:off x="1829698" y="3938395"/>
                  <a:ext cx="1785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75" name="筆跡 74">
                  <a:extLst>
                    <a:ext uri="{FF2B5EF4-FFF2-40B4-BE49-F238E27FC236}">
                      <a16:creationId xmlns:a16="http://schemas.microsoft.com/office/drawing/2014/main" id="{1B8871BE-C99B-4BFB-A92B-0EF93A24FB82}"/>
                    </a:ext>
                  </a:extLst>
                </p14:cNvPr>
                <p14:cNvContentPartPr/>
                <p14:nvPr/>
              </p14:nvContentPartPr>
              <p14:xfrm>
                <a:off x="2174578" y="3861355"/>
                <a:ext cx="125280" cy="326880"/>
              </p14:xfrm>
            </p:contentPart>
          </mc:Choice>
          <mc:Fallback>
            <p:pic>
              <p:nvPicPr>
                <p:cNvPr id="75" name="筆跡 74">
                  <a:extLst>
                    <a:ext uri="{FF2B5EF4-FFF2-40B4-BE49-F238E27FC236}">
                      <a16:creationId xmlns:a16="http://schemas.microsoft.com/office/drawing/2014/main" id="{1B8871BE-C99B-4BFB-A92B-0EF93A24FB82}"/>
                    </a:ext>
                  </a:extLst>
                </p:cNvPr>
                <p:cNvPicPr/>
                <p:nvPr/>
              </p:nvPicPr>
              <p:blipFill>
                <a:blip r:embed="rId99"/>
                <a:stretch>
                  <a:fillRect/>
                </a:stretch>
              </p:blipFill>
              <p:spPr>
                <a:xfrm>
                  <a:off x="2165938" y="3852355"/>
                  <a:ext cx="142920" cy="344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0">
            <p14:nvContentPartPr>
              <p14:cNvPr id="76" name="筆跡 75">
                <a:extLst>
                  <a:ext uri="{FF2B5EF4-FFF2-40B4-BE49-F238E27FC236}">
                    <a16:creationId xmlns:a16="http://schemas.microsoft.com/office/drawing/2014/main" id="{EBE29E61-E317-4EE8-8BDB-77FE509B3EFC}"/>
                  </a:ext>
                </a:extLst>
              </p14:cNvPr>
              <p14:cNvContentPartPr/>
              <p14:nvPr/>
            </p14:nvContentPartPr>
            <p14:xfrm>
              <a:off x="2540698" y="3944875"/>
              <a:ext cx="195480" cy="360"/>
            </p14:xfrm>
          </p:contentPart>
        </mc:Choice>
        <mc:Fallback>
          <p:pic>
            <p:nvPicPr>
              <p:cNvPr id="76" name="筆跡 75">
                <a:extLst>
                  <a:ext uri="{FF2B5EF4-FFF2-40B4-BE49-F238E27FC236}">
                    <a16:creationId xmlns:a16="http://schemas.microsoft.com/office/drawing/2014/main" id="{EBE29E61-E317-4EE8-8BDB-77FE509B3EFC}"/>
                  </a:ext>
                </a:extLst>
              </p:cNvPr>
              <p:cNvPicPr/>
              <p:nvPr/>
            </p:nvPicPr>
            <p:blipFill>
              <a:blip r:embed="rId101"/>
              <a:stretch>
                <a:fillRect/>
              </a:stretch>
            </p:blipFill>
            <p:spPr>
              <a:xfrm>
                <a:off x="2531698" y="3935875"/>
                <a:ext cx="213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77" name="筆跡 76">
                <a:extLst>
                  <a:ext uri="{FF2B5EF4-FFF2-40B4-BE49-F238E27FC236}">
                    <a16:creationId xmlns:a16="http://schemas.microsoft.com/office/drawing/2014/main" id="{7620286A-5AA6-41FA-A32A-6A92C941291B}"/>
                  </a:ext>
                </a:extLst>
              </p14:cNvPr>
              <p14:cNvContentPartPr/>
              <p14:nvPr/>
            </p14:nvContentPartPr>
            <p14:xfrm>
              <a:off x="2530618" y="4058635"/>
              <a:ext cx="203040" cy="18000"/>
            </p14:xfrm>
          </p:contentPart>
        </mc:Choice>
        <mc:Fallback>
          <p:pic>
            <p:nvPicPr>
              <p:cNvPr id="77" name="筆跡 76">
                <a:extLst>
                  <a:ext uri="{FF2B5EF4-FFF2-40B4-BE49-F238E27FC236}">
                    <a16:creationId xmlns:a16="http://schemas.microsoft.com/office/drawing/2014/main" id="{7620286A-5AA6-41FA-A32A-6A92C941291B}"/>
                  </a:ext>
                </a:extLst>
              </p:cNvPr>
              <p:cNvPicPr/>
              <p:nvPr/>
            </p:nvPicPr>
            <p:blipFill>
              <a:blip r:embed="rId103"/>
              <a:stretch>
                <a:fillRect/>
              </a:stretch>
            </p:blipFill>
            <p:spPr>
              <a:xfrm>
                <a:off x="2521978" y="4049995"/>
                <a:ext cx="220680" cy="35640"/>
              </a:xfrm>
              <a:prstGeom prst="rect">
                <a:avLst/>
              </a:prstGeom>
            </p:spPr>
          </p:pic>
        </mc:Fallback>
      </mc:AlternateContent>
      <p:grpSp>
        <p:nvGrpSpPr>
          <p:cNvPr id="89" name="群組 88">
            <a:extLst>
              <a:ext uri="{FF2B5EF4-FFF2-40B4-BE49-F238E27FC236}">
                <a16:creationId xmlns:a16="http://schemas.microsoft.com/office/drawing/2014/main" id="{415F95DB-ED87-405F-ADCE-FC65341194A4}"/>
              </a:ext>
            </a:extLst>
          </p:cNvPr>
          <p:cNvGrpSpPr/>
          <p:nvPr/>
        </p:nvGrpSpPr>
        <p:grpSpPr>
          <a:xfrm>
            <a:off x="3163498" y="3347275"/>
            <a:ext cx="1558080" cy="962280"/>
            <a:chOff x="3163498" y="3347275"/>
            <a:chExt cx="1558080" cy="962280"/>
          </a:xfrm>
        </p:grpSpPr>
        <mc:AlternateContent xmlns:mc="http://schemas.openxmlformats.org/markup-compatibility/2006">
          <mc:Choice xmlns:p14="http://schemas.microsoft.com/office/powerpoint/2010/main" Requires="p14">
            <p:contentPart p14:bwMode="auto" r:id="rId104">
              <p14:nvContentPartPr>
                <p14:cNvPr id="78" name="筆跡 77">
                  <a:extLst>
                    <a:ext uri="{FF2B5EF4-FFF2-40B4-BE49-F238E27FC236}">
                      <a16:creationId xmlns:a16="http://schemas.microsoft.com/office/drawing/2014/main" id="{9FAC4462-302F-413D-9BA9-7D5B7CCA18CC}"/>
                    </a:ext>
                  </a:extLst>
                </p14:cNvPr>
                <p14:cNvContentPartPr/>
                <p14:nvPr/>
              </p14:nvContentPartPr>
              <p14:xfrm>
                <a:off x="3163498" y="3787555"/>
                <a:ext cx="400680" cy="466560"/>
              </p14:xfrm>
            </p:contentPart>
          </mc:Choice>
          <mc:Fallback>
            <p:pic>
              <p:nvPicPr>
                <p:cNvPr id="78" name="筆跡 77">
                  <a:extLst>
                    <a:ext uri="{FF2B5EF4-FFF2-40B4-BE49-F238E27FC236}">
                      <a16:creationId xmlns:a16="http://schemas.microsoft.com/office/drawing/2014/main" id="{9FAC4462-302F-413D-9BA9-7D5B7CCA18CC}"/>
                    </a:ext>
                  </a:extLst>
                </p:cNvPr>
                <p:cNvPicPr/>
                <p:nvPr/>
              </p:nvPicPr>
              <p:blipFill>
                <a:blip r:embed="rId105"/>
                <a:stretch>
                  <a:fillRect/>
                </a:stretch>
              </p:blipFill>
              <p:spPr>
                <a:xfrm>
                  <a:off x="3154858" y="3778555"/>
                  <a:ext cx="418320" cy="4842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9" name="筆跡 78">
                  <a:extLst>
                    <a:ext uri="{FF2B5EF4-FFF2-40B4-BE49-F238E27FC236}">
                      <a16:creationId xmlns:a16="http://schemas.microsoft.com/office/drawing/2014/main" id="{94905DC4-0160-4197-B8EC-7E72475A5F64}"/>
                    </a:ext>
                  </a:extLst>
                </p14:cNvPr>
                <p14:cNvContentPartPr/>
                <p14:nvPr/>
              </p14:nvContentPartPr>
              <p14:xfrm>
                <a:off x="3205618" y="3809875"/>
                <a:ext cx="371160" cy="499680"/>
              </p14:xfrm>
            </p:contentPart>
          </mc:Choice>
          <mc:Fallback>
            <p:pic>
              <p:nvPicPr>
                <p:cNvPr id="79" name="筆跡 78">
                  <a:extLst>
                    <a:ext uri="{FF2B5EF4-FFF2-40B4-BE49-F238E27FC236}">
                      <a16:creationId xmlns:a16="http://schemas.microsoft.com/office/drawing/2014/main" id="{94905DC4-0160-4197-B8EC-7E72475A5F64}"/>
                    </a:ext>
                  </a:extLst>
                </p:cNvPr>
                <p:cNvPicPr/>
                <p:nvPr/>
              </p:nvPicPr>
              <p:blipFill>
                <a:blip r:embed="rId107"/>
                <a:stretch>
                  <a:fillRect/>
                </a:stretch>
              </p:blipFill>
              <p:spPr>
                <a:xfrm>
                  <a:off x="3196618" y="3801235"/>
                  <a:ext cx="388800" cy="5173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80" name="筆跡 79">
                  <a:extLst>
                    <a:ext uri="{FF2B5EF4-FFF2-40B4-BE49-F238E27FC236}">
                      <a16:creationId xmlns:a16="http://schemas.microsoft.com/office/drawing/2014/main" id="{23897ED7-D42C-4D32-BB07-96F50CED13FE}"/>
                    </a:ext>
                  </a:extLst>
                </p14:cNvPr>
                <p14:cNvContentPartPr/>
                <p14:nvPr/>
              </p14:nvContentPartPr>
              <p14:xfrm>
                <a:off x="3724738" y="3638515"/>
                <a:ext cx="287280" cy="26280"/>
              </p14:xfrm>
            </p:contentPart>
          </mc:Choice>
          <mc:Fallback>
            <p:pic>
              <p:nvPicPr>
                <p:cNvPr id="80" name="筆跡 79">
                  <a:extLst>
                    <a:ext uri="{FF2B5EF4-FFF2-40B4-BE49-F238E27FC236}">
                      <a16:creationId xmlns:a16="http://schemas.microsoft.com/office/drawing/2014/main" id="{23897ED7-D42C-4D32-BB07-96F50CED13FE}"/>
                    </a:ext>
                  </a:extLst>
                </p:cNvPr>
                <p:cNvPicPr/>
                <p:nvPr/>
              </p:nvPicPr>
              <p:blipFill>
                <a:blip r:embed="rId109"/>
                <a:stretch>
                  <a:fillRect/>
                </a:stretch>
              </p:blipFill>
              <p:spPr>
                <a:xfrm>
                  <a:off x="3715738" y="3629515"/>
                  <a:ext cx="3049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81" name="筆跡 80">
                  <a:extLst>
                    <a:ext uri="{FF2B5EF4-FFF2-40B4-BE49-F238E27FC236}">
                      <a16:creationId xmlns:a16="http://schemas.microsoft.com/office/drawing/2014/main" id="{9CA0DEC8-D92C-4B1A-9C3D-C4489E72FE45}"/>
                    </a:ext>
                  </a:extLst>
                </p14:cNvPr>
                <p14:cNvContentPartPr/>
                <p14:nvPr/>
              </p14:nvContentPartPr>
              <p14:xfrm>
                <a:off x="3811138" y="3744715"/>
                <a:ext cx="141120" cy="145440"/>
              </p14:xfrm>
            </p:contentPart>
          </mc:Choice>
          <mc:Fallback>
            <p:pic>
              <p:nvPicPr>
                <p:cNvPr id="81" name="筆跡 80">
                  <a:extLst>
                    <a:ext uri="{FF2B5EF4-FFF2-40B4-BE49-F238E27FC236}">
                      <a16:creationId xmlns:a16="http://schemas.microsoft.com/office/drawing/2014/main" id="{9CA0DEC8-D92C-4B1A-9C3D-C4489E72FE45}"/>
                    </a:ext>
                  </a:extLst>
                </p:cNvPr>
                <p:cNvPicPr/>
                <p:nvPr/>
              </p:nvPicPr>
              <p:blipFill>
                <a:blip r:embed="rId111"/>
                <a:stretch>
                  <a:fillRect/>
                </a:stretch>
              </p:blipFill>
              <p:spPr>
                <a:xfrm>
                  <a:off x="3802498" y="3736075"/>
                  <a:ext cx="1587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82" name="筆跡 81">
                  <a:extLst>
                    <a:ext uri="{FF2B5EF4-FFF2-40B4-BE49-F238E27FC236}">
                      <a16:creationId xmlns:a16="http://schemas.microsoft.com/office/drawing/2014/main" id="{BF45D567-CAA3-4F38-A7A8-6BD8CD03FDDB}"/>
                    </a:ext>
                  </a:extLst>
                </p14:cNvPr>
                <p14:cNvContentPartPr/>
                <p14:nvPr/>
              </p14:nvContentPartPr>
              <p14:xfrm>
                <a:off x="3860818" y="3347275"/>
                <a:ext cx="2880" cy="215640"/>
              </p14:xfrm>
            </p:contentPart>
          </mc:Choice>
          <mc:Fallback>
            <p:pic>
              <p:nvPicPr>
                <p:cNvPr id="82" name="筆跡 81">
                  <a:extLst>
                    <a:ext uri="{FF2B5EF4-FFF2-40B4-BE49-F238E27FC236}">
                      <a16:creationId xmlns:a16="http://schemas.microsoft.com/office/drawing/2014/main" id="{BF45D567-CAA3-4F38-A7A8-6BD8CD03FDDB}"/>
                    </a:ext>
                  </a:extLst>
                </p:cNvPr>
                <p:cNvPicPr/>
                <p:nvPr/>
              </p:nvPicPr>
              <p:blipFill>
                <a:blip r:embed="rId113"/>
                <a:stretch>
                  <a:fillRect/>
                </a:stretch>
              </p:blipFill>
              <p:spPr>
                <a:xfrm>
                  <a:off x="3851818" y="3338635"/>
                  <a:ext cx="2052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83" name="筆跡 82">
                  <a:extLst>
                    <a:ext uri="{FF2B5EF4-FFF2-40B4-BE49-F238E27FC236}">
                      <a16:creationId xmlns:a16="http://schemas.microsoft.com/office/drawing/2014/main" id="{1A4C3A85-D517-4971-9EFA-100298E94FCF}"/>
                    </a:ext>
                  </a:extLst>
                </p14:cNvPr>
                <p14:cNvContentPartPr/>
                <p14:nvPr/>
              </p14:nvContentPartPr>
              <p14:xfrm>
                <a:off x="4044058" y="3479035"/>
                <a:ext cx="214920" cy="273600"/>
              </p14:xfrm>
            </p:contentPart>
          </mc:Choice>
          <mc:Fallback>
            <p:pic>
              <p:nvPicPr>
                <p:cNvPr id="83" name="筆跡 82">
                  <a:extLst>
                    <a:ext uri="{FF2B5EF4-FFF2-40B4-BE49-F238E27FC236}">
                      <a16:creationId xmlns:a16="http://schemas.microsoft.com/office/drawing/2014/main" id="{1A4C3A85-D517-4971-9EFA-100298E94FCF}"/>
                    </a:ext>
                  </a:extLst>
                </p:cNvPr>
                <p:cNvPicPr/>
                <p:nvPr/>
              </p:nvPicPr>
              <p:blipFill>
                <a:blip r:embed="rId115"/>
                <a:stretch>
                  <a:fillRect/>
                </a:stretch>
              </p:blipFill>
              <p:spPr>
                <a:xfrm>
                  <a:off x="4035058" y="3470035"/>
                  <a:ext cx="23256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86" name="筆跡 85">
                  <a:extLst>
                    <a:ext uri="{FF2B5EF4-FFF2-40B4-BE49-F238E27FC236}">
                      <a16:creationId xmlns:a16="http://schemas.microsoft.com/office/drawing/2014/main" id="{F4B67F8D-76EB-4FF5-BE8F-324EA87631E5}"/>
                    </a:ext>
                  </a:extLst>
                </p14:cNvPr>
                <p14:cNvContentPartPr/>
                <p14:nvPr/>
              </p14:nvContentPartPr>
              <p14:xfrm>
                <a:off x="4332778" y="3653635"/>
                <a:ext cx="171000" cy="7920"/>
              </p14:xfrm>
            </p:contentPart>
          </mc:Choice>
          <mc:Fallback>
            <p:pic>
              <p:nvPicPr>
                <p:cNvPr id="86" name="筆跡 85">
                  <a:extLst>
                    <a:ext uri="{FF2B5EF4-FFF2-40B4-BE49-F238E27FC236}">
                      <a16:creationId xmlns:a16="http://schemas.microsoft.com/office/drawing/2014/main" id="{F4B67F8D-76EB-4FF5-BE8F-324EA87631E5}"/>
                    </a:ext>
                  </a:extLst>
                </p:cNvPr>
                <p:cNvPicPr/>
                <p:nvPr/>
              </p:nvPicPr>
              <p:blipFill>
                <a:blip r:embed="rId117"/>
                <a:stretch>
                  <a:fillRect/>
                </a:stretch>
              </p:blipFill>
              <p:spPr>
                <a:xfrm>
                  <a:off x="4324138" y="3644995"/>
                  <a:ext cx="1886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87" name="筆跡 86">
                  <a:extLst>
                    <a:ext uri="{FF2B5EF4-FFF2-40B4-BE49-F238E27FC236}">
                      <a16:creationId xmlns:a16="http://schemas.microsoft.com/office/drawing/2014/main" id="{85008CC8-9AF6-490E-B6CE-4D06AE6E50B8}"/>
                    </a:ext>
                  </a:extLst>
                </p14:cNvPr>
                <p14:cNvContentPartPr/>
                <p14:nvPr/>
              </p14:nvContentPartPr>
              <p14:xfrm>
                <a:off x="4607098" y="3577675"/>
                <a:ext cx="5400" cy="205560"/>
              </p14:xfrm>
            </p:contentPart>
          </mc:Choice>
          <mc:Fallback>
            <p:pic>
              <p:nvPicPr>
                <p:cNvPr id="87" name="筆跡 86">
                  <a:extLst>
                    <a:ext uri="{FF2B5EF4-FFF2-40B4-BE49-F238E27FC236}">
                      <a16:creationId xmlns:a16="http://schemas.microsoft.com/office/drawing/2014/main" id="{85008CC8-9AF6-490E-B6CE-4D06AE6E50B8}"/>
                    </a:ext>
                  </a:extLst>
                </p:cNvPr>
                <p:cNvPicPr/>
                <p:nvPr/>
              </p:nvPicPr>
              <p:blipFill>
                <a:blip r:embed="rId119"/>
                <a:stretch>
                  <a:fillRect/>
                </a:stretch>
              </p:blipFill>
              <p:spPr>
                <a:xfrm>
                  <a:off x="4598458" y="3569035"/>
                  <a:ext cx="2304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8" name="筆跡 87">
                  <a:extLst>
                    <a:ext uri="{FF2B5EF4-FFF2-40B4-BE49-F238E27FC236}">
                      <a16:creationId xmlns:a16="http://schemas.microsoft.com/office/drawing/2014/main" id="{721C3904-690D-416A-B1CA-E4BC349356A2}"/>
                    </a:ext>
                  </a:extLst>
                </p14:cNvPr>
                <p14:cNvContentPartPr/>
                <p14:nvPr/>
              </p14:nvContentPartPr>
              <p14:xfrm>
                <a:off x="4696378" y="3992755"/>
                <a:ext cx="25200" cy="360"/>
              </p14:xfrm>
            </p:contentPart>
          </mc:Choice>
          <mc:Fallback>
            <p:pic>
              <p:nvPicPr>
                <p:cNvPr id="88" name="筆跡 87">
                  <a:extLst>
                    <a:ext uri="{FF2B5EF4-FFF2-40B4-BE49-F238E27FC236}">
                      <a16:creationId xmlns:a16="http://schemas.microsoft.com/office/drawing/2014/main" id="{721C3904-690D-416A-B1CA-E4BC349356A2}"/>
                    </a:ext>
                  </a:extLst>
                </p:cNvPr>
                <p:cNvPicPr/>
                <p:nvPr/>
              </p:nvPicPr>
              <p:blipFill>
                <a:blip r:embed="rId33"/>
                <a:stretch>
                  <a:fillRect/>
                </a:stretch>
              </p:blipFill>
              <p:spPr>
                <a:xfrm>
                  <a:off x="4687378" y="3984115"/>
                  <a:ext cx="42840" cy="18000"/>
                </a:xfrm>
                <a:prstGeom prst="rect">
                  <a:avLst/>
                </a:prstGeom>
              </p:spPr>
            </p:pic>
          </mc:Fallback>
        </mc:AlternateContent>
      </p:grpSp>
      <p:grpSp>
        <p:nvGrpSpPr>
          <p:cNvPr id="105" name="群組 104">
            <a:extLst>
              <a:ext uri="{FF2B5EF4-FFF2-40B4-BE49-F238E27FC236}">
                <a16:creationId xmlns:a16="http://schemas.microsoft.com/office/drawing/2014/main" id="{A69EB935-A39E-42F4-92EF-ED62264F6CD7}"/>
              </a:ext>
            </a:extLst>
          </p:cNvPr>
          <p:cNvGrpSpPr/>
          <p:nvPr/>
        </p:nvGrpSpPr>
        <p:grpSpPr>
          <a:xfrm>
            <a:off x="5014978" y="3646075"/>
            <a:ext cx="1226520" cy="590400"/>
            <a:chOff x="5014978" y="3646075"/>
            <a:chExt cx="1226520" cy="590400"/>
          </a:xfrm>
        </p:grpSpPr>
        <mc:AlternateContent xmlns:mc="http://schemas.openxmlformats.org/markup-compatibility/2006">
          <mc:Choice xmlns:p14="http://schemas.microsoft.com/office/powerpoint/2010/main" Requires="p14">
            <p:contentPart p14:bwMode="auto" r:id="rId121">
              <p14:nvContentPartPr>
                <p14:cNvPr id="90" name="筆跡 89">
                  <a:extLst>
                    <a:ext uri="{FF2B5EF4-FFF2-40B4-BE49-F238E27FC236}">
                      <a16:creationId xmlns:a16="http://schemas.microsoft.com/office/drawing/2014/main" id="{90AEFDCB-4D21-47EE-B644-5E43FFED180D}"/>
                    </a:ext>
                  </a:extLst>
                </p14:cNvPr>
                <p14:cNvContentPartPr/>
                <p14:nvPr/>
              </p14:nvContentPartPr>
              <p14:xfrm>
                <a:off x="5014978" y="3873955"/>
                <a:ext cx="388800" cy="362520"/>
              </p14:xfrm>
            </p:contentPart>
          </mc:Choice>
          <mc:Fallback>
            <p:pic>
              <p:nvPicPr>
                <p:cNvPr id="90" name="筆跡 89">
                  <a:extLst>
                    <a:ext uri="{FF2B5EF4-FFF2-40B4-BE49-F238E27FC236}">
                      <a16:creationId xmlns:a16="http://schemas.microsoft.com/office/drawing/2014/main" id="{90AEFDCB-4D21-47EE-B644-5E43FFED180D}"/>
                    </a:ext>
                  </a:extLst>
                </p:cNvPr>
                <p:cNvPicPr/>
                <p:nvPr/>
              </p:nvPicPr>
              <p:blipFill>
                <a:blip r:embed="rId122"/>
                <a:stretch>
                  <a:fillRect/>
                </a:stretch>
              </p:blipFill>
              <p:spPr>
                <a:xfrm>
                  <a:off x="5005978" y="3864955"/>
                  <a:ext cx="40644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91" name="筆跡 90">
                  <a:extLst>
                    <a:ext uri="{FF2B5EF4-FFF2-40B4-BE49-F238E27FC236}">
                      <a16:creationId xmlns:a16="http://schemas.microsoft.com/office/drawing/2014/main" id="{6A22BD02-B616-4366-88DF-37D1600D1F3B}"/>
                    </a:ext>
                  </a:extLst>
                </p14:cNvPr>
                <p14:cNvContentPartPr/>
                <p14:nvPr/>
              </p14:nvContentPartPr>
              <p14:xfrm>
                <a:off x="5376058" y="3646075"/>
                <a:ext cx="198000" cy="7920"/>
              </p14:xfrm>
            </p:contentPart>
          </mc:Choice>
          <mc:Fallback>
            <p:pic>
              <p:nvPicPr>
                <p:cNvPr id="91" name="筆跡 90">
                  <a:extLst>
                    <a:ext uri="{FF2B5EF4-FFF2-40B4-BE49-F238E27FC236}">
                      <a16:creationId xmlns:a16="http://schemas.microsoft.com/office/drawing/2014/main" id="{6A22BD02-B616-4366-88DF-37D1600D1F3B}"/>
                    </a:ext>
                  </a:extLst>
                </p:cNvPr>
                <p:cNvPicPr/>
                <p:nvPr/>
              </p:nvPicPr>
              <p:blipFill>
                <a:blip r:embed="rId124"/>
                <a:stretch>
                  <a:fillRect/>
                </a:stretch>
              </p:blipFill>
              <p:spPr>
                <a:xfrm>
                  <a:off x="5367418" y="3637435"/>
                  <a:ext cx="2156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96" name="筆跡 95">
                  <a:extLst>
                    <a:ext uri="{FF2B5EF4-FFF2-40B4-BE49-F238E27FC236}">
                      <a16:creationId xmlns:a16="http://schemas.microsoft.com/office/drawing/2014/main" id="{FFD34C64-E447-45D9-B275-1D44D0245204}"/>
                    </a:ext>
                  </a:extLst>
                </p14:cNvPr>
                <p14:cNvContentPartPr/>
                <p14:nvPr/>
              </p14:nvContentPartPr>
              <p14:xfrm>
                <a:off x="6223858" y="4056115"/>
                <a:ext cx="17640" cy="360"/>
              </p14:xfrm>
            </p:contentPart>
          </mc:Choice>
          <mc:Fallback>
            <p:pic>
              <p:nvPicPr>
                <p:cNvPr id="96" name="筆跡 95">
                  <a:extLst>
                    <a:ext uri="{FF2B5EF4-FFF2-40B4-BE49-F238E27FC236}">
                      <a16:creationId xmlns:a16="http://schemas.microsoft.com/office/drawing/2014/main" id="{FFD34C64-E447-45D9-B275-1D44D0245204}"/>
                    </a:ext>
                  </a:extLst>
                </p:cNvPr>
                <p:cNvPicPr/>
                <p:nvPr/>
              </p:nvPicPr>
              <p:blipFill>
                <a:blip r:embed="rId126"/>
                <a:stretch>
                  <a:fillRect/>
                </a:stretch>
              </p:blipFill>
              <p:spPr>
                <a:xfrm>
                  <a:off x="6215218" y="4047475"/>
                  <a:ext cx="3528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7">
            <p14:nvContentPartPr>
              <p14:cNvPr id="97" name="筆跡 96">
                <a:extLst>
                  <a:ext uri="{FF2B5EF4-FFF2-40B4-BE49-F238E27FC236}">
                    <a16:creationId xmlns:a16="http://schemas.microsoft.com/office/drawing/2014/main" id="{3E113E8D-8523-4E90-A119-D664870BC262}"/>
                  </a:ext>
                </a:extLst>
              </p14:cNvPr>
              <p14:cNvContentPartPr/>
              <p14:nvPr/>
            </p14:nvContentPartPr>
            <p14:xfrm>
              <a:off x="6579538" y="3977635"/>
              <a:ext cx="725040" cy="33840"/>
            </p14:xfrm>
          </p:contentPart>
        </mc:Choice>
        <mc:Fallback>
          <p:pic>
            <p:nvPicPr>
              <p:cNvPr id="97" name="筆跡 96">
                <a:extLst>
                  <a:ext uri="{FF2B5EF4-FFF2-40B4-BE49-F238E27FC236}">
                    <a16:creationId xmlns:a16="http://schemas.microsoft.com/office/drawing/2014/main" id="{3E113E8D-8523-4E90-A119-D664870BC262}"/>
                  </a:ext>
                </a:extLst>
              </p:cNvPr>
              <p:cNvPicPr/>
              <p:nvPr/>
            </p:nvPicPr>
            <p:blipFill>
              <a:blip r:embed="rId128"/>
              <a:stretch>
                <a:fillRect/>
              </a:stretch>
            </p:blipFill>
            <p:spPr>
              <a:xfrm>
                <a:off x="6570538" y="3968995"/>
                <a:ext cx="742680" cy="51480"/>
              </a:xfrm>
              <a:prstGeom prst="rect">
                <a:avLst/>
              </a:prstGeom>
            </p:spPr>
          </p:pic>
        </mc:Fallback>
      </mc:AlternateContent>
      <p:grpSp>
        <p:nvGrpSpPr>
          <p:cNvPr id="119" name="群組 118">
            <a:extLst>
              <a:ext uri="{FF2B5EF4-FFF2-40B4-BE49-F238E27FC236}">
                <a16:creationId xmlns:a16="http://schemas.microsoft.com/office/drawing/2014/main" id="{CFB6011C-6766-4651-8BD6-D725A5D57A45}"/>
              </a:ext>
            </a:extLst>
          </p:cNvPr>
          <p:cNvGrpSpPr/>
          <p:nvPr/>
        </p:nvGrpSpPr>
        <p:grpSpPr>
          <a:xfrm>
            <a:off x="6636778" y="4197955"/>
            <a:ext cx="970560" cy="614160"/>
            <a:chOff x="6636778" y="4197955"/>
            <a:chExt cx="970560" cy="614160"/>
          </a:xfrm>
        </p:grpSpPr>
        <mc:AlternateContent xmlns:mc="http://schemas.openxmlformats.org/markup-compatibility/2006">
          <mc:Choice xmlns:p14="http://schemas.microsoft.com/office/powerpoint/2010/main" Requires="p14">
            <p:contentPart p14:bwMode="auto" r:id="rId129">
              <p14:nvContentPartPr>
                <p14:cNvPr id="98" name="筆跡 97">
                  <a:extLst>
                    <a:ext uri="{FF2B5EF4-FFF2-40B4-BE49-F238E27FC236}">
                      <a16:creationId xmlns:a16="http://schemas.microsoft.com/office/drawing/2014/main" id="{0F807E2B-1FC2-41D8-A0C0-A182C93D2977}"/>
                    </a:ext>
                  </a:extLst>
                </p14:cNvPr>
                <p14:cNvContentPartPr/>
                <p14:nvPr/>
              </p14:nvContentPartPr>
              <p14:xfrm>
                <a:off x="6636778" y="4197955"/>
                <a:ext cx="321840" cy="116640"/>
              </p14:xfrm>
            </p:contentPart>
          </mc:Choice>
          <mc:Fallback>
            <p:pic>
              <p:nvPicPr>
                <p:cNvPr id="98" name="筆跡 97">
                  <a:extLst>
                    <a:ext uri="{FF2B5EF4-FFF2-40B4-BE49-F238E27FC236}">
                      <a16:creationId xmlns:a16="http://schemas.microsoft.com/office/drawing/2014/main" id="{0F807E2B-1FC2-41D8-A0C0-A182C93D2977}"/>
                    </a:ext>
                  </a:extLst>
                </p:cNvPr>
                <p:cNvPicPr/>
                <p:nvPr/>
              </p:nvPicPr>
              <p:blipFill>
                <a:blip r:embed="rId130"/>
                <a:stretch>
                  <a:fillRect/>
                </a:stretch>
              </p:blipFill>
              <p:spPr>
                <a:xfrm>
                  <a:off x="6628138" y="4188955"/>
                  <a:ext cx="33948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99" name="筆跡 98">
                  <a:extLst>
                    <a:ext uri="{FF2B5EF4-FFF2-40B4-BE49-F238E27FC236}">
                      <a16:creationId xmlns:a16="http://schemas.microsoft.com/office/drawing/2014/main" id="{F19F2231-2550-4D4A-A52B-A2D1169963FB}"/>
                    </a:ext>
                  </a:extLst>
                </p14:cNvPr>
                <p14:cNvContentPartPr/>
                <p14:nvPr/>
              </p14:nvContentPartPr>
              <p14:xfrm>
                <a:off x="6644338" y="4235755"/>
                <a:ext cx="52200" cy="491400"/>
              </p14:xfrm>
            </p:contentPart>
          </mc:Choice>
          <mc:Fallback>
            <p:pic>
              <p:nvPicPr>
                <p:cNvPr id="99" name="筆跡 98">
                  <a:extLst>
                    <a:ext uri="{FF2B5EF4-FFF2-40B4-BE49-F238E27FC236}">
                      <a16:creationId xmlns:a16="http://schemas.microsoft.com/office/drawing/2014/main" id="{F19F2231-2550-4D4A-A52B-A2D1169963FB}"/>
                    </a:ext>
                  </a:extLst>
                </p:cNvPr>
                <p:cNvPicPr/>
                <p:nvPr/>
              </p:nvPicPr>
              <p:blipFill>
                <a:blip r:embed="rId132"/>
                <a:stretch>
                  <a:fillRect/>
                </a:stretch>
              </p:blipFill>
              <p:spPr>
                <a:xfrm>
                  <a:off x="6635338" y="4227115"/>
                  <a:ext cx="69840" cy="5090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00" name="筆跡 99">
                  <a:extLst>
                    <a:ext uri="{FF2B5EF4-FFF2-40B4-BE49-F238E27FC236}">
                      <a16:creationId xmlns:a16="http://schemas.microsoft.com/office/drawing/2014/main" id="{8814E71F-6DA2-40A4-A026-0301E693713B}"/>
                    </a:ext>
                  </a:extLst>
                </p14:cNvPr>
                <p14:cNvContentPartPr/>
                <p14:nvPr/>
              </p14:nvContentPartPr>
              <p14:xfrm>
                <a:off x="6938458" y="4359955"/>
                <a:ext cx="106560" cy="312120"/>
              </p14:xfrm>
            </p:contentPart>
          </mc:Choice>
          <mc:Fallback>
            <p:pic>
              <p:nvPicPr>
                <p:cNvPr id="100" name="筆跡 99">
                  <a:extLst>
                    <a:ext uri="{FF2B5EF4-FFF2-40B4-BE49-F238E27FC236}">
                      <a16:creationId xmlns:a16="http://schemas.microsoft.com/office/drawing/2014/main" id="{8814E71F-6DA2-40A4-A026-0301E693713B}"/>
                    </a:ext>
                  </a:extLst>
                </p:cNvPr>
                <p:cNvPicPr/>
                <p:nvPr/>
              </p:nvPicPr>
              <p:blipFill>
                <a:blip r:embed="rId134"/>
                <a:stretch>
                  <a:fillRect/>
                </a:stretch>
              </p:blipFill>
              <p:spPr>
                <a:xfrm>
                  <a:off x="6929458" y="4350955"/>
                  <a:ext cx="12420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11" name="筆跡 110">
                  <a:extLst>
                    <a:ext uri="{FF2B5EF4-FFF2-40B4-BE49-F238E27FC236}">
                      <a16:creationId xmlns:a16="http://schemas.microsoft.com/office/drawing/2014/main" id="{B902DA68-E7E9-4123-AE46-F97C4A5F8810}"/>
                    </a:ext>
                  </a:extLst>
                </p14:cNvPr>
                <p14:cNvContentPartPr/>
                <p14:nvPr/>
              </p14:nvContentPartPr>
              <p14:xfrm>
                <a:off x="7100458" y="4529515"/>
                <a:ext cx="199080" cy="20880"/>
              </p14:xfrm>
            </p:contentPart>
          </mc:Choice>
          <mc:Fallback>
            <p:pic>
              <p:nvPicPr>
                <p:cNvPr id="111" name="筆跡 110">
                  <a:extLst>
                    <a:ext uri="{FF2B5EF4-FFF2-40B4-BE49-F238E27FC236}">
                      <a16:creationId xmlns:a16="http://schemas.microsoft.com/office/drawing/2014/main" id="{B902DA68-E7E9-4123-AE46-F97C4A5F8810}"/>
                    </a:ext>
                  </a:extLst>
                </p:cNvPr>
                <p:cNvPicPr/>
                <p:nvPr/>
              </p:nvPicPr>
              <p:blipFill>
                <a:blip r:embed="rId136"/>
                <a:stretch>
                  <a:fillRect/>
                </a:stretch>
              </p:blipFill>
              <p:spPr>
                <a:xfrm>
                  <a:off x="7091818" y="4520515"/>
                  <a:ext cx="2167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12" name="筆跡 111">
                  <a:extLst>
                    <a:ext uri="{FF2B5EF4-FFF2-40B4-BE49-F238E27FC236}">
                      <a16:creationId xmlns:a16="http://schemas.microsoft.com/office/drawing/2014/main" id="{6B459FEE-0363-4ECA-94C2-4DC1CD9147C3}"/>
                    </a:ext>
                  </a:extLst>
                </p14:cNvPr>
                <p14:cNvContentPartPr/>
                <p14:nvPr/>
              </p14:nvContentPartPr>
              <p14:xfrm>
                <a:off x="7136458" y="4630675"/>
                <a:ext cx="105840" cy="181440"/>
              </p14:xfrm>
            </p:contentPart>
          </mc:Choice>
          <mc:Fallback>
            <p:pic>
              <p:nvPicPr>
                <p:cNvPr id="112" name="筆跡 111">
                  <a:extLst>
                    <a:ext uri="{FF2B5EF4-FFF2-40B4-BE49-F238E27FC236}">
                      <a16:creationId xmlns:a16="http://schemas.microsoft.com/office/drawing/2014/main" id="{6B459FEE-0363-4ECA-94C2-4DC1CD9147C3}"/>
                    </a:ext>
                  </a:extLst>
                </p:cNvPr>
                <p:cNvPicPr/>
                <p:nvPr/>
              </p:nvPicPr>
              <p:blipFill>
                <a:blip r:embed="rId138"/>
                <a:stretch>
                  <a:fillRect/>
                </a:stretch>
              </p:blipFill>
              <p:spPr>
                <a:xfrm>
                  <a:off x="7127458" y="4622035"/>
                  <a:ext cx="12348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13" name="筆跡 112">
                  <a:extLst>
                    <a:ext uri="{FF2B5EF4-FFF2-40B4-BE49-F238E27FC236}">
                      <a16:creationId xmlns:a16="http://schemas.microsoft.com/office/drawing/2014/main" id="{0B4FE335-C1AB-4D51-B181-6E2B9BA33ACC}"/>
                    </a:ext>
                  </a:extLst>
                </p14:cNvPr>
                <p14:cNvContentPartPr/>
                <p14:nvPr/>
              </p14:nvContentPartPr>
              <p14:xfrm>
                <a:off x="7205578" y="4286515"/>
                <a:ext cx="12600" cy="210600"/>
              </p14:xfrm>
            </p:contentPart>
          </mc:Choice>
          <mc:Fallback>
            <p:pic>
              <p:nvPicPr>
                <p:cNvPr id="113" name="筆跡 112">
                  <a:extLst>
                    <a:ext uri="{FF2B5EF4-FFF2-40B4-BE49-F238E27FC236}">
                      <a16:creationId xmlns:a16="http://schemas.microsoft.com/office/drawing/2014/main" id="{0B4FE335-C1AB-4D51-B181-6E2B9BA33ACC}"/>
                    </a:ext>
                  </a:extLst>
                </p:cNvPr>
                <p:cNvPicPr/>
                <p:nvPr/>
              </p:nvPicPr>
              <p:blipFill>
                <a:blip r:embed="rId140"/>
                <a:stretch>
                  <a:fillRect/>
                </a:stretch>
              </p:blipFill>
              <p:spPr>
                <a:xfrm>
                  <a:off x="7196578" y="4277515"/>
                  <a:ext cx="302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14" name="筆跡 113">
                  <a:extLst>
                    <a:ext uri="{FF2B5EF4-FFF2-40B4-BE49-F238E27FC236}">
                      <a16:creationId xmlns:a16="http://schemas.microsoft.com/office/drawing/2014/main" id="{3365A78B-7011-4243-AC1F-BADB640DFF04}"/>
                    </a:ext>
                  </a:extLst>
                </p14:cNvPr>
                <p14:cNvContentPartPr/>
                <p14:nvPr/>
              </p14:nvContentPartPr>
              <p14:xfrm>
                <a:off x="7310698" y="4418275"/>
                <a:ext cx="144720" cy="235800"/>
              </p14:xfrm>
            </p:contentPart>
          </mc:Choice>
          <mc:Fallback>
            <p:pic>
              <p:nvPicPr>
                <p:cNvPr id="114" name="筆跡 113">
                  <a:extLst>
                    <a:ext uri="{FF2B5EF4-FFF2-40B4-BE49-F238E27FC236}">
                      <a16:creationId xmlns:a16="http://schemas.microsoft.com/office/drawing/2014/main" id="{3365A78B-7011-4243-AC1F-BADB640DFF04}"/>
                    </a:ext>
                  </a:extLst>
                </p:cNvPr>
                <p:cNvPicPr/>
                <p:nvPr/>
              </p:nvPicPr>
              <p:blipFill>
                <a:blip r:embed="rId142"/>
                <a:stretch>
                  <a:fillRect/>
                </a:stretch>
              </p:blipFill>
              <p:spPr>
                <a:xfrm>
                  <a:off x="7302058" y="4409275"/>
                  <a:ext cx="16236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15" name="筆跡 114">
                  <a:extLst>
                    <a:ext uri="{FF2B5EF4-FFF2-40B4-BE49-F238E27FC236}">
                      <a16:creationId xmlns:a16="http://schemas.microsoft.com/office/drawing/2014/main" id="{9F514FF3-0F37-40FC-BA5A-A590E41389D5}"/>
                    </a:ext>
                  </a:extLst>
                </p14:cNvPr>
                <p14:cNvContentPartPr/>
                <p14:nvPr/>
              </p14:nvContentPartPr>
              <p14:xfrm>
                <a:off x="7506898" y="4301635"/>
                <a:ext cx="100440" cy="375120"/>
              </p14:xfrm>
            </p:contentPart>
          </mc:Choice>
          <mc:Fallback>
            <p:pic>
              <p:nvPicPr>
                <p:cNvPr id="115" name="筆跡 114">
                  <a:extLst>
                    <a:ext uri="{FF2B5EF4-FFF2-40B4-BE49-F238E27FC236}">
                      <a16:creationId xmlns:a16="http://schemas.microsoft.com/office/drawing/2014/main" id="{9F514FF3-0F37-40FC-BA5A-A590E41389D5}"/>
                    </a:ext>
                  </a:extLst>
                </p:cNvPr>
                <p:cNvPicPr/>
                <p:nvPr/>
              </p:nvPicPr>
              <p:blipFill>
                <a:blip r:embed="rId144"/>
                <a:stretch>
                  <a:fillRect/>
                </a:stretch>
              </p:blipFill>
              <p:spPr>
                <a:xfrm>
                  <a:off x="7498258" y="4292995"/>
                  <a:ext cx="118080" cy="392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5">
            <p14:nvContentPartPr>
              <p14:cNvPr id="116" name="筆跡 115">
                <a:extLst>
                  <a:ext uri="{FF2B5EF4-FFF2-40B4-BE49-F238E27FC236}">
                    <a16:creationId xmlns:a16="http://schemas.microsoft.com/office/drawing/2014/main" id="{9BF0ABE6-8C6F-4885-A772-1469B9F15C80}"/>
                  </a:ext>
                </a:extLst>
              </p14:cNvPr>
              <p14:cNvContentPartPr/>
              <p14:nvPr/>
            </p14:nvContentPartPr>
            <p14:xfrm>
              <a:off x="7007578" y="3309475"/>
              <a:ext cx="42480" cy="496440"/>
            </p14:xfrm>
          </p:contentPart>
        </mc:Choice>
        <mc:Fallback>
          <p:pic>
            <p:nvPicPr>
              <p:cNvPr id="116" name="筆跡 115">
                <a:extLst>
                  <a:ext uri="{FF2B5EF4-FFF2-40B4-BE49-F238E27FC236}">
                    <a16:creationId xmlns:a16="http://schemas.microsoft.com/office/drawing/2014/main" id="{9BF0ABE6-8C6F-4885-A772-1469B9F15C80}"/>
                  </a:ext>
                </a:extLst>
              </p:cNvPr>
              <p:cNvPicPr/>
              <p:nvPr/>
            </p:nvPicPr>
            <p:blipFill>
              <a:blip r:embed="rId146"/>
              <a:stretch>
                <a:fillRect/>
              </a:stretch>
            </p:blipFill>
            <p:spPr>
              <a:xfrm>
                <a:off x="6998938" y="3300475"/>
                <a:ext cx="60120" cy="5140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17" name="筆跡 116">
                <a:extLst>
                  <a:ext uri="{FF2B5EF4-FFF2-40B4-BE49-F238E27FC236}">
                    <a16:creationId xmlns:a16="http://schemas.microsoft.com/office/drawing/2014/main" id="{6EBA4D52-A804-4DA3-AFE1-E33766DB152C}"/>
                  </a:ext>
                </a:extLst>
              </p14:cNvPr>
              <p14:cNvContentPartPr/>
              <p14:nvPr/>
            </p14:nvContentPartPr>
            <p14:xfrm>
              <a:off x="7267138" y="4008235"/>
              <a:ext cx="405720" cy="18000"/>
            </p14:xfrm>
          </p:contentPart>
        </mc:Choice>
        <mc:Fallback>
          <p:pic>
            <p:nvPicPr>
              <p:cNvPr id="117" name="筆跡 116">
                <a:extLst>
                  <a:ext uri="{FF2B5EF4-FFF2-40B4-BE49-F238E27FC236}">
                    <a16:creationId xmlns:a16="http://schemas.microsoft.com/office/drawing/2014/main" id="{6EBA4D52-A804-4DA3-AFE1-E33766DB152C}"/>
                  </a:ext>
                </a:extLst>
              </p:cNvPr>
              <p:cNvPicPr/>
              <p:nvPr/>
            </p:nvPicPr>
            <p:blipFill>
              <a:blip r:embed="rId148"/>
              <a:stretch>
                <a:fillRect/>
              </a:stretch>
            </p:blipFill>
            <p:spPr>
              <a:xfrm>
                <a:off x="7258498" y="3999235"/>
                <a:ext cx="42336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18" name="筆跡 117">
                <a:extLst>
                  <a:ext uri="{FF2B5EF4-FFF2-40B4-BE49-F238E27FC236}">
                    <a16:creationId xmlns:a16="http://schemas.microsoft.com/office/drawing/2014/main" id="{424364B2-8FD2-4CAF-90AE-B8BAE8568E6D}"/>
                  </a:ext>
                </a:extLst>
              </p14:cNvPr>
              <p14:cNvContentPartPr/>
              <p14:nvPr/>
            </p14:nvContentPartPr>
            <p14:xfrm>
              <a:off x="7986418" y="4033435"/>
              <a:ext cx="23760" cy="360"/>
            </p14:xfrm>
          </p:contentPart>
        </mc:Choice>
        <mc:Fallback>
          <p:pic>
            <p:nvPicPr>
              <p:cNvPr id="118" name="筆跡 117">
                <a:extLst>
                  <a:ext uri="{FF2B5EF4-FFF2-40B4-BE49-F238E27FC236}">
                    <a16:creationId xmlns:a16="http://schemas.microsoft.com/office/drawing/2014/main" id="{424364B2-8FD2-4CAF-90AE-B8BAE8568E6D}"/>
                  </a:ext>
                </a:extLst>
              </p:cNvPr>
              <p:cNvPicPr/>
              <p:nvPr/>
            </p:nvPicPr>
            <p:blipFill>
              <a:blip r:embed="rId150"/>
              <a:stretch>
                <a:fillRect/>
              </a:stretch>
            </p:blipFill>
            <p:spPr>
              <a:xfrm>
                <a:off x="7977778" y="4024435"/>
                <a:ext cx="414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27" name="筆跡 126">
                <a:extLst>
                  <a:ext uri="{FF2B5EF4-FFF2-40B4-BE49-F238E27FC236}">
                    <a16:creationId xmlns:a16="http://schemas.microsoft.com/office/drawing/2014/main" id="{521CD325-CD1C-4FBE-B82C-386B347CBAC8}"/>
                  </a:ext>
                </a:extLst>
              </p14:cNvPr>
              <p14:cNvContentPartPr/>
              <p14:nvPr/>
            </p14:nvContentPartPr>
            <p14:xfrm>
              <a:off x="8609578" y="3509275"/>
              <a:ext cx="19800" cy="349920"/>
            </p14:xfrm>
          </p:contentPart>
        </mc:Choice>
        <mc:Fallback>
          <p:pic>
            <p:nvPicPr>
              <p:cNvPr id="127" name="筆跡 126">
                <a:extLst>
                  <a:ext uri="{FF2B5EF4-FFF2-40B4-BE49-F238E27FC236}">
                    <a16:creationId xmlns:a16="http://schemas.microsoft.com/office/drawing/2014/main" id="{521CD325-CD1C-4FBE-B82C-386B347CBAC8}"/>
                  </a:ext>
                </a:extLst>
              </p:cNvPr>
              <p:cNvPicPr/>
              <p:nvPr/>
            </p:nvPicPr>
            <p:blipFill>
              <a:blip r:embed="rId152"/>
              <a:stretch>
                <a:fillRect/>
              </a:stretch>
            </p:blipFill>
            <p:spPr>
              <a:xfrm>
                <a:off x="8600578" y="3500635"/>
                <a:ext cx="37440" cy="367560"/>
              </a:xfrm>
              <a:prstGeom prst="rect">
                <a:avLst/>
              </a:prstGeom>
            </p:spPr>
          </p:pic>
        </mc:Fallback>
      </mc:AlternateContent>
      <p:grpSp>
        <p:nvGrpSpPr>
          <p:cNvPr id="129" name="群組 128">
            <a:extLst>
              <a:ext uri="{FF2B5EF4-FFF2-40B4-BE49-F238E27FC236}">
                <a16:creationId xmlns:a16="http://schemas.microsoft.com/office/drawing/2014/main" id="{ED68E41E-DEE8-4DA5-B6E1-68574A82CEB8}"/>
              </a:ext>
            </a:extLst>
          </p:cNvPr>
          <p:cNvGrpSpPr/>
          <p:nvPr/>
        </p:nvGrpSpPr>
        <p:grpSpPr>
          <a:xfrm>
            <a:off x="8261098" y="3978715"/>
            <a:ext cx="779040" cy="776520"/>
            <a:chOff x="8261098" y="3978715"/>
            <a:chExt cx="779040" cy="776520"/>
          </a:xfrm>
        </p:grpSpPr>
        <mc:AlternateContent xmlns:mc="http://schemas.openxmlformats.org/markup-compatibility/2006">
          <mc:Choice xmlns:p14="http://schemas.microsoft.com/office/powerpoint/2010/main" Requires="p14">
            <p:contentPart p14:bwMode="auto" r:id="rId153">
              <p14:nvContentPartPr>
                <p14:cNvPr id="120" name="筆跡 119">
                  <a:extLst>
                    <a:ext uri="{FF2B5EF4-FFF2-40B4-BE49-F238E27FC236}">
                      <a16:creationId xmlns:a16="http://schemas.microsoft.com/office/drawing/2014/main" id="{D4F05359-FA03-4956-A847-8455F7FDC919}"/>
                    </a:ext>
                  </a:extLst>
                </p14:cNvPr>
                <p14:cNvContentPartPr/>
                <p14:nvPr/>
              </p14:nvContentPartPr>
              <p14:xfrm>
                <a:off x="8280898" y="3978715"/>
                <a:ext cx="519480" cy="27000"/>
              </p14:xfrm>
            </p:contentPart>
          </mc:Choice>
          <mc:Fallback>
            <p:pic>
              <p:nvPicPr>
                <p:cNvPr id="120" name="筆跡 119">
                  <a:extLst>
                    <a:ext uri="{FF2B5EF4-FFF2-40B4-BE49-F238E27FC236}">
                      <a16:creationId xmlns:a16="http://schemas.microsoft.com/office/drawing/2014/main" id="{D4F05359-FA03-4956-A847-8455F7FDC919}"/>
                    </a:ext>
                  </a:extLst>
                </p:cNvPr>
                <p:cNvPicPr/>
                <p:nvPr/>
              </p:nvPicPr>
              <p:blipFill>
                <a:blip r:embed="rId154"/>
                <a:stretch>
                  <a:fillRect/>
                </a:stretch>
              </p:blipFill>
              <p:spPr>
                <a:xfrm>
                  <a:off x="8271898" y="3970075"/>
                  <a:ext cx="5371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21" name="筆跡 120">
                  <a:extLst>
                    <a:ext uri="{FF2B5EF4-FFF2-40B4-BE49-F238E27FC236}">
                      <a16:creationId xmlns:a16="http://schemas.microsoft.com/office/drawing/2014/main" id="{606D030A-4337-4889-B47C-E267705AE2E9}"/>
                    </a:ext>
                  </a:extLst>
                </p14:cNvPr>
                <p14:cNvContentPartPr/>
                <p14:nvPr/>
              </p14:nvContentPartPr>
              <p14:xfrm>
                <a:off x="8261098" y="4380115"/>
                <a:ext cx="210960" cy="375120"/>
              </p14:xfrm>
            </p:contentPart>
          </mc:Choice>
          <mc:Fallback>
            <p:pic>
              <p:nvPicPr>
                <p:cNvPr id="121" name="筆跡 120">
                  <a:extLst>
                    <a:ext uri="{FF2B5EF4-FFF2-40B4-BE49-F238E27FC236}">
                      <a16:creationId xmlns:a16="http://schemas.microsoft.com/office/drawing/2014/main" id="{606D030A-4337-4889-B47C-E267705AE2E9}"/>
                    </a:ext>
                  </a:extLst>
                </p:cNvPr>
                <p:cNvPicPr/>
                <p:nvPr/>
              </p:nvPicPr>
              <p:blipFill>
                <a:blip r:embed="rId156"/>
                <a:stretch>
                  <a:fillRect/>
                </a:stretch>
              </p:blipFill>
              <p:spPr>
                <a:xfrm>
                  <a:off x="8252098" y="4371475"/>
                  <a:ext cx="22860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22" name="筆跡 121">
                  <a:extLst>
                    <a:ext uri="{FF2B5EF4-FFF2-40B4-BE49-F238E27FC236}">
                      <a16:creationId xmlns:a16="http://schemas.microsoft.com/office/drawing/2014/main" id="{BC7444AF-679E-485E-B501-CD075FF6F022}"/>
                    </a:ext>
                  </a:extLst>
                </p14:cNvPr>
                <p14:cNvContentPartPr/>
                <p14:nvPr/>
              </p14:nvContentPartPr>
              <p14:xfrm>
                <a:off x="8532898" y="4296595"/>
                <a:ext cx="247680" cy="18000"/>
              </p14:xfrm>
            </p:contentPart>
          </mc:Choice>
          <mc:Fallback>
            <p:pic>
              <p:nvPicPr>
                <p:cNvPr id="122" name="筆跡 121">
                  <a:extLst>
                    <a:ext uri="{FF2B5EF4-FFF2-40B4-BE49-F238E27FC236}">
                      <a16:creationId xmlns:a16="http://schemas.microsoft.com/office/drawing/2014/main" id="{BC7444AF-679E-485E-B501-CD075FF6F022}"/>
                    </a:ext>
                  </a:extLst>
                </p:cNvPr>
                <p:cNvPicPr/>
                <p:nvPr/>
              </p:nvPicPr>
              <p:blipFill>
                <a:blip r:embed="rId158"/>
                <a:stretch>
                  <a:fillRect/>
                </a:stretch>
              </p:blipFill>
              <p:spPr>
                <a:xfrm>
                  <a:off x="8524258" y="4287955"/>
                  <a:ext cx="26532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23" name="筆跡 122">
                  <a:extLst>
                    <a:ext uri="{FF2B5EF4-FFF2-40B4-BE49-F238E27FC236}">
                      <a16:creationId xmlns:a16="http://schemas.microsoft.com/office/drawing/2014/main" id="{FC66BDA2-96EE-408D-907F-D9DC325D7DDE}"/>
                    </a:ext>
                  </a:extLst>
                </p14:cNvPr>
                <p14:cNvContentPartPr/>
                <p14:nvPr/>
              </p14:nvContentPartPr>
              <p14:xfrm>
                <a:off x="8594098" y="4402795"/>
                <a:ext cx="95040" cy="119160"/>
              </p14:xfrm>
            </p:contentPart>
          </mc:Choice>
          <mc:Fallback>
            <p:pic>
              <p:nvPicPr>
                <p:cNvPr id="123" name="筆跡 122">
                  <a:extLst>
                    <a:ext uri="{FF2B5EF4-FFF2-40B4-BE49-F238E27FC236}">
                      <a16:creationId xmlns:a16="http://schemas.microsoft.com/office/drawing/2014/main" id="{FC66BDA2-96EE-408D-907F-D9DC325D7DDE}"/>
                    </a:ext>
                  </a:extLst>
                </p:cNvPr>
                <p:cNvPicPr/>
                <p:nvPr/>
              </p:nvPicPr>
              <p:blipFill>
                <a:blip r:embed="rId160"/>
                <a:stretch>
                  <a:fillRect/>
                </a:stretch>
              </p:blipFill>
              <p:spPr>
                <a:xfrm>
                  <a:off x="8585098" y="4394155"/>
                  <a:ext cx="11268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25" name="筆跡 124">
                  <a:extLst>
                    <a:ext uri="{FF2B5EF4-FFF2-40B4-BE49-F238E27FC236}">
                      <a16:creationId xmlns:a16="http://schemas.microsoft.com/office/drawing/2014/main" id="{EEDF312D-23A3-457C-8C10-8A1BC5DDB521}"/>
                    </a:ext>
                  </a:extLst>
                </p14:cNvPr>
                <p14:cNvContentPartPr/>
                <p14:nvPr/>
              </p14:nvContentPartPr>
              <p14:xfrm>
                <a:off x="8651698" y="4149715"/>
                <a:ext cx="17640" cy="142200"/>
              </p14:xfrm>
            </p:contentPart>
          </mc:Choice>
          <mc:Fallback>
            <p:pic>
              <p:nvPicPr>
                <p:cNvPr id="125" name="筆跡 124">
                  <a:extLst>
                    <a:ext uri="{FF2B5EF4-FFF2-40B4-BE49-F238E27FC236}">
                      <a16:creationId xmlns:a16="http://schemas.microsoft.com/office/drawing/2014/main" id="{EEDF312D-23A3-457C-8C10-8A1BC5DDB521}"/>
                    </a:ext>
                  </a:extLst>
                </p:cNvPr>
                <p:cNvPicPr/>
                <p:nvPr/>
              </p:nvPicPr>
              <p:blipFill>
                <a:blip r:embed="rId162"/>
                <a:stretch>
                  <a:fillRect/>
                </a:stretch>
              </p:blipFill>
              <p:spPr>
                <a:xfrm>
                  <a:off x="8642698" y="4141075"/>
                  <a:ext cx="3528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26" name="筆跡 125">
                  <a:extLst>
                    <a:ext uri="{FF2B5EF4-FFF2-40B4-BE49-F238E27FC236}">
                      <a16:creationId xmlns:a16="http://schemas.microsoft.com/office/drawing/2014/main" id="{51D2FBED-21EC-4BA1-B251-E4E2854B4808}"/>
                    </a:ext>
                  </a:extLst>
                </p14:cNvPr>
                <p14:cNvContentPartPr/>
                <p14:nvPr/>
              </p14:nvContentPartPr>
              <p14:xfrm>
                <a:off x="8812618" y="4218115"/>
                <a:ext cx="155520" cy="180000"/>
              </p14:xfrm>
            </p:contentPart>
          </mc:Choice>
          <mc:Fallback>
            <p:pic>
              <p:nvPicPr>
                <p:cNvPr id="126" name="筆跡 125">
                  <a:extLst>
                    <a:ext uri="{FF2B5EF4-FFF2-40B4-BE49-F238E27FC236}">
                      <a16:creationId xmlns:a16="http://schemas.microsoft.com/office/drawing/2014/main" id="{51D2FBED-21EC-4BA1-B251-E4E2854B4808}"/>
                    </a:ext>
                  </a:extLst>
                </p:cNvPr>
                <p:cNvPicPr/>
                <p:nvPr/>
              </p:nvPicPr>
              <p:blipFill>
                <a:blip r:embed="rId164"/>
                <a:stretch>
                  <a:fillRect/>
                </a:stretch>
              </p:blipFill>
              <p:spPr>
                <a:xfrm>
                  <a:off x="8803978" y="4209475"/>
                  <a:ext cx="17316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28" name="筆跡 127">
                  <a:extLst>
                    <a:ext uri="{FF2B5EF4-FFF2-40B4-BE49-F238E27FC236}">
                      <a16:creationId xmlns:a16="http://schemas.microsoft.com/office/drawing/2014/main" id="{0A8FA560-596E-415B-84D0-AD42D2517012}"/>
                    </a:ext>
                  </a:extLst>
                </p14:cNvPr>
                <p14:cNvContentPartPr/>
                <p14:nvPr/>
              </p14:nvContentPartPr>
              <p14:xfrm>
                <a:off x="8794978" y="4030915"/>
                <a:ext cx="245160" cy="23040"/>
              </p14:xfrm>
            </p:contentPart>
          </mc:Choice>
          <mc:Fallback>
            <p:pic>
              <p:nvPicPr>
                <p:cNvPr id="128" name="筆跡 127">
                  <a:extLst>
                    <a:ext uri="{FF2B5EF4-FFF2-40B4-BE49-F238E27FC236}">
                      <a16:creationId xmlns:a16="http://schemas.microsoft.com/office/drawing/2014/main" id="{0A8FA560-596E-415B-84D0-AD42D2517012}"/>
                    </a:ext>
                  </a:extLst>
                </p:cNvPr>
                <p:cNvPicPr/>
                <p:nvPr/>
              </p:nvPicPr>
              <p:blipFill>
                <a:blip r:embed="rId166"/>
                <a:stretch>
                  <a:fillRect/>
                </a:stretch>
              </p:blipFill>
              <p:spPr>
                <a:xfrm>
                  <a:off x="8785978" y="4021915"/>
                  <a:ext cx="262800" cy="40680"/>
                </a:xfrm>
                <a:prstGeom prst="rect">
                  <a:avLst/>
                </a:prstGeom>
              </p:spPr>
            </p:pic>
          </mc:Fallback>
        </mc:AlternateContent>
      </p:grpSp>
      <p:grpSp>
        <p:nvGrpSpPr>
          <p:cNvPr id="142" name="群組 141">
            <a:extLst>
              <a:ext uri="{FF2B5EF4-FFF2-40B4-BE49-F238E27FC236}">
                <a16:creationId xmlns:a16="http://schemas.microsoft.com/office/drawing/2014/main" id="{1129B465-4CF7-40FC-86E5-50F9E05169EA}"/>
              </a:ext>
            </a:extLst>
          </p:cNvPr>
          <p:cNvGrpSpPr/>
          <p:nvPr/>
        </p:nvGrpSpPr>
        <p:grpSpPr>
          <a:xfrm>
            <a:off x="1225618" y="4954675"/>
            <a:ext cx="633240" cy="497160"/>
            <a:chOff x="1225618" y="4954675"/>
            <a:chExt cx="633240" cy="497160"/>
          </a:xfrm>
        </p:grpSpPr>
        <mc:AlternateContent xmlns:mc="http://schemas.openxmlformats.org/markup-compatibility/2006">
          <mc:Choice xmlns:p14="http://schemas.microsoft.com/office/powerpoint/2010/main" Requires="p14">
            <p:contentPart p14:bwMode="auto" r:id="rId167">
              <p14:nvContentPartPr>
                <p14:cNvPr id="130" name="筆跡 129">
                  <a:extLst>
                    <a:ext uri="{FF2B5EF4-FFF2-40B4-BE49-F238E27FC236}">
                      <a16:creationId xmlns:a16="http://schemas.microsoft.com/office/drawing/2014/main" id="{202670E6-DB55-4FA6-B453-0CD55CDDA05F}"/>
                    </a:ext>
                  </a:extLst>
                </p14:cNvPr>
                <p14:cNvContentPartPr/>
                <p14:nvPr/>
              </p14:nvContentPartPr>
              <p14:xfrm>
                <a:off x="1225618" y="5018035"/>
                <a:ext cx="339120" cy="38880"/>
              </p14:xfrm>
            </p:contentPart>
          </mc:Choice>
          <mc:Fallback>
            <p:pic>
              <p:nvPicPr>
                <p:cNvPr id="130" name="筆跡 129">
                  <a:extLst>
                    <a:ext uri="{FF2B5EF4-FFF2-40B4-BE49-F238E27FC236}">
                      <a16:creationId xmlns:a16="http://schemas.microsoft.com/office/drawing/2014/main" id="{202670E6-DB55-4FA6-B453-0CD55CDDA05F}"/>
                    </a:ext>
                  </a:extLst>
                </p:cNvPr>
                <p:cNvPicPr/>
                <p:nvPr/>
              </p:nvPicPr>
              <p:blipFill>
                <a:blip r:embed="rId168"/>
                <a:stretch>
                  <a:fillRect/>
                </a:stretch>
              </p:blipFill>
              <p:spPr>
                <a:xfrm>
                  <a:off x="1216618" y="5009395"/>
                  <a:ext cx="35676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31" name="筆跡 130">
                  <a:extLst>
                    <a:ext uri="{FF2B5EF4-FFF2-40B4-BE49-F238E27FC236}">
                      <a16:creationId xmlns:a16="http://schemas.microsoft.com/office/drawing/2014/main" id="{954C0EF8-78C9-4F15-B4A6-E205072940F9}"/>
                    </a:ext>
                  </a:extLst>
                </p14:cNvPr>
                <p14:cNvContentPartPr/>
                <p14:nvPr/>
              </p14:nvContentPartPr>
              <p14:xfrm>
                <a:off x="1326778" y="5099035"/>
                <a:ext cx="163440" cy="346680"/>
              </p14:xfrm>
            </p:contentPart>
          </mc:Choice>
          <mc:Fallback>
            <p:pic>
              <p:nvPicPr>
                <p:cNvPr id="131" name="筆跡 130">
                  <a:extLst>
                    <a:ext uri="{FF2B5EF4-FFF2-40B4-BE49-F238E27FC236}">
                      <a16:creationId xmlns:a16="http://schemas.microsoft.com/office/drawing/2014/main" id="{954C0EF8-78C9-4F15-B4A6-E205072940F9}"/>
                    </a:ext>
                  </a:extLst>
                </p:cNvPr>
                <p:cNvPicPr/>
                <p:nvPr/>
              </p:nvPicPr>
              <p:blipFill>
                <a:blip r:embed="rId170"/>
                <a:stretch>
                  <a:fillRect/>
                </a:stretch>
              </p:blipFill>
              <p:spPr>
                <a:xfrm>
                  <a:off x="1318138" y="5090395"/>
                  <a:ext cx="18108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32" name="筆跡 131">
                  <a:extLst>
                    <a:ext uri="{FF2B5EF4-FFF2-40B4-BE49-F238E27FC236}">
                      <a16:creationId xmlns:a16="http://schemas.microsoft.com/office/drawing/2014/main" id="{A255F089-9CA0-4771-ADAC-2D1CE11288E2}"/>
                    </a:ext>
                  </a:extLst>
                </p14:cNvPr>
                <p14:cNvContentPartPr/>
                <p14:nvPr/>
              </p14:nvContentPartPr>
              <p14:xfrm>
                <a:off x="1354138" y="5250955"/>
                <a:ext cx="176040" cy="35640"/>
              </p14:xfrm>
            </p:contentPart>
          </mc:Choice>
          <mc:Fallback>
            <p:pic>
              <p:nvPicPr>
                <p:cNvPr id="132" name="筆跡 131">
                  <a:extLst>
                    <a:ext uri="{FF2B5EF4-FFF2-40B4-BE49-F238E27FC236}">
                      <a16:creationId xmlns:a16="http://schemas.microsoft.com/office/drawing/2014/main" id="{A255F089-9CA0-4771-ADAC-2D1CE11288E2}"/>
                    </a:ext>
                  </a:extLst>
                </p:cNvPr>
                <p:cNvPicPr/>
                <p:nvPr/>
              </p:nvPicPr>
              <p:blipFill>
                <a:blip r:embed="rId172"/>
                <a:stretch>
                  <a:fillRect/>
                </a:stretch>
              </p:blipFill>
              <p:spPr>
                <a:xfrm>
                  <a:off x="1345138" y="5241955"/>
                  <a:ext cx="19368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33" name="筆跡 132">
                  <a:extLst>
                    <a:ext uri="{FF2B5EF4-FFF2-40B4-BE49-F238E27FC236}">
                      <a16:creationId xmlns:a16="http://schemas.microsoft.com/office/drawing/2014/main" id="{3DC6CBB7-5827-4505-B2B1-AD2A540D6E67}"/>
                    </a:ext>
                  </a:extLst>
                </p14:cNvPr>
                <p14:cNvContentPartPr/>
                <p14:nvPr/>
              </p14:nvContentPartPr>
              <p14:xfrm>
                <a:off x="1759498" y="4954675"/>
                <a:ext cx="99360" cy="497160"/>
              </p14:xfrm>
            </p:contentPart>
          </mc:Choice>
          <mc:Fallback>
            <p:pic>
              <p:nvPicPr>
                <p:cNvPr id="133" name="筆跡 132">
                  <a:extLst>
                    <a:ext uri="{FF2B5EF4-FFF2-40B4-BE49-F238E27FC236}">
                      <a16:creationId xmlns:a16="http://schemas.microsoft.com/office/drawing/2014/main" id="{3DC6CBB7-5827-4505-B2B1-AD2A540D6E67}"/>
                    </a:ext>
                  </a:extLst>
                </p:cNvPr>
                <p:cNvPicPr/>
                <p:nvPr/>
              </p:nvPicPr>
              <p:blipFill>
                <a:blip r:embed="rId174"/>
                <a:stretch>
                  <a:fillRect/>
                </a:stretch>
              </p:blipFill>
              <p:spPr>
                <a:xfrm>
                  <a:off x="1750498" y="4946035"/>
                  <a:ext cx="117000" cy="514800"/>
                </a:xfrm>
                <a:prstGeom prst="rect">
                  <a:avLst/>
                </a:prstGeom>
              </p:spPr>
            </p:pic>
          </mc:Fallback>
        </mc:AlternateContent>
      </p:grpSp>
      <p:grpSp>
        <p:nvGrpSpPr>
          <p:cNvPr id="141" name="群組 140">
            <a:extLst>
              <a:ext uri="{FF2B5EF4-FFF2-40B4-BE49-F238E27FC236}">
                <a16:creationId xmlns:a16="http://schemas.microsoft.com/office/drawing/2014/main" id="{10C9894E-39CD-4644-AA74-CBA517F40E72}"/>
              </a:ext>
            </a:extLst>
          </p:cNvPr>
          <p:cNvGrpSpPr/>
          <p:nvPr/>
        </p:nvGrpSpPr>
        <p:grpSpPr>
          <a:xfrm>
            <a:off x="2087818" y="4976635"/>
            <a:ext cx="1155240" cy="462600"/>
            <a:chOff x="2087818" y="4976635"/>
            <a:chExt cx="1155240" cy="462600"/>
          </a:xfrm>
        </p:grpSpPr>
        <mc:AlternateContent xmlns:mc="http://schemas.openxmlformats.org/markup-compatibility/2006">
          <mc:Choice xmlns:p14="http://schemas.microsoft.com/office/powerpoint/2010/main" Requires="p14">
            <p:contentPart p14:bwMode="auto" r:id="rId175">
              <p14:nvContentPartPr>
                <p14:cNvPr id="134" name="筆跡 133">
                  <a:extLst>
                    <a:ext uri="{FF2B5EF4-FFF2-40B4-BE49-F238E27FC236}">
                      <a16:creationId xmlns:a16="http://schemas.microsoft.com/office/drawing/2014/main" id="{AE55F3F9-991A-4479-A36E-6347C9C0C8C8}"/>
                    </a:ext>
                  </a:extLst>
                </p14:cNvPr>
                <p14:cNvContentPartPr/>
                <p14:nvPr/>
              </p14:nvContentPartPr>
              <p14:xfrm>
                <a:off x="2087818" y="4976635"/>
                <a:ext cx="283320" cy="406800"/>
              </p14:xfrm>
            </p:contentPart>
          </mc:Choice>
          <mc:Fallback>
            <p:pic>
              <p:nvPicPr>
                <p:cNvPr id="134" name="筆跡 133">
                  <a:extLst>
                    <a:ext uri="{FF2B5EF4-FFF2-40B4-BE49-F238E27FC236}">
                      <a16:creationId xmlns:a16="http://schemas.microsoft.com/office/drawing/2014/main" id="{AE55F3F9-991A-4479-A36E-6347C9C0C8C8}"/>
                    </a:ext>
                  </a:extLst>
                </p:cNvPr>
                <p:cNvPicPr/>
                <p:nvPr/>
              </p:nvPicPr>
              <p:blipFill>
                <a:blip r:embed="rId176"/>
                <a:stretch>
                  <a:fillRect/>
                </a:stretch>
              </p:blipFill>
              <p:spPr>
                <a:xfrm>
                  <a:off x="2078818" y="4967995"/>
                  <a:ext cx="300960" cy="4244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35" name="筆跡 134">
                  <a:extLst>
                    <a:ext uri="{FF2B5EF4-FFF2-40B4-BE49-F238E27FC236}">
                      <a16:creationId xmlns:a16="http://schemas.microsoft.com/office/drawing/2014/main" id="{EC0C78E9-08C6-49E9-87C0-15E0387426DC}"/>
                    </a:ext>
                  </a:extLst>
                </p14:cNvPr>
                <p14:cNvContentPartPr/>
                <p14:nvPr/>
              </p14:nvContentPartPr>
              <p14:xfrm>
                <a:off x="2221738" y="5172475"/>
                <a:ext cx="171000" cy="139680"/>
              </p14:xfrm>
            </p:contentPart>
          </mc:Choice>
          <mc:Fallback>
            <p:pic>
              <p:nvPicPr>
                <p:cNvPr id="135" name="筆跡 134">
                  <a:extLst>
                    <a:ext uri="{FF2B5EF4-FFF2-40B4-BE49-F238E27FC236}">
                      <a16:creationId xmlns:a16="http://schemas.microsoft.com/office/drawing/2014/main" id="{EC0C78E9-08C6-49E9-87C0-15E0387426DC}"/>
                    </a:ext>
                  </a:extLst>
                </p:cNvPr>
                <p:cNvPicPr/>
                <p:nvPr/>
              </p:nvPicPr>
              <p:blipFill>
                <a:blip r:embed="rId178"/>
                <a:stretch>
                  <a:fillRect/>
                </a:stretch>
              </p:blipFill>
              <p:spPr>
                <a:xfrm>
                  <a:off x="2212738" y="5163475"/>
                  <a:ext cx="18864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36" name="筆跡 135">
                  <a:extLst>
                    <a:ext uri="{FF2B5EF4-FFF2-40B4-BE49-F238E27FC236}">
                      <a16:creationId xmlns:a16="http://schemas.microsoft.com/office/drawing/2014/main" id="{F1D912A2-E2E8-47A5-A3DA-6E9C49F0691F}"/>
                    </a:ext>
                  </a:extLst>
                </p14:cNvPr>
                <p14:cNvContentPartPr/>
                <p14:nvPr/>
              </p14:nvContentPartPr>
              <p14:xfrm>
                <a:off x="2470498" y="5258515"/>
                <a:ext cx="142200" cy="180720"/>
              </p14:xfrm>
            </p:contentPart>
          </mc:Choice>
          <mc:Fallback>
            <p:pic>
              <p:nvPicPr>
                <p:cNvPr id="136" name="筆跡 135">
                  <a:extLst>
                    <a:ext uri="{FF2B5EF4-FFF2-40B4-BE49-F238E27FC236}">
                      <a16:creationId xmlns:a16="http://schemas.microsoft.com/office/drawing/2014/main" id="{F1D912A2-E2E8-47A5-A3DA-6E9C49F0691F}"/>
                    </a:ext>
                  </a:extLst>
                </p:cNvPr>
                <p:cNvPicPr/>
                <p:nvPr/>
              </p:nvPicPr>
              <p:blipFill>
                <a:blip r:embed="rId180"/>
                <a:stretch>
                  <a:fillRect/>
                </a:stretch>
              </p:blipFill>
              <p:spPr>
                <a:xfrm>
                  <a:off x="2461498" y="5249875"/>
                  <a:ext cx="15984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37" name="筆跡 136">
                  <a:extLst>
                    <a:ext uri="{FF2B5EF4-FFF2-40B4-BE49-F238E27FC236}">
                      <a16:creationId xmlns:a16="http://schemas.microsoft.com/office/drawing/2014/main" id="{1CD293C5-D626-42B2-AE5F-92438ED11BF8}"/>
                    </a:ext>
                  </a:extLst>
                </p14:cNvPr>
                <p14:cNvContentPartPr/>
                <p14:nvPr/>
              </p14:nvContentPartPr>
              <p14:xfrm>
                <a:off x="2748418" y="4977715"/>
                <a:ext cx="121680" cy="349560"/>
              </p14:xfrm>
            </p:contentPart>
          </mc:Choice>
          <mc:Fallback>
            <p:pic>
              <p:nvPicPr>
                <p:cNvPr id="137" name="筆跡 136">
                  <a:extLst>
                    <a:ext uri="{FF2B5EF4-FFF2-40B4-BE49-F238E27FC236}">
                      <a16:creationId xmlns:a16="http://schemas.microsoft.com/office/drawing/2014/main" id="{1CD293C5-D626-42B2-AE5F-92438ED11BF8}"/>
                    </a:ext>
                  </a:extLst>
                </p:cNvPr>
                <p:cNvPicPr/>
                <p:nvPr/>
              </p:nvPicPr>
              <p:blipFill>
                <a:blip r:embed="rId182"/>
                <a:stretch>
                  <a:fillRect/>
                </a:stretch>
              </p:blipFill>
              <p:spPr>
                <a:xfrm>
                  <a:off x="2739418" y="4968715"/>
                  <a:ext cx="13932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38" name="筆跡 137">
                  <a:extLst>
                    <a:ext uri="{FF2B5EF4-FFF2-40B4-BE49-F238E27FC236}">
                      <a16:creationId xmlns:a16="http://schemas.microsoft.com/office/drawing/2014/main" id="{5B636B32-8EF6-4D4C-9BBE-F63EEB2C01A7}"/>
                    </a:ext>
                  </a:extLst>
                </p14:cNvPr>
                <p14:cNvContentPartPr/>
                <p14:nvPr/>
              </p14:nvContentPartPr>
              <p14:xfrm>
                <a:off x="3025258" y="5096515"/>
                <a:ext cx="217800" cy="25560"/>
              </p14:xfrm>
            </p:contentPart>
          </mc:Choice>
          <mc:Fallback>
            <p:pic>
              <p:nvPicPr>
                <p:cNvPr id="138" name="筆跡 137">
                  <a:extLst>
                    <a:ext uri="{FF2B5EF4-FFF2-40B4-BE49-F238E27FC236}">
                      <a16:creationId xmlns:a16="http://schemas.microsoft.com/office/drawing/2014/main" id="{5B636B32-8EF6-4D4C-9BBE-F63EEB2C01A7}"/>
                    </a:ext>
                  </a:extLst>
                </p:cNvPr>
                <p:cNvPicPr/>
                <p:nvPr/>
              </p:nvPicPr>
              <p:blipFill>
                <a:blip r:embed="rId184"/>
                <a:stretch>
                  <a:fillRect/>
                </a:stretch>
              </p:blipFill>
              <p:spPr>
                <a:xfrm>
                  <a:off x="3016258" y="5087875"/>
                  <a:ext cx="2354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39" name="筆跡 138">
                  <a:extLst>
                    <a:ext uri="{FF2B5EF4-FFF2-40B4-BE49-F238E27FC236}">
                      <a16:creationId xmlns:a16="http://schemas.microsoft.com/office/drawing/2014/main" id="{14E5B9B6-BD48-46F4-B167-B8B0DEA61E65}"/>
                    </a:ext>
                  </a:extLst>
                </p14:cNvPr>
                <p14:cNvContentPartPr/>
                <p14:nvPr/>
              </p14:nvContentPartPr>
              <p14:xfrm>
                <a:off x="3079618" y="5200195"/>
                <a:ext cx="158400" cy="20520"/>
              </p14:xfrm>
            </p:contentPart>
          </mc:Choice>
          <mc:Fallback>
            <p:pic>
              <p:nvPicPr>
                <p:cNvPr id="139" name="筆跡 138">
                  <a:extLst>
                    <a:ext uri="{FF2B5EF4-FFF2-40B4-BE49-F238E27FC236}">
                      <a16:creationId xmlns:a16="http://schemas.microsoft.com/office/drawing/2014/main" id="{14E5B9B6-BD48-46F4-B167-B8B0DEA61E65}"/>
                    </a:ext>
                  </a:extLst>
                </p:cNvPr>
                <p:cNvPicPr/>
                <p:nvPr/>
              </p:nvPicPr>
              <p:blipFill>
                <a:blip r:embed="rId186"/>
                <a:stretch>
                  <a:fillRect/>
                </a:stretch>
              </p:blipFill>
              <p:spPr>
                <a:xfrm>
                  <a:off x="3070618" y="5191555"/>
                  <a:ext cx="176040" cy="38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7">
            <p14:nvContentPartPr>
              <p14:cNvPr id="140" name="筆跡 139">
                <a:extLst>
                  <a:ext uri="{FF2B5EF4-FFF2-40B4-BE49-F238E27FC236}">
                    <a16:creationId xmlns:a16="http://schemas.microsoft.com/office/drawing/2014/main" id="{1AE9F5CC-30B4-4A9C-A123-B9DAC8923186}"/>
                  </a:ext>
                </a:extLst>
              </p14:cNvPr>
              <p14:cNvContentPartPr/>
              <p14:nvPr/>
            </p14:nvContentPartPr>
            <p14:xfrm>
              <a:off x="3682618" y="4959715"/>
              <a:ext cx="336600" cy="324720"/>
            </p14:xfrm>
          </p:contentPart>
        </mc:Choice>
        <mc:Fallback>
          <p:pic>
            <p:nvPicPr>
              <p:cNvPr id="140" name="筆跡 139">
                <a:extLst>
                  <a:ext uri="{FF2B5EF4-FFF2-40B4-BE49-F238E27FC236}">
                    <a16:creationId xmlns:a16="http://schemas.microsoft.com/office/drawing/2014/main" id="{1AE9F5CC-30B4-4A9C-A123-B9DAC8923186}"/>
                  </a:ext>
                </a:extLst>
              </p:cNvPr>
              <p:cNvPicPr/>
              <p:nvPr/>
            </p:nvPicPr>
            <p:blipFill>
              <a:blip r:embed="rId188"/>
              <a:stretch>
                <a:fillRect/>
              </a:stretch>
            </p:blipFill>
            <p:spPr>
              <a:xfrm>
                <a:off x="3673618" y="4951075"/>
                <a:ext cx="354240" cy="342360"/>
              </a:xfrm>
              <a:prstGeom prst="rect">
                <a:avLst/>
              </a:prstGeom>
            </p:spPr>
          </p:pic>
        </mc:Fallback>
      </mc:AlternateContent>
      <p:grpSp>
        <p:nvGrpSpPr>
          <p:cNvPr id="147" name="群組 146">
            <a:extLst>
              <a:ext uri="{FF2B5EF4-FFF2-40B4-BE49-F238E27FC236}">
                <a16:creationId xmlns:a16="http://schemas.microsoft.com/office/drawing/2014/main" id="{E7551A1A-CF3C-41BB-AFA4-AE7436B3BAE3}"/>
              </a:ext>
            </a:extLst>
          </p:cNvPr>
          <p:cNvGrpSpPr/>
          <p:nvPr/>
        </p:nvGrpSpPr>
        <p:grpSpPr>
          <a:xfrm>
            <a:off x="854458" y="5759635"/>
            <a:ext cx="643320" cy="464040"/>
            <a:chOff x="854458" y="5759635"/>
            <a:chExt cx="643320" cy="464040"/>
          </a:xfrm>
        </p:grpSpPr>
        <mc:AlternateContent xmlns:mc="http://schemas.openxmlformats.org/markup-compatibility/2006">
          <mc:Choice xmlns:p14="http://schemas.microsoft.com/office/powerpoint/2010/main" Requires="p14">
            <p:contentPart p14:bwMode="auto" r:id="rId189">
              <p14:nvContentPartPr>
                <p14:cNvPr id="143" name="筆跡 142">
                  <a:extLst>
                    <a:ext uri="{FF2B5EF4-FFF2-40B4-BE49-F238E27FC236}">
                      <a16:creationId xmlns:a16="http://schemas.microsoft.com/office/drawing/2014/main" id="{9C8D7DEB-D2A8-46FF-BDBE-70404A7DDEB7}"/>
                    </a:ext>
                  </a:extLst>
                </p14:cNvPr>
                <p14:cNvContentPartPr/>
                <p14:nvPr/>
              </p14:nvContentPartPr>
              <p14:xfrm>
                <a:off x="854458" y="5759635"/>
                <a:ext cx="240120" cy="464040"/>
              </p14:xfrm>
            </p:contentPart>
          </mc:Choice>
          <mc:Fallback>
            <p:pic>
              <p:nvPicPr>
                <p:cNvPr id="143" name="筆跡 142">
                  <a:extLst>
                    <a:ext uri="{FF2B5EF4-FFF2-40B4-BE49-F238E27FC236}">
                      <a16:creationId xmlns:a16="http://schemas.microsoft.com/office/drawing/2014/main" id="{9C8D7DEB-D2A8-46FF-BDBE-70404A7DDEB7}"/>
                    </a:ext>
                  </a:extLst>
                </p:cNvPr>
                <p:cNvPicPr/>
                <p:nvPr/>
              </p:nvPicPr>
              <p:blipFill>
                <a:blip r:embed="rId190"/>
                <a:stretch>
                  <a:fillRect/>
                </a:stretch>
              </p:blipFill>
              <p:spPr>
                <a:xfrm>
                  <a:off x="845818" y="5750995"/>
                  <a:ext cx="257760" cy="4816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44" name="筆跡 143">
                  <a:extLst>
                    <a:ext uri="{FF2B5EF4-FFF2-40B4-BE49-F238E27FC236}">
                      <a16:creationId xmlns:a16="http://schemas.microsoft.com/office/drawing/2014/main" id="{1419D7C0-E528-4762-B70C-4D6952F28745}"/>
                    </a:ext>
                  </a:extLst>
                </p14:cNvPr>
                <p14:cNvContentPartPr/>
                <p14:nvPr/>
              </p14:nvContentPartPr>
              <p14:xfrm>
                <a:off x="1129138" y="6022795"/>
                <a:ext cx="156240" cy="142200"/>
              </p14:xfrm>
            </p:contentPart>
          </mc:Choice>
          <mc:Fallback>
            <p:pic>
              <p:nvPicPr>
                <p:cNvPr id="144" name="筆跡 143">
                  <a:extLst>
                    <a:ext uri="{FF2B5EF4-FFF2-40B4-BE49-F238E27FC236}">
                      <a16:creationId xmlns:a16="http://schemas.microsoft.com/office/drawing/2014/main" id="{1419D7C0-E528-4762-B70C-4D6952F28745}"/>
                    </a:ext>
                  </a:extLst>
                </p:cNvPr>
                <p:cNvPicPr/>
                <p:nvPr/>
              </p:nvPicPr>
              <p:blipFill>
                <a:blip r:embed="rId192"/>
                <a:stretch>
                  <a:fillRect/>
                </a:stretch>
              </p:blipFill>
              <p:spPr>
                <a:xfrm>
                  <a:off x="1120138" y="6013795"/>
                  <a:ext cx="17388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45" name="筆跡 144">
                  <a:extLst>
                    <a:ext uri="{FF2B5EF4-FFF2-40B4-BE49-F238E27FC236}">
                      <a16:creationId xmlns:a16="http://schemas.microsoft.com/office/drawing/2014/main" id="{AC7E2E86-B0FE-43A6-9D2E-E9823FE8D8E8}"/>
                    </a:ext>
                  </a:extLst>
                </p14:cNvPr>
                <p14:cNvContentPartPr/>
                <p14:nvPr/>
              </p14:nvContentPartPr>
              <p14:xfrm>
                <a:off x="1336858" y="5982475"/>
                <a:ext cx="160920" cy="186120"/>
              </p14:xfrm>
            </p:contentPart>
          </mc:Choice>
          <mc:Fallback>
            <p:pic>
              <p:nvPicPr>
                <p:cNvPr id="145" name="筆跡 144">
                  <a:extLst>
                    <a:ext uri="{FF2B5EF4-FFF2-40B4-BE49-F238E27FC236}">
                      <a16:creationId xmlns:a16="http://schemas.microsoft.com/office/drawing/2014/main" id="{AC7E2E86-B0FE-43A6-9D2E-E9823FE8D8E8}"/>
                    </a:ext>
                  </a:extLst>
                </p:cNvPr>
                <p:cNvPicPr/>
                <p:nvPr/>
              </p:nvPicPr>
              <p:blipFill>
                <a:blip r:embed="rId194"/>
                <a:stretch>
                  <a:fillRect/>
                </a:stretch>
              </p:blipFill>
              <p:spPr>
                <a:xfrm>
                  <a:off x="1327858" y="5973835"/>
                  <a:ext cx="178560" cy="203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5">
            <p14:nvContentPartPr>
              <p14:cNvPr id="146" name="筆跡 145">
                <a:extLst>
                  <a:ext uri="{FF2B5EF4-FFF2-40B4-BE49-F238E27FC236}">
                    <a16:creationId xmlns:a16="http://schemas.microsoft.com/office/drawing/2014/main" id="{DE193BF1-C583-409C-81F7-8D98F0139A35}"/>
                  </a:ext>
                </a:extLst>
              </p14:cNvPr>
              <p14:cNvContentPartPr/>
              <p14:nvPr/>
            </p14:nvContentPartPr>
            <p14:xfrm>
              <a:off x="1735018" y="5825515"/>
              <a:ext cx="61920" cy="377640"/>
            </p14:xfrm>
          </p:contentPart>
        </mc:Choice>
        <mc:Fallback>
          <p:pic>
            <p:nvPicPr>
              <p:cNvPr id="146" name="筆跡 145">
                <a:extLst>
                  <a:ext uri="{FF2B5EF4-FFF2-40B4-BE49-F238E27FC236}">
                    <a16:creationId xmlns:a16="http://schemas.microsoft.com/office/drawing/2014/main" id="{DE193BF1-C583-409C-81F7-8D98F0139A35}"/>
                  </a:ext>
                </a:extLst>
              </p:cNvPr>
              <p:cNvPicPr/>
              <p:nvPr/>
            </p:nvPicPr>
            <p:blipFill>
              <a:blip r:embed="rId196"/>
              <a:stretch>
                <a:fillRect/>
              </a:stretch>
            </p:blipFill>
            <p:spPr>
              <a:xfrm>
                <a:off x="1726378" y="5816875"/>
                <a:ext cx="79560" cy="395280"/>
              </a:xfrm>
              <a:prstGeom prst="rect">
                <a:avLst/>
              </a:prstGeom>
            </p:spPr>
          </p:pic>
        </mc:Fallback>
      </mc:AlternateContent>
      <p:grpSp>
        <p:nvGrpSpPr>
          <p:cNvPr id="159" name="群組 158">
            <a:extLst>
              <a:ext uri="{FF2B5EF4-FFF2-40B4-BE49-F238E27FC236}">
                <a16:creationId xmlns:a16="http://schemas.microsoft.com/office/drawing/2014/main" id="{9E2085CC-2092-42D3-B702-7CBB433C877E}"/>
              </a:ext>
            </a:extLst>
          </p:cNvPr>
          <p:cNvGrpSpPr/>
          <p:nvPr/>
        </p:nvGrpSpPr>
        <p:grpSpPr>
          <a:xfrm>
            <a:off x="2080618" y="5797075"/>
            <a:ext cx="759960" cy="441360"/>
            <a:chOff x="2080618" y="5797075"/>
            <a:chExt cx="759960" cy="441360"/>
          </a:xfrm>
        </p:grpSpPr>
        <mc:AlternateContent xmlns:mc="http://schemas.openxmlformats.org/markup-compatibility/2006">
          <mc:Choice xmlns:p14="http://schemas.microsoft.com/office/powerpoint/2010/main" Requires="p14">
            <p:contentPart p14:bwMode="auto" r:id="rId197">
              <p14:nvContentPartPr>
                <p14:cNvPr id="148" name="筆跡 147">
                  <a:extLst>
                    <a:ext uri="{FF2B5EF4-FFF2-40B4-BE49-F238E27FC236}">
                      <a16:creationId xmlns:a16="http://schemas.microsoft.com/office/drawing/2014/main" id="{DC41B4B8-C564-4178-A0FD-BE8F3A56AAEF}"/>
                    </a:ext>
                  </a:extLst>
                </p14:cNvPr>
                <p14:cNvContentPartPr/>
                <p14:nvPr/>
              </p14:nvContentPartPr>
              <p14:xfrm>
                <a:off x="2080618" y="5797075"/>
                <a:ext cx="285480" cy="433080"/>
              </p14:xfrm>
            </p:contentPart>
          </mc:Choice>
          <mc:Fallback>
            <p:pic>
              <p:nvPicPr>
                <p:cNvPr id="148" name="筆跡 147">
                  <a:extLst>
                    <a:ext uri="{FF2B5EF4-FFF2-40B4-BE49-F238E27FC236}">
                      <a16:creationId xmlns:a16="http://schemas.microsoft.com/office/drawing/2014/main" id="{DC41B4B8-C564-4178-A0FD-BE8F3A56AAEF}"/>
                    </a:ext>
                  </a:extLst>
                </p:cNvPr>
                <p:cNvPicPr/>
                <p:nvPr/>
              </p:nvPicPr>
              <p:blipFill>
                <a:blip r:embed="rId198"/>
                <a:stretch>
                  <a:fillRect/>
                </a:stretch>
              </p:blipFill>
              <p:spPr>
                <a:xfrm>
                  <a:off x="2071978" y="5788075"/>
                  <a:ext cx="30312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49" name="筆跡 148">
                  <a:extLst>
                    <a:ext uri="{FF2B5EF4-FFF2-40B4-BE49-F238E27FC236}">
                      <a16:creationId xmlns:a16="http://schemas.microsoft.com/office/drawing/2014/main" id="{CF3915FF-3BEC-46AE-8377-9D8029263126}"/>
                    </a:ext>
                  </a:extLst>
                </p14:cNvPr>
                <p14:cNvContentPartPr/>
                <p14:nvPr/>
              </p14:nvContentPartPr>
              <p14:xfrm>
                <a:off x="2214178" y="6033235"/>
                <a:ext cx="156240" cy="152280"/>
              </p14:xfrm>
            </p:contentPart>
          </mc:Choice>
          <mc:Fallback>
            <p:pic>
              <p:nvPicPr>
                <p:cNvPr id="149" name="筆跡 148">
                  <a:extLst>
                    <a:ext uri="{FF2B5EF4-FFF2-40B4-BE49-F238E27FC236}">
                      <a16:creationId xmlns:a16="http://schemas.microsoft.com/office/drawing/2014/main" id="{CF3915FF-3BEC-46AE-8377-9D8029263126}"/>
                    </a:ext>
                  </a:extLst>
                </p:cNvPr>
                <p:cNvPicPr/>
                <p:nvPr/>
              </p:nvPicPr>
              <p:blipFill>
                <a:blip r:embed="rId200"/>
                <a:stretch>
                  <a:fillRect/>
                </a:stretch>
              </p:blipFill>
              <p:spPr>
                <a:xfrm>
                  <a:off x="2205538" y="6024235"/>
                  <a:ext cx="17388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50" name="筆跡 149">
                  <a:extLst>
                    <a:ext uri="{FF2B5EF4-FFF2-40B4-BE49-F238E27FC236}">
                      <a16:creationId xmlns:a16="http://schemas.microsoft.com/office/drawing/2014/main" id="{C27AF548-8E28-44B9-9814-AC89BC5BD0F1}"/>
                    </a:ext>
                  </a:extLst>
                </p14:cNvPr>
                <p14:cNvContentPartPr/>
                <p14:nvPr/>
              </p14:nvContentPartPr>
              <p14:xfrm>
                <a:off x="2422618" y="6043315"/>
                <a:ext cx="133200" cy="182160"/>
              </p14:xfrm>
            </p:contentPart>
          </mc:Choice>
          <mc:Fallback>
            <p:pic>
              <p:nvPicPr>
                <p:cNvPr id="150" name="筆跡 149">
                  <a:extLst>
                    <a:ext uri="{FF2B5EF4-FFF2-40B4-BE49-F238E27FC236}">
                      <a16:creationId xmlns:a16="http://schemas.microsoft.com/office/drawing/2014/main" id="{C27AF548-8E28-44B9-9814-AC89BC5BD0F1}"/>
                    </a:ext>
                  </a:extLst>
                </p:cNvPr>
                <p:cNvPicPr/>
                <p:nvPr/>
              </p:nvPicPr>
              <p:blipFill>
                <a:blip r:embed="rId202"/>
                <a:stretch>
                  <a:fillRect/>
                </a:stretch>
              </p:blipFill>
              <p:spPr>
                <a:xfrm>
                  <a:off x="2413978" y="6034315"/>
                  <a:ext cx="15084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51" name="筆跡 150">
                  <a:extLst>
                    <a:ext uri="{FF2B5EF4-FFF2-40B4-BE49-F238E27FC236}">
                      <a16:creationId xmlns:a16="http://schemas.microsoft.com/office/drawing/2014/main" id="{409E807D-2796-4330-A4BA-D2382ABAF93A}"/>
                    </a:ext>
                  </a:extLst>
                </p14:cNvPr>
                <p14:cNvContentPartPr/>
                <p14:nvPr/>
              </p14:nvContentPartPr>
              <p14:xfrm>
                <a:off x="2698738" y="5830555"/>
                <a:ext cx="141840" cy="407880"/>
              </p14:xfrm>
            </p:contentPart>
          </mc:Choice>
          <mc:Fallback>
            <p:pic>
              <p:nvPicPr>
                <p:cNvPr id="151" name="筆跡 150">
                  <a:extLst>
                    <a:ext uri="{FF2B5EF4-FFF2-40B4-BE49-F238E27FC236}">
                      <a16:creationId xmlns:a16="http://schemas.microsoft.com/office/drawing/2014/main" id="{409E807D-2796-4330-A4BA-D2382ABAF93A}"/>
                    </a:ext>
                  </a:extLst>
                </p:cNvPr>
                <p:cNvPicPr/>
                <p:nvPr/>
              </p:nvPicPr>
              <p:blipFill>
                <a:blip r:embed="rId204"/>
                <a:stretch>
                  <a:fillRect/>
                </a:stretch>
              </p:blipFill>
              <p:spPr>
                <a:xfrm>
                  <a:off x="2690098" y="5821915"/>
                  <a:ext cx="159480" cy="425520"/>
                </a:xfrm>
                <a:prstGeom prst="rect">
                  <a:avLst/>
                </a:prstGeom>
              </p:spPr>
            </p:pic>
          </mc:Fallback>
        </mc:AlternateContent>
      </p:grpSp>
      <p:grpSp>
        <p:nvGrpSpPr>
          <p:cNvPr id="158" name="群組 157">
            <a:extLst>
              <a:ext uri="{FF2B5EF4-FFF2-40B4-BE49-F238E27FC236}">
                <a16:creationId xmlns:a16="http://schemas.microsoft.com/office/drawing/2014/main" id="{B0A25F6E-8DC2-4BDE-B9F3-E7B31EFC2B4E}"/>
              </a:ext>
            </a:extLst>
          </p:cNvPr>
          <p:cNvGrpSpPr/>
          <p:nvPr/>
        </p:nvGrpSpPr>
        <p:grpSpPr>
          <a:xfrm>
            <a:off x="3171058" y="5936755"/>
            <a:ext cx="213120" cy="132480"/>
            <a:chOff x="3171058" y="5936755"/>
            <a:chExt cx="213120" cy="132480"/>
          </a:xfrm>
        </p:grpSpPr>
        <mc:AlternateContent xmlns:mc="http://schemas.openxmlformats.org/markup-compatibility/2006">
          <mc:Choice xmlns:p14="http://schemas.microsoft.com/office/powerpoint/2010/main" Requires="p14">
            <p:contentPart p14:bwMode="auto" r:id="rId205">
              <p14:nvContentPartPr>
                <p14:cNvPr id="152" name="筆跡 151">
                  <a:extLst>
                    <a:ext uri="{FF2B5EF4-FFF2-40B4-BE49-F238E27FC236}">
                      <a16:creationId xmlns:a16="http://schemas.microsoft.com/office/drawing/2014/main" id="{3CC38112-84C8-46C2-B53B-8279CBEF76D5}"/>
                    </a:ext>
                  </a:extLst>
                </p14:cNvPr>
                <p14:cNvContentPartPr/>
                <p14:nvPr/>
              </p14:nvContentPartPr>
              <p14:xfrm>
                <a:off x="3171058" y="5936755"/>
                <a:ext cx="183240" cy="8280"/>
              </p14:xfrm>
            </p:contentPart>
          </mc:Choice>
          <mc:Fallback>
            <p:pic>
              <p:nvPicPr>
                <p:cNvPr id="152" name="筆跡 151">
                  <a:extLst>
                    <a:ext uri="{FF2B5EF4-FFF2-40B4-BE49-F238E27FC236}">
                      <a16:creationId xmlns:a16="http://schemas.microsoft.com/office/drawing/2014/main" id="{3CC38112-84C8-46C2-B53B-8279CBEF76D5}"/>
                    </a:ext>
                  </a:extLst>
                </p:cNvPr>
                <p:cNvPicPr/>
                <p:nvPr/>
              </p:nvPicPr>
              <p:blipFill>
                <a:blip r:embed="rId206"/>
                <a:stretch>
                  <a:fillRect/>
                </a:stretch>
              </p:blipFill>
              <p:spPr>
                <a:xfrm>
                  <a:off x="3162058" y="5928115"/>
                  <a:ext cx="20088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53" name="筆跡 152">
                  <a:extLst>
                    <a:ext uri="{FF2B5EF4-FFF2-40B4-BE49-F238E27FC236}">
                      <a16:creationId xmlns:a16="http://schemas.microsoft.com/office/drawing/2014/main" id="{57C76E05-4355-404A-81B6-C93C072B1453}"/>
                    </a:ext>
                  </a:extLst>
                </p14:cNvPr>
                <p14:cNvContentPartPr/>
                <p14:nvPr/>
              </p14:nvContentPartPr>
              <p14:xfrm>
                <a:off x="3210658" y="6043315"/>
                <a:ext cx="173520" cy="25920"/>
              </p14:xfrm>
            </p:contentPart>
          </mc:Choice>
          <mc:Fallback>
            <p:pic>
              <p:nvPicPr>
                <p:cNvPr id="153" name="筆跡 152">
                  <a:extLst>
                    <a:ext uri="{FF2B5EF4-FFF2-40B4-BE49-F238E27FC236}">
                      <a16:creationId xmlns:a16="http://schemas.microsoft.com/office/drawing/2014/main" id="{57C76E05-4355-404A-81B6-C93C072B1453}"/>
                    </a:ext>
                  </a:extLst>
                </p:cNvPr>
                <p:cNvPicPr/>
                <p:nvPr/>
              </p:nvPicPr>
              <p:blipFill>
                <a:blip r:embed="rId208"/>
                <a:stretch>
                  <a:fillRect/>
                </a:stretch>
              </p:blipFill>
              <p:spPr>
                <a:xfrm>
                  <a:off x="3201658" y="6034315"/>
                  <a:ext cx="191160" cy="43560"/>
                </a:xfrm>
                <a:prstGeom prst="rect">
                  <a:avLst/>
                </a:prstGeom>
              </p:spPr>
            </p:pic>
          </mc:Fallback>
        </mc:AlternateContent>
      </p:grpSp>
      <p:grpSp>
        <p:nvGrpSpPr>
          <p:cNvPr id="157" name="群組 156">
            <a:extLst>
              <a:ext uri="{FF2B5EF4-FFF2-40B4-BE49-F238E27FC236}">
                <a16:creationId xmlns:a16="http://schemas.microsoft.com/office/drawing/2014/main" id="{F4A69895-0AE2-4C36-B2CF-B750B9349326}"/>
              </a:ext>
            </a:extLst>
          </p:cNvPr>
          <p:cNvGrpSpPr/>
          <p:nvPr/>
        </p:nvGrpSpPr>
        <p:grpSpPr>
          <a:xfrm>
            <a:off x="3640498" y="5754595"/>
            <a:ext cx="851760" cy="417960"/>
            <a:chOff x="3640498" y="5754595"/>
            <a:chExt cx="851760" cy="417960"/>
          </a:xfrm>
        </p:grpSpPr>
        <mc:AlternateContent xmlns:mc="http://schemas.openxmlformats.org/markup-compatibility/2006">
          <mc:Choice xmlns:p14="http://schemas.microsoft.com/office/powerpoint/2010/main" Requires="p14">
            <p:contentPart p14:bwMode="auto" r:id="rId209">
              <p14:nvContentPartPr>
                <p14:cNvPr id="154" name="筆跡 153">
                  <a:extLst>
                    <a:ext uri="{FF2B5EF4-FFF2-40B4-BE49-F238E27FC236}">
                      <a16:creationId xmlns:a16="http://schemas.microsoft.com/office/drawing/2014/main" id="{F77C27CA-E752-4154-B1C0-E46E43069CC5}"/>
                    </a:ext>
                  </a:extLst>
                </p14:cNvPr>
                <p14:cNvContentPartPr/>
                <p14:nvPr/>
              </p14:nvContentPartPr>
              <p14:xfrm>
                <a:off x="3640498" y="5822635"/>
                <a:ext cx="259920" cy="330480"/>
              </p14:xfrm>
            </p:contentPart>
          </mc:Choice>
          <mc:Fallback>
            <p:pic>
              <p:nvPicPr>
                <p:cNvPr id="154" name="筆跡 153">
                  <a:extLst>
                    <a:ext uri="{FF2B5EF4-FFF2-40B4-BE49-F238E27FC236}">
                      <a16:creationId xmlns:a16="http://schemas.microsoft.com/office/drawing/2014/main" id="{F77C27CA-E752-4154-B1C0-E46E43069CC5}"/>
                    </a:ext>
                  </a:extLst>
                </p:cNvPr>
                <p:cNvPicPr/>
                <p:nvPr/>
              </p:nvPicPr>
              <p:blipFill>
                <a:blip r:embed="rId210"/>
                <a:stretch>
                  <a:fillRect/>
                </a:stretch>
              </p:blipFill>
              <p:spPr>
                <a:xfrm>
                  <a:off x="3631858" y="5813995"/>
                  <a:ext cx="277560" cy="34812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55" name="筆跡 154">
                  <a:extLst>
                    <a:ext uri="{FF2B5EF4-FFF2-40B4-BE49-F238E27FC236}">
                      <a16:creationId xmlns:a16="http://schemas.microsoft.com/office/drawing/2014/main" id="{4410B8ED-BA56-47AF-AC39-A913EB2C945C}"/>
                    </a:ext>
                  </a:extLst>
                </p14:cNvPr>
                <p14:cNvContentPartPr/>
                <p14:nvPr/>
              </p14:nvContentPartPr>
              <p14:xfrm>
                <a:off x="4041178" y="6005155"/>
                <a:ext cx="37440" cy="15480"/>
              </p14:xfrm>
            </p:contentPart>
          </mc:Choice>
          <mc:Fallback>
            <p:pic>
              <p:nvPicPr>
                <p:cNvPr id="155" name="筆跡 154">
                  <a:extLst>
                    <a:ext uri="{FF2B5EF4-FFF2-40B4-BE49-F238E27FC236}">
                      <a16:creationId xmlns:a16="http://schemas.microsoft.com/office/drawing/2014/main" id="{4410B8ED-BA56-47AF-AC39-A913EB2C945C}"/>
                    </a:ext>
                  </a:extLst>
                </p:cNvPr>
                <p:cNvPicPr/>
                <p:nvPr/>
              </p:nvPicPr>
              <p:blipFill>
                <a:blip r:embed="rId212"/>
                <a:stretch>
                  <a:fillRect/>
                </a:stretch>
              </p:blipFill>
              <p:spPr>
                <a:xfrm>
                  <a:off x="4032178" y="5996515"/>
                  <a:ext cx="550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56" name="筆跡 155">
                  <a:extLst>
                    <a:ext uri="{FF2B5EF4-FFF2-40B4-BE49-F238E27FC236}">
                      <a16:creationId xmlns:a16="http://schemas.microsoft.com/office/drawing/2014/main" id="{35554FBF-AA4A-48BF-8606-E3488C2154E0}"/>
                    </a:ext>
                  </a:extLst>
                </p14:cNvPr>
                <p14:cNvContentPartPr/>
                <p14:nvPr/>
              </p14:nvContentPartPr>
              <p14:xfrm>
                <a:off x="4214338" y="5754595"/>
                <a:ext cx="277920" cy="417960"/>
              </p14:xfrm>
            </p:contentPart>
          </mc:Choice>
          <mc:Fallback>
            <p:pic>
              <p:nvPicPr>
                <p:cNvPr id="156" name="筆跡 155">
                  <a:extLst>
                    <a:ext uri="{FF2B5EF4-FFF2-40B4-BE49-F238E27FC236}">
                      <a16:creationId xmlns:a16="http://schemas.microsoft.com/office/drawing/2014/main" id="{35554FBF-AA4A-48BF-8606-E3488C2154E0}"/>
                    </a:ext>
                  </a:extLst>
                </p:cNvPr>
                <p:cNvPicPr/>
                <p:nvPr/>
              </p:nvPicPr>
              <p:blipFill>
                <a:blip r:embed="rId214"/>
                <a:stretch>
                  <a:fillRect/>
                </a:stretch>
              </p:blipFill>
              <p:spPr>
                <a:xfrm>
                  <a:off x="4205338" y="5745955"/>
                  <a:ext cx="295560" cy="435600"/>
                </a:xfrm>
                <a:prstGeom prst="rect">
                  <a:avLst/>
                </a:prstGeom>
              </p:spPr>
            </p:pic>
          </mc:Fallback>
        </mc:AlternateContent>
      </p:grpSp>
      <p:grpSp>
        <p:nvGrpSpPr>
          <p:cNvPr id="167" name="群組 166">
            <a:extLst>
              <a:ext uri="{FF2B5EF4-FFF2-40B4-BE49-F238E27FC236}">
                <a16:creationId xmlns:a16="http://schemas.microsoft.com/office/drawing/2014/main" id="{888255B3-4905-412A-BB77-CD0A89A156BF}"/>
              </a:ext>
            </a:extLst>
          </p:cNvPr>
          <p:cNvGrpSpPr/>
          <p:nvPr/>
        </p:nvGrpSpPr>
        <p:grpSpPr>
          <a:xfrm>
            <a:off x="5009218" y="2455915"/>
            <a:ext cx="1111680" cy="474480"/>
            <a:chOff x="5009218" y="2455915"/>
            <a:chExt cx="1111680" cy="474480"/>
          </a:xfrm>
        </p:grpSpPr>
        <mc:AlternateContent xmlns:mc="http://schemas.openxmlformats.org/markup-compatibility/2006">
          <mc:Choice xmlns:p14="http://schemas.microsoft.com/office/powerpoint/2010/main" Requires="p14">
            <p:contentPart p14:bwMode="auto" r:id="rId215">
              <p14:nvContentPartPr>
                <p14:cNvPr id="160" name="筆跡 159">
                  <a:extLst>
                    <a:ext uri="{FF2B5EF4-FFF2-40B4-BE49-F238E27FC236}">
                      <a16:creationId xmlns:a16="http://schemas.microsoft.com/office/drawing/2014/main" id="{E8A70078-BC33-4104-8DA4-E1E1AD282879}"/>
                    </a:ext>
                  </a:extLst>
                </p14:cNvPr>
                <p14:cNvContentPartPr/>
                <p14:nvPr/>
              </p14:nvContentPartPr>
              <p14:xfrm>
                <a:off x="5009218" y="2455915"/>
                <a:ext cx="218880" cy="449280"/>
              </p14:xfrm>
            </p:contentPart>
          </mc:Choice>
          <mc:Fallback>
            <p:pic>
              <p:nvPicPr>
                <p:cNvPr id="160" name="筆跡 159">
                  <a:extLst>
                    <a:ext uri="{FF2B5EF4-FFF2-40B4-BE49-F238E27FC236}">
                      <a16:creationId xmlns:a16="http://schemas.microsoft.com/office/drawing/2014/main" id="{E8A70078-BC33-4104-8DA4-E1E1AD282879}"/>
                    </a:ext>
                  </a:extLst>
                </p:cNvPr>
                <p:cNvPicPr/>
                <p:nvPr/>
              </p:nvPicPr>
              <p:blipFill>
                <a:blip r:embed="rId216"/>
                <a:stretch>
                  <a:fillRect/>
                </a:stretch>
              </p:blipFill>
              <p:spPr>
                <a:xfrm>
                  <a:off x="5000578" y="2446915"/>
                  <a:ext cx="236520"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61" name="筆跡 160">
                  <a:extLst>
                    <a:ext uri="{FF2B5EF4-FFF2-40B4-BE49-F238E27FC236}">
                      <a16:creationId xmlns:a16="http://schemas.microsoft.com/office/drawing/2014/main" id="{057E8C0D-98F7-43DE-981D-6D54D1986E58}"/>
                    </a:ext>
                  </a:extLst>
                </p14:cNvPr>
                <p14:cNvContentPartPr/>
                <p14:nvPr/>
              </p14:nvContentPartPr>
              <p14:xfrm>
                <a:off x="5366338" y="2500915"/>
                <a:ext cx="86760" cy="429480"/>
              </p14:xfrm>
            </p:contentPart>
          </mc:Choice>
          <mc:Fallback>
            <p:pic>
              <p:nvPicPr>
                <p:cNvPr id="161" name="筆跡 160">
                  <a:extLst>
                    <a:ext uri="{FF2B5EF4-FFF2-40B4-BE49-F238E27FC236}">
                      <a16:creationId xmlns:a16="http://schemas.microsoft.com/office/drawing/2014/main" id="{057E8C0D-98F7-43DE-981D-6D54D1986E58}"/>
                    </a:ext>
                  </a:extLst>
                </p:cNvPr>
                <p:cNvPicPr/>
                <p:nvPr/>
              </p:nvPicPr>
              <p:blipFill>
                <a:blip r:embed="rId218"/>
                <a:stretch>
                  <a:fillRect/>
                </a:stretch>
              </p:blipFill>
              <p:spPr>
                <a:xfrm>
                  <a:off x="5357338" y="2491915"/>
                  <a:ext cx="104400" cy="44712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62" name="筆跡 161">
                  <a:extLst>
                    <a:ext uri="{FF2B5EF4-FFF2-40B4-BE49-F238E27FC236}">
                      <a16:creationId xmlns:a16="http://schemas.microsoft.com/office/drawing/2014/main" id="{4662F936-A894-432F-90CC-B8E6276F7846}"/>
                    </a:ext>
                  </a:extLst>
                </p14:cNvPr>
                <p14:cNvContentPartPr/>
                <p14:nvPr/>
              </p14:nvContentPartPr>
              <p14:xfrm>
                <a:off x="5292178" y="2684155"/>
                <a:ext cx="158400" cy="18000"/>
              </p14:xfrm>
            </p:contentPart>
          </mc:Choice>
          <mc:Fallback>
            <p:pic>
              <p:nvPicPr>
                <p:cNvPr id="162" name="筆跡 161">
                  <a:extLst>
                    <a:ext uri="{FF2B5EF4-FFF2-40B4-BE49-F238E27FC236}">
                      <a16:creationId xmlns:a16="http://schemas.microsoft.com/office/drawing/2014/main" id="{4662F936-A894-432F-90CC-B8E6276F7846}"/>
                    </a:ext>
                  </a:extLst>
                </p:cNvPr>
                <p:cNvPicPr/>
                <p:nvPr/>
              </p:nvPicPr>
              <p:blipFill>
                <a:blip r:embed="rId220"/>
                <a:stretch>
                  <a:fillRect/>
                </a:stretch>
              </p:blipFill>
              <p:spPr>
                <a:xfrm>
                  <a:off x="5283178" y="2675515"/>
                  <a:ext cx="17604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63" name="筆跡 162">
                  <a:extLst>
                    <a:ext uri="{FF2B5EF4-FFF2-40B4-BE49-F238E27FC236}">
                      <a16:creationId xmlns:a16="http://schemas.microsoft.com/office/drawing/2014/main" id="{7FF55D78-5E90-4180-8C10-2A90EA744AA3}"/>
                    </a:ext>
                  </a:extLst>
                </p14:cNvPr>
                <p14:cNvContentPartPr/>
                <p14:nvPr/>
              </p14:nvContentPartPr>
              <p14:xfrm>
                <a:off x="5613298" y="2620795"/>
                <a:ext cx="151200" cy="23760"/>
              </p14:xfrm>
            </p:contentPart>
          </mc:Choice>
          <mc:Fallback>
            <p:pic>
              <p:nvPicPr>
                <p:cNvPr id="163" name="筆跡 162">
                  <a:extLst>
                    <a:ext uri="{FF2B5EF4-FFF2-40B4-BE49-F238E27FC236}">
                      <a16:creationId xmlns:a16="http://schemas.microsoft.com/office/drawing/2014/main" id="{7FF55D78-5E90-4180-8C10-2A90EA744AA3}"/>
                    </a:ext>
                  </a:extLst>
                </p:cNvPr>
                <p:cNvPicPr/>
                <p:nvPr/>
              </p:nvPicPr>
              <p:blipFill>
                <a:blip r:embed="rId222"/>
                <a:stretch>
                  <a:fillRect/>
                </a:stretch>
              </p:blipFill>
              <p:spPr>
                <a:xfrm>
                  <a:off x="5604658" y="2612155"/>
                  <a:ext cx="1688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64" name="筆跡 163">
                  <a:extLst>
                    <a:ext uri="{FF2B5EF4-FFF2-40B4-BE49-F238E27FC236}">
                      <a16:creationId xmlns:a16="http://schemas.microsoft.com/office/drawing/2014/main" id="{6D75B859-845E-4640-A380-01FF9B6671D6}"/>
                    </a:ext>
                  </a:extLst>
                </p14:cNvPr>
                <p14:cNvContentPartPr/>
                <p14:nvPr/>
              </p14:nvContentPartPr>
              <p14:xfrm>
                <a:off x="5613298" y="2643835"/>
                <a:ext cx="360" cy="360"/>
              </p14:xfrm>
            </p:contentPart>
          </mc:Choice>
          <mc:Fallback>
            <p:pic>
              <p:nvPicPr>
                <p:cNvPr id="164" name="筆跡 163">
                  <a:extLst>
                    <a:ext uri="{FF2B5EF4-FFF2-40B4-BE49-F238E27FC236}">
                      <a16:creationId xmlns:a16="http://schemas.microsoft.com/office/drawing/2014/main" id="{6D75B859-845E-4640-A380-01FF9B6671D6}"/>
                    </a:ext>
                  </a:extLst>
                </p:cNvPr>
                <p:cNvPicPr/>
                <p:nvPr/>
              </p:nvPicPr>
              <p:blipFill>
                <a:blip r:embed="rId224"/>
                <a:stretch>
                  <a:fillRect/>
                </a:stretch>
              </p:blipFill>
              <p:spPr>
                <a:xfrm>
                  <a:off x="5604658" y="26348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65" name="筆跡 164">
                  <a:extLst>
                    <a:ext uri="{FF2B5EF4-FFF2-40B4-BE49-F238E27FC236}">
                      <a16:creationId xmlns:a16="http://schemas.microsoft.com/office/drawing/2014/main" id="{B78C1E20-C172-4E53-858E-3D3CAC299FF4}"/>
                    </a:ext>
                  </a:extLst>
                </p14:cNvPr>
                <p14:cNvContentPartPr/>
                <p14:nvPr/>
              </p14:nvContentPartPr>
              <p14:xfrm>
                <a:off x="5608618" y="2643835"/>
                <a:ext cx="141120" cy="99000"/>
              </p14:xfrm>
            </p:contentPart>
          </mc:Choice>
          <mc:Fallback>
            <p:pic>
              <p:nvPicPr>
                <p:cNvPr id="165" name="筆跡 164">
                  <a:extLst>
                    <a:ext uri="{FF2B5EF4-FFF2-40B4-BE49-F238E27FC236}">
                      <a16:creationId xmlns:a16="http://schemas.microsoft.com/office/drawing/2014/main" id="{B78C1E20-C172-4E53-858E-3D3CAC299FF4}"/>
                    </a:ext>
                  </a:extLst>
                </p:cNvPr>
                <p:cNvPicPr/>
                <p:nvPr/>
              </p:nvPicPr>
              <p:blipFill>
                <a:blip r:embed="rId226"/>
                <a:stretch>
                  <a:fillRect/>
                </a:stretch>
              </p:blipFill>
              <p:spPr>
                <a:xfrm>
                  <a:off x="5599618" y="2634835"/>
                  <a:ext cx="15876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66" name="筆跡 165">
                  <a:extLst>
                    <a:ext uri="{FF2B5EF4-FFF2-40B4-BE49-F238E27FC236}">
                      <a16:creationId xmlns:a16="http://schemas.microsoft.com/office/drawing/2014/main" id="{688E7173-512F-49B3-A028-C4FF1918BB6E}"/>
                    </a:ext>
                  </a:extLst>
                </p14:cNvPr>
                <p14:cNvContentPartPr/>
                <p14:nvPr/>
              </p14:nvContentPartPr>
              <p14:xfrm>
                <a:off x="5865658" y="2468875"/>
                <a:ext cx="255240" cy="314640"/>
              </p14:xfrm>
            </p:contentPart>
          </mc:Choice>
          <mc:Fallback>
            <p:pic>
              <p:nvPicPr>
                <p:cNvPr id="166" name="筆跡 165">
                  <a:extLst>
                    <a:ext uri="{FF2B5EF4-FFF2-40B4-BE49-F238E27FC236}">
                      <a16:creationId xmlns:a16="http://schemas.microsoft.com/office/drawing/2014/main" id="{688E7173-512F-49B3-A028-C4FF1918BB6E}"/>
                    </a:ext>
                  </a:extLst>
                </p:cNvPr>
                <p:cNvPicPr/>
                <p:nvPr/>
              </p:nvPicPr>
              <p:blipFill>
                <a:blip r:embed="rId228"/>
                <a:stretch>
                  <a:fillRect/>
                </a:stretch>
              </p:blipFill>
              <p:spPr>
                <a:xfrm>
                  <a:off x="5856658" y="2460235"/>
                  <a:ext cx="272880" cy="332280"/>
                </a:xfrm>
                <a:prstGeom prst="rect">
                  <a:avLst/>
                </a:prstGeom>
              </p:spPr>
            </p:pic>
          </mc:Fallback>
        </mc:AlternateContent>
      </p:grpSp>
      <p:grpSp>
        <p:nvGrpSpPr>
          <p:cNvPr id="180" name="群組 179">
            <a:extLst>
              <a:ext uri="{FF2B5EF4-FFF2-40B4-BE49-F238E27FC236}">
                <a16:creationId xmlns:a16="http://schemas.microsoft.com/office/drawing/2014/main" id="{C673E744-F6EF-4222-8C77-A055E41DCEE1}"/>
              </a:ext>
            </a:extLst>
          </p:cNvPr>
          <p:cNvGrpSpPr/>
          <p:nvPr/>
        </p:nvGrpSpPr>
        <p:grpSpPr>
          <a:xfrm>
            <a:off x="6478738" y="2509555"/>
            <a:ext cx="96840" cy="109080"/>
            <a:chOff x="6478738" y="2509555"/>
            <a:chExt cx="96840" cy="109080"/>
          </a:xfrm>
        </p:grpSpPr>
        <mc:AlternateContent xmlns:mc="http://schemas.openxmlformats.org/markup-compatibility/2006">
          <mc:Choice xmlns:p14="http://schemas.microsoft.com/office/powerpoint/2010/main" Requires="p14">
            <p:contentPart p14:bwMode="auto" r:id="rId229">
              <p14:nvContentPartPr>
                <p14:cNvPr id="171" name="筆跡 170">
                  <a:extLst>
                    <a:ext uri="{FF2B5EF4-FFF2-40B4-BE49-F238E27FC236}">
                      <a16:creationId xmlns:a16="http://schemas.microsoft.com/office/drawing/2014/main" id="{963BD32A-F8EE-4989-929F-D02484CEF786}"/>
                    </a:ext>
                  </a:extLst>
                </p14:cNvPr>
                <p14:cNvContentPartPr/>
                <p14:nvPr/>
              </p14:nvContentPartPr>
              <p14:xfrm>
                <a:off x="6478738" y="2509555"/>
                <a:ext cx="89280" cy="28080"/>
              </p14:xfrm>
            </p:contentPart>
          </mc:Choice>
          <mc:Fallback>
            <p:pic>
              <p:nvPicPr>
                <p:cNvPr id="171" name="筆跡 170">
                  <a:extLst>
                    <a:ext uri="{FF2B5EF4-FFF2-40B4-BE49-F238E27FC236}">
                      <a16:creationId xmlns:a16="http://schemas.microsoft.com/office/drawing/2014/main" id="{963BD32A-F8EE-4989-929F-D02484CEF786}"/>
                    </a:ext>
                  </a:extLst>
                </p:cNvPr>
                <p:cNvPicPr/>
                <p:nvPr/>
              </p:nvPicPr>
              <p:blipFill>
                <a:blip r:embed="rId230"/>
                <a:stretch>
                  <a:fillRect/>
                </a:stretch>
              </p:blipFill>
              <p:spPr>
                <a:xfrm>
                  <a:off x="6469738" y="2500555"/>
                  <a:ext cx="1069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72" name="筆跡 171">
                  <a:extLst>
                    <a:ext uri="{FF2B5EF4-FFF2-40B4-BE49-F238E27FC236}">
                      <a16:creationId xmlns:a16="http://schemas.microsoft.com/office/drawing/2014/main" id="{01120394-0EF8-4BDE-95FC-3B4E7DA855E1}"/>
                    </a:ext>
                  </a:extLst>
                </p14:cNvPr>
                <p14:cNvContentPartPr/>
                <p14:nvPr/>
              </p14:nvContentPartPr>
              <p14:xfrm>
                <a:off x="6513298" y="2613235"/>
                <a:ext cx="62280" cy="5400"/>
              </p14:xfrm>
            </p:contentPart>
          </mc:Choice>
          <mc:Fallback>
            <p:pic>
              <p:nvPicPr>
                <p:cNvPr id="172" name="筆跡 171">
                  <a:extLst>
                    <a:ext uri="{FF2B5EF4-FFF2-40B4-BE49-F238E27FC236}">
                      <a16:creationId xmlns:a16="http://schemas.microsoft.com/office/drawing/2014/main" id="{01120394-0EF8-4BDE-95FC-3B4E7DA855E1}"/>
                    </a:ext>
                  </a:extLst>
                </p:cNvPr>
                <p:cNvPicPr/>
                <p:nvPr/>
              </p:nvPicPr>
              <p:blipFill>
                <a:blip r:embed="rId232"/>
                <a:stretch>
                  <a:fillRect/>
                </a:stretch>
              </p:blipFill>
              <p:spPr>
                <a:xfrm>
                  <a:off x="6504298" y="2604595"/>
                  <a:ext cx="79920" cy="23040"/>
                </a:xfrm>
                <a:prstGeom prst="rect">
                  <a:avLst/>
                </a:prstGeom>
              </p:spPr>
            </p:pic>
          </mc:Fallback>
        </mc:AlternateContent>
      </p:grpSp>
      <p:grpSp>
        <p:nvGrpSpPr>
          <p:cNvPr id="179" name="群組 178">
            <a:extLst>
              <a:ext uri="{FF2B5EF4-FFF2-40B4-BE49-F238E27FC236}">
                <a16:creationId xmlns:a16="http://schemas.microsoft.com/office/drawing/2014/main" id="{0B49D95D-1063-4E3F-AE93-6F462332BD55}"/>
              </a:ext>
            </a:extLst>
          </p:cNvPr>
          <p:cNvGrpSpPr/>
          <p:nvPr/>
        </p:nvGrpSpPr>
        <p:grpSpPr>
          <a:xfrm>
            <a:off x="6893818" y="1957675"/>
            <a:ext cx="1192320" cy="596880"/>
            <a:chOff x="6893818" y="1957675"/>
            <a:chExt cx="1192320" cy="596880"/>
          </a:xfrm>
        </p:grpSpPr>
        <mc:AlternateContent xmlns:mc="http://schemas.openxmlformats.org/markup-compatibility/2006">
          <mc:Choice xmlns:p14="http://schemas.microsoft.com/office/powerpoint/2010/main" Requires="p14">
            <p:contentPart p14:bwMode="auto" r:id="rId233">
              <p14:nvContentPartPr>
                <p14:cNvPr id="173" name="筆跡 172">
                  <a:extLst>
                    <a:ext uri="{FF2B5EF4-FFF2-40B4-BE49-F238E27FC236}">
                      <a16:creationId xmlns:a16="http://schemas.microsoft.com/office/drawing/2014/main" id="{E6BC2000-7833-4BB6-88E6-A0CF069B31A7}"/>
                    </a:ext>
                  </a:extLst>
                </p14:cNvPr>
                <p14:cNvContentPartPr/>
                <p14:nvPr/>
              </p14:nvContentPartPr>
              <p14:xfrm>
                <a:off x="6893818" y="1957675"/>
                <a:ext cx="267480" cy="448560"/>
              </p14:xfrm>
            </p:contentPart>
          </mc:Choice>
          <mc:Fallback>
            <p:pic>
              <p:nvPicPr>
                <p:cNvPr id="173" name="筆跡 172">
                  <a:extLst>
                    <a:ext uri="{FF2B5EF4-FFF2-40B4-BE49-F238E27FC236}">
                      <a16:creationId xmlns:a16="http://schemas.microsoft.com/office/drawing/2014/main" id="{E6BC2000-7833-4BB6-88E6-A0CF069B31A7}"/>
                    </a:ext>
                  </a:extLst>
                </p:cNvPr>
                <p:cNvPicPr/>
                <p:nvPr/>
              </p:nvPicPr>
              <p:blipFill>
                <a:blip r:embed="rId234"/>
                <a:stretch>
                  <a:fillRect/>
                </a:stretch>
              </p:blipFill>
              <p:spPr>
                <a:xfrm>
                  <a:off x="6885178" y="1949035"/>
                  <a:ext cx="285120" cy="46620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74" name="筆跡 173">
                  <a:extLst>
                    <a:ext uri="{FF2B5EF4-FFF2-40B4-BE49-F238E27FC236}">
                      <a16:creationId xmlns:a16="http://schemas.microsoft.com/office/drawing/2014/main" id="{59416CED-8AD1-402B-B92B-635240A9C2C2}"/>
                    </a:ext>
                  </a:extLst>
                </p14:cNvPr>
                <p14:cNvContentPartPr/>
                <p14:nvPr/>
              </p14:nvContentPartPr>
              <p14:xfrm>
                <a:off x="7222858" y="2199955"/>
                <a:ext cx="153720" cy="181080"/>
              </p14:xfrm>
            </p:contentPart>
          </mc:Choice>
          <mc:Fallback>
            <p:pic>
              <p:nvPicPr>
                <p:cNvPr id="174" name="筆跡 173">
                  <a:extLst>
                    <a:ext uri="{FF2B5EF4-FFF2-40B4-BE49-F238E27FC236}">
                      <a16:creationId xmlns:a16="http://schemas.microsoft.com/office/drawing/2014/main" id="{59416CED-8AD1-402B-B92B-635240A9C2C2}"/>
                    </a:ext>
                  </a:extLst>
                </p:cNvPr>
                <p:cNvPicPr/>
                <p:nvPr/>
              </p:nvPicPr>
              <p:blipFill>
                <a:blip r:embed="rId236"/>
                <a:stretch>
                  <a:fillRect/>
                </a:stretch>
              </p:blipFill>
              <p:spPr>
                <a:xfrm>
                  <a:off x="7213858" y="2190955"/>
                  <a:ext cx="17136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75" name="筆跡 174">
                  <a:extLst>
                    <a:ext uri="{FF2B5EF4-FFF2-40B4-BE49-F238E27FC236}">
                      <a16:creationId xmlns:a16="http://schemas.microsoft.com/office/drawing/2014/main" id="{ECA22693-3344-4217-9C5F-8E94E5CD29B3}"/>
                    </a:ext>
                  </a:extLst>
                </p14:cNvPr>
                <p14:cNvContentPartPr/>
                <p14:nvPr/>
              </p14:nvContentPartPr>
              <p14:xfrm>
                <a:off x="7390618" y="2194555"/>
                <a:ext cx="129240" cy="360000"/>
              </p14:xfrm>
            </p:contentPart>
          </mc:Choice>
          <mc:Fallback>
            <p:pic>
              <p:nvPicPr>
                <p:cNvPr id="175" name="筆跡 174">
                  <a:extLst>
                    <a:ext uri="{FF2B5EF4-FFF2-40B4-BE49-F238E27FC236}">
                      <a16:creationId xmlns:a16="http://schemas.microsoft.com/office/drawing/2014/main" id="{ECA22693-3344-4217-9C5F-8E94E5CD29B3}"/>
                    </a:ext>
                  </a:extLst>
                </p:cNvPr>
                <p:cNvPicPr/>
                <p:nvPr/>
              </p:nvPicPr>
              <p:blipFill>
                <a:blip r:embed="rId238"/>
                <a:stretch>
                  <a:fillRect/>
                </a:stretch>
              </p:blipFill>
              <p:spPr>
                <a:xfrm>
                  <a:off x="7381618" y="2185915"/>
                  <a:ext cx="14688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76" name="筆跡 175">
                  <a:extLst>
                    <a:ext uri="{FF2B5EF4-FFF2-40B4-BE49-F238E27FC236}">
                      <a16:creationId xmlns:a16="http://schemas.microsoft.com/office/drawing/2014/main" id="{BD2269D9-7613-4123-9A66-163CE8F655F6}"/>
                    </a:ext>
                  </a:extLst>
                </p14:cNvPr>
                <p14:cNvContentPartPr/>
                <p14:nvPr/>
              </p14:nvContentPartPr>
              <p14:xfrm>
                <a:off x="7571338" y="2172955"/>
                <a:ext cx="114120" cy="233640"/>
              </p14:xfrm>
            </p:contentPart>
          </mc:Choice>
          <mc:Fallback>
            <p:pic>
              <p:nvPicPr>
                <p:cNvPr id="176" name="筆跡 175">
                  <a:extLst>
                    <a:ext uri="{FF2B5EF4-FFF2-40B4-BE49-F238E27FC236}">
                      <a16:creationId xmlns:a16="http://schemas.microsoft.com/office/drawing/2014/main" id="{BD2269D9-7613-4123-9A66-163CE8F655F6}"/>
                    </a:ext>
                  </a:extLst>
                </p:cNvPr>
                <p:cNvPicPr/>
                <p:nvPr/>
              </p:nvPicPr>
              <p:blipFill>
                <a:blip r:embed="rId240"/>
                <a:stretch>
                  <a:fillRect/>
                </a:stretch>
              </p:blipFill>
              <p:spPr>
                <a:xfrm>
                  <a:off x="7562338" y="2163955"/>
                  <a:ext cx="1317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77" name="筆跡 176">
                  <a:extLst>
                    <a:ext uri="{FF2B5EF4-FFF2-40B4-BE49-F238E27FC236}">
                      <a16:creationId xmlns:a16="http://schemas.microsoft.com/office/drawing/2014/main" id="{046E1CF5-A58A-49CC-A03C-E2FA97572152}"/>
                    </a:ext>
                  </a:extLst>
                </p14:cNvPr>
                <p14:cNvContentPartPr/>
                <p14:nvPr/>
              </p14:nvContentPartPr>
              <p14:xfrm>
                <a:off x="7714618" y="2218315"/>
                <a:ext cx="151200" cy="167760"/>
              </p14:xfrm>
            </p:contentPart>
          </mc:Choice>
          <mc:Fallback>
            <p:pic>
              <p:nvPicPr>
                <p:cNvPr id="177" name="筆跡 176">
                  <a:extLst>
                    <a:ext uri="{FF2B5EF4-FFF2-40B4-BE49-F238E27FC236}">
                      <a16:creationId xmlns:a16="http://schemas.microsoft.com/office/drawing/2014/main" id="{046E1CF5-A58A-49CC-A03C-E2FA97572152}"/>
                    </a:ext>
                  </a:extLst>
                </p:cNvPr>
                <p:cNvPicPr/>
                <p:nvPr/>
              </p:nvPicPr>
              <p:blipFill>
                <a:blip r:embed="rId242"/>
                <a:stretch>
                  <a:fillRect/>
                </a:stretch>
              </p:blipFill>
              <p:spPr>
                <a:xfrm>
                  <a:off x="7705978" y="2209315"/>
                  <a:ext cx="16884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78" name="筆跡 177">
                  <a:extLst>
                    <a:ext uri="{FF2B5EF4-FFF2-40B4-BE49-F238E27FC236}">
                      <a16:creationId xmlns:a16="http://schemas.microsoft.com/office/drawing/2014/main" id="{B7599BC3-E3ED-4C8E-AF86-5E3A0E8D0DBE}"/>
                    </a:ext>
                  </a:extLst>
                </p14:cNvPr>
                <p14:cNvContentPartPr/>
                <p14:nvPr/>
              </p14:nvContentPartPr>
              <p14:xfrm>
                <a:off x="7921978" y="2202115"/>
                <a:ext cx="164160" cy="219240"/>
              </p14:xfrm>
            </p:contentPart>
          </mc:Choice>
          <mc:Fallback>
            <p:pic>
              <p:nvPicPr>
                <p:cNvPr id="178" name="筆跡 177">
                  <a:extLst>
                    <a:ext uri="{FF2B5EF4-FFF2-40B4-BE49-F238E27FC236}">
                      <a16:creationId xmlns:a16="http://schemas.microsoft.com/office/drawing/2014/main" id="{B7599BC3-E3ED-4C8E-AF86-5E3A0E8D0DBE}"/>
                    </a:ext>
                  </a:extLst>
                </p:cNvPr>
                <p:cNvPicPr/>
                <p:nvPr/>
              </p:nvPicPr>
              <p:blipFill>
                <a:blip r:embed="rId244"/>
                <a:stretch>
                  <a:fillRect/>
                </a:stretch>
              </p:blipFill>
              <p:spPr>
                <a:xfrm>
                  <a:off x="7913338" y="2193115"/>
                  <a:ext cx="181800" cy="236880"/>
                </a:xfrm>
                <a:prstGeom prst="rect">
                  <a:avLst/>
                </a:prstGeom>
              </p:spPr>
            </p:pic>
          </mc:Fallback>
        </mc:AlternateContent>
      </p:grpSp>
      <p:grpSp>
        <p:nvGrpSpPr>
          <p:cNvPr id="184" name="群組 183">
            <a:extLst>
              <a:ext uri="{FF2B5EF4-FFF2-40B4-BE49-F238E27FC236}">
                <a16:creationId xmlns:a16="http://schemas.microsoft.com/office/drawing/2014/main" id="{E06EFF00-11B4-4834-BED2-B1CE2953992C}"/>
              </a:ext>
            </a:extLst>
          </p:cNvPr>
          <p:cNvGrpSpPr/>
          <p:nvPr/>
        </p:nvGrpSpPr>
        <p:grpSpPr>
          <a:xfrm>
            <a:off x="6836938" y="2645275"/>
            <a:ext cx="307080" cy="327600"/>
            <a:chOff x="6836938" y="2645275"/>
            <a:chExt cx="307080" cy="327600"/>
          </a:xfrm>
        </p:grpSpPr>
        <mc:AlternateContent xmlns:mc="http://schemas.openxmlformats.org/markup-compatibility/2006">
          <mc:Choice xmlns:p14="http://schemas.microsoft.com/office/powerpoint/2010/main" Requires="p14">
            <p:contentPart p14:bwMode="auto" r:id="rId245">
              <p14:nvContentPartPr>
                <p14:cNvPr id="181" name="筆跡 180">
                  <a:extLst>
                    <a:ext uri="{FF2B5EF4-FFF2-40B4-BE49-F238E27FC236}">
                      <a16:creationId xmlns:a16="http://schemas.microsoft.com/office/drawing/2014/main" id="{980D5790-01FF-42E4-8FDF-B111C7DF31A3}"/>
                    </a:ext>
                  </a:extLst>
                </p14:cNvPr>
                <p14:cNvContentPartPr/>
                <p14:nvPr/>
              </p14:nvContentPartPr>
              <p14:xfrm>
                <a:off x="6836938" y="2716555"/>
                <a:ext cx="111600" cy="127440"/>
              </p14:xfrm>
            </p:contentPart>
          </mc:Choice>
          <mc:Fallback>
            <p:pic>
              <p:nvPicPr>
                <p:cNvPr id="181" name="筆跡 180">
                  <a:extLst>
                    <a:ext uri="{FF2B5EF4-FFF2-40B4-BE49-F238E27FC236}">
                      <a16:creationId xmlns:a16="http://schemas.microsoft.com/office/drawing/2014/main" id="{980D5790-01FF-42E4-8FDF-B111C7DF31A3}"/>
                    </a:ext>
                  </a:extLst>
                </p:cNvPr>
                <p:cNvPicPr/>
                <p:nvPr/>
              </p:nvPicPr>
              <p:blipFill>
                <a:blip r:embed="rId246"/>
                <a:stretch>
                  <a:fillRect/>
                </a:stretch>
              </p:blipFill>
              <p:spPr>
                <a:xfrm>
                  <a:off x="6828298" y="2707915"/>
                  <a:ext cx="1292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82" name="筆跡 181">
                  <a:extLst>
                    <a:ext uri="{FF2B5EF4-FFF2-40B4-BE49-F238E27FC236}">
                      <a16:creationId xmlns:a16="http://schemas.microsoft.com/office/drawing/2014/main" id="{7C4F23E5-0FC1-4BA5-9E8A-C18F2F1571F7}"/>
                    </a:ext>
                  </a:extLst>
                </p14:cNvPr>
                <p14:cNvContentPartPr/>
                <p14:nvPr/>
              </p14:nvContentPartPr>
              <p14:xfrm>
                <a:off x="6992818" y="2645275"/>
                <a:ext cx="133920" cy="327600"/>
              </p14:xfrm>
            </p:contentPart>
          </mc:Choice>
          <mc:Fallback>
            <p:pic>
              <p:nvPicPr>
                <p:cNvPr id="182" name="筆跡 181">
                  <a:extLst>
                    <a:ext uri="{FF2B5EF4-FFF2-40B4-BE49-F238E27FC236}">
                      <a16:creationId xmlns:a16="http://schemas.microsoft.com/office/drawing/2014/main" id="{7C4F23E5-0FC1-4BA5-9E8A-C18F2F1571F7}"/>
                    </a:ext>
                  </a:extLst>
                </p:cNvPr>
                <p:cNvPicPr/>
                <p:nvPr/>
              </p:nvPicPr>
              <p:blipFill>
                <a:blip r:embed="rId248"/>
                <a:stretch>
                  <a:fillRect/>
                </a:stretch>
              </p:blipFill>
              <p:spPr>
                <a:xfrm>
                  <a:off x="6983818" y="2636635"/>
                  <a:ext cx="151560" cy="34524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83" name="筆跡 182">
                  <a:extLst>
                    <a:ext uri="{FF2B5EF4-FFF2-40B4-BE49-F238E27FC236}">
                      <a16:creationId xmlns:a16="http://schemas.microsoft.com/office/drawing/2014/main" id="{DB76CCCD-AC3A-4369-BEEE-4D08D787D1C9}"/>
                    </a:ext>
                  </a:extLst>
                </p14:cNvPr>
                <p14:cNvContentPartPr/>
                <p14:nvPr/>
              </p14:nvContentPartPr>
              <p14:xfrm>
                <a:off x="6967978" y="2813395"/>
                <a:ext cx="176040" cy="15480"/>
              </p14:xfrm>
            </p:contentPart>
          </mc:Choice>
          <mc:Fallback>
            <p:pic>
              <p:nvPicPr>
                <p:cNvPr id="183" name="筆跡 182">
                  <a:extLst>
                    <a:ext uri="{FF2B5EF4-FFF2-40B4-BE49-F238E27FC236}">
                      <a16:creationId xmlns:a16="http://schemas.microsoft.com/office/drawing/2014/main" id="{DB76CCCD-AC3A-4369-BEEE-4D08D787D1C9}"/>
                    </a:ext>
                  </a:extLst>
                </p:cNvPr>
                <p:cNvPicPr/>
                <p:nvPr/>
              </p:nvPicPr>
              <p:blipFill>
                <a:blip r:embed="rId250"/>
                <a:stretch>
                  <a:fillRect/>
                </a:stretch>
              </p:blipFill>
              <p:spPr>
                <a:xfrm>
                  <a:off x="6959338" y="2804395"/>
                  <a:ext cx="193680" cy="33120"/>
                </a:xfrm>
                <a:prstGeom prst="rect">
                  <a:avLst/>
                </a:prstGeom>
              </p:spPr>
            </p:pic>
          </mc:Fallback>
        </mc:AlternateContent>
      </p:grpSp>
      <p:grpSp>
        <p:nvGrpSpPr>
          <p:cNvPr id="196" name="群組 195">
            <a:extLst>
              <a:ext uri="{FF2B5EF4-FFF2-40B4-BE49-F238E27FC236}">
                <a16:creationId xmlns:a16="http://schemas.microsoft.com/office/drawing/2014/main" id="{4B8B1DA5-90C1-4EDB-AFEA-AD209782CBBE}"/>
              </a:ext>
            </a:extLst>
          </p:cNvPr>
          <p:cNvGrpSpPr/>
          <p:nvPr/>
        </p:nvGrpSpPr>
        <p:grpSpPr>
          <a:xfrm>
            <a:off x="7432738" y="2627635"/>
            <a:ext cx="1256400" cy="426960"/>
            <a:chOff x="7432738" y="2627635"/>
            <a:chExt cx="1256400" cy="426960"/>
          </a:xfrm>
        </p:grpSpPr>
        <mc:AlternateContent xmlns:mc="http://schemas.openxmlformats.org/markup-compatibility/2006">
          <mc:Choice xmlns:p14="http://schemas.microsoft.com/office/powerpoint/2010/main" Requires="p14">
            <p:contentPart p14:bwMode="auto" r:id="rId251">
              <p14:nvContentPartPr>
                <p14:cNvPr id="185" name="筆跡 184">
                  <a:extLst>
                    <a:ext uri="{FF2B5EF4-FFF2-40B4-BE49-F238E27FC236}">
                      <a16:creationId xmlns:a16="http://schemas.microsoft.com/office/drawing/2014/main" id="{EB22C238-6869-41CB-B0CE-E53E39DFFCEB}"/>
                    </a:ext>
                  </a:extLst>
                </p14:cNvPr>
                <p14:cNvContentPartPr/>
                <p14:nvPr/>
              </p14:nvContentPartPr>
              <p14:xfrm>
                <a:off x="7442818" y="2666515"/>
                <a:ext cx="205560" cy="7920"/>
              </p14:xfrm>
            </p:contentPart>
          </mc:Choice>
          <mc:Fallback>
            <p:pic>
              <p:nvPicPr>
                <p:cNvPr id="185" name="筆跡 184">
                  <a:extLst>
                    <a:ext uri="{FF2B5EF4-FFF2-40B4-BE49-F238E27FC236}">
                      <a16:creationId xmlns:a16="http://schemas.microsoft.com/office/drawing/2014/main" id="{EB22C238-6869-41CB-B0CE-E53E39DFFCEB}"/>
                    </a:ext>
                  </a:extLst>
                </p:cNvPr>
                <p:cNvPicPr/>
                <p:nvPr/>
              </p:nvPicPr>
              <p:blipFill>
                <a:blip r:embed="rId252"/>
                <a:stretch>
                  <a:fillRect/>
                </a:stretch>
              </p:blipFill>
              <p:spPr>
                <a:xfrm>
                  <a:off x="7433818" y="2657515"/>
                  <a:ext cx="2232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86" name="筆跡 185">
                  <a:extLst>
                    <a:ext uri="{FF2B5EF4-FFF2-40B4-BE49-F238E27FC236}">
                      <a16:creationId xmlns:a16="http://schemas.microsoft.com/office/drawing/2014/main" id="{B66D71FD-2EE9-46BB-B975-A2C61E81B7EB}"/>
                    </a:ext>
                  </a:extLst>
                </p14:cNvPr>
                <p14:cNvContentPartPr/>
                <p14:nvPr/>
              </p14:nvContentPartPr>
              <p14:xfrm>
                <a:off x="7432738" y="2666515"/>
                <a:ext cx="29880" cy="380160"/>
              </p14:xfrm>
            </p:contentPart>
          </mc:Choice>
          <mc:Fallback>
            <p:pic>
              <p:nvPicPr>
                <p:cNvPr id="186" name="筆跡 185">
                  <a:extLst>
                    <a:ext uri="{FF2B5EF4-FFF2-40B4-BE49-F238E27FC236}">
                      <a16:creationId xmlns:a16="http://schemas.microsoft.com/office/drawing/2014/main" id="{B66D71FD-2EE9-46BB-B975-A2C61E81B7EB}"/>
                    </a:ext>
                  </a:extLst>
                </p:cNvPr>
                <p:cNvPicPr/>
                <p:nvPr/>
              </p:nvPicPr>
              <p:blipFill>
                <a:blip r:embed="rId254"/>
                <a:stretch>
                  <a:fillRect/>
                </a:stretch>
              </p:blipFill>
              <p:spPr>
                <a:xfrm>
                  <a:off x="7424098" y="2657515"/>
                  <a:ext cx="4752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87" name="筆跡 186">
                  <a:extLst>
                    <a:ext uri="{FF2B5EF4-FFF2-40B4-BE49-F238E27FC236}">
                      <a16:creationId xmlns:a16="http://schemas.microsoft.com/office/drawing/2014/main" id="{D23E7FA3-BA3B-4343-B023-987C97E42D5D}"/>
                    </a:ext>
                  </a:extLst>
                </p14:cNvPr>
                <p14:cNvContentPartPr/>
                <p14:nvPr/>
              </p14:nvContentPartPr>
              <p14:xfrm>
                <a:off x="7445338" y="2853715"/>
                <a:ext cx="109080" cy="86400"/>
              </p14:xfrm>
            </p:contentPart>
          </mc:Choice>
          <mc:Fallback>
            <p:pic>
              <p:nvPicPr>
                <p:cNvPr id="187" name="筆跡 186">
                  <a:extLst>
                    <a:ext uri="{FF2B5EF4-FFF2-40B4-BE49-F238E27FC236}">
                      <a16:creationId xmlns:a16="http://schemas.microsoft.com/office/drawing/2014/main" id="{D23E7FA3-BA3B-4343-B023-987C97E42D5D}"/>
                    </a:ext>
                  </a:extLst>
                </p:cNvPr>
                <p:cNvPicPr/>
                <p:nvPr/>
              </p:nvPicPr>
              <p:blipFill>
                <a:blip r:embed="rId256"/>
                <a:stretch>
                  <a:fillRect/>
                </a:stretch>
              </p:blipFill>
              <p:spPr>
                <a:xfrm>
                  <a:off x="7436338" y="2845075"/>
                  <a:ext cx="1267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88" name="筆跡 187">
                  <a:extLst>
                    <a:ext uri="{FF2B5EF4-FFF2-40B4-BE49-F238E27FC236}">
                      <a16:creationId xmlns:a16="http://schemas.microsoft.com/office/drawing/2014/main" id="{5822DB9D-34D6-41DB-984E-8A1B9053F901}"/>
                    </a:ext>
                  </a:extLst>
                </p14:cNvPr>
                <p14:cNvContentPartPr/>
                <p14:nvPr/>
              </p14:nvContentPartPr>
              <p14:xfrm>
                <a:off x="7445338" y="2873875"/>
                <a:ext cx="360" cy="360"/>
              </p14:xfrm>
            </p:contentPart>
          </mc:Choice>
          <mc:Fallback>
            <p:pic>
              <p:nvPicPr>
                <p:cNvPr id="188" name="筆跡 187">
                  <a:extLst>
                    <a:ext uri="{FF2B5EF4-FFF2-40B4-BE49-F238E27FC236}">
                      <a16:creationId xmlns:a16="http://schemas.microsoft.com/office/drawing/2014/main" id="{5822DB9D-34D6-41DB-984E-8A1B9053F901}"/>
                    </a:ext>
                  </a:extLst>
                </p:cNvPr>
                <p:cNvPicPr/>
                <p:nvPr/>
              </p:nvPicPr>
              <p:blipFill>
                <a:blip r:embed="rId224"/>
                <a:stretch>
                  <a:fillRect/>
                </a:stretch>
              </p:blipFill>
              <p:spPr>
                <a:xfrm>
                  <a:off x="7436338" y="28652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89" name="筆跡 188">
                  <a:extLst>
                    <a:ext uri="{FF2B5EF4-FFF2-40B4-BE49-F238E27FC236}">
                      <a16:creationId xmlns:a16="http://schemas.microsoft.com/office/drawing/2014/main" id="{4C063D80-9FC9-4E37-A0C8-5CDC1F900D78}"/>
                    </a:ext>
                  </a:extLst>
                </p14:cNvPr>
                <p14:cNvContentPartPr/>
                <p14:nvPr/>
              </p14:nvContentPartPr>
              <p14:xfrm>
                <a:off x="7445338" y="2832835"/>
                <a:ext cx="267480" cy="191160"/>
              </p14:xfrm>
            </p:contentPart>
          </mc:Choice>
          <mc:Fallback>
            <p:pic>
              <p:nvPicPr>
                <p:cNvPr id="189" name="筆跡 188">
                  <a:extLst>
                    <a:ext uri="{FF2B5EF4-FFF2-40B4-BE49-F238E27FC236}">
                      <a16:creationId xmlns:a16="http://schemas.microsoft.com/office/drawing/2014/main" id="{4C063D80-9FC9-4E37-A0C8-5CDC1F900D78}"/>
                    </a:ext>
                  </a:extLst>
                </p:cNvPr>
                <p:cNvPicPr/>
                <p:nvPr/>
              </p:nvPicPr>
              <p:blipFill>
                <a:blip r:embed="rId259"/>
                <a:stretch>
                  <a:fillRect/>
                </a:stretch>
              </p:blipFill>
              <p:spPr>
                <a:xfrm>
                  <a:off x="7436338" y="2823835"/>
                  <a:ext cx="28512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90" name="筆跡 189">
                  <a:extLst>
                    <a:ext uri="{FF2B5EF4-FFF2-40B4-BE49-F238E27FC236}">
                      <a16:creationId xmlns:a16="http://schemas.microsoft.com/office/drawing/2014/main" id="{6FE27E52-E4A2-45A7-8EC8-345C3216C3DD}"/>
                    </a:ext>
                  </a:extLst>
                </p14:cNvPr>
                <p14:cNvContentPartPr/>
                <p14:nvPr/>
              </p14:nvContentPartPr>
              <p14:xfrm>
                <a:off x="7722178" y="2878195"/>
                <a:ext cx="104760" cy="142920"/>
              </p14:xfrm>
            </p:contentPart>
          </mc:Choice>
          <mc:Fallback>
            <p:pic>
              <p:nvPicPr>
                <p:cNvPr id="190" name="筆跡 189">
                  <a:extLst>
                    <a:ext uri="{FF2B5EF4-FFF2-40B4-BE49-F238E27FC236}">
                      <a16:creationId xmlns:a16="http://schemas.microsoft.com/office/drawing/2014/main" id="{6FE27E52-E4A2-45A7-8EC8-345C3216C3DD}"/>
                    </a:ext>
                  </a:extLst>
                </p:cNvPr>
                <p:cNvPicPr/>
                <p:nvPr/>
              </p:nvPicPr>
              <p:blipFill>
                <a:blip r:embed="rId261"/>
                <a:stretch>
                  <a:fillRect/>
                </a:stretch>
              </p:blipFill>
              <p:spPr>
                <a:xfrm>
                  <a:off x="7713178" y="2869555"/>
                  <a:ext cx="1224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91" name="筆跡 190">
                  <a:extLst>
                    <a:ext uri="{FF2B5EF4-FFF2-40B4-BE49-F238E27FC236}">
                      <a16:creationId xmlns:a16="http://schemas.microsoft.com/office/drawing/2014/main" id="{FB580521-8B59-46D5-98C9-C53604D01D88}"/>
                    </a:ext>
                  </a:extLst>
                </p14:cNvPr>
                <p14:cNvContentPartPr/>
                <p14:nvPr/>
              </p14:nvContentPartPr>
              <p14:xfrm>
                <a:off x="7882738" y="2881075"/>
                <a:ext cx="109080" cy="171720"/>
              </p14:xfrm>
            </p:contentPart>
          </mc:Choice>
          <mc:Fallback>
            <p:pic>
              <p:nvPicPr>
                <p:cNvPr id="191" name="筆跡 190">
                  <a:extLst>
                    <a:ext uri="{FF2B5EF4-FFF2-40B4-BE49-F238E27FC236}">
                      <a16:creationId xmlns:a16="http://schemas.microsoft.com/office/drawing/2014/main" id="{FB580521-8B59-46D5-98C9-C53604D01D88}"/>
                    </a:ext>
                  </a:extLst>
                </p:cNvPr>
                <p:cNvPicPr/>
                <p:nvPr/>
              </p:nvPicPr>
              <p:blipFill>
                <a:blip r:embed="rId263"/>
                <a:stretch>
                  <a:fillRect/>
                </a:stretch>
              </p:blipFill>
              <p:spPr>
                <a:xfrm>
                  <a:off x="7874098" y="2872075"/>
                  <a:ext cx="12672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93" name="筆跡 192">
                  <a:extLst>
                    <a:ext uri="{FF2B5EF4-FFF2-40B4-BE49-F238E27FC236}">
                      <a16:creationId xmlns:a16="http://schemas.microsoft.com/office/drawing/2014/main" id="{E2BC7FD6-873D-4F4A-B129-5B2EED1996B0}"/>
                    </a:ext>
                  </a:extLst>
                </p14:cNvPr>
                <p14:cNvContentPartPr/>
                <p14:nvPr/>
              </p14:nvContentPartPr>
              <p14:xfrm>
                <a:off x="8062378" y="2627635"/>
                <a:ext cx="189000" cy="373680"/>
              </p14:xfrm>
            </p:contentPart>
          </mc:Choice>
          <mc:Fallback>
            <p:pic>
              <p:nvPicPr>
                <p:cNvPr id="193" name="筆跡 192">
                  <a:extLst>
                    <a:ext uri="{FF2B5EF4-FFF2-40B4-BE49-F238E27FC236}">
                      <a16:creationId xmlns:a16="http://schemas.microsoft.com/office/drawing/2014/main" id="{E2BC7FD6-873D-4F4A-B129-5B2EED1996B0}"/>
                    </a:ext>
                  </a:extLst>
                </p:cNvPr>
                <p:cNvPicPr/>
                <p:nvPr/>
              </p:nvPicPr>
              <p:blipFill>
                <a:blip r:embed="rId265"/>
                <a:stretch>
                  <a:fillRect/>
                </a:stretch>
              </p:blipFill>
              <p:spPr>
                <a:xfrm>
                  <a:off x="8053738" y="2618995"/>
                  <a:ext cx="20664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94" name="筆跡 193">
                  <a:extLst>
                    <a:ext uri="{FF2B5EF4-FFF2-40B4-BE49-F238E27FC236}">
                      <a16:creationId xmlns:a16="http://schemas.microsoft.com/office/drawing/2014/main" id="{E7F1BB9B-72D3-4495-9BE0-B24BE7E7CC1F}"/>
                    </a:ext>
                  </a:extLst>
                </p14:cNvPr>
                <p14:cNvContentPartPr/>
                <p14:nvPr/>
              </p14:nvContentPartPr>
              <p14:xfrm>
                <a:off x="8307538" y="2840755"/>
                <a:ext cx="111960" cy="213840"/>
              </p14:xfrm>
            </p:contentPart>
          </mc:Choice>
          <mc:Fallback>
            <p:pic>
              <p:nvPicPr>
                <p:cNvPr id="194" name="筆跡 193">
                  <a:extLst>
                    <a:ext uri="{FF2B5EF4-FFF2-40B4-BE49-F238E27FC236}">
                      <a16:creationId xmlns:a16="http://schemas.microsoft.com/office/drawing/2014/main" id="{E7F1BB9B-72D3-4495-9BE0-B24BE7E7CC1F}"/>
                    </a:ext>
                  </a:extLst>
                </p:cNvPr>
                <p:cNvPicPr/>
                <p:nvPr/>
              </p:nvPicPr>
              <p:blipFill>
                <a:blip r:embed="rId267"/>
                <a:stretch>
                  <a:fillRect/>
                </a:stretch>
              </p:blipFill>
              <p:spPr>
                <a:xfrm>
                  <a:off x="8298898" y="2832115"/>
                  <a:ext cx="12960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95" name="筆跡 194">
                  <a:extLst>
                    <a:ext uri="{FF2B5EF4-FFF2-40B4-BE49-F238E27FC236}">
                      <a16:creationId xmlns:a16="http://schemas.microsoft.com/office/drawing/2014/main" id="{7319D592-27DE-4125-BC1F-C6F12CCC9CD9}"/>
                    </a:ext>
                  </a:extLst>
                </p14:cNvPr>
                <p14:cNvContentPartPr/>
                <p14:nvPr/>
              </p14:nvContentPartPr>
              <p14:xfrm>
                <a:off x="8463778" y="2838595"/>
                <a:ext cx="225360" cy="185040"/>
              </p14:xfrm>
            </p:contentPart>
          </mc:Choice>
          <mc:Fallback>
            <p:pic>
              <p:nvPicPr>
                <p:cNvPr id="195" name="筆跡 194">
                  <a:extLst>
                    <a:ext uri="{FF2B5EF4-FFF2-40B4-BE49-F238E27FC236}">
                      <a16:creationId xmlns:a16="http://schemas.microsoft.com/office/drawing/2014/main" id="{7319D592-27DE-4125-BC1F-C6F12CCC9CD9}"/>
                    </a:ext>
                  </a:extLst>
                </p:cNvPr>
                <p:cNvPicPr/>
                <p:nvPr/>
              </p:nvPicPr>
              <p:blipFill>
                <a:blip r:embed="rId269"/>
                <a:stretch>
                  <a:fillRect/>
                </a:stretch>
              </p:blipFill>
              <p:spPr>
                <a:xfrm>
                  <a:off x="8454778" y="2829955"/>
                  <a:ext cx="243000" cy="202680"/>
                </a:xfrm>
                <a:prstGeom prst="rect">
                  <a:avLst/>
                </a:prstGeom>
              </p:spPr>
            </p:pic>
          </mc:Fallback>
        </mc:AlternateContent>
      </p:grpSp>
      <p:grpSp>
        <p:nvGrpSpPr>
          <p:cNvPr id="199" name="群組 198">
            <a:extLst>
              <a:ext uri="{FF2B5EF4-FFF2-40B4-BE49-F238E27FC236}">
                <a16:creationId xmlns:a16="http://schemas.microsoft.com/office/drawing/2014/main" id="{E6F17925-77E3-4F29-BA32-9F6A94050948}"/>
              </a:ext>
            </a:extLst>
          </p:cNvPr>
          <p:cNvGrpSpPr/>
          <p:nvPr/>
        </p:nvGrpSpPr>
        <p:grpSpPr>
          <a:xfrm>
            <a:off x="2834818" y="2719795"/>
            <a:ext cx="235080" cy="86760"/>
            <a:chOff x="2834818" y="2719795"/>
            <a:chExt cx="235080" cy="86760"/>
          </a:xfrm>
        </p:grpSpPr>
        <mc:AlternateContent xmlns:mc="http://schemas.openxmlformats.org/markup-compatibility/2006">
          <mc:Choice xmlns:p14="http://schemas.microsoft.com/office/powerpoint/2010/main" Requires="p14">
            <p:contentPart p14:bwMode="auto" r:id="rId270">
              <p14:nvContentPartPr>
                <p14:cNvPr id="197" name="筆跡 196">
                  <a:extLst>
                    <a:ext uri="{FF2B5EF4-FFF2-40B4-BE49-F238E27FC236}">
                      <a16:creationId xmlns:a16="http://schemas.microsoft.com/office/drawing/2014/main" id="{FFE9423C-A431-4687-910E-EB28C25A3BD5}"/>
                    </a:ext>
                  </a:extLst>
                </p14:cNvPr>
                <p14:cNvContentPartPr/>
                <p14:nvPr/>
              </p14:nvContentPartPr>
              <p14:xfrm>
                <a:off x="2854618" y="2719795"/>
                <a:ext cx="180720" cy="15480"/>
              </p14:xfrm>
            </p:contentPart>
          </mc:Choice>
          <mc:Fallback>
            <p:pic>
              <p:nvPicPr>
                <p:cNvPr id="197" name="筆跡 196">
                  <a:extLst>
                    <a:ext uri="{FF2B5EF4-FFF2-40B4-BE49-F238E27FC236}">
                      <a16:creationId xmlns:a16="http://schemas.microsoft.com/office/drawing/2014/main" id="{FFE9423C-A431-4687-910E-EB28C25A3BD5}"/>
                    </a:ext>
                  </a:extLst>
                </p:cNvPr>
                <p:cNvPicPr/>
                <p:nvPr/>
              </p:nvPicPr>
              <p:blipFill>
                <a:blip r:embed="rId271"/>
                <a:stretch>
                  <a:fillRect/>
                </a:stretch>
              </p:blipFill>
              <p:spPr>
                <a:xfrm>
                  <a:off x="2845618" y="2710795"/>
                  <a:ext cx="1983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98" name="筆跡 197">
                  <a:extLst>
                    <a:ext uri="{FF2B5EF4-FFF2-40B4-BE49-F238E27FC236}">
                      <a16:creationId xmlns:a16="http://schemas.microsoft.com/office/drawing/2014/main" id="{49A18C04-322B-4A3C-8D00-1928E95FF5EB}"/>
                    </a:ext>
                  </a:extLst>
                </p14:cNvPr>
                <p14:cNvContentPartPr/>
                <p14:nvPr/>
              </p14:nvContentPartPr>
              <p14:xfrm>
                <a:off x="2834818" y="2792875"/>
                <a:ext cx="235080" cy="13680"/>
              </p14:xfrm>
            </p:contentPart>
          </mc:Choice>
          <mc:Fallback>
            <p:pic>
              <p:nvPicPr>
                <p:cNvPr id="198" name="筆跡 197">
                  <a:extLst>
                    <a:ext uri="{FF2B5EF4-FFF2-40B4-BE49-F238E27FC236}">
                      <a16:creationId xmlns:a16="http://schemas.microsoft.com/office/drawing/2014/main" id="{49A18C04-322B-4A3C-8D00-1928E95FF5EB}"/>
                    </a:ext>
                  </a:extLst>
                </p:cNvPr>
                <p:cNvPicPr/>
                <p:nvPr/>
              </p:nvPicPr>
              <p:blipFill>
                <a:blip r:embed="rId273"/>
                <a:stretch>
                  <a:fillRect/>
                </a:stretch>
              </p:blipFill>
              <p:spPr>
                <a:xfrm>
                  <a:off x="2825818" y="2784235"/>
                  <a:ext cx="252720" cy="31320"/>
                </a:xfrm>
                <a:prstGeom prst="rect">
                  <a:avLst/>
                </a:prstGeom>
              </p:spPr>
            </p:pic>
          </mc:Fallback>
        </mc:AlternateContent>
      </p:grpSp>
      <p:grpSp>
        <p:nvGrpSpPr>
          <p:cNvPr id="205" name="群組 204">
            <a:extLst>
              <a:ext uri="{FF2B5EF4-FFF2-40B4-BE49-F238E27FC236}">
                <a16:creationId xmlns:a16="http://schemas.microsoft.com/office/drawing/2014/main" id="{DB2C4473-1BAC-45D4-89EE-9FD3AB86A2D8}"/>
              </a:ext>
            </a:extLst>
          </p:cNvPr>
          <p:cNvGrpSpPr/>
          <p:nvPr/>
        </p:nvGrpSpPr>
        <p:grpSpPr>
          <a:xfrm>
            <a:off x="5688538" y="3304075"/>
            <a:ext cx="402120" cy="570960"/>
            <a:chOff x="5688538" y="3304075"/>
            <a:chExt cx="402120" cy="570960"/>
          </a:xfrm>
        </p:grpSpPr>
        <mc:AlternateContent xmlns:mc="http://schemas.openxmlformats.org/markup-compatibility/2006">
          <mc:Choice xmlns:p14="http://schemas.microsoft.com/office/powerpoint/2010/main" Requires="p14">
            <p:contentPart p14:bwMode="auto" r:id="rId274">
              <p14:nvContentPartPr>
                <p14:cNvPr id="200" name="筆跡 199">
                  <a:extLst>
                    <a:ext uri="{FF2B5EF4-FFF2-40B4-BE49-F238E27FC236}">
                      <a16:creationId xmlns:a16="http://schemas.microsoft.com/office/drawing/2014/main" id="{104344E3-86E1-47E3-8412-BE93F88CF290}"/>
                    </a:ext>
                  </a:extLst>
                </p14:cNvPr>
                <p14:cNvContentPartPr/>
                <p14:nvPr/>
              </p14:nvContentPartPr>
              <p14:xfrm>
                <a:off x="5688538" y="3552475"/>
                <a:ext cx="157680" cy="15840"/>
              </p14:xfrm>
            </p:contentPart>
          </mc:Choice>
          <mc:Fallback>
            <p:pic>
              <p:nvPicPr>
                <p:cNvPr id="200" name="筆跡 199">
                  <a:extLst>
                    <a:ext uri="{FF2B5EF4-FFF2-40B4-BE49-F238E27FC236}">
                      <a16:creationId xmlns:a16="http://schemas.microsoft.com/office/drawing/2014/main" id="{104344E3-86E1-47E3-8412-BE93F88CF290}"/>
                    </a:ext>
                  </a:extLst>
                </p:cNvPr>
                <p:cNvPicPr/>
                <p:nvPr/>
              </p:nvPicPr>
              <p:blipFill>
                <a:blip r:embed="rId275"/>
                <a:stretch>
                  <a:fillRect/>
                </a:stretch>
              </p:blipFill>
              <p:spPr>
                <a:xfrm>
                  <a:off x="5679538" y="3543475"/>
                  <a:ext cx="17532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01" name="筆跡 200">
                  <a:extLst>
                    <a:ext uri="{FF2B5EF4-FFF2-40B4-BE49-F238E27FC236}">
                      <a16:creationId xmlns:a16="http://schemas.microsoft.com/office/drawing/2014/main" id="{D5AD3C72-2BBF-43C6-8177-DF43FC20162B}"/>
                    </a:ext>
                  </a:extLst>
                </p14:cNvPr>
                <p14:cNvContentPartPr/>
                <p14:nvPr/>
              </p14:nvContentPartPr>
              <p14:xfrm>
                <a:off x="5697538" y="3701515"/>
                <a:ext cx="117360" cy="173520"/>
              </p14:xfrm>
            </p:contentPart>
          </mc:Choice>
          <mc:Fallback>
            <p:pic>
              <p:nvPicPr>
                <p:cNvPr id="201" name="筆跡 200">
                  <a:extLst>
                    <a:ext uri="{FF2B5EF4-FFF2-40B4-BE49-F238E27FC236}">
                      <a16:creationId xmlns:a16="http://schemas.microsoft.com/office/drawing/2014/main" id="{D5AD3C72-2BBF-43C6-8177-DF43FC20162B}"/>
                    </a:ext>
                  </a:extLst>
                </p:cNvPr>
                <p:cNvPicPr/>
                <p:nvPr/>
              </p:nvPicPr>
              <p:blipFill>
                <a:blip r:embed="rId277"/>
                <a:stretch>
                  <a:fillRect/>
                </a:stretch>
              </p:blipFill>
              <p:spPr>
                <a:xfrm>
                  <a:off x="5688538" y="3692875"/>
                  <a:ext cx="13500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02" name="筆跡 201">
                  <a:extLst>
                    <a:ext uri="{FF2B5EF4-FFF2-40B4-BE49-F238E27FC236}">
                      <a16:creationId xmlns:a16="http://schemas.microsoft.com/office/drawing/2014/main" id="{88786B70-2E9F-4522-8F3B-E6FF24C255FC}"/>
                    </a:ext>
                  </a:extLst>
                </p14:cNvPr>
                <p14:cNvContentPartPr/>
                <p14:nvPr/>
              </p14:nvContentPartPr>
              <p14:xfrm>
                <a:off x="5769178" y="3304075"/>
                <a:ext cx="29880" cy="198000"/>
              </p14:xfrm>
            </p:contentPart>
          </mc:Choice>
          <mc:Fallback>
            <p:pic>
              <p:nvPicPr>
                <p:cNvPr id="202" name="筆跡 201">
                  <a:extLst>
                    <a:ext uri="{FF2B5EF4-FFF2-40B4-BE49-F238E27FC236}">
                      <a16:creationId xmlns:a16="http://schemas.microsoft.com/office/drawing/2014/main" id="{88786B70-2E9F-4522-8F3B-E6FF24C255FC}"/>
                    </a:ext>
                  </a:extLst>
                </p:cNvPr>
                <p:cNvPicPr/>
                <p:nvPr/>
              </p:nvPicPr>
              <p:blipFill>
                <a:blip r:embed="rId279"/>
                <a:stretch>
                  <a:fillRect/>
                </a:stretch>
              </p:blipFill>
              <p:spPr>
                <a:xfrm>
                  <a:off x="5760178" y="3295435"/>
                  <a:ext cx="4752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03" name="筆跡 202">
                  <a:extLst>
                    <a:ext uri="{FF2B5EF4-FFF2-40B4-BE49-F238E27FC236}">
                      <a16:creationId xmlns:a16="http://schemas.microsoft.com/office/drawing/2014/main" id="{DEDD0329-FE73-4C8C-92A8-068FEA5C085D}"/>
                    </a:ext>
                  </a:extLst>
                </p14:cNvPr>
                <p14:cNvContentPartPr/>
                <p14:nvPr/>
              </p14:nvContentPartPr>
              <p14:xfrm>
                <a:off x="5954578" y="3473995"/>
                <a:ext cx="126360" cy="205560"/>
              </p14:xfrm>
            </p:contentPart>
          </mc:Choice>
          <mc:Fallback>
            <p:pic>
              <p:nvPicPr>
                <p:cNvPr id="203" name="筆跡 202">
                  <a:extLst>
                    <a:ext uri="{FF2B5EF4-FFF2-40B4-BE49-F238E27FC236}">
                      <a16:creationId xmlns:a16="http://schemas.microsoft.com/office/drawing/2014/main" id="{DEDD0329-FE73-4C8C-92A8-068FEA5C085D}"/>
                    </a:ext>
                  </a:extLst>
                </p:cNvPr>
                <p:cNvPicPr/>
                <p:nvPr/>
              </p:nvPicPr>
              <p:blipFill>
                <a:blip r:embed="rId281"/>
                <a:stretch>
                  <a:fillRect/>
                </a:stretch>
              </p:blipFill>
              <p:spPr>
                <a:xfrm>
                  <a:off x="5945578" y="3464995"/>
                  <a:ext cx="14400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04" name="筆跡 203">
                  <a:extLst>
                    <a:ext uri="{FF2B5EF4-FFF2-40B4-BE49-F238E27FC236}">
                      <a16:creationId xmlns:a16="http://schemas.microsoft.com/office/drawing/2014/main" id="{BF171098-4DB1-4481-A4AA-C87A077E5BD0}"/>
                    </a:ext>
                  </a:extLst>
                </p14:cNvPr>
                <p14:cNvContentPartPr/>
                <p14:nvPr/>
              </p14:nvContentPartPr>
              <p14:xfrm>
                <a:off x="5969338" y="3499195"/>
                <a:ext cx="121320" cy="164880"/>
              </p14:xfrm>
            </p:contentPart>
          </mc:Choice>
          <mc:Fallback>
            <p:pic>
              <p:nvPicPr>
                <p:cNvPr id="204" name="筆跡 203">
                  <a:extLst>
                    <a:ext uri="{FF2B5EF4-FFF2-40B4-BE49-F238E27FC236}">
                      <a16:creationId xmlns:a16="http://schemas.microsoft.com/office/drawing/2014/main" id="{BF171098-4DB1-4481-A4AA-C87A077E5BD0}"/>
                    </a:ext>
                  </a:extLst>
                </p:cNvPr>
                <p:cNvPicPr/>
                <p:nvPr/>
              </p:nvPicPr>
              <p:blipFill>
                <a:blip r:embed="rId283"/>
                <a:stretch>
                  <a:fillRect/>
                </a:stretch>
              </p:blipFill>
              <p:spPr>
                <a:xfrm>
                  <a:off x="5960698" y="3490555"/>
                  <a:ext cx="138960" cy="182520"/>
                </a:xfrm>
                <a:prstGeom prst="rect">
                  <a:avLst/>
                </a:prstGeom>
              </p:spPr>
            </p:pic>
          </mc:Fallback>
        </mc:AlternateContent>
      </p:grpSp>
      <p:grpSp>
        <p:nvGrpSpPr>
          <p:cNvPr id="208" name="群組 207">
            <a:extLst>
              <a:ext uri="{FF2B5EF4-FFF2-40B4-BE49-F238E27FC236}">
                <a16:creationId xmlns:a16="http://schemas.microsoft.com/office/drawing/2014/main" id="{9682F8E8-B99A-4D1F-965C-18603D436F28}"/>
              </a:ext>
            </a:extLst>
          </p:cNvPr>
          <p:cNvGrpSpPr/>
          <p:nvPr/>
        </p:nvGrpSpPr>
        <p:grpSpPr>
          <a:xfrm>
            <a:off x="1746898" y="3906715"/>
            <a:ext cx="351360" cy="261000"/>
            <a:chOff x="1746898" y="3906715"/>
            <a:chExt cx="351360" cy="261000"/>
          </a:xfrm>
        </p:grpSpPr>
        <mc:AlternateContent xmlns:mc="http://schemas.openxmlformats.org/markup-compatibility/2006">
          <mc:Choice xmlns:p14="http://schemas.microsoft.com/office/powerpoint/2010/main" Requires="p14">
            <p:contentPart p14:bwMode="auto" r:id="rId284">
              <p14:nvContentPartPr>
                <p14:cNvPr id="206" name="筆跡 205">
                  <a:extLst>
                    <a:ext uri="{FF2B5EF4-FFF2-40B4-BE49-F238E27FC236}">
                      <a16:creationId xmlns:a16="http://schemas.microsoft.com/office/drawing/2014/main" id="{4548249F-956A-4661-891E-ECA1D393992C}"/>
                    </a:ext>
                  </a:extLst>
                </p14:cNvPr>
                <p14:cNvContentPartPr/>
                <p14:nvPr/>
              </p14:nvContentPartPr>
              <p14:xfrm>
                <a:off x="1746898" y="3921835"/>
                <a:ext cx="351360" cy="224280"/>
              </p14:xfrm>
            </p:contentPart>
          </mc:Choice>
          <mc:Fallback>
            <p:pic>
              <p:nvPicPr>
                <p:cNvPr id="206" name="筆跡 205">
                  <a:extLst>
                    <a:ext uri="{FF2B5EF4-FFF2-40B4-BE49-F238E27FC236}">
                      <a16:creationId xmlns:a16="http://schemas.microsoft.com/office/drawing/2014/main" id="{4548249F-956A-4661-891E-ECA1D393992C}"/>
                    </a:ext>
                  </a:extLst>
                </p:cNvPr>
                <p:cNvPicPr/>
                <p:nvPr/>
              </p:nvPicPr>
              <p:blipFill>
                <a:blip r:embed="rId285"/>
                <a:stretch>
                  <a:fillRect/>
                </a:stretch>
              </p:blipFill>
              <p:spPr>
                <a:xfrm>
                  <a:off x="1738258" y="3912835"/>
                  <a:ext cx="36900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207" name="筆跡 206">
                  <a:extLst>
                    <a:ext uri="{FF2B5EF4-FFF2-40B4-BE49-F238E27FC236}">
                      <a16:creationId xmlns:a16="http://schemas.microsoft.com/office/drawing/2014/main" id="{062B0EA3-2510-4B53-983E-1516A6F3FC86}"/>
                    </a:ext>
                  </a:extLst>
                </p14:cNvPr>
                <p14:cNvContentPartPr/>
                <p14:nvPr/>
              </p14:nvContentPartPr>
              <p14:xfrm>
                <a:off x="1865698" y="3906715"/>
                <a:ext cx="177480" cy="261000"/>
              </p14:xfrm>
            </p:contentPart>
          </mc:Choice>
          <mc:Fallback>
            <p:pic>
              <p:nvPicPr>
                <p:cNvPr id="207" name="筆跡 206">
                  <a:extLst>
                    <a:ext uri="{FF2B5EF4-FFF2-40B4-BE49-F238E27FC236}">
                      <a16:creationId xmlns:a16="http://schemas.microsoft.com/office/drawing/2014/main" id="{062B0EA3-2510-4B53-983E-1516A6F3FC86}"/>
                    </a:ext>
                  </a:extLst>
                </p:cNvPr>
                <p:cNvPicPr/>
                <p:nvPr/>
              </p:nvPicPr>
              <p:blipFill>
                <a:blip r:embed="rId287"/>
                <a:stretch>
                  <a:fillRect/>
                </a:stretch>
              </p:blipFill>
              <p:spPr>
                <a:xfrm>
                  <a:off x="1856698" y="3897715"/>
                  <a:ext cx="195120" cy="278640"/>
                </a:xfrm>
                <a:prstGeom prst="rect">
                  <a:avLst/>
                </a:prstGeom>
              </p:spPr>
            </p:pic>
          </mc:Fallback>
        </mc:AlternateContent>
      </p:grpSp>
      <p:grpSp>
        <p:nvGrpSpPr>
          <p:cNvPr id="211" name="群組 210">
            <a:extLst>
              <a:ext uri="{FF2B5EF4-FFF2-40B4-BE49-F238E27FC236}">
                <a16:creationId xmlns:a16="http://schemas.microsoft.com/office/drawing/2014/main" id="{332950B7-59A4-454B-BA1A-BD73B175D6C5}"/>
              </a:ext>
            </a:extLst>
          </p:cNvPr>
          <p:cNvGrpSpPr/>
          <p:nvPr/>
        </p:nvGrpSpPr>
        <p:grpSpPr>
          <a:xfrm>
            <a:off x="3210658" y="3828235"/>
            <a:ext cx="358920" cy="495000"/>
            <a:chOff x="3210658" y="3828235"/>
            <a:chExt cx="358920" cy="495000"/>
          </a:xfrm>
        </p:grpSpPr>
        <mc:AlternateContent xmlns:mc="http://schemas.openxmlformats.org/markup-compatibility/2006">
          <mc:Choice xmlns:p14="http://schemas.microsoft.com/office/powerpoint/2010/main" Requires="p14">
            <p:contentPart p14:bwMode="auto" r:id="rId288">
              <p14:nvContentPartPr>
                <p14:cNvPr id="209" name="筆跡 208">
                  <a:extLst>
                    <a:ext uri="{FF2B5EF4-FFF2-40B4-BE49-F238E27FC236}">
                      <a16:creationId xmlns:a16="http://schemas.microsoft.com/office/drawing/2014/main" id="{F3B62701-365A-4ED8-B3FF-ED677BA03EDB}"/>
                    </a:ext>
                  </a:extLst>
                </p14:cNvPr>
                <p14:cNvContentPartPr/>
                <p14:nvPr/>
              </p14:nvContentPartPr>
              <p14:xfrm>
                <a:off x="3210658" y="3828235"/>
                <a:ext cx="358920" cy="421560"/>
              </p14:xfrm>
            </p:contentPart>
          </mc:Choice>
          <mc:Fallback>
            <p:pic>
              <p:nvPicPr>
                <p:cNvPr id="209" name="筆跡 208">
                  <a:extLst>
                    <a:ext uri="{FF2B5EF4-FFF2-40B4-BE49-F238E27FC236}">
                      <a16:creationId xmlns:a16="http://schemas.microsoft.com/office/drawing/2014/main" id="{F3B62701-365A-4ED8-B3FF-ED677BA03EDB}"/>
                    </a:ext>
                  </a:extLst>
                </p:cNvPr>
                <p:cNvPicPr/>
                <p:nvPr/>
              </p:nvPicPr>
              <p:blipFill>
                <a:blip r:embed="rId289"/>
                <a:stretch>
                  <a:fillRect/>
                </a:stretch>
              </p:blipFill>
              <p:spPr>
                <a:xfrm>
                  <a:off x="3201658" y="3819595"/>
                  <a:ext cx="376560" cy="43920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10" name="筆跡 209">
                  <a:extLst>
                    <a:ext uri="{FF2B5EF4-FFF2-40B4-BE49-F238E27FC236}">
                      <a16:creationId xmlns:a16="http://schemas.microsoft.com/office/drawing/2014/main" id="{43C9F593-ACF1-4766-8DBB-D4597811DAEE}"/>
                    </a:ext>
                  </a:extLst>
                </p14:cNvPr>
                <p14:cNvContentPartPr/>
                <p14:nvPr/>
              </p14:nvContentPartPr>
              <p14:xfrm>
                <a:off x="3212818" y="3856315"/>
                <a:ext cx="314280" cy="466920"/>
              </p14:xfrm>
            </p:contentPart>
          </mc:Choice>
          <mc:Fallback>
            <p:pic>
              <p:nvPicPr>
                <p:cNvPr id="210" name="筆跡 209">
                  <a:extLst>
                    <a:ext uri="{FF2B5EF4-FFF2-40B4-BE49-F238E27FC236}">
                      <a16:creationId xmlns:a16="http://schemas.microsoft.com/office/drawing/2014/main" id="{43C9F593-ACF1-4766-8DBB-D4597811DAEE}"/>
                    </a:ext>
                  </a:extLst>
                </p:cNvPr>
                <p:cNvPicPr/>
                <p:nvPr/>
              </p:nvPicPr>
              <p:blipFill>
                <a:blip r:embed="rId291"/>
                <a:stretch>
                  <a:fillRect/>
                </a:stretch>
              </p:blipFill>
              <p:spPr>
                <a:xfrm>
                  <a:off x="3204178" y="3847315"/>
                  <a:ext cx="331920" cy="484560"/>
                </a:xfrm>
                <a:prstGeom prst="rect">
                  <a:avLst/>
                </a:prstGeom>
              </p:spPr>
            </p:pic>
          </mc:Fallback>
        </mc:AlternateContent>
      </p:grpSp>
      <p:grpSp>
        <p:nvGrpSpPr>
          <p:cNvPr id="214" name="群組 213">
            <a:extLst>
              <a:ext uri="{FF2B5EF4-FFF2-40B4-BE49-F238E27FC236}">
                <a16:creationId xmlns:a16="http://schemas.microsoft.com/office/drawing/2014/main" id="{BD620F90-9102-43A3-BFB1-AC6EC2FD76D1}"/>
              </a:ext>
            </a:extLst>
          </p:cNvPr>
          <p:cNvGrpSpPr/>
          <p:nvPr/>
        </p:nvGrpSpPr>
        <p:grpSpPr>
          <a:xfrm>
            <a:off x="5974378" y="3484075"/>
            <a:ext cx="141480" cy="187560"/>
            <a:chOff x="5974378" y="3484075"/>
            <a:chExt cx="141480" cy="187560"/>
          </a:xfrm>
        </p:grpSpPr>
        <mc:AlternateContent xmlns:mc="http://schemas.openxmlformats.org/markup-compatibility/2006">
          <mc:Choice xmlns:p14="http://schemas.microsoft.com/office/powerpoint/2010/main" Requires="p14">
            <p:contentPart p14:bwMode="auto" r:id="rId292">
              <p14:nvContentPartPr>
                <p14:cNvPr id="212" name="筆跡 211">
                  <a:extLst>
                    <a:ext uri="{FF2B5EF4-FFF2-40B4-BE49-F238E27FC236}">
                      <a16:creationId xmlns:a16="http://schemas.microsoft.com/office/drawing/2014/main" id="{7C8B3BAC-2012-4435-858F-06BB8E3761D4}"/>
                    </a:ext>
                  </a:extLst>
                </p14:cNvPr>
                <p14:cNvContentPartPr/>
                <p14:nvPr/>
              </p14:nvContentPartPr>
              <p14:xfrm>
                <a:off x="5974378" y="3484075"/>
                <a:ext cx="131760" cy="187560"/>
              </p14:xfrm>
            </p:contentPart>
          </mc:Choice>
          <mc:Fallback>
            <p:pic>
              <p:nvPicPr>
                <p:cNvPr id="212" name="筆跡 211">
                  <a:extLst>
                    <a:ext uri="{FF2B5EF4-FFF2-40B4-BE49-F238E27FC236}">
                      <a16:creationId xmlns:a16="http://schemas.microsoft.com/office/drawing/2014/main" id="{7C8B3BAC-2012-4435-858F-06BB8E3761D4}"/>
                    </a:ext>
                  </a:extLst>
                </p:cNvPr>
                <p:cNvPicPr/>
                <p:nvPr/>
              </p:nvPicPr>
              <p:blipFill>
                <a:blip r:embed="rId293"/>
                <a:stretch>
                  <a:fillRect/>
                </a:stretch>
              </p:blipFill>
              <p:spPr>
                <a:xfrm>
                  <a:off x="5965378" y="3475435"/>
                  <a:ext cx="14940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13" name="筆跡 212">
                  <a:extLst>
                    <a:ext uri="{FF2B5EF4-FFF2-40B4-BE49-F238E27FC236}">
                      <a16:creationId xmlns:a16="http://schemas.microsoft.com/office/drawing/2014/main" id="{C3657A8E-F296-4B1A-851D-18E42B006F3A}"/>
                    </a:ext>
                  </a:extLst>
                </p14:cNvPr>
                <p14:cNvContentPartPr/>
                <p14:nvPr/>
              </p14:nvContentPartPr>
              <p14:xfrm>
                <a:off x="5976898" y="3496315"/>
                <a:ext cx="138960" cy="162720"/>
              </p14:xfrm>
            </p:contentPart>
          </mc:Choice>
          <mc:Fallback>
            <p:pic>
              <p:nvPicPr>
                <p:cNvPr id="213" name="筆跡 212">
                  <a:extLst>
                    <a:ext uri="{FF2B5EF4-FFF2-40B4-BE49-F238E27FC236}">
                      <a16:creationId xmlns:a16="http://schemas.microsoft.com/office/drawing/2014/main" id="{C3657A8E-F296-4B1A-851D-18E42B006F3A}"/>
                    </a:ext>
                  </a:extLst>
                </p:cNvPr>
                <p:cNvPicPr/>
                <p:nvPr/>
              </p:nvPicPr>
              <p:blipFill>
                <a:blip r:embed="rId295"/>
                <a:stretch>
                  <a:fillRect/>
                </a:stretch>
              </p:blipFill>
              <p:spPr>
                <a:xfrm>
                  <a:off x="5967898" y="3487675"/>
                  <a:ext cx="156600" cy="180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6">
            <p14:nvContentPartPr>
              <p14:cNvPr id="215" name="筆跡 214">
                <a:extLst>
                  <a:ext uri="{FF2B5EF4-FFF2-40B4-BE49-F238E27FC236}">
                    <a16:creationId xmlns:a16="http://schemas.microsoft.com/office/drawing/2014/main" id="{5CEF16D5-C74F-4488-B887-F11FC2217200}"/>
                  </a:ext>
                </a:extLst>
              </p14:cNvPr>
              <p14:cNvContentPartPr/>
              <p14:nvPr/>
            </p14:nvContentPartPr>
            <p14:xfrm>
              <a:off x="5311978" y="6296395"/>
              <a:ext cx="2553840" cy="72000"/>
            </p14:xfrm>
          </p:contentPart>
        </mc:Choice>
        <mc:Fallback>
          <p:pic>
            <p:nvPicPr>
              <p:cNvPr id="215" name="筆跡 214">
                <a:extLst>
                  <a:ext uri="{FF2B5EF4-FFF2-40B4-BE49-F238E27FC236}">
                    <a16:creationId xmlns:a16="http://schemas.microsoft.com/office/drawing/2014/main" id="{5CEF16D5-C74F-4488-B887-F11FC2217200}"/>
                  </a:ext>
                </a:extLst>
              </p:cNvPr>
              <p:cNvPicPr/>
              <p:nvPr/>
            </p:nvPicPr>
            <p:blipFill>
              <a:blip r:embed="rId297"/>
              <a:stretch>
                <a:fillRect/>
              </a:stretch>
            </p:blipFill>
            <p:spPr>
              <a:xfrm>
                <a:off x="5303338" y="6287395"/>
                <a:ext cx="25714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16" name="筆跡 215">
                <a:extLst>
                  <a:ext uri="{FF2B5EF4-FFF2-40B4-BE49-F238E27FC236}">
                    <a16:creationId xmlns:a16="http://schemas.microsoft.com/office/drawing/2014/main" id="{DE08B050-FAA8-40A9-9582-696591E3C61D}"/>
                  </a:ext>
                </a:extLst>
              </p14:cNvPr>
              <p14:cNvContentPartPr/>
              <p14:nvPr/>
            </p14:nvContentPartPr>
            <p14:xfrm>
              <a:off x="7736938" y="6220435"/>
              <a:ext cx="187560" cy="233280"/>
            </p14:xfrm>
          </p:contentPart>
        </mc:Choice>
        <mc:Fallback>
          <p:pic>
            <p:nvPicPr>
              <p:cNvPr id="216" name="筆跡 215">
                <a:extLst>
                  <a:ext uri="{FF2B5EF4-FFF2-40B4-BE49-F238E27FC236}">
                    <a16:creationId xmlns:a16="http://schemas.microsoft.com/office/drawing/2014/main" id="{DE08B050-FAA8-40A9-9582-696591E3C61D}"/>
                  </a:ext>
                </a:extLst>
              </p:cNvPr>
              <p:cNvPicPr/>
              <p:nvPr/>
            </p:nvPicPr>
            <p:blipFill>
              <a:blip r:embed="rId299"/>
              <a:stretch>
                <a:fillRect/>
              </a:stretch>
            </p:blipFill>
            <p:spPr>
              <a:xfrm>
                <a:off x="7727938" y="6211435"/>
                <a:ext cx="20520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17" name="筆跡 216">
                <a:extLst>
                  <a:ext uri="{FF2B5EF4-FFF2-40B4-BE49-F238E27FC236}">
                    <a16:creationId xmlns:a16="http://schemas.microsoft.com/office/drawing/2014/main" id="{3442D3AE-36B7-4C32-AA72-853B94CB7FC6}"/>
                  </a:ext>
                </a:extLst>
              </p14:cNvPr>
              <p14:cNvContentPartPr/>
              <p14:nvPr/>
            </p14:nvContentPartPr>
            <p14:xfrm>
              <a:off x="8036098" y="6262555"/>
              <a:ext cx="237600" cy="208800"/>
            </p14:xfrm>
          </p:contentPart>
        </mc:Choice>
        <mc:Fallback>
          <p:pic>
            <p:nvPicPr>
              <p:cNvPr id="217" name="筆跡 216">
                <a:extLst>
                  <a:ext uri="{FF2B5EF4-FFF2-40B4-BE49-F238E27FC236}">
                    <a16:creationId xmlns:a16="http://schemas.microsoft.com/office/drawing/2014/main" id="{3442D3AE-36B7-4C32-AA72-853B94CB7FC6}"/>
                  </a:ext>
                </a:extLst>
              </p:cNvPr>
              <p:cNvPicPr/>
              <p:nvPr/>
            </p:nvPicPr>
            <p:blipFill>
              <a:blip r:embed="rId301"/>
              <a:stretch>
                <a:fillRect/>
              </a:stretch>
            </p:blipFill>
            <p:spPr>
              <a:xfrm>
                <a:off x="8027098" y="6253915"/>
                <a:ext cx="25524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18" name="筆跡 217">
                <a:extLst>
                  <a:ext uri="{FF2B5EF4-FFF2-40B4-BE49-F238E27FC236}">
                    <a16:creationId xmlns:a16="http://schemas.microsoft.com/office/drawing/2014/main" id="{E26CC36A-8231-45ED-8DF2-DC54F4716E3B}"/>
                  </a:ext>
                </a:extLst>
              </p14:cNvPr>
              <p14:cNvContentPartPr/>
              <p14:nvPr/>
            </p14:nvContentPartPr>
            <p14:xfrm>
              <a:off x="8110258" y="6233035"/>
              <a:ext cx="165960" cy="200160"/>
            </p14:xfrm>
          </p:contentPart>
        </mc:Choice>
        <mc:Fallback>
          <p:pic>
            <p:nvPicPr>
              <p:cNvPr id="218" name="筆跡 217">
                <a:extLst>
                  <a:ext uri="{FF2B5EF4-FFF2-40B4-BE49-F238E27FC236}">
                    <a16:creationId xmlns:a16="http://schemas.microsoft.com/office/drawing/2014/main" id="{E26CC36A-8231-45ED-8DF2-DC54F4716E3B}"/>
                  </a:ext>
                </a:extLst>
              </p:cNvPr>
              <p:cNvPicPr/>
              <p:nvPr/>
            </p:nvPicPr>
            <p:blipFill>
              <a:blip r:embed="rId303"/>
              <a:stretch>
                <a:fillRect/>
              </a:stretch>
            </p:blipFill>
            <p:spPr>
              <a:xfrm>
                <a:off x="8101258" y="6224395"/>
                <a:ext cx="18360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25" name="筆跡 224">
                <a:extLst>
                  <a:ext uri="{FF2B5EF4-FFF2-40B4-BE49-F238E27FC236}">
                    <a16:creationId xmlns:a16="http://schemas.microsoft.com/office/drawing/2014/main" id="{EDD3393E-220F-4A8B-9120-EABD5623AE89}"/>
                  </a:ext>
                </a:extLst>
              </p14:cNvPr>
              <p14:cNvContentPartPr/>
              <p14:nvPr/>
            </p14:nvContentPartPr>
            <p14:xfrm>
              <a:off x="5563978" y="5498275"/>
              <a:ext cx="2071800" cy="785520"/>
            </p14:xfrm>
          </p:contentPart>
        </mc:Choice>
        <mc:Fallback>
          <p:pic>
            <p:nvPicPr>
              <p:cNvPr id="225" name="筆跡 224">
                <a:extLst>
                  <a:ext uri="{FF2B5EF4-FFF2-40B4-BE49-F238E27FC236}">
                    <a16:creationId xmlns:a16="http://schemas.microsoft.com/office/drawing/2014/main" id="{EDD3393E-220F-4A8B-9120-EABD5623AE89}"/>
                  </a:ext>
                </a:extLst>
              </p:cNvPr>
              <p:cNvPicPr/>
              <p:nvPr/>
            </p:nvPicPr>
            <p:blipFill>
              <a:blip r:embed="rId305"/>
              <a:stretch>
                <a:fillRect/>
              </a:stretch>
            </p:blipFill>
            <p:spPr>
              <a:xfrm>
                <a:off x="5554978" y="5489635"/>
                <a:ext cx="2089440" cy="803160"/>
              </a:xfrm>
              <a:prstGeom prst="rect">
                <a:avLst/>
              </a:prstGeom>
            </p:spPr>
          </p:pic>
        </mc:Fallback>
      </mc:AlternateContent>
      <p:grpSp>
        <p:nvGrpSpPr>
          <p:cNvPr id="234" name="群組 233">
            <a:extLst>
              <a:ext uri="{FF2B5EF4-FFF2-40B4-BE49-F238E27FC236}">
                <a16:creationId xmlns:a16="http://schemas.microsoft.com/office/drawing/2014/main" id="{E7F942C7-5366-413C-A71F-15BF1B008DCA}"/>
              </a:ext>
            </a:extLst>
          </p:cNvPr>
          <p:cNvGrpSpPr/>
          <p:nvPr/>
        </p:nvGrpSpPr>
        <p:grpSpPr>
          <a:xfrm>
            <a:off x="6006418" y="5466235"/>
            <a:ext cx="623160" cy="850680"/>
            <a:chOff x="6006418" y="5466235"/>
            <a:chExt cx="623160" cy="850680"/>
          </a:xfrm>
        </p:grpSpPr>
        <mc:AlternateContent xmlns:mc="http://schemas.openxmlformats.org/markup-compatibility/2006">
          <mc:Choice xmlns:p14="http://schemas.microsoft.com/office/powerpoint/2010/main" Requires="p14">
            <p:contentPart p14:bwMode="auto" r:id="rId306">
              <p14:nvContentPartPr>
                <p14:cNvPr id="227" name="筆跡 226">
                  <a:extLst>
                    <a:ext uri="{FF2B5EF4-FFF2-40B4-BE49-F238E27FC236}">
                      <a16:creationId xmlns:a16="http://schemas.microsoft.com/office/drawing/2014/main" id="{63F0032B-FC6D-4290-8F6C-2931E12A11A8}"/>
                    </a:ext>
                  </a:extLst>
                </p14:cNvPr>
                <p14:cNvContentPartPr/>
                <p14:nvPr/>
              </p14:nvContentPartPr>
              <p14:xfrm>
                <a:off x="6006418" y="5466235"/>
                <a:ext cx="623160" cy="10440"/>
              </p14:xfrm>
            </p:contentPart>
          </mc:Choice>
          <mc:Fallback>
            <p:pic>
              <p:nvPicPr>
                <p:cNvPr id="227" name="筆跡 226">
                  <a:extLst>
                    <a:ext uri="{FF2B5EF4-FFF2-40B4-BE49-F238E27FC236}">
                      <a16:creationId xmlns:a16="http://schemas.microsoft.com/office/drawing/2014/main" id="{63F0032B-FC6D-4290-8F6C-2931E12A11A8}"/>
                    </a:ext>
                  </a:extLst>
                </p:cNvPr>
                <p:cNvPicPr/>
                <p:nvPr/>
              </p:nvPicPr>
              <p:blipFill>
                <a:blip r:embed="rId307"/>
                <a:stretch>
                  <a:fillRect/>
                </a:stretch>
              </p:blipFill>
              <p:spPr>
                <a:xfrm>
                  <a:off x="5997778" y="5457235"/>
                  <a:ext cx="6408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28" name="筆跡 227">
                  <a:extLst>
                    <a:ext uri="{FF2B5EF4-FFF2-40B4-BE49-F238E27FC236}">
                      <a16:creationId xmlns:a16="http://schemas.microsoft.com/office/drawing/2014/main" id="{44D03877-445E-45F7-A08A-FEBB0E776502}"/>
                    </a:ext>
                  </a:extLst>
                </p14:cNvPr>
                <p14:cNvContentPartPr/>
                <p14:nvPr/>
              </p14:nvContentPartPr>
              <p14:xfrm>
                <a:off x="6295858" y="5486395"/>
                <a:ext cx="360" cy="25560"/>
              </p14:xfrm>
            </p:contentPart>
          </mc:Choice>
          <mc:Fallback>
            <p:pic>
              <p:nvPicPr>
                <p:cNvPr id="228" name="筆跡 227">
                  <a:extLst>
                    <a:ext uri="{FF2B5EF4-FFF2-40B4-BE49-F238E27FC236}">
                      <a16:creationId xmlns:a16="http://schemas.microsoft.com/office/drawing/2014/main" id="{44D03877-445E-45F7-A08A-FEBB0E776502}"/>
                    </a:ext>
                  </a:extLst>
                </p:cNvPr>
                <p:cNvPicPr/>
                <p:nvPr/>
              </p:nvPicPr>
              <p:blipFill>
                <a:blip r:embed="rId309"/>
                <a:stretch>
                  <a:fillRect/>
                </a:stretch>
              </p:blipFill>
              <p:spPr>
                <a:xfrm>
                  <a:off x="6286858" y="5477395"/>
                  <a:ext cx="180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229" name="筆跡 228">
                  <a:extLst>
                    <a:ext uri="{FF2B5EF4-FFF2-40B4-BE49-F238E27FC236}">
                      <a16:creationId xmlns:a16="http://schemas.microsoft.com/office/drawing/2014/main" id="{0760A459-B01C-422D-93C5-7C391D4B6AAC}"/>
                    </a:ext>
                  </a:extLst>
                </p14:cNvPr>
                <p14:cNvContentPartPr/>
                <p14:nvPr/>
              </p14:nvContentPartPr>
              <p14:xfrm>
                <a:off x="6295858" y="5486395"/>
                <a:ext cx="17640" cy="154800"/>
              </p14:xfrm>
            </p:contentPart>
          </mc:Choice>
          <mc:Fallback>
            <p:pic>
              <p:nvPicPr>
                <p:cNvPr id="229" name="筆跡 228">
                  <a:extLst>
                    <a:ext uri="{FF2B5EF4-FFF2-40B4-BE49-F238E27FC236}">
                      <a16:creationId xmlns:a16="http://schemas.microsoft.com/office/drawing/2014/main" id="{0760A459-B01C-422D-93C5-7C391D4B6AAC}"/>
                    </a:ext>
                  </a:extLst>
                </p:cNvPr>
                <p:cNvPicPr/>
                <p:nvPr/>
              </p:nvPicPr>
              <p:blipFill>
                <a:blip r:embed="rId311"/>
                <a:stretch>
                  <a:fillRect/>
                </a:stretch>
              </p:blipFill>
              <p:spPr>
                <a:xfrm>
                  <a:off x="6286858" y="5477395"/>
                  <a:ext cx="352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30" name="筆跡 229">
                  <a:extLst>
                    <a:ext uri="{FF2B5EF4-FFF2-40B4-BE49-F238E27FC236}">
                      <a16:creationId xmlns:a16="http://schemas.microsoft.com/office/drawing/2014/main" id="{08269A1B-9432-403E-876F-8DEBAD17DA9A}"/>
                    </a:ext>
                  </a:extLst>
                </p14:cNvPr>
                <p14:cNvContentPartPr/>
                <p14:nvPr/>
              </p14:nvContentPartPr>
              <p14:xfrm>
                <a:off x="6320338" y="5726875"/>
                <a:ext cx="360" cy="20520"/>
              </p14:xfrm>
            </p:contentPart>
          </mc:Choice>
          <mc:Fallback>
            <p:pic>
              <p:nvPicPr>
                <p:cNvPr id="230" name="筆跡 229">
                  <a:extLst>
                    <a:ext uri="{FF2B5EF4-FFF2-40B4-BE49-F238E27FC236}">
                      <a16:creationId xmlns:a16="http://schemas.microsoft.com/office/drawing/2014/main" id="{08269A1B-9432-403E-876F-8DEBAD17DA9A}"/>
                    </a:ext>
                  </a:extLst>
                </p:cNvPr>
                <p:cNvPicPr/>
                <p:nvPr/>
              </p:nvPicPr>
              <p:blipFill>
                <a:blip r:embed="rId309"/>
                <a:stretch>
                  <a:fillRect/>
                </a:stretch>
              </p:blipFill>
              <p:spPr>
                <a:xfrm>
                  <a:off x="6311698" y="5717875"/>
                  <a:ext cx="180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231" name="筆跡 230">
                  <a:extLst>
                    <a:ext uri="{FF2B5EF4-FFF2-40B4-BE49-F238E27FC236}">
                      <a16:creationId xmlns:a16="http://schemas.microsoft.com/office/drawing/2014/main" id="{86D405F7-3C81-45B6-8EF9-A56771D03711}"/>
                    </a:ext>
                  </a:extLst>
                </p14:cNvPr>
                <p14:cNvContentPartPr/>
                <p14:nvPr/>
              </p14:nvContentPartPr>
              <p14:xfrm>
                <a:off x="6320338" y="5726875"/>
                <a:ext cx="25200" cy="276120"/>
              </p14:xfrm>
            </p:contentPart>
          </mc:Choice>
          <mc:Fallback>
            <p:pic>
              <p:nvPicPr>
                <p:cNvPr id="231" name="筆跡 230">
                  <a:extLst>
                    <a:ext uri="{FF2B5EF4-FFF2-40B4-BE49-F238E27FC236}">
                      <a16:creationId xmlns:a16="http://schemas.microsoft.com/office/drawing/2014/main" id="{86D405F7-3C81-45B6-8EF9-A56771D03711}"/>
                    </a:ext>
                  </a:extLst>
                </p:cNvPr>
                <p:cNvPicPr/>
                <p:nvPr/>
              </p:nvPicPr>
              <p:blipFill>
                <a:blip r:embed="rId314"/>
                <a:stretch>
                  <a:fillRect/>
                </a:stretch>
              </p:blipFill>
              <p:spPr>
                <a:xfrm>
                  <a:off x="6311698" y="5717875"/>
                  <a:ext cx="4284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232" name="筆跡 231">
                  <a:extLst>
                    <a:ext uri="{FF2B5EF4-FFF2-40B4-BE49-F238E27FC236}">
                      <a16:creationId xmlns:a16="http://schemas.microsoft.com/office/drawing/2014/main" id="{0E7FAE73-5F87-4344-A2A2-33DF6EDF4A7C}"/>
                    </a:ext>
                  </a:extLst>
                </p14:cNvPr>
                <p14:cNvContentPartPr/>
                <p14:nvPr/>
              </p14:nvContentPartPr>
              <p14:xfrm>
                <a:off x="6345178" y="5984995"/>
                <a:ext cx="5400" cy="266040"/>
              </p14:xfrm>
            </p:contentPart>
          </mc:Choice>
          <mc:Fallback>
            <p:pic>
              <p:nvPicPr>
                <p:cNvPr id="232" name="筆跡 231">
                  <a:extLst>
                    <a:ext uri="{FF2B5EF4-FFF2-40B4-BE49-F238E27FC236}">
                      <a16:creationId xmlns:a16="http://schemas.microsoft.com/office/drawing/2014/main" id="{0E7FAE73-5F87-4344-A2A2-33DF6EDF4A7C}"/>
                    </a:ext>
                  </a:extLst>
                </p:cNvPr>
                <p:cNvPicPr/>
                <p:nvPr/>
              </p:nvPicPr>
              <p:blipFill>
                <a:blip r:embed="rId316"/>
                <a:stretch>
                  <a:fillRect/>
                </a:stretch>
              </p:blipFill>
              <p:spPr>
                <a:xfrm>
                  <a:off x="6336178" y="5976355"/>
                  <a:ext cx="2304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233" name="筆跡 232">
                  <a:extLst>
                    <a:ext uri="{FF2B5EF4-FFF2-40B4-BE49-F238E27FC236}">
                      <a16:creationId xmlns:a16="http://schemas.microsoft.com/office/drawing/2014/main" id="{387742C3-47B1-4696-A219-E6474261D99D}"/>
                    </a:ext>
                  </a:extLst>
                </p14:cNvPr>
                <p14:cNvContentPartPr/>
                <p14:nvPr/>
              </p14:nvContentPartPr>
              <p14:xfrm>
                <a:off x="6350218" y="6225475"/>
                <a:ext cx="5400" cy="91440"/>
              </p14:xfrm>
            </p:contentPart>
          </mc:Choice>
          <mc:Fallback>
            <p:pic>
              <p:nvPicPr>
                <p:cNvPr id="233" name="筆跡 232">
                  <a:extLst>
                    <a:ext uri="{FF2B5EF4-FFF2-40B4-BE49-F238E27FC236}">
                      <a16:creationId xmlns:a16="http://schemas.microsoft.com/office/drawing/2014/main" id="{387742C3-47B1-4696-A219-E6474261D99D}"/>
                    </a:ext>
                  </a:extLst>
                </p:cNvPr>
                <p:cNvPicPr/>
                <p:nvPr/>
              </p:nvPicPr>
              <p:blipFill>
                <a:blip r:embed="rId318"/>
                <a:stretch>
                  <a:fillRect/>
                </a:stretch>
              </p:blipFill>
              <p:spPr>
                <a:xfrm>
                  <a:off x="6341218" y="6216835"/>
                  <a:ext cx="23040" cy="109080"/>
                </a:xfrm>
                <a:prstGeom prst="rect">
                  <a:avLst/>
                </a:prstGeom>
              </p:spPr>
            </p:pic>
          </mc:Fallback>
        </mc:AlternateContent>
      </p:grpSp>
      <p:grpSp>
        <p:nvGrpSpPr>
          <p:cNvPr id="238" name="群組 237">
            <a:extLst>
              <a:ext uri="{FF2B5EF4-FFF2-40B4-BE49-F238E27FC236}">
                <a16:creationId xmlns:a16="http://schemas.microsoft.com/office/drawing/2014/main" id="{C6B1E88B-C2C3-466B-AEEC-2B2A3A1587F8}"/>
              </a:ext>
            </a:extLst>
          </p:cNvPr>
          <p:cNvGrpSpPr/>
          <p:nvPr/>
        </p:nvGrpSpPr>
        <p:grpSpPr>
          <a:xfrm>
            <a:off x="6194338" y="6372355"/>
            <a:ext cx="549360" cy="299160"/>
            <a:chOff x="6194338" y="6372355"/>
            <a:chExt cx="549360" cy="299160"/>
          </a:xfrm>
        </p:grpSpPr>
        <mc:AlternateContent xmlns:mc="http://schemas.openxmlformats.org/markup-compatibility/2006">
          <mc:Choice xmlns:p14="http://schemas.microsoft.com/office/powerpoint/2010/main" Requires="p14">
            <p:contentPart p14:bwMode="auto" r:id="rId319">
              <p14:nvContentPartPr>
                <p14:cNvPr id="235" name="筆跡 234">
                  <a:extLst>
                    <a:ext uri="{FF2B5EF4-FFF2-40B4-BE49-F238E27FC236}">
                      <a16:creationId xmlns:a16="http://schemas.microsoft.com/office/drawing/2014/main" id="{EA72EEF0-A456-4B74-9E12-0A94A1529908}"/>
                    </a:ext>
                  </a:extLst>
                </p14:cNvPr>
                <p14:cNvContentPartPr/>
                <p14:nvPr/>
              </p14:nvContentPartPr>
              <p14:xfrm>
                <a:off x="6194338" y="6372355"/>
                <a:ext cx="160920" cy="241200"/>
              </p14:xfrm>
            </p:contentPart>
          </mc:Choice>
          <mc:Fallback>
            <p:pic>
              <p:nvPicPr>
                <p:cNvPr id="235" name="筆跡 234">
                  <a:extLst>
                    <a:ext uri="{FF2B5EF4-FFF2-40B4-BE49-F238E27FC236}">
                      <a16:creationId xmlns:a16="http://schemas.microsoft.com/office/drawing/2014/main" id="{EA72EEF0-A456-4B74-9E12-0A94A1529908}"/>
                    </a:ext>
                  </a:extLst>
                </p:cNvPr>
                <p:cNvPicPr/>
                <p:nvPr/>
              </p:nvPicPr>
              <p:blipFill>
                <a:blip r:embed="rId320"/>
                <a:stretch>
                  <a:fillRect/>
                </a:stretch>
              </p:blipFill>
              <p:spPr>
                <a:xfrm>
                  <a:off x="6185338" y="6363355"/>
                  <a:ext cx="17856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236" name="筆跡 235">
                  <a:extLst>
                    <a:ext uri="{FF2B5EF4-FFF2-40B4-BE49-F238E27FC236}">
                      <a16:creationId xmlns:a16="http://schemas.microsoft.com/office/drawing/2014/main" id="{5D0AC70F-2F5A-4018-A978-4F57E575FCD9}"/>
                    </a:ext>
                  </a:extLst>
                </p14:cNvPr>
                <p14:cNvContentPartPr/>
                <p14:nvPr/>
              </p14:nvContentPartPr>
              <p14:xfrm>
                <a:off x="6427618" y="6551995"/>
                <a:ext cx="120600" cy="360"/>
              </p14:xfrm>
            </p:contentPart>
          </mc:Choice>
          <mc:Fallback>
            <p:pic>
              <p:nvPicPr>
                <p:cNvPr id="236" name="筆跡 235">
                  <a:extLst>
                    <a:ext uri="{FF2B5EF4-FFF2-40B4-BE49-F238E27FC236}">
                      <a16:creationId xmlns:a16="http://schemas.microsoft.com/office/drawing/2014/main" id="{5D0AC70F-2F5A-4018-A978-4F57E575FCD9}"/>
                    </a:ext>
                  </a:extLst>
                </p:cNvPr>
                <p:cNvPicPr/>
                <p:nvPr/>
              </p:nvPicPr>
              <p:blipFill>
                <a:blip r:embed="rId322"/>
                <a:stretch>
                  <a:fillRect/>
                </a:stretch>
              </p:blipFill>
              <p:spPr>
                <a:xfrm>
                  <a:off x="6418978" y="6543355"/>
                  <a:ext cx="1382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37" name="筆跡 236">
                  <a:extLst>
                    <a:ext uri="{FF2B5EF4-FFF2-40B4-BE49-F238E27FC236}">
                      <a16:creationId xmlns:a16="http://schemas.microsoft.com/office/drawing/2014/main" id="{5B9E57C5-C4D1-469F-8FD0-52464C3C5F72}"/>
                    </a:ext>
                  </a:extLst>
                </p14:cNvPr>
                <p14:cNvContentPartPr/>
                <p14:nvPr/>
              </p14:nvContentPartPr>
              <p14:xfrm>
                <a:off x="6565858" y="6493315"/>
                <a:ext cx="177840" cy="178200"/>
              </p14:xfrm>
            </p:contentPart>
          </mc:Choice>
          <mc:Fallback>
            <p:pic>
              <p:nvPicPr>
                <p:cNvPr id="237" name="筆跡 236">
                  <a:extLst>
                    <a:ext uri="{FF2B5EF4-FFF2-40B4-BE49-F238E27FC236}">
                      <a16:creationId xmlns:a16="http://schemas.microsoft.com/office/drawing/2014/main" id="{5B9E57C5-C4D1-469F-8FD0-52464C3C5F72}"/>
                    </a:ext>
                  </a:extLst>
                </p:cNvPr>
                <p:cNvPicPr/>
                <p:nvPr/>
              </p:nvPicPr>
              <p:blipFill>
                <a:blip r:embed="rId324"/>
                <a:stretch>
                  <a:fillRect/>
                </a:stretch>
              </p:blipFill>
              <p:spPr>
                <a:xfrm>
                  <a:off x="6556858" y="6484675"/>
                  <a:ext cx="195480" cy="195840"/>
                </a:xfrm>
                <a:prstGeom prst="rect">
                  <a:avLst/>
                </a:prstGeom>
              </p:spPr>
            </p:pic>
          </mc:Fallback>
        </mc:AlternateContent>
      </p:grpSp>
      <p:grpSp>
        <p:nvGrpSpPr>
          <p:cNvPr id="246" name="群組 245">
            <a:extLst>
              <a:ext uri="{FF2B5EF4-FFF2-40B4-BE49-F238E27FC236}">
                <a16:creationId xmlns:a16="http://schemas.microsoft.com/office/drawing/2014/main" id="{CB8994B9-3912-42AF-B436-D77DFA6CDF57}"/>
              </a:ext>
            </a:extLst>
          </p:cNvPr>
          <p:cNvGrpSpPr/>
          <p:nvPr/>
        </p:nvGrpSpPr>
        <p:grpSpPr>
          <a:xfrm>
            <a:off x="5145658" y="4703035"/>
            <a:ext cx="720360" cy="1917360"/>
            <a:chOff x="5145658" y="4703035"/>
            <a:chExt cx="720360" cy="1917360"/>
          </a:xfrm>
        </p:grpSpPr>
        <mc:AlternateContent xmlns:mc="http://schemas.openxmlformats.org/markup-compatibility/2006">
          <mc:Choice xmlns:p14="http://schemas.microsoft.com/office/powerpoint/2010/main" Requires="p14">
            <p:contentPart p14:bwMode="auto" r:id="rId325">
              <p14:nvContentPartPr>
                <p14:cNvPr id="220" name="筆跡 219">
                  <a:extLst>
                    <a:ext uri="{FF2B5EF4-FFF2-40B4-BE49-F238E27FC236}">
                      <a16:creationId xmlns:a16="http://schemas.microsoft.com/office/drawing/2014/main" id="{6D0E4EFF-E6B4-4438-A639-0684AA36EDDF}"/>
                    </a:ext>
                  </a:extLst>
                </p14:cNvPr>
                <p14:cNvContentPartPr/>
                <p14:nvPr/>
              </p14:nvContentPartPr>
              <p14:xfrm>
                <a:off x="5539138" y="5134315"/>
                <a:ext cx="25920" cy="1486080"/>
              </p14:xfrm>
            </p:contentPart>
          </mc:Choice>
          <mc:Fallback>
            <p:pic>
              <p:nvPicPr>
                <p:cNvPr id="220" name="筆跡 219">
                  <a:extLst>
                    <a:ext uri="{FF2B5EF4-FFF2-40B4-BE49-F238E27FC236}">
                      <a16:creationId xmlns:a16="http://schemas.microsoft.com/office/drawing/2014/main" id="{6D0E4EFF-E6B4-4438-A639-0684AA36EDDF}"/>
                    </a:ext>
                  </a:extLst>
                </p:cNvPr>
                <p:cNvPicPr/>
                <p:nvPr/>
              </p:nvPicPr>
              <p:blipFill>
                <a:blip r:embed="rId326"/>
                <a:stretch>
                  <a:fillRect/>
                </a:stretch>
              </p:blipFill>
              <p:spPr>
                <a:xfrm>
                  <a:off x="5530498" y="5125675"/>
                  <a:ext cx="43560" cy="150372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21" name="筆跡 220">
                  <a:extLst>
                    <a:ext uri="{FF2B5EF4-FFF2-40B4-BE49-F238E27FC236}">
                      <a16:creationId xmlns:a16="http://schemas.microsoft.com/office/drawing/2014/main" id="{94517082-EEEF-469B-997C-2BD4B94436C9}"/>
                    </a:ext>
                  </a:extLst>
                </p14:cNvPr>
                <p14:cNvContentPartPr/>
                <p14:nvPr/>
              </p14:nvContentPartPr>
              <p14:xfrm>
                <a:off x="5440498" y="5167435"/>
                <a:ext cx="84240" cy="134640"/>
              </p14:xfrm>
            </p:contentPart>
          </mc:Choice>
          <mc:Fallback>
            <p:pic>
              <p:nvPicPr>
                <p:cNvPr id="221" name="筆跡 220">
                  <a:extLst>
                    <a:ext uri="{FF2B5EF4-FFF2-40B4-BE49-F238E27FC236}">
                      <a16:creationId xmlns:a16="http://schemas.microsoft.com/office/drawing/2014/main" id="{94517082-EEEF-469B-997C-2BD4B94436C9}"/>
                    </a:ext>
                  </a:extLst>
                </p:cNvPr>
                <p:cNvPicPr/>
                <p:nvPr/>
              </p:nvPicPr>
              <p:blipFill>
                <a:blip r:embed="rId328"/>
                <a:stretch>
                  <a:fillRect/>
                </a:stretch>
              </p:blipFill>
              <p:spPr>
                <a:xfrm>
                  <a:off x="5431498" y="5158435"/>
                  <a:ext cx="1018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22" name="筆跡 221">
                  <a:extLst>
                    <a:ext uri="{FF2B5EF4-FFF2-40B4-BE49-F238E27FC236}">
                      <a16:creationId xmlns:a16="http://schemas.microsoft.com/office/drawing/2014/main" id="{861D5E6E-1BD2-4488-B71C-6D7ACB9F8D6C}"/>
                    </a:ext>
                  </a:extLst>
                </p14:cNvPr>
                <p14:cNvContentPartPr/>
                <p14:nvPr/>
              </p14:nvContentPartPr>
              <p14:xfrm>
                <a:off x="5524378" y="5167435"/>
                <a:ext cx="360" cy="360"/>
              </p14:xfrm>
            </p:contentPart>
          </mc:Choice>
          <mc:Fallback>
            <p:pic>
              <p:nvPicPr>
                <p:cNvPr id="222" name="筆跡 221">
                  <a:extLst>
                    <a:ext uri="{FF2B5EF4-FFF2-40B4-BE49-F238E27FC236}">
                      <a16:creationId xmlns:a16="http://schemas.microsoft.com/office/drawing/2014/main" id="{861D5E6E-1BD2-4488-B71C-6D7ACB9F8D6C}"/>
                    </a:ext>
                  </a:extLst>
                </p:cNvPr>
                <p:cNvPicPr/>
                <p:nvPr/>
              </p:nvPicPr>
              <p:blipFill>
                <a:blip r:embed="rId224"/>
                <a:stretch>
                  <a:fillRect/>
                </a:stretch>
              </p:blipFill>
              <p:spPr>
                <a:xfrm>
                  <a:off x="5515738" y="51584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23" name="筆跡 222">
                  <a:extLst>
                    <a:ext uri="{FF2B5EF4-FFF2-40B4-BE49-F238E27FC236}">
                      <a16:creationId xmlns:a16="http://schemas.microsoft.com/office/drawing/2014/main" id="{56F5CAFE-8593-4448-A4B6-1B8115BAEC0E}"/>
                    </a:ext>
                  </a:extLst>
                </p14:cNvPr>
                <p14:cNvContentPartPr/>
                <p14:nvPr/>
              </p14:nvContentPartPr>
              <p14:xfrm>
                <a:off x="5524378" y="5129275"/>
                <a:ext cx="171000" cy="116640"/>
              </p14:xfrm>
            </p:contentPart>
          </mc:Choice>
          <mc:Fallback>
            <p:pic>
              <p:nvPicPr>
                <p:cNvPr id="223" name="筆跡 222">
                  <a:extLst>
                    <a:ext uri="{FF2B5EF4-FFF2-40B4-BE49-F238E27FC236}">
                      <a16:creationId xmlns:a16="http://schemas.microsoft.com/office/drawing/2014/main" id="{56F5CAFE-8593-4448-A4B6-1B8115BAEC0E}"/>
                    </a:ext>
                  </a:extLst>
                </p:cNvPr>
                <p:cNvPicPr/>
                <p:nvPr/>
              </p:nvPicPr>
              <p:blipFill>
                <a:blip r:embed="rId331"/>
                <a:stretch>
                  <a:fillRect/>
                </a:stretch>
              </p:blipFill>
              <p:spPr>
                <a:xfrm>
                  <a:off x="5515738" y="5120635"/>
                  <a:ext cx="18864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39" name="筆跡 238">
                  <a:extLst>
                    <a:ext uri="{FF2B5EF4-FFF2-40B4-BE49-F238E27FC236}">
                      <a16:creationId xmlns:a16="http://schemas.microsoft.com/office/drawing/2014/main" id="{0DE202D6-2CEF-47C3-B4FA-85538FBEE1FB}"/>
                    </a:ext>
                  </a:extLst>
                </p14:cNvPr>
                <p14:cNvContentPartPr/>
                <p14:nvPr/>
              </p14:nvContentPartPr>
              <p14:xfrm>
                <a:off x="5215498" y="4703035"/>
                <a:ext cx="107640" cy="450360"/>
              </p14:xfrm>
            </p:contentPart>
          </mc:Choice>
          <mc:Fallback>
            <p:pic>
              <p:nvPicPr>
                <p:cNvPr id="239" name="筆跡 238">
                  <a:extLst>
                    <a:ext uri="{FF2B5EF4-FFF2-40B4-BE49-F238E27FC236}">
                      <a16:creationId xmlns:a16="http://schemas.microsoft.com/office/drawing/2014/main" id="{0DE202D6-2CEF-47C3-B4FA-85538FBEE1FB}"/>
                    </a:ext>
                  </a:extLst>
                </p:cNvPr>
                <p:cNvPicPr/>
                <p:nvPr/>
              </p:nvPicPr>
              <p:blipFill>
                <a:blip r:embed="rId333"/>
                <a:stretch>
                  <a:fillRect/>
                </a:stretch>
              </p:blipFill>
              <p:spPr>
                <a:xfrm>
                  <a:off x="5206498" y="4694035"/>
                  <a:ext cx="125280" cy="46800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40" name="筆跡 239">
                  <a:extLst>
                    <a:ext uri="{FF2B5EF4-FFF2-40B4-BE49-F238E27FC236}">
                      <a16:creationId xmlns:a16="http://schemas.microsoft.com/office/drawing/2014/main" id="{114C39F7-64A6-42A5-B545-005602A4C4A2}"/>
                    </a:ext>
                  </a:extLst>
                </p14:cNvPr>
                <p14:cNvContentPartPr/>
                <p14:nvPr/>
              </p14:nvContentPartPr>
              <p14:xfrm>
                <a:off x="5145658" y="4896715"/>
                <a:ext cx="235800" cy="24120"/>
              </p14:xfrm>
            </p:contentPart>
          </mc:Choice>
          <mc:Fallback>
            <p:pic>
              <p:nvPicPr>
                <p:cNvPr id="240" name="筆跡 239">
                  <a:extLst>
                    <a:ext uri="{FF2B5EF4-FFF2-40B4-BE49-F238E27FC236}">
                      <a16:creationId xmlns:a16="http://schemas.microsoft.com/office/drawing/2014/main" id="{114C39F7-64A6-42A5-B545-005602A4C4A2}"/>
                    </a:ext>
                  </a:extLst>
                </p:cNvPr>
                <p:cNvPicPr/>
                <p:nvPr/>
              </p:nvPicPr>
              <p:blipFill>
                <a:blip r:embed="rId335"/>
                <a:stretch>
                  <a:fillRect/>
                </a:stretch>
              </p:blipFill>
              <p:spPr>
                <a:xfrm>
                  <a:off x="5136658" y="4887715"/>
                  <a:ext cx="2534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42" name="筆跡 241">
                  <a:extLst>
                    <a:ext uri="{FF2B5EF4-FFF2-40B4-BE49-F238E27FC236}">
                      <a16:creationId xmlns:a16="http://schemas.microsoft.com/office/drawing/2014/main" id="{500615DB-930A-406A-B60D-D5B06029166F}"/>
                    </a:ext>
                  </a:extLst>
                </p14:cNvPr>
                <p14:cNvContentPartPr/>
                <p14:nvPr/>
              </p14:nvContentPartPr>
              <p14:xfrm>
                <a:off x="5410618" y="4813195"/>
                <a:ext cx="94320" cy="167400"/>
              </p14:xfrm>
            </p:contentPart>
          </mc:Choice>
          <mc:Fallback>
            <p:pic>
              <p:nvPicPr>
                <p:cNvPr id="242" name="筆跡 241">
                  <a:extLst>
                    <a:ext uri="{FF2B5EF4-FFF2-40B4-BE49-F238E27FC236}">
                      <a16:creationId xmlns:a16="http://schemas.microsoft.com/office/drawing/2014/main" id="{500615DB-930A-406A-B60D-D5B06029166F}"/>
                    </a:ext>
                  </a:extLst>
                </p:cNvPr>
                <p:cNvPicPr/>
                <p:nvPr/>
              </p:nvPicPr>
              <p:blipFill>
                <a:blip r:embed="rId337"/>
                <a:stretch>
                  <a:fillRect/>
                </a:stretch>
              </p:blipFill>
              <p:spPr>
                <a:xfrm>
                  <a:off x="5401978" y="4804195"/>
                  <a:ext cx="11196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43" name="筆跡 242">
                  <a:extLst>
                    <a:ext uri="{FF2B5EF4-FFF2-40B4-BE49-F238E27FC236}">
                      <a16:creationId xmlns:a16="http://schemas.microsoft.com/office/drawing/2014/main" id="{FEB8968F-2D01-4F22-BD06-8BAA5F26D928}"/>
                    </a:ext>
                  </a:extLst>
                </p14:cNvPr>
                <p14:cNvContentPartPr/>
                <p14:nvPr/>
              </p14:nvContentPartPr>
              <p14:xfrm>
                <a:off x="5569018" y="4853515"/>
                <a:ext cx="104040" cy="137160"/>
              </p14:xfrm>
            </p:contentPart>
          </mc:Choice>
          <mc:Fallback>
            <p:pic>
              <p:nvPicPr>
                <p:cNvPr id="243" name="筆跡 242">
                  <a:extLst>
                    <a:ext uri="{FF2B5EF4-FFF2-40B4-BE49-F238E27FC236}">
                      <a16:creationId xmlns:a16="http://schemas.microsoft.com/office/drawing/2014/main" id="{FEB8968F-2D01-4F22-BD06-8BAA5F26D928}"/>
                    </a:ext>
                  </a:extLst>
                </p:cNvPr>
                <p:cNvPicPr/>
                <p:nvPr/>
              </p:nvPicPr>
              <p:blipFill>
                <a:blip r:embed="rId339"/>
                <a:stretch>
                  <a:fillRect/>
                </a:stretch>
              </p:blipFill>
              <p:spPr>
                <a:xfrm>
                  <a:off x="5560018" y="4844875"/>
                  <a:ext cx="12168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44" name="筆跡 243">
                  <a:extLst>
                    <a:ext uri="{FF2B5EF4-FFF2-40B4-BE49-F238E27FC236}">
                      <a16:creationId xmlns:a16="http://schemas.microsoft.com/office/drawing/2014/main" id="{D21721DF-4A94-41A0-A20F-C0DEC64FA7A4}"/>
                    </a:ext>
                  </a:extLst>
                </p14:cNvPr>
                <p14:cNvContentPartPr/>
                <p14:nvPr/>
              </p14:nvContentPartPr>
              <p14:xfrm>
                <a:off x="5551738" y="4860715"/>
                <a:ext cx="106560" cy="132480"/>
              </p14:xfrm>
            </p:contentPart>
          </mc:Choice>
          <mc:Fallback>
            <p:pic>
              <p:nvPicPr>
                <p:cNvPr id="244" name="筆跡 243">
                  <a:extLst>
                    <a:ext uri="{FF2B5EF4-FFF2-40B4-BE49-F238E27FC236}">
                      <a16:creationId xmlns:a16="http://schemas.microsoft.com/office/drawing/2014/main" id="{D21721DF-4A94-41A0-A20F-C0DEC64FA7A4}"/>
                    </a:ext>
                  </a:extLst>
                </p:cNvPr>
                <p:cNvPicPr/>
                <p:nvPr/>
              </p:nvPicPr>
              <p:blipFill>
                <a:blip r:embed="rId341"/>
                <a:stretch>
                  <a:fillRect/>
                </a:stretch>
              </p:blipFill>
              <p:spPr>
                <a:xfrm>
                  <a:off x="5542738" y="4852075"/>
                  <a:ext cx="1242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45" name="筆跡 244">
                  <a:extLst>
                    <a:ext uri="{FF2B5EF4-FFF2-40B4-BE49-F238E27FC236}">
                      <a16:creationId xmlns:a16="http://schemas.microsoft.com/office/drawing/2014/main" id="{8E0EAC16-A6FF-4246-A3D1-275E573904C6}"/>
                    </a:ext>
                  </a:extLst>
                </p14:cNvPr>
                <p14:cNvContentPartPr/>
                <p14:nvPr/>
              </p14:nvContentPartPr>
              <p14:xfrm>
                <a:off x="5746858" y="4777555"/>
                <a:ext cx="119160" cy="215640"/>
              </p14:xfrm>
            </p:contentPart>
          </mc:Choice>
          <mc:Fallback>
            <p:pic>
              <p:nvPicPr>
                <p:cNvPr id="245" name="筆跡 244">
                  <a:extLst>
                    <a:ext uri="{FF2B5EF4-FFF2-40B4-BE49-F238E27FC236}">
                      <a16:creationId xmlns:a16="http://schemas.microsoft.com/office/drawing/2014/main" id="{8E0EAC16-A6FF-4246-A3D1-275E573904C6}"/>
                    </a:ext>
                  </a:extLst>
                </p:cNvPr>
                <p:cNvPicPr/>
                <p:nvPr/>
              </p:nvPicPr>
              <p:blipFill>
                <a:blip r:embed="rId343"/>
                <a:stretch>
                  <a:fillRect/>
                </a:stretch>
              </p:blipFill>
              <p:spPr>
                <a:xfrm>
                  <a:off x="5738218" y="4768915"/>
                  <a:ext cx="136800" cy="233280"/>
                </a:xfrm>
                <a:prstGeom prst="rect">
                  <a:avLst/>
                </a:prstGeom>
              </p:spPr>
            </p:pic>
          </mc:Fallback>
        </mc:AlternateContent>
      </p:grpSp>
    </p:spTree>
    <p:extLst>
      <p:ext uri="{BB962C8B-B14F-4D97-AF65-F5344CB8AC3E}">
        <p14:creationId xmlns:p14="http://schemas.microsoft.com/office/powerpoint/2010/main" val="675966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B1FDB6-EF93-49AB-8A8F-0BF096F2E649}"/>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D45FC699-6A11-496F-8A4C-65F8D3D679AA}"/>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5F51B76C-49A3-4AAD-86D9-99CABA3957E5}"/>
              </a:ext>
            </a:extLst>
          </p:cNvPr>
          <p:cNvSpPr>
            <a:spLocks noGrp="1"/>
          </p:cNvSpPr>
          <p:nvPr>
            <p:ph type="sldNum" sz="quarter" idx="12"/>
          </p:nvPr>
        </p:nvSpPr>
        <p:spPr/>
        <p:txBody>
          <a:bodyPr/>
          <a:lstStyle/>
          <a:p>
            <a:fld id="{DAAAF93A-8B9C-4FF2-AD62-E5482326ED1A}" type="slidenum">
              <a:rPr lang="zh-TW" altLang="en-US" smtClean="0"/>
              <a:pPr/>
              <a:t>35</a:t>
            </a:fld>
            <a:endParaRPr lang="zh-TW" altLang="en-US"/>
          </a:p>
        </p:txBody>
      </p:sp>
      <p:grpSp>
        <p:nvGrpSpPr>
          <p:cNvPr id="17" name="群組 16">
            <a:extLst>
              <a:ext uri="{FF2B5EF4-FFF2-40B4-BE49-F238E27FC236}">
                <a16:creationId xmlns:a16="http://schemas.microsoft.com/office/drawing/2014/main" id="{66FD05DE-39BF-4D2B-B0C8-E8561BDAB3C7}"/>
              </a:ext>
            </a:extLst>
          </p:cNvPr>
          <p:cNvGrpSpPr/>
          <p:nvPr/>
        </p:nvGrpSpPr>
        <p:grpSpPr>
          <a:xfrm>
            <a:off x="737818" y="1477075"/>
            <a:ext cx="2175120" cy="825480"/>
            <a:chOff x="737818" y="1477075"/>
            <a:chExt cx="2175120" cy="825480"/>
          </a:xfrm>
        </p:grpSpPr>
        <mc:AlternateContent xmlns:mc="http://schemas.openxmlformats.org/markup-compatibility/2006">
          <mc:Choice xmlns:p14="http://schemas.microsoft.com/office/powerpoint/2010/main" Requires="p14">
            <p:contentPart p14:bwMode="auto" r:id="rId2">
              <p14:nvContentPartPr>
                <p14:cNvPr id="6" name="筆跡 5">
                  <a:extLst>
                    <a:ext uri="{FF2B5EF4-FFF2-40B4-BE49-F238E27FC236}">
                      <a16:creationId xmlns:a16="http://schemas.microsoft.com/office/drawing/2014/main" id="{741807BC-38F7-45BB-ABE0-7FCE1981EAEB}"/>
                    </a:ext>
                  </a:extLst>
                </p14:cNvPr>
                <p14:cNvContentPartPr/>
                <p14:nvPr/>
              </p14:nvContentPartPr>
              <p14:xfrm>
                <a:off x="815218" y="1477075"/>
                <a:ext cx="311760" cy="422640"/>
              </p14:xfrm>
            </p:contentPart>
          </mc:Choice>
          <mc:Fallback>
            <p:pic>
              <p:nvPicPr>
                <p:cNvPr id="6" name="筆跡 5">
                  <a:extLst>
                    <a:ext uri="{FF2B5EF4-FFF2-40B4-BE49-F238E27FC236}">
                      <a16:creationId xmlns:a16="http://schemas.microsoft.com/office/drawing/2014/main" id="{741807BC-38F7-45BB-ABE0-7FCE1981EAEB}"/>
                    </a:ext>
                  </a:extLst>
                </p:cNvPr>
                <p:cNvPicPr/>
                <p:nvPr/>
              </p:nvPicPr>
              <p:blipFill>
                <a:blip r:embed="rId3"/>
                <a:stretch>
                  <a:fillRect/>
                </a:stretch>
              </p:blipFill>
              <p:spPr>
                <a:xfrm>
                  <a:off x="806218" y="1468435"/>
                  <a:ext cx="329400" cy="440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筆跡 6">
                  <a:extLst>
                    <a:ext uri="{FF2B5EF4-FFF2-40B4-BE49-F238E27FC236}">
                      <a16:creationId xmlns:a16="http://schemas.microsoft.com/office/drawing/2014/main" id="{9EE15A9D-F52D-4441-B0ED-E1BE0AF1C87D}"/>
                    </a:ext>
                  </a:extLst>
                </p14:cNvPr>
                <p14:cNvContentPartPr/>
                <p14:nvPr/>
              </p14:nvContentPartPr>
              <p14:xfrm>
                <a:off x="847258" y="1484275"/>
                <a:ext cx="309240" cy="385200"/>
              </p14:xfrm>
            </p:contentPart>
          </mc:Choice>
          <mc:Fallback>
            <p:pic>
              <p:nvPicPr>
                <p:cNvPr id="7" name="筆跡 6">
                  <a:extLst>
                    <a:ext uri="{FF2B5EF4-FFF2-40B4-BE49-F238E27FC236}">
                      <a16:creationId xmlns:a16="http://schemas.microsoft.com/office/drawing/2014/main" id="{9EE15A9D-F52D-4441-B0ED-E1BE0AF1C87D}"/>
                    </a:ext>
                  </a:extLst>
                </p:cNvPr>
                <p:cNvPicPr/>
                <p:nvPr/>
              </p:nvPicPr>
              <p:blipFill>
                <a:blip r:embed="rId5"/>
                <a:stretch>
                  <a:fillRect/>
                </a:stretch>
              </p:blipFill>
              <p:spPr>
                <a:xfrm>
                  <a:off x="838258" y="1475635"/>
                  <a:ext cx="32688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筆跡 7">
                  <a:extLst>
                    <a:ext uri="{FF2B5EF4-FFF2-40B4-BE49-F238E27FC236}">
                      <a16:creationId xmlns:a16="http://schemas.microsoft.com/office/drawing/2014/main" id="{9B3F6EEB-AA61-4F56-8B64-1BF3B3B04019}"/>
                    </a:ext>
                  </a:extLst>
                </p14:cNvPr>
                <p14:cNvContentPartPr/>
                <p14:nvPr/>
              </p14:nvContentPartPr>
              <p14:xfrm>
                <a:off x="1232818" y="1656355"/>
                <a:ext cx="271440" cy="11160"/>
              </p14:xfrm>
            </p:contentPart>
          </mc:Choice>
          <mc:Fallback>
            <p:pic>
              <p:nvPicPr>
                <p:cNvPr id="8" name="筆跡 7">
                  <a:extLst>
                    <a:ext uri="{FF2B5EF4-FFF2-40B4-BE49-F238E27FC236}">
                      <a16:creationId xmlns:a16="http://schemas.microsoft.com/office/drawing/2014/main" id="{9B3F6EEB-AA61-4F56-8B64-1BF3B3B04019}"/>
                    </a:ext>
                  </a:extLst>
                </p:cNvPr>
                <p:cNvPicPr/>
                <p:nvPr/>
              </p:nvPicPr>
              <p:blipFill>
                <a:blip r:embed="rId7"/>
                <a:stretch>
                  <a:fillRect/>
                </a:stretch>
              </p:blipFill>
              <p:spPr>
                <a:xfrm>
                  <a:off x="1224178" y="1647715"/>
                  <a:ext cx="2890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筆跡 8">
                  <a:extLst>
                    <a:ext uri="{FF2B5EF4-FFF2-40B4-BE49-F238E27FC236}">
                      <a16:creationId xmlns:a16="http://schemas.microsoft.com/office/drawing/2014/main" id="{DD21B907-7CF9-47E5-9377-8FFB75BD03FA}"/>
                    </a:ext>
                  </a:extLst>
                </p14:cNvPr>
                <p14:cNvContentPartPr/>
                <p14:nvPr/>
              </p14:nvContentPartPr>
              <p14:xfrm>
                <a:off x="1603618" y="1512355"/>
                <a:ext cx="272160" cy="294480"/>
              </p14:xfrm>
            </p:contentPart>
          </mc:Choice>
          <mc:Fallback>
            <p:pic>
              <p:nvPicPr>
                <p:cNvPr id="9" name="筆跡 8">
                  <a:extLst>
                    <a:ext uri="{FF2B5EF4-FFF2-40B4-BE49-F238E27FC236}">
                      <a16:creationId xmlns:a16="http://schemas.microsoft.com/office/drawing/2014/main" id="{DD21B907-7CF9-47E5-9377-8FFB75BD03FA}"/>
                    </a:ext>
                  </a:extLst>
                </p:cNvPr>
                <p:cNvPicPr/>
                <p:nvPr/>
              </p:nvPicPr>
              <p:blipFill>
                <a:blip r:embed="rId9"/>
                <a:stretch>
                  <a:fillRect/>
                </a:stretch>
              </p:blipFill>
              <p:spPr>
                <a:xfrm>
                  <a:off x="1594978" y="1503355"/>
                  <a:ext cx="28980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筆跡 9">
                  <a:extLst>
                    <a:ext uri="{FF2B5EF4-FFF2-40B4-BE49-F238E27FC236}">
                      <a16:creationId xmlns:a16="http://schemas.microsoft.com/office/drawing/2014/main" id="{47747225-3B2B-4801-B41D-02C863849EB0}"/>
                    </a:ext>
                  </a:extLst>
                </p14:cNvPr>
                <p14:cNvContentPartPr/>
                <p14:nvPr/>
              </p14:nvContentPartPr>
              <p14:xfrm>
                <a:off x="737818" y="1919875"/>
                <a:ext cx="1110600" cy="139680"/>
              </p14:xfrm>
            </p:contentPart>
          </mc:Choice>
          <mc:Fallback>
            <p:pic>
              <p:nvPicPr>
                <p:cNvPr id="10" name="筆跡 9">
                  <a:extLst>
                    <a:ext uri="{FF2B5EF4-FFF2-40B4-BE49-F238E27FC236}">
                      <a16:creationId xmlns:a16="http://schemas.microsoft.com/office/drawing/2014/main" id="{47747225-3B2B-4801-B41D-02C863849EB0}"/>
                    </a:ext>
                  </a:extLst>
                </p:cNvPr>
                <p:cNvPicPr/>
                <p:nvPr/>
              </p:nvPicPr>
              <p:blipFill>
                <a:blip r:embed="rId11"/>
                <a:stretch>
                  <a:fillRect/>
                </a:stretch>
              </p:blipFill>
              <p:spPr>
                <a:xfrm>
                  <a:off x="729178" y="1910875"/>
                  <a:ext cx="112824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筆跡 10">
                  <a:extLst>
                    <a:ext uri="{FF2B5EF4-FFF2-40B4-BE49-F238E27FC236}">
                      <a16:creationId xmlns:a16="http://schemas.microsoft.com/office/drawing/2014/main" id="{B301FE32-1675-435E-85B9-4B8E09D2AD0F}"/>
                    </a:ext>
                  </a:extLst>
                </p14:cNvPr>
                <p14:cNvContentPartPr/>
                <p14:nvPr/>
              </p14:nvContentPartPr>
              <p14:xfrm>
                <a:off x="1340818" y="2068915"/>
                <a:ext cx="282960" cy="233640"/>
              </p14:xfrm>
            </p:contentPart>
          </mc:Choice>
          <mc:Fallback>
            <p:pic>
              <p:nvPicPr>
                <p:cNvPr id="11" name="筆跡 10">
                  <a:extLst>
                    <a:ext uri="{FF2B5EF4-FFF2-40B4-BE49-F238E27FC236}">
                      <a16:creationId xmlns:a16="http://schemas.microsoft.com/office/drawing/2014/main" id="{B301FE32-1675-435E-85B9-4B8E09D2AD0F}"/>
                    </a:ext>
                  </a:extLst>
                </p:cNvPr>
                <p:cNvPicPr/>
                <p:nvPr/>
              </p:nvPicPr>
              <p:blipFill>
                <a:blip r:embed="rId13"/>
                <a:stretch>
                  <a:fillRect/>
                </a:stretch>
              </p:blipFill>
              <p:spPr>
                <a:xfrm>
                  <a:off x="1331818" y="2060275"/>
                  <a:ext cx="30060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筆跡 12">
                  <a:extLst>
                    <a:ext uri="{FF2B5EF4-FFF2-40B4-BE49-F238E27FC236}">
                      <a16:creationId xmlns:a16="http://schemas.microsoft.com/office/drawing/2014/main" id="{31586FE2-AE56-4A33-81A1-3D511827629C}"/>
                    </a:ext>
                  </a:extLst>
                </p14:cNvPr>
                <p14:cNvContentPartPr/>
                <p14:nvPr/>
              </p14:nvContentPartPr>
              <p14:xfrm>
                <a:off x="2105458" y="1815835"/>
                <a:ext cx="215280" cy="13320"/>
              </p14:xfrm>
            </p:contentPart>
          </mc:Choice>
          <mc:Fallback>
            <p:pic>
              <p:nvPicPr>
                <p:cNvPr id="13" name="筆跡 12">
                  <a:extLst>
                    <a:ext uri="{FF2B5EF4-FFF2-40B4-BE49-F238E27FC236}">
                      <a16:creationId xmlns:a16="http://schemas.microsoft.com/office/drawing/2014/main" id="{31586FE2-AE56-4A33-81A1-3D511827629C}"/>
                    </a:ext>
                  </a:extLst>
                </p:cNvPr>
                <p:cNvPicPr/>
                <p:nvPr/>
              </p:nvPicPr>
              <p:blipFill>
                <a:blip r:embed="rId15"/>
                <a:stretch>
                  <a:fillRect/>
                </a:stretch>
              </p:blipFill>
              <p:spPr>
                <a:xfrm>
                  <a:off x="2096818" y="1807195"/>
                  <a:ext cx="2329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筆跡 13">
                  <a:extLst>
                    <a:ext uri="{FF2B5EF4-FFF2-40B4-BE49-F238E27FC236}">
                      <a16:creationId xmlns:a16="http://schemas.microsoft.com/office/drawing/2014/main" id="{086350D8-79FC-4C63-B508-DEE79E44567F}"/>
                    </a:ext>
                  </a:extLst>
                </p14:cNvPr>
                <p14:cNvContentPartPr/>
                <p14:nvPr/>
              </p14:nvContentPartPr>
              <p14:xfrm>
                <a:off x="2127778" y="1922395"/>
                <a:ext cx="178200" cy="360"/>
              </p14:xfrm>
            </p:contentPart>
          </mc:Choice>
          <mc:Fallback>
            <p:pic>
              <p:nvPicPr>
                <p:cNvPr id="14" name="筆跡 13">
                  <a:extLst>
                    <a:ext uri="{FF2B5EF4-FFF2-40B4-BE49-F238E27FC236}">
                      <a16:creationId xmlns:a16="http://schemas.microsoft.com/office/drawing/2014/main" id="{086350D8-79FC-4C63-B508-DEE79E44567F}"/>
                    </a:ext>
                  </a:extLst>
                </p:cNvPr>
                <p:cNvPicPr/>
                <p:nvPr/>
              </p:nvPicPr>
              <p:blipFill>
                <a:blip r:embed="rId17"/>
                <a:stretch>
                  <a:fillRect/>
                </a:stretch>
              </p:blipFill>
              <p:spPr>
                <a:xfrm>
                  <a:off x="2118778" y="1913395"/>
                  <a:ext cx="1958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筆跡 14">
                  <a:extLst>
                    <a:ext uri="{FF2B5EF4-FFF2-40B4-BE49-F238E27FC236}">
                      <a16:creationId xmlns:a16="http://schemas.microsoft.com/office/drawing/2014/main" id="{11AEA144-81FA-416F-AC52-063E83B3FBD2}"/>
                    </a:ext>
                  </a:extLst>
                </p14:cNvPr>
                <p14:cNvContentPartPr/>
                <p14:nvPr/>
              </p14:nvContentPartPr>
              <p14:xfrm>
                <a:off x="2654458" y="1695235"/>
                <a:ext cx="258480" cy="362160"/>
              </p14:xfrm>
            </p:contentPart>
          </mc:Choice>
          <mc:Fallback>
            <p:pic>
              <p:nvPicPr>
                <p:cNvPr id="15" name="筆跡 14">
                  <a:extLst>
                    <a:ext uri="{FF2B5EF4-FFF2-40B4-BE49-F238E27FC236}">
                      <a16:creationId xmlns:a16="http://schemas.microsoft.com/office/drawing/2014/main" id="{11AEA144-81FA-416F-AC52-063E83B3FBD2}"/>
                    </a:ext>
                  </a:extLst>
                </p:cNvPr>
                <p:cNvPicPr/>
                <p:nvPr/>
              </p:nvPicPr>
              <p:blipFill>
                <a:blip r:embed="rId19"/>
                <a:stretch>
                  <a:fillRect/>
                </a:stretch>
              </p:blipFill>
              <p:spPr>
                <a:xfrm>
                  <a:off x="2645458" y="1686595"/>
                  <a:ext cx="27612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筆跡 15">
                  <a:extLst>
                    <a:ext uri="{FF2B5EF4-FFF2-40B4-BE49-F238E27FC236}">
                      <a16:creationId xmlns:a16="http://schemas.microsoft.com/office/drawing/2014/main" id="{6F6C2537-07B8-4705-8888-03ADFD2D97D1}"/>
                    </a:ext>
                  </a:extLst>
                </p14:cNvPr>
                <p14:cNvContentPartPr/>
                <p14:nvPr/>
              </p14:nvContentPartPr>
              <p14:xfrm>
                <a:off x="2706298" y="1866595"/>
                <a:ext cx="136440" cy="28080"/>
              </p14:xfrm>
            </p:contentPart>
          </mc:Choice>
          <mc:Fallback>
            <p:pic>
              <p:nvPicPr>
                <p:cNvPr id="16" name="筆跡 15">
                  <a:extLst>
                    <a:ext uri="{FF2B5EF4-FFF2-40B4-BE49-F238E27FC236}">
                      <a16:creationId xmlns:a16="http://schemas.microsoft.com/office/drawing/2014/main" id="{6F6C2537-07B8-4705-8888-03ADFD2D97D1}"/>
                    </a:ext>
                  </a:extLst>
                </p:cNvPr>
                <p:cNvPicPr/>
                <p:nvPr/>
              </p:nvPicPr>
              <p:blipFill>
                <a:blip r:embed="rId21"/>
                <a:stretch>
                  <a:fillRect/>
                </a:stretch>
              </p:blipFill>
              <p:spPr>
                <a:xfrm>
                  <a:off x="2697298" y="1857595"/>
                  <a:ext cx="154080" cy="45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18" name="筆跡 17">
                <a:extLst>
                  <a:ext uri="{FF2B5EF4-FFF2-40B4-BE49-F238E27FC236}">
                    <a16:creationId xmlns:a16="http://schemas.microsoft.com/office/drawing/2014/main" id="{E2EBBF78-21C2-4E93-B9E8-FEF1186AF1E1}"/>
                  </a:ext>
                </a:extLst>
              </p14:cNvPr>
              <p14:cNvContentPartPr/>
              <p14:nvPr/>
            </p14:nvContentPartPr>
            <p14:xfrm>
              <a:off x="1581298" y="2852186"/>
              <a:ext cx="294480" cy="344520"/>
            </p14:xfrm>
          </p:contentPart>
        </mc:Choice>
        <mc:Fallback>
          <p:pic>
            <p:nvPicPr>
              <p:cNvPr id="18" name="筆跡 17">
                <a:extLst>
                  <a:ext uri="{FF2B5EF4-FFF2-40B4-BE49-F238E27FC236}">
                    <a16:creationId xmlns:a16="http://schemas.microsoft.com/office/drawing/2014/main" id="{E2EBBF78-21C2-4E93-B9E8-FEF1186AF1E1}"/>
                  </a:ext>
                </a:extLst>
              </p:cNvPr>
              <p:cNvPicPr/>
              <p:nvPr/>
            </p:nvPicPr>
            <p:blipFill>
              <a:blip r:embed="rId23"/>
              <a:stretch>
                <a:fillRect/>
              </a:stretch>
            </p:blipFill>
            <p:spPr>
              <a:xfrm>
                <a:off x="1572658" y="2843546"/>
                <a:ext cx="31212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筆跡 18">
                <a:extLst>
                  <a:ext uri="{FF2B5EF4-FFF2-40B4-BE49-F238E27FC236}">
                    <a16:creationId xmlns:a16="http://schemas.microsoft.com/office/drawing/2014/main" id="{F2F815F7-EFDF-4559-899E-9A90B3027CED}"/>
                  </a:ext>
                </a:extLst>
              </p14:cNvPr>
              <p14:cNvContentPartPr/>
              <p14:nvPr/>
            </p14:nvContentPartPr>
            <p14:xfrm>
              <a:off x="1643218" y="2837066"/>
              <a:ext cx="237600" cy="395280"/>
            </p14:xfrm>
          </p:contentPart>
        </mc:Choice>
        <mc:Fallback>
          <p:pic>
            <p:nvPicPr>
              <p:cNvPr id="19" name="筆跡 18">
                <a:extLst>
                  <a:ext uri="{FF2B5EF4-FFF2-40B4-BE49-F238E27FC236}">
                    <a16:creationId xmlns:a16="http://schemas.microsoft.com/office/drawing/2014/main" id="{F2F815F7-EFDF-4559-899E-9A90B3027CED}"/>
                  </a:ext>
                </a:extLst>
              </p:cNvPr>
              <p:cNvPicPr/>
              <p:nvPr/>
            </p:nvPicPr>
            <p:blipFill>
              <a:blip r:embed="rId25"/>
              <a:stretch>
                <a:fillRect/>
              </a:stretch>
            </p:blipFill>
            <p:spPr>
              <a:xfrm>
                <a:off x="1634218" y="2828066"/>
                <a:ext cx="25524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筆跡 19">
                <a:extLst>
                  <a:ext uri="{FF2B5EF4-FFF2-40B4-BE49-F238E27FC236}">
                    <a16:creationId xmlns:a16="http://schemas.microsoft.com/office/drawing/2014/main" id="{303E8DD6-2F15-4993-A53C-9FE86AA9FAC1}"/>
                  </a:ext>
                </a:extLst>
              </p14:cNvPr>
              <p14:cNvContentPartPr/>
              <p14:nvPr/>
            </p14:nvContentPartPr>
            <p14:xfrm>
              <a:off x="1902778" y="3112826"/>
              <a:ext cx="34920" cy="137160"/>
            </p14:xfrm>
          </p:contentPart>
        </mc:Choice>
        <mc:Fallback>
          <p:pic>
            <p:nvPicPr>
              <p:cNvPr id="20" name="筆跡 19">
                <a:extLst>
                  <a:ext uri="{FF2B5EF4-FFF2-40B4-BE49-F238E27FC236}">
                    <a16:creationId xmlns:a16="http://schemas.microsoft.com/office/drawing/2014/main" id="{303E8DD6-2F15-4993-A53C-9FE86AA9FAC1}"/>
                  </a:ext>
                </a:extLst>
              </p:cNvPr>
              <p:cNvPicPr/>
              <p:nvPr/>
            </p:nvPicPr>
            <p:blipFill>
              <a:blip r:embed="rId27"/>
              <a:stretch>
                <a:fillRect/>
              </a:stretch>
            </p:blipFill>
            <p:spPr>
              <a:xfrm>
                <a:off x="1893778" y="3104186"/>
                <a:ext cx="525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筆跡 20">
                <a:extLst>
                  <a:ext uri="{FF2B5EF4-FFF2-40B4-BE49-F238E27FC236}">
                    <a16:creationId xmlns:a16="http://schemas.microsoft.com/office/drawing/2014/main" id="{12061A3B-164A-4014-8373-7890D5CA824C}"/>
                  </a:ext>
                </a:extLst>
              </p14:cNvPr>
              <p14:cNvContentPartPr/>
              <p14:nvPr/>
            </p14:nvContentPartPr>
            <p14:xfrm>
              <a:off x="2003938" y="3059906"/>
              <a:ext cx="128880" cy="10440"/>
            </p14:xfrm>
          </p:contentPart>
        </mc:Choice>
        <mc:Fallback>
          <p:pic>
            <p:nvPicPr>
              <p:cNvPr id="21" name="筆跡 20">
                <a:extLst>
                  <a:ext uri="{FF2B5EF4-FFF2-40B4-BE49-F238E27FC236}">
                    <a16:creationId xmlns:a16="http://schemas.microsoft.com/office/drawing/2014/main" id="{12061A3B-164A-4014-8373-7890D5CA824C}"/>
                  </a:ext>
                </a:extLst>
              </p:cNvPr>
              <p:cNvPicPr/>
              <p:nvPr/>
            </p:nvPicPr>
            <p:blipFill>
              <a:blip r:embed="rId29"/>
              <a:stretch>
                <a:fillRect/>
              </a:stretch>
            </p:blipFill>
            <p:spPr>
              <a:xfrm>
                <a:off x="1995298" y="3050906"/>
                <a:ext cx="1465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筆跡 21">
                <a:extLst>
                  <a:ext uri="{FF2B5EF4-FFF2-40B4-BE49-F238E27FC236}">
                    <a16:creationId xmlns:a16="http://schemas.microsoft.com/office/drawing/2014/main" id="{6191AAF5-B9F2-47EB-AC7D-2EC6595F08C4}"/>
                  </a:ext>
                </a:extLst>
              </p14:cNvPr>
              <p14:cNvContentPartPr/>
              <p14:nvPr/>
            </p14:nvContentPartPr>
            <p14:xfrm>
              <a:off x="2250898" y="2874866"/>
              <a:ext cx="248040" cy="319320"/>
            </p14:xfrm>
          </p:contentPart>
        </mc:Choice>
        <mc:Fallback>
          <p:pic>
            <p:nvPicPr>
              <p:cNvPr id="22" name="筆跡 21">
                <a:extLst>
                  <a:ext uri="{FF2B5EF4-FFF2-40B4-BE49-F238E27FC236}">
                    <a16:creationId xmlns:a16="http://schemas.microsoft.com/office/drawing/2014/main" id="{6191AAF5-B9F2-47EB-AC7D-2EC6595F08C4}"/>
                  </a:ext>
                </a:extLst>
              </p:cNvPr>
              <p:cNvPicPr/>
              <p:nvPr/>
            </p:nvPicPr>
            <p:blipFill>
              <a:blip r:embed="rId31"/>
              <a:stretch>
                <a:fillRect/>
              </a:stretch>
            </p:blipFill>
            <p:spPr>
              <a:xfrm>
                <a:off x="2242258" y="2866226"/>
                <a:ext cx="26568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筆跡 22">
                <a:extLst>
                  <a:ext uri="{FF2B5EF4-FFF2-40B4-BE49-F238E27FC236}">
                    <a16:creationId xmlns:a16="http://schemas.microsoft.com/office/drawing/2014/main" id="{1B3F0A0E-BF5E-40C9-B733-B562BAAD04B2}"/>
                  </a:ext>
                </a:extLst>
              </p14:cNvPr>
              <p14:cNvContentPartPr/>
              <p14:nvPr/>
            </p14:nvContentPartPr>
            <p14:xfrm>
              <a:off x="1603618" y="3345746"/>
              <a:ext cx="1041120" cy="36000"/>
            </p14:xfrm>
          </p:contentPart>
        </mc:Choice>
        <mc:Fallback>
          <p:pic>
            <p:nvPicPr>
              <p:cNvPr id="23" name="筆跡 22">
                <a:extLst>
                  <a:ext uri="{FF2B5EF4-FFF2-40B4-BE49-F238E27FC236}">
                    <a16:creationId xmlns:a16="http://schemas.microsoft.com/office/drawing/2014/main" id="{1B3F0A0E-BF5E-40C9-B733-B562BAAD04B2}"/>
                  </a:ext>
                </a:extLst>
              </p:cNvPr>
              <p:cNvPicPr/>
              <p:nvPr/>
            </p:nvPicPr>
            <p:blipFill>
              <a:blip r:embed="rId33"/>
              <a:stretch>
                <a:fillRect/>
              </a:stretch>
            </p:blipFill>
            <p:spPr>
              <a:xfrm>
                <a:off x="1594978" y="3337106"/>
                <a:ext cx="105876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筆跡 23">
                <a:extLst>
                  <a:ext uri="{FF2B5EF4-FFF2-40B4-BE49-F238E27FC236}">
                    <a16:creationId xmlns:a16="http://schemas.microsoft.com/office/drawing/2014/main" id="{8C3DE976-A1CD-4935-A998-0E67B088E97C}"/>
                  </a:ext>
                </a:extLst>
              </p14:cNvPr>
              <p14:cNvContentPartPr/>
              <p14:nvPr/>
            </p14:nvContentPartPr>
            <p14:xfrm>
              <a:off x="2003578" y="3527906"/>
              <a:ext cx="250560" cy="274320"/>
            </p14:xfrm>
          </p:contentPart>
        </mc:Choice>
        <mc:Fallback>
          <p:pic>
            <p:nvPicPr>
              <p:cNvPr id="24" name="筆跡 23">
                <a:extLst>
                  <a:ext uri="{FF2B5EF4-FFF2-40B4-BE49-F238E27FC236}">
                    <a16:creationId xmlns:a16="http://schemas.microsoft.com/office/drawing/2014/main" id="{8C3DE976-A1CD-4935-A998-0E67B088E97C}"/>
                  </a:ext>
                </a:extLst>
              </p:cNvPr>
              <p:cNvPicPr/>
              <p:nvPr/>
            </p:nvPicPr>
            <p:blipFill>
              <a:blip r:embed="rId35"/>
              <a:stretch>
                <a:fillRect/>
              </a:stretch>
            </p:blipFill>
            <p:spPr>
              <a:xfrm>
                <a:off x="1994578" y="3519266"/>
                <a:ext cx="26820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8" name="筆跡 27">
                <a:extLst>
                  <a:ext uri="{FF2B5EF4-FFF2-40B4-BE49-F238E27FC236}">
                    <a16:creationId xmlns:a16="http://schemas.microsoft.com/office/drawing/2014/main" id="{F34DF4FD-20EC-4AD5-9D5B-40B4E6792A9A}"/>
                  </a:ext>
                </a:extLst>
              </p14:cNvPr>
              <p14:cNvContentPartPr/>
              <p14:nvPr/>
            </p14:nvContentPartPr>
            <p14:xfrm>
              <a:off x="1351978" y="3040466"/>
              <a:ext cx="145800" cy="629640"/>
            </p14:xfrm>
          </p:contentPart>
        </mc:Choice>
        <mc:Fallback>
          <p:pic>
            <p:nvPicPr>
              <p:cNvPr id="28" name="筆跡 27">
                <a:extLst>
                  <a:ext uri="{FF2B5EF4-FFF2-40B4-BE49-F238E27FC236}">
                    <a16:creationId xmlns:a16="http://schemas.microsoft.com/office/drawing/2014/main" id="{F34DF4FD-20EC-4AD5-9D5B-40B4E6792A9A}"/>
                  </a:ext>
                </a:extLst>
              </p:cNvPr>
              <p:cNvPicPr/>
              <p:nvPr/>
            </p:nvPicPr>
            <p:blipFill>
              <a:blip r:embed="rId37"/>
              <a:stretch>
                <a:fillRect/>
              </a:stretch>
            </p:blipFill>
            <p:spPr>
              <a:xfrm>
                <a:off x="1342978" y="3031466"/>
                <a:ext cx="163440" cy="647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0" name="筆跡 29">
                <a:extLst>
                  <a:ext uri="{FF2B5EF4-FFF2-40B4-BE49-F238E27FC236}">
                    <a16:creationId xmlns:a16="http://schemas.microsoft.com/office/drawing/2014/main" id="{D0D8FE2C-F484-4209-8A6F-DFCFDE18EC4C}"/>
                  </a:ext>
                </a:extLst>
              </p14:cNvPr>
              <p14:cNvContentPartPr/>
              <p14:nvPr/>
            </p14:nvContentPartPr>
            <p14:xfrm>
              <a:off x="2775418" y="3001586"/>
              <a:ext cx="213120" cy="701640"/>
            </p14:xfrm>
          </p:contentPart>
        </mc:Choice>
        <mc:Fallback>
          <p:pic>
            <p:nvPicPr>
              <p:cNvPr id="30" name="筆跡 29">
                <a:extLst>
                  <a:ext uri="{FF2B5EF4-FFF2-40B4-BE49-F238E27FC236}">
                    <a16:creationId xmlns:a16="http://schemas.microsoft.com/office/drawing/2014/main" id="{D0D8FE2C-F484-4209-8A6F-DFCFDE18EC4C}"/>
                  </a:ext>
                </a:extLst>
              </p:cNvPr>
              <p:cNvPicPr/>
              <p:nvPr/>
            </p:nvPicPr>
            <p:blipFill>
              <a:blip r:embed="rId39"/>
              <a:stretch>
                <a:fillRect/>
              </a:stretch>
            </p:blipFill>
            <p:spPr>
              <a:xfrm>
                <a:off x="2766418" y="2992586"/>
                <a:ext cx="230760" cy="7192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1" name="筆跡 30">
                <a:extLst>
                  <a:ext uri="{FF2B5EF4-FFF2-40B4-BE49-F238E27FC236}">
                    <a16:creationId xmlns:a16="http://schemas.microsoft.com/office/drawing/2014/main" id="{4EDC01D1-3887-4420-BB96-FBFC74A85062}"/>
                  </a:ext>
                </a:extLst>
              </p14:cNvPr>
              <p14:cNvContentPartPr/>
              <p14:nvPr/>
            </p14:nvContentPartPr>
            <p14:xfrm>
              <a:off x="2911498" y="2819426"/>
              <a:ext cx="188280" cy="140040"/>
            </p14:xfrm>
          </p:contentPart>
        </mc:Choice>
        <mc:Fallback>
          <p:pic>
            <p:nvPicPr>
              <p:cNvPr id="31" name="筆跡 30">
                <a:extLst>
                  <a:ext uri="{FF2B5EF4-FFF2-40B4-BE49-F238E27FC236}">
                    <a16:creationId xmlns:a16="http://schemas.microsoft.com/office/drawing/2014/main" id="{4EDC01D1-3887-4420-BB96-FBFC74A85062}"/>
                  </a:ext>
                </a:extLst>
              </p:cNvPr>
              <p:cNvPicPr/>
              <p:nvPr/>
            </p:nvPicPr>
            <p:blipFill>
              <a:blip r:embed="rId41"/>
              <a:stretch>
                <a:fillRect/>
              </a:stretch>
            </p:blipFill>
            <p:spPr>
              <a:xfrm>
                <a:off x="2902498" y="2810426"/>
                <a:ext cx="2059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2" name="筆跡 31">
                <a:extLst>
                  <a:ext uri="{FF2B5EF4-FFF2-40B4-BE49-F238E27FC236}">
                    <a16:creationId xmlns:a16="http://schemas.microsoft.com/office/drawing/2014/main" id="{B1EEE989-5AE1-433C-BABB-F20398A4D5F1}"/>
                  </a:ext>
                </a:extLst>
              </p14:cNvPr>
              <p14:cNvContentPartPr/>
              <p14:nvPr/>
            </p14:nvContentPartPr>
            <p14:xfrm>
              <a:off x="3232618" y="3130466"/>
              <a:ext cx="264960" cy="59040"/>
            </p14:xfrm>
          </p:contentPart>
        </mc:Choice>
        <mc:Fallback>
          <p:pic>
            <p:nvPicPr>
              <p:cNvPr id="32" name="筆跡 31">
                <a:extLst>
                  <a:ext uri="{FF2B5EF4-FFF2-40B4-BE49-F238E27FC236}">
                    <a16:creationId xmlns:a16="http://schemas.microsoft.com/office/drawing/2014/main" id="{B1EEE989-5AE1-433C-BABB-F20398A4D5F1}"/>
                  </a:ext>
                </a:extLst>
              </p:cNvPr>
              <p:cNvPicPr/>
              <p:nvPr/>
            </p:nvPicPr>
            <p:blipFill>
              <a:blip r:embed="rId43"/>
              <a:stretch>
                <a:fillRect/>
              </a:stretch>
            </p:blipFill>
            <p:spPr>
              <a:xfrm>
                <a:off x="3223978" y="3121826"/>
                <a:ext cx="28260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3" name="筆跡 32">
                <a:extLst>
                  <a:ext uri="{FF2B5EF4-FFF2-40B4-BE49-F238E27FC236}">
                    <a16:creationId xmlns:a16="http://schemas.microsoft.com/office/drawing/2014/main" id="{AF8F43EC-0D13-4BCA-B9BA-930E6E9805CE}"/>
                  </a:ext>
                </a:extLst>
              </p14:cNvPr>
              <p14:cNvContentPartPr/>
              <p14:nvPr/>
            </p14:nvContentPartPr>
            <p14:xfrm>
              <a:off x="3358978" y="3054866"/>
              <a:ext cx="27720" cy="220680"/>
            </p14:xfrm>
          </p:contentPart>
        </mc:Choice>
        <mc:Fallback>
          <p:pic>
            <p:nvPicPr>
              <p:cNvPr id="33" name="筆跡 32">
                <a:extLst>
                  <a:ext uri="{FF2B5EF4-FFF2-40B4-BE49-F238E27FC236}">
                    <a16:creationId xmlns:a16="http://schemas.microsoft.com/office/drawing/2014/main" id="{AF8F43EC-0D13-4BCA-B9BA-930E6E9805CE}"/>
                  </a:ext>
                </a:extLst>
              </p:cNvPr>
              <p:cNvPicPr/>
              <p:nvPr/>
            </p:nvPicPr>
            <p:blipFill>
              <a:blip r:embed="rId45"/>
              <a:stretch>
                <a:fillRect/>
              </a:stretch>
            </p:blipFill>
            <p:spPr>
              <a:xfrm>
                <a:off x="3349978" y="3045866"/>
                <a:ext cx="4536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4" name="筆跡 33">
                <a:extLst>
                  <a:ext uri="{FF2B5EF4-FFF2-40B4-BE49-F238E27FC236}">
                    <a16:creationId xmlns:a16="http://schemas.microsoft.com/office/drawing/2014/main" id="{63899EA3-4738-4EFD-A879-443D849534FC}"/>
                  </a:ext>
                </a:extLst>
              </p14:cNvPr>
              <p14:cNvContentPartPr/>
              <p14:nvPr/>
            </p14:nvContentPartPr>
            <p14:xfrm>
              <a:off x="3680098" y="2837426"/>
              <a:ext cx="156240" cy="293400"/>
            </p14:xfrm>
          </p:contentPart>
        </mc:Choice>
        <mc:Fallback>
          <p:pic>
            <p:nvPicPr>
              <p:cNvPr id="34" name="筆跡 33">
                <a:extLst>
                  <a:ext uri="{FF2B5EF4-FFF2-40B4-BE49-F238E27FC236}">
                    <a16:creationId xmlns:a16="http://schemas.microsoft.com/office/drawing/2014/main" id="{63899EA3-4738-4EFD-A879-443D849534FC}"/>
                  </a:ext>
                </a:extLst>
              </p:cNvPr>
              <p:cNvPicPr/>
              <p:nvPr/>
            </p:nvPicPr>
            <p:blipFill>
              <a:blip r:embed="rId47"/>
              <a:stretch>
                <a:fillRect/>
              </a:stretch>
            </p:blipFill>
            <p:spPr>
              <a:xfrm>
                <a:off x="3671458" y="2828786"/>
                <a:ext cx="17388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5" name="筆跡 34">
                <a:extLst>
                  <a:ext uri="{FF2B5EF4-FFF2-40B4-BE49-F238E27FC236}">
                    <a16:creationId xmlns:a16="http://schemas.microsoft.com/office/drawing/2014/main" id="{09A6213C-D146-4B47-BE87-9231E1E23E11}"/>
                  </a:ext>
                </a:extLst>
              </p14:cNvPr>
              <p14:cNvContentPartPr/>
              <p14:nvPr/>
            </p14:nvContentPartPr>
            <p14:xfrm>
              <a:off x="3682618" y="2852186"/>
              <a:ext cx="178200" cy="263520"/>
            </p14:xfrm>
          </p:contentPart>
        </mc:Choice>
        <mc:Fallback>
          <p:pic>
            <p:nvPicPr>
              <p:cNvPr id="35" name="筆跡 34">
                <a:extLst>
                  <a:ext uri="{FF2B5EF4-FFF2-40B4-BE49-F238E27FC236}">
                    <a16:creationId xmlns:a16="http://schemas.microsoft.com/office/drawing/2014/main" id="{09A6213C-D146-4B47-BE87-9231E1E23E11}"/>
                  </a:ext>
                </a:extLst>
              </p:cNvPr>
              <p:cNvPicPr/>
              <p:nvPr/>
            </p:nvPicPr>
            <p:blipFill>
              <a:blip r:embed="rId49"/>
              <a:stretch>
                <a:fillRect/>
              </a:stretch>
            </p:blipFill>
            <p:spPr>
              <a:xfrm>
                <a:off x="3673978" y="2843546"/>
                <a:ext cx="19584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7" name="筆跡 36">
                <a:extLst>
                  <a:ext uri="{FF2B5EF4-FFF2-40B4-BE49-F238E27FC236}">
                    <a16:creationId xmlns:a16="http://schemas.microsoft.com/office/drawing/2014/main" id="{14F363CA-7EE2-435A-BDCF-4C215F39F0C6}"/>
                  </a:ext>
                </a:extLst>
              </p14:cNvPr>
              <p14:cNvContentPartPr/>
              <p14:nvPr/>
            </p14:nvContentPartPr>
            <p14:xfrm>
              <a:off x="3907618" y="3019226"/>
              <a:ext cx="74880" cy="134640"/>
            </p14:xfrm>
          </p:contentPart>
        </mc:Choice>
        <mc:Fallback>
          <p:pic>
            <p:nvPicPr>
              <p:cNvPr id="37" name="筆跡 36">
                <a:extLst>
                  <a:ext uri="{FF2B5EF4-FFF2-40B4-BE49-F238E27FC236}">
                    <a16:creationId xmlns:a16="http://schemas.microsoft.com/office/drawing/2014/main" id="{14F363CA-7EE2-435A-BDCF-4C215F39F0C6}"/>
                  </a:ext>
                </a:extLst>
              </p:cNvPr>
              <p:cNvPicPr/>
              <p:nvPr/>
            </p:nvPicPr>
            <p:blipFill>
              <a:blip r:embed="rId51"/>
              <a:stretch>
                <a:fillRect/>
              </a:stretch>
            </p:blipFill>
            <p:spPr>
              <a:xfrm>
                <a:off x="3898618" y="3010586"/>
                <a:ext cx="925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8" name="筆跡 37">
                <a:extLst>
                  <a:ext uri="{FF2B5EF4-FFF2-40B4-BE49-F238E27FC236}">
                    <a16:creationId xmlns:a16="http://schemas.microsoft.com/office/drawing/2014/main" id="{D334E0B5-A3FB-455A-B0E6-E5F56321ED02}"/>
                  </a:ext>
                </a:extLst>
              </p14:cNvPr>
              <p14:cNvContentPartPr/>
              <p14:nvPr/>
            </p14:nvContentPartPr>
            <p14:xfrm>
              <a:off x="4132618" y="2994026"/>
              <a:ext cx="188280" cy="15480"/>
            </p14:xfrm>
          </p:contentPart>
        </mc:Choice>
        <mc:Fallback>
          <p:pic>
            <p:nvPicPr>
              <p:cNvPr id="38" name="筆跡 37">
                <a:extLst>
                  <a:ext uri="{FF2B5EF4-FFF2-40B4-BE49-F238E27FC236}">
                    <a16:creationId xmlns:a16="http://schemas.microsoft.com/office/drawing/2014/main" id="{D334E0B5-A3FB-455A-B0E6-E5F56321ED02}"/>
                  </a:ext>
                </a:extLst>
              </p:cNvPr>
              <p:cNvPicPr/>
              <p:nvPr/>
            </p:nvPicPr>
            <p:blipFill>
              <a:blip r:embed="rId53"/>
              <a:stretch>
                <a:fillRect/>
              </a:stretch>
            </p:blipFill>
            <p:spPr>
              <a:xfrm>
                <a:off x="4123618" y="2985026"/>
                <a:ext cx="20592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0" name="筆跡 39">
                <a:extLst>
                  <a:ext uri="{FF2B5EF4-FFF2-40B4-BE49-F238E27FC236}">
                    <a16:creationId xmlns:a16="http://schemas.microsoft.com/office/drawing/2014/main" id="{B9EAE625-FEFE-4D27-B688-EBABD2D43400}"/>
                  </a:ext>
                </a:extLst>
              </p14:cNvPr>
              <p14:cNvContentPartPr/>
              <p14:nvPr/>
            </p14:nvContentPartPr>
            <p14:xfrm>
              <a:off x="4419178" y="2801426"/>
              <a:ext cx="252360" cy="289440"/>
            </p14:xfrm>
          </p:contentPart>
        </mc:Choice>
        <mc:Fallback>
          <p:pic>
            <p:nvPicPr>
              <p:cNvPr id="40" name="筆跡 39">
                <a:extLst>
                  <a:ext uri="{FF2B5EF4-FFF2-40B4-BE49-F238E27FC236}">
                    <a16:creationId xmlns:a16="http://schemas.microsoft.com/office/drawing/2014/main" id="{B9EAE625-FEFE-4D27-B688-EBABD2D43400}"/>
                  </a:ext>
                </a:extLst>
              </p:cNvPr>
              <p:cNvPicPr/>
              <p:nvPr/>
            </p:nvPicPr>
            <p:blipFill>
              <a:blip r:embed="rId55"/>
              <a:stretch>
                <a:fillRect/>
              </a:stretch>
            </p:blipFill>
            <p:spPr>
              <a:xfrm>
                <a:off x="4410538" y="2792786"/>
                <a:ext cx="27000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1" name="筆跡 40">
                <a:extLst>
                  <a:ext uri="{FF2B5EF4-FFF2-40B4-BE49-F238E27FC236}">
                    <a16:creationId xmlns:a16="http://schemas.microsoft.com/office/drawing/2014/main" id="{F488E2A9-B37E-4EEA-B3FB-AB3C16E38A83}"/>
                  </a:ext>
                </a:extLst>
              </p14:cNvPr>
              <p14:cNvContentPartPr/>
              <p14:nvPr/>
            </p14:nvContentPartPr>
            <p14:xfrm>
              <a:off x="3645538" y="3269786"/>
              <a:ext cx="1090440" cy="46080"/>
            </p14:xfrm>
          </p:contentPart>
        </mc:Choice>
        <mc:Fallback>
          <p:pic>
            <p:nvPicPr>
              <p:cNvPr id="41" name="筆跡 40">
                <a:extLst>
                  <a:ext uri="{FF2B5EF4-FFF2-40B4-BE49-F238E27FC236}">
                    <a16:creationId xmlns:a16="http://schemas.microsoft.com/office/drawing/2014/main" id="{F488E2A9-B37E-4EEA-B3FB-AB3C16E38A83}"/>
                  </a:ext>
                </a:extLst>
              </p:cNvPr>
              <p:cNvPicPr/>
              <p:nvPr/>
            </p:nvPicPr>
            <p:blipFill>
              <a:blip r:embed="rId57"/>
              <a:stretch>
                <a:fillRect/>
              </a:stretch>
            </p:blipFill>
            <p:spPr>
              <a:xfrm>
                <a:off x="3636898" y="3261146"/>
                <a:ext cx="110808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2" name="筆跡 41">
                <a:extLst>
                  <a:ext uri="{FF2B5EF4-FFF2-40B4-BE49-F238E27FC236}">
                    <a16:creationId xmlns:a16="http://schemas.microsoft.com/office/drawing/2014/main" id="{3652D4B8-0F4E-4D8D-8CB2-BA16FD6BF2F0}"/>
                  </a:ext>
                </a:extLst>
              </p14:cNvPr>
              <p14:cNvContentPartPr/>
              <p14:nvPr/>
            </p14:nvContentPartPr>
            <p14:xfrm>
              <a:off x="4057378" y="3411626"/>
              <a:ext cx="263520" cy="259560"/>
            </p14:xfrm>
          </p:contentPart>
        </mc:Choice>
        <mc:Fallback>
          <p:pic>
            <p:nvPicPr>
              <p:cNvPr id="42" name="筆跡 41">
                <a:extLst>
                  <a:ext uri="{FF2B5EF4-FFF2-40B4-BE49-F238E27FC236}">
                    <a16:creationId xmlns:a16="http://schemas.microsoft.com/office/drawing/2014/main" id="{3652D4B8-0F4E-4D8D-8CB2-BA16FD6BF2F0}"/>
                  </a:ext>
                </a:extLst>
              </p:cNvPr>
              <p:cNvPicPr/>
              <p:nvPr/>
            </p:nvPicPr>
            <p:blipFill>
              <a:blip r:embed="rId59"/>
              <a:stretch>
                <a:fillRect/>
              </a:stretch>
            </p:blipFill>
            <p:spPr>
              <a:xfrm>
                <a:off x="4048378" y="3402626"/>
                <a:ext cx="281160" cy="2772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3" name="筆跡 42">
                <a:extLst>
                  <a:ext uri="{FF2B5EF4-FFF2-40B4-BE49-F238E27FC236}">
                    <a16:creationId xmlns:a16="http://schemas.microsoft.com/office/drawing/2014/main" id="{1F3C2CF4-D7CD-4986-BB9B-869D2BB528ED}"/>
                  </a:ext>
                </a:extLst>
              </p14:cNvPr>
              <p14:cNvContentPartPr/>
              <p14:nvPr/>
            </p14:nvContentPartPr>
            <p14:xfrm>
              <a:off x="3529258" y="2717906"/>
              <a:ext cx="262440" cy="1065960"/>
            </p14:xfrm>
          </p:contentPart>
        </mc:Choice>
        <mc:Fallback>
          <p:pic>
            <p:nvPicPr>
              <p:cNvPr id="43" name="筆跡 42">
                <a:extLst>
                  <a:ext uri="{FF2B5EF4-FFF2-40B4-BE49-F238E27FC236}">
                    <a16:creationId xmlns:a16="http://schemas.microsoft.com/office/drawing/2014/main" id="{1F3C2CF4-D7CD-4986-BB9B-869D2BB528ED}"/>
                  </a:ext>
                </a:extLst>
              </p:cNvPr>
              <p:cNvPicPr/>
              <p:nvPr/>
            </p:nvPicPr>
            <p:blipFill>
              <a:blip r:embed="rId61"/>
              <a:stretch>
                <a:fillRect/>
              </a:stretch>
            </p:blipFill>
            <p:spPr>
              <a:xfrm>
                <a:off x="3520618" y="2709266"/>
                <a:ext cx="280080" cy="10836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4" name="筆跡 43">
                <a:extLst>
                  <a:ext uri="{FF2B5EF4-FFF2-40B4-BE49-F238E27FC236}">
                    <a16:creationId xmlns:a16="http://schemas.microsoft.com/office/drawing/2014/main" id="{96F32244-644D-4C70-868D-0D9279FE5F31}"/>
                  </a:ext>
                </a:extLst>
              </p14:cNvPr>
              <p14:cNvContentPartPr/>
              <p14:nvPr/>
            </p14:nvContentPartPr>
            <p14:xfrm>
              <a:off x="4802578" y="2791346"/>
              <a:ext cx="222840" cy="666000"/>
            </p14:xfrm>
          </p:contentPart>
        </mc:Choice>
        <mc:Fallback>
          <p:pic>
            <p:nvPicPr>
              <p:cNvPr id="44" name="筆跡 43">
                <a:extLst>
                  <a:ext uri="{FF2B5EF4-FFF2-40B4-BE49-F238E27FC236}">
                    <a16:creationId xmlns:a16="http://schemas.microsoft.com/office/drawing/2014/main" id="{96F32244-644D-4C70-868D-0D9279FE5F31}"/>
                  </a:ext>
                </a:extLst>
              </p:cNvPr>
              <p:cNvPicPr/>
              <p:nvPr/>
            </p:nvPicPr>
            <p:blipFill>
              <a:blip r:embed="rId63"/>
              <a:stretch>
                <a:fillRect/>
              </a:stretch>
            </p:blipFill>
            <p:spPr>
              <a:xfrm>
                <a:off x="4793578" y="2782706"/>
                <a:ext cx="240480" cy="6836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5" name="筆跡 44">
                <a:extLst>
                  <a:ext uri="{FF2B5EF4-FFF2-40B4-BE49-F238E27FC236}">
                    <a16:creationId xmlns:a16="http://schemas.microsoft.com/office/drawing/2014/main" id="{1E3EEC8B-3219-4927-8203-E59BFE35321E}"/>
                  </a:ext>
                </a:extLst>
              </p14:cNvPr>
              <p14:cNvContentPartPr/>
              <p14:nvPr/>
            </p14:nvContentPartPr>
            <p14:xfrm>
              <a:off x="5012458" y="2670026"/>
              <a:ext cx="168480" cy="119520"/>
            </p14:xfrm>
          </p:contentPart>
        </mc:Choice>
        <mc:Fallback>
          <p:pic>
            <p:nvPicPr>
              <p:cNvPr id="45" name="筆跡 44">
                <a:extLst>
                  <a:ext uri="{FF2B5EF4-FFF2-40B4-BE49-F238E27FC236}">
                    <a16:creationId xmlns:a16="http://schemas.microsoft.com/office/drawing/2014/main" id="{1E3EEC8B-3219-4927-8203-E59BFE35321E}"/>
                  </a:ext>
                </a:extLst>
              </p:cNvPr>
              <p:cNvPicPr/>
              <p:nvPr/>
            </p:nvPicPr>
            <p:blipFill>
              <a:blip r:embed="rId65"/>
              <a:stretch>
                <a:fillRect/>
              </a:stretch>
            </p:blipFill>
            <p:spPr>
              <a:xfrm>
                <a:off x="5003818" y="2661026"/>
                <a:ext cx="1861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6" name="筆跡 45">
                <a:extLst>
                  <a:ext uri="{FF2B5EF4-FFF2-40B4-BE49-F238E27FC236}">
                    <a16:creationId xmlns:a16="http://schemas.microsoft.com/office/drawing/2014/main" id="{FAF2F719-D775-49B5-9ADB-7F703DE41B51}"/>
                  </a:ext>
                </a:extLst>
              </p14:cNvPr>
              <p14:cNvContentPartPr/>
              <p14:nvPr/>
            </p14:nvContentPartPr>
            <p14:xfrm>
              <a:off x="5230258" y="3044426"/>
              <a:ext cx="158400" cy="35640"/>
            </p14:xfrm>
          </p:contentPart>
        </mc:Choice>
        <mc:Fallback>
          <p:pic>
            <p:nvPicPr>
              <p:cNvPr id="46" name="筆跡 45">
                <a:extLst>
                  <a:ext uri="{FF2B5EF4-FFF2-40B4-BE49-F238E27FC236}">
                    <a16:creationId xmlns:a16="http://schemas.microsoft.com/office/drawing/2014/main" id="{FAF2F719-D775-49B5-9ADB-7F703DE41B51}"/>
                  </a:ext>
                </a:extLst>
              </p:cNvPr>
              <p:cNvPicPr/>
              <p:nvPr/>
            </p:nvPicPr>
            <p:blipFill>
              <a:blip r:embed="rId67"/>
              <a:stretch>
                <a:fillRect/>
              </a:stretch>
            </p:blipFill>
            <p:spPr>
              <a:xfrm>
                <a:off x="5221258" y="3035786"/>
                <a:ext cx="1760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7" name="筆跡 46">
                <a:extLst>
                  <a:ext uri="{FF2B5EF4-FFF2-40B4-BE49-F238E27FC236}">
                    <a16:creationId xmlns:a16="http://schemas.microsoft.com/office/drawing/2014/main" id="{1E62FC8E-49CB-4A74-A250-FD22C41D80CE}"/>
                  </a:ext>
                </a:extLst>
              </p14:cNvPr>
              <p14:cNvContentPartPr/>
              <p14:nvPr/>
            </p14:nvContentPartPr>
            <p14:xfrm>
              <a:off x="5230258" y="2943266"/>
              <a:ext cx="116640" cy="273600"/>
            </p14:xfrm>
          </p:contentPart>
        </mc:Choice>
        <mc:Fallback>
          <p:pic>
            <p:nvPicPr>
              <p:cNvPr id="47" name="筆跡 46">
                <a:extLst>
                  <a:ext uri="{FF2B5EF4-FFF2-40B4-BE49-F238E27FC236}">
                    <a16:creationId xmlns:a16="http://schemas.microsoft.com/office/drawing/2014/main" id="{1E62FC8E-49CB-4A74-A250-FD22C41D80CE}"/>
                  </a:ext>
                </a:extLst>
              </p:cNvPr>
              <p:cNvPicPr/>
              <p:nvPr/>
            </p:nvPicPr>
            <p:blipFill>
              <a:blip r:embed="rId69"/>
              <a:stretch>
                <a:fillRect/>
              </a:stretch>
            </p:blipFill>
            <p:spPr>
              <a:xfrm>
                <a:off x="5221258" y="2934626"/>
                <a:ext cx="134280" cy="291240"/>
              </a:xfrm>
              <a:prstGeom prst="rect">
                <a:avLst/>
              </a:prstGeom>
            </p:spPr>
          </p:pic>
        </mc:Fallback>
      </mc:AlternateContent>
      <p:grpSp>
        <p:nvGrpSpPr>
          <p:cNvPr id="55" name="群組 54">
            <a:extLst>
              <a:ext uri="{FF2B5EF4-FFF2-40B4-BE49-F238E27FC236}">
                <a16:creationId xmlns:a16="http://schemas.microsoft.com/office/drawing/2014/main" id="{13FF83A5-D44B-4AC3-99D5-F17DFAC21AD5}"/>
              </a:ext>
            </a:extLst>
          </p:cNvPr>
          <p:cNvGrpSpPr/>
          <p:nvPr/>
        </p:nvGrpSpPr>
        <p:grpSpPr>
          <a:xfrm>
            <a:off x="5623378" y="2971346"/>
            <a:ext cx="1100160" cy="164880"/>
            <a:chOff x="5086978" y="2960275"/>
            <a:chExt cx="1100160" cy="164880"/>
          </a:xfrm>
        </p:grpSpPr>
        <mc:AlternateContent xmlns:mc="http://schemas.openxmlformats.org/markup-compatibility/2006">
          <mc:Choice xmlns:p14="http://schemas.microsoft.com/office/powerpoint/2010/main" Requires="p14">
            <p:contentPart p14:bwMode="auto" r:id="rId70">
              <p14:nvContentPartPr>
                <p14:cNvPr id="48" name="筆跡 47">
                  <a:extLst>
                    <a:ext uri="{FF2B5EF4-FFF2-40B4-BE49-F238E27FC236}">
                      <a16:creationId xmlns:a16="http://schemas.microsoft.com/office/drawing/2014/main" id="{07C357FD-20F8-4B40-8501-6E8F48A0AFFC}"/>
                    </a:ext>
                  </a:extLst>
                </p14:cNvPr>
                <p14:cNvContentPartPr/>
                <p14:nvPr/>
              </p14:nvContentPartPr>
              <p14:xfrm>
                <a:off x="5086978" y="3089155"/>
                <a:ext cx="49680" cy="12960"/>
              </p14:xfrm>
            </p:contentPart>
          </mc:Choice>
          <mc:Fallback>
            <p:pic>
              <p:nvPicPr>
                <p:cNvPr id="48" name="筆跡 47">
                  <a:extLst>
                    <a:ext uri="{FF2B5EF4-FFF2-40B4-BE49-F238E27FC236}">
                      <a16:creationId xmlns:a16="http://schemas.microsoft.com/office/drawing/2014/main" id="{07C357FD-20F8-4B40-8501-6E8F48A0AFFC}"/>
                    </a:ext>
                  </a:extLst>
                </p:cNvPr>
                <p:cNvPicPr/>
                <p:nvPr/>
              </p:nvPicPr>
              <p:blipFill>
                <a:blip r:embed="rId71"/>
                <a:stretch>
                  <a:fillRect/>
                </a:stretch>
              </p:blipFill>
              <p:spPr>
                <a:xfrm>
                  <a:off x="5077978" y="3080515"/>
                  <a:ext cx="673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9" name="筆跡 48">
                  <a:extLst>
                    <a:ext uri="{FF2B5EF4-FFF2-40B4-BE49-F238E27FC236}">
                      <a16:creationId xmlns:a16="http://schemas.microsoft.com/office/drawing/2014/main" id="{2F1A1D3F-08F9-4F7A-BD60-3C1668A568B9}"/>
                    </a:ext>
                  </a:extLst>
                </p14:cNvPr>
                <p14:cNvContentPartPr/>
                <p14:nvPr/>
              </p14:nvContentPartPr>
              <p14:xfrm>
                <a:off x="5311618" y="3048835"/>
                <a:ext cx="49680" cy="2880"/>
              </p14:xfrm>
            </p:contentPart>
          </mc:Choice>
          <mc:Fallback>
            <p:pic>
              <p:nvPicPr>
                <p:cNvPr id="49" name="筆跡 48">
                  <a:extLst>
                    <a:ext uri="{FF2B5EF4-FFF2-40B4-BE49-F238E27FC236}">
                      <a16:creationId xmlns:a16="http://schemas.microsoft.com/office/drawing/2014/main" id="{2F1A1D3F-08F9-4F7A-BD60-3C1668A568B9}"/>
                    </a:ext>
                  </a:extLst>
                </p:cNvPr>
                <p:cNvPicPr/>
                <p:nvPr/>
              </p:nvPicPr>
              <p:blipFill>
                <a:blip r:embed="rId73"/>
                <a:stretch>
                  <a:fillRect/>
                </a:stretch>
              </p:blipFill>
              <p:spPr>
                <a:xfrm>
                  <a:off x="5302978" y="3039835"/>
                  <a:ext cx="6732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0" name="筆跡 49">
                  <a:extLst>
                    <a:ext uri="{FF2B5EF4-FFF2-40B4-BE49-F238E27FC236}">
                      <a16:creationId xmlns:a16="http://schemas.microsoft.com/office/drawing/2014/main" id="{DE01522F-107F-4E69-90F3-8D663FEEF868}"/>
                    </a:ext>
                  </a:extLst>
                </p14:cNvPr>
                <p14:cNvContentPartPr/>
                <p14:nvPr/>
              </p14:nvContentPartPr>
              <p14:xfrm>
                <a:off x="5502058" y="3061435"/>
                <a:ext cx="47160" cy="360"/>
              </p14:xfrm>
            </p:contentPart>
          </mc:Choice>
          <mc:Fallback>
            <p:pic>
              <p:nvPicPr>
                <p:cNvPr id="50" name="筆跡 49">
                  <a:extLst>
                    <a:ext uri="{FF2B5EF4-FFF2-40B4-BE49-F238E27FC236}">
                      <a16:creationId xmlns:a16="http://schemas.microsoft.com/office/drawing/2014/main" id="{DE01522F-107F-4E69-90F3-8D663FEEF868}"/>
                    </a:ext>
                  </a:extLst>
                </p:cNvPr>
                <p:cNvPicPr/>
                <p:nvPr/>
              </p:nvPicPr>
              <p:blipFill>
                <a:blip r:embed="rId75"/>
                <a:stretch>
                  <a:fillRect/>
                </a:stretch>
              </p:blipFill>
              <p:spPr>
                <a:xfrm>
                  <a:off x="5493418" y="3052435"/>
                  <a:ext cx="64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1" name="筆跡 50">
                  <a:extLst>
                    <a:ext uri="{FF2B5EF4-FFF2-40B4-BE49-F238E27FC236}">
                      <a16:creationId xmlns:a16="http://schemas.microsoft.com/office/drawing/2014/main" id="{743F593A-1424-41C9-B351-4D14C97C5B5A}"/>
                    </a:ext>
                  </a:extLst>
                </p14:cNvPr>
                <p14:cNvContentPartPr/>
                <p14:nvPr/>
              </p14:nvContentPartPr>
              <p14:xfrm>
                <a:off x="5774218" y="3079075"/>
                <a:ext cx="69480" cy="360"/>
              </p14:xfrm>
            </p:contentPart>
          </mc:Choice>
          <mc:Fallback>
            <p:pic>
              <p:nvPicPr>
                <p:cNvPr id="51" name="筆跡 50">
                  <a:extLst>
                    <a:ext uri="{FF2B5EF4-FFF2-40B4-BE49-F238E27FC236}">
                      <a16:creationId xmlns:a16="http://schemas.microsoft.com/office/drawing/2014/main" id="{743F593A-1424-41C9-B351-4D14C97C5B5A}"/>
                    </a:ext>
                  </a:extLst>
                </p:cNvPr>
                <p:cNvPicPr/>
                <p:nvPr/>
              </p:nvPicPr>
              <p:blipFill>
                <a:blip r:embed="rId77"/>
                <a:stretch>
                  <a:fillRect/>
                </a:stretch>
              </p:blipFill>
              <p:spPr>
                <a:xfrm>
                  <a:off x="5765218" y="3070075"/>
                  <a:ext cx="871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3" name="筆跡 52">
                  <a:extLst>
                    <a:ext uri="{FF2B5EF4-FFF2-40B4-BE49-F238E27FC236}">
                      <a16:creationId xmlns:a16="http://schemas.microsoft.com/office/drawing/2014/main" id="{7C068356-BB6B-4F23-B174-9B1DEE7302ED}"/>
                    </a:ext>
                  </a:extLst>
                </p14:cNvPr>
                <p14:cNvContentPartPr/>
                <p14:nvPr/>
              </p14:nvContentPartPr>
              <p14:xfrm>
                <a:off x="5966818" y="3051355"/>
                <a:ext cx="220320" cy="54000"/>
              </p14:xfrm>
            </p:contentPart>
          </mc:Choice>
          <mc:Fallback>
            <p:pic>
              <p:nvPicPr>
                <p:cNvPr id="53" name="筆跡 52">
                  <a:extLst>
                    <a:ext uri="{FF2B5EF4-FFF2-40B4-BE49-F238E27FC236}">
                      <a16:creationId xmlns:a16="http://schemas.microsoft.com/office/drawing/2014/main" id="{7C068356-BB6B-4F23-B174-9B1DEE7302ED}"/>
                    </a:ext>
                  </a:extLst>
                </p:cNvPr>
                <p:cNvPicPr/>
                <p:nvPr/>
              </p:nvPicPr>
              <p:blipFill>
                <a:blip r:embed="rId79"/>
                <a:stretch>
                  <a:fillRect/>
                </a:stretch>
              </p:blipFill>
              <p:spPr>
                <a:xfrm>
                  <a:off x="5958178" y="3042355"/>
                  <a:ext cx="2379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4" name="筆跡 53">
                  <a:extLst>
                    <a:ext uri="{FF2B5EF4-FFF2-40B4-BE49-F238E27FC236}">
                      <a16:creationId xmlns:a16="http://schemas.microsoft.com/office/drawing/2014/main" id="{5BC6C127-0BF0-41E6-8570-8702D5718EF4}"/>
                    </a:ext>
                  </a:extLst>
                </p14:cNvPr>
                <p14:cNvContentPartPr/>
                <p14:nvPr/>
              </p14:nvContentPartPr>
              <p14:xfrm>
                <a:off x="6090658" y="2960275"/>
                <a:ext cx="39960" cy="164880"/>
              </p14:xfrm>
            </p:contentPart>
          </mc:Choice>
          <mc:Fallback>
            <p:pic>
              <p:nvPicPr>
                <p:cNvPr id="54" name="筆跡 53">
                  <a:extLst>
                    <a:ext uri="{FF2B5EF4-FFF2-40B4-BE49-F238E27FC236}">
                      <a16:creationId xmlns:a16="http://schemas.microsoft.com/office/drawing/2014/main" id="{5BC6C127-0BF0-41E6-8570-8702D5718EF4}"/>
                    </a:ext>
                  </a:extLst>
                </p:cNvPr>
                <p:cNvPicPr/>
                <p:nvPr/>
              </p:nvPicPr>
              <p:blipFill>
                <a:blip r:embed="rId81"/>
                <a:stretch>
                  <a:fillRect/>
                </a:stretch>
              </p:blipFill>
              <p:spPr>
                <a:xfrm>
                  <a:off x="6081658" y="2951275"/>
                  <a:ext cx="57600" cy="182520"/>
                </a:xfrm>
                <a:prstGeom prst="rect">
                  <a:avLst/>
                </a:prstGeom>
              </p:spPr>
            </p:pic>
          </mc:Fallback>
        </mc:AlternateContent>
      </p:grpSp>
      <p:grpSp>
        <p:nvGrpSpPr>
          <p:cNvPr id="68" name="群組 67">
            <a:extLst>
              <a:ext uri="{FF2B5EF4-FFF2-40B4-BE49-F238E27FC236}">
                <a16:creationId xmlns:a16="http://schemas.microsoft.com/office/drawing/2014/main" id="{2D9988B2-F8D8-458C-B0A2-4BA36697224F}"/>
              </a:ext>
            </a:extLst>
          </p:cNvPr>
          <p:cNvGrpSpPr/>
          <p:nvPr/>
        </p:nvGrpSpPr>
        <p:grpSpPr>
          <a:xfrm>
            <a:off x="7054738" y="2712866"/>
            <a:ext cx="1725840" cy="869400"/>
            <a:chOff x="6518338" y="2701795"/>
            <a:chExt cx="1725840" cy="869400"/>
          </a:xfrm>
        </p:grpSpPr>
        <mc:AlternateContent xmlns:mc="http://schemas.openxmlformats.org/markup-compatibility/2006">
          <mc:Choice xmlns:p14="http://schemas.microsoft.com/office/powerpoint/2010/main" Requires="p14">
            <p:contentPart p14:bwMode="auto" r:id="rId82">
              <p14:nvContentPartPr>
                <p14:cNvPr id="56" name="筆跡 55">
                  <a:extLst>
                    <a:ext uri="{FF2B5EF4-FFF2-40B4-BE49-F238E27FC236}">
                      <a16:creationId xmlns:a16="http://schemas.microsoft.com/office/drawing/2014/main" id="{F65FB872-F4AC-4BC0-BCF6-ECE99C360C55}"/>
                    </a:ext>
                  </a:extLst>
                </p14:cNvPr>
                <p14:cNvContentPartPr/>
                <p14:nvPr/>
              </p14:nvContentPartPr>
              <p14:xfrm>
                <a:off x="6518338" y="2770555"/>
                <a:ext cx="153720" cy="569520"/>
              </p14:xfrm>
            </p:contentPart>
          </mc:Choice>
          <mc:Fallback>
            <p:pic>
              <p:nvPicPr>
                <p:cNvPr id="56" name="筆跡 55">
                  <a:extLst>
                    <a:ext uri="{FF2B5EF4-FFF2-40B4-BE49-F238E27FC236}">
                      <a16:creationId xmlns:a16="http://schemas.microsoft.com/office/drawing/2014/main" id="{F65FB872-F4AC-4BC0-BCF6-ECE99C360C55}"/>
                    </a:ext>
                  </a:extLst>
                </p:cNvPr>
                <p:cNvPicPr/>
                <p:nvPr/>
              </p:nvPicPr>
              <p:blipFill>
                <a:blip r:embed="rId83"/>
                <a:stretch>
                  <a:fillRect/>
                </a:stretch>
              </p:blipFill>
              <p:spPr>
                <a:xfrm>
                  <a:off x="6509338" y="2761915"/>
                  <a:ext cx="171360" cy="5871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7" name="筆跡 56">
                  <a:extLst>
                    <a:ext uri="{FF2B5EF4-FFF2-40B4-BE49-F238E27FC236}">
                      <a16:creationId xmlns:a16="http://schemas.microsoft.com/office/drawing/2014/main" id="{80D75B8E-D706-4074-A6E4-F9C735A80351}"/>
                    </a:ext>
                  </a:extLst>
                </p14:cNvPr>
                <p14:cNvContentPartPr/>
                <p14:nvPr/>
              </p14:nvContentPartPr>
              <p14:xfrm>
                <a:off x="6696178" y="2701795"/>
                <a:ext cx="274680" cy="362160"/>
              </p14:xfrm>
            </p:contentPart>
          </mc:Choice>
          <mc:Fallback>
            <p:pic>
              <p:nvPicPr>
                <p:cNvPr id="57" name="筆跡 56">
                  <a:extLst>
                    <a:ext uri="{FF2B5EF4-FFF2-40B4-BE49-F238E27FC236}">
                      <a16:creationId xmlns:a16="http://schemas.microsoft.com/office/drawing/2014/main" id="{80D75B8E-D706-4074-A6E4-F9C735A80351}"/>
                    </a:ext>
                  </a:extLst>
                </p:cNvPr>
                <p:cNvPicPr/>
                <p:nvPr/>
              </p:nvPicPr>
              <p:blipFill>
                <a:blip r:embed="rId85"/>
                <a:stretch>
                  <a:fillRect/>
                </a:stretch>
              </p:blipFill>
              <p:spPr>
                <a:xfrm>
                  <a:off x="6687178" y="2693155"/>
                  <a:ext cx="29232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8" name="筆跡 57">
                  <a:extLst>
                    <a:ext uri="{FF2B5EF4-FFF2-40B4-BE49-F238E27FC236}">
                      <a16:creationId xmlns:a16="http://schemas.microsoft.com/office/drawing/2014/main" id="{7FCA2A10-29AF-4915-93BD-6CC3DBD394CD}"/>
                    </a:ext>
                  </a:extLst>
                </p14:cNvPr>
                <p14:cNvContentPartPr/>
                <p14:nvPr/>
              </p14:nvContentPartPr>
              <p14:xfrm>
                <a:off x="6765298" y="2709355"/>
                <a:ext cx="227880" cy="357120"/>
              </p14:xfrm>
            </p:contentPart>
          </mc:Choice>
          <mc:Fallback>
            <p:pic>
              <p:nvPicPr>
                <p:cNvPr id="58" name="筆跡 57">
                  <a:extLst>
                    <a:ext uri="{FF2B5EF4-FFF2-40B4-BE49-F238E27FC236}">
                      <a16:creationId xmlns:a16="http://schemas.microsoft.com/office/drawing/2014/main" id="{7FCA2A10-29AF-4915-93BD-6CC3DBD394CD}"/>
                    </a:ext>
                  </a:extLst>
                </p:cNvPr>
                <p:cNvPicPr/>
                <p:nvPr/>
              </p:nvPicPr>
              <p:blipFill>
                <a:blip r:embed="rId87"/>
                <a:stretch>
                  <a:fillRect/>
                </a:stretch>
              </p:blipFill>
              <p:spPr>
                <a:xfrm>
                  <a:off x="6756658" y="2700715"/>
                  <a:ext cx="24552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0" name="筆跡 59">
                  <a:extLst>
                    <a:ext uri="{FF2B5EF4-FFF2-40B4-BE49-F238E27FC236}">
                      <a16:creationId xmlns:a16="http://schemas.microsoft.com/office/drawing/2014/main" id="{93D6C824-3762-47B8-B0CF-BEAA2394B33C}"/>
                    </a:ext>
                  </a:extLst>
                </p14:cNvPr>
                <p14:cNvContentPartPr/>
                <p14:nvPr/>
              </p14:nvContentPartPr>
              <p14:xfrm>
                <a:off x="7059418" y="2934715"/>
                <a:ext cx="109080" cy="157320"/>
              </p14:xfrm>
            </p:contentPart>
          </mc:Choice>
          <mc:Fallback>
            <p:pic>
              <p:nvPicPr>
                <p:cNvPr id="60" name="筆跡 59">
                  <a:extLst>
                    <a:ext uri="{FF2B5EF4-FFF2-40B4-BE49-F238E27FC236}">
                      <a16:creationId xmlns:a16="http://schemas.microsoft.com/office/drawing/2014/main" id="{93D6C824-3762-47B8-B0CF-BEAA2394B33C}"/>
                    </a:ext>
                  </a:extLst>
                </p:cNvPr>
                <p:cNvPicPr/>
                <p:nvPr/>
              </p:nvPicPr>
              <p:blipFill>
                <a:blip r:embed="rId89"/>
                <a:stretch>
                  <a:fillRect/>
                </a:stretch>
              </p:blipFill>
              <p:spPr>
                <a:xfrm>
                  <a:off x="7050778" y="2926075"/>
                  <a:ext cx="12672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2" name="筆跡 61">
                  <a:extLst>
                    <a:ext uri="{FF2B5EF4-FFF2-40B4-BE49-F238E27FC236}">
                      <a16:creationId xmlns:a16="http://schemas.microsoft.com/office/drawing/2014/main" id="{78BCC021-1D15-4FE8-A076-0650ABA2FAF7}"/>
                    </a:ext>
                  </a:extLst>
                </p14:cNvPr>
                <p14:cNvContentPartPr/>
                <p14:nvPr/>
              </p14:nvContentPartPr>
              <p14:xfrm>
                <a:off x="7284418" y="2891875"/>
                <a:ext cx="153720" cy="12960"/>
              </p14:xfrm>
            </p:contentPart>
          </mc:Choice>
          <mc:Fallback>
            <p:pic>
              <p:nvPicPr>
                <p:cNvPr id="62" name="筆跡 61">
                  <a:extLst>
                    <a:ext uri="{FF2B5EF4-FFF2-40B4-BE49-F238E27FC236}">
                      <a16:creationId xmlns:a16="http://schemas.microsoft.com/office/drawing/2014/main" id="{78BCC021-1D15-4FE8-A076-0650ABA2FAF7}"/>
                    </a:ext>
                  </a:extLst>
                </p:cNvPr>
                <p:cNvPicPr/>
                <p:nvPr/>
              </p:nvPicPr>
              <p:blipFill>
                <a:blip r:embed="rId91"/>
                <a:stretch>
                  <a:fillRect/>
                </a:stretch>
              </p:blipFill>
              <p:spPr>
                <a:xfrm>
                  <a:off x="7275778" y="2882875"/>
                  <a:ext cx="1713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3" name="筆跡 62">
                  <a:extLst>
                    <a:ext uri="{FF2B5EF4-FFF2-40B4-BE49-F238E27FC236}">
                      <a16:creationId xmlns:a16="http://schemas.microsoft.com/office/drawing/2014/main" id="{8E09816E-BD40-42D7-87B9-4D3DF5037476}"/>
                    </a:ext>
                  </a:extLst>
                </p14:cNvPr>
                <p14:cNvContentPartPr/>
                <p14:nvPr/>
              </p14:nvContentPartPr>
              <p14:xfrm>
                <a:off x="7492138" y="2805835"/>
                <a:ext cx="250200" cy="256320"/>
              </p14:xfrm>
            </p:contentPart>
          </mc:Choice>
          <mc:Fallback>
            <p:pic>
              <p:nvPicPr>
                <p:cNvPr id="63" name="筆跡 62">
                  <a:extLst>
                    <a:ext uri="{FF2B5EF4-FFF2-40B4-BE49-F238E27FC236}">
                      <a16:creationId xmlns:a16="http://schemas.microsoft.com/office/drawing/2014/main" id="{8E09816E-BD40-42D7-87B9-4D3DF5037476}"/>
                    </a:ext>
                  </a:extLst>
                </p:cNvPr>
                <p:cNvPicPr/>
                <p:nvPr/>
              </p:nvPicPr>
              <p:blipFill>
                <a:blip r:embed="rId93"/>
                <a:stretch>
                  <a:fillRect/>
                </a:stretch>
              </p:blipFill>
              <p:spPr>
                <a:xfrm>
                  <a:off x="7483498" y="2796835"/>
                  <a:ext cx="26784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4" name="筆跡 63">
                  <a:extLst>
                    <a:ext uri="{FF2B5EF4-FFF2-40B4-BE49-F238E27FC236}">
                      <a16:creationId xmlns:a16="http://schemas.microsoft.com/office/drawing/2014/main" id="{F61E5C8F-5860-47E5-835C-5AAE71238DC3}"/>
                    </a:ext>
                  </a:extLst>
                </p14:cNvPr>
                <p14:cNvContentPartPr/>
                <p14:nvPr/>
              </p14:nvContentPartPr>
              <p14:xfrm>
                <a:off x="6903898" y="3233515"/>
                <a:ext cx="756720" cy="38520"/>
              </p14:xfrm>
            </p:contentPart>
          </mc:Choice>
          <mc:Fallback>
            <p:pic>
              <p:nvPicPr>
                <p:cNvPr id="64" name="筆跡 63">
                  <a:extLst>
                    <a:ext uri="{FF2B5EF4-FFF2-40B4-BE49-F238E27FC236}">
                      <a16:creationId xmlns:a16="http://schemas.microsoft.com/office/drawing/2014/main" id="{F61E5C8F-5860-47E5-835C-5AAE71238DC3}"/>
                    </a:ext>
                  </a:extLst>
                </p:cNvPr>
                <p:cNvPicPr/>
                <p:nvPr/>
              </p:nvPicPr>
              <p:blipFill>
                <a:blip r:embed="rId95"/>
                <a:stretch>
                  <a:fillRect/>
                </a:stretch>
              </p:blipFill>
              <p:spPr>
                <a:xfrm>
                  <a:off x="6894898" y="3224515"/>
                  <a:ext cx="77436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5" name="筆跡 64">
                  <a:extLst>
                    <a:ext uri="{FF2B5EF4-FFF2-40B4-BE49-F238E27FC236}">
                      <a16:creationId xmlns:a16="http://schemas.microsoft.com/office/drawing/2014/main" id="{F25BA145-6B60-4BC1-9348-CE087952A86A}"/>
                    </a:ext>
                  </a:extLst>
                </p14:cNvPr>
                <p14:cNvContentPartPr/>
                <p14:nvPr/>
              </p14:nvContentPartPr>
              <p14:xfrm>
                <a:off x="7214578" y="3365275"/>
                <a:ext cx="275400" cy="205920"/>
              </p14:xfrm>
            </p:contentPart>
          </mc:Choice>
          <mc:Fallback>
            <p:pic>
              <p:nvPicPr>
                <p:cNvPr id="65" name="筆跡 64">
                  <a:extLst>
                    <a:ext uri="{FF2B5EF4-FFF2-40B4-BE49-F238E27FC236}">
                      <a16:creationId xmlns:a16="http://schemas.microsoft.com/office/drawing/2014/main" id="{F25BA145-6B60-4BC1-9348-CE087952A86A}"/>
                    </a:ext>
                  </a:extLst>
                </p:cNvPr>
                <p:cNvPicPr/>
                <p:nvPr/>
              </p:nvPicPr>
              <p:blipFill>
                <a:blip r:embed="rId97"/>
                <a:stretch>
                  <a:fillRect/>
                </a:stretch>
              </p:blipFill>
              <p:spPr>
                <a:xfrm>
                  <a:off x="7205938" y="3356275"/>
                  <a:ext cx="29304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6" name="筆跡 65">
                  <a:extLst>
                    <a:ext uri="{FF2B5EF4-FFF2-40B4-BE49-F238E27FC236}">
                      <a16:creationId xmlns:a16="http://schemas.microsoft.com/office/drawing/2014/main" id="{2A515EC1-6D96-42A2-942A-1EB324CCD75D}"/>
                    </a:ext>
                  </a:extLst>
                </p14:cNvPr>
                <p14:cNvContentPartPr/>
                <p14:nvPr/>
              </p14:nvContentPartPr>
              <p14:xfrm>
                <a:off x="7942138" y="2861275"/>
                <a:ext cx="215640" cy="491400"/>
              </p14:xfrm>
            </p:contentPart>
          </mc:Choice>
          <mc:Fallback>
            <p:pic>
              <p:nvPicPr>
                <p:cNvPr id="66" name="筆跡 65">
                  <a:extLst>
                    <a:ext uri="{FF2B5EF4-FFF2-40B4-BE49-F238E27FC236}">
                      <a16:creationId xmlns:a16="http://schemas.microsoft.com/office/drawing/2014/main" id="{2A515EC1-6D96-42A2-942A-1EB324CCD75D}"/>
                    </a:ext>
                  </a:extLst>
                </p:cNvPr>
                <p:cNvPicPr/>
                <p:nvPr/>
              </p:nvPicPr>
              <p:blipFill>
                <a:blip r:embed="rId99"/>
                <a:stretch>
                  <a:fillRect/>
                </a:stretch>
              </p:blipFill>
              <p:spPr>
                <a:xfrm>
                  <a:off x="7933138" y="2852635"/>
                  <a:ext cx="233280" cy="5090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7" name="筆跡 66">
                  <a:extLst>
                    <a:ext uri="{FF2B5EF4-FFF2-40B4-BE49-F238E27FC236}">
                      <a16:creationId xmlns:a16="http://schemas.microsoft.com/office/drawing/2014/main" id="{5E0BB923-1A8B-47FD-830F-9F058C309BD9}"/>
                    </a:ext>
                  </a:extLst>
                </p14:cNvPr>
                <p14:cNvContentPartPr/>
                <p14:nvPr/>
              </p14:nvContentPartPr>
              <p14:xfrm>
                <a:off x="8073178" y="2765155"/>
                <a:ext cx="171000" cy="119520"/>
              </p14:xfrm>
            </p:contentPart>
          </mc:Choice>
          <mc:Fallback>
            <p:pic>
              <p:nvPicPr>
                <p:cNvPr id="67" name="筆跡 66">
                  <a:extLst>
                    <a:ext uri="{FF2B5EF4-FFF2-40B4-BE49-F238E27FC236}">
                      <a16:creationId xmlns:a16="http://schemas.microsoft.com/office/drawing/2014/main" id="{5E0BB923-1A8B-47FD-830F-9F058C309BD9}"/>
                    </a:ext>
                  </a:extLst>
                </p:cNvPr>
                <p:cNvPicPr/>
                <p:nvPr/>
              </p:nvPicPr>
              <p:blipFill>
                <a:blip r:embed="rId101"/>
                <a:stretch>
                  <a:fillRect/>
                </a:stretch>
              </p:blipFill>
              <p:spPr>
                <a:xfrm>
                  <a:off x="8064178" y="2756515"/>
                  <a:ext cx="188640" cy="137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2">
            <p14:nvContentPartPr>
              <p14:cNvPr id="69" name="筆跡 68">
                <a:extLst>
                  <a:ext uri="{FF2B5EF4-FFF2-40B4-BE49-F238E27FC236}">
                    <a16:creationId xmlns:a16="http://schemas.microsoft.com/office/drawing/2014/main" id="{A751A3B0-D206-4D02-9C1F-74CA586CDEE6}"/>
                  </a:ext>
                </a:extLst>
              </p14:cNvPr>
              <p14:cNvContentPartPr/>
              <p14:nvPr/>
            </p14:nvContentPartPr>
            <p14:xfrm>
              <a:off x="1546738" y="5299195"/>
              <a:ext cx="360" cy="20520"/>
            </p14:xfrm>
          </p:contentPart>
        </mc:Choice>
        <mc:Fallback>
          <p:pic>
            <p:nvPicPr>
              <p:cNvPr id="69" name="筆跡 68">
                <a:extLst>
                  <a:ext uri="{FF2B5EF4-FFF2-40B4-BE49-F238E27FC236}">
                    <a16:creationId xmlns:a16="http://schemas.microsoft.com/office/drawing/2014/main" id="{A751A3B0-D206-4D02-9C1F-74CA586CDEE6}"/>
                  </a:ext>
                </a:extLst>
              </p:cNvPr>
              <p:cNvPicPr/>
              <p:nvPr/>
            </p:nvPicPr>
            <p:blipFill>
              <a:blip r:embed="rId103"/>
              <a:stretch>
                <a:fillRect/>
              </a:stretch>
            </p:blipFill>
            <p:spPr>
              <a:xfrm>
                <a:off x="1538098" y="5290195"/>
                <a:ext cx="18000" cy="38160"/>
              </a:xfrm>
              <a:prstGeom prst="rect">
                <a:avLst/>
              </a:prstGeom>
            </p:spPr>
          </p:pic>
        </mc:Fallback>
      </mc:AlternateContent>
      <p:grpSp>
        <p:nvGrpSpPr>
          <p:cNvPr id="76" name="群組 75">
            <a:extLst>
              <a:ext uri="{FF2B5EF4-FFF2-40B4-BE49-F238E27FC236}">
                <a16:creationId xmlns:a16="http://schemas.microsoft.com/office/drawing/2014/main" id="{14E940F2-2895-4B86-B1AE-1D7422A57C09}"/>
              </a:ext>
            </a:extLst>
          </p:cNvPr>
          <p:cNvGrpSpPr/>
          <p:nvPr/>
        </p:nvGrpSpPr>
        <p:grpSpPr>
          <a:xfrm>
            <a:off x="192058" y="3142075"/>
            <a:ext cx="900360" cy="636120"/>
            <a:chOff x="192058" y="3142075"/>
            <a:chExt cx="900360" cy="636120"/>
          </a:xfrm>
        </p:grpSpPr>
        <mc:AlternateContent xmlns:mc="http://schemas.openxmlformats.org/markup-compatibility/2006">
          <mc:Choice xmlns:p14="http://schemas.microsoft.com/office/powerpoint/2010/main" Requires="p14">
            <p:contentPart p14:bwMode="auto" r:id="rId104">
              <p14:nvContentPartPr>
                <p14:cNvPr id="70" name="筆跡 69">
                  <a:extLst>
                    <a:ext uri="{FF2B5EF4-FFF2-40B4-BE49-F238E27FC236}">
                      <a16:creationId xmlns:a16="http://schemas.microsoft.com/office/drawing/2014/main" id="{F083888A-53A5-4BCD-8BEC-3B74EFE0C6D4}"/>
                    </a:ext>
                  </a:extLst>
                </p14:cNvPr>
                <p14:cNvContentPartPr/>
                <p14:nvPr/>
              </p14:nvContentPartPr>
              <p14:xfrm>
                <a:off x="192058" y="3142075"/>
                <a:ext cx="351000" cy="511560"/>
              </p14:xfrm>
            </p:contentPart>
          </mc:Choice>
          <mc:Fallback>
            <p:pic>
              <p:nvPicPr>
                <p:cNvPr id="70" name="筆跡 69">
                  <a:extLst>
                    <a:ext uri="{FF2B5EF4-FFF2-40B4-BE49-F238E27FC236}">
                      <a16:creationId xmlns:a16="http://schemas.microsoft.com/office/drawing/2014/main" id="{F083888A-53A5-4BCD-8BEC-3B74EFE0C6D4}"/>
                    </a:ext>
                  </a:extLst>
                </p:cNvPr>
                <p:cNvPicPr/>
                <p:nvPr/>
              </p:nvPicPr>
              <p:blipFill>
                <a:blip r:embed="rId105"/>
                <a:stretch>
                  <a:fillRect/>
                </a:stretch>
              </p:blipFill>
              <p:spPr>
                <a:xfrm>
                  <a:off x="183058" y="3133435"/>
                  <a:ext cx="368640" cy="5292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71" name="筆跡 70">
                  <a:extLst>
                    <a:ext uri="{FF2B5EF4-FFF2-40B4-BE49-F238E27FC236}">
                      <a16:creationId xmlns:a16="http://schemas.microsoft.com/office/drawing/2014/main" id="{18DCA316-6905-45A4-B50E-1C7A291556CA}"/>
                    </a:ext>
                  </a:extLst>
                </p14:cNvPr>
                <p14:cNvContentPartPr/>
                <p14:nvPr/>
              </p14:nvContentPartPr>
              <p14:xfrm>
                <a:off x="372418" y="3504235"/>
                <a:ext cx="215280" cy="223200"/>
              </p14:xfrm>
            </p:contentPart>
          </mc:Choice>
          <mc:Fallback>
            <p:pic>
              <p:nvPicPr>
                <p:cNvPr id="71" name="筆跡 70">
                  <a:extLst>
                    <a:ext uri="{FF2B5EF4-FFF2-40B4-BE49-F238E27FC236}">
                      <a16:creationId xmlns:a16="http://schemas.microsoft.com/office/drawing/2014/main" id="{18DCA316-6905-45A4-B50E-1C7A291556CA}"/>
                    </a:ext>
                  </a:extLst>
                </p:cNvPr>
                <p:cNvPicPr/>
                <p:nvPr/>
              </p:nvPicPr>
              <p:blipFill>
                <a:blip r:embed="rId107"/>
                <a:stretch>
                  <a:fillRect/>
                </a:stretch>
              </p:blipFill>
              <p:spPr>
                <a:xfrm>
                  <a:off x="363778" y="3495595"/>
                  <a:ext cx="23292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2" name="筆跡 71">
                  <a:extLst>
                    <a:ext uri="{FF2B5EF4-FFF2-40B4-BE49-F238E27FC236}">
                      <a16:creationId xmlns:a16="http://schemas.microsoft.com/office/drawing/2014/main" id="{DAF29047-F2CB-4C22-B0F8-A9D1A4869C31}"/>
                    </a:ext>
                  </a:extLst>
                </p14:cNvPr>
                <p14:cNvContentPartPr/>
                <p14:nvPr/>
              </p14:nvContentPartPr>
              <p14:xfrm>
                <a:off x="627298" y="3584875"/>
                <a:ext cx="123840" cy="193320"/>
              </p14:xfrm>
            </p:contentPart>
          </mc:Choice>
          <mc:Fallback>
            <p:pic>
              <p:nvPicPr>
                <p:cNvPr id="72" name="筆跡 71">
                  <a:extLst>
                    <a:ext uri="{FF2B5EF4-FFF2-40B4-BE49-F238E27FC236}">
                      <a16:creationId xmlns:a16="http://schemas.microsoft.com/office/drawing/2014/main" id="{DAF29047-F2CB-4C22-B0F8-A9D1A4869C31}"/>
                    </a:ext>
                  </a:extLst>
                </p:cNvPr>
                <p:cNvPicPr/>
                <p:nvPr/>
              </p:nvPicPr>
              <p:blipFill>
                <a:blip r:embed="rId109"/>
                <a:stretch>
                  <a:fillRect/>
                </a:stretch>
              </p:blipFill>
              <p:spPr>
                <a:xfrm>
                  <a:off x="618298" y="3575875"/>
                  <a:ext cx="1414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4" name="筆跡 73">
                  <a:extLst>
                    <a:ext uri="{FF2B5EF4-FFF2-40B4-BE49-F238E27FC236}">
                      <a16:creationId xmlns:a16="http://schemas.microsoft.com/office/drawing/2014/main" id="{102D7FC2-498D-4B7B-BFA6-49FADC67EC57}"/>
                    </a:ext>
                  </a:extLst>
                </p14:cNvPr>
                <p14:cNvContentPartPr/>
                <p14:nvPr/>
              </p14:nvContentPartPr>
              <p14:xfrm>
                <a:off x="901618" y="3317035"/>
                <a:ext cx="190800" cy="25560"/>
              </p14:xfrm>
            </p:contentPart>
          </mc:Choice>
          <mc:Fallback>
            <p:pic>
              <p:nvPicPr>
                <p:cNvPr id="74" name="筆跡 73">
                  <a:extLst>
                    <a:ext uri="{FF2B5EF4-FFF2-40B4-BE49-F238E27FC236}">
                      <a16:creationId xmlns:a16="http://schemas.microsoft.com/office/drawing/2014/main" id="{102D7FC2-498D-4B7B-BFA6-49FADC67EC57}"/>
                    </a:ext>
                  </a:extLst>
                </p:cNvPr>
                <p:cNvPicPr/>
                <p:nvPr/>
              </p:nvPicPr>
              <p:blipFill>
                <a:blip r:embed="rId111"/>
                <a:stretch>
                  <a:fillRect/>
                </a:stretch>
              </p:blipFill>
              <p:spPr>
                <a:xfrm>
                  <a:off x="892618" y="3308035"/>
                  <a:ext cx="2084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5" name="筆跡 74">
                  <a:extLst>
                    <a:ext uri="{FF2B5EF4-FFF2-40B4-BE49-F238E27FC236}">
                      <a16:creationId xmlns:a16="http://schemas.microsoft.com/office/drawing/2014/main" id="{CF874E7C-C7A0-4107-90CF-1F8215EF5CE1}"/>
                    </a:ext>
                  </a:extLst>
                </p14:cNvPr>
                <p14:cNvContentPartPr/>
                <p14:nvPr/>
              </p14:nvContentPartPr>
              <p14:xfrm>
                <a:off x="921418" y="3458875"/>
                <a:ext cx="133920" cy="5400"/>
              </p14:xfrm>
            </p:contentPart>
          </mc:Choice>
          <mc:Fallback>
            <p:pic>
              <p:nvPicPr>
                <p:cNvPr id="75" name="筆跡 74">
                  <a:extLst>
                    <a:ext uri="{FF2B5EF4-FFF2-40B4-BE49-F238E27FC236}">
                      <a16:creationId xmlns:a16="http://schemas.microsoft.com/office/drawing/2014/main" id="{CF874E7C-C7A0-4107-90CF-1F8215EF5CE1}"/>
                    </a:ext>
                  </a:extLst>
                </p:cNvPr>
                <p:cNvPicPr/>
                <p:nvPr/>
              </p:nvPicPr>
              <p:blipFill>
                <a:blip r:embed="rId113"/>
                <a:stretch>
                  <a:fillRect/>
                </a:stretch>
              </p:blipFill>
              <p:spPr>
                <a:xfrm>
                  <a:off x="912418" y="3449875"/>
                  <a:ext cx="151560" cy="23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4">
            <p14:nvContentPartPr>
              <p14:cNvPr id="77" name="筆跡 76">
                <a:extLst>
                  <a:ext uri="{FF2B5EF4-FFF2-40B4-BE49-F238E27FC236}">
                    <a16:creationId xmlns:a16="http://schemas.microsoft.com/office/drawing/2014/main" id="{FA98EF89-7CF7-4140-AC3F-1724D652554B}"/>
                  </a:ext>
                </a:extLst>
              </p14:cNvPr>
              <p14:cNvContentPartPr/>
              <p14:nvPr/>
            </p14:nvContentPartPr>
            <p14:xfrm>
              <a:off x="1687858" y="4274275"/>
              <a:ext cx="294480" cy="366840"/>
            </p14:xfrm>
          </p:contentPart>
        </mc:Choice>
        <mc:Fallback>
          <p:pic>
            <p:nvPicPr>
              <p:cNvPr id="77" name="筆跡 76">
                <a:extLst>
                  <a:ext uri="{FF2B5EF4-FFF2-40B4-BE49-F238E27FC236}">
                    <a16:creationId xmlns:a16="http://schemas.microsoft.com/office/drawing/2014/main" id="{FA98EF89-7CF7-4140-AC3F-1724D652554B}"/>
                  </a:ext>
                </a:extLst>
              </p:cNvPr>
              <p:cNvPicPr/>
              <p:nvPr/>
            </p:nvPicPr>
            <p:blipFill>
              <a:blip r:embed="rId115"/>
              <a:stretch>
                <a:fillRect/>
              </a:stretch>
            </p:blipFill>
            <p:spPr>
              <a:xfrm>
                <a:off x="1678858" y="4265635"/>
                <a:ext cx="312120" cy="3844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8" name="筆跡 77">
                <a:extLst>
                  <a:ext uri="{FF2B5EF4-FFF2-40B4-BE49-F238E27FC236}">
                    <a16:creationId xmlns:a16="http://schemas.microsoft.com/office/drawing/2014/main" id="{323A2415-8F44-4B3D-89F0-F27F46E0A197}"/>
                  </a:ext>
                </a:extLst>
              </p14:cNvPr>
              <p14:cNvContentPartPr/>
              <p14:nvPr/>
            </p14:nvContentPartPr>
            <p14:xfrm>
              <a:off x="1705138" y="4266355"/>
              <a:ext cx="294480" cy="385200"/>
            </p14:xfrm>
          </p:contentPart>
        </mc:Choice>
        <mc:Fallback>
          <p:pic>
            <p:nvPicPr>
              <p:cNvPr id="78" name="筆跡 77">
                <a:extLst>
                  <a:ext uri="{FF2B5EF4-FFF2-40B4-BE49-F238E27FC236}">
                    <a16:creationId xmlns:a16="http://schemas.microsoft.com/office/drawing/2014/main" id="{323A2415-8F44-4B3D-89F0-F27F46E0A197}"/>
                  </a:ext>
                </a:extLst>
              </p:cNvPr>
              <p:cNvPicPr/>
              <p:nvPr/>
            </p:nvPicPr>
            <p:blipFill>
              <a:blip r:embed="rId117"/>
              <a:stretch>
                <a:fillRect/>
              </a:stretch>
            </p:blipFill>
            <p:spPr>
              <a:xfrm>
                <a:off x="1696138" y="4257355"/>
                <a:ext cx="31212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9" name="筆跡 78">
                <a:extLst>
                  <a:ext uri="{FF2B5EF4-FFF2-40B4-BE49-F238E27FC236}">
                    <a16:creationId xmlns:a16="http://schemas.microsoft.com/office/drawing/2014/main" id="{0A37B7EF-3D73-4E5E-9039-CA7D80A75EC0}"/>
                  </a:ext>
                </a:extLst>
              </p14:cNvPr>
              <p14:cNvContentPartPr/>
              <p14:nvPr/>
            </p14:nvContentPartPr>
            <p14:xfrm>
              <a:off x="2046058" y="4516915"/>
              <a:ext cx="34920" cy="174960"/>
            </p14:xfrm>
          </p:contentPart>
        </mc:Choice>
        <mc:Fallback>
          <p:pic>
            <p:nvPicPr>
              <p:cNvPr id="79" name="筆跡 78">
                <a:extLst>
                  <a:ext uri="{FF2B5EF4-FFF2-40B4-BE49-F238E27FC236}">
                    <a16:creationId xmlns:a16="http://schemas.microsoft.com/office/drawing/2014/main" id="{0A37B7EF-3D73-4E5E-9039-CA7D80A75EC0}"/>
                  </a:ext>
                </a:extLst>
              </p:cNvPr>
              <p:cNvPicPr/>
              <p:nvPr/>
            </p:nvPicPr>
            <p:blipFill>
              <a:blip r:embed="rId119"/>
              <a:stretch>
                <a:fillRect/>
              </a:stretch>
            </p:blipFill>
            <p:spPr>
              <a:xfrm>
                <a:off x="2037418" y="4507915"/>
                <a:ext cx="5256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80" name="筆跡 79">
                <a:extLst>
                  <a:ext uri="{FF2B5EF4-FFF2-40B4-BE49-F238E27FC236}">
                    <a16:creationId xmlns:a16="http://schemas.microsoft.com/office/drawing/2014/main" id="{EFD12416-FEFA-4CC5-9043-D2E771EF139D}"/>
                  </a:ext>
                </a:extLst>
              </p14:cNvPr>
              <p14:cNvContentPartPr/>
              <p14:nvPr/>
            </p14:nvContentPartPr>
            <p14:xfrm>
              <a:off x="2174578" y="4486315"/>
              <a:ext cx="210600" cy="10440"/>
            </p14:xfrm>
          </p:contentPart>
        </mc:Choice>
        <mc:Fallback>
          <p:pic>
            <p:nvPicPr>
              <p:cNvPr id="80" name="筆跡 79">
                <a:extLst>
                  <a:ext uri="{FF2B5EF4-FFF2-40B4-BE49-F238E27FC236}">
                    <a16:creationId xmlns:a16="http://schemas.microsoft.com/office/drawing/2014/main" id="{EFD12416-FEFA-4CC5-9043-D2E771EF139D}"/>
                  </a:ext>
                </a:extLst>
              </p:cNvPr>
              <p:cNvPicPr/>
              <p:nvPr/>
            </p:nvPicPr>
            <p:blipFill>
              <a:blip r:embed="rId121"/>
              <a:stretch>
                <a:fillRect/>
              </a:stretch>
            </p:blipFill>
            <p:spPr>
              <a:xfrm>
                <a:off x="2165938" y="4477675"/>
                <a:ext cx="22824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81" name="筆跡 80">
                <a:extLst>
                  <a:ext uri="{FF2B5EF4-FFF2-40B4-BE49-F238E27FC236}">
                    <a16:creationId xmlns:a16="http://schemas.microsoft.com/office/drawing/2014/main" id="{4C06196D-1EB8-428C-8C03-39DB67FAC0F3}"/>
                  </a:ext>
                </a:extLst>
              </p14:cNvPr>
              <p14:cNvContentPartPr/>
              <p14:nvPr/>
            </p14:nvContentPartPr>
            <p14:xfrm>
              <a:off x="2562658" y="4334755"/>
              <a:ext cx="217800" cy="286560"/>
            </p14:xfrm>
          </p:contentPart>
        </mc:Choice>
        <mc:Fallback>
          <p:pic>
            <p:nvPicPr>
              <p:cNvPr id="81" name="筆跡 80">
                <a:extLst>
                  <a:ext uri="{FF2B5EF4-FFF2-40B4-BE49-F238E27FC236}">
                    <a16:creationId xmlns:a16="http://schemas.microsoft.com/office/drawing/2014/main" id="{4C06196D-1EB8-428C-8C03-39DB67FAC0F3}"/>
                  </a:ext>
                </a:extLst>
              </p:cNvPr>
              <p:cNvPicPr/>
              <p:nvPr/>
            </p:nvPicPr>
            <p:blipFill>
              <a:blip r:embed="rId123"/>
              <a:stretch>
                <a:fillRect/>
              </a:stretch>
            </p:blipFill>
            <p:spPr>
              <a:xfrm>
                <a:off x="2554018" y="4325755"/>
                <a:ext cx="23544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2" name="筆跡 81">
                <a:extLst>
                  <a:ext uri="{FF2B5EF4-FFF2-40B4-BE49-F238E27FC236}">
                    <a16:creationId xmlns:a16="http://schemas.microsoft.com/office/drawing/2014/main" id="{34A47355-64DE-4A31-8781-F61C38BC9708}"/>
                  </a:ext>
                </a:extLst>
              </p14:cNvPr>
              <p14:cNvContentPartPr/>
              <p14:nvPr/>
            </p14:nvContentPartPr>
            <p14:xfrm>
              <a:off x="2582458" y="4385155"/>
              <a:ext cx="168480" cy="248400"/>
            </p14:xfrm>
          </p:contentPart>
        </mc:Choice>
        <mc:Fallback>
          <p:pic>
            <p:nvPicPr>
              <p:cNvPr id="82" name="筆跡 81">
                <a:extLst>
                  <a:ext uri="{FF2B5EF4-FFF2-40B4-BE49-F238E27FC236}">
                    <a16:creationId xmlns:a16="http://schemas.microsoft.com/office/drawing/2014/main" id="{34A47355-64DE-4A31-8781-F61C38BC9708}"/>
                  </a:ext>
                </a:extLst>
              </p:cNvPr>
              <p:cNvPicPr/>
              <p:nvPr/>
            </p:nvPicPr>
            <p:blipFill>
              <a:blip r:embed="rId125"/>
              <a:stretch>
                <a:fillRect/>
              </a:stretch>
            </p:blipFill>
            <p:spPr>
              <a:xfrm>
                <a:off x="2573818" y="4376515"/>
                <a:ext cx="18612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3" name="筆跡 82">
                <a:extLst>
                  <a:ext uri="{FF2B5EF4-FFF2-40B4-BE49-F238E27FC236}">
                    <a16:creationId xmlns:a16="http://schemas.microsoft.com/office/drawing/2014/main" id="{119A938A-1AD8-40C2-ADF7-A04296A080B9}"/>
                  </a:ext>
                </a:extLst>
              </p14:cNvPr>
              <p14:cNvContentPartPr/>
              <p14:nvPr/>
            </p14:nvContentPartPr>
            <p14:xfrm>
              <a:off x="2550418" y="4245835"/>
              <a:ext cx="262440" cy="15840"/>
            </p14:xfrm>
          </p:contentPart>
        </mc:Choice>
        <mc:Fallback>
          <p:pic>
            <p:nvPicPr>
              <p:cNvPr id="83" name="筆跡 82">
                <a:extLst>
                  <a:ext uri="{FF2B5EF4-FFF2-40B4-BE49-F238E27FC236}">
                    <a16:creationId xmlns:a16="http://schemas.microsoft.com/office/drawing/2014/main" id="{119A938A-1AD8-40C2-ADF7-A04296A080B9}"/>
                  </a:ext>
                </a:extLst>
              </p:cNvPr>
              <p:cNvPicPr/>
              <p:nvPr/>
            </p:nvPicPr>
            <p:blipFill>
              <a:blip r:embed="rId127"/>
              <a:stretch>
                <a:fillRect/>
              </a:stretch>
            </p:blipFill>
            <p:spPr>
              <a:xfrm>
                <a:off x="2541778" y="4237195"/>
                <a:ext cx="28008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4" name="筆跡 83">
                <a:extLst>
                  <a:ext uri="{FF2B5EF4-FFF2-40B4-BE49-F238E27FC236}">
                    <a16:creationId xmlns:a16="http://schemas.microsoft.com/office/drawing/2014/main" id="{171E9E59-D569-4863-AF53-6716FC2FB7D9}"/>
                  </a:ext>
                </a:extLst>
              </p14:cNvPr>
              <p14:cNvContentPartPr/>
              <p14:nvPr/>
            </p14:nvContentPartPr>
            <p14:xfrm>
              <a:off x="1571578" y="4807795"/>
              <a:ext cx="1439280" cy="77040"/>
            </p14:xfrm>
          </p:contentPart>
        </mc:Choice>
        <mc:Fallback>
          <p:pic>
            <p:nvPicPr>
              <p:cNvPr id="84" name="筆跡 83">
                <a:extLst>
                  <a:ext uri="{FF2B5EF4-FFF2-40B4-BE49-F238E27FC236}">
                    <a16:creationId xmlns:a16="http://schemas.microsoft.com/office/drawing/2014/main" id="{171E9E59-D569-4863-AF53-6716FC2FB7D9}"/>
                  </a:ext>
                </a:extLst>
              </p:cNvPr>
              <p:cNvPicPr/>
              <p:nvPr/>
            </p:nvPicPr>
            <p:blipFill>
              <a:blip r:embed="rId129"/>
              <a:stretch>
                <a:fillRect/>
              </a:stretch>
            </p:blipFill>
            <p:spPr>
              <a:xfrm>
                <a:off x="1562578" y="4799155"/>
                <a:ext cx="145692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6" name="筆跡 85">
                <a:extLst>
                  <a:ext uri="{FF2B5EF4-FFF2-40B4-BE49-F238E27FC236}">
                    <a16:creationId xmlns:a16="http://schemas.microsoft.com/office/drawing/2014/main" id="{0DDFA014-8670-4A58-91A2-777220464F78}"/>
                  </a:ext>
                </a:extLst>
              </p14:cNvPr>
              <p14:cNvContentPartPr/>
              <p14:nvPr/>
            </p14:nvContentPartPr>
            <p14:xfrm>
              <a:off x="2201938" y="4998955"/>
              <a:ext cx="264960" cy="259920"/>
            </p14:xfrm>
          </p:contentPart>
        </mc:Choice>
        <mc:Fallback>
          <p:pic>
            <p:nvPicPr>
              <p:cNvPr id="86" name="筆跡 85">
                <a:extLst>
                  <a:ext uri="{FF2B5EF4-FFF2-40B4-BE49-F238E27FC236}">
                    <a16:creationId xmlns:a16="http://schemas.microsoft.com/office/drawing/2014/main" id="{0DDFA014-8670-4A58-91A2-777220464F78}"/>
                  </a:ext>
                </a:extLst>
              </p:cNvPr>
              <p:cNvPicPr/>
              <p:nvPr/>
            </p:nvPicPr>
            <p:blipFill>
              <a:blip r:embed="rId131"/>
              <a:stretch>
                <a:fillRect/>
              </a:stretch>
            </p:blipFill>
            <p:spPr>
              <a:xfrm>
                <a:off x="2192938" y="4990315"/>
                <a:ext cx="28260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8" name="筆跡 87">
                <a:extLst>
                  <a:ext uri="{FF2B5EF4-FFF2-40B4-BE49-F238E27FC236}">
                    <a16:creationId xmlns:a16="http://schemas.microsoft.com/office/drawing/2014/main" id="{6109B216-2071-47E2-AAB4-9CED1BB048A0}"/>
                  </a:ext>
                </a:extLst>
              </p14:cNvPr>
              <p14:cNvContentPartPr/>
              <p14:nvPr/>
            </p14:nvContentPartPr>
            <p14:xfrm>
              <a:off x="1382578" y="4433395"/>
              <a:ext cx="127800" cy="785160"/>
            </p14:xfrm>
          </p:contentPart>
        </mc:Choice>
        <mc:Fallback>
          <p:pic>
            <p:nvPicPr>
              <p:cNvPr id="88" name="筆跡 87">
                <a:extLst>
                  <a:ext uri="{FF2B5EF4-FFF2-40B4-BE49-F238E27FC236}">
                    <a16:creationId xmlns:a16="http://schemas.microsoft.com/office/drawing/2014/main" id="{6109B216-2071-47E2-AAB4-9CED1BB048A0}"/>
                  </a:ext>
                </a:extLst>
              </p:cNvPr>
              <p:cNvPicPr/>
              <p:nvPr/>
            </p:nvPicPr>
            <p:blipFill>
              <a:blip r:embed="rId133"/>
              <a:stretch>
                <a:fillRect/>
              </a:stretch>
            </p:blipFill>
            <p:spPr>
              <a:xfrm>
                <a:off x="1373578" y="4424395"/>
                <a:ext cx="145440" cy="802800"/>
              </a:xfrm>
              <a:prstGeom prst="rect">
                <a:avLst/>
              </a:prstGeom>
            </p:spPr>
          </p:pic>
        </mc:Fallback>
      </mc:AlternateContent>
      <p:grpSp>
        <p:nvGrpSpPr>
          <p:cNvPr id="129" name="群組 128">
            <a:extLst>
              <a:ext uri="{FF2B5EF4-FFF2-40B4-BE49-F238E27FC236}">
                <a16:creationId xmlns:a16="http://schemas.microsoft.com/office/drawing/2014/main" id="{2865D0E0-69CD-44B3-B5DC-1B6B2BB7684F}"/>
              </a:ext>
            </a:extLst>
          </p:cNvPr>
          <p:cNvGrpSpPr/>
          <p:nvPr/>
        </p:nvGrpSpPr>
        <p:grpSpPr>
          <a:xfrm>
            <a:off x="3086818" y="4152235"/>
            <a:ext cx="5946120" cy="1196640"/>
            <a:chOff x="3086818" y="4152235"/>
            <a:chExt cx="5946120" cy="1196640"/>
          </a:xfrm>
        </p:grpSpPr>
        <mc:AlternateContent xmlns:mc="http://schemas.openxmlformats.org/markup-compatibility/2006">
          <mc:Choice xmlns:p14="http://schemas.microsoft.com/office/powerpoint/2010/main" Requires="p14">
            <p:contentPart p14:bwMode="auto" r:id="rId134">
              <p14:nvContentPartPr>
                <p14:cNvPr id="89" name="筆跡 88">
                  <a:extLst>
                    <a:ext uri="{FF2B5EF4-FFF2-40B4-BE49-F238E27FC236}">
                      <a16:creationId xmlns:a16="http://schemas.microsoft.com/office/drawing/2014/main" id="{F7433000-71A6-494B-BB06-4E6A5D3FF817}"/>
                    </a:ext>
                  </a:extLst>
                </p14:cNvPr>
                <p14:cNvContentPartPr/>
                <p14:nvPr/>
              </p14:nvContentPartPr>
              <p14:xfrm>
                <a:off x="3086818" y="4407835"/>
                <a:ext cx="213120" cy="762120"/>
              </p14:xfrm>
            </p:contentPart>
          </mc:Choice>
          <mc:Fallback>
            <p:pic>
              <p:nvPicPr>
                <p:cNvPr id="89" name="筆跡 88">
                  <a:extLst>
                    <a:ext uri="{FF2B5EF4-FFF2-40B4-BE49-F238E27FC236}">
                      <a16:creationId xmlns:a16="http://schemas.microsoft.com/office/drawing/2014/main" id="{F7433000-71A6-494B-BB06-4E6A5D3FF817}"/>
                    </a:ext>
                  </a:extLst>
                </p:cNvPr>
                <p:cNvPicPr/>
                <p:nvPr/>
              </p:nvPicPr>
              <p:blipFill>
                <a:blip r:embed="rId135"/>
                <a:stretch>
                  <a:fillRect/>
                </a:stretch>
              </p:blipFill>
              <p:spPr>
                <a:xfrm>
                  <a:off x="3078178" y="4399195"/>
                  <a:ext cx="230760" cy="7797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0" name="筆跡 89">
                  <a:extLst>
                    <a:ext uri="{FF2B5EF4-FFF2-40B4-BE49-F238E27FC236}">
                      <a16:creationId xmlns:a16="http://schemas.microsoft.com/office/drawing/2014/main" id="{0AF36C33-062E-4DA4-9471-D2424D1C4035}"/>
                    </a:ext>
                  </a:extLst>
                </p14:cNvPr>
                <p14:cNvContentPartPr/>
                <p14:nvPr/>
              </p14:nvContentPartPr>
              <p14:xfrm>
                <a:off x="3265018" y="4326835"/>
                <a:ext cx="153720" cy="130320"/>
              </p14:xfrm>
            </p:contentPart>
          </mc:Choice>
          <mc:Fallback>
            <p:pic>
              <p:nvPicPr>
                <p:cNvPr id="90" name="筆跡 89">
                  <a:extLst>
                    <a:ext uri="{FF2B5EF4-FFF2-40B4-BE49-F238E27FC236}">
                      <a16:creationId xmlns:a16="http://schemas.microsoft.com/office/drawing/2014/main" id="{0AF36C33-062E-4DA4-9471-D2424D1C4035}"/>
                    </a:ext>
                  </a:extLst>
                </p:cNvPr>
                <p:cNvPicPr/>
                <p:nvPr/>
              </p:nvPicPr>
              <p:blipFill>
                <a:blip r:embed="rId137"/>
                <a:stretch>
                  <a:fillRect/>
                </a:stretch>
              </p:blipFill>
              <p:spPr>
                <a:xfrm>
                  <a:off x="3256018" y="4317835"/>
                  <a:ext cx="17136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1" name="筆跡 90">
                  <a:extLst>
                    <a:ext uri="{FF2B5EF4-FFF2-40B4-BE49-F238E27FC236}">
                      <a16:creationId xmlns:a16="http://schemas.microsoft.com/office/drawing/2014/main" id="{FCD73E7C-F642-43D6-AEE3-5ED4A9FF2D2C}"/>
                    </a:ext>
                  </a:extLst>
                </p14:cNvPr>
                <p14:cNvContentPartPr/>
                <p14:nvPr/>
              </p14:nvContentPartPr>
              <p14:xfrm>
                <a:off x="3613498" y="4694035"/>
                <a:ext cx="190800" cy="46080"/>
              </p14:xfrm>
            </p:contentPart>
          </mc:Choice>
          <mc:Fallback>
            <p:pic>
              <p:nvPicPr>
                <p:cNvPr id="91" name="筆跡 90">
                  <a:extLst>
                    <a:ext uri="{FF2B5EF4-FFF2-40B4-BE49-F238E27FC236}">
                      <a16:creationId xmlns:a16="http://schemas.microsoft.com/office/drawing/2014/main" id="{FCD73E7C-F642-43D6-AEE3-5ED4A9FF2D2C}"/>
                    </a:ext>
                  </a:extLst>
                </p:cNvPr>
                <p:cNvPicPr/>
                <p:nvPr/>
              </p:nvPicPr>
              <p:blipFill>
                <a:blip r:embed="rId139"/>
                <a:stretch>
                  <a:fillRect/>
                </a:stretch>
              </p:blipFill>
              <p:spPr>
                <a:xfrm>
                  <a:off x="3604498" y="4685395"/>
                  <a:ext cx="2084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2" name="筆跡 91">
                  <a:extLst>
                    <a:ext uri="{FF2B5EF4-FFF2-40B4-BE49-F238E27FC236}">
                      <a16:creationId xmlns:a16="http://schemas.microsoft.com/office/drawing/2014/main" id="{E552D8A0-0DCD-4E8C-BA64-97C76E7ECEBE}"/>
                    </a:ext>
                  </a:extLst>
                </p14:cNvPr>
                <p14:cNvContentPartPr/>
                <p14:nvPr/>
              </p14:nvContentPartPr>
              <p14:xfrm>
                <a:off x="3699898" y="4600435"/>
                <a:ext cx="17640" cy="289080"/>
              </p14:xfrm>
            </p:contentPart>
          </mc:Choice>
          <mc:Fallback>
            <p:pic>
              <p:nvPicPr>
                <p:cNvPr id="92" name="筆跡 91">
                  <a:extLst>
                    <a:ext uri="{FF2B5EF4-FFF2-40B4-BE49-F238E27FC236}">
                      <a16:creationId xmlns:a16="http://schemas.microsoft.com/office/drawing/2014/main" id="{E552D8A0-0DCD-4E8C-BA64-97C76E7ECEBE}"/>
                    </a:ext>
                  </a:extLst>
                </p:cNvPr>
                <p:cNvPicPr/>
                <p:nvPr/>
              </p:nvPicPr>
              <p:blipFill>
                <a:blip r:embed="rId141"/>
                <a:stretch>
                  <a:fillRect/>
                </a:stretch>
              </p:blipFill>
              <p:spPr>
                <a:xfrm>
                  <a:off x="3691258" y="4591435"/>
                  <a:ext cx="3528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5" name="筆跡 94">
                  <a:extLst>
                    <a:ext uri="{FF2B5EF4-FFF2-40B4-BE49-F238E27FC236}">
                      <a16:creationId xmlns:a16="http://schemas.microsoft.com/office/drawing/2014/main" id="{ED0D5359-C2B1-4F16-8B2A-154E0918DEBB}"/>
                    </a:ext>
                  </a:extLst>
                </p14:cNvPr>
                <p14:cNvContentPartPr/>
                <p14:nvPr/>
              </p14:nvContentPartPr>
              <p14:xfrm>
                <a:off x="4253578" y="4245835"/>
                <a:ext cx="210600" cy="428040"/>
              </p14:xfrm>
            </p:contentPart>
          </mc:Choice>
          <mc:Fallback>
            <p:pic>
              <p:nvPicPr>
                <p:cNvPr id="95" name="筆跡 94">
                  <a:extLst>
                    <a:ext uri="{FF2B5EF4-FFF2-40B4-BE49-F238E27FC236}">
                      <a16:creationId xmlns:a16="http://schemas.microsoft.com/office/drawing/2014/main" id="{ED0D5359-C2B1-4F16-8B2A-154E0918DEBB}"/>
                    </a:ext>
                  </a:extLst>
                </p:cNvPr>
                <p:cNvPicPr/>
                <p:nvPr/>
              </p:nvPicPr>
              <p:blipFill>
                <a:blip r:embed="rId143"/>
                <a:stretch>
                  <a:fillRect/>
                </a:stretch>
              </p:blipFill>
              <p:spPr>
                <a:xfrm>
                  <a:off x="4244938" y="4237195"/>
                  <a:ext cx="228240" cy="4456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6" name="筆跡 95">
                  <a:extLst>
                    <a:ext uri="{FF2B5EF4-FFF2-40B4-BE49-F238E27FC236}">
                      <a16:creationId xmlns:a16="http://schemas.microsoft.com/office/drawing/2014/main" id="{95FA3F7D-A42A-4144-B390-09CE88E8A51C}"/>
                    </a:ext>
                  </a:extLst>
                </p14:cNvPr>
                <p14:cNvContentPartPr/>
                <p14:nvPr/>
              </p14:nvContentPartPr>
              <p14:xfrm>
                <a:off x="4278418" y="4291555"/>
                <a:ext cx="230400" cy="331920"/>
              </p14:xfrm>
            </p:contentPart>
          </mc:Choice>
          <mc:Fallback>
            <p:pic>
              <p:nvPicPr>
                <p:cNvPr id="96" name="筆跡 95">
                  <a:extLst>
                    <a:ext uri="{FF2B5EF4-FFF2-40B4-BE49-F238E27FC236}">
                      <a16:creationId xmlns:a16="http://schemas.microsoft.com/office/drawing/2014/main" id="{95FA3F7D-A42A-4144-B390-09CE88E8A51C}"/>
                    </a:ext>
                  </a:extLst>
                </p:cNvPr>
                <p:cNvPicPr/>
                <p:nvPr/>
              </p:nvPicPr>
              <p:blipFill>
                <a:blip r:embed="rId145"/>
                <a:stretch>
                  <a:fillRect/>
                </a:stretch>
              </p:blipFill>
              <p:spPr>
                <a:xfrm>
                  <a:off x="4269778" y="4282915"/>
                  <a:ext cx="24804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7" name="筆跡 96">
                  <a:extLst>
                    <a:ext uri="{FF2B5EF4-FFF2-40B4-BE49-F238E27FC236}">
                      <a16:creationId xmlns:a16="http://schemas.microsoft.com/office/drawing/2014/main" id="{7100AFF4-AB54-4B24-AB44-4BD3A2B11BB7}"/>
                    </a:ext>
                  </a:extLst>
                </p14:cNvPr>
                <p14:cNvContentPartPr/>
                <p14:nvPr/>
              </p14:nvContentPartPr>
              <p14:xfrm>
                <a:off x="4530778" y="4519435"/>
                <a:ext cx="138960" cy="162720"/>
              </p14:xfrm>
            </p:contentPart>
          </mc:Choice>
          <mc:Fallback>
            <p:pic>
              <p:nvPicPr>
                <p:cNvPr id="97" name="筆跡 96">
                  <a:extLst>
                    <a:ext uri="{FF2B5EF4-FFF2-40B4-BE49-F238E27FC236}">
                      <a16:creationId xmlns:a16="http://schemas.microsoft.com/office/drawing/2014/main" id="{7100AFF4-AB54-4B24-AB44-4BD3A2B11BB7}"/>
                    </a:ext>
                  </a:extLst>
                </p:cNvPr>
                <p:cNvPicPr/>
                <p:nvPr/>
              </p:nvPicPr>
              <p:blipFill>
                <a:blip r:embed="rId147"/>
                <a:stretch>
                  <a:fillRect/>
                </a:stretch>
              </p:blipFill>
              <p:spPr>
                <a:xfrm>
                  <a:off x="4521778" y="4510435"/>
                  <a:ext cx="15660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8" name="筆跡 97">
                  <a:extLst>
                    <a:ext uri="{FF2B5EF4-FFF2-40B4-BE49-F238E27FC236}">
                      <a16:creationId xmlns:a16="http://schemas.microsoft.com/office/drawing/2014/main" id="{9F56BDD6-9927-4FFA-8F21-87943AC04349}"/>
                    </a:ext>
                  </a:extLst>
                </p14:cNvPr>
                <p14:cNvContentPartPr/>
                <p14:nvPr/>
              </p14:nvContentPartPr>
              <p14:xfrm>
                <a:off x="4740658" y="4471195"/>
                <a:ext cx="158400" cy="18000"/>
              </p14:xfrm>
            </p:contentPart>
          </mc:Choice>
          <mc:Fallback>
            <p:pic>
              <p:nvPicPr>
                <p:cNvPr id="98" name="筆跡 97">
                  <a:extLst>
                    <a:ext uri="{FF2B5EF4-FFF2-40B4-BE49-F238E27FC236}">
                      <a16:creationId xmlns:a16="http://schemas.microsoft.com/office/drawing/2014/main" id="{9F56BDD6-9927-4FFA-8F21-87943AC04349}"/>
                    </a:ext>
                  </a:extLst>
                </p:cNvPr>
                <p:cNvPicPr/>
                <p:nvPr/>
              </p:nvPicPr>
              <p:blipFill>
                <a:blip r:embed="rId149"/>
                <a:stretch>
                  <a:fillRect/>
                </a:stretch>
              </p:blipFill>
              <p:spPr>
                <a:xfrm>
                  <a:off x="4732018" y="4462555"/>
                  <a:ext cx="17604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9" name="筆跡 98">
                  <a:extLst>
                    <a:ext uri="{FF2B5EF4-FFF2-40B4-BE49-F238E27FC236}">
                      <a16:creationId xmlns:a16="http://schemas.microsoft.com/office/drawing/2014/main" id="{E226E395-C8EE-4A7A-966C-42E740E9F4CF}"/>
                    </a:ext>
                  </a:extLst>
                </p14:cNvPr>
                <p14:cNvContentPartPr/>
                <p14:nvPr/>
              </p14:nvContentPartPr>
              <p14:xfrm>
                <a:off x="5017498" y="4337275"/>
                <a:ext cx="161640" cy="271080"/>
              </p14:xfrm>
            </p:contentPart>
          </mc:Choice>
          <mc:Fallback>
            <p:pic>
              <p:nvPicPr>
                <p:cNvPr id="99" name="筆跡 98">
                  <a:extLst>
                    <a:ext uri="{FF2B5EF4-FFF2-40B4-BE49-F238E27FC236}">
                      <a16:creationId xmlns:a16="http://schemas.microsoft.com/office/drawing/2014/main" id="{E226E395-C8EE-4A7A-966C-42E740E9F4CF}"/>
                    </a:ext>
                  </a:extLst>
                </p:cNvPr>
                <p:cNvPicPr/>
                <p:nvPr/>
              </p:nvPicPr>
              <p:blipFill>
                <a:blip r:embed="rId151"/>
                <a:stretch>
                  <a:fillRect/>
                </a:stretch>
              </p:blipFill>
              <p:spPr>
                <a:xfrm>
                  <a:off x="5008858" y="4328275"/>
                  <a:ext cx="17928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0" name="筆跡 99">
                  <a:extLst>
                    <a:ext uri="{FF2B5EF4-FFF2-40B4-BE49-F238E27FC236}">
                      <a16:creationId xmlns:a16="http://schemas.microsoft.com/office/drawing/2014/main" id="{F8E0B38F-1064-4307-ADD0-B8404E136F8C}"/>
                    </a:ext>
                  </a:extLst>
                </p14:cNvPr>
                <p14:cNvContentPartPr/>
                <p14:nvPr/>
              </p14:nvContentPartPr>
              <p14:xfrm>
                <a:off x="5062138" y="4342315"/>
                <a:ext cx="143640" cy="273600"/>
              </p14:xfrm>
            </p:contentPart>
          </mc:Choice>
          <mc:Fallback>
            <p:pic>
              <p:nvPicPr>
                <p:cNvPr id="100" name="筆跡 99">
                  <a:extLst>
                    <a:ext uri="{FF2B5EF4-FFF2-40B4-BE49-F238E27FC236}">
                      <a16:creationId xmlns:a16="http://schemas.microsoft.com/office/drawing/2014/main" id="{F8E0B38F-1064-4307-ADD0-B8404E136F8C}"/>
                    </a:ext>
                  </a:extLst>
                </p:cNvPr>
                <p:cNvPicPr/>
                <p:nvPr/>
              </p:nvPicPr>
              <p:blipFill>
                <a:blip r:embed="rId153"/>
                <a:stretch>
                  <a:fillRect/>
                </a:stretch>
              </p:blipFill>
              <p:spPr>
                <a:xfrm>
                  <a:off x="5053138" y="4333315"/>
                  <a:ext cx="16128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1" name="筆跡 100">
                  <a:extLst>
                    <a:ext uri="{FF2B5EF4-FFF2-40B4-BE49-F238E27FC236}">
                      <a16:creationId xmlns:a16="http://schemas.microsoft.com/office/drawing/2014/main" id="{35765CC2-D633-40E9-9E63-81AFB298B1C6}"/>
                    </a:ext>
                  </a:extLst>
                </p14:cNvPr>
                <p14:cNvContentPartPr/>
                <p14:nvPr/>
              </p14:nvContentPartPr>
              <p14:xfrm>
                <a:off x="4982938" y="4195435"/>
                <a:ext cx="242640" cy="41040"/>
              </p14:xfrm>
            </p:contentPart>
          </mc:Choice>
          <mc:Fallback>
            <p:pic>
              <p:nvPicPr>
                <p:cNvPr id="101" name="筆跡 100">
                  <a:extLst>
                    <a:ext uri="{FF2B5EF4-FFF2-40B4-BE49-F238E27FC236}">
                      <a16:creationId xmlns:a16="http://schemas.microsoft.com/office/drawing/2014/main" id="{35765CC2-D633-40E9-9E63-81AFB298B1C6}"/>
                    </a:ext>
                  </a:extLst>
                </p:cNvPr>
                <p:cNvPicPr/>
                <p:nvPr/>
              </p:nvPicPr>
              <p:blipFill>
                <a:blip r:embed="rId155"/>
                <a:stretch>
                  <a:fillRect/>
                </a:stretch>
              </p:blipFill>
              <p:spPr>
                <a:xfrm>
                  <a:off x="4974298" y="4186435"/>
                  <a:ext cx="26028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3" name="筆跡 102">
                  <a:extLst>
                    <a:ext uri="{FF2B5EF4-FFF2-40B4-BE49-F238E27FC236}">
                      <a16:creationId xmlns:a16="http://schemas.microsoft.com/office/drawing/2014/main" id="{0701122C-DB54-4458-92B5-1E8DF3117218}"/>
                    </a:ext>
                  </a:extLst>
                </p14:cNvPr>
                <p14:cNvContentPartPr/>
                <p14:nvPr/>
              </p14:nvContentPartPr>
              <p14:xfrm>
                <a:off x="4161778" y="4909315"/>
                <a:ext cx="1187640" cy="48600"/>
              </p14:xfrm>
            </p:contentPart>
          </mc:Choice>
          <mc:Fallback>
            <p:pic>
              <p:nvPicPr>
                <p:cNvPr id="103" name="筆跡 102">
                  <a:extLst>
                    <a:ext uri="{FF2B5EF4-FFF2-40B4-BE49-F238E27FC236}">
                      <a16:creationId xmlns:a16="http://schemas.microsoft.com/office/drawing/2014/main" id="{0701122C-DB54-4458-92B5-1E8DF3117218}"/>
                    </a:ext>
                  </a:extLst>
                </p:cNvPr>
                <p:cNvPicPr/>
                <p:nvPr/>
              </p:nvPicPr>
              <p:blipFill>
                <a:blip r:embed="rId157"/>
                <a:stretch>
                  <a:fillRect/>
                </a:stretch>
              </p:blipFill>
              <p:spPr>
                <a:xfrm>
                  <a:off x="4152778" y="4900315"/>
                  <a:ext cx="120528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4" name="筆跡 103">
                  <a:extLst>
                    <a:ext uri="{FF2B5EF4-FFF2-40B4-BE49-F238E27FC236}">
                      <a16:creationId xmlns:a16="http://schemas.microsoft.com/office/drawing/2014/main" id="{23767B6D-FCE4-4AD0-A9B3-E48A140DA291}"/>
                    </a:ext>
                  </a:extLst>
                </p14:cNvPr>
                <p14:cNvContentPartPr/>
                <p14:nvPr/>
              </p14:nvContentPartPr>
              <p14:xfrm>
                <a:off x="4595578" y="5106595"/>
                <a:ext cx="328320" cy="242280"/>
              </p14:xfrm>
            </p:contentPart>
          </mc:Choice>
          <mc:Fallback>
            <p:pic>
              <p:nvPicPr>
                <p:cNvPr id="104" name="筆跡 103">
                  <a:extLst>
                    <a:ext uri="{FF2B5EF4-FFF2-40B4-BE49-F238E27FC236}">
                      <a16:creationId xmlns:a16="http://schemas.microsoft.com/office/drawing/2014/main" id="{23767B6D-FCE4-4AD0-A9B3-E48A140DA291}"/>
                    </a:ext>
                  </a:extLst>
                </p:cNvPr>
                <p:cNvPicPr/>
                <p:nvPr/>
              </p:nvPicPr>
              <p:blipFill>
                <a:blip r:embed="rId159"/>
                <a:stretch>
                  <a:fillRect/>
                </a:stretch>
              </p:blipFill>
              <p:spPr>
                <a:xfrm>
                  <a:off x="4586938" y="5097955"/>
                  <a:ext cx="3459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5" name="筆跡 104">
                  <a:extLst>
                    <a:ext uri="{FF2B5EF4-FFF2-40B4-BE49-F238E27FC236}">
                      <a16:creationId xmlns:a16="http://schemas.microsoft.com/office/drawing/2014/main" id="{DD562380-8EC4-457E-BC06-41EA655BD7A8}"/>
                    </a:ext>
                  </a:extLst>
                </p14:cNvPr>
                <p14:cNvContentPartPr/>
                <p14:nvPr/>
              </p14:nvContentPartPr>
              <p14:xfrm>
                <a:off x="4025698" y="4420795"/>
                <a:ext cx="97200" cy="866160"/>
              </p14:xfrm>
            </p:contentPart>
          </mc:Choice>
          <mc:Fallback>
            <p:pic>
              <p:nvPicPr>
                <p:cNvPr id="105" name="筆跡 104">
                  <a:extLst>
                    <a:ext uri="{FF2B5EF4-FFF2-40B4-BE49-F238E27FC236}">
                      <a16:creationId xmlns:a16="http://schemas.microsoft.com/office/drawing/2014/main" id="{DD562380-8EC4-457E-BC06-41EA655BD7A8}"/>
                    </a:ext>
                  </a:extLst>
                </p:cNvPr>
                <p:cNvPicPr/>
                <p:nvPr/>
              </p:nvPicPr>
              <p:blipFill>
                <a:blip r:embed="rId161"/>
                <a:stretch>
                  <a:fillRect/>
                </a:stretch>
              </p:blipFill>
              <p:spPr>
                <a:xfrm>
                  <a:off x="4017058" y="4411795"/>
                  <a:ext cx="114840" cy="8838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6" name="筆跡 105">
                  <a:extLst>
                    <a:ext uri="{FF2B5EF4-FFF2-40B4-BE49-F238E27FC236}">
                      <a16:creationId xmlns:a16="http://schemas.microsoft.com/office/drawing/2014/main" id="{E039408C-911B-4FE9-9888-C0D8FCEA2933}"/>
                    </a:ext>
                  </a:extLst>
                </p14:cNvPr>
                <p14:cNvContentPartPr/>
                <p14:nvPr/>
              </p14:nvContentPartPr>
              <p14:xfrm>
                <a:off x="5494858" y="4468675"/>
                <a:ext cx="144360" cy="660960"/>
              </p14:xfrm>
            </p:contentPart>
          </mc:Choice>
          <mc:Fallback>
            <p:pic>
              <p:nvPicPr>
                <p:cNvPr id="106" name="筆跡 105">
                  <a:extLst>
                    <a:ext uri="{FF2B5EF4-FFF2-40B4-BE49-F238E27FC236}">
                      <a16:creationId xmlns:a16="http://schemas.microsoft.com/office/drawing/2014/main" id="{E039408C-911B-4FE9-9888-C0D8FCEA2933}"/>
                    </a:ext>
                  </a:extLst>
                </p:cNvPr>
                <p:cNvPicPr/>
                <p:nvPr/>
              </p:nvPicPr>
              <p:blipFill>
                <a:blip r:embed="rId163"/>
                <a:stretch>
                  <a:fillRect/>
                </a:stretch>
              </p:blipFill>
              <p:spPr>
                <a:xfrm>
                  <a:off x="5485858" y="4460035"/>
                  <a:ext cx="162000" cy="6786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7" name="筆跡 106">
                  <a:extLst>
                    <a:ext uri="{FF2B5EF4-FFF2-40B4-BE49-F238E27FC236}">
                      <a16:creationId xmlns:a16="http://schemas.microsoft.com/office/drawing/2014/main" id="{826F087A-BA4C-42C9-A557-7FA3B1254B11}"/>
                    </a:ext>
                  </a:extLst>
                </p14:cNvPr>
                <p14:cNvContentPartPr/>
                <p14:nvPr/>
              </p14:nvContentPartPr>
              <p14:xfrm>
                <a:off x="5581258" y="4243315"/>
                <a:ext cx="168480" cy="134640"/>
              </p14:xfrm>
            </p:contentPart>
          </mc:Choice>
          <mc:Fallback>
            <p:pic>
              <p:nvPicPr>
                <p:cNvPr id="107" name="筆跡 106">
                  <a:extLst>
                    <a:ext uri="{FF2B5EF4-FFF2-40B4-BE49-F238E27FC236}">
                      <a16:creationId xmlns:a16="http://schemas.microsoft.com/office/drawing/2014/main" id="{826F087A-BA4C-42C9-A557-7FA3B1254B11}"/>
                    </a:ext>
                  </a:extLst>
                </p:cNvPr>
                <p:cNvPicPr/>
                <p:nvPr/>
              </p:nvPicPr>
              <p:blipFill>
                <a:blip r:embed="rId165"/>
                <a:stretch>
                  <a:fillRect/>
                </a:stretch>
              </p:blipFill>
              <p:spPr>
                <a:xfrm>
                  <a:off x="5572258" y="4234675"/>
                  <a:ext cx="18612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8" name="筆跡 107">
                  <a:extLst>
                    <a:ext uri="{FF2B5EF4-FFF2-40B4-BE49-F238E27FC236}">
                      <a16:creationId xmlns:a16="http://schemas.microsoft.com/office/drawing/2014/main" id="{949AA7A1-1360-4805-9686-8B7069253EA7}"/>
                    </a:ext>
                  </a:extLst>
                </p14:cNvPr>
                <p14:cNvContentPartPr/>
                <p14:nvPr/>
              </p14:nvContentPartPr>
              <p14:xfrm>
                <a:off x="5776378" y="4676395"/>
                <a:ext cx="188280" cy="30600"/>
              </p14:xfrm>
            </p:contentPart>
          </mc:Choice>
          <mc:Fallback>
            <p:pic>
              <p:nvPicPr>
                <p:cNvPr id="108" name="筆跡 107">
                  <a:extLst>
                    <a:ext uri="{FF2B5EF4-FFF2-40B4-BE49-F238E27FC236}">
                      <a16:creationId xmlns:a16="http://schemas.microsoft.com/office/drawing/2014/main" id="{949AA7A1-1360-4805-9686-8B7069253EA7}"/>
                    </a:ext>
                  </a:extLst>
                </p:cNvPr>
                <p:cNvPicPr/>
                <p:nvPr/>
              </p:nvPicPr>
              <p:blipFill>
                <a:blip r:embed="rId167"/>
                <a:stretch>
                  <a:fillRect/>
                </a:stretch>
              </p:blipFill>
              <p:spPr>
                <a:xfrm>
                  <a:off x="5767738" y="4667395"/>
                  <a:ext cx="2059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9" name="筆跡 108">
                  <a:extLst>
                    <a:ext uri="{FF2B5EF4-FFF2-40B4-BE49-F238E27FC236}">
                      <a16:creationId xmlns:a16="http://schemas.microsoft.com/office/drawing/2014/main" id="{5A88E1F7-2ED3-43EF-A634-81EE12AEFE8F}"/>
                    </a:ext>
                  </a:extLst>
                </p14:cNvPr>
                <p14:cNvContentPartPr/>
                <p14:nvPr/>
              </p14:nvContentPartPr>
              <p14:xfrm>
                <a:off x="5880418" y="4592875"/>
                <a:ext cx="360" cy="273600"/>
              </p14:xfrm>
            </p:contentPart>
          </mc:Choice>
          <mc:Fallback>
            <p:pic>
              <p:nvPicPr>
                <p:cNvPr id="109" name="筆跡 108">
                  <a:extLst>
                    <a:ext uri="{FF2B5EF4-FFF2-40B4-BE49-F238E27FC236}">
                      <a16:creationId xmlns:a16="http://schemas.microsoft.com/office/drawing/2014/main" id="{5A88E1F7-2ED3-43EF-A634-81EE12AEFE8F}"/>
                    </a:ext>
                  </a:extLst>
                </p:cNvPr>
                <p:cNvPicPr/>
                <p:nvPr/>
              </p:nvPicPr>
              <p:blipFill>
                <a:blip r:embed="rId169"/>
                <a:stretch>
                  <a:fillRect/>
                </a:stretch>
              </p:blipFill>
              <p:spPr>
                <a:xfrm>
                  <a:off x="5871418" y="4583875"/>
                  <a:ext cx="1800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0" name="筆跡 109">
                  <a:extLst>
                    <a:ext uri="{FF2B5EF4-FFF2-40B4-BE49-F238E27FC236}">
                      <a16:creationId xmlns:a16="http://schemas.microsoft.com/office/drawing/2014/main" id="{D5AB41C4-1AA5-4063-93D0-236F99907AED}"/>
                    </a:ext>
                  </a:extLst>
                </p14:cNvPr>
                <p14:cNvContentPartPr/>
                <p14:nvPr/>
              </p14:nvContentPartPr>
              <p14:xfrm>
                <a:off x="6105418" y="4739755"/>
                <a:ext cx="32400" cy="20520"/>
              </p14:xfrm>
            </p:contentPart>
          </mc:Choice>
          <mc:Fallback>
            <p:pic>
              <p:nvPicPr>
                <p:cNvPr id="110" name="筆跡 109">
                  <a:extLst>
                    <a:ext uri="{FF2B5EF4-FFF2-40B4-BE49-F238E27FC236}">
                      <a16:creationId xmlns:a16="http://schemas.microsoft.com/office/drawing/2014/main" id="{D5AB41C4-1AA5-4063-93D0-236F99907AED}"/>
                    </a:ext>
                  </a:extLst>
                </p:cNvPr>
                <p:cNvPicPr/>
                <p:nvPr/>
              </p:nvPicPr>
              <p:blipFill>
                <a:blip r:embed="rId171"/>
                <a:stretch>
                  <a:fillRect/>
                </a:stretch>
              </p:blipFill>
              <p:spPr>
                <a:xfrm>
                  <a:off x="6096418" y="4730755"/>
                  <a:ext cx="5004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1" name="筆跡 110">
                  <a:extLst>
                    <a:ext uri="{FF2B5EF4-FFF2-40B4-BE49-F238E27FC236}">
                      <a16:creationId xmlns:a16="http://schemas.microsoft.com/office/drawing/2014/main" id="{81304A8A-60AE-4E6E-A303-7283E0C2D486}"/>
                    </a:ext>
                  </a:extLst>
                </p14:cNvPr>
                <p14:cNvContentPartPr/>
                <p14:nvPr/>
              </p14:nvContentPartPr>
              <p14:xfrm>
                <a:off x="6310618" y="4749835"/>
                <a:ext cx="25200" cy="23040"/>
              </p14:xfrm>
            </p:contentPart>
          </mc:Choice>
          <mc:Fallback>
            <p:pic>
              <p:nvPicPr>
                <p:cNvPr id="111" name="筆跡 110">
                  <a:extLst>
                    <a:ext uri="{FF2B5EF4-FFF2-40B4-BE49-F238E27FC236}">
                      <a16:creationId xmlns:a16="http://schemas.microsoft.com/office/drawing/2014/main" id="{81304A8A-60AE-4E6E-A303-7283E0C2D486}"/>
                    </a:ext>
                  </a:extLst>
                </p:cNvPr>
                <p:cNvPicPr/>
                <p:nvPr/>
              </p:nvPicPr>
              <p:blipFill>
                <a:blip r:embed="rId173"/>
                <a:stretch>
                  <a:fillRect/>
                </a:stretch>
              </p:blipFill>
              <p:spPr>
                <a:xfrm>
                  <a:off x="6301618" y="4740835"/>
                  <a:ext cx="4284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2" name="筆跡 111">
                  <a:extLst>
                    <a:ext uri="{FF2B5EF4-FFF2-40B4-BE49-F238E27FC236}">
                      <a16:creationId xmlns:a16="http://schemas.microsoft.com/office/drawing/2014/main" id="{E3399D41-2A31-457F-9BF5-5C25FE948B15}"/>
                    </a:ext>
                  </a:extLst>
                </p14:cNvPr>
                <p14:cNvContentPartPr/>
                <p14:nvPr/>
              </p14:nvContentPartPr>
              <p14:xfrm>
                <a:off x="6562618" y="4772515"/>
                <a:ext cx="27720" cy="7920"/>
              </p14:xfrm>
            </p:contentPart>
          </mc:Choice>
          <mc:Fallback>
            <p:pic>
              <p:nvPicPr>
                <p:cNvPr id="112" name="筆跡 111">
                  <a:extLst>
                    <a:ext uri="{FF2B5EF4-FFF2-40B4-BE49-F238E27FC236}">
                      <a16:creationId xmlns:a16="http://schemas.microsoft.com/office/drawing/2014/main" id="{E3399D41-2A31-457F-9BF5-5C25FE948B15}"/>
                    </a:ext>
                  </a:extLst>
                </p:cNvPr>
                <p:cNvPicPr/>
                <p:nvPr/>
              </p:nvPicPr>
              <p:blipFill>
                <a:blip r:embed="rId175"/>
                <a:stretch>
                  <a:fillRect/>
                </a:stretch>
              </p:blipFill>
              <p:spPr>
                <a:xfrm>
                  <a:off x="6553978" y="4763875"/>
                  <a:ext cx="4536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13" name="筆跡 112">
                  <a:extLst>
                    <a:ext uri="{FF2B5EF4-FFF2-40B4-BE49-F238E27FC236}">
                      <a16:creationId xmlns:a16="http://schemas.microsoft.com/office/drawing/2014/main" id="{BD5EF4CA-27FA-485F-81C4-742CE9A25512}"/>
                    </a:ext>
                  </a:extLst>
                </p14:cNvPr>
                <p14:cNvContentPartPr/>
                <p14:nvPr/>
              </p14:nvContentPartPr>
              <p14:xfrm>
                <a:off x="6813178" y="4709155"/>
                <a:ext cx="251640" cy="80280"/>
              </p14:xfrm>
            </p:contentPart>
          </mc:Choice>
          <mc:Fallback>
            <p:pic>
              <p:nvPicPr>
                <p:cNvPr id="113" name="筆跡 112">
                  <a:extLst>
                    <a:ext uri="{FF2B5EF4-FFF2-40B4-BE49-F238E27FC236}">
                      <a16:creationId xmlns:a16="http://schemas.microsoft.com/office/drawing/2014/main" id="{BD5EF4CA-27FA-485F-81C4-742CE9A25512}"/>
                    </a:ext>
                  </a:extLst>
                </p:cNvPr>
                <p:cNvPicPr/>
                <p:nvPr/>
              </p:nvPicPr>
              <p:blipFill>
                <a:blip r:embed="rId177"/>
                <a:stretch>
                  <a:fillRect/>
                </a:stretch>
              </p:blipFill>
              <p:spPr>
                <a:xfrm>
                  <a:off x="6804538" y="4700515"/>
                  <a:ext cx="26928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4" name="筆跡 113">
                  <a:extLst>
                    <a:ext uri="{FF2B5EF4-FFF2-40B4-BE49-F238E27FC236}">
                      <a16:creationId xmlns:a16="http://schemas.microsoft.com/office/drawing/2014/main" id="{2BA497A1-5597-47A3-9CF1-65E08621D12A}"/>
                    </a:ext>
                  </a:extLst>
                </p14:cNvPr>
                <p14:cNvContentPartPr/>
                <p14:nvPr/>
              </p14:nvContentPartPr>
              <p14:xfrm>
                <a:off x="6918658" y="4656235"/>
                <a:ext cx="27720" cy="255960"/>
              </p14:xfrm>
            </p:contentPart>
          </mc:Choice>
          <mc:Fallback>
            <p:pic>
              <p:nvPicPr>
                <p:cNvPr id="114" name="筆跡 113">
                  <a:extLst>
                    <a:ext uri="{FF2B5EF4-FFF2-40B4-BE49-F238E27FC236}">
                      <a16:creationId xmlns:a16="http://schemas.microsoft.com/office/drawing/2014/main" id="{2BA497A1-5597-47A3-9CF1-65E08621D12A}"/>
                    </a:ext>
                  </a:extLst>
                </p:cNvPr>
                <p:cNvPicPr/>
                <p:nvPr/>
              </p:nvPicPr>
              <p:blipFill>
                <a:blip r:embed="rId179"/>
                <a:stretch>
                  <a:fillRect/>
                </a:stretch>
              </p:blipFill>
              <p:spPr>
                <a:xfrm>
                  <a:off x="6909658" y="4647235"/>
                  <a:ext cx="4536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6" name="筆跡 115">
                  <a:extLst>
                    <a:ext uri="{FF2B5EF4-FFF2-40B4-BE49-F238E27FC236}">
                      <a16:creationId xmlns:a16="http://schemas.microsoft.com/office/drawing/2014/main" id="{56FE20C8-FDAD-4F8B-866F-AED463C16E67}"/>
                    </a:ext>
                  </a:extLst>
                </p14:cNvPr>
                <p14:cNvContentPartPr/>
                <p14:nvPr/>
              </p14:nvContentPartPr>
              <p14:xfrm>
                <a:off x="7462618" y="4185355"/>
                <a:ext cx="274680" cy="435600"/>
              </p14:xfrm>
            </p:contentPart>
          </mc:Choice>
          <mc:Fallback>
            <p:pic>
              <p:nvPicPr>
                <p:cNvPr id="116" name="筆跡 115">
                  <a:extLst>
                    <a:ext uri="{FF2B5EF4-FFF2-40B4-BE49-F238E27FC236}">
                      <a16:creationId xmlns:a16="http://schemas.microsoft.com/office/drawing/2014/main" id="{56FE20C8-FDAD-4F8B-866F-AED463C16E67}"/>
                    </a:ext>
                  </a:extLst>
                </p:cNvPr>
                <p:cNvPicPr/>
                <p:nvPr/>
              </p:nvPicPr>
              <p:blipFill>
                <a:blip r:embed="rId181"/>
                <a:stretch>
                  <a:fillRect/>
                </a:stretch>
              </p:blipFill>
              <p:spPr>
                <a:xfrm>
                  <a:off x="7453618" y="4176355"/>
                  <a:ext cx="29232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7" name="筆跡 116">
                  <a:extLst>
                    <a:ext uri="{FF2B5EF4-FFF2-40B4-BE49-F238E27FC236}">
                      <a16:creationId xmlns:a16="http://schemas.microsoft.com/office/drawing/2014/main" id="{8422FF7B-55AD-44FB-B668-73EAF0340153}"/>
                    </a:ext>
                  </a:extLst>
                </p14:cNvPr>
                <p14:cNvContentPartPr/>
                <p14:nvPr/>
              </p14:nvContentPartPr>
              <p14:xfrm>
                <a:off x="7511938" y="4223155"/>
                <a:ext cx="247680" cy="433080"/>
              </p14:xfrm>
            </p:contentPart>
          </mc:Choice>
          <mc:Fallback>
            <p:pic>
              <p:nvPicPr>
                <p:cNvPr id="117" name="筆跡 116">
                  <a:extLst>
                    <a:ext uri="{FF2B5EF4-FFF2-40B4-BE49-F238E27FC236}">
                      <a16:creationId xmlns:a16="http://schemas.microsoft.com/office/drawing/2014/main" id="{8422FF7B-55AD-44FB-B668-73EAF0340153}"/>
                    </a:ext>
                  </a:extLst>
                </p:cNvPr>
                <p:cNvPicPr/>
                <p:nvPr/>
              </p:nvPicPr>
              <p:blipFill>
                <a:blip r:embed="rId183"/>
                <a:stretch>
                  <a:fillRect/>
                </a:stretch>
              </p:blipFill>
              <p:spPr>
                <a:xfrm>
                  <a:off x="7503298" y="4214515"/>
                  <a:ext cx="26532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8" name="筆跡 117">
                  <a:extLst>
                    <a:ext uri="{FF2B5EF4-FFF2-40B4-BE49-F238E27FC236}">
                      <a16:creationId xmlns:a16="http://schemas.microsoft.com/office/drawing/2014/main" id="{A0BAA7CD-7FB6-4CD2-8E84-0E10BA369EA6}"/>
                    </a:ext>
                  </a:extLst>
                </p14:cNvPr>
                <p14:cNvContentPartPr/>
                <p14:nvPr/>
              </p14:nvContentPartPr>
              <p14:xfrm>
                <a:off x="7816138" y="4506835"/>
                <a:ext cx="148680" cy="132120"/>
              </p14:xfrm>
            </p:contentPart>
          </mc:Choice>
          <mc:Fallback>
            <p:pic>
              <p:nvPicPr>
                <p:cNvPr id="118" name="筆跡 117">
                  <a:extLst>
                    <a:ext uri="{FF2B5EF4-FFF2-40B4-BE49-F238E27FC236}">
                      <a16:creationId xmlns:a16="http://schemas.microsoft.com/office/drawing/2014/main" id="{A0BAA7CD-7FB6-4CD2-8E84-0E10BA369EA6}"/>
                    </a:ext>
                  </a:extLst>
                </p:cNvPr>
                <p:cNvPicPr/>
                <p:nvPr/>
              </p:nvPicPr>
              <p:blipFill>
                <a:blip r:embed="rId185"/>
                <a:stretch>
                  <a:fillRect/>
                </a:stretch>
              </p:blipFill>
              <p:spPr>
                <a:xfrm>
                  <a:off x="7807138" y="4497835"/>
                  <a:ext cx="16632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9" name="筆跡 118">
                  <a:extLst>
                    <a:ext uri="{FF2B5EF4-FFF2-40B4-BE49-F238E27FC236}">
                      <a16:creationId xmlns:a16="http://schemas.microsoft.com/office/drawing/2014/main" id="{8C0069DA-9013-4E1E-8023-B54420FFD47C}"/>
                    </a:ext>
                  </a:extLst>
                </p14:cNvPr>
                <p14:cNvContentPartPr/>
                <p14:nvPr/>
              </p14:nvContentPartPr>
              <p14:xfrm>
                <a:off x="8142298" y="4375075"/>
                <a:ext cx="210600" cy="20520"/>
              </p14:xfrm>
            </p:contentPart>
          </mc:Choice>
          <mc:Fallback>
            <p:pic>
              <p:nvPicPr>
                <p:cNvPr id="119" name="筆跡 118">
                  <a:extLst>
                    <a:ext uri="{FF2B5EF4-FFF2-40B4-BE49-F238E27FC236}">
                      <a16:creationId xmlns:a16="http://schemas.microsoft.com/office/drawing/2014/main" id="{8C0069DA-9013-4E1E-8023-B54420FFD47C}"/>
                    </a:ext>
                  </a:extLst>
                </p:cNvPr>
                <p:cNvPicPr/>
                <p:nvPr/>
              </p:nvPicPr>
              <p:blipFill>
                <a:blip r:embed="rId187"/>
                <a:stretch>
                  <a:fillRect/>
                </a:stretch>
              </p:blipFill>
              <p:spPr>
                <a:xfrm>
                  <a:off x="8133658" y="4366435"/>
                  <a:ext cx="22824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20" name="筆跡 119">
                  <a:extLst>
                    <a:ext uri="{FF2B5EF4-FFF2-40B4-BE49-F238E27FC236}">
                      <a16:creationId xmlns:a16="http://schemas.microsoft.com/office/drawing/2014/main" id="{EAC887B4-2D4F-4641-9088-FF7FC10570DC}"/>
                    </a:ext>
                  </a:extLst>
                </p14:cNvPr>
                <p14:cNvContentPartPr/>
                <p14:nvPr/>
              </p14:nvContentPartPr>
              <p14:xfrm>
                <a:off x="8527858" y="4342315"/>
                <a:ext cx="178200" cy="250920"/>
              </p14:xfrm>
            </p:contentPart>
          </mc:Choice>
          <mc:Fallback>
            <p:pic>
              <p:nvPicPr>
                <p:cNvPr id="120" name="筆跡 119">
                  <a:extLst>
                    <a:ext uri="{FF2B5EF4-FFF2-40B4-BE49-F238E27FC236}">
                      <a16:creationId xmlns:a16="http://schemas.microsoft.com/office/drawing/2014/main" id="{EAC887B4-2D4F-4641-9088-FF7FC10570DC}"/>
                    </a:ext>
                  </a:extLst>
                </p:cNvPr>
                <p:cNvPicPr/>
                <p:nvPr/>
              </p:nvPicPr>
              <p:blipFill>
                <a:blip r:embed="rId189"/>
                <a:stretch>
                  <a:fillRect/>
                </a:stretch>
              </p:blipFill>
              <p:spPr>
                <a:xfrm>
                  <a:off x="8519218" y="4333315"/>
                  <a:ext cx="19584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21" name="筆跡 120">
                  <a:extLst>
                    <a:ext uri="{FF2B5EF4-FFF2-40B4-BE49-F238E27FC236}">
                      <a16:creationId xmlns:a16="http://schemas.microsoft.com/office/drawing/2014/main" id="{2B6B0ECA-38D8-484E-8C39-4FC3CEC5A64E}"/>
                    </a:ext>
                  </a:extLst>
                </p14:cNvPr>
                <p14:cNvContentPartPr/>
                <p14:nvPr/>
              </p14:nvContentPartPr>
              <p14:xfrm>
                <a:off x="8562418" y="4339795"/>
                <a:ext cx="146160" cy="309240"/>
              </p14:xfrm>
            </p:contentPart>
          </mc:Choice>
          <mc:Fallback>
            <p:pic>
              <p:nvPicPr>
                <p:cNvPr id="121" name="筆跡 120">
                  <a:extLst>
                    <a:ext uri="{FF2B5EF4-FFF2-40B4-BE49-F238E27FC236}">
                      <a16:creationId xmlns:a16="http://schemas.microsoft.com/office/drawing/2014/main" id="{2B6B0ECA-38D8-484E-8C39-4FC3CEC5A64E}"/>
                    </a:ext>
                  </a:extLst>
                </p:cNvPr>
                <p:cNvPicPr/>
                <p:nvPr/>
              </p:nvPicPr>
              <p:blipFill>
                <a:blip r:embed="rId191"/>
                <a:stretch>
                  <a:fillRect/>
                </a:stretch>
              </p:blipFill>
              <p:spPr>
                <a:xfrm>
                  <a:off x="8553778" y="4330795"/>
                  <a:ext cx="16380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2" name="筆跡 121">
                  <a:extLst>
                    <a:ext uri="{FF2B5EF4-FFF2-40B4-BE49-F238E27FC236}">
                      <a16:creationId xmlns:a16="http://schemas.microsoft.com/office/drawing/2014/main" id="{19F5F133-0879-4D54-AC5B-E7E761D8EEB4}"/>
                    </a:ext>
                  </a:extLst>
                </p14:cNvPr>
                <p14:cNvContentPartPr/>
                <p14:nvPr/>
              </p14:nvContentPartPr>
              <p14:xfrm>
                <a:off x="8500858" y="4152235"/>
                <a:ext cx="208080" cy="38160"/>
              </p14:xfrm>
            </p:contentPart>
          </mc:Choice>
          <mc:Fallback>
            <p:pic>
              <p:nvPicPr>
                <p:cNvPr id="122" name="筆跡 121">
                  <a:extLst>
                    <a:ext uri="{FF2B5EF4-FFF2-40B4-BE49-F238E27FC236}">
                      <a16:creationId xmlns:a16="http://schemas.microsoft.com/office/drawing/2014/main" id="{19F5F133-0879-4D54-AC5B-E7E761D8EEB4}"/>
                    </a:ext>
                  </a:extLst>
                </p:cNvPr>
                <p:cNvPicPr/>
                <p:nvPr/>
              </p:nvPicPr>
              <p:blipFill>
                <a:blip r:embed="rId193"/>
                <a:stretch>
                  <a:fillRect/>
                </a:stretch>
              </p:blipFill>
              <p:spPr>
                <a:xfrm>
                  <a:off x="8491858" y="4143595"/>
                  <a:ext cx="22572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3" name="筆跡 122">
                  <a:extLst>
                    <a:ext uri="{FF2B5EF4-FFF2-40B4-BE49-F238E27FC236}">
                      <a16:creationId xmlns:a16="http://schemas.microsoft.com/office/drawing/2014/main" id="{BA09FB52-145C-4028-8804-CCF26F065AAD}"/>
                    </a:ext>
                  </a:extLst>
                </p14:cNvPr>
                <p14:cNvContentPartPr/>
                <p14:nvPr/>
              </p14:nvContentPartPr>
              <p14:xfrm>
                <a:off x="7488898" y="4866115"/>
                <a:ext cx="1343520" cy="51120"/>
              </p14:xfrm>
            </p:contentPart>
          </mc:Choice>
          <mc:Fallback>
            <p:pic>
              <p:nvPicPr>
                <p:cNvPr id="123" name="筆跡 122">
                  <a:extLst>
                    <a:ext uri="{FF2B5EF4-FFF2-40B4-BE49-F238E27FC236}">
                      <a16:creationId xmlns:a16="http://schemas.microsoft.com/office/drawing/2014/main" id="{BA09FB52-145C-4028-8804-CCF26F065AAD}"/>
                    </a:ext>
                  </a:extLst>
                </p:cNvPr>
                <p:cNvPicPr/>
                <p:nvPr/>
              </p:nvPicPr>
              <p:blipFill>
                <a:blip r:embed="rId195"/>
                <a:stretch>
                  <a:fillRect/>
                </a:stretch>
              </p:blipFill>
              <p:spPr>
                <a:xfrm>
                  <a:off x="7479898" y="4857475"/>
                  <a:ext cx="136116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4" name="筆跡 123">
                  <a:extLst>
                    <a:ext uri="{FF2B5EF4-FFF2-40B4-BE49-F238E27FC236}">
                      <a16:creationId xmlns:a16="http://schemas.microsoft.com/office/drawing/2014/main" id="{3DEBFEC5-E91A-437D-BE7A-1B3BC14ED2AF}"/>
                    </a:ext>
                  </a:extLst>
                </p14:cNvPr>
                <p14:cNvContentPartPr/>
                <p14:nvPr/>
              </p14:nvContentPartPr>
              <p14:xfrm>
                <a:off x="8055898" y="5066275"/>
                <a:ext cx="368640" cy="282600"/>
              </p14:xfrm>
            </p:contentPart>
          </mc:Choice>
          <mc:Fallback>
            <p:pic>
              <p:nvPicPr>
                <p:cNvPr id="124" name="筆跡 123">
                  <a:extLst>
                    <a:ext uri="{FF2B5EF4-FFF2-40B4-BE49-F238E27FC236}">
                      <a16:creationId xmlns:a16="http://schemas.microsoft.com/office/drawing/2014/main" id="{3DEBFEC5-E91A-437D-BE7A-1B3BC14ED2AF}"/>
                    </a:ext>
                  </a:extLst>
                </p:cNvPr>
                <p:cNvPicPr/>
                <p:nvPr/>
              </p:nvPicPr>
              <p:blipFill>
                <a:blip r:embed="rId197"/>
                <a:stretch>
                  <a:fillRect/>
                </a:stretch>
              </p:blipFill>
              <p:spPr>
                <a:xfrm>
                  <a:off x="8046898" y="5057275"/>
                  <a:ext cx="38628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6" name="筆跡 125">
                  <a:extLst>
                    <a:ext uri="{FF2B5EF4-FFF2-40B4-BE49-F238E27FC236}">
                      <a16:creationId xmlns:a16="http://schemas.microsoft.com/office/drawing/2014/main" id="{239BC35E-995D-4D98-A611-2C9EE94E058A}"/>
                    </a:ext>
                  </a:extLst>
                </p14:cNvPr>
                <p14:cNvContentPartPr/>
                <p14:nvPr/>
              </p14:nvContentPartPr>
              <p14:xfrm>
                <a:off x="7190098" y="4321795"/>
                <a:ext cx="250560" cy="896400"/>
              </p14:xfrm>
            </p:contentPart>
          </mc:Choice>
          <mc:Fallback>
            <p:pic>
              <p:nvPicPr>
                <p:cNvPr id="126" name="筆跡 125">
                  <a:extLst>
                    <a:ext uri="{FF2B5EF4-FFF2-40B4-BE49-F238E27FC236}">
                      <a16:creationId xmlns:a16="http://schemas.microsoft.com/office/drawing/2014/main" id="{239BC35E-995D-4D98-A611-2C9EE94E058A}"/>
                    </a:ext>
                  </a:extLst>
                </p:cNvPr>
                <p:cNvPicPr/>
                <p:nvPr/>
              </p:nvPicPr>
              <p:blipFill>
                <a:blip r:embed="rId199"/>
                <a:stretch>
                  <a:fillRect/>
                </a:stretch>
              </p:blipFill>
              <p:spPr>
                <a:xfrm>
                  <a:off x="7181098" y="4313155"/>
                  <a:ext cx="268200" cy="9140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7" name="筆跡 126">
                  <a:extLst>
                    <a:ext uri="{FF2B5EF4-FFF2-40B4-BE49-F238E27FC236}">
                      <a16:creationId xmlns:a16="http://schemas.microsoft.com/office/drawing/2014/main" id="{6D775088-AF3C-492D-A6E9-304178D7AE3F}"/>
                    </a:ext>
                  </a:extLst>
                </p14:cNvPr>
                <p14:cNvContentPartPr/>
                <p14:nvPr/>
              </p14:nvContentPartPr>
              <p14:xfrm>
                <a:off x="8814778" y="4552195"/>
                <a:ext cx="146520" cy="686520"/>
              </p14:xfrm>
            </p:contentPart>
          </mc:Choice>
          <mc:Fallback>
            <p:pic>
              <p:nvPicPr>
                <p:cNvPr id="127" name="筆跡 126">
                  <a:extLst>
                    <a:ext uri="{FF2B5EF4-FFF2-40B4-BE49-F238E27FC236}">
                      <a16:creationId xmlns:a16="http://schemas.microsoft.com/office/drawing/2014/main" id="{6D775088-AF3C-492D-A6E9-304178D7AE3F}"/>
                    </a:ext>
                  </a:extLst>
                </p:cNvPr>
                <p:cNvPicPr/>
                <p:nvPr/>
              </p:nvPicPr>
              <p:blipFill>
                <a:blip r:embed="rId201"/>
                <a:stretch>
                  <a:fillRect/>
                </a:stretch>
              </p:blipFill>
              <p:spPr>
                <a:xfrm>
                  <a:off x="8805778" y="4543555"/>
                  <a:ext cx="164160" cy="7041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8" name="筆跡 127">
                  <a:extLst>
                    <a:ext uri="{FF2B5EF4-FFF2-40B4-BE49-F238E27FC236}">
                      <a16:creationId xmlns:a16="http://schemas.microsoft.com/office/drawing/2014/main" id="{43E6A9A3-415E-4FC3-9DA9-40AD7B37C32C}"/>
                    </a:ext>
                  </a:extLst>
                </p14:cNvPr>
                <p14:cNvContentPartPr/>
                <p14:nvPr/>
              </p14:nvContentPartPr>
              <p14:xfrm>
                <a:off x="8953018" y="4468675"/>
                <a:ext cx="79920" cy="116640"/>
              </p14:xfrm>
            </p:contentPart>
          </mc:Choice>
          <mc:Fallback>
            <p:pic>
              <p:nvPicPr>
                <p:cNvPr id="128" name="筆跡 127">
                  <a:extLst>
                    <a:ext uri="{FF2B5EF4-FFF2-40B4-BE49-F238E27FC236}">
                      <a16:creationId xmlns:a16="http://schemas.microsoft.com/office/drawing/2014/main" id="{43E6A9A3-415E-4FC3-9DA9-40AD7B37C32C}"/>
                    </a:ext>
                  </a:extLst>
                </p:cNvPr>
                <p:cNvPicPr/>
                <p:nvPr/>
              </p:nvPicPr>
              <p:blipFill>
                <a:blip r:embed="rId203"/>
                <a:stretch>
                  <a:fillRect/>
                </a:stretch>
              </p:blipFill>
              <p:spPr>
                <a:xfrm>
                  <a:off x="8944018" y="4460035"/>
                  <a:ext cx="97560" cy="134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4">
            <p14:nvContentPartPr>
              <p14:cNvPr id="130" name="筆跡 129">
                <a:extLst>
                  <a:ext uri="{FF2B5EF4-FFF2-40B4-BE49-F238E27FC236}">
                    <a16:creationId xmlns:a16="http://schemas.microsoft.com/office/drawing/2014/main" id="{ED176A56-F36A-4DCB-8B31-66499B761A4A}"/>
                  </a:ext>
                </a:extLst>
              </p14:cNvPr>
              <p14:cNvContentPartPr/>
              <p14:nvPr/>
            </p14:nvContentPartPr>
            <p14:xfrm>
              <a:off x="2508298" y="4658755"/>
              <a:ext cx="442800" cy="97560"/>
            </p14:xfrm>
          </p:contentPart>
        </mc:Choice>
        <mc:Fallback>
          <p:pic>
            <p:nvPicPr>
              <p:cNvPr id="130" name="筆跡 129">
                <a:extLst>
                  <a:ext uri="{FF2B5EF4-FFF2-40B4-BE49-F238E27FC236}">
                    <a16:creationId xmlns:a16="http://schemas.microsoft.com/office/drawing/2014/main" id="{ED176A56-F36A-4DCB-8B31-66499B761A4A}"/>
                  </a:ext>
                </a:extLst>
              </p:cNvPr>
              <p:cNvPicPr/>
              <p:nvPr/>
            </p:nvPicPr>
            <p:blipFill>
              <a:blip r:embed="rId205"/>
              <a:stretch>
                <a:fillRect/>
              </a:stretch>
            </p:blipFill>
            <p:spPr>
              <a:xfrm>
                <a:off x="2499658" y="4650115"/>
                <a:ext cx="460440" cy="1152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31" name="筆跡 130">
                <a:extLst>
                  <a:ext uri="{FF2B5EF4-FFF2-40B4-BE49-F238E27FC236}">
                    <a16:creationId xmlns:a16="http://schemas.microsoft.com/office/drawing/2014/main" id="{2482EE0D-74D0-469D-92C2-22D2D149F727}"/>
                  </a:ext>
                </a:extLst>
              </p14:cNvPr>
              <p14:cNvContentPartPr/>
              <p14:nvPr/>
            </p14:nvContentPartPr>
            <p14:xfrm>
              <a:off x="4948378" y="4699435"/>
              <a:ext cx="383400" cy="90000"/>
            </p14:xfrm>
          </p:contentPart>
        </mc:Choice>
        <mc:Fallback>
          <p:pic>
            <p:nvPicPr>
              <p:cNvPr id="131" name="筆跡 130">
                <a:extLst>
                  <a:ext uri="{FF2B5EF4-FFF2-40B4-BE49-F238E27FC236}">
                    <a16:creationId xmlns:a16="http://schemas.microsoft.com/office/drawing/2014/main" id="{2482EE0D-74D0-469D-92C2-22D2D149F727}"/>
                  </a:ext>
                </a:extLst>
              </p:cNvPr>
              <p:cNvPicPr/>
              <p:nvPr/>
            </p:nvPicPr>
            <p:blipFill>
              <a:blip r:embed="rId207"/>
              <a:stretch>
                <a:fillRect/>
              </a:stretch>
            </p:blipFill>
            <p:spPr>
              <a:xfrm>
                <a:off x="4939738" y="4690795"/>
                <a:ext cx="40104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32" name="筆跡 131">
                <a:extLst>
                  <a:ext uri="{FF2B5EF4-FFF2-40B4-BE49-F238E27FC236}">
                    <a16:creationId xmlns:a16="http://schemas.microsoft.com/office/drawing/2014/main" id="{E351F4B4-AEB4-4F16-90EA-FAB7317B53FE}"/>
                  </a:ext>
                </a:extLst>
              </p14:cNvPr>
              <p14:cNvContentPartPr/>
              <p14:nvPr/>
            </p14:nvContentPartPr>
            <p14:xfrm>
              <a:off x="8458738" y="4742275"/>
              <a:ext cx="321840" cy="59400"/>
            </p14:xfrm>
          </p:contentPart>
        </mc:Choice>
        <mc:Fallback>
          <p:pic>
            <p:nvPicPr>
              <p:cNvPr id="132" name="筆跡 131">
                <a:extLst>
                  <a:ext uri="{FF2B5EF4-FFF2-40B4-BE49-F238E27FC236}">
                    <a16:creationId xmlns:a16="http://schemas.microsoft.com/office/drawing/2014/main" id="{E351F4B4-AEB4-4F16-90EA-FAB7317B53FE}"/>
                  </a:ext>
                </a:extLst>
              </p:cNvPr>
              <p:cNvPicPr/>
              <p:nvPr/>
            </p:nvPicPr>
            <p:blipFill>
              <a:blip r:embed="rId209"/>
              <a:stretch>
                <a:fillRect/>
              </a:stretch>
            </p:blipFill>
            <p:spPr>
              <a:xfrm>
                <a:off x="8450098" y="4733275"/>
                <a:ext cx="339480" cy="77040"/>
              </a:xfrm>
              <a:prstGeom prst="rect">
                <a:avLst/>
              </a:prstGeom>
            </p:spPr>
          </p:pic>
        </mc:Fallback>
      </mc:AlternateContent>
      <p:grpSp>
        <p:nvGrpSpPr>
          <p:cNvPr id="138" name="群組 137">
            <a:extLst>
              <a:ext uri="{FF2B5EF4-FFF2-40B4-BE49-F238E27FC236}">
                <a16:creationId xmlns:a16="http://schemas.microsoft.com/office/drawing/2014/main" id="{827E60B3-A7D9-4E8A-8CFD-88C66BB0125B}"/>
              </a:ext>
            </a:extLst>
          </p:cNvPr>
          <p:cNvGrpSpPr/>
          <p:nvPr/>
        </p:nvGrpSpPr>
        <p:grpSpPr>
          <a:xfrm>
            <a:off x="144178" y="4534915"/>
            <a:ext cx="948240" cy="752040"/>
            <a:chOff x="144178" y="4534915"/>
            <a:chExt cx="948240" cy="752040"/>
          </a:xfrm>
        </p:grpSpPr>
        <mc:AlternateContent xmlns:mc="http://schemas.openxmlformats.org/markup-compatibility/2006">
          <mc:Choice xmlns:p14="http://schemas.microsoft.com/office/powerpoint/2010/main" Requires="p14">
            <p:contentPart p14:bwMode="auto" r:id="rId210">
              <p14:nvContentPartPr>
                <p14:cNvPr id="133" name="筆跡 132">
                  <a:extLst>
                    <a:ext uri="{FF2B5EF4-FFF2-40B4-BE49-F238E27FC236}">
                      <a16:creationId xmlns:a16="http://schemas.microsoft.com/office/drawing/2014/main" id="{2FB02C9D-C29E-478D-9C37-EF697937D452}"/>
                    </a:ext>
                  </a:extLst>
                </p14:cNvPr>
                <p14:cNvContentPartPr/>
                <p14:nvPr/>
              </p14:nvContentPartPr>
              <p14:xfrm>
                <a:off x="835018" y="4790155"/>
                <a:ext cx="257400" cy="15480"/>
              </p14:xfrm>
            </p:contentPart>
          </mc:Choice>
          <mc:Fallback>
            <p:pic>
              <p:nvPicPr>
                <p:cNvPr id="133" name="筆跡 132">
                  <a:extLst>
                    <a:ext uri="{FF2B5EF4-FFF2-40B4-BE49-F238E27FC236}">
                      <a16:creationId xmlns:a16="http://schemas.microsoft.com/office/drawing/2014/main" id="{2FB02C9D-C29E-478D-9C37-EF697937D452}"/>
                    </a:ext>
                  </a:extLst>
                </p:cNvPr>
                <p:cNvPicPr/>
                <p:nvPr/>
              </p:nvPicPr>
              <p:blipFill>
                <a:blip r:embed="rId211"/>
                <a:stretch>
                  <a:fillRect/>
                </a:stretch>
              </p:blipFill>
              <p:spPr>
                <a:xfrm>
                  <a:off x="826018" y="4781515"/>
                  <a:ext cx="27504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4" name="筆跡 133">
                  <a:extLst>
                    <a:ext uri="{FF2B5EF4-FFF2-40B4-BE49-F238E27FC236}">
                      <a16:creationId xmlns:a16="http://schemas.microsoft.com/office/drawing/2014/main" id="{4F8B7063-651F-4D48-9A22-0C8EB6996A77}"/>
                    </a:ext>
                  </a:extLst>
                </p14:cNvPr>
                <p14:cNvContentPartPr/>
                <p14:nvPr/>
              </p14:nvContentPartPr>
              <p14:xfrm>
                <a:off x="822418" y="4931995"/>
                <a:ext cx="269640" cy="20880"/>
              </p14:xfrm>
            </p:contentPart>
          </mc:Choice>
          <mc:Fallback>
            <p:pic>
              <p:nvPicPr>
                <p:cNvPr id="134" name="筆跡 133">
                  <a:extLst>
                    <a:ext uri="{FF2B5EF4-FFF2-40B4-BE49-F238E27FC236}">
                      <a16:creationId xmlns:a16="http://schemas.microsoft.com/office/drawing/2014/main" id="{4F8B7063-651F-4D48-9A22-0C8EB6996A77}"/>
                    </a:ext>
                  </a:extLst>
                </p:cNvPr>
                <p:cNvPicPr/>
                <p:nvPr/>
              </p:nvPicPr>
              <p:blipFill>
                <a:blip r:embed="rId213"/>
                <a:stretch>
                  <a:fillRect/>
                </a:stretch>
              </p:blipFill>
              <p:spPr>
                <a:xfrm>
                  <a:off x="813778" y="4922995"/>
                  <a:ext cx="28728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6" name="筆跡 135">
                  <a:extLst>
                    <a:ext uri="{FF2B5EF4-FFF2-40B4-BE49-F238E27FC236}">
                      <a16:creationId xmlns:a16="http://schemas.microsoft.com/office/drawing/2014/main" id="{A803A960-2461-4847-B65D-50CAD3DB1ABE}"/>
                    </a:ext>
                  </a:extLst>
                </p14:cNvPr>
                <p14:cNvContentPartPr/>
                <p14:nvPr/>
              </p14:nvContentPartPr>
              <p14:xfrm>
                <a:off x="144178" y="4534915"/>
                <a:ext cx="397800" cy="645480"/>
              </p14:xfrm>
            </p:contentPart>
          </mc:Choice>
          <mc:Fallback>
            <p:pic>
              <p:nvPicPr>
                <p:cNvPr id="136" name="筆跡 135">
                  <a:extLst>
                    <a:ext uri="{FF2B5EF4-FFF2-40B4-BE49-F238E27FC236}">
                      <a16:creationId xmlns:a16="http://schemas.microsoft.com/office/drawing/2014/main" id="{A803A960-2461-4847-B65D-50CAD3DB1ABE}"/>
                    </a:ext>
                  </a:extLst>
                </p:cNvPr>
                <p:cNvPicPr/>
                <p:nvPr/>
              </p:nvPicPr>
              <p:blipFill>
                <a:blip r:embed="rId215"/>
                <a:stretch>
                  <a:fillRect/>
                </a:stretch>
              </p:blipFill>
              <p:spPr>
                <a:xfrm>
                  <a:off x="135178" y="4525915"/>
                  <a:ext cx="415440" cy="6631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7" name="筆跡 136">
                  <a:extLst>
                    <a:ext uri="{FF2B5EF4-FFF2-40B4-BE49-F238E27FC236}">
                      <a16:creationId xmlns:a16="http://schemas.microsoft.com/office/drawing/2014/main" id="{06627F50-7054-4C42-8C56-19A4AACA5B1A}"/>
                    </a:ext>
                  </a:extLst>
                </p14:cNvPr>
                <p14:cNvContentPartPr/>
                <p14:nvPr/>
              </p14:nvContentPartPr>
              <p14:xfrm>
                <a:off x="412018" y="4992835"/>
                <a:ext cx="240120" cy="294120"/>
              </p14:xfrm>
            </p:contentPart>
          </mc:Choice>
          <mc:Fallback>
            <p:pic>
              <p:nvPicPr>
                <p:cNvPr id="137" name="筆跡 136">
                  <a:extLst>
                    <a:ext uri="{FF2B5EF4-FFF2-40B4-BE49-F238E27FC236}">
                      <a16:creationId xmlns:a16="http://schemas.microsoft.com/office/drawing/2014/main" id="{06627F50-7054-4C42-8C56-19A4AACA5B1A}"/>
                    </a:ext>
                  </a:extLst>
                </p:cNvPr>
                <p:cNvPicPr/>
                <p:nvPr/>
              </p:nvPicPr>
              <p:blipFill>
                <a:blip r:embed="rId217"/>
                <a:stretch>
                  <a:fillRect/>
                </a:stretch>
              </p:blipFill>
              <p:spPr>
                <a:xfrm>
                  <a:off x="403378" y="4983835"/>
                  <a:ext cx="257760" cy="311760"/>
                </a:xfrm>
                <a:prstGeom prst="rect">
                  <a:avLst/>
                </a:prstGeom>
              </p:spPr>
            </p:pic>
          </mc:Fallback>
        </mc:AlternateContent>
      </p:grpSp>
      <p:grpSp>
        <p:nvGrpSpPr>
          <p:cNvPr id="142" name="群組 141">
            <a:extLst>
              <a:ext uri="{FF2B5EF4-FFF2-40B4-BE49-F238E27FC236}">
                <a16:creationId xmlns:a16="http://schemas.microsoft.com/office/drawing/2014/main" id="{BCCAD03B-9D3B-49D8-9882-0AE67E81A128}"/>
              </a:ext>
            </a:extLst>
          </p:cNvPr>
          <p:cNvGrpSpPr/>
          <p:nvPr/>
        </p:nvGrpSpPr>
        <p:grpSpPr>
          <a:xfrm>
            <a:off x="676618" y="5152315"/>
            <a:ext cx="378720" cy="263520"/>
            <a:chOff x="676618" y="5152315"/>
            <a:chExt cx="378720" cy="263520"/>
          </a:xfrm>
        </p:grpSpPr>
        <mc:AlternateContent xmlns:mc="http://schemas.openxmlformats.org/markup-compatibility/2006">
          <mc:Choice xmlns:p14="http://schemas.microsoft.com/office/powerpoint/2010/main" Requires="p14">
            <p:contentPart p14:bwMode="auto" r:id="rId218">
              <p14:nvContentPartPr>
                <p14:cNvPr id="139" name="筆跡 138">
                  <a:extLst>
                    <a:ext uri="{FF2B5EF4-FFF2-40B4-BE49-F238E27FC236}">
                      <a16:creationId xmlns:a16="http://schemas.microsoft.com/office/drawing/2014/main" id="{1BA0AE99-F46B-44EC-BE94-90840836B52C}"/>
                    </a:ext>
                  </a:extLst>
                </p14:cNvPr>
                <p14:cNvContentPartPr/>
                <p14:nvPr/>
              </p14:nvContentPartPr>
              <p14:xfrm>
                <a:off x="676618" y="5152315"/>
                <a:ext cx="96840" cy="250920"/>
              </p14:xfrm>
            </p:contentPart>
          </mc:Choice>
          <mc:Fallback>
            <p:pic>
              <p:nvPicPr>
                <p:cNvPr id="139" name="筆跡 138">
                  <a:extLst>
                    <a:ext uri="{FF2B5EF4-FFF2-40B4-BE49-F238E27FC236}">
                      <a16:creationId xmlns:a16="http://schemas.microsoft.com/office/drawing/2014/main" id="{1BA0AE99-F46B-44EC-BE94-90840836B52C}"/>
                    </a:ext>
                  </a:extLst>
                </p:cNvPr>
                <p:cNvPicPr/>
                <p:nvPr/>
              </p:nvPicPr>
              <p:blipFill>
                <a:blip r:embed="rId219"/>
                <a:stretch>
                  <a:fillRect/>
                </a:stretch>
              </p:blipFill>
              <p:spPr>
                <a:xfrm>
                  <a:off x="667978" y="5143315"/>
                  <a:ext cx="11448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40" name="筆跡 139">
                  <a:extLst>
                    <a:ext uri="{FF2B5EF4-FFF2-40B4-BE49-F238E27FC236}">
                      <a16:creationId xmlns:a16="http://schemas.microsoft.com/office/drawing/2014/main" id="{448DBAE1-EC2B-4B78-BABE-7C586D5C24D1}"/>
                    </a:ext>
                  </a:extLst>
                </p14:cNvPr>
                <p14:cNvContentPartPr/>
                <p14:nvPr/>
              </p14:nvContentPartPr>
              <p14:xfrm>
                <a:off x="810898" y="5296675"/>
                <a:ext cx="123480" cy="12960"/>
              </p14:xfrm>
            </p:contentPart>
          </mc:Choice>
          <mc:Fallback>
            <p:pic>
              <p:nvPicPr>
                <p:cNvPr id="140" name="筆跡 139">
                  <a:extLst>
                    <a:ext uri="{FF2B5EF4-FFF2-40B4-BE49-F238E27FC236}">
                      <a16:creationId xmlns:a16="http://schemas.microsoft.com/office/drawing/2014/main" id="{448DBAE1-EC2B-4B78-BABE-7C586D5C24D1}"/>
                    </a:ext>
                  </a:extLst>
                </p:cNvPr>
                <p:cNvPicPr/>
                <p:nvPr/>
              </p:nvPicPr>
              <p:blipFill>
                <a:blip r:embed="rId221"/>
                <a:stretch>
                  <a:fillRect/>
                </a:stretch>
              </p:blipFill>
              <p:spPr>
                <a:xfrm>
                  <a:off x="802258" y="5287675"/>
                  <a:ext cx="14112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41" name="筆跡 140">
                  <a:extLst>
                    <a:ext uri="{FF2B5EF4-FFF2-40B4-BE49-F238E27FC236}">
                      <a16:creationId xmlns:a16="http://schemas.microsoft.com/office/drawing/2014/main" id="{9033CB41-EF59-478C-A9C1-15DD17A9F003}"/>
                    </a:ext>
                  </a:extLst>
                </p14:cNvPr>
                <p14:cNvContentPartPr/>
                <p14:nvPr/>
              </p14:nvContentPartPr>
              <p14:xfrm>
                <a:off x="1032658" y="5205235"/>
                <a:ext cx="22680" cy="210600"/>
              </p14:xfrm>
            </p:contentPart>
          </mc:Choice>
          <mc:Fallback>
            <p:pic>
              <p:nvPicPr>
                <p:cNvPr id="141" name="筆跡 140">
                  <a:extLst>
                    <a:ext uri="{FF2B5EF4-FFF2-40B4-BE49-F238E27FC236}">
                      <a16:creationId xmlns:a16="http://schemas.microsoft.com/office/drawing/2014/main" id="{9033CB41-EF59-478C-A9C1-15DD17A9F003}"/>
                    </a:ext>
                  </a:extLst>
                </p:cNvPr>
                <p:cNvPicPr/>
                <p:nvPr/>
              </p:nvPicPr>
              <p:blipFill>
                <a:blip r:embed="rId223"/>
                <a:stretch>
                  <a:fillRect/>
                </a:stretch>
              </p:blipFill>
              <p:spPr>
                <a:xfrm>
                  <a:off x="1023658" y="5196595"/>
                  <a:ext cx="40320" cy="228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4">
            <p14:nvContentPartPr>
              <p14:cNvPr id="143" name="筆跡 142">
                <a:extLst>
                  <a:ext uri="{FF2B5EF4-FFF2-40B4-BE49-F238E27FC236}">
                    <a16:creationId xmlns:a16="http://schemas.microsoft.com/office/drawing/2014/main" id="{6FA75AB4-5C59-420D-A290-2F5AD0CB30C6}"/>
                  </a:ext>
                </a:extLst>
              </p14:cNvPr>
              <p14:cNvContentPartPr/>
              <p14:nvPr/>
            </p14:nvContentPartPr>
            <p14:xfrm>
              <a:off x="7885258" y="4513315"/>
              <a:ext cx="138960" cy="183240"/>
            </p14:xfrm>
          </p:contentPart>
        </mc:Choice>
        <mc:Fallback>
          <p:pic>
            <p:nvPicPr>
              <p:cNvPr id="143" name="筆跡 142">
                <a:extLst>
                  <a:ext uri="{FF2B5EF4-FFF2-40B4-BE49-F238E27FC236}">
                    <a16:creationId xmlns:a16="http://schemas.microsoft.com/office/drawing/2014/main" id="{6FA75AB4-5C59-420D-A290-2F5AD0CB30C6}"/>
                  </a:ext>
                </a:extLst>
              </p:cNvPr>
              <p:cNvPicPr/>
              <p:nvPr/>
            </p:nvPicPr>
            <p:blipFill>
              <a:blip r:embed="rId225"/>
              <a:stretch>
                <a:fillRect/>
              </a:stretch>
            </p:blipFill>
            <p:spPr>
              <a:xfrm>
                <a:off x="7876258" y="4504315"/>
                <a:ext cx="156600" cy="200880"/>
              </a:xfrm>
              <a:prstGeom prst="rect">
                <a:avLst/>
              </a:prstGeom>
            </p:spPr>
          </p:pic>
        </mc:Fallback>
      </mc:AlternateContent>
      <p:grpSp>
        <p:nvGrpSpPr>
          <p:cNvPr id="177" name="群組 176">
            <a:extLst>
              <a:ext uri="{FF2B5EF4-FFF2-40B4-BE49-F238E27FC236}">
                <a16:creationId xmlns:a16="http://schemas.microsoft.com/office/drawing/2014/main" id="{30294738-86D2-4841-A292-77B3AABF2E0F}"/>
              </a:ext>
            </a:extLst>
          </p:cNvPr>
          <p:cNvGrpSpPr/>
          <p:nvPr/>
        </p:nvGrpSpPr>
        <p:grpSpPr>
          <a:xfrm>
            <a:off x="2090698" y="5610235"/>
            <a:ext cx="1206720" cy="722160"/>
            <a:chOff x="2090698" y="5610235"/>
            <a:chExt cx="1206720" cy="722160"/>
          </a:xfrm>
        </p:grpSpPr>
        <mc:AlternateContent xmlns:mc="http://schemas.openxmlformats.org/markup-compatibility/2006">
          <mc:Choice xmlns:p14="http://schemas.microsoft.com/office/powerpoint/2010/main" Requires="p14">
            <p:contentPart p14:bwMode="auto" r:id="rId226">
              <p14:nvContentPartPr>
                <p14:cNvPr id="144" name="筆跡 143">
                  <a:extLst>
                    <a:ext uri="{FF2B5EF4-FFF2-40B4-BE49-F238E27FC236}">
                      <a16:creationId xmlns:a16="http://schemas.microsoft.com/office/drawing/2014/main" id="{E55FC6F0-C197-424D-B1A8-BA38D7595771}"/>
                    </a:ext>
                  </a:extLst>
                </p14:cNvPr>
                <p14:cNvContentPartPr/>
                <p14:nvPr/>
              </p14:nvContentPartPr>
              <p14:xfrm>
                <a:off x="2090698" y="5671075"/>
                <a:ext cx="84240" cy="127080"/>
              </p14:xfrm>
            </p:contentPart>
          </mc:Choice>
          <mc:Fallback>
            <p:pic>
              <p:nvPicPr>
                <p:cNvPr id="144" name="筆跡 143">
                  <a:extLst>
                    <a:ext uri="{FF2B5EF4-FFF2-40B4-BE49-F238E27FC236}">
                      <a16:creationId xmlns:a16="http://schemas.microsoft.com/office/drawing/2014/main" id="{E55FC6F0-C197-424D-B1A8-BA38D7595771}"/>
                    </a:ext>
                  </a:extLst>
                </p:cNvPr>
                <p:cNvPicPr/>
                <p:nvPr/>
              </p:nvPicPr>
              <p:blipFill>
                <a:blip r:embed="rId227"/>
                <a:stretch>
                  <a:fillRect/>
                </a:stretch>
              </p:blipFill>
              <p:spPr>
                <a:xfrm>
                  <a:off x="2081698" y="5662435"/>
                  <a:ext cx="10188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45" name="筆跡 144">
                  <a:extLst>
                    <a:ext uri="{FF2B5EF4-FFF2-40B4-BE49-F238E27FC236}">
                      <a16:creationId xmlns:a16="http://schemas.microsoft.com/office/drawing/2014/main" id="{2FCFD866-FFFE-4F2C-8F62-E56519564265}"/>
                    </a:ext>
                  </a:extLst>
                </p14:cNvPr>
                <p14:cNvContentPartPr/>
                <p14:nvPr/>
              </p14:nvContentPartPr>
              <p14:xfrm>
                <a:off x="2090698" y="5612755"/>
                <a:ext cx="188280" cy="144720"/>
              </p14:xfrm>
            </p:contentPart>
          </mc:Choice>
          <mc:Fallback>
            <p:pic>
              <p:nvPicPr>
                <p:cNvPr id="145" name="筆跡 144">
                  <a:extLst>
                    <a:ext uri="{FF2B5EF4-FFF2-40B4-BE49-F238E27FC236}">
                      <a16:creationId xmlns:a16="http://schemas.microsoft.com/office/drawing/2014/main" id="{2FCFD866-FFFE-4F2C-8F62-E56519564265}"/>
                    </a:ext>
                  </a:extLst>
                </p:cNvPr>
                <p:cNvPicPr/>
                <p:nvPr/>
              </p:nvPicPr>
              <p:blipFill>
                <a:blip r:embed="rId229"/>
                <a:stretch>
                  <a:fillRect/>
                </a:stretch>
              </p:blipFill>
              <p:spPr>
                <a:xfrm>
                  <a:off x="2081698" y="5604115"/>
                  <a:ext cx="20592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6" name="筆跡 145">
                  <a:extLst>
                    <a:ext uri="{FF2B5EF4-FFF2-40B4-BE49-F238E27FC236}">
                      <a16:creationId xmlns:a16="http://schemas.microsoft.com/office/drawing/2014/main" id="{B26325C0-3DD2-4A1F-B612-35376CEC6328}"/>
                    </a:ext>
                  </a:extLst>
                </p14:cNvPr>
                <p14:cNvContentPartPr/>
                <p14:nvPr/>
              </p14:nvContentPartPr>
              <p14:xfrm>
                <a:off x="2100418" y="5891395"/>
                <a:ext cx="72000" cy="127080"/>
              </p14:xfrm>
            </p:contentPart>
          </mc:Choice>
          <mc:Fallback>
            <p:pic>
              <p:nvPicPr>
                <p:cNvPr id="146" name="筆跡 145">
                  <a:extLst>
                    <a:ext uri="{FF2B5EF4-FFF2-40B4-BE49-F238E27FC236}">
                      <a16:creationId xmlns:a16="http://schemas.microsoft.com/office/drawing/2014/main" id="{B26325C0-3DD2-4A1F-B612-35376CEC6328}"/>
                    </a:ext>
                  </a:extLst>
                </p:cNvPr>
                <p:cNvPicPr/>
                <p:nvPr/>
              </p:nvPicPr>
              <p:blipFill>
                <a:blip r:embed="rId231"/>
                <a:stretch>
                  <a:fillRect/>
                </a:stretch>
              </p:blipFill>
              <p:spPr>
                <a:xfrm>
                  <a:off x="2091778" y="5882395"/>
                  <a:ext cx="8964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7" name="筆跡 146">
                  <a:extLst>
                    <a:ext uri="{FF2B5EF4-FFF2-40B4-BE49-F238E27FC236}">
                      <a16:creationId xmlns:a16="http://schemas.microsoft.com/office/drawing/2014/main" id="{56ED2859-F9B2-48E2-95F8-2DAADB7E8CB6}"/>
                    </a:ext>
                  </a:extLst>
                </p14:cNvPr>
                <p14:cNvContentPartPr/>
                <p14:nvPr/>
              </p14:nvContentPartPr>
              <p14:xfrm>
                <a:off x="2100418" y="5862955"/>
                <a:ext cx="240120" cy="198360"/>
              </p14:xfrm>
            </p:contentPart>
          </mc:Choice>
          <mc:Fallback>
            <p:pic>
              <p:nvPicPr>
                <p:cNvPr id="147" name="筆跡 146">
                  <a:extLst>
                    <a:ext uri="{FF2B5EF4-FFF2-40B4-BE49-F238E27FC236}">
                      <a16:creationId xmlns:a16="http://schemas.microsoft.com/office/drawing/2014/main" id="{56ED2859-F9B2-48E2-95F8-2DAADB7E8CB6}"/>
                    </a:ext>
                  </a:extLst>
                </p:cNvPr>
                <p:cNvPicPr/>
                <p:nvPr/>
              </p:nvPicPr>
              <p:blipFill>
                <a:blip r:embed="rId233"/>
                <a:stretch>
                  <a:fillRect/>
                </a:stretch>
              </p:blipFill>
              <p:spPr>
                <a:xfrm>
                  <a:off x="2091778" y="5854315"/>
                  <a:ext cx="2577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8" name="筆跡 147">
                  <a:extLst>
                    <a:ext uri="{FF2B5EF4-FFF2-40B4-BE49-F238E27FC236}">
                      <a16:creationId xmlns:a16="http://schemas.microsoft.com/office/drawing/2014/main" id="{C427B394-04AB-4F01-9F6D-814E39CF5E6A}"/>
                    </a:ext>
                  </a:extLst>
                </p14:cNvPr>
                <p14:cNvContentPartPr/>
                <p14:nvPr/>
              </p14:nvContentPartPr>
              <p14:xfrm>
                <a:off x="2219218" y="5805355"/>
                <a:ext cx="214560" cy="339480"/>
              </p14:xfrm>
            </p:contentPart>
          </mc:Choice>
          <mc:Fallback>
            <p:pic>
              <p:nvPicPr>
                <p:cNvPr id="148" name="筆跡 147">
                  <a:extLst>
                    <a:ext uri="{FF2B5EF4-FFF2-40B4-BE49-F238E27FC236}">
                      <a16:creationId xmlns:a16="http://schemas.microsoft.com/office/drawing/2014/main" id="{C427B394-04AB-4F01-9F6D-814E39CF5E6A}"/>
                    </a:ext>
                  </a:extLst>
                </p:cNvPr>
                <p:cNvPicPr/>
                <p:nvPr/>
              </p:nvPicPr>
              <p:blipFill>
                <a:blip r:embed="rId235"/>
                <a:stretch>
                  <a:fillRect/>
                </a:stretch>
              </p:blipFill>
              <p:spPr>
                <a:xfrm>
                  <a:off x="2210578" y="5796355"/>
                  <a:ext cx="23220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9" name="筆跡 148">
                  <a:extLst>
                    <a:ext uri="{FF2B5EF4-FFF2-40B4-BE49-F238E27FC236}">
                      <a16:creationId xmlns:a16="http://schemas.microsoft.com/office/drawing/2014/main" id="{C893B8B0-F538-42FB-ADFD-173AD5F5BD08}"/>
                    </a:ext>
                  </a:extLst>
                </p14:cNvPr>
                <p14:cNvContentPartPr/>
                <p14:nvPr/>
              </p14:nvContentPartPr>
              <p14:xfrm>
                <a:off x="2426938" y="5645875"/>
                <a:ext cx="45000" cy="255960"/>
              </p14:xfrm>
            </p:contentPart>
          </mc:Choice>
          <mc:Fallback>
            <p:pic>
              <p:nvPicPr>
                <p:cNvPr id="149" name="筆跡 148">
                  <a:extLst>
                    <a:ext uri="{FF2B5EF4-FFF2-40B4-BE49-F238E27FC236}">
                      <a16:creationId xmlns:a16="http://schemas.microsoft.com/office/drawing/2014/main" id="{C893B8B0-F538-42FB-ADFD-173AD5F5BD08}"/>
                    </a:ext>
                  </a:extLst>
                </p:cNvPr>
                <p:cNvPicPr/>
                <p:nvPr/>
              </p:nvPicPr>
              <p:blipFill>
                <a:blip r:embed="rId237"/>
                <a:stretch>
                  <a:fillRect/>
                </a:stretch>
              </p:blipFill>
              <p:spPr>
                <a:xfrm>
                  <a:off x="2417938" y="5636875"/>
                  <a:ext cx="6264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50" name="筆跡 149">
                  <a:extLst>
                    <a:ext uri="{FF2B5EF4-FFF2-40B4-BE49-F238E27FC236}">
                      <a16:creationId xmlns:a16="http://schemas.microsoft.com/office/drawing/2014/main" id="{3D03770B-05CB-4C0B-B79D-316D228794C9}"/>
                    </a:ext>
                  </a:extLst>
                </p14:cNvPr>
                <p14:cNvContentPartPr/>
                <p14:nvPr/>
              </p14:nvContentPartPr>
              <p14:xfrm>
                <a:off x="2481298" y="5802835"/>
                <a:ext cx="62280" cy="529560"/>
              </p14:xfrm>
            </p:contentPart>
          </mc:Choice>
          <mc:Fallback>
            <p:pic>
              <p:nvPicPr>
                <p:cNvPr id="150" name="筆跡 149">
                  <a:extLst>
                    <a:ext uri="{FF2B5EF4-FFF2-40B4-BE49-F238E27FC236}">
                      <a16:creationId xmlns:a16="http://schemas.microsoft.com/office/drawing/2014/main" id="{3D03770B-05CB-4C0B-B79D-316D228794C9}"/>
                    </a:ext>
                  </a:extLst>
                </p:cNvPr>
                <p:cNvPicPr/>
                <p:nvPr/>
              </p:nvPicPr>
              <p:blipFill>
                <a:blip r:embed="rId239"/>
                <a:stretch>
                  <a:fillRect/>
                </a:stretch>
              </p:blipFill>
              <p:spPr>
                <a:xfrm>
                  <a:off x="2472298" y="5793835"/>
                  <a:ext cx="79920" cy="5472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51" name="筆跡 150">
                  <a:extLst>
                    <a:ext uri="{FF2B5EF4-FFF2-40B4-BE49-F238E27FC236}">
                      <a16:creationId xmlns:a16="http://schemas.microsoft.com/office/drawing/2014/main" id="{D2212E61-D3DB-4AF4-82C2-6F9903350C35}"/>
                    </a:ext>
                  </a:extLst>
                </p14:cNvPr>
                <p14:cNvContentPartPr/>
                <p14:nvPr/>
              </p14:nvContentPartPr>
              <p14:xfrm>
                <a:off x="2506138" y="5721835"/>
                <a:ext cx="123840" cy="25560"/>
              </p14:xfrm>
            </p:contentPart>
          </mc:Choice>
          <mc:Fallback>
            <p:pic>
              <p:nvPicPr>
                <p:cNvPr id="151" name="筆跡 150">
                  <a:extLst>
                    <a:ext uri="{FF2B5EF4-FFF2-40B4-BE49-F238E27FC236}">
                      <a16:creationId xmlns:a16="http://schemas.microsoft.com/office/drawing/2014/main" id="{D2212E61-D3DB-4AF4-82C2-6F9903350C35}"/>
                    </a:ext>
                  </a:extLst>
                </p:cNvPr>
                <p:cNvPicPr/>
                <p:nvPr/>
              </p:nvPicPr>
              <p:blipFill>
                <a:blip r:embed="rId241"/>
                <a:stretch>
                  <a:fillRect/>
                </a:stretch>
              </p:blipFill>
              <p:spPr>
                <a:xfrm>
                  <a:off x="2497138" y="5712835"/>
                  <a:ext cx="1414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2" name="筆跡 151">
                  <a:extLst>
                    <a:ext uri="{FF2B5EF4-FFF2-40B4-BE49-F238E27FC236}">
                      <a16:creationId xmlns:a16="http://schemas.microsoft.com/office/drawing/2014/main" id="{9FCAF40A-E3A9-4B71-AB88-B62B03EEB62E}"/>
                    </a:ext>
                  </a:extLst>
                </p14:cNvPr>
                <p14:cNvContentPartPr/>
                <p14:nvPr/>
              </p14:nvContentPartPr>
              <p14:xfrm>
                <a:off x="2506138" y="5721835"/>
                <a:ext cx="171000" cy="250920"/>
              </p14:xfrm>
            </p:contentPart>
          </mc:Choice>
          <mc:Fallback>
            <p:pic>
              <p:nvPicPr>
                <p:cNvPr id="152" name="筆跡 151">
                  <a:extLst>
                    <a:ext uri="{FF2B5EF4-FFF2-40B4-BE49-F238E27FC236}">
                      <a16:creationId xmlns:a16="http://schemas.microsoft.com/office/drawing/2014/main" id="{9FCAF40A-E3A9-4B71-AB88-B62B03EEB62E}"/>
                    </a:ext>
                  </a:extLst>
                </p:cNvPr>
                <p:cNvPicPr/>
                <p:nvPr/>
              </p:nvPicPr>
              <p:blipFill>
                <a:blip r:embed="rId243"/>
                <a:stretch>
                  <a:fillRect/>
                </a:stretch>
              </p:blipFill>
              <p:spPr>
                <a:xfrm>
                  <a:off x="2497138" y="5712835"/>
                  <a:ext cx="18864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3" name="筆跡 152">
                  <a:extLst>
                    <a:ext uri="{FF2B5EF4-FFF2-40B4-BE49-F238E27FC236}">
                      <a16:creationId xmlns:a16="http://schemas.microsoft.com/office/drawing/2014/main" id="{7EB4AC7E-7480-4ECE-82A3-345BD213F1C3}"/>
                    </a:ext>
                  </a:extLst>
                </p14:cNvPr>
                <p14:cNvContentPartPr/>
                <p14:nvPr/>
              </p14:nvContentPartPr>
              <p14:xfrm>
                <a:off x="2538178" y="5929195"/>
                <a:ext cx="84240" cy="180000"/>
              </p14:xfrm>
            </p:contentPart>
          </mc:Choice>
          <mc:Fallback>
            <p:pic>
              <p:nvPicPr>
                <p:cNvPr id="153" name="筆跡 152">
                  <a:extLst>
                    <a:ext uri="{FF2B5EF4-FFF2-40B4-BE49-F238E27FC236}">
                      <a16:creationId xmlns:a16="http://schemas.microsoft.com/office/drawing/2014/main" id="{7EB4AC7E-7480-4ECE-82A3-345BD213F1C3}"/>
                    </a:ext>
                  </a:extLst>
                </p:cNvPr>
                <p:cNvPicPr/>
                <p:nvPr/>
              </p:nvPicPr>
              <p:blipFill>
                <a:blip r:embed="rId245"/>
                <a:stretch>
                  <a:fillRect/>
                </a:stretch>
              </p:blipFill>
              <p:spPr>
                <a:xfrm>
                  <a:off x="2529178" y="5920555"/>
                  <a:ext cx="10188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4" name="筆跡 153">
                  <a:extLst>
                    <a:ext uri="{FF2B5EF4-FFF2-40B4-BE49-F238E27FC236}">
                      <a16:creationId xmlns:a16="http://schemas.microsoft.com/office/drawing/2014/main" id="{5C5D3D9E-8FC3-4DE3-AC2F-EDA1F63A901B}"/>
                    </a:ext>
                  </a:extLst>
                </p14:cNvPr>
                <p14:cNvContentPartPr/>
                <p14:nvPr/>
              </p14:nvContentPartPr>
              <p14:xfrm>
                <a:off x="2584978" y="6035755"/>
                <a:ext cx="156240" cy="152280"/>
              </p14:xfrm>
            </p:contentPart>
          </mc:Choice>
          <mc:Fallback>
            <p:pic>
              <p:nvPicPr>
                <p:cNvPr id="154" name="筆跡 153">
                  <a:extLst>
                    <a:ext uri="{FF2B5EF4-FFF2-40B4-BE49-F238E27FC236}">
                      <a16:creationId xmlns:a16="http://schemas.microsoft.com/office/drawing/2014/main" id="{5C5D3D9E-8FC3-4DE3-AC2F-EDA1F63A901B}"/>
                    </a:ext>
                  </a:extLst>
                </p:cNvPr>
                <p:cNvPicPr/>
                <p:nvPr/>
              </p:nvPicPr>
              <p:blipFill>
                <a:blip r:embed="rId247"/>
                <a:stretch>
                  <a:fillRect/>
                </a:stretch>
              </p:blipFill>
              <p:spPr>
                <a:xfrm>
                  <a:off x="2576338" y="6026755"/>
                  <a:ext cx="17388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5" name="筆跡 154">
                  <a:extLst>
                    <a:ext uri="{FF2B5EF4-FFF2-40B4-BE49-F238E27FC236}">
                      <a16:creationId xmlns:a16="http://schemas.microsoft.com/office/drawing/2014/main" id="{04DDE899-FE5E-4662-9149-E77A134AFB78}"/>
                    </a:ext>
                  </a:extLst>
                </p14:cNvPr>
                <p14:cNvContentPartPr/>
                <p14:nvPr/>
              </p14:nvContentPartPr>
              <p14:xfrm>
                <a:off x="2795218" y="5623195"/>
                <a:ext cx="191520" cy="336960"/>
              </p14:xfrm>
            </p:contentPart>
          </mc:Choice>
          <mc:Fallback>
            <p:pic>
              <p:nvPicPr>
                <p:cNvPr id="155" name="筆跡 154">
                  <a:extLst>
                    <a:ext uri="{FF2B5EF4-FFF2-40B4-BE49-F238E27FC236}">
                      <a16:creationId xmlns:a16="http://schemas.microsoft.com/office/drawing/2014/main" id="{04DDE899-FE5E-4662-9149-E77A134AFB78}"/>
                    </a:ext>
                  </a:extLst>
                </p:cNvPr>
                <p:cNvPicPr/>
                <p:nvPr/>
              </p:nvPicPr>
              <p:blipFill>
                <a:blip r:embed="rId249"/>
                <a:stretch>
                  <a:fillRect/>
                </a:stretch>
              </p:blipFill>
              <p:spPr>
                <a:xfrm>
                  <a:off x="2786218" y="5614195"/>
                  <a:ext cx="20916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6" name="筆跡 155">
                  <a:extLst>
                    <a:ext uri="{FF2B5EF4-FFF2-40B4-BE49-F238E27FC236}">
                      <a16:creationId xmlns:a16="http://schemas.microsoft.com/office/drawing/2014/main" id="{D1715E49-FB4B-47BC-80E8-BA64087A8B7D}"/>
                    </a:ext>
                  </a:extLst>
                </p14:cNvPr>
                <p14:cNvContentPartPr/>
                <p14:nvPr/>
              </p14:nvContentPartPr>
              <p14:xfrm>
                <a:off x="2847058" y="5683315"/>
                <a:ext cx="398520" cy="221040"/>
              </p14:xfrm>
            </p:contentPart>
          </mc:Choice>
          <mc:Fallback>
            <p:pic>
              <p:nvPicPr>
                <p:cNvPr id="156" name="筆跡 155">
                  <a:extLst>
                    <a:ext uri="{FF2B5EF4-FFF2-40B4-BE49-F238E27FC236}">
                      <a16:creationId xmlns:a16="http://schemas.microsoft.com/office/drawing/2014/main" id="{D1715E49-FB4B-47BC-80E8-BA64087A8B7D}"/>
                    </a:ext>
                  </a:extLst>
                </p:cNvPr>
                <p:cNvPicPr/>
                <p:nvPr/>
              </p:nvPicPr>
              <p:blipFill>
                <a:blip r:embed="rId251"/>
                <a:stretch>
                  <a:fillRect/>
                </a:stretch>
              </p:blipFill>
              <p:spPr>
                <a:xfrm>
                  <a:off x="2838418" y="5674675"/>
                  <a:ext cx="41616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7" name="筆跡 156">
                  <a:extLst>
                    <a:ext uri="{FF2B5EF4-FFF2-40B4-BE49-F238E27FC236}">
                      <a16:creationId xmlns:a16="http://schemas.microsoft.com/office/drawing/2014/main" id="{9DB54622-C16C-4EFB-8136-C9B255DC26C6}"/>
                    </a:ext>
                  </a:extLst>
                </p14:cNvPr>
                <p14:cNvContentPartPr/>
                <p14:nvPr/>
              </p14:nvContentPartPr>
              <p14:xfrm>
                <a:off x="3185818" y="5610235"/>
                <a:ext cx="360" cy="360"/>
              </p14:xfrm>
            </p:contentPart>
          </mc:Choice>
          <mc:Fallback>
            <p:pic>
              <p:nvPicPr>
                <p:cNvPr id="157" name="筆跡 156">
                  <a:extLst>
                    <a:ext uri="{FF2B5EF4-FFF2-40B4-BE49-F238E27FC236}">
                      <a16:creationId xmlns:a16="http://schemas.microsoft.com/office/drawing/2014/main" id="{9DB54622-C16C-4EFB-8136-C9B255DC26C6}"/>
                    </a:ext>
                  </a:extLst>
                </p:cNvPr>
                <p:cNvPicPr/>
                <p:nvPr/>
              </p:nvPicPr>
              <p:blipFill>
                <a:blip r:embed="rId253"/>
                <a:stretch>
                  <a:fillRect/>
                </a:stretch>
              </p:blipFill>
              <p:spPr>
                <a:xfrm>
                  <a:off x="3176818" y="56015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8" name="筆跡 157">
                  <a:extLst>
                    <a:ext uri="{FF2B5EF4-FFF2-40B4-BE49-F238E27FC236}">
                      <a16:creationId xmlns:a16="http://schemas.microsoft.com/office/drawing/2014/main" id="{0E837AFD-E0BA-439B-BAD0-7CE015E9501F}"/>
                    </a:ext>
                  </a:extLst>
                </p14:cNvPr>
                <p14:cNvContentPartPr/>
                <p14:nvPr/>
              </p14:nvContentPartPr>
              <p14:xfrm>
                <a:off x="2921218" y="6086155"/>
                <a:ext cx="49680" cy="73800"/>
              </p14:xfrm>
            </p:contentPart>
          </mc:Choice>
          <mc:Fallback>
            <p:pic>
              <p:nvPicPr>
                <p:cNvPr id="158" name="筆跡 157">
                  <a:extLst>
                    <a:ext uri="{FF2B5EF4-FFF2-40B4-BE49-F238E27FC236}">
                      <a16:creationId xmlns:a16="http://schemas.microsoft.com/office/drawing/2014/main" id="{0E837AFD-E0BA-439B-BAD0-7CE015E9501F}"/>
                    </a:ext>
                  </a:extLst>
                </p:cNvPr>
                <p:cNvPicPr/>
                <p:nvPr/>
              </p:nvPicPr>
              <p:blipFill>
                <a:blip r:embed="rId255"/>
                <a:stretch>
                  <a:fillRect/>
                </a:stretch>
              </p:blipFill>
              <p:spPr>
                <a:xfrm>
                  <a:off x="2912578" y="6077515"/>
                  <a:ext cx="6732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9" name="筆跡 158">
                  <a:extLst>
                    <a:ext uri="{FF2B5EF4-FFF2-40B4-BE49-F238E27FC236}">
                      <a16:creationId xmlns:a16="http://schemas.microsoft.com/office/drawing/2014/main" id="{761F3DC4-41F9-4B29-8424-7023F4F27008}"/>
                    </a:ext>
                  </a:extLst>
                </p14:cNvPr>
                <p14:cNvContentPartPr/>
                <p14:nvPr/>
              </p14:nvContentPartPr>
              <p14:xfrm>
                <a:off x="2921218" y="6063475"/>
                <a:ext cx="183240" cy="56160"/>
              </p14:xfrm>
            </p:contentPart>
          </mc:Choice>
          <mc:Fallback>
            <p:pic>
              <p:nvPicPr>
                <p:cNvPr id="159" name="筆跡 158">
                  <a:extLst>
                    <a:ext uri="{FF2B5EF4-FFF2-40B4-BE49-F238E27FC236}">
                      <a16:creationId xmlns:a16="http://schemas.microsoft.com/office/drawing/2014/main" id="{761F3DC4-41F9-4B29-8424-7023F4F27008}"/>
                    </a:ext>
                  </a:extLst>
                </p:cNvPr>
                <p:cNvPicPr/>
                <p:nvPr/>
              </p:nvPicPr>
              <p:blipFill>
                <a:blip r:embed="rId257"/>
                <a:stretch>
                  <a:fillRect/>
                </a:stretch>
              </p:blipFill>
              <p:spPr>
                <a:xfrm>
                  <a:off x="2912578" y="6054835"/>
                  <a:ext cx="20088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0" name="筆跡 159">
                  <a:extLst>
                    <a:ext uri="{FF2B5EF4-FFF2-40B4-BE49-F238E27FC236}">
                      <a16:creationId xmlns:a16="http://schemas.microsoft.com/office/drawing/2014/main" id="{418573E3-A328-448B-8EFC-5A31840C4494}"/>
                    </a:ext>
                  </a:extLst>
                </p14:cNvPr>
                <p14:cNvContentPartPr/>
                <p14:nvPr/>
              </p14:nvContentPartPr>
              <p14:xfrm>
                <a:off x="3168538" y="6050875"/>
                <a:ext cx="128880" cy="101520"/>
              </p14:xfrm>
            </p:contentPart>
          </mc:Choice>
          <mc:Fallback>
            <p:pic>
              <p:nvPicPr>
                <p:cNvPr id="160" name="筆跡 159">
                  <a:extLst>
                    <a:ext uri="{FF2B5EF4-FFF2-40B4-BE49-F238E27FC236}">
                      <a16:creationId xmlns:a16="http://schemas.microsoft.com/office/drawing/2014/main" id="{418573E3-A328-448B-8EFC-5A31840C4494}"/>
                    </a:ext>
                  </a:extLst>
                </p:cNvPr>
                <p:cNvPicPr/>
                <p:nvPr/>
              </p:nvPicPr>
              <p:blipFill>
                <a:blip r:embed="rId259"/>
                <a:stretch>
                  <a:fillRect/>
                </a:stretch>
              </p:blipFill>
              <p:spPr>
                <a:xfrm>
                  <a:off x="3159538" y="6041875"/>
                  <a:ext cx="146520" cy="119160"/>
                </a:xfrm>
                <a:prstGeom prst="rect">
                  <a:avLst/>
                </a:prstGeom>
              </p:spPr>
            </p:pic>
          </mc:Fallback>
        </mc:AlternateContent>
      </p:grpSp>
      <p:grpSp>
        <p:nvGrpSpPr>
          <p:cNvPr id="176" name="群組 175">
            <a:extLst>
              <a:ext uri="{FF2B5EF4-FFF2-40B4-BE49-F238E27FC236}">
                <a16:creationId xmlns:a16="http://schemas.microsoft.com/office/drawing/2014/main" id="{EEF212CB-3D26-42A2-9C94-95FA4ECD6D94}"/>
              </a:ext>
            </a:extLst>
          </p:cNvPr>
          <p:cNvGrpSpPr/>
          <p:nvPr/>
        </p:nvGrpSpPr>
        <p:grpSpPr>
          <a:xfrm>
            <a:off x="3571378" y="5754595"/>
            <a:ext cx="861120" cy="473760"/>
            <a:chOff x="3571378" y="5754595"/>
            <a:chExt cx="861120" cy="473760"/>
          </a:xfrm>
        </p:grpSpPr>
        <mc:AlternateContent xmlns:mc="http://schemas.openxmlformats.org/markup-compatibility/2006">
          <mc:Choice xmlns:p14="http://schemas.microsoft.com/office/powerpoint/2010/main" Requires="p14">
            <p:contentPart p14:bwMode="auto" r:id="rId260">
              <p14:nvContentPartPr>
                <p14:cNvPr id="161" name="筆跡 160">
                  <a:extLst>
                    <a:ext uri="{FF2B5EF4-FFF2-40B4-BE49-F238E27FC236}">
                      <a16:creationId xmlns:a16="http://schemas.microsoft.com/office/drawing/2014/main" id="{3973F006-2921-4934-BC64-D8C27999E8E0}"/>
                    </a:ext>
                  </a:extLst>
                </p14:cNvPr>
                <p14:cNvContentPartPr/>
                <p14:nvPr/>
              </p14:nvContentPartPr>
              <p14:xfrm>
                <a:off x="3571378" y="5896435"/>
                <a:ext cx="203760" cy="233280"/>
              </p14:xfrm>
            </p:contentPart>
          </mc:Choice>
          <mc:Fallback>
            <p:pic>
              <p:nvPicPr>
                <p:cNvPr id="161" name="筆跡 160">
                  <a:extLst>
                    <a:ext uri="{FF2B5EF4-FFF2-40B4-BE49-F238E27FC236}">
                      <a16:creationId xmlns:a16="http://schemas.microsoft.com/office/drawing/2014/main" id="{3973F006-2921-4934-BC64-D8C27999E8E0}"/>
                    </a:ext>
                  </a:extLst>
                </p:cNvPr>
                <p:cNvPicPr/>
                <p:nvPr/>
              </p:nvPicPr>
              <p:blipFill>
                <a:blip r:embed="rId261"/>
                <a:stretch>
                  <a:fillRect/>
                </a:stretch>
              </p:blipFill>
              <p:spPr>
                <a:xfrm>
                  <a:off x="3562738" y="5887435"/>
                  <a:ext cx="22140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2" name="筆跡 161">
                  <a:extLst>
                    <a:ext uri="{FF2B5EF4-FFF2-40B4-BE49-F238E27FC236}">
                      <a16:creationId xmlns:a16="http://schemas.microsoft.com/office/drawing/2014/main" id="{B2034A28-E55A-4A82-BE43-E8B2D1D3F4B0}"/>
                    </a:ext>
                  </a:extLst>
                </p14:cNvPr>
                <p14:cNvContentPartPr/>
                <p14:nvPr/>
              </p14:nvContentPartPr>
              <p14:xfrm>
                <a:off x="3665338" y="5754595"/>
                <a:ext cx="69480" cy="289080"/>
              </p14:xfrm>
            </p:contentPart>
          </mc:Choice>
          <mc:Fallback>
            <p:pic>
              <p:nvPicPr>
                <p:cNvPr id="162" name="筆跡 161">
                  <a:extLst>
                    <a:ext uri="{FF2B5EF4-FFF2-40B4-BE49-F238E27FC236}">
                      <a16:creationId xmlns:a16="http://schemas.microsoft.com/office/drawing/2014/main" id="{B2034A28-E55A-4A82-BE43-E8B2D1D3F4B0}"/>
                    </a:ext>
                  </a:extLst>
                </p:cNvPr>
                <p:cNvPicPr/>
                <p:nvPr/>
              </p:nvPicPr>
              <p:blipFill>
                <a:blip r:embed="rId263"/>
                <a:stretch>
                  <a:fillRect/>
                </a:stretch>
              </p:blipFill>
              <p:spPr>
                <a:xfrm>
                  <a:off x="3656698" y="5745955"/>
                  <a:ext cx="8712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3" name="筆跡 162">
                  <a:extLst>
                    <a:ext uri="{FF2B5EF4-FFF2-40B4-BE49-F238E27FC236}">
                      <a16:creationId xmlns:a16="http://schemas.microsoft.com/office/drawing/2014/main" id="{07D00B80-C129-4720-96E9-AF7B098B12B3}"/>
                    </a:ext>
                  </a:extLst>
                </p14:cNvPr>
                <p14:cNvContentPartPr/>
                <p14:nvPr/>
              </p14:nvContentPartPr>
              <p14:xfrm>
                <a:off x="3897898" y="5891395"/>
                <a:ext cx="32400" cy="177480"/>
              </p14:xfrm>
            </p:contentPart>
          </mc:Choice>
          <mc:Fallback>
            <p:pic>
              <p:nvPicPr>
                <p:cNvPr id="163" name="筆跡 162">
                  <a:extLst>
                    <a:ext uri="{FF2B5EF4-FFF2-40B4-BE49-F238E27FC236}">
                      <a16:creationId xmlns:a16="http://schemas.microsoft.com/office/drawing/2014/main" id="{07D00B80-C129-4720-96E9-AF7B098B12B3}"/>
                    </a:ext>
                  </a:extLst>
                </p:cNvPr>
                <p:cNvPicPr/>
                <p:nvPr/>
              </p:nvPicPr>
              <p:blipFill>
                <a:blip r:embed="rId265"/>
                <a:stretch>
                  <a:fillRect/>
                </a:stretch>
              </p:blipFill>
              <p:spPr>
                <a:xfrm>
                  <a:off x="3888898" y="5882395"/>
                  <a:ext cx="5004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4" name="筆跡 163">
                  <a:extLst>
                    <a:ext uri="{FF2B5EF4-FFF2-40B4-BE49-F238E27FC236}">
                      <a16:creationId xmlns:a16="http://schemas.microsoft.com/office/drawing/2014/main" id="{DEBFAE55-B397-47AD-AD44-1A9694D71A52}"/>
                    </a:ext>
                  </a:extLst>
                </p14:cNvPr>
                <p14:cNvContentPartPr/>
                <p14:nvPr/>
              </p14:nvContentPartPr>
              <p14:xfrm>
                <a:off x="3897898" y="5891395"/>
                <a:ext cx="176040" cy="205920"/>
              </p14:xfrm>
            </p:contentPart>
          </mc:Choice>
          <mc:Fallback>
            <p:pic>
              <p:nvPicPr>
                <p:cNvPr id="164" name="筆跡 163">
                  <a:extLst>
                    <a:ext uri="{FF2B5EF4-FFF2-40B4-BE49-F238E27FC236}">
                      <a16:creationId xmlns:a16="http://schemas.microsoft.com/office/drawing/2014/main" id="{DEBFAE55-B397-47AD-AD44-1A9694D71A52}"/>
                    </a:ext>
                  </a:extLst>
                </p:cNvPr>
                <p:cNvPicPr/>
                <p:nvPr/>
              </p:nvPicPr>
              <p:blipFill>
                <a:blip r:embed="rId267"/>
                <a:stretch>
                  <a:fillRect/>
                </a:stretch>
              </p:blipFill>
              <p:spPr>
                <a:xfrm>
                  <a:off x="3888898" y="5882395"/>
                  <a:ext cx="193680"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5" name="筆跡 164">
                  <a:extLst>
                    <a:ext uri="{FF2B5EF4-FFF2-40B4-BE49-F238E27FC236}">
                      <a16:creationId xmlns:a16="http://schemas.microsoft.com/office/drawing/2014/main" id="{61D26736-5712-48DF-8F6D-16255B4CDC51}"/>
                    </a:ext>
                  </a:extLst>
                </p14:cNvPr>
                <p14:cNvContentPartPr/>
                <p14:nvPr/>
              </p14:nvContentPartPr>
              <p14:xfrm>
                <a:off x="4256098" y="5812915"/>
                <a:ext cx="176400" cy="415440"/>
              </p14:xfrm>
            </p:contentPart>
          </mc:Choice>
          <mc:Fallback>
            <p:pic>
              <p:nvPicPr>
                <p:cNvPr id="165" name="筆跡 164">
                  <a:extLst>
                    <a:ext uri="{FF2B5EF4-FFF2-40B4-BE49-F238E27FC236}">
                      <a16:creationId xmlns:a16="http://schemas.microsoft.com/office/drawing/2014/main" id="{61D26736-5712-48DF-8F6D-16255B4CDC51}"/>
                    </a:ext>
                  </a:extLst>
                </p:cNvPr>
                <p:cNvPicPr/>
                <p:nvPr/>
              </p:nvPicPr>
              <p:blipFill>
                <a:blip r:embed="rId269"/>
                <a:stretch>
                  <a:fillRect/>
                </a:stretch>
              </p:blipFill>
              <p:spPr>
                <a:xfrm>
                  <a:off x="4247458" y="5803915"/>
                  <a:ext cx="194040" cy="433080"/>
                </a:xfrm>
                <a:prstGeom prst="rect">
                  <a:avLst/>
                </a:prstGeom>
              </p:spPr>
            </p:pic>
          </mc:Fallback>
        </mc:AlternateContent>
      </p:grpSp>
      <p:grpSp>
        <p:nvGrpSpPr>
          <p:cNvPr id="175" name="群組 174">
            <a:extLst>
              <a:ext uri="{FF2B5EF4-FFF2-40B4-BE49-F238E27FC236}">
                <a16:creationId xmlns:a16="http://schemas.microsoft.com/office/drawing/2014/main" id="{2F5B3E04-3B0E-49B6-8482-D6CAC7CF5107}"/>
              </a:ext>
            </a:extLst>
          </p:cNvPr>
          <p:cNvGrpSpPr/>
          <p:nvPr/>
        </p:nvGrpSpPr>
        <p:grpSpPr>
          <a:xfrm>
            <a:off x="4982938" y="5438155"/>
            <a:ext cx="1248840" cy="653760"/>
            <a:chOff x="4982938" y="5438155"/>
            <a:chExt cx="1248840" cy="653760"/>
          </a:xfrm>
        </p:grpSpPr>
        <mc:AlternateContent xmlns:mc="http://schemas.openxmlformats.org/markup-compatibility/2006">
          <mc:Choice xmlns:p14="http://schemas.microsoft.com/office/powerpoint/2010/main" Requires="p14">
            <p:contentPart p14:bwMode="auto" r:id="rId270">
              <p14:nvContentPartPr>
                <p14:cNvPr id="166" name="筆跡 165">
                  <a:extLst>
                    <a:ext uri="{FF2B5EF4-FFF2-40B4-BE49-F238E27FC236}">
                      <a16:creationId xmlns:a16="http://schemas.microsoft.com/office/drawing/2014/main" id="{97A60D73-78EC-4251-88C7-BF5260EE9341}"/>
                    </a:ext>
                  </a:extLst>
                </p14:cNvPr>
                <p14:cNvContentPartPr/>
                <p14:nvPr/>
              </p14:nvContentPartPr>
              <p14:xfrm>
                <a:off x="4982938" y="5807515"/>
                <a:ext cx="297000" cy="284400"/>
              </p14:xfrm>
            </p:contentPart>
          </mc:Choice>
          <mc:Fallback>
            <p:pic>
              <p:nvPicPr>
                <p:cNvPr id="166" name="筆跡 165">
                  <a:extLst>
                    <a:ext uri="{FF2B5EF4-FFF2-40B4-BE49-F238E27FC236}">
                      <a16:creationId xmlns:a16="http://schemas.microsoft.com/office/drawing/2014/main" id="{97A60D73-78EC-4251-88C7-BF5260EE9341}"/>
                    </a:ext>
                  </a:extLst>
                </p:cNvPr>
                <p:cNvPicPr/>
                <p:nvPr/>
              </p:nvPicPr>
              <p:blipFill>
                <a:blip r:embed="rId271"/>
                <a:stretch>
                  <a:fillRect/>
                </a:stretch>
              </p:blipFill>
              <p:spPr>
                <a:xfrm>
                  <a:off x="4974298" y="5798515"/>
                  <a:ext cx="314640" cy="3020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7" name="筆跡 166">
                  <a:extLst>
                    <a:ext uri="{FF2B5EF4-FFF2-40B4-BE49-F238E27FC236}">
                      <a16:creationId xmlns:a16="http://schemas.microsoft.com/office/drawing/2014/main" id="{497616DD-B8C4-4AF4-BD3E-9C728C817064}"/>
                    </a:ext>
                  </a:extLst>
                </p14:cNvPr>
                <p14:cNvContentPartPr/>
                <p14:nvPr/>
              </p14:nvContentPartPr>
              <p14:xfrm>
                <a:off x="5492338" y="5609515"/>
                <a:ext cx="190800" cy="340200"/>
              </p14:xfrm>
            </p:contentPart>
          </mc:Choice>
          <mc:Fallback>
            <p:pic>
              <p:nvPicPr>
                <p:cNvPr id="167" name="筆跡 166">
                  <a:extLst>
                    <a:ext uri="{FF2B5EF4-FFF2-40B4-BE49-F238E27FC236}">
                      <a16:creationId xmlns:a16="http://schemas.microsoft.com/office/drawing/2014/main" id="{497616DD-B8C4-4AF4-BD3E-9C728C817064}"/>
                    </a:ext>
                  </a:extLst>
                </p:cNvPr>
                <p:cNvPicPr/>
                <p:nvPr/>
              </p:nvPicPr>
              <p:blipFill>
                <a:blip r:embed="rId273"/>
                <a:stretch>
                  <a:fillRect/>
                </a:stretch>
              </p:blipFill>
              <p:spPr>
                <a:xfrm>
                  <a:off x="5483338" y="5600875"/>
                  <a:ext cx="20844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68" name="筆跡 167">
                  <a:extLst>
                    <a:ext uri="{FF2B5EF4-FFF2-40B4-BE49-F238E27FC236}">
                      <a16:creationId xmlns:a16="http://schemas.microsoft.com/office/drawing/2014/main" id="{6F26E8EE-7ADE-4408-9E13-2D8821681A3A}"/>
                    </a:ext>
                  </a:extLst>
                </p14:cNvPr>
                <p14:cNvContentPartPr/>
                <p14:nvPr/>
              </p14:nvContentPartPr>
              <p14:xfrm>
                <a:off x="5732098" y="5438155"/>
                <a:ext cx="181800" cy="453600"/>
              </p14:xfrm>
            </p:contentPart>
          </mc:Choice>
          <mc:Fallback>
            <p:pic>
              <p:nvPicPr>
                <p:cNvPr id="168" name="筆跡 167">
                  <a:extLst>
                    <a:ext uri="{FF2B5EF4-FFF2-40B4-BE49-F238E27FC236}">
                      <a16:creationId xmlns:a16="http://schemas.microsoft.com/office/drawing/2014/main" id="{6F26E8EE-7ADE-4408-9E13-2D8821681A3A}"/>
                    </a:ext>
                  </a:extLst>
                </p:cNvPr>
                <p:cNvPicPr/>
                <p:nvPr/>
              </p:nvPicPr>
              <p:blipFill>
                <a:blip r:embed="rId275"/>
                <a:stretch>
                  <a:fillRect/>
                </a:stretch>
              </p:blipFill>
              <p:spPr>
                <a:xfrm>
                  <a:off x="5723098" y="5429515"/>
                  <a:ext cx="199440" cy="4712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69" name="筆跡 168">
                  <a:extLst>
                    <a:ext uri="{FF2B5EF4-FFF2-40B4-BE49-F238E27FC236}">
                      <a16:creationId xmlns:a16="http://schemas.microsoft.com/office/drawing/2014/main" id="{862FB9BC-B6D2-436F-B28C-79F9001EE53C}"/>
                    </a:ext>
                  </a:extLst>
                </p14:cNvPr>
                <p14:cNvContentPartPr/>
                <p14:nvPr/>
              </p14:nvContentPartPr>
              <p14:xfrm>
                <a:off x="5808778" y="5636875"/>
                <a:ext cx="186480" cy="194040"/>
              </p14:xfrm>
            </p:contentPart>
          </mc:Choice>
          <mc:Fallback>
            <p:pic>
              <p:nvPicPr>
                <p:cNvPr id="169" name="筆跡 168">
                  <a:extLst>
                    <a:ext uri="{FF2B5EF4-FFF2-40B4-BE49-F238E27FC236}">
                      <a16:creationId xmlns:a16="http://schemas.microsoft.com/office/drawing/2014/main" id="{862FB9BC-B6D2-436F-B28C-79F9001EE53C}"/>
                    </a:ext>
                  </a:extLst>
                </p:cNvPr>
                <p:cNvPicPr/>
                <p:nvPr/>
              </p:nvPicPr>
              <p:blipFill>
                <a:blip r:embed="rId277"/>
                <a:stretch>
                  <a:fillRect/>
                </a:stretch>
              </p:blipFill>
              <p:spPr>
                <a:xfrm>
                  <a:off x="5799778" y="5627875"/>
                  <a:ext cx="20412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0" name="筆跡 169">
                  <a:extLst>
                    <a:ext uri="{FF2B5EF4-FFF2-40B4-BE49-F238E27FC236}">
                      <a16:creationId xmlns:a16="http://schemas.microsoft.com/office/drawing/2014/main" id="{793A7301-9E05-441B-AD46-D382B74331C2}"/>
                    </a:ext>
                  </a:extLst>
                </p14:cNvPr>
                <p14:cNvContentPartPr/>
                <p14:nvPr/>
              </p14:nvContentPartPr>
              <p14:xfrm>
                <a:off x="5823538" y="5696275"/>
                <a:ext cx="96840" cy="30600"/>
              </p14:xfrm>
            </p:contentPart>
          </mc:Choice>
          <mc:Fallback>
            <p:pic>
              <p:nvPicPr>
                <p:cNvPr id="170" name="筆跡 169">
                  <a:extLst>
                    <a:ext uri="{FF2B5EF4-FFF2-40B4-BE49-F238E27FC236}">
                      <a16:creationId xmlns:a16="http://schemas.microsoft.com/office/drawing/2014/main" id="{793A7301-9E05-441B-AD46-D382B74331C2}"/>
                    </a:ext>
                  </a:extLst>
                </p:cNvPr>
                <p:cNvPicPr/>
                <p:nvPr/>
              </p:nvPicPr>
              <p:blipFill>
                <a:blip r:embed="rId279"/>
                <a:stretch>
                  <a:fillRect/>
                </a:stretch>
              </p:blipFill>
              <p:spPr>
                <a:xfrm>
                  <a:off x="5814538" y="5687635"/>
                  <a:ext cx="11448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1" name="筆跡 170">
                  <a:extLst>
                    <a:ext uri="{FF2B5EF4-FFF2-40B4-BE49-F238E27FC236}">
                      <a16:creationId xmlns:a16="http://schemas.microsoft.com/office/drawing/2014/main" id="{973EA990-609D-404E-A2E5-A35FBFD2D98E}"/>
                    </a:ext>
                  </a:extLst>
                </p14:cNvPr>
                <p14:cNvContentPartPr/>
                <p14:nvPr/>
              </p14:nvContentPartPr>
              <p14:xfrm>
                <a:off x="5823538" y="5726875"/>
                <a:ext cx="99360" cy="51120"/>
              </p14:xfrm>
            </p:contentPart>
          </mc:Choice>
          <mc:Fallback>
            <p:pic>
              <p:nvPicPr>
                <p:cNvPr id="171" name="筆跡 170">
                  <a:extLst>
                    <a:ext uri="{FF2B5EF4-FFF2-40B4-BE49-F238E27FC236}">
                      <a16:creationId xmlns:a16="http://schemas.microsoft.com/office/drawing/2014/main" id="{973EA990-609D-404E-A2E5-A35FBFD2D98E}"/>
                    </a:ext>
                  </a:extLst>
                </p:cNvPr>
                <p:cNvPicPr/>
                <p:nvPr/>
              </p:nvPicPr>
              <p:blipFill>
                <a:blip r:embed="rId281"/>
                <a:stretch>
                  <a:fillRect/>
                </a:stretch>
              </p:blipFill>
              <p:spPr>
                <a:xfrm>
                  <a:off x="5814538" y="5717875"/>
                  <a:ext cx="11700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2" name="筆跡 171">
                  <a:extLst>
                    <a:ext uri="{FF2B5EF4-FFF2-40B4-BE49-F238E27FC236}">
                      <a16:creationId xmlns:a16="http://schemas.microsoft.com/office/drawing/2014/main" id="{1C0BB075-4879-43F3-8FC0-215427D69985}"/>
                    </a:ext>
                  </a:extLst>
                </p14:cNvPr>
                <p14:cNvContentPartPr/>
                <p14:nvPr/>
              </p14:nvContentPartPr>
              <p14:xfrm>
                <a:off x="5826058" y="5850715"/>
                <a:ext cx="133920" cy="137160"/>
              </p14:xfrm>
            </p:contentPart>
          </mc:Choice>
          <mc:Fallback>
            <p:pic>
              <p:nvPicPr>
                <p:cNvPr id="172" name="筆跡 171">
                  <a:extLst>
                    <a:ext uri="{FF2B5EF4-FFF2-40B4-BE49-F238E27FC236}">
                      <a16:creationId xmlns:a16="http://schemas.microsoft.com/office/drawing/2014/main" id="{1C0BB075-4879-43F3-8FC0-215427D69985}"/>
                    </a:ext>
                  </a:extLst>
                </p:cNvPr>
                <p:cNvPicPr/>
                <p:nvPr/>
              </p:nvPicPr>
              <p:blipFill>
                <a:blip r:embed="rId283"/>
                <a:stretch>
                  <a:fillRect/>
                </a:stretch>
              </p:blipFill>
              <p:spPr>
                <a:xfrm>
                  <a:off x="5817058" y="5842075"/>
                  <a:ext cx="15156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3" name="筆跡 172">
                  <a:extLst>
                    <a:ext uri="{FF2B5EF4-FFF2-40B4-BE49-F238E27FC236}">
                      <a16:creationId xmlns:a16="http://schemas.microsoft.com/office/drawing/2014/main" id="{EA95D372-DF5A-433E-9EAE-77F995628906}"/>
                    </a:ext>
                  </a:extLst>
                </p14:cNvPr>
                <p14:cNvContentPartPr/>
                <p14:nvPr/>
              </p14:nvContentPartPr>
              <p14:xfrm>
                <a:off x="5826058" y="5868715"/>
                <a:ext cx="222840" cy="109080"/>
              </p14:xfrm>
            </p:contentPart>
          </mc:Choice>
          <mc:Fallback>
            <p:pic>
              <p:nvPicPr>
                <p:cNvPr id="173" name="筆跡 172">
                  <a:extLst>
                    <a:ext uri="{FF2B5EF4-FFF2-40B4-BE49-F238E27FC236}">
                      <a16:creationId xmlns:a16="http://schemas.microsoft.com/office/drawing/2014/main" id="{EA95D372-DF5A-433E-9EAE-77F995628906}"/>
                    </a:ext>
                  </a:extLst>
                </p:cNvPr>
                <p:cNvPicPr/>
                <p:nvPr/>
              </p:nvPicPr>
              <p:blipFill>
                <a:blip r:embed="rId285"/>
                <a:stretch>
                  <a:fillRect/>
                </a:stretch>
              </p:blipFill>
              <p:spPr>
                <a:xfrm>
                  <a:off x="5817058" y="5859715"/>
                  <a:ext cx="24048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4" name="筆跡 173">
                  <a:extLst>
                    <a:ext uri="{FF2B5EF4-FFF2-40B4-BE49-F238E27FC236}">
                      <a16:creationId xmlns:a16="http://schemas.microsoft.com/office/drawing/2014/main" id="{BCAEC575-030A-4F32-A6D1-7C5948E60826}"/>
                    </a:ext>
                  </a:extLst>
                </p14:cNvPr>
                <p14:cNvContentPartPr/>
                <p14:nvPr/>
              </p14:nvContentPartPr>
              <p14:xfrm>
                <a:off x="6231418" y="5992555"/>
                <a:ext cx="360" cy="360"/>
              </p14:xfrm>
            </p:contentPart>
          </mc:Choice>
          <mc:Fallback>
            <p:pic>
              <p:nvPicPr>
                <p:cNvPr id="174" name="筆跡 173">
                  <a:extLst>
                    <a:ext uri="{FF2B5EF4-FFF2-40B4-BE49-F238E27FC236}">
                      <a16:creationId xmlns:a16="http://schemas.microsoft.com/office/drawing/2014/main" id="{BCAEC575-030A-4F32-A6D1-7C5948E60826}"/>
                    </a:ext>
                  </a:extLst>
                </p:cNvPr>
                <p:cNvPicPr/>
                <p:nvPr/>
              </p:nvPicPr>
              <p:blipFill>
                <a:blip r:embed="rId253"/>
                <a:stretch>
                  <a:fillRect/>
                </a:stretch>
              </p:blipFill>
              <p:spPr>
                <a:xfrm>
                  <a:off x="6222418" y="5983915"/>
                  <a:ext cx="18000" cy="18000"/>
                </a:xfrm>
                <a:prstGeom prst="rect">
                  <a:avLst/>
                </a:prstGeom>
              </p:spPr>
            </p:pic>
          </mc:Fallback>
        </mc:AlternateContent>
      </p:grpSp>
      <p:grpSp>
        <p:nvGrpSpPr>
          <p:cNvPr id="185" name="群組 184">
            <a:extLst>
              <a:ext uri="{FF2B5EF4-FFF2-40B4-BE49-F238E27FC236}">
                <a16:creationId xmlns:a16="http://schemas.microsoft.com/office/drawing/2014/main" id="{244F6383-D58B-43C8-96E4-E959381F9439}"/>
              </a:ext>
            </a:extLst>
          </p:cNvPr>
          <p:cNvGrpSpPr/>
          <p:nvPr/>
        </p:nvGrpSpPr>
        <p:grpSpPr>
          <a:xfrm>
            <a:off x="2988178" y="6407635"/>
            <a:ext cx="450000" cy="377640"/>
            <a:chOff x="2988178" y="6407635"/>
            <a:chExt cx="450000" cy="377640"/>
          </a:xfrm>
        </p:grpSpPr>
        <mc:AlternateContent xmlns:mc="http://schemas.openxmlformats.org/markup-compatibility/2006">
          <mc:Choice xmlns:p14="http://schemas.microsoft.com/office/powerpoint/2010/main" Requires="p14">
            <p:contentPart p14:bwMode="auto" r:id="rId287">
              <p14:nvContentPartPr>
                <p14:cNvPr id="178" name="筆跡 177">
                  <a:extLst>
                    <a:ext uri="{FF2B5EF4-FFF2-40B4-BE49-F238E27FC236}">
                      <a16:creationId xmlns:a16="http://schemas.microsoft.com/office/drawing/2014/main" id="{F64BA2A8-0927-463C-B838-62624103EBC0}"/>
                    </a:ext>
                  </a:extLst>
                </p14:cNvPr>
                <p14:cNvContentPartPr/>
                <p14:nvPr/>
              </p14:nvContentPartPr>
              <p14:xfrm>
                <a:off x="2988178" y="6412675"/>
                <a:ext cx="133920" cy="187560"/>
              </p14:xfrm>
            </p:contentPart>
          </mc:Choice>
          <mc:Fallback>
            <p:pic>
              <p:nvPicPr>
                <p:cNvPr id="178" name="筆跡 177">
                  <a:extLst>
                    <a:ext uri="{FF2B5EF4-FFF2-40B4-BE49-F238E27FC236}">
                      <a16:creationId xmlns:a16="http://schemas.microsoft.com/office/drawing/2014/main" id="{F64BA2A8-0927-463C-B838-62624103EBC0}"/>
                    </a:ext>
                  </a:extLst>
                </p:cNvPr>
                <p:cNvPicPr/>
                <p:nvPr/>
              </p:nvPicPr>
              <p:blipFill>
                <a:blip r:embed="rId288"/>
                <a:stretch>
                  <a:fillRect/>
                </a:stretch>
              </p:blipFill>
              <p:spPr>
                <a:xfrm>
                  <a:off x="2979178" y="6404035"/>
                  <a:ext cx="15156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79" name="筆跡 178">
                  <a:extLst>
                    <a:ext uri="{FF2B5EF4-FFF2-40B4-BE49-F238E27FC236}">
                      <a16:creationId xmlns:a16="http://schemas.microsoft.com/office/drawing/2014/main" id="{D343F579-5A0D-4E79-BD7E-0A316AA60D58}"/>
                    </a:ext>
                  </a:extLst>
                </p14:cNvPr>
                <p14:cNvContentPartPr/>
                <p14:nvPr/>
              </p14:nvContentPartPr>
              <p14:xfrm>
                <a:off x="3079618" y="6501235"/>
                <a:ext cx="39960" cy="215640"/>
              </p14:xfrm>
            </p:contentPart>
          </mc:Choice>
          <mc:Fallback>
            <p:pic>
              <p:nvPicPr>
                <p:cNvPr id="179" name="筆跡 178">
                  <a:extLst>
                    <a:ext uri="{FF2B5EF4-FFF2-40B4-BE49-F238E27FC236}">
                      <a16:creationId xmlns:a16="http://schemas.microsoft.com/office/drawing/2014/main" id="{D343F579-5A0D-4E79-BD7E-0A316AA60D58}"/>
                    </a:ext>
                  </a:extLst>
                </p:cNvPr>
                <p:cNvPicPr/>
                <p:nvPr/>
              </p:nvPicPr>
              <p:blipFill>
                <a:blip r:embed="rId290"/>
                <a:stretch>
                  <a:fillRect/>
                </a:stretch>
              </p:blipFill>
              <p:spPr>
                <a:xfrm>
                  <a:off x="3070618" y="6492595"/>
                  <a:ext cx="5760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80" name="筆跡 179">
                  <a:extLst>
                    <a:ext uri="{FF2B5EF4-FFF2-40B4-BE49-F238E27FC236}">
                      <a16:creationId xmlns:a16="http://schemas.microsoft.com/office/drawing/2014/main" id="{E3E21432-A6E2-42CC-9F02-AFC933A874B4}"/>
                    </a:ext>
                  </a:extLst>
                </p14:cNvPr>
                <p14:cNvContentPartPr/>
                <p14:nvPr/>
              </p14:nvContentPartPr>
              <p14:xfrm>
                <a:off x="3217858" y="6407635"/>
                <a:ext cx="32400" cy="228240"/>
              </p14:xfrm>
            </p:contentPart>
          </mc:Choice>
          <mc:Fallback>
            <p:pic>
              <p:nvPicPr>
                <p:cNvPr id="180" name="筆跡 179">
                  <a:extLst>
                    <a:ext uri="{FF2B5EF4-FFF2-40B4-BE49-F238E27FC236}">
                      <a16:creationId xmlns:a16="http://schemas.microsoft.com/office/drawing/2014/main" id="{E3E21432-A6E2-42CC-9F02-AFC933A874B4}"/>
                    </a:ext>
                  </a:extLst>
                </p:cNvPr>
                <p:cNvPicPr/>
                <p:nvPr/>
              </p:nvPicPr>
              <p:blipFill>
                <a:blip r:embed="rId292"/>
                <a:stretch>
                  <a:fillRect/>
                </a:stretch>
              </p:blipFill>
              <p:spPr>
                <a:xfrm>
                  <a:off x="3209218" y="6398995"/>
                  <a:ext cx="5004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81" name="筆跡 180">
                  <a:extLst>
                    <a:ext uri="{FF2B5EF4-FFF2-40B4-BE49-F238E27FC236}">
                      <a16:creationId xmlns:a16="http://schemas.microsoft.com/office/drawing/2014/main" id="{C58D5215-FAF1-4EB5-ABBA-E6F151EF9F2E}"/>
                    </a:ext>
                  </a:extLst>
                </p14:cNvPr>
                <p14:cNvContentPartPr/>
                <p14:nvPr/>
              </p14:nvContentPartPr>
              <p14:xfrm>
                <a:off x="3249898" y="6417715"/>
                <a:ext cx="140400" cy="195120"/>
              </p14:xfrm>
            </p:contentPart>
          </mc:Choice>
          <mc:Fallback>
            <p:pic>
              <p:nvPicPr>
                <p:cNvPr id="181" name="筆跡 180">
                  <a:extLst>
                    <a:ext uri="{FF2B5EF4-FFF2-40B4-BE49-F238E27FC236}">
                      <a16:creationId xmlns:a16="http://schemas.microsoft.com/office/drawing/2014/main" id="{C58D5215-FAF1-4EB5-ABBA-E6F151EF9F2E}"/>
                    </a:ext>
                  </a:extLst>
                </p:cNvPr>
                <p:cNvPicPr/>
                <p:nvPr/>
              </p:nvPicPr>
              <p:blipFill>
                <a:blip r:embed="rId294"/>
                <a:stretch>
                  <a:fillRect/>
                </a:stretch>
              </p:blipFill>
              <p:spPr>
                <a:xfrm>
                  <a:off x="3241258" y="6409075"/>
                  <a:ext cx="15804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82" name="筆跡 181">
                  <a:extLst>
                    <a:ext uri="{FF2B5EF4-FFF2-40B4-BE49-F238E27FC236}">
                      <a16:creationId xmlns:a16="http://schemas.microsoft.com/office/drawing/2014/main" id="{EE665403-0D4E-4A1B-89C8-18490A7F5EB2}"/>
                    </a:ext>
                  </a:extLst>
                </p14:cNvPr>
                <p14:cNvContentPartPr/>
                <p14:nvPr/>
              </p14:nvContentPartPr>
              <p14:xfrm>
                <a:off x="3256738" y="6554515"/>
                <a:ext cx="82800" cy="29520"/>
              </p14:xfrm>
            </p:contentPart>
          </mc:Choice>
          <mc:Fallback>
            <p:pic>
              <p:nvPicPr>
                <p:cNvPr id="182" name="筆跡 181">
                  <a:extLst>
                    <a:ext uri="{FF2B5EF4-FFF2-40B4-BE49-F238E27FC236}">
                      <a16:creationId xmlns:a16="http://schemas.microsoft.com/office/drawing/2014/main" id="{EE665403-0D4E-4A1B-89C8-18490A7F5EB2}"/>
                    </a:ext>
                  </a:extLst>
                </p:cNvPr>
                <p:cNvPicPr/>
                <p:nvPr/>
              </p:nvPicPr>
              <p:blipFill>
                <a:blip r:embed="rId296"/>
                <a:stretch>
                  <a:fillRect/>
                </a:stretch>
              </p:blipFill>
              <p:spPr>
                <a:xfrm>
                  <a:off x="3247738" y="6545875"/>
                  <a:ext cx="1004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83" name="筆跡 182">
                  <a:extLst>
                    <a:ext uri="{FF2B5EF4-FFF2-40B4-BE49-F238E27FC236}">
                      <a16:creationId xmlns:a16="http://schemas.microsoft.com/office/drawing/2014/main" id="{B0B1C39A-2995-423A-BEA5-FEC1CF070282}"/>
                    </a:ext>
                  </a:extLst>
                </p14:cNvPr>
                <p14:cNvContentPartPr/>
                <p14:nvPr/>
              </p14:nvContentPartPr>
              <p14:xfrm>
                <a:off x="3257458" y="6582235"/>
                <a:ext cx="94320" cy="88920"/>
              </p14:xfrm>
            </p:contentPart>
          </mc:Choice>
          <mc:Fallback>
            <p:pic>
              <p:nvPicPr>
                <p:cNvPr id="183" name="筆跡 182">
                  <a:extLst>
                    <a:ext uri="{FF2B5EF4-FFF2-40B4-BE49-F238E27FC236}">
                      <a16:creationId xmlns:a16="http://schemas.microsoft.com/office/drawing/2014/main" id="{B0B1C39A-2995-423A-BEA5-FEC1CF070282}"/>
                    </a:ext>
                  </a:extLst>
                </p:cNvPr>
                <p:cNvPicPr/>
                <p:nvPr/>
              </p:nvPicPr>
              <p:blipFill>
                <a:blip r:embed="rId298"/>
                <a:stretch>
                  <a:fillRect/>
                </a:stretch>
              </p:blipFill>
              <p:spPr>
                <a:xfrm>
                  <a:off x="3248818" y="6573595"/>
                  <a:ext cx="11196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84" name="筆跡 183">
                  <a:extLst>
                    <a:ext uri="{FF2B5EF4-FFF2-40B4-BE49-F238E27FC236}">
                      <a16:creationId xmlns:a16="http://schemas.microsoft.com/office/drawing/2014/main" id="{2D251CF4-4557-441D-8C9A-1DE182927986}"/>
                    </a:ext>
                  </a:extLst>
                </p14:cNvPr>
                <p14:cNvContentPartPr/>
                <p14:nvPr/>
              </p14:nvContentPartPr>
              <p14:xfrm>
                <a:off x="3259978" y="6734155"/>
                <a:ext cx="178200" cy="51120"/>
              </p14:xfrm>
            </p:contentPart>
          </mc:Choice>
          <mc:Fallback>
            <p:pic>
              <p:nvPicPr>
                <p:cNvPr id="184" name="筆跡 183">
                  <a:extLst>
                    <a:ext uri="{FF2B5EF4-FFF2-40B4-BE49-F238E27FC236}">
                      <a16:creationId xmlns:a16="http://schemas.microsoft.com/office/drawing/2014/main" id="{2D251CF4-4557-441D-8C9A-1DE182927986}"/>
                    </a:ext>
                  </a:extLst>
                </p:cNvPr>
                <p:cNvPicPr/>
                <p:nvPr/>
              </p:nvPicPr>
              <p:blipFill>
                <a:blip r:embed="rId300"/>
                <a:stretch>
                  <a:fillRect/>
                </a:stretch>
              </p:blipFill>
              <p:spPr>
                <a:xfrm>
                  <a:off x="3250978" y="6725515"/>
                  <a:ext cx="195840" cy="68760"/>
                </a:xfrm>
                <a:prstGeom prst="rect">
                  <a:avLst/>
                </a:prstGeom>
              </p:spPr>
            </p:pic>
          </mc:Fallback>
        </mc:AlternateContent>
      </p:grpSp>
      <p:grpSp>
        <p:nvGrpSpPr>
          <p:cNvPr id="199" name="群組 198">
            <a:extLst>
              <a:ext uri="{FF2B5EF4-FFF2-40B4-BE49-F238E27FC236}">
                <a16:creationId xmlns:a16="http://schemas.microsoft.com/office/drawing/2014/main" id="{125FBFD7-ABEB-4223-89C4-E3A42430F7A0}"/>
              </a:ext>
            </a:extLst>
          </p:cNvPr>
          <p:cNvGrpSpPr/>
          <p:nvPr/>
        </p:nvGrpSpPr>
        <p:grpSpPr>
          <a:xfrm>
            <a:off x="4164658" y="6463435"/>
            <a:ext cx="937440" cy="66240"/>
            <a:chOff x="4164658" y="6463435"/>
            <a:chExt cx="937440" cy="66240"/>
          </a:xfrm>
        </p:grpSpPr>
        <mc:AlternateContent xmlns:mc="http://schemas.openxmlformats.org/markup-compatibility/2006">
          <mc:Choice xmlns:p14="http://schemas.microsoft.com/office/powerpoint/2010/main" Requires="p14">
            <p:contentPart p14:bwMode="auto" r:id="rId301">
              <p14:nvContentPartPr>
                <p14:cNvPr id="190" name="筆跡 189">
                  <a:extLst>
                    <a:ext uri="{FF2B5EF4-FFF2-40B4-BE49-F238E27FC236}">
                      <a16:creationId xmlns:a16="http://schemas.microsoft.com/office/drawing/2014/main" id="{0DF768C4-CF02-41BC-8825-0D65DB84DC97}"/>
                    </a:ext>
                  </a:extLst>
                </p14:cNvPr>
                <p14:cNvContentPartPr/>
                <p14:nvPr/>
              </p14:nvContentPartPr>
              <p14:xfrm>
                <a:off x="4164658" y="6529315"/>
                <a:ext cx="360" cy="360"/>
              </p14:xfrm>
            </p:contentPart>
          </mc:Choice>
          <mc:Fallback>
            <p:pic>
              <p:nvPicPr>
                <p:cNvPr id="190" name="筆跡 189">
                  <a:extLst>
                    <a:ext uri="{FF2B5EF4-FFF2-40B4-BE49-F238E27FC236}">
                      <a16:creationId xmlns:a16="http://schemas.microsoft.com/office/drawing/2014/main" id="{0DF768C4-CF02-41BC-8825-0D65DB84DC97}"/>
                    </a:ext>
                  </a:extLst>
                </p:cNvPr>
                <p:cNvPicPr/>
                <p:nvPr/>
              </p:nvPicPr>
              <p:blipFill>
                <a:blip r:embed="rId253"/>
                <a:stretch>
                  <a:fillRect/>
                </a:stretch>
              </p:blipFill>
              <p:spPr>
                <a:xfrm>
                  <a:off x="4156018" y="65203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98" name="筆跡 197">
                  <a:extLst>
                    <a:ext uri="{FF2B5EF4-FFF2-40B4-BE49-F238E27FC236}">
                      <a16:creationId xmlns:a16="http://schemas.microsoft.com/office/drawing/2014/main" id="{9F0AC1F0-DB31-4EB9-9418-FE6AC65DC8DD}"/>
                    </a:ext>
                  </a:extLst>
                </p14:cNvPr>
                <p14:cNvContentPartPr/>
                <p14:nvPr/>
              </p14:nvContentPartPr>
              <p14:xfrm>
                <a:off x="5101738" y="6463435"/>
                <a:ext cx="360" cy="360"/>
              </p14:xfrm>
            </p:contentPart>
          </mc:Choice>
          <mc:Fallback>
            <p:pic>
              <p:nvPicPr>
                <p:cNvPr id="198" name="筆跡 197">
                  <a:extLst>
                    <a:ext uri="{FF2B5EF4-FFF2-40B4-BE49-F238E27FC236}">
                      <a16:creationId xmlns:a16="http://schemas.microsoft.com/office/drawing/2014/main" id="{9F0AC1F0-DB31-4EB9-9418-FE6AC65DC8DD}"/>
                    </a:ext>
                  </a:extLst>
                </p:cNvPr>
                <p:cNvPicPr/>
                <p:nvPr/>
              </p:nvPicPr>
              <p:blipFill>
                <a:blip r:embed="rId253"/>
                <a:stretch>
                  <a:fillRect/>
                </a:stretch>
              </p:blipFill>
              <p:spPr>
                <a:xfrm>
                  <a:off x="5092738" y="6454435"/>
                  <a:ext cx="18000" cy="18000"/>
                </a:xfrm>
                <a:prstGeom prst="rect">
                  <a:avLst/>
                </a:prstGeom>
              </p:spPr>
            </p:pic>
          </mc:Fallback>
        </mc:AlternateContent>
      </p:grpSp>
      <p:grpSp>
        <p:nvGrpSpPr>
          <p:cNvPr id="203" name="群組 202">
            <a:extLst>
              <a:ext uri="{FF2B5EF4-FFF2-40B4-BE49-F238E27FC236}">
                <a16:creationId xmlns:a16="http://schemas.microsoft.com/office/drawing/2014/main" id="{11D28857-A6B3-4C88-A660-C331FA6D24D7}"/>
              </a:ext>
            </a:extLst>
          </p:cNvPr>
          <p:cNvGrpSpPr/>
          <p:nvPr/>
        </p:nvGrpSpPr>
        <p:grpSpPr>
          <a:xfrm>
            <a:off x="3784138" y="6410155"/>
            <a:ext cx="281880" cy="430920"/>
            <a:chOff x="3784138" y="6410155"/>
            <a:chExt cx="281880" cy="430920"/>
          </a:xfrm>
        </p:grpSpPr>
        <mc:AlternateContent xmlns:mc="http://schemas.openxmlformats.org/markup-compatibility/2006">
          <mc:Choice xmlns:p14="http://schemas.microsoft.com/office/powerpoint/2010/main" Requires="p14">
            <p:contentPart p14:bwMode="auto" r:id="rId303">
              <p14:nvContentPartPr>
                <p14:cNvPr id="200" name="筆跡 199">
                  <a:extLst>
                    <a:ext uri="{FF2B5EF4-FFF2-40B4-BE49-F238E27FC236}">
                      <a16:creationId xmlns:a16="http://schemas.microsoft.com/office/drawing/2014/main" id="{265D0DCF-84BF-4600-973B-549DBDAB40BB}"/>
                    </a:ext>
                  </a:extLst>
                </p14:cNvPr>
                <p14:cNvContentPartPr/>
                <p14:nvPr/>
              </p14:nvContentPartPr>
              <p14:xfrm>
                <a:off x="3786658" y="6514195"/>
                <a:ext cx="230400" cy="304200"/>
              </p14:xfrm>
            </p:contentPart>
          </mc:Choice>
          <mc:Fallback>
            <p:pic>
              <p:nvPicPr>
                <p:cNvPr id="200" name="筆跡 199">
                  <a:extLst>
                    <a:ext uri="{FF2B5EF4-FFF2-40B4-BE49-F238E27FC236}">
                      <a16:creationId xmlns:a16="http://schemas.microsoft.com/office/drawing/2014/main" id="{265D0DCF-84BF-4600-973B-549DBDAB40BB}"/>
                    </a:ext>
                  </a:extLst>
                </p:cNvPr>
                <p:cNvPicPr/>
                <p:nvPr/>
              </p:nvPicPr>
              <p:blipFill>
                <a:blip r:embed="rId304"/>
                <a:stretch>
                  <a:fillRect/>
                </a:stretch>
              </p:blipFill>
              <p:spPr>
                <a:xfrm>
                  <a:off x="3777658" y="6505195"/>
                  <a:ext cx="24804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201" name="筆跡 200">
                  <a:extLst>
                    <a:ext uri="{FF2B5EF4-FFF2-40B4-BE49-F238E27FC236}">
                      <a16:creationId xmlns:a16="http://schemas.microsoft.com/office/drawing/2014/main" id="{A8DA9B79-3441-4C83-8C77-0FB753CC1879}"/>
                    </a:ext>
                  </a:extLst>
                </p14:cNvPr>
                <p14:cNvContentPartPr/>
                <p14:nvPr/>
              </p14:nvContentPartPr>
              <p14:xfrm>
                <a:off x="3850738" y="6539395"/>
                <a:ext cx="215280" cy="301680"/>
              </p14:xfrm>
            </p:contentPart>
          </mc:Choice>
          <mc:Fallback>
            <p:pic>
              <p:nvPicPr>
                <p:cNvPr id="201" name="筆跡 200">
                  <a:extLst>
                    <a:ext uri="{FF2B5EF4-FFF2-40B4-BE49-F238E27FC236}">
                      <a16:creationId xmlns:a16="http://schemas.microsoft.com/office/drawing/2014/main" id="{A8DA9B79-3441-4C83-8C77-0FB753CC1879}"/>
                    </a:ext>
                  </a:extLst>
                </p:cNvPr>
                <p:cNvPicPr/>
                <p:nvPr/>
              </p:nvPicPr>
              <p:blipFill>
                <a:blip r:embed="rId306"/>
                <a:stretch>
                  <a:fillRect/>
                </a:stretch>
              </p:blipFill>
              <p:spPr>
                <a:xfrm>
                  <a:off x="3842098" y="6530395"/>
                  <a:ext cx="23292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202" name="筆跡 201">
                  <a:extLst>
                    <a:ext uri="{FF2B5EF4-FFF2-40B4-BE49-F238E27FC236}">
                      <a16:creationId xmlns:a16="http://schemas.microsoft.com/office/drawing/2014/main" id="{3EDFD9E8-AF71-4740-A5F7-4C2890E61E8F}"/>
                    </a:ext>
                  </a:extLst>
                </p14:cNvPr>
                <p14:cNvContentPartPr/>
                <p14:nvPr/>
              </p14:nvContentPartPr>
              <p14:xfrm>
                <a:off x="3784138" y="6410155"/>
                <a:ext cx="269640" cy="28800"/>
              </p14:xfrm>
            </p:contentPart>
          </mc:Choice>
          <mc:Fallback>
            <p:pic>
              <p:nvPicPr>
                <p:cNvPr id="202" name="筆跡 201">
                  <a:extLst>
                    <a:ext uri="{FF2B5EF4-FFF2-40B4-BE49-F238E27FC236}">
                      <a16:creationId xmlns:a16="http://schemas.microsoft.com/office/drawing/2014/main" id="{3EDFD9E8-AF71-4740-A5F7-4C2890E61E8F}"/>
                    </a:ext>
                  </a:extLst>
                </p:cNvPr>
                <p:cNvPicPr/>
                <p:nvPr/>
              </p:nvPicPr>
              <p:blipFill>
                <a:blip r:embed="rId308"/>
                <a:stretch>
                  <a:fillRect/>
                </a:stretch>
              </p:blipFill>
              <p:spPr>
                <a:xfrm>
                  <a:off x="3775138" y="6401515"/>
                  <a:ext cx="287280" cy="46440"/>
                </a:xfrm>
                <a:prstGeom prst="rect">
                  <a:avLst/>
                </a:prstGeom>
              </p:spPr>
            </p:pic>
          </mc:Fallback>
        </mc:AlternateContent>
      </p:grpSp>
      <p:grpSp>
        <p:nvGrpSpPr>
          <p:cNvPr id="220" name="群組 219">
            <a:extLst>
              <a:ext uri="{FF2B5EF4-FFF2-40B4-BE49-F238E27FC236}">
                <a16:creationId xmlns:a16="http://schemas.microsoft.com/office/drawing/2014/main" id="{5F47B31C-4B03-43F3-90CA-3E879E404789}"/>
              </a:ext>
            </a:extLst>
          </p:cNvPr>
          <p:cNvGrpSpPr/>
          <p:nvPr/>
        </p:nvGrpSpPr>
        <p:grpSpPr>
          <a:xfrm>
            <a:off x="4404418" y="6250675"/>
            <a:ext cx="1859400" cy="570240"/>
            <a:chOff x="4404418" y="6250675"/>
            <a:chExt cx="1859400" cy="570240"/>
          </a:xfrm>
        </p:grpSpPr>
        <mc:AlternateContent xmlns:mc="http://schemas.openxmlformats.org/markup-compatibility/2006">
          <mc:Choice xmlns:p14="http://schemas.microsoft.com/office/powerpoint/2010/main" Requires="p14">
            <p:contentPart p14:bwMode="auto" r:id="rId309">
              <p14:nvContentPartPr>
                <p14:cNvPr id="204" name="筆跡 203">
                  <a:extLst>
                    <a:ext uri="{FF2B5EF4-FFF2-40B4-BE49-F238E27FC236}">
                      <a16:creationId xmlns:a16="http://schemas.microsoft.com/office/drawing/2014/main" id="{7353A7BD-DABF-483F-9DA1-1AA6C53704D3}"/>
                    </a:ext>
                  </a:extLst>
                </p14:cNvPr>
                <p14:cNvContentPartPr/>
                <p14:nvPr/>
              </p14:nvContentPartPr>
              <p14:xfrm>
                <a:off x="4419538" y="6349675"/>
                <a:ext cx="287280" cy="69480"/>
              </p14:xfrm>
            </p:contentPart>
          </mc:Choice>
          <mc:Fallback>
            <p:pic>
              <p:nvPicPr>
                <p:cNvPr id="204" name="筆跡 203">
                  <a:extLst>
                    <a:ext uri="{FF2B5EF4-FFF2-40B4-BE49-F238E27FC236}">
                      <a16:creationId xmlns:a16="http://schemas.microsoft.com/office/drawing/2014/main" id="{7353A7BD-DABF-483F-9DA1-1AA6C53704D3}"/>
                    </a:ext>
                  </a:extLst>
                </p:cNvPr>
                <p:cNvPicPr/>
                <p:nvPr/>
              </p:nvPicPr>
              <p:blipFill>
                <a:blip r:embed="rId310"/>
                <a:stretch>
                  <a:fillRect/>
                </a:stretch>
              </p:blipFill>
              <p:spPr>
                <a:xfrm>
                  <a:off x="4410538" y="6340675"/>
                  <a:ext cx="3049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205" name="筆跡 204">
                  <a:extLst>
                    <a:ext uri="{FF2B5EF4-FFF2-40B4-BE49-F238E27FC236}">
                      <a16:creationId xmlns:a16="http://schemas.microsoft.com/office/drawing/2014/main" id="{05E867AC-012C-4BAB-891E-C8D95B809934}"/>
                    </a:ext>
                  </a:extLst>
                </p14:cNvPr>
                <p14:cNvContentPartPr/>
                <p14:nvPr/>
              </p14:nvContentPartPr>
              <p14:xfrm>
                <a:off x="4404418" y="6306475"/>
                <a:ext cx="133920" cy="375120"/>
              </p14:xfrm>
            </p:contentPart>
          </mc:Choice>
          <mc:Fallback>
            <p:pic>
              <p:nvPicPr>
                <p:cNvPr id="205" name="筆跡 204">
                  <a:extLst>
                    <a:ext uri="{FF2B5EF4-FFF2-40B4-BE49-F238E27FC236}">
                      <a16:creationId xmlns:a16="http://schemas.microsoft.com/office/drawing/2014/main" id="{05E867AC-012C-4BAB-891E-C8D95B809934}"/>
                    </a:ext>
                  </a:extLst>
                </p:cNvPr>
                <p:cNvPicPr/>
                <p:nvPr/>
              </p:nvPicPr>
              <p:blipFill>
                <a:blip r:embed="rId312"/>
                <a:stretch>
                  <a:fillRect/>
                </a:stretch>
              </p:blipFill>
              <p:spPr>
                <a:xfrm>
                  <a:off x="4395778" y="6297835"/>
                  <a:ext cx="15156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206" name="筆跡 205">
                  <a:extLst>
                    <a:ext uri="{FF2B5EF4-FFF2-40B4-BE49-F238E27FC236}">
                      <a16:creationId xmlns:a16="http://schemas.microsoft.com/office/drawing/2014/main" id="{EEA01EF0-E6A7-4D39-838F-6BE235C2D585}"/>
                    </a:ext>
                  </a:extLst>
                </p14:cNvPr>
                <p14:cNvContentPartPr/>
                <p14:nvPr/>
              </p14:nvContentPartPr>
              <p14:xfrm>
                <a:off x="4476058" y="6536875"/>
                <a:ext cx="29880" cy="284040"/>
              </p14:xfrm>
            </p:contentPart>
          </mc:Choice>
          <mc:Fallback>
            <p:pic>
              <p:nvPicPr>
                <p:cNvPr id="206" name="筆跡 205">
                  <a:extLst>
                    <a:ext uri="{FF2B5EF4-FFF2-40B4-BE49-F238E27FC236}">
                      <a16:creationId xmlns:a16="http://schemas.microsoft.com/office/drawing/2014/main" id="{EEA01EF0-E6A7-4D39-838F-6BE235C2D585}"/>
                    </a:ext>
                  </a:extLst>
                </p:cNvPr>
                <p:cNvPicPr/>
                <p:nvPr/>
              </p:nvPicPr>
              <p:blipFill>
                <a:blip r:embed="rId314"/>
                <a:stretch>
                  <a:fillRect/>
                </a:stretch>
              </p:blipFill>
              <p:spPr>
                <a:xfrm>
                  <a:off x="4467418" y="6527875"/>
                  <a:ext cx="4752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207" name="筆跡 206">
                  <a:extLst>
                    <a:ext uri="{FF2B5EF4-FFF2-40B4-BE49-F238E27FC236}">
                      <a16:creationId xmlns:a16="http://schemas.microsoft.com/office/drawing/2014/main" id="{F0C9DAC2-0F15-4A06-B87E-A975ABC4E0FB}"/>
                    </a:ext>
                  </a:extLst>
                </p14:cNvPr>
                <p14:cNvContentPartPr/>
                <p14:nvPr/>
              </p14:nvContentPartPr>
              <p14:xfrm>
                <a:off x="4552738" y="6519235"/>
                <a:ext cx="257400" cy="299520"/>
              </p14:xfrm>
            </p:contentPart>
          </mc:Choice>
          <mc:Fallback>
            <p:pic>
              <p:nvPicPr>
                <p:cNvPr id="207" name="筆跡 206">
                  <a:extLst>
                    <a:ext uri="{FF2B5EF4-FFF2-40B4-BE49-F238E27FC236}">
                      <a16:creationId xmlns:a16="http://schemas.microsoft.com/office/drawing/2014/main" id="{F0C9DAC2-0F15-4A06-B87E-A975ABC4E0FB}"/>
                    </a:ext>
                  </a:extLst>
                </p:cNvPr>
                <p:cNvPicPr/>
                <p:nvPr/>
              </p:nvPicPr>
              <p:blipFill>
                <a:blip r:embed="rId316"/>
                <a:stretch>
                  <a:fillRect/>
                </a:stretch>
              </p:blipFill>
              <p:spPr>
                <a:xfrm>
                  <a:off x="4544098" y="6510235"/>
                  <a:ext cx="27504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208" name="筆跡 207">
                  <a:extLst>
                    <a:ext uri="{FF2B5EF4-FFF2-40B4-BE49-F238E27FC236}">
                      <a16:creationId xmlns:a16="http://schemas.microsoft.com/office/drawing/2014/main" id="{05B3027E-6744-4C35-8D07-68110F749C16}"/>
                    </a:ext>
                  </a:extLst>
                </p14:cNvPr>
                <p14:cNvContentPartPr/>
                <p14:nvPr/>
              </p14:nvContentPartPr>
              <p14:xfrm>
                <a:off x="4933618" y="6372355"/>
                <a:ext cx="235080" cy="48600"/>
              </p14:xfrm>
            </p:contentPart>
          </mc:Choice>
          <mc:Fallback>
            <p:pic>
              <p:nvPicPr>
                <p:cNvPr id="208" name="筆跡 207">
                  <a:extLst>
                    <a:ext uri="{FF2B5EF4-FFF2-40B4-BE49-F238E27FC236}">
                      <a16:creationId xmlns:a16="http://schemas.microsoft.com/office/drawing/2014/main" id="{05B3027E-6744-4C35-8D07-68110F749C16}"/>
                    </a:ext>
                  </a:extLst>
                </p:cNvPr>
                <p:cNvPicPr/>
                <p:nvPr/>
              </p:nvPicPr>
              <p:blipFill>
                <a:blip r:embed="rId318"/>
                <a:stretch>
                  <a:fillRect/>
                </a:stretch>
              </p:blipFill>
              <p:spPr>
                <a:xfrm>
                  <a:off x="4924618" y="6363355"/>
                  <a:ext cx="25272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209" name="筆跡 208">
                  <a:extLst>
                    <a:ext uri="{FF2B5EF4-FFF2-40B4-BE49-F238E27FC236}">
                      <a16:creationId xmlns:a16="http://schemas.microsoft.com/office/drawing/2014/main" id="{65B76C55-E0BC-40F1-AFF2-C8E9E7C55ECC}"/>
                    </a:ext>
                  </a:extLst>
                </p14:cNvPr>
                <p14:cNvContentPartPr/>
                <p14:nvPr/>
              </p14:nvContentPartPr>
              <p14:xfrm>
                <a:off x="4963138" y="6321595"/>
                <a:ext cx="82080" cy="362160"/>
              </p14:xfrm>
            </p:contentPart>
          </mc:Choice>
          <mc:Fallback>
            <p:pic>
              <p:nvPicPr>
                <p:cNvPr id="209" name="筆跡 208">
                  <a:extLst>
                    <a:ext uri="{FF2B5EF4-FFF2-40B4-BE49-F238E27FC236}">
                      <a16:creationId xmlns:a16="http://schemas.microsoft.com/office/drawing/2014/main" id="{65B76C55-E0BC-40F1-AFF2-C8E9E7C55ECC}"/>
                    </a:ext>
                  </a:extLst>
                </p:cNvPr>
                <p:cNvPicPr/>
                <p:nvPr/>
              </p:nvPicPr>
              <p:blipFill>
                <a:blip r:embed="rId320"/>
                <a:stretch>
                  <a:fillRect/>
                </a:stretch>
              </p:blipFill>
              <p:spPr>
                <a:xfrm>
                  <a:off x="4954498" y="6312955"/>
                  <a:ext cx="99720" cy="37980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210" name="筆跡 209">
                  <a:extLst>
                    <a:ext uri="{FF2B5EF4-FFF2-40B4-BE49-F238E27FC236}">
                      <a16:creationId xmlns:a16="http://schemas.microsoft.com/office/drawing/2014/main" id="{2A65856C-B9FB-4A3D-91AD-D3D6A0770B3F}"/>
                    </a:ext>
                  </a:extLst>
                </p14:cNvPr>
                <p14:cNvContentPartPr/>
                <p14:nvPr/>
              </p14:nvContentPartPr>
              <p14:xfrm>
                <a:off x="5037298" y="6536875"/>
                <a:ext cx="15120" cy="218160"/>
              </p14:xfrm>
            </p:contentPart>
          </mc:Choice>
          <mc:Fallback>
            <p:pic>
              <p:nvPicPr>
                <p:cNvPr id="210" name="筆跡 209">
                  <a:extLst>
                    <a:ext uri="{FF2B5EF4-FFF2-40B4-BE49-F238E27FC236}">
                      <a16:creationId xmlns:a16="http://schemas.microsoft.com/office/drawing/2014/main" id="{2A65856C-B9FB-4A3D-91AD-D3D6A0770B3F}"/>
                    </a:ext>
                  </a:extLst>
                </p:cNvPr>
                <p:cNvPicPr/>
                <p:nvPr/>
              </p:nvPicPr>
              <p:blipFill>
                <a:blip r:embed="rId322"/>
                <a:stretch>
                  <a:fillRect/>
                </a:stretch>
              </p:blipFill>
              <p:spPr>
                <a:xfrm>
                  <a:off x="5028658" y="6527875"/>
                  <a:ext cx="3276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11" name="筆跡 210">
                  <a:extLst>
                    <a:ext uri="{FF2B5EF4-FFF2-40B4-BE49-F238E27FC236}">
                      <a16:creationId xmlns:a16="http://schemas.microsoft.com/office/drawing/2014/main" id="{D8FEC196-2A8B-4644-94EC-82BBB7E4B66E}"/>
                    </a:ext>
                  </a:extLst>
                </p14:cNvPr>
                <p14:cNvContentPartPr/>
                <p14:nvPr/>
              </p14:nvContentPartPr>
              <p14:xfrm>
                <a:off x="5096698" y="6519235"/>
                <a:ext cx="156240" cy="66240"/>
              </p14:xfrm>
            </p:contentPart>
          </mc:Choice>
          <mc:Fallback>
            <p:pic>
              <p:nvPicPr>
                <p:cNvPr id="211" name="筆跡 210">
                  <a:extLst>
                    <a:ext uri="{FF2B5EF4-FFF2-40B4-BE49-F238E27FC236}">
                      <a16:creationId xmlns:a16="http://schemas.microsoft.com/office/drawing/2014/main" id="{D8FEC196-2A8B-4644-94EC-82BBB7E4B66E}"/>
                    </a:ext>
                  </a:extLst>
                </p:cNvPr>
                <p:cNvPicPr/>
                <p:nvPr/>
              </p:nvPicPr>
              <p:blipFill>
                <a:blip r:embed="rId324"/>
                <a:stretch>
                  <a:fillRect/>
                </a:stretch>
              </p:blipFill>
              <p:spPr>
                <a:xfrm>
                  <a:off x="5088058" y="6510235"/>
                  <a:ext cx="17388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12" name="筆跡 211">
                  <a:extLst>
                    <a:ext uri="{FF2B5EF4-FFF2-40B4-BE49-F238E27FC236}">
                      <a16:creationId xmlns:a16="http://schemas.microsoft.com/office/drawing/2014/main" id="{8BBB8B71-08B7-4076-A2F6-E24F634835E3}"/>
                    </a:ext>
                  </a:extLst>
                </p14:cNvPr>
                <p14:cNvContentPartPr/>
                <p14:nvPr/>
              </p14:nvContentPartPr>
              <p14:xfrm>
                <a:off x="5096698" y="6514195"/>
                <a:ext cx="198000" cy="206280"/>
              </p14:xfrm>
            </p:contentPart>
          </mc:Choice>
          <mc:Fallback>
            <p:pic>
              <p:nvPicPr>
                <p:cNvPr id="212" name="筆跡 211">
                  <a:extLst>
                    <a:ext uri="{FF2B5EF4-FFF2-40B4-BE49-F238E27FC236}">
                      <a16:creationId xmlns:a16="http://schemas.microsoft.com/office/drawing/2014/main" id="{8BBB8B71-08B7-4076-A2F6-E24F634835E3}"/>
                    </a:ext>
                  </a:extLst>
                </p:cNvPr>
                <p:cNvPicPr/>
                <p:nvPr/>
              </p:nvPicPr>
              <p:blipFill>
                <a:blip r:embed="rId326"/>
                <a:stretch>
                  <a:fillRect/>
                </a:stretch>
              </p:blipFill>
              <p:spPr>
                <a:xfrm>
                  <a:off x="5088058" y="6505555"/>
                  <a:ext cx="21564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13" name="筆跡 212">
                  <a:extLst>
                    <a:ext uri="{FF2B5EF4-FFF2-40B4-BE49-F238E27FC236}">
                      <a16:creationId xmlns:a16="http://schemas.microsoft.com/office/drawing/2014/main" id="{84BEF35E-65A8-4093-8BE1-443CDDB19F07}"/>
                    </a:ext>
                  </a:extLst>
                </p14:cNvPr>
                <p14:cNvContentPartPr/>
                <p14:nvPr/>
              </p14:nvContentPartPr>
              <p14:xfrm>
                <a:off x="5413138" y="6369835"/>
                <a:ext cx="106560" cy="10440"/>
              </p14:xfrm>
            </p:contentPart>
          </mc:Choice>
          <mc:Fallback>
            <p:pic>
              <p:nvPicPr>
                <p:cNvPr id="213" name="筆跡 212">
                  <a:extLst>
                    <a:ext uri="{FF2B5EF4-FFF2-40B4-BE49-F238E27FC236}">
                      <a16:creationId xmlns:a16="http://schemas.microsoft.com/office/drawing/2014/main" id="{84BEF35E-65A8-4093-8BE1-443CDDB19F07}"/>
                    </a:ext>
                  </a:extLst>
                </p:cNvPr>
                <p:cNvPicPr/>
                <p:nvPr/>
              </p:nvPicPr>
              <p:blipFill>
                <a:blip r:embed="rId328"/>
                <a:stretch>
                  <a:fillRect/>
                </a:stretch>
              </p:blipFill>
              <p:spPr>
                <a:xfrm>
                  <a:off x="5404498" y="6360835"/>
                  <a:ext cx="1242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14" name="筆跡 213">
                  <a:extLst>
                    <a:ext uri="{FF2B5EF4-FFF2-40B4-BE49-F238E27FC236}">
                      <a16:creationId xmlns:a16="http://schemas.microsoft.com/office/drawing/2014/main" id="{F6D735B7-4BF6-446F-9398-505012AD4263}"/>
                    </a:ext>
                  </a:extLst>
                </p14:cNvPr>
                <p14:cNvContentPartPr/>
                <p14:nvPr/>
              </p14:nvContentPartPr>
              <p14:xfrm>
                <a:off x="5413138" y="6377395"/>
                <a:ext cx="227880" cy="279720"/>
              </p14:xfrm>
            </p:contentPart>
          </mc:Choice>
          <mc:Fallback>
            <p:pic>
              <p:nvPicPr>
                <p:cNvPr id="214" name="筆跡 213">
                  <a:extLst>
                    <a:ext uri="{FF2B5EF4-FFF2-40B4-BE49-F238E27FC236}">
                      <a16:creationId xmlns:a16="http://schemas.microsoft.com/office/drawing/2014/main" id="{F6D735B7-4BF6-446F-9398-505012AD4263}"/>
                    </a:ext>
                  </a:extLst>
                </p:cNvPr>
                <p:cNvPicPr/>
                <p:nvPr/>
              </p:nvPicPr>
              <p:blipFill>
                <a:blip r:embed="rId330"/>
                <a:stretch>
                  <a:fillRect/>
                </a:stretch>
              </p:blipFill>
              <p:spPr>
                <a:xfrm>
                  <a:off x="5404498" y="6368395"/>
                  <a:ext cx="24552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15" name="筆跡 214">
                  <a:extLst>
                    <a:ext uri="{FF2B5EF4-FFF2-40B4-BE49-F238E27FC236}">
                      <a16:creationId xmlns:a16="http://schemas.microsoft.com/office/drawing/2014/main" id="{A27C90ED-1FE7-420E-8D25-43CE4EFD5002}"/>
                    </a:ext>
                  </a:extLst>
                </p14:cNvPr>
                <p14:cNvContentPartPr/>
                <p14:nvPr/>
              </p14:nvContentPartPr>
              <p14:xfrm>
                <a:off x="5667658" y="6308995"/>
                <a:ext cx="188280" cy="111600"/>
              </p14:xfrm>
            </p:contentPart>
          </mc:Choice>
          <mc:Fallback>
            <p:pic>
              <p:nvPicPr>
                <p:cNvPr id="215" name="筆跡 214">
                  <a:extLst>
                    <a:ext uri="{FF2B5EF4-FFF2-40B4-BE49-F238E27FC236}">
                      <a16:creationId xmlns:a16="http://schemas.microsoft.com/office/drawing/2014/main" id="{A27C90ED-1FE7-420E-8D25-43CE4EFD5002}"/>
                    </a:ext>
                  </a:extLst>
                </p:cNvPr>
                <p:cNvPicPr/>
                <p:nvPr/>
              </p:nvPicPr>
              <p:blipFill>
                <a:blip r:embed="rId332"/>
                <a:stretch>
                  <a:fillRect/>
                </a:stretch>
              </p:blipFill>
              <p:spPr>
                <a:xfrm>
                  <a:off x="5659018" y="6300355"/>
                  <a:ext cx="2059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16" name="筆跡 215">
                  <a:extLst>
                    <a:ext uri="{FF2B5EF4-FFF2-40B4-BE49-F238E27FC236}">
                      <a16:creationId xmlns:a16="http://schemas.microsoft.com/office/drawing/2014/main" id="{6B228B2A-6F1D-4F6B-96FC-50AA4DD8EA0C}"/>
                    </a:ext>
                  </a:extLst>
                </p14:cNvPr>
                <p14:cNvContentPartPr/>
                <p14:nvPr/>
              </p14:nvContentPartPr>
              <p14:xfrm>
                <a:off x="5771338" y="6331675"/>
                <a:ext cx="109440" cy="304200"/>
              </p14:xfrm>
            </p:contentPart>
          </mc:Choice>
          <mc:Fallback>
            <p:pic>
              <p:nvPicPr>
                <p:cNvPr id="216" name="筆跡 215">
                  <a:extLst>
                    <a:ext uri="{FF2B5EF4-FFF2-40B4-BE49-F238E27FC236}">
                      <a16:creationId xmlns:a16="http://schemas.microsoft.com/office/drawing/2014/main" id="{6B228B2A-6F1D-4F6B-96FC-50AA4DD8EA0C}"/>
                    </a:ext>
                  </a:extLst>
                </p:cNvPr>
                <p:cNvPicPr/>
                <p:nvPr/>
              </p:nvPicPr>
              <p:blipFill>
                <a:blip r:embed="rId334"/>
                <a:stretch>
                  <a:fillRect/>
                </a:stretch>
              </p:blipFill>
              <p:spPr>
                <a:xfrm>
                  <a:off x="5762338" y="6323035"/>
                  <a:ext cx="12708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17" name="筆跡 216">
                  <a:extLst>
                    <a:ext uri="{FF2B5EF4-FFF2-40B4-BE49-F238E27FC236}">
                      <a16:creationId xmlns:a16="http://schemas.microsoft.com/office/drawing/2014/main" id="{38EF5A15-3FD8-4DF7-8CAA-7AA1E555F369}"/>
                    </a:ext>
                  </a:extLst>
                </p14:cNvPr>
                <p14:cNvContentPartPr/>
                <p14:nvPr/>
              </p14:nvContentPartPr>
              <p14:xfrm>
                <a:off x="5968978" y="6250675"/>
                <a:ext cx="149040" cy="375120"/>
              </p14:xfrm>
            </p:contentPart>
          </mc:Choice>
          <mc:Fallback>
            <p:pic>
              <p:nvPicPr>
                <p:cNvPr id="217" name="筆跡 216">
                  <a:extLst>
                    <a:ext uri="{FF2B5EF4-FFF2-40B4-BE49-F238E27FC236}">
                      <a16:creationId xmlns:a16="http://schemas.microsoft.com/office/drawing/2014/main" id="{38EF5A15-3FD8-4DF7-8CAA-7AA1E555F369}"/>
                    </a:ext>
                  </a:extLst>
                </p:cNvPr>
                <p:cNvPicPr/>
                <p:nvPr/>
              </p:nvPicPr>
              <p:blipFill>
                <a:blip r:embed="rId336"/>
                <a:stretch>
                  <a:fillRect/>
                </a:stretch>
              </p:blipFill>
              <p:spPr>
                <a:xfrm>
                  <a:off x="5959978" y="6242035"/>
                  <a:ext cx="16668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18" name="筆跡 217">
                  <a:extLst>
                    <a:ext uri="{FF2B5EF4-FFF2-40B4-BE49-F238E27FC236}">
                      <a16:creationId xmlns:a16="http://schemas.microsoft.com/office/drawing/2014/main" id="{71F31451-2318-42F5-A9E1-521A9447925F}"/>
                    </a:ext>
                  </a:extLst>
                </p14:cNvPr>
                <p14:cNvContentPartPr/>
                <p14:nvPr/>
              </p14:nvContentPartPr>
              <p14:xfrm>
                <a:off x="5976898" y="6486115"/>
                <a:ext cx="183240" cy="101520"/>
              </p14:xfrm>
            </p:contentPart>
          </mc:Choice>
          <mc:Fallback>
            <p:pic>
              <p:nvPicPr>
                <p:cNvPr id="218" name="筆跡 217">
                  <a:extLst>
                    <a:ext uri="{FF2B5EF4-FFF2-40B4-BE49-F238E27FC236}">
                      <a16:creationId xmlns:a16="http://schemas.microsoft.com/office/drawing/2014/main" id="{71F31451-2318-42F5-A9E1-521A9447925F}"/>
                    </a:ext>
                  </a:extLst>
                </p:cNvPr>
                <p:cNvPicPr/>
                <p:nvPr/>
              </p:nvPicPr>
              <p:blipFill>
                <a:blip r:embed="rId338"/>
                <a:stretch>
                  <a:fillRect/>
                </a:stretch>
              </p:blipFill>
              <p:spPr>
                <a:xfrm>
                  <a:off x="5967898" y="6477475"/>
                  <a:ext cx="2008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19" name="筆跡 218">
                  <a:extLst>
                    <a:ext uri="{FF2B5EF4-FFF2-40B4-BE49-F238E27FC236}">
                      <a16:creationId xmlns:a16="http://schemas.microsoft.com/office/drawing/2014/main" id="{5C23640F-F1E8-40FA-A757-E868EE4A93A9}"/>
                    </a:ext>
                  </a:extLst>
                </p14:cNvPr>
                <p14:cNvContentPartPr/>
                <p14:nvPr/>
              </p14:nvContentPartPr>
              <p14:xfrm>
                <a:off x="6263458" y="6610315"/>
                <a:ext cx="360" cy="360"/>
              </p14:xfrm>
            </p:contentPart>
          </mc:Choice>
          <mc:Fallback>
            <p:pic>
              <p:nvPicPr>
                <p:cNvPr id="219" name="筆跡 218">
                  <a:extLst>
                    <a:ext uri="{FF2B5EF4-FFF2-40B4-BE49-F238E27FC236}">
                      <a16:creationId xmlns:a16="http://schemas.microsoft.com/office/drawing/2014/main" id="{5C23640F-F1E8-40FA-A757-E868EE4A93A9}"/>
                    </a:ext>
                  </a:extLst>
                </p:cNvPr>
                <p:cNvPicPr/>
                <p:nvPr/>
              </p:nvPicPr>
              <p:blipFill>
                <a:blip r:embed="rId253"/>
                <a:stretch>
                  <a:fillRect/>
                </a:stretch>
              </p:blipFill>
              <p:spPr>
                <a:xfrm>
                  <a:off x="6254818" y="6601315"/>
                  <a:ext cx="18000" cy="18000"/>
                </a:xfrm>
                <a:prstGeom prst="rect">
                  <a:avLst/>
                </a:prstGeom>
              </p:spPr>
            </p:pic>
          </mc:Fallback>
        </mc:AlternateContent>
      </p:grpSp>
      <p:grpSp>
        <p:nvGrpSpPr>
          <p:cNvPr id="241" name="群組 240">
            <a:extLst>
              <a:ext uri="{FF2B5EF4-FFF2-40B4-BE49-F238E27FC236}">
                <a16:creationId xmlns:a16="http://schemas.microsoft.com/office/drawing/2014/main" id="{7D683831-33D9-47E5-AB44-9CC0053A4543}"/>
              </a:ext>
            </a:extLst>
          </p:cNvPr>
          <p:cNvGrpSpPr/>
          <p:nvPr/>
        </p:nvGrpSpPr>
        <p:grpSpPr>
          <a:xfrm>
            <a:off x="6571978" y="5817955"/>
            <a:ext cx="1615320" cy="678600"/>
            <a:chOff x="6571978" y="5817955"/>
            <a:chExt cx="1615320" cy="678600"/>
          </a:xfrm>
        </p:grpSpPr>
        <mc:AlternateContent xmlns:mc="http://schemas.openxmlformats.org/markup-compatibility/2006">
          <mc:Choice xmlns:p14="http://schemas.microsoft.com/office/powerpoint/2010/main" Requires="p14">
            <p:contentPart p14:bwMode="auto" r:id="rId340">
              <p14:nvContentPartPr>
                <p14:cNvPr id="221" name="筆跡 220">
                  <a:extLst>
                    <a:ext uri="{FF2B5EF4-FFF2-40B4-BE49-F238E27FC236}">
                      <a16:creationId xmlns:a16="http://schemas.microsoft.com/office/drawing/2014/main" id="{62172947-8DF8-4161-9AD6-BEF6029A8436}"/>
                    </a:ext>
                  </a:extLst>
                </p14:cNvPr>
                <p14:cNvContentPartPr/>
                <p14:nvPr/>
              </p14:nvContentPartPr>
              <p14:xfrm>
                <a:off x="6571978" y="5958715"/>
                <a:ext cx="82440" cy="525240"/>
              </p14:xfrm>
            </p:contentPart>
          </mc:Choice>
          <mc:Fallback>
            <p:pic>
              <p:nvPicPr>
                <p:cNvPr id="221" name="筆跡 220">
                  <a:extLst>
                    <a:ext uri="{FF2B5EF4-FFF2-40B4-BE49-F238E27FC236}">
                      <a16:creationId xmlns:a16="http://schemas.microsoft.com/office/drawing/2014/main" id="{62172947-8DF8-4161-9AD6-BEF6029A8436}"/>
                    </a:ext>
                  </a:extLst>
                </p:cNvPr>
                <p:cNvPicPr/>
                <p:nvPr/>
              </p:nvPicPr>
              <p:blipFill>
                <a:blip r:embed="rId341"/>
                <a:stretch>
                  <a:fillRect/>
                </a:stretch>
              </p:blipFill>
              <p:spPr>
                <a:xfrm>
                  <a:off x="6563338" y="5950075"/>
                  <a:ext cx="100080" cy="54288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22" name="筆跡 221">
                  <a:extLst>
                    <a:ext uri="{FF2B5EF4-FFF2-40B4-BE49-F238E27FC236}">
                      <a16:creationId xmlns:a16="http://schemas.microsoft.com/office/drawing/2014/main" id="{0E98F7FC-D6A1-4016-B723-8294AAB5AA0B}"/>
                    </a:ext>
                  </a:extLst>
                </p14:cNvPr>
                <p14:cNvContentPartPr/>
                <p14:nvPr/>
              </p14:nvContentPartPr>
              <p14:xfrm>
                <a:off x="6636778" y="6121795"/>
                <a:ext cx="228960" cy="336960"/>
              </p14:xfrm>
            </p:contentPart>
          </mc:Choice>
          <mc:Fallback>
            <p:pic>
              <p:nvPicPr>
                <p:cNvPr id="222" name="筆跡 221">
                  <a:extLst>
                    <a:ext uri="{FF2B5EF4-FFF2-40B4-BE49-F238E27FC236}">
                      <a16:creationId xmlns:a16="http://schemas.microsoft.com/office/drawing/2014/main" id="{0E98F7FC-D6A1-4016-B723-8294AAB5AA0B}"/>
                    </a:ext>
                  </a:extLst>
                </p:cNvPr>
                <p:cNvPicPr/>
                <p:nvPr/>
              </p:nvPicPr>
              <p:blipFill>
                <a:blip r:embed="rId343"/>
                <a:stretch>
                  <a:fillRect/>
                </a:stretch>
              </p:blipFill>
              <p:spPr>
                <a:xfrm>
                  <a:off x="6628138" y="6112795"/>
                  <a:ext cx="24660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23" name="筆跡 222">
                  <a:extLst>
                    <a:ext uri="{FF2B5EF4-FFF2-40B4-BE49-F238E27FC236}">
                      <a16:creationId xmlns:a16="http://schemas.microsoft.com/office/drawing/2014/main" id="{B51FE957-B571-456B-A821-A807ADAEC5C1}"/>
                    </a:ext>
                  </a:extLst>
                </p14:cNvPr>
                <p14:cNvContentPartPr/>
                <p14:nvPr/>
              </p14:nvContentPartPr>
              <p14:xfrm>
                <a:off x="6686098" y="6258235"/>
                <a:ext cx="109080" cy="68760"/>
              </p14:xfrm>
            </p:contentPart>
          </mc:Choice>
          <mc:Fallback>
            <p:pic>
              <p:nvPicPr>
                <p:cNvPr id="223" name="筆跡 222">
                  <a:extLst>
                    <a:ext uri="{FF2B5EF4-FFF2-40B4-BE49-F238E27FC236}">
                      <a16:creationId xmlns:a16="http://schemas.microsoft.com/office/drawing/2014/main" id="{B51FE957-B571-456B-A821-A807ADAEC5C1}"/>
                    </a:ext>
                  </a:extLst>
                </p:cNvPr>
                <p:cNvPicPr/>
                <p:nvPr/>
              </p:nvPicPr>
              <p:blipFill>
                <a:blip r:embed="rId345"/>
                <a:stretch>
                  <a:fillRect/>
                </a:stretch>
              </p:blipFill>
              <p:spPr>
                <a:xfrm>
                  <a:off x="6677458" y="6249595"/>
                  <a:ext cx="12672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24" name="筆跡 223">
                  <a:extLst>
                    <a:ext uri="{FF2B5EF4-FFF2-40B4-BE49-F238E27FC236}">
                      <a16:creationId xmlns:a16="http://schemas.microsoft.com/office/drawing/2014/main" id="{4F53F84C-D887-4C8F-BD04-AA08D3BED477}"/>
                    </a:ext>
                  </a:extLst>
                </p14:cNvPr>
                <p14:cNvContentPartPr/>
                <p14:nvPr/>
              </p14:nvContentPartPr>
              <p14:xfrm>
                <a:off x="6686098" y="6301435"/>
                <a:ext cx="133920" cy="63720"/>
              </p14:xfrm>
            </p:contentPart>
          </mc:Choice>
          <mc:Fallback>
            <p:pic>
              <p:nvPicPr>
                <p:cNvPr id="224" name="筆跡 223">
                  <a:extLst>
                    <a:ext uri="{FF2B5EF4-FFF2-40B4-BE49-F238E27FC236}">
                      <a16:creationId xmlns:a16="http://schemas.microsoft.com/office/drawing/2014/main" id="{4F53F84C-D887-4C8F-BD04-AA08D3BED477}"/>
                    </a:ext>
                  </a:extLst>
                </p:cNvPr>
                <p:cNvPicPr/>
                <p:nvPr/>
              </p:nvPicPr>
              <p:blipFill>
                <a:blip r:embed="rId347"/>
                <a:stretch>
                  <a:fillRect/>
                </a:stretch>
              </p:blipFill>
              <p:spPr>
                <a:xfrm>
                  <a:off x="6677458" y="6292435"/>
                  <a:ext cx="15156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25" name="筆跡 224">
                  <a:extLst>
                    <a:ext uri="{FF2B5EF4-FFF2-40B4-BE49-F238E27FC236}">
                      <a16:creationId xmlns:a16="http://schemas.microsoft.com/office/drawing/2014/main" id="{C1FB6C8D-3DD8-410D-8970-628BE907A144}"/>
                    </a:ext>
                  </a:extLst>
                </p14:cNvPr>
                <p14:cNvContentPartPr/>
                <p14:nvPr/>
              </p14:nvContentPartPr>
              <p14:xfrm>
                <a:off x="6683938" y="6384955"/>
                <a:ext cx="195480" cy="111600"/>
              </p14:xfrm>
            </p:contentPart>
          </mc:Choice>
          <mc:Fallback>
            <p:pic>
              <p:nvPicPr>
                <p:cNvPr id="225" name="筆跡 224">
                  <a:extLst>
                    <a:ext uri="{FF2B5EF4-FFF2-40B4-BE49-F238E27FC236}">
                      <a16:creationId xmlns:a16="http://schemas.microsoft.com/office/drawing/2014/main" id="{C1FB6C8D-3DD8-410D-8970-628BE907A144}"/>
                    </a:ext>
                  </a:extLst>
                </p:cNvPr>
                <p:cNvPicPr/>
                <p:nvPr/>
              </p:nvPicPr>
              <p:blipFill>
                <a:blip r:embed="rId349"/>
                <a:stretch>
                  <a:fillRect/>
                </a:stretch>
              </p:blipFill>
              <p:spPr>
                <a:xfrm>
                  <a:off x="6674938" y="6376315"/>
                  <a:ext cx="2131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26" name="筆跡 225">
                  <a:extLst>
                    <a:ext uri="{FF2B5EF4-FFF2-40B4-BE49-F238E27FC236}">
                      <a16:creationId xmlns:a16="http://schemas.microsoft.com/office/drawing/2014/main" id="{00603E3A-B041-407E-A77C-D6DDBCD93BE7}"/>
                    </a:ext>
                  </a:extLst>
                </p14:cNvPr>
                <p14:cNvContentPartPr/>
                <p14:nvPr/>
              </p14:nvContentPartPr>
              <p14:xfrm>
                <a:off x="6995338" y="6200275"/>
                <a:ext cx="64800" cy="208080"/>
              </p14:xfrm>
            </p:contentPart>
          </mc:Choice>
          <mc:Fallback>
            <p:pic>
              <p:nvPicPr>
                <p:cNvPr id="226" name="筆跡 225">
                  <a:extLst>
                    <a:ext uri="{FF2B5EF4-FFF2-40B4-BE49-F238E27FC236}">
                      <a16:creationId xmlns:a16="http://schemas.microsoft.com/office/drawing/2014/main" id="{00603E3A-B041-407E-A77C-D6DDBCD93BE7}"/>
                    </a:ext>
                  </a:extLst>
                </p:cNvPr>
                <p:cNvPicPr/>
                <p:nvPr/>
              </p:nvPicPr>
              <p:blipFill>
                <a:blip r:embed="rId351"/>
                <a:stretch>
                  <a:fillRect/>
                </a:stretch>
              </p:blipFill>
              <p:spPr>
                <a:xfrm>
                  <a:off x="6986338" y="6191275"/>
                  <a:ext cx="8244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27" name="筆跡 226">
                  <a:extLst>
                    <a:ext uri="{FF2B5EF4-FFF2-40B4-BE49-F238E27FC236}">
                      <a16:creationId xmlns:a16="http://schemas.microsoft.com/office/drawing/2014/main" id="{FB607409-B7DB-4547-96F2-0AEB3E3B00AD}"/>
                    </a:ext>
                  </a:extLst>
                </p14:cNvPr>
                <p14:cNvContentPartPr/>
                <p14:nvPr/>
              </p14:nvContentPartPr>
              <p14:xfrm>
                <a:off x="7039618" y="6124315"/>
                <a:ext cx="221760" cy="225720"/>
              </p14:xfrm>
            </p:contentPart>
          </mc:Choice>
          <mc:Fallback>
            <p:pic>
              <p:nvPicPr>
                <p:cNvPr id="227" name="筆跡 226">
                  <a:extLst>
                    <a:ext uri="{FF2B5EF4-FFF2-40B4-BE49-F238E27FC236}">
                      <a16:creationId xmlns:a16="http://schemas.microsoft.com/office/drawing/2014/main" id="{FB607409-B7DB-4547-96F2-0AEB3E3B00AD}"/>
                    </a:ext>
                  </a:extLst>
                </p:cNvPr>
                <p:cNvPicPr/>
                <p:nvPr/>
              </p:nvPicPr>
              <p:blipFill>
                <a:blip r:embed="rId353"/>
                <a:stretch>
                  <a:fillRect/>
                </a:stretch>
              </p:blipFill>
              <p:spPr>
                <a:xfrm>
                  <a:off x="7030978" y="6115315"/>
                  <a:ext cx="23940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28" name="筆跡 227">
                  <a:extLst>
                    <a:ext uri="{FF2B5EF4-FFF2-40B4-BE49-F238E27FC236}">
                      <a16:creationId xmlns:a16="http://schemas.microsoft.com/office/drawing/2014/main" id="{DBA75FAB-F7B8-4FA1-A71D-50F7927B7EBC}"/>
                    </a:ext>
                  </a:extLst>
                </p14:cNvPr>
                <p14:cNvContentPartPr/>
                <p14:nvPr/>
              </p14:nvContentPartPr>
              <p14:xfrm>
                <a:off x="7020178" y="6185155"/>
                <a:ext cx="143640" cy="124560"/>
              </p14:xfrm>
            </p:contentPart>
          </mc:Choice>
          <mc:Fallback>
            <p:pic>
              <p:nvPicPr>
                <p:cNvPr id="228" name="筆跡 227">
                  <a:extLst>
                    <a:ext uri="{FF2B5EF4-FFF2-40B4-BE49-F238E27FC236}">
                      <a16:creationId xmlns:a16="http://schemas.microsoft.com/office/drawing/2014/main" id="{DBA75FAB-F7B8-4FA1-A71D-50F7927B7EBC}"/>
                    </a:ext>
                  </a:extLst>
                </p:cNvPr>
                <p:cNvPicPr/>
                <p:nvPr/>
              </p:nvPicPr>
              <p:blipFill>
                <a:blip r:embed="rId355"/>
                <a:stretch>
                  <a:fillRect/>
                </a:stretch>
              </p:blipFill>
              <p:spPr>
                <a:xfrm>
                  <a:off x="7011178" y="6176155"/>
                  <a:ext cx="16128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29" name="筆跡 228">
                  <a:extLst>
                    <a:ext uri="{FF2B5EF4-FFF2-40B4-BE49-F238E27FC236}">
                      <a16:creationId xmlns:a16="http://schemas.microsoft.com/office/drawing/2014/main" id="{A63D339D-8FBB-4FE8-8A23-75448E26F0D0}"/>
                    </a:ext>
                  </a:extLst>
                </p14:cNvPr>
                <p14:cNvContentPartPr/>
                <p14:nvPr/>
              </p14:nvContentPartPr>
              <p14:xfrm>
                <a:off x="7096498" y="6010195"/>
                <a:ext cx="116640" cy="370080"/>
              </p14:xfrm>
            </p:contentPart>
          </mc:Choice>
          <mc:Fallback>
            <p:pic>
              <p:nvPicPr>
                <p:cNvPr id="229" name="筆跡 228">
                  <a:extLst>
                    <a:ext uri="{FF2B5EF4-FFF2-40B4-BE49-F238E27FC236}">
                      <a16:creationId xmlns:a16="http://schemas.microsoft.com/office/drawing/2014/main" id="{A63D339D-8FBB-4FE8-8A23-75448E26F0D0}"/>
                    </a:ext>
                  </a:extLst>
                </p:cNvPr>
                <p:cNvPicPr/>
                <p:nvPr/>
              </p:nvPicPr>
              <p:blipFill>
                <a:blip r:embed="rId357"/>
                <a:stretch>
                  <a:fillRect/>
                </a:stretch>
              </p:blipFill>
              <p:spPr>
                <a:xfrm>
                  <a:off x="7087858" y="6001555"/>
                  <a:ext cx="13428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30" name="筆跡 229">
                  <a:extLst>
                    <a:ext uri="{FF2B5EF4-FFF2-40B4-BE49-F238E27FC236}">
                      <a16:creationId xmlns:a16="http://schemas.microsoft.com/office/drawing/2014/main" id="{191DE46B-A2E9-408C-B8ED-744A20BB64FF}"/>
                    </a:ext>
                  </a:extLst>
                </p14:cNvPr>
                <p14:cNvContentPartPr/>
                <p14:nvPr/>
              </p14:nvContentPartPr>
              <p14:xfrm>
                <a:off x="7378378" y="5817955"/>
                <a:ext cx="104040" cy="5400"/>
              </p14:xfrm>
            </p:contentPart>
          </mc:Choice>
          <mc:Fallback>
            <p:pic>
              <p:nvPicPr>
                <p:cNvPr id="230" name="筆跡 229">
                  <a:extLst>
                    <a:ext uri="{FF2B5EF4-FFF2-40B4-BE49-F238E27FC236}">
                      <a16:creationId xmlns:a16="http://schemas.microsoft.com/office/drawing/2014/main" id="{191DE46B-A2E9-408C-B8ED-744A20BB64FF}"/>
                    </a:ext>
                  </a:extLst>
                </p:cNvPr>
                <p:cNvPicPr/>
                <p:nvPr/>
              </p:nvPicPr>
              <p:blipFill>
                <a:blip r:embed="rId359"/>
                <a:stretch>
                  <a:fillRect/>
                </a:stretch>
              </p:blipFill>
              <p:spPr>
                <a:xfrm>
                  <a:off x="7369738" y="5808955"/>
                  <a:ext cx="12168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31" name="筆跡 230">
                  <a:extLst>
                    <a:ext uri="{FF2B5EF4-FFF2-40B4-BE49-F238E27FC236}">
                      <a16:creationId xmlns:a16="http://schemas.microsoft.com/office/drawing/2014/main" id="{522E04A0-467B-4A62-9F7B-677107D9CCED}"/>
                    </a:ext>
                  </a:extLst>
                </p14:cNvPr>
                <p14:cNvContentPartPr/>
                <p14:nvPr/>
              </p14:nvContentPartPr>
              <p14:xfrm>
                <a:off x="7373338" y="5817955"/>
                <a:ext cx="215280" cy="519120"/>
              </p14:xfrm>
            </p:contentPart>
          </mc:Choice>
          <mc:Fallback>
            <p:pic>
              <p:nvPicPr>
                <p:cNvPr id="231" name="筆跡 230">
                  <a:extLst>
                    <a:ext uri="{FF2B5EF4-FFF2-40B4-BE49-F238E27FC236}">
                      <a16:creationId xmlns:a16="http://schemas.microsoft.com/office/drawing/2014/main" id="{522E04A0-467B-4A62-9F7B-677107D9CCED}"/>
                    </a:ext>
                  </a:extLst>
                </p:cNvPr>
                <p:cNvPicPr/>
                <p:nvPr/>
              </p:nvPicPr>
              <p:blipFill>
                <a:blip r:embed="rId361"/>
                <a:stretch>
                  <a:fillRect/>
                </a:stretch>
              </p:blipFill>
              <p:spPr>
                <a:xfrm>
                  <a:off x="7364698" y="5808955"/>
                  <a:ext cx="232920" cy="53676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32" name="筆跡 231">
                  <a:extLst>
                    <a:ext uri="{FF2B5EF4-FFF2-40B4-BE49-F238E27FC236}">
                      <a16:creationId xmlns:a16="http://schemas.microsoft.com/office/drawing/2014/main" id="{89FF0B4F-C92D-4FC9-B588-EA08B47E70CA}"/>
                    </a:ext>
                  </a:extLst>
                </p14:cNvPr>
                <p14:cNvContentPartPr/>
                <p14:nvPr/>
              </p14:nvContentPartPr>
              <p14:xfrm>
                <a:off x="7465138" y="5992555"/>
                <a:ext cx="183240" cy="86400"/>
              </p14:xfrm>
            </p:contentPart>
          </mc:Choice>
          <mc:Fallback>
            <p:pic>
              <p:nvPicPr>
                <p:cNvPr id="232" name="筆跡 231">
                  <a:extLst>
                    <a:ext uri="{FF2B5EF4-FFF2-40B4-BE49-F238E27FC236}">
                      <a16:creationId xmlns:a16="http://schemas.microsoft.com/office/drawing/2014/main" id="{89FF0B4F-C92D-4FC9-B588-EA08B47E70CA}"/>
                    </a:ext>
                  </a:extLst>
                </p:cNvPr>
                <p:cNvPicPr/>
                <p:nvPr/>
              </p:nvPicPr>
              <p:blipFill>
                <a:blip r:embed="rId363"/>
                <a:stretch>
                  <a:fillRect/>
                </a:stretch>
              </p:blipFill>
              <p:spPr>
                <a:xfrm>
                  <a:off x="7456138" y="5983915"/>
                  <a:ext cx="20088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33" name="筆跡 232">
                  <a:extLst>
                    <a:ext uri="{FF2B5EF4-FFF2-40B4-BE49-F238E27FC236}">
                      <a16:creationId xmlns:a16="http://schemas.microsoft.com/office/drawing/2014/main" id="{EC62D0D4-398B-4A00-A0AB-A79E6AC91E51}"/>
                    </a:ext>
                  </a:extLst>
                </p14:cNvPr>
                <p14:cNvContentPartPr/>
                <p14:nvPr/>
              </p14:nvContentPartPr>
              <p14:xfrm>
                <a:off x="7514458" y="5992555"/>
                <a:ext cx="5400" cy="159840"/>
              </p14:xfrm>
            </p:contentPart>
          </mc:Choice>
          <mc:Fallback>
            <p:pic>
              <p:nvPicPr>
                <p:cNvPr id="233" name="筆跡 232">
                  <a:extLst>
                    <a:ext uri="{FF2B5EF4-FFF2-40B4-BE49-F238E27FC236}">
                      <a16:creationId xmlns:a16="http://schemas.microsoft.com/office/drawing/2014/main" id="{EC62D0D4-398B-4A00-A0AB-A79E6AC91E51}"/>
                    </a:ext>
                  </a:extLst>
                </p:cNvPr>
                <p:cNvPicPr/>
                <p:nvPr/>
              </p:nvPicPr>
              <p:blipFill>
                <a:blip r:embed="rId365"/>
                <a:stretch>
                  <a:fillRect/>
                </a:stretch>
              </p:blipFill>
              <p:spPr>
                <a:xfrm>
                  <a:off x="7505458" y="5983915"/>
                  <a:ext cx="2304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34" name="筆跡 233">
                  <a:extLst>
                    <a:ext uri="{FF2B5EF4-FFF2-40B4-BE49-F238E27FC236}">
                      <a16:creationId xmlns:a16="http://schemas.microsoft.com/office/drawing/2014/main" id="{BF361186-63E6-4027-A351-0AC900616B98}"/>
                    </a:ext>
                  </a:extLst>
                </p14:cNvPr>
                <p14:cNvContentPartPr/>
                <p14:nvPr/>
              </p14:nvContentPartPr>
              <p14:xfrm>
                <a:off x="7514458" y="5975635"/>
                <a:ext cx="146160" cy="189720"/>
              </p14:xfrm>
            </p:contentPart>
          </mc:Choice>
          <mc:Fallback>
            <p:pic>
              <p:nvPicPr>
                <p:cNvPr id="234" name="筆跡 233">
                  <a:extLst>
                    <a:ext uri="{FF2B5EF4-FFF2-40B4-BE49-F238E27FC236}">
                      <a16:creationId xmlns:a16="http://schemas.microsoft.com/office/drawing/2014/main" id="{BF361186-63E6-4027-A351-0AC900616B98}"/>
                    </a:ext>
                  </a:extLst>
                </p:cNvPr>
                <p:cNvPicPr/>
                <p:nvPr/>
              </p:nvPicPr>
              <p:blipFill>
                <a:blip r:embed="rId367"/>
                <a:stretch>
                  <a:fillRect/>
                </a:stretch>
              </p:blipFill>
              <p:spPr>
                <a:xfrm>
                  <a:off x="7505458" y="5966635"/>
                  <a:ext cx="16380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35" name="筆跡 234">
                  <a:extLst>
                    <a:ext uri="{FF2B5EF4-FFF2-40B4-BE49-F238E27FC236}">
                      <a16:creationId xmlns:a16="http://schemas.microsoft.com/office/drawing/2014/main" id="{4608A010-4BD1-4BC1-B571-1FB1CAF2C24C}"/>
                    </a:ext>
                  </a:extLst>
                </p14:cNvPr>
                <p14:cNvContentPartPr/>
                <p14:nvPr/>
              </p14:nvContentPartPr>
              <p14:xfrm>
                <a:off x="7558738" y="6235555"/>
                <a:ext cx="133920" cy="159840"/>
              </p14:xfrm>
            </p:contentPart>
          </mc:Choice>
          <mc:Fallback>
            <p:pic>
              <p:nvPicPr>
                <p:cNvPr id="235" name="筆跡 234">
                  <a:extLst>
                    <a:ext uri="{FF2B5EF4-FFF2-40B4-BE49-F238E27FC236}">
                      <a16:creationId xmlns:a16="http://schemas.microsoft.com/office/drawing/2014/main" id="{4608A010-4BD1-4BC1-B571-1FB1CAF2C24C}"/>
                    </a:ext>
                  </a:extLst>
                </p:cNvPr>
                <p:cNvPicPr/>
                <p:nvPr/>
              </p:nvPicPr>
              <p:blipFill>
                <a:blip r:embed="rId369"/>
                <a:stretch>
                  <a:fillRect/>
                </a:stretch>
              </p:blipFill>
              <p:spPr>
                <a:xfrm>
                  <a:off x="7550098" y="6226915"/>
                  <a:ext cx="15156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36" name="筆跡 235">
                  <a:extLst>
                    <a:ext uri="{FF2B5EF4-FFF2-40B4-BE49-F238E27FC236}">
                      <a16:creationId xmlns:a16="http://schemas.microsoft.com/office/drawing/2014/main" id="{31E5B3E2-A6DE-47A8-8AE3-3D0CE92B4DC3}"/>
                    </a:ext>
                  </a:extLst>
                </p14:cNvPr>
                <p14:cNvContentPartPr/>
                <p14:nvPr/>
              </p14:nvContentPartPr>
              <p14:xfrm>
                <a:off x="7558738" y="6258235"/>
                <a:ext cx="230400" cy="104040"/>
              </p14:xfrm>
            </p:contentPart>
          </mc:Choice>
          <mc:Fallback>
            <p:pic>
              <p:nvPicPr>
                <p:cNvPr id="236" name="筆跡 235">
                  <a:extLst>
                    <a:ext uri="{FF2B5EF4-FFF2-40B4-BE49-F238E27FC236}">
                      <a16:creationId xmlns:a16="http://schemas.microsoft.com/office/drawing/2014/main" id="{31E5B3E2-A6DE-47A8-8AE3-3D0CE92B4DC3}"/>
                    </a:ext>
                  </a:extLst>
                </p:cNvPr>
                <p:cNvPicPr/>
                <p:nvPr/>
              </p:nvPicPr>
              <p:blipFill>
                <a:blip r:embed="rId371"/>
                <a:stretch>
                  <a:fillRect/>
                </a:stretch>
              </p:blipFill>
              <p:spPr>
                <a:xfrm>
                  <a:off x="7550098" y="6249595"/>
                  <a:ext cx="24804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37" name="筆跡 236">
                  <a:extLst>
                    <a:ext uri="{FF2B5EF4-FFF2-40B4-BE49-F238E27FC236}">
                      <a16:creationId xmlns:a16="http://schemas.microsoft.com/office/drawing/2014/main" id="{13E23ED1-D889-450E-A2A0-0393469E99DB}"/>
                    </a:ext>
                  </a:extLst>
                </p14:cNvPr>
                <p14:cNvContentPartPr/>
                <p14:nvPr/>
              </p14:nvContentPartPr>
              <p14:xfrm>
                <a:off x="7924858" y="5924155"/>
                <a:ext cx="262440" cy="481320"/>
              </p14:xfrm>
            </p:contentPart>
          </mc:Choice>
          <mc:Fallback>
            <p:pic>
              <p:nvPicPr>
                <p:cNvPr id="237" name="筆跡 236">
                  <a:extLst>
                    <a:ext uri="{FF2B5EF4-FFF2-40B4-BE49-F238E27FC236}">
                      <a16:creationId xmlns:a16="http://schemas.microsoft.com/office/drawing/2014/main" id="{13E23ED1-D889-450E-A2A0-0393469E99DB}"/>
                    </a:ext>
                  </a:extLst>
                </p:cNvPr>
                <p:cNvPicPr/>
                <p:nvPr/>
              </p:nvPicPr>
              <p:blipFill>
                <a:blip r:embed="rId373"/>
                <a:stretch>
                  <a:fillRect/>
                </a:stretch>
              </p:blipFill>
              <p:spPr>
                <a:xfrm>
                  <a:off x="7915858" y="5915515"/>
                  <a:ext cx="280080" cy="498960"/>
                </a:xfrm>
                <a:prstGeom prst="rect">
                  <a:avLst/>
                </a:prstGeom>
              </p:spPr>
            </p:pic>
          </mc:Fallback>
        </mc:AlternateContent>
      </p:grpSp>
      <p:grpSp>
        <p:nvGrpSpPr>
          <p:cNvPr id="240" name="群組 239">
            <a:extLst>
              <a:ext uri="{FF2B5EF4-FFF2-40B4-BE49-F238E27FC236}">
                <a16:creationId xmlns:a16="http://schemas.microsoft.com/office/drawing/2014/main" id="{E59B13CB-4121-426B-B7BD-29406DCEA619}"/>
              </a:ext>
            </a:extLst>
          </p:cNvPr>
          <p:cNvGrpSpPr/>
          <p:nvPr/>
        </p:nvGrpSpPr>
        <p:grpSpPr>
          <a:xfrm>
            <a:off x="8421658" y="5839555"/>
            <a:ext cx="247320" cy="340920"/>
            <a:chOff x="8421658" y="5839555"/>
            <a:chExt cx="247320" cy="340920"/>
          </a:xfrm>
        </p:grpSpPr>
        <mc:AlternateContent xmlns:mc="http://schemas.openxmlformats.org/markup-compatibility/2006">
          <mc:Choice xmlns:p14="http://schemas.microsoft.com/office/powerpoint/2010/main" Requires="p14">
            <p:contentPart p14:bwMode="auto" r:id="rId374">
              <p14:nvContentPartPr>
                <p14:cNvPr id="238" name="筆跡 237">
                  <a:extLst>
                    <a:ext uri="{FF2B5EF4-FFF2-40B4-BE49-F238E27FC236}">
                      <a16:creationId xmlns:a16="http://schemas.microsoft.com/office/drawing/2014/main" id="{19AF6BB7-060A-447F-9DDB-3CB7E23A43EE}"/>
                    </a:ext>
                  </a:extLst>
                </p14:cNvPr>
                <p14:cNvContentPartPr/>
                <p14:nvPr/>
              </p14:nvContentPartPr>
              <p14:xfrm>
                <a:off x="8421658" y="5839555"/>
                <a:ext cx="111600" cy="290160"/>
              </p14:xfrm>
            </p:contentPart>
          </mc:Choice>
          <mc:Fallback>
            <p:pic>
              <p:nvPicPr>
                <p:cNvPr id="238" name="筆跡 237">
                  <a:extLst>
                    <a:ext uri="{FF2B5EF4-FFF2-40B4-BE49-F238E27FC236}">
                      <a16:creationId xmlns:a16="http://schemas.microsoft.com/office/drawing/2014/main" id="{19AF6BB7-060A-447F-9DDB-3CB7E23A43EE}"/>
                    </a:ext>
                  </a:extLst>
                </p:cNvPr>
                <p:cNvPicPr/>
                <p:nvPr/>
              </p:nvPicPr>
              <p:blipFill>
                <a:blip r:embed="rId375"/>
                <a:stretch>
                  <a:fillRect/>
                </a:stretch>
              </p:blipFill>
              <p:spPr>
                <a:xfrm>
                  <a:off x="8413018" y="5830915"/>
                  <a:ext cx="1292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39" name="筆跡 238">
                  <a:extLst>
                    <a:ext uri="{FF2B5EF4-FFF2-40B4-BE49-F238E27FC236}">
                      <a16:creationId xmlns:a16="http://schemas.microsoft.com/office/drawing/2014/main" id="{D16F4505-BD22-4FF0-B853-5EF6146752D0}"/>
                    </a:ext>
                  </a:extLst>
                </p14:cNvPr>
                <p14:cNvContentPartPr/>
                <p14:nvPr/>
              </p14:nvContentPartPr>
              <p14:xfrm>
                <a:off x="8468458" y="6106675"/>
                <a:ext cx="200520" cy="73800"/>
              </p14:xfrm>
            </p:contentPart>
          </mc:Choice>
          <mc:Fallback>
            <p:pic>
              <p:nvPicPr>
                <p:cNvPr id="239" name="筆跡 238">
                  <a:extLst>
                    <a:ext uri="{FF2B5EF4-FFF2-40B4-BE49-F238E27FC236}">
                      <a16:creationId xmlns:a16="http://schemas.microsoft.com/office/drawing/2014/main" id="{D16F4505-BD22-4FF0-B853-5EF6146752D0}"/>
                    </a:ext>
                  </a:extLst>
                </p:cNvPr>
                <p:cNvPicPr/>
                <p:nvPr/>
              </p:nvPicPr>
              <p:blipFill>
                <a:blip r:embed="rId377"/>
                <a:stretch>
                  <a:fillRect/>
                </a:stretch>
              </p:blipFill>
              <p:spPr>
                <a:xfrm>
                  <a:off x="8459818" y="6097675"/>
                  <a:ext cx="218160" cy="91440"/>
                </a:xfrm>
                <a:prstGeom prst="rect">
                  <a:avLst/>
                </a:prstGeom>
              </p:spPr>
            </p:pic>
          </mc:Fallback>
        </mc:AlternateContent>
      </p:grpSp>
    </p:spTree>
    <p:extLst>
      <p:ext uri="{BB962C8B-B14F-4D97-AF65-F5344CB8AC3E}">
        <p14:creationId xmlns:p14="http://schemas.microsoft.com/office/powerpoint/2010/main" val="2904213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11FC5C-EBAC-401A-B9A4-46D0C484FB8A}"/>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9E2ED47F-B92D-46CA-B54C-6DCEFD34CEF9}"/>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ED6DE8AE-2483-4C32-AC5B-C2FA7EB729FE}"/>
              </a:ext>
            </a:extLst>
          </p:cNvPr>
          <p:cNvSpPr>
            <a:spLocks noGrp="1"/>
          </p:cNvSpPr>
          <p:nvPr>
            <p:ph type="sldNum" sz="quarter" idx="12"/>
          </p:nvPr>
        </p:nvSpPr>
        <p:spPr/>
        <p:txBody>
          <a:bodyPr/>
          <a:lstStyle/>
          <a:p>
            <a:fld id="{DAAAF93A-8B9C-4FF2-AD62-E5482326ED1A}" type="slidenum">
              <a:rPr lang="zh-TW" altLang="en-US" smtClean="0"/>
              <a:pPr/>
              <a:t>36</a:t>
            </a:fld>
            <a:endParaRPr lang="zh-TW" altLang="en-US"/>
          </a:p>
        </p:txBody>
      </p:sp>
      <mc:AlternateContent xmlns:mc="http://schemas.openxmlformats.org/markup-compatibility/2006">
        <mc:Choice xmlns:p14="http://schemas.microsoft.com/office/powerpoint/2010/main" Requires="p14">
          <p:contentPart p14:bwMode="auto" r:id="rId2">
            <p14:nvContentPartPr>
              <p14:cNvPr id="6" name="筆跡 5">
                <a:extLst>
                  <a:ext uri="{FF2B5EF4-FFF2-40B4-BE49-F238E27FC236}">
                    <a16:creationId xmlns:a16="http://schemas.microsoft.com/office/drawing/2014/main" id="{A661DC26-2083-476B-BCFA-B33CC555210E}"/>
                  </a:ext>
                </a:extLst>
              </p14:cNvPr>
              <p14:cNvContentPartPr/>
              <p14:nvPr/>
            </p14:nvContentPartPr>
            <p14:xfrm>
              <a:off x="480778" y="1610635"/>
              <a:ext cx="480600" cy="559440"/>
            </p14:xfrm>
          </p:contentPart>
        </mc:Choice>
        <mc:Fallback>
          <p:pic>
            <p:nvPicPr>
              <p:cNvPr id="6" name="筆跡 5">
                <a:extLst>
                  <a:ext uri="{FF2B5EF4-FFF2-40B4-BE49-F238E27FC236}">
                    <a16:creationId xmlns:a16="http://schemas.microsoft.com/office/drawing/2014/main" id="{A661DC26-2083-476B-BCFA-B33CC555210E}"/>
                  </a:ext>
                </a:extLst>
              </p:cNvPr>
              <p:cNvPicPr/>
              <p:nvPr/>
            </p:nvPicPr>
            <p:blipFill>
              <a:blip r:embed="rId3"/>
              <a:stretch>
                <a:fillRect/>
              </a:stretch>
            </p:blipFill>
            <p:spPr>
              <a:xfrm>
                <a:off x="472138" y="1601635"/>
                <a:ext cx="498240" cy="577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筆跡 6">
                <a:extLst>
                  <a:ext uri="{FF2B5EF4-FFF2-40B4-BE49-F238E27FC236}">
                    <a16:creationId xmlns:a16="http://schemas.microsoft.com/office/drawing/2014/main" id="{7E104964-2456-40AE-8D91-69471E96E6E1}"/>
                  </a:ext>
                </a:extLst>
              </p14:cNvPr>
              <p14:cNvContentPartPr/>
              <p14:nvPr/>
            </p14:nvContentPartPr>
            <p14:xfrm>
              <a:off x="980818" y="1527475"/>
              <a:ext cx="215280" cy="149760"/>
            </p14:xfrm>
          </p:contentPart>
        </mc:Choice>
        <mc:Fallback>
          <p:pic>
            <p:nvPicPr>
              <p:cNvPr id="7" name="筆跡 6">
                <a:extLst>
                  <a:ext uri="{FF2B5EF4-FFF2-40B4-BE49-F238E27FC236}">
                    <a16:creationId xmlns:a16="http://schemas.microsoft.com/office/drawing/2014/main" id="{7E104964-2456-40AE-8D91-69471E96E6E1}"/>
                  </a:ext>
                </a:extLst>
              </p:cNvPr>
              <p:cNvPicPr/>
              <p:nvPr/>
            </p:nvPicPr>
            <p:blipFill>
              <a:blip r:embed="rId5"/>
              <a:stretch>
                <a:fillRect/>
              </a:stretch>
            </p:blipFill>
            <p:spPr>
              <a:xfrm>
                <a:off x="971818" y="1518475"/>
                <a:ext cx="23292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筆跡 7">
                <a:extLst>
                  <a:ext uri="{FF2B5EF4-FFF2-40B4-BE49-F238E27FC236}">
                    <a16:creationId xmlns:a16="http://schemas.microsoft.com/office/drawing/2014/main" id="{3427FFCD-2D40-4103-AB05-86C6FB3C7594}"/>
                  </a:ext>
                </a:extLst>
              </p14:cNvPr>
              <p14:cNvContentPartPr/>
              <p14:nvPr/>
            </p14:nvContentPartPr>
            <p14:xfrm>
              <a:off x="1425778" y="1853995"/>
              <a:ext cx="222840" cy="12960"/>
            </p14:xfrm>
          </p:contentPart>
        </mc:Choice>
        <mc:Fallback>
          <p:pic>
            <p:nvPicPr>
              <p:cNvPr id="8" name="筆跡 7">
                <a:extLst>
                  <a:ext uri="{FF2B5EF4-FFF2-40B4-BE49-F238E27FC236}">
                    <a16:creationId xmlns:a16="http://schemas.microsoft.com/office/drawing/2014/main" id="{3427FFCD-2D40-4103-AB05-86C6FB3C7594}"/>
                  </a:ext>
                </a:extLst>
              </p:cNvPr>
              <p:cNvPicPr/>
              <p:nvPr/>
            </p:nvPicPr>
            <p:blipFill>
              <a:blip r:embed="rId7"/>
              <a:stretch>
                <a:fillRect/>
              </a:stretch>
            </p:blipFill>
            <p:spPr>
              <a:xfrm>
                <a:off x="1416778" y="1844995"/>
                <a:ext cx="24048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筆跡 8">
                <a:extLst>
                  <a:ext uri="{FF2B5EF4-FFF2-40B4-BE49-F238E27FC236}">
                    <a16:creationId xmlns:a16="http://schemas.microsoft.com/office/drawing/2014/main" id="{F7FDFBEA-F042-480A-886B-DACA8C5D2C6E}"/>
                  </a:ext>
                </a:extLst>
              </p14:cNvPr>
              <p14:cNvContentPartPr/>
              <p14:nvPr/>
            </p14:nvContentPartPr>
            <p14:xfrm>
              <a:off x="1425778" y="1952635"/>
              <a:ext cx="188280" cy="10440"/>
            </p14:xfrm>
          </p:contentPart>
        </mc:Choice>
        <mc:Fallback>
          <p:pic>
            <p:nvPicPr>
              <p:cNvPr id="9" name="筆跡 8">
                <a:extLst>
                  <a:ext uri="{FF2B5EF4-FFF2-40B4-BE49-F238E27FC236}">
                    <a16:creationId xmlns:a16="http://schemas.microsoft.com/office/drawing/2014/main" id="{F7FDFBEA-F042-480A-886B-DACA8C5D2C6E}"/>
                  </a:ext>
                </a:extLst>
              </p:cNvPr>
              <p:cNvPicPr/>
              <p:nvPr/>
            </p:nvPicPr>
            <p:blipFill>
              <a:blip r:embed="rId9"/>
              <a:stretch>
                <a:fillRect/>
              </a:stretch>
            </p:blipFill>
            <p:spPr>
              <a:xfrm>
                <a:off x="1416778" y="1943995"/>
                <a:ext cx="2059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筆跡 9">
                <a:extLst>
                  <a:ext uri="{FF2B5EF4-FFF2-40B4-BE49-F238E27FC236}">
                    <a16:creationId xmlns:a16="http://schemas.microsoft.com/office/drawing/2014/main" id="{9E058405-7F3E-4FEA-9799-6F2992C13A7A}"/>
                  </a:ext>
                </a:extLst>
              </p14:cNvPr>
              <p14:cNvContentPartPr/>
              <p14:nvPr/>
            </p14:nvContentPartPr>
            <p14:xfrm>
              <a:off x="1492378" y="2038675"/>
              <a:ext cx="128880" cy="10440"/>
            </p14:xfrm>
          </p:contentPart>
        </mc:Choice>
        <mc:Fallback>
          <p:pic>
            <p:nvPicPr>
              <p:cNvPr id="10" name="筆跡 9">
                <a:extLst>
                  <a:ext uri="{FF2B5EF4-FFF2-40B4-BE49-F238E27FC236}">
                    <a16:creationId xmlns:a16="http://schemas.microsoft.com/office/drawing/2014/main" id="{9E058405-7F3E-4FEA-9799-6F2992C13A7A}"/>
                  </a:ext>
                </a:extLst>
              </p:cNvPr>
              <p:cNvPicPr/>
              <p:nvPr/>
            </p:nvPicPr>
            <p:blipFill>
              <a:blip r:embed="rId11"/>
              <a:stretch>
                <a:fillRect/>
              </a:stretch>
            </p:blipFill>
            <p:spPr>
              <a:xfrm>
                <a:off x="1483738" y="2030035"/>
                <a:ext cx="1465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筆跡 12">
                <a:extLst>
                  <a:ext uri="{FF2B5EF4-FFF2-40B4-BE49-F238E27FC236}">
                    <a16:creationId xmlns:a16="http://schemas.microsoft.com/office/drawing/2014/main" id="{A0EBC467-5CCA-4F5A-8DEB-5C012294499A}"/>
                  </a:ext>
                </a:extLst>
              </p14:cNvPr>
              <p14:cNvContentPartPr/>
              <p14:nvPr/>
            </p14:nvContentPartPr>
            <p14:xfrm>
              <a:off x="1902778" y="1972795"/>
              <a:ext cx="739440" cy="41400"/>
            </p14:xfrm>
          </p:contentPart>
        </mc:Choice>
        <mc:Fallback>
          <p:pic>
            <p:nvPicPr>
              <p:cNvPr id="13" name="筆跡 12">
                <a:extLst>
                  <a:ext uri="{FF2B5EF4-FFF2-40B4-BE49-F238E27FC236}">
                    <a16:creationId xmlns:a16="http://schemas.microsoft.com/office/drawing/2014/main" id="{A0EBC467-5CCA-4F5A-8DEB-5C012294499A}"/>
                  </a:ext>
                </a:extLst>
              </p:cNvPr>
              <p:cNvPicPr/>
              <p:nvPr/>
            </p:nvPicPr>
            <p:blipFill>
              <a:blip r:embed="rId13"/>
              <a:stretch>
                <a:fillRect/>
              </a:stretch>
            </p:blipFill>
            <p:spPr>
              <a:xfrm>
                <a:off x="1894138" y="1964155"/>
                <a:ext cx="75708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 name="筆跡 13">
                <a:extLst>
                  <a:ext uri="{FF2B5EF4-FFF2-40B4-BE49-F238E27FC236}">
                    <a16:creationId xmlns:a16="http://schemas.microsoft.com/office/drawing/2014/main" id="{E0CB925E-5030-4359-AEA4-773AC8BFBBF9}"/>
                  </a:ext>
                </a:extLst>
              </p14:cNvPr>
              <p14:cNvContentPartPr/>
              <p14:nvPr/>
            </p14:nvContentPartPr>
            <p14:xfrm>
              <a:off x="2038858" y="2229835"/>
              <a:ext cx="247680" cy="247320"/>
            </p14:xfrm>
          </p:contentPart>
        </mc:Choice>
        <mc:Fallback>
          <p:pic>
            <p:nvPicPr>
              <p:cNvPr id="14" name="筆跡 13">
                <a:extLst>
                  <a:ext uri="{FF2B5EF4-FFF2-40B4-BE49-F238E27FC236}">
                    <a16:creationId xmlns:a16="http://schemas.microsoft.com/office/drawing/2014/main" id="{E0CB925E-5030-4359-AEA4-773AC8BFBBF9}"/>
                  </a:ext>
                </a:extLst>
              </p:cNvPr>
              <p:cNvPicPr/>
              <p:nvPr/>
            </p:nvPicPr>
            <p:blipFill>
              <a:blip r:embed="rId15"/>
              <a:stretch>
                <a:fillRect/>
              </a:stretch>
            </p:blipFill>
            <p:spPr>
              <a:xfrm>
                <a:off x="2029858" y="2220835"/>
                <a:ext cx="26532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5" name="筆跡 14">
                <a:extLst>
                  <a:ext uri="{FF2B5EF4-FFF2-40B4-BE49-F238E27FC236}">
                    <a16:creationId xmlns:a16="http://schemas.microsoft.com/office/drawing/2014/main" id="{7481E082-B89C-4606-BBC3-4B23D6841297}"/>
                  </a:ext>
                </a:extLst>
              </p14:cNvPr>
              <p14:cNvContentPartPr/>
              <p14:nvPr/>
            </p14:nvContentPartPr>
            <p14:xfrm>
              <a:off x="2327938" y="2284195"/>
              <a:ext cx="180720" cy="43560"/>
            </p14:xfrm>
          </p:contentPart>
        </mc:Choice>
        <mc:Fallback>
          <p:pic>
            <p:nvPicPr>
              <p:cNvPr id="15" name="筆跡 14">
                <a:extLst>
                  <a:ext uri="{FF2B5EF4-FFF2-40B4-BE49-F238E27FC236}">
                    <a16:creationId xmlns:a16="http://schemas.microsoft.com/office/drawing/2014/main" id="{7481E082-B89C-4606-BBC3-4B23D6841297}"/>
                  </a:ext>
                </a:extLst>
              </p:cNvPr>
              <p:cNvPicPr/>
              <p:nvPr/>
            </p:nvPicPr>
            <p:blipFill>
              <a:blip r:embed="rId17"/>
              <a:stretch>
                <a:fillRect/>
              </a:stretch>
            </p:blipFill>
            <p:spPr>
              <a:xfrm>
                <a:off x="2319298" y="2275555"/>
                <a:ext cx="19836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筆跡 15">
                <a:extLst>
                  <a:ext uri="{FF2B5EF4-FFF2-40B4-BE49-F238E27FC236}">
                    <a16:creationId xmlns:a16="http://schemas.microsoft.com/office/drawing/2014/main" id="{94157ADF-E1C7-4388-B597-C87A30AFA31F}"/>
                  </a:ext>
                </a:extLst>
              </p14:cNvPr>
              <p14:cNvContentPartPr/>
              <p14:nvPr/>
            </p14:nvContentPartPr>
            <p14:xfrm>
              <a:off x="2533138" y="2177995"/>
              <a:ext cx="5400" cy="281160"/>
            </p14:xfrm>
          </p:contentPart>
        </mc:Choice>
        <mc:Fallback>
          <p:pic>
            <p:nvPicPr>
              <p:cNvPr id="16" name="筆跡 15">
                <a:extLst>
                  <a:ext uri="{FF2B5EF4-FFF2-40B4-BE49-F238E27FC236}">
                    <a16:creationId xmlns:a16="http://schemas.microsoft.com/office/drawing/2014/main" id="{94157ADF-E1C7-4388-B597-C87A30AFA31F}"/>
                  </a:ext>
                </a:extLst>
              </p:cNvPr>
              <p:cNvPicPr/>
              <p:nvPr/>
            </p:nvPicPr>
            <p:blipFill>
              <a:blip r:embed="rId19"/>
              <a:stretch>
                <a:fillRect/>
              </a:stretch>
            </p:blipFill>
            <p:spPr>
              <a:xfrm>
                <a:off x="2524498" y="2168995"/>
                <a:ext cx="2304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筆跡 16">
                <a:extLst>
                  <a:ext uri="{FF2B5EF4-FFF2-40B4-BE49-F238E27FC236}">
                    <a16:creationId xmlns:a16="http://schemas.microsoft.com/office/drawing/2014/main" id="{78CF4CE7-2336-4F0C-939E-74557C98AC85}"/>
                  </a:ext>
                </a:extLst>
              </p14:cNvPr>
              <p14:cNvContentPartPr/>
              <p14:nvPr/>
            </p14:nvContentPartPr>
            <p14:xfrm>
              <a:off x="2216698" y="1529995"/>
              <a:ext cx="22680" cy="223200"/>
            </p14:xfrm>
          </p:contentPart>
        </mc:Choice>
        <mc:Fallback>
          <p:pic>
            <p:nvPicPr>
              <p:cNvPr id="17" name="筆跡 16">
                <a:extLst>
                  <a:ext uri="{FF2B5EF4-FFF2-40B4-BE49-F238E27FC236}">
                    <a16:creationId xmlns:a16="http://schemas.microsoft.com/office/drawing/2014/main" id="{78CF4CE7-2336-4F0C-939E-74557C98AC85}"/>
                  </a:ext>
                </a:extLst>
              </p:cNvPr>
              <p:cNvPicPr/>
              <p:nvPr/>
            </p:nvPicPr>
            <p:blipFill>
              <a:blip r:embed="rId21"/>
              <a:stretch>
                <a:fillRect/>
              </a:stretch>
            </p:blipFill>
            <p:spPr>
              <a:xfrm>
                <a:off x="2208058" y="1520995"/>
                <a:ext cx="40320" cy="240840"/>
              </a:xfrm>
              <a:prstGeom prst="rect">
                <a:avLst/>
              </a:prstGeom>
            </p:spPr>
          </p:pic>
        </mc:Fallback>
      </mc:AlternateContent>
      <p:grpSp>
        <p:nvGrpSpPr>
          <p:cNvPr id="32" name="群組 31">
            <a:extLst>
              <a:ext uri="{FF2B5EF4-FFF2-40B4-BE49-F238E27FC236}">
                <a16:creationId xmlns:a16="http://schemas.microsoft.com/office/drawing/2014/main" id="{4D827906-1C00-4DF8-81D0-0846B9690233}"/>
              </a:ext>
            </a:extLst>
          </p:cNvPr>
          <p:cNvGrpSpPr/>
          <p:nvPr/>
        </p:nvGrpSpPr>
        <p:grpSpPr>
          <a:xfrm>
            <a:off x="2946058" y="1436395"/>
            <a:ext cx="2198160" cy="699480"/>
            <a:chOff x="2946058" y="1436395"/>
            <a:chExt cx="2198160" cy="699480"/>
          </a:xfrm>
        </p:grpSpPr>
        <mc:AlternateContent xmlns:mc="http://schemas.openxmlformats.org/markup-compatibility/2006">
          <mc:Choice xmlns:p14="http://schemas.microsoft.com/office/powerpoint/2010/main" Requires="p14">
            <p:contentPart p14:bwMode="auto" r:id="rId22">
              <p14:nvContentPartPr>
                <p14:cNvPr id="18" name="筆跡 17">
                  <a:extLst>
                    <a:ext uri="{FF2B5EF4-FFF2-40B4-BE49-F238E27FC236}">
                      <a16:creationId xmlns:a16="http://schemas.microsoft.com/office/drawing/2014/main" id="{C1FD14CE-5BCB-4902-892C-79E6C05502E3}"/>
                    </a:ext>
                  </a:extLst>
                </p14:cNvPr>
                <p14:cNvContentPartPr/>
                <p14:nvPr/>
              </p14:nvContentPartPr>
              <p14:xfrm>
                <a:off x="2946058" y="1585435"/>
                <a:ext cx="434520" cy="96480"/>
              </p14:xfrm>
            </p:contentPart>
          </mc:Choice>
          <mc:Fallback>
            <p:pic>
              <p:nvPicPr>
                <p:cNvPr id="18" name="筆跡 17">
                  <a:extLst>
                    <a:ext uri="{FF2B5EF4-FFF2-40B4-BE49-F238E27FC236}">
                      <a16:creationId xmlns:a16="http://schemas.microsoft.com/office/drawing/2014/main" id="{C1FD14CE-5BCB-4902-892C-79E6C05502E3}"/>
                    </a:ext>
                  </a:extLst>
                </p:cNvPr>
                <p:cNvPicPr/>
                <p:nvPr/>
              </p:nvPicPr>
              <p:blipFill>
                <a:blip r:embed="rId23"/>
                <a:stretch>
                  <a:fillRect/>
                </a:stretch>
              </p:blipFill>
              <p:spPr>
                <a:xfrm>
                  <a:off x="2937058" y="1576795"/>
                  <a:ext cx="4521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筆跡 18">
                  <a:extLst>
                    <a:ext uri="{FF2B5EF4-FFF2-40B4-BE49-F238E27FC236}">
                      <a16:creationId xmlns:a16="http://schemas.microsoft.com/office/drawing/2014/main" id="{DCBCB355-3155-4339-9C4A-4C9EB9D98332}"/>
                    </a:ext>
                  </a:extLst>
                </p14:cNvPr>
                <p14:cNvContentPartPr/>
                <p14:nvPr/>
              </p14:nvContentPartPr>
              <p14:xfrm>
                <a:off x="3010138" y="1709635"/>
                <a:ext cx="366120" cy="426240"/>
              </p14:xfrm>
            </p:contentPart>
          </mc:Choice>
          <mc:Fallback>
            <p:pic>
              <p:nvPicPr>
                <p:cNvPr id="19" name="筆跡 18">
                  <a:extLst>
                    <a:ext uri="{FF2B5EF4-FFF2-40B4-BE49-F238E27FC236}">
                      <a16:creationId xmlns:a16="http://schemas.microsoft.com/office/drawing/2014/main" id="{DCBCB355-3155-4339-9C4A-4C9EB9D98332}"/>
                    </a:ext>
                  </a:extLst>
                </p:cNvPr>
                <p:cNvPicPr/>
                <p:nvPr/>
              </p:nvPicPr>
              <p:blipFill>
                <a:blip r:embed="rId25"/>
                <a:stretch>
                  <a:fillRect/>
                </a:stretch>
              </p:blipFill>
              <p:spPr>
                <a:xfrm>
                  <a:off x="3001498" y="1700635"/>
                  <a:ext cx="383760" cy="443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1" name="筆跡 20">
                  <a:extLst>
                    <a:ext uri="{FF2B5EF4-FFF2-40B4-BE49-F238E27FC236}">
                      <a16:creationId xmlns:a16="http://schemas.microsoft.com/office/drawing/2014/main" id="{0A64B0D7-D097-4EB3-9D94-F4D7BFACCCCD}"/>
                    </a:ext>
                  </a:extLst>
                </p14:cNvPr>
                <p14:cNvContentPartPr/>
                <p14:nvPr/>
              </p14:nvContentPartPr>
              <p14:xfrm>
                <a:off x="3638338" y="1648795"/>
                <a:ext cx="245160" cy="370080"/>
              </p14:xfrm>
            </p:contentPart>
          </mc:Choice>
          <mc:Fallback>
            <p:pic>
              <p:nvPicPr>
                <p:cNvPr id="21" name="筆跡 20">
                  <a:extLst>
                    <a:ext uri="{FF2B5EF4-FFF2-40B4-BE49-F238E27FC236}">
                      <a16:creationId xmlns:a16="http://schemas.microsoft.com/office/drawing/2014/main" id="{0A64B0D7-D097-4EB3-9D94-F4D7BFACCCCD}"/>
                    </a:ext>
                  </a:extLst>
                </p:cNvPr>
                <p:cNvPicPr/>
                <p:nvPr/>
              </p:nvPicPr>
              <p:blipFill>
                <a:blip r:embed="rId27"/>
                <a:stretch>
                  <a:fillRect/>
                </a:stretch>
              </p:blipFill>
              <p:spPr>
                <a:xfrm>
                  <a:off x="3629338" y="1640155"/>
                  <a:ext cx="26280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2" name="筆跡 21">
                  <a:extLst>
                    <a:ext uri="{FF2B5EF4-FFF2-40B4-BE49-F238E27FC236}">
                      <a16:creationId xmlns:a16="http://schemas.microsoft.com/office/drawing/2014/main" id="{B3C0EFBA-3EC1-4D35-A511-6247927031ED}"/>
                    </a:ext>
                  </a:extLst>
                </p14:cNvPr>
                <p14:cNvContentPartPr/>
                <p14:nvPr/>
              </p14:nvContentPartPr>
              <p14:xfrm>
                <a:off x="3643018" y="1666435"/>
                <a:ext cx="235080" cy="352080"/>
              </p14:xfrm>
            </p:contentPart>
          </mc:Choice>
          <mc:Fallback>
            <p:pic>
              <p:nvPicPr>
                <p:cNvPr id="22" name="筆跡 21">
                  <a:extLst>
                    <a:ext uri="{FF2B5EF4-FFF2-40B4-BE49-F238E27FC236}">
                      <a16:creationId xmlns:a16="http://schemas.microsoft.com/office/drawing/2014/main" id="{B3C0EFBA-3EC1-4D35-A511-6247927031ED}"/>
                    </a:ext>
                  </a:extLst>
                </p:cNvPr>
                <p:cNvPicPr/>
                <p:nvPr/>
              </p:nvPicPr>
              <p:blipFill>
                <a:blip r:embed="rId29"/>
                <a:stretch>
                  <a:fillRect/>
                </a:stretch>
              </p:blipFill>
              <p:spPr>
                <a:xfrm>
                  <a:off x="3634378" y="1657795"/>
                  <a:ext cx="25272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3" name="筆跡 22">
                  <a:extLst>
                    <a:ext uri="{FF2B5EF4-FFF2-40B4-BE49-F238E27FC236}">
                      <a16:creationId xmlns:a16="http://schemas.microsoft.com/office/drawing/2014/main" id="{2E97C550-6711-447A-AB40-B809767D3826}"/>
                    </a:ext>
                  </a:extLst>
                </p14:cNvPr>
                <p14:cNvContentPartPr/>
                <p14:nvPr/>
              </p14:nvContentPartPr>
              <p14:xfrm>
                <a:off x="3895378" y="2005915"/>
                <a:ext cx="131400" cy="109800"/>
              </p14:xfrm>
            </p:contentPart>
          </mc:Choice>
          <mc:Fallback>
            <p:pic>
              <p:nvPicPr>
                <p:cNvPr id="23" name="筆跡 22">
                  <a:extLst>
                    <a:ext uri="{FF2B5EF4-FFF2-40B4-BE49-F238E27FC236}">
                      <a16:creationId xmlns:a16="http://schemas.microsoft.com/office/drawing/2014/main" id="{2E97C550-6711-447A-AB40-B809767D3826}"/>
                    </a:ext>
                  </a:extLst>
                </p:cNvPr>
                <p:cNvPicPr/>
                <p:nvPr/>
              </p:nvPicPr>
              <p:blipFill>
                <a:blip r:embed="rId31"/>
                <a:stretch>
                  <a:fillRect/>
                </a:stretch>
              </p:blipFill>
              <p:spPr>
                <a:xfrm>
                  <a:off x="3886378" y="1996915"/>
                  <a:ext cx="14904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4" name="筆跡 23">
                  <a:extLst>
                    <a:ext uri="{FF2B5EF4-FFF2-40B4-BE49-F238E27FC236}">
                      <a16:creationId xmlns:a16="http://schemas.microsoft.com/office/drawing/2014/main" id="{D80D9F23-EAA1-402A-9D28-BFD52B89C027}"/>
                    </a:ext>
                  </a:extLst>
                </p14:cNvPr>
                <p14:cNvContentPartPr/>
                <p14:nvPr/>
              </p14:nvContentPartPr>
              <p14:xfrm>
                <a:off x="3939658" y="1922395"/>
                <a:ext cx="22680" cy="360"/>
              </p14:xfrm>
            </p:contentPart>
          </mc:Choice>
          <mc:Fallback>
            <p:pic>
              <p:nvPicPr>
                <p:cNvPr id="24" name="筆跡 23">
                  <a:extLst>
                    <a:ext uri="{FF2B5EF4-FFF2-40B4-BE49-F238E27FC236}">
                      <a16:creationId xmlns:a16="http://schemas.microsoft.com/office/drawing/2014/main" id="{D80D9F23-EAA1-402A-9D28-BFD52B89C027}"/>
                    </a:ext>
                  </a:extLst>
                </p:cNvPr>
                <p:cNvPicPr/>
                <p:nvPr/>
              </p:nvPicPr>
              <p:blipFill>
                <a:blip r:embed="rId33"/>
                <a:stretch>
                  <a:fillRect/>
                </a:stretch>
              </p:blipFill>
              <p:spPr>
                <a:xfrm>
                  <a:off x="3931018" y="1913395"/>
                  <a:ext cx="403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5" name="筆跡 24">
                  <a:extLst>
                    <a:ext uri="{FF2B5EF4-FFF2-40B4-BE49-F238E27FC236}">
                      <a16:creationId xmlns:a16="http://schemas.microsoft.com/office/drawing/2014/main" id="{6AB7A121-7EB2-4319-AA7D-05037EA08E2A}"/>
                    </a:ext>
                  </a:extLst>
                </p14:cNvPr>
                <p14:cNvContentPartPr/>
                <p14:nvPr/>
              </p14:nvContentPartPr>
              <p14:xfrm>
                <a:off x="4167178" y="1810795"/>
                <a:ext cx="180720" cy="35640"/>
              </p14:xfrm>
            </p:contentPart>
          </mc:Choice>
          <mc:Fallback>
            <p:pic>
              <p:nvPicPr>
                <p:cNvPr id="25" name="筆跡 24">
                  <a:extLst>
                    <a:ext uri="{FF2B5EF4-FFF2-40B4-BE49-F238E27FC236}">
                      <a16:creationId xmlns:a16="http://schemas.microsoft.com/office/drawing/2014/main" id="{6AB7A121-7EB2-4319-AA7D-05037EA08E2A}"/>
                    </a:ext>
                  </a:extLst>
                </p:cNvPr>
                <p:cNvPicPr/>
                <p:nvPr/>
              </p:nvPicPr>
              <p:blipFill>
                <a:blip r:embed="rId35"/>
                <a:stretch>
                  <a:fillRect/>
                </a:stretch>
              </p:blipFill>
              <p:spPr>
                <a:xfrm>
                  <a:off x="4158538" y="1802155"/>
                  <a:ext cx="19836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6" name="筆跡 25">
                  <a:extLst>
                    <a:ext uri="{FF2B5EF4-FFF2-40B4-BE49-F238E27FC236}">
                      <a16:creationId xmlns:a16="http://schemas.microsoft.com/office/drawing/2014/main" id="{DD8F1F4B-EA13-4438-A2D1-CE61E70BE797}"/>
                    </a:ext>
                  </a:extLst>
                </p14:cNvPr>
                <p14:cNvContentPartPr/>
                <p14:nvPr/>
              </p14:nvContentPartPr>
              <p14:xfrm>
                <a:off x="4557778" y="1767955"/>
                <a:ext cx="215280" cy="248400"/>
              </p14:xfrm>
            </p:contentPart>
          </mc:Choice>
          <mc:Fallback>
            <p:pic>
              <p:nvPicPr>
                <p:cNvPr id="26" name="筆跡 25">
                  <a:extLst>
                    <a:ext uri="{FF2B5EF4-FFF2-40B4-BE49-F238E27FC236}">
                      <a16:creationId xmlns:a16="http://schemas.microsoft.com/office/drawing/2014/main" id="{DD8F1F4B-EA13-4438-A2D1-CE61E70BE797}"/>
                    </a:ext>
                  </a:extLst>
                </p:cNvPr>
                <p:cNvPicPr/>
                <p:nvPr/>
              </p:nvPicPr>
              <p:blipFill>
                <a:blip r:embed="rId37"/>
                <a:stretch>
                  <a:fillRect/>
                </a:stretch>
              </p:blipFill>
              <p:spPr>
                <a:xfrm>
                  <a:off x="4549138" y="1758955"/>
                  <a:ext cx="23292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筆跡 26">
                  <a:extLst>
                    <a:ext uri="{FF2B5EF4-FFF2-40B4-BE49-F238E27FC236}">
                      <a16:creationId xmlns:a16="http://schemas.microsoft.com/office/drawing/2014/main" id="{4E0E75CF-AF30-4F8E-80AB-2F60A8620443}"/>
                    </a:ext>
                  </a:extLst>
                </p14:cNvPr>
                <p14:cNvContentPartPr/>
                <p14:nvPr/>
              </p14:nvContentPartPr>
              <p14:xfrm>
                <a:off x="4572538" y="1805755"/>
                <a:ext cx="198000" cy="223200"/>
              </p14:xfrm>
            </p:contentPart>
          </mc:Choice>
          <mc:Fallback>
            <p:pic>
              <p:nvPicPr>
                <p:cNvPr id="27" name="筆跡 26">
                  <a:extLst>
                    <a:ext uri="{FF2B5EF4-FFF2-40B4-BE49-F238E27FC236}">
                      <a16:creationId xmlns:a16="http://schemas.microsoft.com/office/drawing/2014/main" id="{4E0E75CF-AF30-4F8E-80AB-2F60A8620443}"/>
                    </a:ext>
                  </a:extLst>
                </p:cNvPr>
                <p:cNvPicPr/>
                <p:nvPr/>
              </p:nvPicPr>
              <p:blipFill>
                <a:blip r:embed="rId39"/>
                <a:stretch>
                  <a:fillRect/>
                </a:stretch>
              </p:blipFill>
              <p:spPr>
                <a:xfrm>
                  <a:off x="4563898" y="1797115"/>
                  <a:ext cx="21564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筆跡 27">
                  <a:extLst>
                    <a:ext uri="{FF2B5EF4-FFF2-40B4-BE49-F238E27FC236}">
                      <a16:creationId xmlns:a16="http://schemas.microsoft.com/office/drawing/2014/main" id="{BA4E41DD-8025-4B0C-90B4-70D6D86583C4}"/>
                    </a:ext>
                  </a:extLst>
                </p14:cNvPr>
                <p14:cNvContentPartPr/>
                <p14:nvPr/>
              </p14:nvContentPartPr>
              <p14:xfrm>
                <a:off x="4508458" y="1593355"/>
                <a:ext cx="287280" cy="30600"/>
              </p14:xfrm>
            </p:contentPart>
          </mc:Choice>
          <mc:Fallback>
            <p:pic>
              <p:nvPicPr>
                <p:cNvPr id="28" name="筆跡 27">
                  <a:extLst>
                    <a:ext uri="{FF2B5EF4-FFF2-40B4-BE49-F238E27FC236}">
                      <a16:creationId xmlns:a16="http://schemas.microsoft.com/office/drawing/2014/main" id="{BA4E41DD-8025-4B0C-90B4-70D6D86583C4}"/>
                    </a:ext>
                  </a:extLst>
                </p:cNvPr>
                <p:cNvPicPr/>
                <p:nvPr/>
              </p:nvPicPr>
              <p:blipFill>
                <a:blip r:embed="rId41"/>
                <a:stretch>
                  <a:fillRect/>
                </a:stretch>
              </p:blipFill>
              <p:spPr>
                <a:xfrm>
                  <a:off x="4499458" y="1584355"/>
                  <a:ext cx="3049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 name="筆跡 28">
                  <a:extLst>
                    <a:ext uri="{FF2B5EF4-FFF2-40B4-BE49-F238E27FC236}">
                      <a16:creationId xmlns:a16="http://schemas.microsoft.com/office/drawing/2014/main" id="{A7B9D099-E640-482D-8A25-7DB8A9F37433}"/>
                    </a:ext>
                  </a:extLst>
                </p14:cNvPr>
                <p14:cNvContentPartPr/>
                <p14:nvPr/>
              </p14:nvContentPartPr>
              <p14:xfrm>
                <a:off x="3493258" y="1506955"/>
                <a:ext cx="100800" cy="600120"/>
              </p14:xfrm>
            </p:contentPart>
          </mc:Choice>
          <mc:Fallback>
            <p:pic>
              <p:nvPicPr>
                <p:cNvPr id="29" name="筆跡 28">
                  <a:extLst>
                    <a:ext uri="{FF2B5EF4-FFF2-40B4-BE49-F238E27FC236}">
                      <a16:creationId xmlns:a16="http://schemas.microsoft.com/office/drawing/2014/main" id="{A7B9D099-E640-482D-8A25-7DB8A9F37433}"/>
                    </a:ext>
                  </a:extLst>
                </p:cNvPr>
                <p:cNvPicPr/>
                <p:nvPr/>
              </p:nvPicPr>
              <p:blipFill>
                <a:blip r:embed="rId43"/>
                <a:stretch>
                  <a:fillRect/>
                </a:stretch>
              </p:blipFill>
              <p:spPr>
                <a:xfrm>
                  <a:off x="3484258" y="1498315"/>
                  <a:ext cx="118440" cy="617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0" name="筆跡 29">
                  <a:extLst>
                    <a:ext uri="{FF2B5EF4-FFF2-40B4-BE49-F238E27FC236}">
                      <a16:creationId xmlns:a16="http://schemas.microsoft.com/office/drawing/2014/main" id="{BC813EEE-B272-4080-ADF4-443BDA0AC707}"/>
                    </a:ext>
                  </a:extLst>
                </p14:cNvPr>
                <p14:cNvContentPartPr/>
                <p14:nvPr/>
              </p14:nvContentPartPr>
              <p14:xfrm>
                <a:off x="4886458" y="1501915"/>
                <a:ext cx="176400" cy="498960"/>
              </p14:xfrm>
            </p:contentPart>
          </mc:Choice>
          <mc:Fallback>
            <p:pic>
              <p:nvPicPr>
                <p:cNvPr id="30" name="筆跡 29">
                  <a:extLst>
                    <a:ext uri="{FF2B5EF4-FFF2-40B4-BE49-F238E27FC236}">
                      <a16:creationId xmlns:a16="http://schemas.microsoft.com/office/drawing/2014/main" id="{BC813EEE-B272-4080-ADF4-443BDA0AC707}"/>
                    </a:ext>
                  </a:extLst>
                </p:cNvPr>
                <p:cNvPicPr/>
                <p:nvPr/>
              </p:nvPicPr>
              <p:blipFill>
                <a:blip r:embed="rId45"/>
                <a:stretch>
                  <a:fillRect/>
                </a:stretch>
              </p:blipFill>
              <p:spPr>
                <a:xfrm>
                  <a:off x="4877818" y="1493275"/>
                  <a:ext cx="194040" cy="516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1" name="筆跡 30">
                  <a:extLst>
                    <a:ext uri="{FF2B5EF4-FFF2-40B4-BE49-F238E27FC236}">
                      <a16:creationId xmlns:a16="http://schemas.microsoft.com/office/drawing/2014/main" id="{21977BE3-F774-4E99-A930-0F61A0E30860}"/>
                    </a:ext>
                  </a:extLst>
                </p14:cNvPr>
                <p14:cNvContentPartPr/>
                <p14:nvPr/>
              </p14:nvContentPartPr>
              <p14:xfrm>
                <a:off x="5025058" y="1436395"/>
                <a:ext cx="119160" cy="139680"/>
              </p14:xfrm>
            </p:contentPart>
          </mc:Choice>
          <mc:Fallback>
            <p:pic>
              <p:nvPicPr>
                <p:cNvPr id="31" name="筆跡 30">
                  <a:extLst>
                    <a:ext uri="{FF2B5EF4-FFF2-40B4-BE49-F238E27FC236}">
                      <a16:creationId xmlns:a16="http://schemas.microsoft.com/office/drawing/2014/main" id="{21977BE3-F774-4E99-A930-0F61A0E30860}"/>
                    </a:ext>
                  </a:extLst>
                </p:cNvPr>
                <p:cNvPicPr/>
                <p:nvPr/>
              </p:nvPicPr>
              <p:blipFill>
                <a:blip r:embed="rId47"/>
                <a:stretch>
                  <a:fillRect/>
                </a:stretch>
              </p:blipFill>
              <p:spPr>
                <a:xfrm>
                  <a:off x="5016058" y="1427395"/>
                  <a:ext cx="136800" cy="157320"/>
                </a:xfrm>
                <a:prstGeom prst="rect">
                  <a:avLst/>
                </a:prstGeom>
              </p:spPr>
            </p:pic>
          </mc:Fallback>
        </mc:AlternateContent>
      </p:grpSp>
      <p:grpSp>
        <p:nvGrpSpPr>
          <p:cNvPr id="40" name="群組 39">
            <a:extLst>
              <a:ext uri="{FF2B5EF4-FFF2-40B4-BE49-F238E27FC236}">
                <a16:creationId xmlns:a16="http://schemas.microsoft.com/office/drawing/2014/main" id="{DBBE183A-5949-4852-9E5F-C09A799E0084}"/>
              </a:ext>
            </a:extLst>
          </p:cNvPr>
          <p:cNvGrpSpPr/>
          <p:nvPr/>
        </p:nvGrpSpPr>
        <p:grpSpPr>
          <a:xfrm>
            <a:off x="3005458" y="2228395"/>
            <a:ext cx="393480" cy="261360"/>
            <a:chOff x="3005458" y="2228395"/>
            <a:chExt cx="393480" cy="261360"/>
          </a:xfrm>
        </p:grpSpPr>
        <mc:AlternateContent xmlns:mc="http://schemas.openxmlformats.org/markup-compatibility/2006">
          <mc:Choice xmlns:p14="http://schemas.microsoft.com/office/powerpoint/2010/main" Requires="p14">
            <p:contentPart p14:bwMode="auto" r:id="rId48">
              <p14:nvContentPartPr>
                <p14:cNvPr id="33" name="筆跡 32">
                  <a:extLst>
                    <a:ext uri="{FF2B5EF4-FFF2-40B4-BE49-F238E27FC236}">
                      <a16:creationId xmlns:a16="http://schemas.microsoft.com/office/drawing/2014/main" id="{88599608-69CA-4440-A24C-924DDDF6036B}"/>
                    </a:ext>
                  </a:extLst>
                </p14:cNvPr>
                <p14:cNvContentPartPr/>
                <p14:nvPr/>
              </p14:nvContentPartPr>
              <p14:xfrm>
                <a:off x="3005458" y="2317675"/>
                <a:ext cx="121320" cy="172080"/>
              </p14:xfrm>
            </p:contentPart>
          </mc:Choice>
          <mc:Fallback>
            <p:pic>
              <p:nvPicPr>
                <p:cNvPr id="33" name="筆跡 32">
                  <a:extLst>
                    <a:ext uri="{FF2B5EF4-FFF2-40B4-BE49-F238E27FC236}">
                      <a16:creationId xmlns:a16="http://schemas.microsoft.com/office/drawing/2014/main" id="{88599608-69CA-4440-A24C-924DDDF6036B}"/>
                    </a:ext>
                  </a:extLst>
                </p:cNvPr>
                <p:cNvPicPr/>
                <p:nvPr/>
              </p:nvPicPr>
              <p:blipFill>
                <a:blip r:embed="rId49"/>
                <a:stretch>
                  <a:fillRect/>
                </a:stretch>
              </p:blipFill>
              <p:spPr>
                <a:xfrm>
                  <a:off x="2996458" y="2308675"/>
                  <a:ext cx="13896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4" name="筆跡 33">
                  <a:extLst>
                    <a:ext uri="{FF2B5EF4-FFF2-40B4-BE49-F238E27FC236}">
                      <a16:creationId xmlns:a16="http://schemas.microsoft.com/office/drawing/2014/main" id="{C58722D8-950D-4CFD-B75D-F9FF2556C935}"/>
                    </a:ext>
                  </a:extLst>
                </p14:cNvPr>
                <p14:cNvContentPartPr/>
                <p14:nvPr/>
              </p14:nvContentPartPr>
              <p14:xfrm>
                <a:off x="3010138" y="2248915"/>
                <a:ext cx="29880" cy="360"/>
              </p14:xfrm>
            </p:contentPart>
          </mc:Choice>
          <mc:Fallback>
            <p:pic>
              <p:nvPicPr>
                <p:cNvPr id="34" name="筆跡 33">
                  <a:extLst>
                    <a:ext uri="{FF2B5EF4-FFF2-40B4-BE49-F238E27FC236}">
                      <a16:creationId xmlns:a16="http://schemas.microsoft.com/office/drawing/2014/main" id="{C58722D8-950D-4CFD-B75D-F9FF2556C935}"/>
                    </a:ext>
                  </a:extLst>
                </p:cNvPr>
                <p:cNvPicPr/>
                <p:nvPr/>
              </p:nvPicPr>
              <p:blipFill>
                <a:blip r:embed="rId51"/>
                <a:stretch>
                  <a:fillRect/>
                </a:stretch>
              </p:blipFill>
              <p:spPr>
                <a:xfrm>
                  <a:off x="3001498" y="2239915"/>
                  <a:ext cx="475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筆跡 34">
                  <a:extLst>
                    <a:ext uri="{FF2B5EF4-FFF2-40B4-BE49-F238E27FC236}">
                      <a16:creationId xmlns:a16="http://schemas.microsoft.com/office/drawing/2014/main" id="{5BBC8087-0FC9-424C-AFF0-19CC6273BAD0}"/>
                    </a:ext>
                  </a:extLst>
                </p14:cNvPr>
                <p14:cNvContentPartPr/>
                <p14:nvPr/>
              </p14:nvContentPartPr>
              <p14:xfrm>
                <a:off x="3178258" y="2284195"/>
                <a:ext cx="109080" cy="28080"/>
              </p14:xfrm>
            </p:contentPart>
          </mc:Choice>
          <mc:Fallback>
            <p:pic>
              <p:nvPicPr>
                <p:cNvPr id="35" name="筆跡 34">
                  <a:extLst>
                    <a:ext uri="{FF2B5EF4-FFF2-40B4-BE49-F238E27FC236}">
                      <a16:creationId xmlns:a16="http://schemas.microsoft.com/office/drawing/2014/main" id="{5BBC8087-0FC9-424C-AFF0-19CC6273BAD0}"/>
                    </a:ext>
                  </a:extLst>
                </p:cNvPr>
                <p:cNvPicPr/>
                <p:nvPr/>
              </p:nvPicPr>
              <p:blipFill>
                <a:blip r:embed="rId53"/>
                <a:stretch>
                  <a:fillRect/>
                </a:stretch>
              </p:blipFill>
              <p:spPr>
                <a:xfrm>
                  <a:off x="3169618" y="2275555"/>
                  <a:ext cx="1267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筆跡 35">
                  <a:extLst>
                    <a:ext uri="{FF2B5EF4-FFF2-40B4-BE49-F238E27FC236}">
                      <a16:creationId xmlns:a16="http://schemas.microsoft.com/office/drawing/2014/main" id="{294814E9-E123-4910-B9EE-93DAC9C9DC9F}"/>
                    </a:ext>
                  </a:extLst>
                </p14:cNvPr>
                <p14:cNvContentPartPr/>
                <p14:nvPr/>
              </p14:nvContentPartPr>
              <p14:xfrm>
                <a:off x="3178258" y="2311915"/>
                <a:ext cx="360" cy="360"/>
              </p14:xfrm>
            </p:contentPart>
          </mc:Choice>
          <mc:Fallback>
            <p:pic>
              <p:nvPicPr>
                <p:cNvPr id="36" name="筆跡 35">
                  <a:extLst>
                    <a:ext uri="{FF2B5EF4-FFF2-40B4-BE49-F238E27FC236}">
                      <a16:creationId xmlns:a16="http://schemas.microsoft.com/office/drawing/2014/main" id="{294814E9-E123-4910-B9EE-93DAC9C9DC9F}"/>
                    </a:ext>
                  </a:extLst>
                </p:cNvPr>
                <p:cNvPicPr/>
                <p:nvPr/>
              </p:nvPicPr>
              <p:blipFill>
                <a:blip r:embed="rId55"/>
                <a:stretch>
                  <a:fillRect/>
                </a:stretch>
              </p:blipFill>
              <p:spPr>
                <a:xfrm>
                  <a:off x="3169618" y="23032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7" name="筆跡 36">
                  <a:extLst>
                    <a:ext uri="{FF2B5EF4-FFF2-40B4-BE49-F238E27FC236}">
                      <a16:creationId xmlns:a16="http://schemas.microsoft.com/office/drawing/2014/main" id="{F31BE368-882C-4284-90C3-C4FC6F385B4C}"/>
                    </a:ext>
                  </a:extLst>
                </p14:cNvPr>
                <p14:cNvContentPartPr/>
                <p14:nvPr/>
              </p14:nvContentPartPr>
              <p14:xfrm>
                <a:off x="3171058" y="2311915"/>
                <a:ext cx="89280" cy="86400"/>
              </p14:xfrm>
            </p:contentPart>
          </mc:Choice>
          <mc:Fallback>
            <p:pic>
              <p:nvPicPr>
                <p:cNvPr id="37" name="筆跡 36">
                  <a:extLst>
                    <a:ext uri="{FF2B5EF4-FFF2-40B4-BE49-F238E27FC236}">
                      <a16:creationId xmlns:a16="http://schemas.microsoft.com/office/drawing/2014/main" id="{F31BE368-882C-4284-90C3-C4FC6F385B4C}"/>
                    </a:ext>
                  </a:extLst>
                </p:cNvPr>
                <p:cNvPicPr/>
                <p:nvPr/>
              </p:nvPicPr>
              <p:blipFill>
                <a:blip r:embed="rId57"/>
                <a:stretch>
                  <a:fillRect/>
                </a:stretch>
              </p:blipFill>
              <p:spPr>
                <a:xfrm>
                  <a:off x="3162058" y="2303275"/>
                  <a:ext cx="1069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8" name="筆跡 37">
                  <a:extLst>
                    <a:ext uri="{FF2B5EF4-FFF2-40B4-BE49-F238E27FC236}">
                      <a16:creationId xmlns:a16="http://schemas.microsoft.com/office/drawing/2014/main" id="{C689EE61-4A86-47E2-BC9D-2C9DBCF64058}"/>
                    </a:ext>
                  </a:extLst>
                </p14:cNvPr>
                <p14:cNvContentPartPr/>
                <p14:nvPr/>
              </p14:nvContentPartPr>
              <p14:xfrm>
                <a:off x="3398578" y="2228395"/>
                <a:ext cx="360" cy="195120"/>
              </p14:xfrm>
            </p:contentPart>
          </mc:Choice>
          <mc:Fallback>
            <p:pic>
              <p:nvPicPr>
                <p:cNvPr id="38" name="筆跡 37">
                  <a:extLst>
                    <a:ext uri="{FF2B5EF4-FFF2-40B4-BE49-F238E27FC236}">
                      <a16:creationId xmlns:a16="http://schemas.microsoft.com/office/drawing/2014/main" id="{C689EE61-4A86-47E2-BC9D-2C9DBCF64058}"/>
                    </a:ext>
                  </a:extLst>
                </p:cNvPr>
                <p:cNvPicPr/>
                <p:nvPr/>
              </p:nvPicPr>
              <p:blipFill>
                <a:blip r:embed="rId59"/>
                <a:stretch>
                  <a:fillRect/>
                </a:stretch>
              </p:blipFill>
              <p:spPr>
                <a:xfrm>
                  <a:off x="3389578" y="2219755"/>
                  <a:ext cx="18000" cy="212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0">
            <p14:nvContentPartPr>
              <p14:cNvPr id="39" name="筆跡 38">
                <a:extLst>
                  <a:ext uri="{FF2B5EF4-FFF2-40B4-BE49-F238E27FC236}">
                    <a16:creationId xmlns:a16="http://schemas.microsoft.com/office/drawing/2014/main" id="{7247D0EC-BF80-44E1-ABFE-88F8BFA4A022}"/>
                  </a:ext>
                </a:extLst>
              </p14:cNvPr>
              <p14:cNvContentPartPr/>
              <p14:nvPr/>
            </p14:nvContentPartPr>
            <p14:xfrm>
              <a:off x="2992858" y="1319755"/>
              <a:ext cx="163440" cy="192600"/>
            </p14:xfrm>
          </p:contentPart>
        </mc:Choice>
        <mc:Fallback>
          <p:pic>
            <p:nvPicPr>
              <p:cNvPr id="39" name="筆跡 38">
                <a:extLst>
                  <a:ext uri="{FF2B5EF4-FFF2-40B4-BE49-F238E27FC236}">
                    <a16:creationId xmlns:a16="http://schemas.microsoft.com/office/drawing/2014/main" id="{7247D0EC-BF80-44E1-ABFE-88F8BFA4A022}"/>
                  </a:ext>
                </a:extLst>
              </p:cNvPr>
              <p:cNvPicPr/>
              <p:nvPr/>
            </p:nvPicPr>
            <p:blipFill>
              <a:blip r:embed="rId61"/>
              <a:stretch>
                <a:fillRect/>
              </a:stretch>
            </p:blipFill>
            <p:spPr>
              <a:xfrm>
                <a:off x="2984218" y="1311115"/>
                <a:ext cx="181080" cy="210240"/>
              </a:xfrm>
              <a:prstGeom prst="rect">
                <a:avLst/>
              </a:prstGeom>
            </p:spPr>
          </p:pic>
        </mc:Fallback>
      </mc:AlternateContent>
      <p:grpSp>
        <p:nvGrpSpPr>
          <p:cNvPr id="43" name="群組 42">
            <a:extLst>
              <a:ext uri="{FF2B5EF4-FFF2-40B4-BE49-F238E27FC236}">
                <a16:creationId xmlns:a16="http://schemas.microsoft.com/office/drawing/2014/main" id="{92FB9FFC-7969-4FEB-9707-A355E882DD44}"/>
              </a:ext>
            </a:extLst>
          </p:cNvPr>
          <p:cNvGrpSpPr/>
          <p:nvPr/>
        </p:nvGrpSpPr>
        <p:grpSpPr>
          <a:xfrm>
            <a:off x="604978" y="3208315"/>
            <a:ext cx="655200" cy="610200"/>
            <a:chOff x="604978" y="3208315"/>
            <a:chExt cx="655200" cy="610200"/>
          </a:xfrm>
        </p:grpSpPr>
        <mc:AlternateContent xmlns:mc="http://schemas.openxmlformats.org/markup-compatibility/2006">
          <mc:Choice xmlns:p14="http://schemas.microsoft.com/office/powerpoint/2010/main" Requires="p14">
            <p:contentPart p14:bwMode="auto" r:id="rId62">
              <p14:nvContentPartPr>
                <p14:cNvPr id="41" name="筆跡 40">
                  <a:extLst>
                    <a:ext uri="{FF2B5EF4-FFF2-40B4-BE49-F238E27FC236}">
                      <a16:creationId xmlns:a16="http://schemas.microsoft.com/office/drawing/2014/main" id="{31DBE5AF-7732-4E6E-9C21-EAF4DA76F41A}"/>
                    </a:ext>
                  </a:extLst>
                </p14:cNvPr>
                <p14:cNvContentPartPr/>
                <p14:nvPr/>
              </p14:nvContentPartPr>
              <p14:xfrm>
                <a:off x="604978" y="3362395"/>
                <a:ext cx="344880" cy="456120"/>
              </p14:xfrm>
            </p:contentPart>
          </mc:Choice>
          <mc:Fallback>
            <p:pic>
              <p:nvPicPr>
                <p:cNvPr id="41" name="筆跡 40">
                  <a:extLst>
                    <a:ext uri="{FF2B5EF4-FFF2-40B4-BE49-F238E27FC236}">
                      <a16:creationId xmlns:a16="http://schemas.microsoft.com/office/drawing/2014/main" id="{31DBE5AF-7732-4E6E-9C21-EAF4DA76F41A}"/>
                    </a:ext>
                  </a:extLst>
                </p:cNvPr>
                <p:cNvPicPr/>
                <p:nvPr/>
              </p:nvPicPr>
              <p:blipFill>
                <a:blip r:embed="rId63"/>
                <a:stretch>
                  <a:fillRect/>
                </a:stretch>
              </p:blipFill>
              <p:spPr>
                <a:xfrm>
                  <a:off x="595978" y="3353755"/>
                  <a:ext cx="362520" cy="4737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2" name="筆跡 41">
                  <a:extLst>
                    <a:ext uri="{FF2B5EF4-FFF2-40B4-BE49-F238E27FC236}">
                      <a16:creationId xmlns:a16="http://schemas.microsoft.com/office/drawing/2014/main" id="{3F6EE5CB-DEC1-4079-95D0-5F63DD7E937C}"/>
                    </a:ext>
                  </a:extLst>
                </p14:cNvPr>
                <p14:cNvContentPartPr/>
                <p14:nvPr/>
              </p14:nvContentPartPr>
              <p14:xfrm>
                <a:off x="1002778" y="3208315"/>
                <a:ext cx="257400" cy="157320"/>
              </p14:xfrm>
            </p:contentPart>
          </mc:Choice>
          <mc:Fallback>
            <p:pic>
              <p:nvPicPr>
                <p:cNvPr id="42" name="筆跡 41">
                  <a:extLst>
                    <a:ext uri="{FF2B5EF4-FFF2-40B4-BE49-F238E27FC236}">
                      <a16:creationId xmlns:a16="http://schemas.microsoft.com/office/drawing/2014/main" id="{3F6EE5CB-DEC1-4079-95D0-5F63DD7E937C}"/>
                    </a:ext>
                  </a:extLst>
                </p:cNvPr>
                <p:cNvPicPr/>
                <p:nvPr/>
              </p:nvPicPr>
              <p:blipFill>
                <a:blip r:embed="rId65"/>
                <a:stretch>
                  <a:fillRect/>
                </a:stretch>
              </p:blipFill>
              <p:spPr>
                <a:xfrm>
                  <a:off x="994138" y="3199315"/>
                  <a:ext cx="275040" cy="174960"/>
                </a:xfrm>
                <a:prstGeom prst="rect">
                  <a:avLst/>
                </a:prstGeom>
              </p:spPr>
            </p:pic>
          </mc:Fallback>
        </mc:AlternateContent>
      </p:grpSp>
      <p:grpSp>
        <p:nvGrpSpPr>
          <p:cNvPr id="74" name="群組 73">
            <a:extLst>
              <a:ext uri="{FF2B5EF4-FFF2-40B4-BE49-F238E27FC236}">
                <a16:creationId xmlns:a16="http://schemas.microsoft.com/office/drawing/2014/main" id="{42D73018-45B2-4BB4-BDC1-57D7E39D87BC}"/>
              </a:ext>
            </a:extLst>
          </p:cNvPr>
          <p:cNvGrpSpPr/>
          <p:nvPr/>
        </p:nvGrpSpPr>
        <p:grpSpPr>
          <a:xfrm>
            <a:off x="1507138" y="3142435"/>
            <a:ext cx="1004040" cy="489600"/>
            <a:chOff x="1507138" y="3142435"/>
            <a:chExt cx="1004040" cy="489600"/>
          </a:xfrm>
        </p:grpSpPr>
        <mc:AlternateContent xmlns:mc="http://schemas.openxmlformats.org/markup-compatibility/2006">
          <mc:Choice xmlns:p14="http://schemas.microsoft.com/office/powerpoint/2010/main" Requires="p14">
            <p:contentPart p14:bwMode="auto" r:id="rId66">
              <p14:nvContentPartPr>
                <p14:cNvPr id="44" name="筆跡 43">
                  <a:extLst>
                    <a:ext uri="{FF2B5EF4-FFF2-40B4-BE49-F238E27FC236}">
                      <a16:creationId xmlns:a16="http://schemas.microsoft.com/office/drawing/2014/main" id="{92D1C611-2717-4A7F-A079-7A9375B13913}"/>
                    </a:ext>
                  </a:extLst>
                </p14:cNvPr>
                <p14:cNvContentPartPr/>
                <p14:nvPr/>
              </p14:nvContentPartPr>
              <p14:xfrm>
                <a:off x="1507138" y="3529795"/>
                <a:ext cx="360" cy="10440"/>
              </p14:xfrm>
            </p:contentPart>
          </mc:Choice>
          <mc:Fallback>
            <p:pic>
              <p:nvPicPr>
                <p:cNvPr id="44" name="筆跡 43">
                  <a:extLst>
                    <a:ext uri="{FF2B5EF4-FFF2-40B4-BE49-F238E27FC236}">
                      <a16:creationId xmlns:a16="http://schemas.microsoft.com/office/drawing/2014/main" id="{92D1C611-2717-4A7F-A079-7A9375B13913}"/>
                    </a:ext>
                  </a:extLst>
                </p:cNvPr>
                <p:cNvPicPr/>
                <p:nvPr/>
              </p:nvPicPr>
              <p:blipFill>
                <a:blip r:embed="rId67"/>
                <a:stretch>
                  <a:fillRect/>
                </a:stretch>
              </p:blipFill>
              <p:spPr>
                <a:xfrm>
                  <a:off x="1498498" y="3520795"/>
                  <a:ext cx="180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5" name="筆跡 44">
                  <a:extLst>
                    <a:ext uri="{FF2B5EF4-FFF2-40B4-BE49-F238E27FC236}">
                      <a16:creationId xmlns:a16="http://schemas.microsoft.com/office/drawing/2014/main" id="{3D87EC2E-D0EB-443D-9119-AD832CA75460}"/>
                    </a:ext>
                  </a:extLst>
                </p14:cNvPr>
                <p14:cNvContentPartPr/>
                <p14:nvPr/>
              </p14:nvContentPartPr>
              <p14:xfrm>
                <a:off x="1853458" y="3177715"/>
                <a:ext cx="168480" cy="279000"/>
              </p14:xfrm>
            </p:contentPart>
          </mc:Choice>
          <mc:Fallback>
            <p:pic>
              <p:nvPicPr>
                <p:cNvPr id="45" name="筆跡 44">
                  <a:extLst>
                    <a:ext uri="{FF2B5EF4-FFF2-40B4-BE49-F238E27FC236}">
                      <a16:creationId xmlns:a16="http://schemas.microsoft.com/office/drawing/2014/main" id="{3D87EC2E-D0EB-443D-9119-AD832CA75460}"/>
                    </a:ext>
                  </a:extLst>
                </p:cNvPr>
                <p:cNvPicPr/>
                <p:nvPr/>
              </p:nvPicPr>
              <p:blipFill>
                <a:blip r:embed="rId69"/>
                <a:stretch>
                  <a:fillRect/>
                </a:stretch>
              </p:blipFill>
              <p:spPr>
                <a:xfrm>
                  <a:off x="1844458" y="3168715"/>
                  <a:ext cx="18612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6" name="筆跡 45">
                  <a:extLst>
                    <a:ext uri="{FF2B5EF4-FFF2-40B4-BE49-F238E27FC236}">
                      <a16:creationId xmlns:a16="http://schemas.microsoft.com/office/drawing/2014/main" id="{6491156A-90C3-4B7A-BBA5-005CCB7BDC47}"/>
                    </a:ext>
                  </a:extLst>
                </p14:cNvPr>
                <p14:cNvContentPartPr/>
                <p14:nvPr/>
              </p14:nvContentPartPr>
              <p14:xfrm>
                <a:off x="2100418" y="3263755"/>
                <a:ext cx="160920" cy="30600"/>
              </p14:xfrm>
            </p:contentPart>
          </mc:Choice>
          <mc:Fallback>
            <p:pic>
              <p:nvPicPr>
                <p:cNvPr id="46" name="筆跡 45">
                  <a:extLst>
                    <a:ext uri="{FF2B5EF4-FFF2-40B4-BE49-F238E27FC236}">
                      <a16:creationId xmlns:a16="http://schemas.microsoft.com/office/drawing/2014/main" id="{6491156A-90C3-4B7A-BBA5-005CCB7BDC47}"/>
                    </a:ext>
                  </a:extLst>
                </p:cNvPr>
                <p:cNvPicPr/>
                <p:nvPr/>
              </p:nvPicPr>
              <p:blipFill>
                <a:blip r:embed="rId71"/>
                <a:stretch>
                  <a:fillRect/>
                </a:stretch>
              </p:blipFill>
              <p:spPr>
                <a:xfrm>
                  <a:off x="2091778" y="3255115"/>
                  <a:ext cx="17856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7" name="筆跡 46">
                  <a:extLst>
                    <a:ext uri="{FF2B5EF4-FFF2-40B4-BE49-F238E27FC236}">
                      <a16:creationId xmlns:a16="http://schemas.microsoft.com/office/drawing/2014/main" id="{9251DECB-18F5-4C96-BAE8-99A52C8A2B04}"/>
                    </a:ext>
                  </a:extLst>
                </p14:cNvPr>
                <p14:cNvContentPartPr/>
                <p14:nvPr/>
              </p14:nvContentPartPr>
              <p14:xfrm>
                <a:off x="2377258" y="3142435"/>
                <a:ext cx="15120" cy="225720"/>
              </p14:xfrm>
            </p:contentPart>
          </mc:Choice>
          <mc:Fallback>
            <p:pic>
              <p:nvPicPr>
                <p:cNvPr id="47" name="筆跡 46">
                  <a:extLst>
                    <a:ext uri="{FF2B5EF4-FFF2-40B4-BE49-F238E27FC236}">
                      <a16:creationId xmlns:a16="http://schemas.microsoft.com/office/drawing/2014/main" id="{9251DECB-18F5-4C96-BAE8-99A52C8A2B04}"/>
                    </a:ext>
                  </a:extLst>
                </p:cNvPr>
                <p:cNvPicPr/>
                <p:nvPr/>
              </p:nvPicPr>
              <p:blipFill>
                <a:blip r:embed="rId73"/>
                <a:stretch>
                  <a:fillRect/>
                </a:stretch>
              </p:blipFill>
              <p:spPr>
                <a:xfrm>
                  <a:off x="2368618" y="3133435"/>
                  <a:ext cx="327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8" name="筆跡 47">
                  <a:extLst>
                    <a:ext uri="{FF2B5EF4-FFF2-40B4-BE49-F238E27FC236}">
                      <a16:creationId xmlns:a16="http://schemas.microsoft.com/office/drawing/2014/main" id="{E4AEA249-FD33-4095-8753-F9CFE646D230}"/>
                    </a:ext>
                  </a:extLst>
                </p14:cNvPr>
                <p14:cNvContentPartPr/>
                <p14:nvPr/>
              </p14:nvContentPartPr>
              <p14:xfrm>
                <a:off x="1690018" y="3587755"/>
                <a:ext cx="821160" cy="44280"/>
              </p14:xfrm>
            </p:contentPart>
          </mc:Choice>
          <mc:Fallback>
            <p:pic>
              <p:nvPicPr>
                <p:cNvPr id="48" name="筆跡 47">
                  <a:extLst>
                    <a:ext uri="{FF2B5EF4-FFF2-40B4-BE49-F238E27FC236}">
                      <a16:creationId xmlns:a16="http://schemas.microsoft.com/office/drawing/2014/main" id="{E4AEA249-FD33-4095-8753-F9CFE646D230}"/>
                    </a:ext>
                  </a:extLst>
                </p:cNvPr>
                <p:cNvPicPr/>
                <p:nvPr/>
              </p:nvPicPr>
              <p:blipFill>
                <a:blip r:embed="rId75"/>
                <a:stretch>
                  <a:fillRect/>
                </a:stretch>
              </p:blipFill>
              <p:spPr>
                <a:xfrm>
                  <a:off x="1681378" y="3579115"/>
                  <a:ext cx="838800" cy="61920"/>
                </a:xfrm>
                <a:prstGeom prst="rect">
                  <a:avLst/>
                </a:prstGeom>
              </p:spPr>
            </p:pic>
          </mc:Fallback>
        </mc:AlternateContent>
      </p:grpSp>
      <p:grpSp>
        <p:nvGrpSpPr>
          <p:cNvPr id="73" name="群組 72">
            <a:extLst>
              <a:ext uri="{FF2B5EF4-FFF2-40B4-BE49-F238E27FC236}">
                <a16:creationId xmlns:a16="http://schemas.microsoft.com/office/drawing/2014/main" id="{5CEB42AC-D4C0-4801-9545-2C82F96B3F75}"/>
              </a:ext>
            </a:extLst>
          </p:cNvPr>
          <p:cNvGrpSpPr/>
          <p:nvPr/>
        </p:nvGrpSpPr>
        <p:grpSpPr>
          <a:xfrm>
            <a:off x="1952098" y="3800515"/>
            <a:ext cx="445680" cy="272160"/>
            <a:chOff x="1952098" y="3800515"/>
            <a:chExt cx="445680" cy="272160"/>
          </a:xfrm>
        </p:grpSpPr>
        <mc:AlternateContent xmlns:mc="http://schemas.openxmlformats.org/markup-compatibility/2006">
          <mc:Choice xmlns:p14="http://schemas.microsoft.com/office/powerpoint/2010/main" Requires="p14">
            <p:contentPart p14:bwMode="auto" r:id="rId76">
              <p14:nvContentPartPr>
                <p14:cNvPr id="49" name="筆跡 48">
                  <a:extLst>
                    <a:ext uri="{FF2B5EF4-FFF2-40B4-BE49-F238E27FC236}">
                      <a16:creationId xmlns:a16="http://schemas.microsoft.com/office/drawing/2014/main" id="{846151A2-F0FA-4931-964A-7D1D5DD4B74C}"/>
                    </a:ext>
                  </a:extLst>
                </p14:cNvPr>
                <p14:cNvContentPartPr/>
                <p14:nvPr/>
              </p14:nvContentPartPr>
              <p14:xfrm>
                <a:off x="1952098" y="3873955"/>
                <a:ext cx="272160" cy="198720"/>
              </p14:xfrm>
            </p:contentPart>
          </mc:Choice>
          <mc:Fallback>
            <p:pic>
              <p:nvPicPr>
                <p:cNvPr id="49" name="筆跡 48">
                  <a:extLst>
                    <a:ext uri="{FF2B5EF4-FFF2-40B4-BE49-F238E27FC236}">
                      <a16:creationId xmlns:a16="http://schemas.microsoft.com/office/drawing/2014/main" id="{846151A2-F0FA-4931-964A-7D1D5DD4B74C}"/>
                    </a:ext>
                  </a:extLst>
                </p:cNvPr>
                <p:cNvPicPr/>
                <p:nvPr/>
              </p:nvPicPr>
              <p:blipFill>
                <a:blip r:embed="rId77"/>
                <a:stretch>
                  <a:fillRect/>
                </a:stretch>
              </p:blipFill>
              <p:spPr>
                <a:xfrm>
                  <a:off x="1943458" y="3864955"/>
                  <a:ext cx="28980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0" name="筆跡 49">
                  <a:extLst>
                    <a:ext uri="{FF2B5EF4-FFF2-40B4-BE49-F238E27FC236}">
                      <a16:creationId xmlns:a16="http://schemas.microsoft.com/office/drawing/2014/main" id="{0ED13422-B398-4F35-BA18-9658BAD133EB}"/>
                    </a:ext>
                  </a:extLst>
                </p14:cNvPr>
                <p14:cNvContentPartPr/>
                <p14:nvPr/>
              </p14:nvContentPartPr>
              <p14:xfrm>
                <a:off x="2258818" y="3800515"/>
                <a:ext cx="138960" cy="111600"/>
              </p14:xfrm>
            </p:contentPart>
          </mc:Choice>
          <mc:Fallback>
            <p:pic>
              <p:nvPicPr>
                <p:cNvPr id="50" name="筆跡 49">
                  <a:extLst>
                    <a:ext uri="{FF2B5EF4-FFF2-40B4-BE49-F238E27FC236}">
                      <a16:creationId xmlns:a16="http://schemas.microsoft.com/office/drawing/2014/main" id="{0ED13422-B398-4F35-BA18-9658BAD133EB}"/>
                    </a:ext>
                  </a:extLst>
                </p:cNvPr>
                <p:cNvPicPr/>
                <p:nvPr/>
              </p:nvPicPr>
              <p:blipFill>
                <a:blip r:embed="rId79"/>
                <a:stretch>
                  <a:fillRect/>
                </a:stretch>
              </p:blipFill>
              <p:spPr>
                <a:xfrm>
                  <a:off x="2249818" y="3791515"/>
                  <a:ext cx="156600" cy="129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0">
            <p14:nvContentPartPr>
              <p14:cNvPr id="51" name="筆跡 50">
                <a:extLst>
                  <a:ext uri="{FF2B5EF4-FFF2-40B4-BE49-F238E27FC236}">
                    <a16:creationId xmlns:a16="http://schemas.microsoft.com/office/drawing/2014/main" id="{8170253D-B949-4B08-94F3-C45D58EFF565}"/>
                  </a:ext>
                </a:extLst>
              </p14:cNvPr>
              <p14:cNvContentPartPr/>
              <p14:nvPr/>
            </p14:nvContentPartPr>
            <p14:xfrm>
              <a:off x="2928778" y="3410635"/>
              <a:ext cx="225360" cy="25560"/>
            </p14:xfrm>
          </p:contentPart>
        </mc:Choice>
        <mc:Fallback>
          <p:pic>
            <p:nvPicPr>
              <p:cNvPr id="51" name="筆跡 50">
                <a:extLst>
                  <a:ext uri="{FF2B5EF4-FFF2-40B4-BE49-F238E27FC236}">
                    <a16:creationId xmlns:a16="http://schemas.microsoft.com/office/drawing/2014/main" id="{8170253D-B949-4B08-94F3-C45D58EFF565}"/>
                  </a:ext>
                </a:extLst>
              </p:cNvPr>
              <p:cNvPicPr/>
              <p:nvPr/>
            </p:nvPicPr>
            <p:blipFill>
              <a:blip r:embed="rId81"/>
              <a:stretch>
                <a:fillRect/>
              </a:stretch>
            </p:blipFill>
            <p:spPr>
              <a:xfrm>
                <a:off x="2919778" y="3401995"/>
                <a:ext cx="24300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2" name="筆跡 51">
                <a:extLst>
                  <a:ext uri="{FF2B5EF4-FFF2-40B4-BE49-F238E27FC236}">
                    <a16:creationId xmlns:a16="http://schemas.microsoft.com/office/drawing/2014/main" id="{288FA71A-8FF8-4E95-AC29-D29A565ED25C}"/>
                  </a:ext>
                </a:extLst>
              </p14:cNvPr>
              <p14:cNvContentPartPr/>
              <p14:nvPr/>
            </p14:nvContentPartPr>
            <p14:xfrm>
              <a:off x="2980618" y="3562555"/>
              <a:ext cx="171000" cy="360"/>
            </p14:xfrm>
          </p:contentPart>
        </mc:Choice>
        <mc:Fallback>
          <p:pic>
            <p:nvPicPr>
              <p:cNvPr id="52" name="筆跡 51">
                <a:extLst>
                  <a:ext uri="{FF2B5EF4-FFF2-40B4-BE49-F238E27FC236}">
                    <a16:creationId xmlns:a16="http://schemas.microsoft.com/office/drawing/2014/main" id="{288FA71A-8FF8-4E95-AC29-D29A565ED25C}"/>
                  </a:ext>
                </a:extLst>
              </p:cNvPr>
              <p:cNvPicPr/>
              <p:nvPr/>
            </p:nvPicPr>
            <p:blipFill>
              <a:blip r:embed="rId83"/>
              <a:stretch>
                <a:fillRect/>
              </a:stretch>
            </p:blipFill>
            <p:spPr>
              <a:xfrm>
                <a:off x="2971978" y="3553555"/>
                <a:ext cx="188640" cy="18000"/>
              </a:xfrm>
              <a:prstGeom prst="rect">
                <a:avLst/>
              </a:prstGeom>
            </p:spPr>
          </p:pic>
        </mc:Fallback>
      </mc:AlternateContent>
      <p:grpSp>
        <p:nvGrpSpPr>
          <p:cNvPr id="72" name="群組 71">
            <a:extLst>
              <a:ext uri="{FF2B5EF4-FFF2-40B4-BE49-F238E27FC236}">
                <a16:creationId xmlns:a16="http://schemas.microsoft.com/office/drawing/2014/main" id="{21FC4309-29CC-48D4-8999-B9D2B0456183}"/>
              </a:ext>
            </a:extLst>
          </p:cNvPr>
          <p:cNvGrpSpPr/>
          <p:nvPr/>
        </p:nvGrpSpPr>
        <p:grpSpPr>
          <a:xfrm>
            <a:off x="3672898" y="3155035"/>
            <a:ext cx="494640" cy="527040"/>
            <a:chOff x="3672898" y="3155035"/>
            <a:chExt cx="494640" cy="527040"/>
          </a:xfrm>
        </p:grpSpPr>
        <mc:AlternateContent xmlns:mc="http://schemas.openxmlformats.org/markup-compatibility/2006">
          <mc:Choice xmlns:p14="http://schemas.microsoft.com/office/powerpoint/2010/main" Requires="p14">
            <p:contentPart p14:bwMode="auto" r:id="rId84">
              <p14:nvContentPartPr>
                <p14:cNvPr id="53" name="筆跡 52">
                  <a:extLst>
                    <a:ext uri="{FF2B5EF4-FFF2-40B4-BE49-F238E27FC236}">
                      <a16:creationId xmlns:a16="http://schemas.microsoft.com/office/drawing/2014/main" id="{9420CD67-A495-4F4F-ADC6-A30FE62FAA76}"/>
                    </a:ext>
                  </a:extLst>
                </p14:cNvPr>
                <p14:cNvContentPartPr/>
                <p14:nvPr/>
              </p14:nvContentPartPr>
              <p14:xfrm>
                <a:off x="3672898" y="3155035"/>
                <a:ext cx="415800" cy="41040"/>
              </p14:xfrm>
            </p:contentPart>
          </mc:Choice>
          <mc:Fallback>
            <p:pic>
              <p:nvPicPr>
                <p:cNvPr id="53" name="筆跡 52">
                  <a:extLst>
                    <a:ext uri="{FF2B5EF4-FFF2-40B4-BE49-F238E27FC236}">
                      <a16:creationId xmlns:a16="http://schemas.microsoft.com/office/drawing/2014/main" id="{9420CD67-A495-4F4F-ADC6-A30FE62FAA76}"/>
                    </a:ext>
                  </a:extLst>
                </p:cNvPr>
                <p:cNvPicPr/>
                <p:nvPr/>
              </p:nvPicPr>
              <p:blipFill>
                <a:blip r:embed="rId85"/>
                <a:stretch>
                  <a:fillRect/>
                </a:stretch>
              </p:blipFill>
              <p:spPr>
                <a:xfrm>
                  <a:off x="3663898" y="3146035"/>
                  <a:ext cx="4334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4" name="筆跡 53">
                  <a:extLst>
                    <a:ext uri="{FF2B5EF4-FFF2-40B4-BE49-F238E27FC236}">
                      <a16:creationId xmlns:a16="http://schemas.microsoft.com/office/drawing/2014/main" id="{A9077AB7-ABCA-4A7D-A917-FBE96EBEB434}"/>
                    </a:ext>
                  </a:extLst>
                </p14:cNvPr>
                <p14:cNvContentPartPr/>
                <p14:nvPr/>
              </p14:nvContentPartPr>
              <p14:xfrm>
                <a:off x="3692698" y="3278875"/>
                <a:ext cx="474840" cy="403200"/>
              </p14:xfrm>
            </p:contentPart>
          </mc:Choice>
          <mc:Fallback>
            <p:pic>
              <p:nvPicPr>
                <p:cNvPr id="54" name="筆跡 53">
                  <a:extLst>
                    <a:ext uri="{FF2B5EF4-FFF2-40B4-BE49-F238E27FC236}">
                      <a16:creationId xmlns:a16="http://schemas.microsoft.com/office/drawing/2014/main" id="{A9077AB7-ABCA-4A7D-A917-FBE96EBEB434}"/>
                    </a:ext>
                  </a:extLst>
                </p:cNvPr>
                <p:cNvPicPr/>
                <p:nvPr/>
              </p:nvPicPr>
              <p:blipFill>
                <a:blip r:embed="rId87"/>
                <a:stretch>
                  <a:fillRect/>
                </a:stretch>
              </p:blipFill>
              <p:spPr>
                <a:xfrm>
                  <a:off x="3683698" y="3270235"/>
                  <a:ext cx="492480" cy="420840"/>
                </a:xfrm>
                <a:prstGeom prst="rect">
                  <a:avLst/>
                </a:prstGeom>
              </p:spPr>
            </p:pic>
          </mc:Fallback>
        </mc:AlternateContent>
      </p:grpSp>
      <p:grpSp>
        <p:nvGrpSpPr>
          <p:cNvPr id="71" name="群組 70">
            <a:extLst>
              <a:ext uri="{FF2B5EF4-FFF2-40B4-BE49-F238E27FC236}">
                <a16:creationId xmlns:a16="http://schemas.microsoft.com/office/drawing/2014/main" id="{9C9AFCF7-4547-49CD-B27F-D02B0C3200C1}"/>
              </a:ext>
            </a:extLst>
          </p:cNvPr>
          <p:cNvGrpSpPr/>
          <p:nvPr/>
        </p:nvGrpSpPr>
        <p:grpSpPr>
          <a:xfrm>
            <a:off x="3680098" y="3863875"/>
            <a:ext cx="447840" cy="301680"/>
            <a:chOff x="3680098" y="3863875"/>
            <a:chExt cx="447840" cy="301680"/>
          </a:xfrm>
        </p:grpSpPr>
        <mc:AlternateContent xmlns:mc="http://schemas.openxmlformats.org/markup-compatibility/2006">
          <mc:Choice xmlns:p14="http://schemas.microsoft.com/office/powerpoint/2010/main" Requires="p14">
            <p:contentPart p14:bwMode="auto" r:id="rId88">
              <p14:nvContentPartPr>
                <p14:cNvPr id="55" name="筆跡 54">
                  <a:extLst>
                    <a:ext uri="{FF2B5EF4-FFF2-40B4-BE49-F238E27FC236}">
                      <a16:creationId xmlns:a16="http://schemas.microsoft.com/office/drawing/2014/main" id="{E662C193-D7F8-47C1-94D3-1AF8B04D0340}"/>
                    </a:ext>
                  </a:extLst>
                </p14:cNvPr>
                <p14:cNvContentPartPr/>
                <p14:nvPr/>
              </p14:nvContentPartPr>
              <p14:xfrm>
                <a:off x="3680098" y="3966115"/>
                <a:ext cx="153720" cy="199440"/>
              </p14:xfrm>
            </p:contentPart>
          </mc:Choice>
          <mc:Fallback>
            <p:pic>
              <p:nvPicPr>
                <p:cNvPr id="55" name="筆跡 54">
                  <a:extLst>
                    <a:ext uri="{FF2B5EF4-FFF2-40B4-BE49-F238E27FC236}">
                      <a16:creationId xmlns:a16="http://schemas.microsoft.com/office/drawing/2014/main" id="{E662C193-D7F8-47C1-94D3-1AF8B04D0340}"/>
                    </a:ext>
                  </a:extLst>
                </p:cNvPr>
                <p:cNvPicPr/>
                <p:nvPr/>
              </p:nvPicPr>
              <p:blipFill>
                <a:blip r:embed="rId89"/>
                <a:stretch>
                  <a:fillRect/>
                </a:stretch>
              </p:blipFill>
              <p:spPr>
                <a:xfrm>
                  <a:off x="3671458" y="3957115"/>
                  <a:ext cx="17136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6" name="筆跡 55">
                  <a:extLst>
                    <a:ext uri="{FF2B5EF4-FFF2-40B4-BE49-F238E27FC236}">
                      <a16:creationId xmlns:a16="http://schemas.microsoft.com/office/drawing/2014/main" id="{8C6D06C0-39B3-4161-AC48-9B34B9A74C26}"/>
                    </a:ext>
                  </a:extLst>
                </p14:cNvPr>
                <p14:cNvContentPartPr/>
                <p14:nvPr/>
              </p14:nvContentPartPr>
              <p14:xfrm>
                <a:off x="3744538" y="3863875"/>
                <a:ext cx="39960" cy="12960"/>
              </p14:xfrm>
            </p:contentPart>
          </mc:Choice>
          <mc:Fallback>
            <p:pic>
              <p:nvPicPr>
                <p:cNvPr id="56" name="筆跡 55">
                  <a:extLst>
                    <a:ext uri="{FF2B5EF4-FFF2-40B4-BE49-F238E27FC236}">
                      <a16:creationId xmlns:a16="http://schemas.microsoft.com/office/drawing/2014/main" id="{8C6D06C0-39B3-4161-AC48-9B34B9A74C26}"/>
                    </a:ext>
                  </a:extLst>
                </p:cNvPr>
                <p:cNvPicPr/>
                <p:nvPr/>
              </p:nvPicPr>
              <p:blipFill>
                <a:blip r:embed="rId91"/>
                <a:stretch>
                  <a:fillRect/>
                </a:stretch>
              </p:blipFill>
              <p:spPr>
                <a:xfrm>
                  <a:off x="3735538" y="3854875"/>
                  <a:ext cx="576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7" name="筆跡 56">
                  <a:extLst>
                    <a:ext uri="{FF2B5EF4-FFF2-40B4-BE49-F238E27FC236}">
                      <a16:creationId xmlns:a16="http://schemas.microsoft.com/office/drawing/2014/main" id="{0D01A6FF-72AF-479A-A1CB-20115FA42795}"/>
                    </a:ext>
                  </a:extLst>
                </p14:cNvPr>
                <p14:cNvContentPartPr/>
                <p14:nvPr/>
              </p14:nvContentPartPr>
              <p14:xfrm>
                <a:off x="3744538" y="3863875"/>
                <a:ext cx="259920" cy="245880"/>
              </p14:xfrm>
            </p:contentPart>
          </mc:Choice>
          <mc:Fallback>
            <p:pic>
              <p:nvPicPr>
                <p:cNvPr id="57" name="筆跡 56">
                  <a:extLst>
                    <a:ext uri="{FF2B5EF4-FFF2-40B4-BE49-F238E27FC236}">
                      <a16:creationId xmlns:a16="http://schemas.microsoft.com/office/drawing/2014/main" id="{0D01A6FF-72AF-479A-A1CB-20115FA42795}"/>
                    </a:ext>
                  </a:extLst>
                </p:cNvPr>
                <p:cNvPicPr/>
                <p:nvPr/>
              </p:nvPicPr>
              <p:blipFill>
                <a:blip r:embed="rId93"/>
                <a:stretch>
                  <a:fillRect/>
                </a:stretch>
              </p:blipFill>
              <p:spPr>
                <a:xfrm>
                  <a:off x="3735538" y="3854875"/>
                  <a:ext cx="27756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8" name="筆跡 57">
                  <a:extLst>
                    <a:ext uri="{FF2B5EF4-FFF2-40B4-BE49-F238E27FC236}">
                      <a16:creationId xmlns:a16="http://schemas.microsoft.com/office/drawing/2014/main" id="{A1C36043-8056-403F-9EB8-FA9EFD50C5D7}"/>
                    </a:ext>
                  </a:extLst>
                </p14:cNvPr>
                <p14:cNvContentPartPr/>
                <p14:nvPr/>
              </p14:nvContentPartPr>
              <p14:xfrm>
                <a:off x="4125058" y="3884035"/>
                <a:ext cx="2880" cy="169920"/>
              </p14:xfrm>
            </p:contentPart>
          </mc:Choice>
          <mc:Fallback>
            <p:pic>
              <p:nvPicPr>
                <p:cNvPr id="58" name="筆跡 57">
                  <a:extLst>
                    <a:ext uri="{FF2B5EF4-FFF2-40B4-BE49-F238E27FC236}">
                      <a16:creationId xmlns:a16="http://schemas.microsoft.com/office/drawing/2014/main" id="{A1C36043-8056-403F-9EB8-FA9EFD50C5D7}"/>
                    </a:ext>
                  </a:extLst>
                </p:cNvPr>
                <p:cNvPicPr/>
                <p:nvPr/>
              </p:nvPicPr>
              <p:blipFill>
                <a:blip r:embed="rId95"/>
                <a:stretch>
                  <a:fillRect/>
                </a:stretch>
              </p:blipFill>
              <p:spPr>
                <a:xfrm>
                  <a:off x="4116418" y="3875035"/>
                  <a:ext cx="20520" cy="187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6">
            <p14:nvContentPartPr>
              <p14:cNvPr id="59" name="筆跡 58">
                <a:extLst>
                  <a:ext uri="{FF2B5EF4-FFF2-40B4-BE49-F238E27FC236}">
                    <a16:creationId xmlns:a16="http://schemas.microsoft.com/office/drawing/2014/main" id="{40EE98E4-A70C-4D50-9858-0D02A04F2467}"/>
                  </a:ext>
                </a:extLst>
              </p14:cNvPr>
              <p14:cNvContentPartPr/>
              <p14:nvPr/>
            </p14:nvContentPartPr>
            <p14:xfrm>
              <a:off x="3665338" y="2823475"/>
              <a:ext cx="188280" cy="154800"/>
            </p14:xfrm>
          </p:contentPart>
        </mc:Choice>
        <mc:Fallback>
          <p:pic>
            <p:nvPicPr>
              <p:cNvPr id="59" name="筆跡 58">
                <a:extLst>
                  <a:ext uri="{FF2B5EF4-FFF2-40B4-BE49-F238E27FC236}">
                    <a16:creationId xmlns:a16="http://schemas.microsoft.com/office/drawing/2014/main" id="{40EE98E4-A70C-4D50-9858-0D02A04F2467}"/>
                  </a:ext>
                </a:extLst>
              </p:cNvPr>
              <p:cNvPicPr/>
              <p:nvPr/>
            </p:nvPicPr>
            <p:blipFill>
              <a:blip r:embed="rId97"/>
              <a:stretch>
                <a:fillRect/>
              </a:stretch>
            </p:blipFill>
            <p:spPr>
              <a:xfrm>
                <a:off x="3656698" y="2814475"/>
                <a:ext cx="205920" cy="172440"/>
              </a:xfrm>
              <a:prstGeom prst="rect">
                <a:avLst/>
              </a:prstGeom>
            </p:spPr>
          </p:pic>
        </mc:Fallback>
      </mc:AlternateContent>
      <p:grpSp>
        <p:nvGrpSpPr>
          <p:cNvPr id="78" name="群組 77">
            <a:extLst>
              <a:ext uri="{FF2B5EF4-FFF2-40B4-BE49-F238E27FC236}">
                <a16:creationId xmlns:a16="http://schemas.microsoft.com/office/drawing/2014/main" id="{4E902BF2-CDDE-4454-A8B1-DDFC7A4B6656}"/>
              </a:ext>
            </a:extLst>
          </p:cNvPr>
          <p:cNvGrpSpPr/>
          <p:nvPr/>
        </p:nvGrpSpPr>
        <p:grpSpPr>
          <a:xfrm>
            <a:off x="4429978" y="2851195"/>
            <a:ext cx="1935360" cy="1178280"/>
            <a:chOff x="4429978" y="2851195"/>
            <a:chExt cx="1935360" cy="1178280"/>
          </a:xfrm>
        </p:grpSpPr>
        <mc:AlternateContent xmlns:mc="http://schemas.openxmlformats.org/markup-compatibility/2006">
          <mc:Choice xmlns:p14="http://schemas.microsoft.com/office/powerpoint/2010/main" Requires="p14">
            <p:contentPart p14:bwMode="auto" r:id="rId98">
              <p14:nvContentPartPr>
                <p14:cNvPr id="60" name="筆跡 59">
                  <a:extLst>
                    <a:ext uri="{FF2B5EF4-FFF2-40B4-BE49-F238E27FC236}">
                      <a16:creationId xmlns:a16="http://schemas.microsoft.com/office/drawing/2014/main" id="{AFC27E13-94BB-4E35-90C2-D7EDD247C4FE}"/>
                    </a:ext>
                  </a:extLst>
                </p14:cNvPr>
                <p14:cNvContentPartPr/>
                <p14:nvPr/>
              </p14:nvContentPartPr>
              <p14:xfrm>
                <a:off x="4626898" y="2944795"/>
                <a:ext cx="277200" cy="392760"/>
              </p14:xfrm>
            </p:contentPart>
          </mc:Choice>
          <mc:Fallback>
            <p:pic>
              <p:nvPicPr>
                <p:cNvPr id="60" name="筆跡 59">
                  <a:extLst>
                    <a:ext uri="{FF2B5EF4-FFF2-40B4-BE49-F238E27FC236}">
                      <a16:creationId xmlns:a16="http://schemas.microsoft.com/office/drawing/2014/main" id="{AFC27E13-94BB-4E35-90C2-D7EDD247C4FE}"/>
                    </a:ext>
                  </a:extLst>
                </p:cNvPr>
                <p:cNvPicPr/>
                <p:nvPr/>
              </p:nvPicPr>
              <p:blipFill>
                <a:blip r:embed="rId99"/>
                <a:stretch>
                  <a:fillRect/>
                </a:stretch>
              </p:blipFill>
              <p:spPr>
                <a:xfrm>
                  <a:off x="4618258" y="2936155"/>
                  <a:ext cx="294840" cy="4104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1" name="筆跡 60">
                  <a:extLst>
                    <a:ext uri="{FF2B5EF4-FFF2-40B4-BE49-F238E27FC236}">
                      <a16:creationId xmlns:a16="http://schemas.microsoft.com/office/drawing/2014/main" id="{70EA7078-ADBD-47CF-829B-355F316EB30E}"/>
                    </a:ext>
                  </a:extLst>
                </p14:cNvPr>
                <p14:cNvContentPartPr/>
                <p14:nvPr/>
              </p14:nvContentPartPr>
              <p14:xfrm>
                <a:off x="4629418" y="2949835"/>
                <a:ext cx="264960" cy="380160"/>
              </p14:xfrm>
            </p:contentPart>
          </mc:Choice>
          <mc:Fallback>
            <p:pic>
              <p:nvPicPr>
                <p:cNvPr id="61" name="筆跡 60">
                  <a:extLst>
                    <a:ext uri="{FF2B5EF4-FFF2-40B4-BE49-F238E27FC236}">
                      <a16:creationId xmlns:a16="http://schemas.microsoft.com/office/drawing/2014/main" id="{70EA7078-ADBD-47CF-829B-355F316EB30E}"/>
                    </a:ext>
                  </a:extLst>
                </p:cNvPr>
                <p:cNvPicPr/>
                <p:nvPr/>
              </p:nvPicPr>
              <p:blipFill>
                <a:blip r:embed="rId101"/>
                <a:stretch>
                  <a:fillRect/>
                </a:stretch>
              </p:blipFill>
              <p:spPr>
                <a:xfrm>
                  <a:off x="4620778" y="2941195"/>
                  <a:ext cx="28260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2" name="筆跡 61">
                  <a:extLst>
                    <a:ext uri="{FF2B5EF4-FFF2-40B4-BE49-F238E27FC236}">
                      <a16:creationId xmlns:a16="http://schemas.microsoft.com/office/drawing/2014/main" id="{08721B15-80EF-4ACB-B5F9-48A71F46236D}"/>
                    </a:ext>
                  </a:extLst>
                </p14:cNvPr>
                <p14:cNvContentPartPr/>
                <p14:nvPr/>
              </p14:nvContentPartPr>
              <p14:xfrm>
                <a:off x="4968178" y="3275635"/>
                <a:ext cx="146160" cy="138600"/>
              </p14:xfrm>
            </p:contentPart>
          </mc:Choice>
          <mc:Fallback>
            <p:pic>
              <p:nvPicPr>
                <p:cNvPr id="62" name="筆跡 61">
                  <a:extLst>
                    <a:ext uri="{FF2B5EF4-FFF2-40B4-BE49-F238E27FC236}">
                      <a16:creationId xmlns:a16="http://schemas.microsoft.com/office/drawing/2014/main" id="{08721B15-80EF-4ACB-B5F9-48A71F46236D}"/>
                    </a:ext>
                  </a:extLst>
                </p:cNvPr>
                <p:cNvPicPr/>
                <p:nvPr/>
              </p:nvPicPr>
              <p:blipFill>
                <a:blip r:embed="rId103"/>
                <a:stretch>
                  <a:fillRect/>
                </a:stretch>
              </p:blipFill>
              <p:spPr>
                <a:xfrm>
                  <a:off x="4959178" y="3266635"/>
                  <a:ext cx="16380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3" name="筆跡 62">
                  <a:extLst>
                    <a:ext uri="{FF2B5EF4-FFF2-40B4-BE49-F238E27FC236}">
                      <a16:creationId xmlns:a16="http://schemas.microsoft.com/office/drawing/2014/main" id="{D8B1B3B8-88CB-4AFE-A869-F36E6BD57741}"/>
                    </a:ext>
                  </a:extLst>
                </p14:cNvPr>
                <p14:cNvContentPartPr/>
                <p14:nvPr/>
              </p14:nvContentPartPr>
              <p14:xfrm>
                <a:off x="4990498" y="3147475"/>
                <a:ext cx="27720" cy="41040"/>
              </p14:xfrm>
            </p:contentPart>
          </mc:Choice>
          <mc:Fallback>
            <p:pic>
              <p:nvPicPr>
                <p:cNvPr id="63" name="筆跡 62">
                  <a:extLst>
                    <a:ext uri="{FF2B5EF4-FFF2-40B4-BE49-F238E27FC236}">
                      <a16:creationId xmlns:a16="http://schemas.microsoft.com/office/drawing/2014/main" id="{D8B1B3B8-88CB-4AFE-A869-F36E6BD57741}"/>
                    </a:ext>
                  </a:extLst>
                </p:cNvPr>
                <p:cNvPicPr/>
                <p:nvPr/>
              </p:nvPicPr>
              <p:blipFill>
                <a:blip r:embed="rId105"/>
                <a:stretch>
                  <a:fillRect/>
                </a:stretch>
              </p:blipFill>
              <p:spPr>
                <a:xfrm>
                  <a:off x="4981498" y="3138475"/>
                  <a:ext cx="4536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4" name="筆跡 63">
                  <a:extLst>
                    <a:ext uri="{FF2B5EF4-FFF2-40B4-BE49-F238E27FC236}">
                      <a16:creationId xmlns:a16="http://schemas.microsoft.com/office/drawing/2014/main" id="{121A9940-F9D4-46A7-A5BC-7B835C6BC178}"/>
                    </a:ext>
                  </a:extLst>
                </p14:cNvPr>
                <p14:cNvContentPartPr/>
                <p14:nvPr/>
              </p14:nvContentPartPr>
              <p14:xfrm>
                <a:off x="5267338" y="3172675"/>
                <a:ext cx="190800" cy="23040"/>
              </p14:xfrm>
            </p:contentPart>
          </mc:Choice>
          <mc:Fallback>
            <p:pic>
              <p:nvPicPr>
                <p:cNvPr id="64" name="筆跡 63">
                  <a:extLst>
                    <a:ext uri="{FF2B5EF4-FFF2-40B4-BE49-F238E27FC236}">
                      <a16:creationId xmlns:a16="http://schemas.microsoft.com/office/drawing/2014/main" id="{121A9940-F9D4-46A7-A5BC-7B835C6BC178}"/>
                    </a:ext>
                  </a:extLst>
                </p:cNvPr>
                <p:cNvPicPr/>
                <p:nvPr/>
              </p:nvPicPr>
              <p:blipFill>
                <a:blip r:embed="rId107"/>
                <a:stretch>
                  <a:fillRect/>
                </a:stretch>
              </p:blipFill>
              <p:spPr>
                <a:xfrm>
                  <a:off x="5258338" y="3164035"/>
                  <a:ext cx="20844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5" name="筆跡 64">
                  <a:extLst>
                    <a:ext uri="{FF2B5EF4-FFF2-40B4-BE49-F238E27FC236}">
                      <a16:creationId xmlns:a16="http://schemas.microsoft.com/office/drawing/2014/main" id="{3E905908-2B35-47C8-A352-A780042E94CA}"/>
                    </a:ext>
                  </a:extLst>
                </p14:cNvPr>
                <p14:cNvContentPartPr/>
                <p14:nvPr/>
              </p14:nvContentPartPr>
              <p14:xfrm>
                <a:off x="5573698" y="3086635"/>
                <a:ext cx="195480" cy="261000"/>
              </p14:xfrm>
            </p:contentPart>
          </mc:Choice>
          <mc:Fallback>
            <p:pic>
              <p:nvPicPr>
                <p:cNvPr id="65" name="筆跡 64">
                  <a:extLst>
                    <a:ext uri="{FF2B5EF4-FFF2-40B4-BE49-F238E27FC236}">
                      <a16:creationId xmlns:a16="http://schemas.microsoft.com/office/drawing/2014/main" id="{3E905908-2B35-47C8-A352-A780042E94CA}"/>
                    </a:ext>
                  </a:extLst>
                </p:cNvPr>
                <p:cNvPicPr/>
                <p:nvPr/>
              </p:nvPicPr>
              <p:blipFill>
                <a:blip r:embed="rId109"/>
                <a:stretch>
                  <a:fillRect/>
                </a:stretch>
              </p:blipFill>
              <p:spPr>
                <a:xfrm>
                  <a:off x="5565058" y="3077995"/>
                  <a:ext cx="21312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6" name="筆跡 65">
                  <a:extLst>
                    <a:ext uri="{FF2B5EF4-FFF2-40B4-BE49-F238E27FC236}">
                      <a16:creationId xmlns:a16="http://schemas.microsoft.com/office/drawing/2014/main" id="{FDE3097F-9563-4702-A7B0-0EFEFF84C531}"/>
                    </a:ext>
                  </a:extLst>
                </p14:cNvPr>
                <p14:cNvContentPartPr/>
                <p14:nvPr/>
              </p14:nvContentPartPr>
              <p14:xfrm>
                <a:off x="5561458" y="3160075"/>
                <a:ext cx="143640" cy="152280"/>
              </p14:xfrm>
            </p:contentPart>
          </mc:Choice>
          <mc:Fallback>
            <p:pic>
              <p:nvPicPr>
                <p:cNvPr id="66" name="筆跡 65">
                  <a:extLst>
                    <a:ext uri="{FF2B5EF4-FFF2-40B4-BE49-F238E27FC236}">
                      <a16:creationId xmlns:a16="http://schemas.microsoft.com/office/drawing/2014/main" id="{FDE3097F-9563-4702-A7B0-0EFEFF84C531}"/>
                    </a:ext>
                  </a:extLst>
                </p:cNvPr>
                <p:cNvPicPr/>
                <p:nvPr/>
              </p:nvPicPr>
              <p:blipFill>
                <a:blip r:embed="rId111"/>
                <a:stretch>
                  <a:fillRect/>
                </a:stretch>
              </p:blipFill>
              <p:spPr>
                <a:xfrm>
                  <a:off x="5552818" y="3151075"/>
                  <a:ext cx="16128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7" name="筆跡 66">
                  <a:extLst>
                    <a:ext uri="{FF2B5EF4-FFF2-40B4-BE49-F238E27FC236}">
                      <a16:creationId xmlns:a16="http://schemas.microsoft.com/office/drawing/2014/main" id="{12735E84-E089-4532-AB37-31DAEFB06227}"/>
                    </a:ext>
                  </a:extLst>
                </p14:cNvPr>
                <p14:cNvContentPartPr/>
                <p14:nvPr/>
              </p14:nvContentPartPr>
              <p14:xfrm>
                <a:off x="5507098" y="2919595"/>
                <a:ext cx="195480" cy="30600"/>
              </p14:xfrm>
            </p:contentPart>
          </mc:Choice>
          <mc:Fallback>
            <p:pic>
              <p:nvPicPr>
                <p:cNvPr id="67" name="筆跡 66">
                  <a:extLst>
                    <a:ext uri="{FF2B5EF4-FFF2-40B4-BE49-F238E27FC236}">
                      <a16:creationId xmlns:a16="http://schemas.microsoft.com/office/drawing/2014/main" id="{12735E84-E089-4532-AB37-31DAEFB06227}"/>
                    </a:ext>
                  </a:extLst>
                </p:cNvPr>
                <p:cNvPicPr/>
                <p:nvPr/>
              </p:nvPicPr>
              <p:blipFill>
                <a:blip r:embed="rId113"/>
                <a:stretch>
                  <a:fillRect/>
                </a:stretch>
              </p:blipFill>
              <p:spPr>
                <a:xfrm>
                  <a:off x="5498098" y="2910955"/>
                  <a:ext cx="2131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8" name="筆跡 67">
                  <a:extLst>
                    <a:ext uri="{FF2B5EF4-FFF2-40B4-BE49-F238E27FC236}">
                      <a16:creationId xmlns:a16="http://schemas.microsoft.com/office/drawing/2014/main" id="{499FE118-1827-414D-90BC-F2C3EA3C063F}"/>
                    </a:ext>
                  </a:extLst>
                </p14:cNvPr>
                <p14:cNvContentPartPr/>
                <p14:nvPr/>
              </p14:nvContentPartPr>
              <p14:xfrm>
                <a:off x="4634458" y="3435835"/>
                <a:ext cx="1293120" cy="195840"/>
              </p14:xfrm>
            </p:contentPart>
          </mc:Choice>
          <mc:Fallback>
            <p:pic>
              <p:nvPicPr>
                <p:cNvPr id="68" name="筆跡 67">
                  <a:extLst>
                    <a:ext uri="{FF2B5EF4-FFF2-40B4-BE49-F238E27FC236}">
                      <a16:creationId xmlns:a16="http://schemas.microsoft.com/office/drawing/2014/main" id="{499FE118-1827-414D-90BC-F2C3EA3C063F}"/>
                    </a:ext>
                  </a:extLst>
                </p:cNvPr>
                <p:cNvPicPr/>
                <p:nvPr/>
              </p:nvPicPr>
              <p:blipFill>
                <a:blip r:embed="rId115"/>
                <a:stretch>
                  <a:fillRect/>
                </a:stretch>
              </p:blipFill>
              <p:spPr>
                <a:xfrm>
                  <a:off x="4625458" y="3427195"/>
                  <a:ext cx="131076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9" name="筆跡 68">
                  <a:extLst>
                    <a:ext uri="{FF2B5EF4-FFF2-40B4-BE49-F238E27FC236}">
                      <a16:creationId xmlns:a16="http://schemas.microsoft.com/office/drawing/2014/main" id="{84457538-4655-4D06-A62B-4EB512084B07}"/>
                    </a:ext>
                  </a:extLst>
                </p14:cNvPr>
                <p14:cNvContentPartPr/>
                <p14:nvPr/>
              </p14:nvContentPartPr>
              <p14:xfrm>
                <a:off x="5264818" y="3775315"/>
                <a:ext cx="289440" cy="254160"/>
              </p14:xfrm>
            </p:contentPart>
          </mc:Choice>
          <mc:Fallback>
            <p:pic>
              <p:nvPicPr>
                <p:cNvPr id="69" name="筆跡 68">
                  <a:extLst>
                    <a:ext uri="{FF2B5EF4-FFF2-40B4-BE49-F238E27FC236}">
                      <a16:creationId xmlns:a16="http://schemas.microsoft.com/office/drawing/2014/main" id="{84457538-4655-4D06-A62B-4EB512084B07}"/>
                    </a:ext>
                  </a:extLst>
                </p:cNvPr>
                <p:cNvPicPr/>
                <p:nvPr/>
              </p:nvPicPr>
              <p:blipFill>
                <a:blip r:embed="rId117"/>
                <a:stretch>
                  <a:fillRect/>
                </a:stretch>
              </p:blipFill>
              <p:spPr>
                <a:xfrm>
                  <a:off x="5256178" y="3766315"/>
                  <a:ext cx="30708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5" name="筆跡 74">
                  <a:extLst>
                    <a:ext uri="{FF2B5EF4-FFF2-40B4-BE49-F238E27FC236}">
                      <a16:creationId xmlns:a16="http://schemas.microsoft.com/office/drawing/2014/main" id="{FC578D4C-A989-4BA8-8A35-5FEDCA145D42}"/>
                    </a:ext>
                  </a:extLst>
                </p14:cNvPr>
                <p14:cNvContentPartPr/>
                <p14:nvPr/>
              </p14:nvContentPartPr>
              <p14:xfrm>
                <a:off x="4429978" y="2965315"/>
                <a:ext cx="160200" cy="959760"/>
              </p14:xfrm>
            </p:contentPart>
          </mc:Choice>
          <mc:Fallback>
            <p:pic>
              <p:nvPicPr>
                <p:cNvPr id="75" name="筆跡 74">
                  <a:extLst>
                    <a:ext uri="{FF2B5EF4-FFF2-40B4-BE49-F238E27FC236}">
                      <a16:creationId xmlns:a16="http://schemas.microsoft.com/office/drawing/2014/main" id="{FC578D4C-A989-4BA8-8A35-5FEDCA145D42}"/>
                    </a:ext>
                  </a:extLst>
                </p:cNvPr>
                <p:cNvPicPr/>
                <p:nvPr/>
              </p:nvPicPr>
              <p:blipFill>
                <a:blip r:embed="rId119"/>
                <a:stretch>
                  <a:fillRect/>
                </a:stretch>
              </p:blipFill>
              <p:spPr>
                <a:xfrm>
                  <a:off x="4421338" y="2956315"/>
                  <a:ext cx="177840" cy="9774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6" name="筆跡 75">
                  <a:extLst>
                    <a:ext uri="{FF2B5EF4-FFF2-40B4-BE49-F238E27FC236}">
                      <a16:creationId xmlns:a16="http://schemas.microsoft.com/office/drawing/2014/main" id="{69172C0D-BFAF-44A7-9BB7-4F8FCD24104F}"/>
                    </a:ext>
                  </a:extLst>
                </p14:cNvPr>
                <p14:cNvContentPartPr/>
                <p14:nvPr/>
              </p14:nvContentPartPr>
              <p14:xfrm>
                <a:off x="6068338" y="3008155"/>
                <a:ext cx="163080" cy="731880"/>
              </p14:xfrm>
            </p:contentPart>
          </mc:Choice>
          <mc:Fallback>
            <p:pic>
              <p:nvPicPr>
                <p:cNvPr id="76" name="筆跡 75">
                  <a:extLst>
                    <a:ext uri="{FF2B5EF4-FFF2-40B4-BE49-F238E27FC236}">
                      <a16:creationId xmlns:a16="http://schemas.microsoft.com/office/drawing/2014/main" id="{69172C0D-BFAF-44A7-9BB7-4F8FCD24104F}"/>
                    </a:ext>
                  </a:extLst>
                </p:cNvPr>
                <p:cNvPicPr/>
                <p:nvPr/>
              </p:nvPicPr>
              <p:blipFill>
                <a:blip r:embed="rId121"/>
                <a:stretch>
                  <a:fillRect/>
                </a:stretch>
              </p:blipFill>
              <p:spPr>
                <a:xfrm>
                  <a:off x="6059338" y="2999515"/>
                  <a:ext cx="180720" cy="7495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7" name="筆跡 76">
                  <a:extLst>
                    <a:ext uri="{FF2B5EF4-FFF2-40B4-BE49-F238E27FC236}">
                      <a16:creationId xmlns:a16="http://schemas.microsoft.com/office/drawing/2014/main" id="{0BC21DE9-A61E-449F-87E2-370F94EA597E}"/>
                    </a:ext>
                  </a:extLst>
                </p14:cNvPr>
                <p14:cNvContentPartPr/>
                <p14:nvPr/>
              </p14:nvContentPartPr>
              <p14:xfrm>
                <a:off x="6199378" y="2851195"/>
                <a:ext cx="165960" cy="160200"/>
              </p14:xfrm>
            </p:contentPart>
          </mc:Choice>
          <mc:Fallback>
            <p:pic>
              <p:nvPicPr>
                <p:cNvPr id="77" name="筆跡 76">
                  <a:extLst>
                    <a:ext uri="{FF2B5EF4-FFF2-40B4-BE49-F238E27FC236}">
                      <a16:creationId xmlns:a16="http://schemas.microsoft.com/office/drawing/2014/main" id="{0BC21DE9-A61E-449F-87E2-370F94EA597E}"/>
                    </a:ext>
                  </a:extLst>
                </p:cNvPr>
                <p:cNvPicPr/>
                <p:nvPr/>
              </p:nvPicPr>
              <p:blipFill>
                <a:blip r:embed="rId123"/>
                <a:stretch>
                  <a:fillRect/>
                </a:stretch>
              </p:blipFill>
              <p:spPr>
                <a:xfrm>
                  <a:off x="6190378" y="2842555"/>
                  <a:ext cx="183600" cy="177840"/>
                </a:xfrm>
                <a:prstGeom prst="rect">
                  <a:avLst/>
                </a:prstGeom>
              </p:spPr>
            </p:pic>
          </mc:Fallback>
        </mc:AlternateContent>
      </p:grpSp>
      <p:grpSp>
        <p:nvGrpSpPr>
          <p:cNvPr id="82" name="群組 81">
            <a:extLst>
              <a:ext uri="{FF2B5EF4-FFF2-40B4-BE49-F238E27FC236}">
                <a16:creationId xmlns:a16="http://schemas.microsoft.com/office/drawing/2014/main" id="{2E51F121-A7F4-4878-AE49-73768C07B80C}"/>
              </a:ext>
            </a:extLst>
          </p:cNvPr>
          <p:cNvGrpSpPr/>
          <p:nvPr/>
        </p:nvGrpSpPr>
        <p:grpSpPr>
          <a:xfrm>
            <a:off x="6785098" y="3375355"/>
            <a:ext cx="282240" cy="183960"/>
            <a:chOff x="6785098" y="3375355"/>
            <a:chExt cx="282240" cy="183960"/>
          </a:xfrm>
        </p:grpSpPr>
        <mc:AlternateContent xmlns:mc="http://schemas.openxmlformats.org/markup-compatibility/2006">
          <mc:Choice xmlns:p14="http://schemas.microsoft.com/office/powerpoint/2010/main" Requires="p14">
            <p:contentPart p14:bwMode="auto" r:id="rId124">
              <p14:nvContentPartPr>
                <p14:cNvPr id="79" name="筆跡 78">
                  <a:extLst>
                    <a:ext uri="{FF2B5EF4-FFF2-40B4-BE49-F238E27FC236}">
                      <a16:creationId xmlns:a16="http://schemas.microsoft.com/office/drawing/2014/main" id="{7FFDDDBC-A663-4FEF-8A0D-4081FDC1A8CB}"/>
                    </a:ext>
                  </a:extLst>
                </p14:cNvPr>
                <p14:cNvContentPartPr/>
                <p14:nvPr/>
              </p14:nvContentPartPr>
              <p14:xfrm>
                <a:off x="6785098" y="3375355"/>
                <a:ext cx="282240" cy="54000"/>
              </p14:xfrm>
            </p:contentPart>
          </mc:Choice>
          <mc:Fallback>
            <p:pic>
              <p:nvPicPr>
                <p:cNvPr id="79" name="筆跡 78">
                  <a:extLst>
                    <a:ext uri="{FF2B5EF4-FFF2-40B4-BE49-F238E27FC236}">
                      <a16:creationId xmlns:a16="http://schemas.microsoft.com/office/drawing/2014/main" id="{7FFDDDBC-A663-4FEF-8A0D-4081FDC1A8CB}"/>
                    </a:ext>
                  </a:extLst>
                </p:cNvPr>
                <p:cNvPicPr/>
                <p:nvPr/>
              </p:nvPicPr>
              <p:blipFill>
                <a:blip r:embed="rId125"/>
                <a:stretch>
                  <a:fillRect/>
                </a:stretch>
              </p:blipFill>
              <p:spPr>
                <a:xfrm>
                  <a:off x="6776458" y="3366355"/>
                  <a:ext cx="29988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0" name="筆跡 79">
                  <a:extLst>
                    <a:ext uri="{FF2B5EF4-FFF2-40B4-BE49-F238E27FC236}">
                      <a16:creationId xmlns:a16="http://schemas.microsoft.com/office/drawing/2014/main" id="{EEFB6B2A-4C7D-4566-8726-C2F574A2AB1C}"/>
                    </a:ext>
                  </a:extLst>
                </p14:cNvPr>
                <p14:cNvContentPartPr/>
                <p14:nvPr/>
              </p14:nvContentPartPr>
              <p14:xfrm>
                <a:off x="6849898" y="3509275"/>
                <a:ext cx="217440" cy="50040"/>
              </p14:xfrm>
            </p:contentPart>
          </mc:Choice>
          <mc:Fallback>
            <p:pic>
              <p:nvPicPr>
                <p:cNvPr id="80" name="筆跡 79">
                  <a:extLst>
                    <a:ext uri="{FF2B5EF4-FFF2-40B4-BE49-F238E27FC236}">
                      <a16:creationId xmlns:a16="http://schemas.microsoft.com/office/drawing/2014/main" id="{EEFB6B2A-4C7D-4566-8726-C2F574A2AB1C}"/>
                    </a:ext>
                  </a:extLst>
                </p:cNvPr>
                <p:cNvPicPr/>
                <p:nvPr/>
              </p:nvPicPr>
              <p:blipFill>
                <a:blip r:embed="rId127"/>
                <a:stretch>
                  <a:fillRect/>
                </a:stretch>
              </p:blipFill>
              <p:spPr>
                <a:xfrm>
                  <a:off x="6841258" y="3500635"/>
                  <a:ext cx="235080" cy="67680"/>
                </a:xfrm>
                <a:prstGeom prst="rect">
                  <a:avLst/>
                </a:prstGeom>
              </p:spPr>
            </p:pic>
          </mc:Fallback>
        </mc:AlternateContent>
      </p:grpSp>
      <p:grpSp>
        <p:nvGrpSpPr>
          <p:cNvPr id="88" name="群組 87">
            <a:extLst>
              <a:ext uri="{FF2B5EF4-FFF2-40B4-BE49-F238E27FC236}">
                <a16:creationId xmlns:a16="http://schemas.microsoft.com/office/drawing/2014/main" id="{BC9D5521-980B-4D39-8A41-C65646C8AFC6}"/>
              </a:ext>
            </a:extLst>
          </p:cNvPr>
          <p:cNvGrpSpPr/>
          <p:nvPr/>
        </p:nvGrpSpPr>
        <p:grpSpPr>
          <a:xfrm>
            <a:off x="7407898" y="3218035"/>
            <a:ext cx="917640" cy="676440"/>
            <a:chOff x="7407898" y="3218035"/>
            <a:chExt cx="917640" cy="676440"/>
          </a:xfrm>
        </p:grpSpPr>
        <mc:AlternateContent xmlns:mc="http://schemas.openxmlformats.org/markup-compatibility/2006">
          <mc:Choice xmlns:p14="http://schemas.microsoft.com/office/powerpoint/2010/main" Requires="p14">
            <p:contentPart p14:bwMode="auto" r:id="rId128">
              <p14:nvContentPartPr>
                <p14:cNvPr id="81" name="筆跡 80">
                  <a:extLst>
                    <a:ext uri="{FF2B5EF4-FFF2-40B4-BE49-F238E27FC236}">
                      <a16:creationId xmlns:a16="http://schemas.microsoft.com/office/drawing/2014/main" id="{238C3B51-7D57-4018-A44E-84F518F5D2C3}"/>
                    </a:ext>
                  </a:extLst>
                </p14:cNvPr>
                <p14:cNvContentPartPr/>
                <p14:nvPr/>
              </p14:nvContentPartPr>
              <p14:xfrm>
                <a:off x="7407898" y="3218035"/>
                <a:ext cx="363960" cy="537120"/>
              </p14:xfrm>
            </p:contentPart>
          </mc:Choice>
          <mc:Fallback>
            <p:pic>
              <p:nvPicPr>
                <p:cNvPr id="81" name="筆跡 80">
                  <a:extLst>
                    <a:ext uri="{FF2B5EF4-FFF2-40B4-BE49-F238E27FC236}">
                      <a16:creationId xmlns:a16="http://schemas.microsoft.com/office/drawing/2014/main" id="{238C3B51-7D57-4018-A44E-84F518F5D2C3}"/>
                    </a:ext>
                  </a:extLst>
                </p:cNvPr>
                <p:cNvPicPr/>
                <p:nvPr/>
              </p:nvPicPr>
              <p:blipFill>
                <a:blip r:embed="rId129"/>
                <a:stretch>
                  <a:fillRect/>
                </a:stretch>
              </p:blipFill>
              <p:spPr>
                <a:xfrm>
                  <a:off x="7399258" y="3209395"/>
                  <a:ext cx="381600" cy="5547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3" name="筆跡 82">
                  <a:extLst>
                    <a:ext uri="{FF2B5EF4-FFF2-40B4-BE49-F238E27FC236}">
                      <a16:creationId xmlns:a16="http://schemas.microsoft.com/office/drawing/2014/main" id="{13D213E3-D3C8-4299-AD39-4AF3D2E5A7D2}"/>
                    </a:ext>
                  </a:extLst>
                </p14:cNvPr>
                <p14:cNvContentPartPr/>
                <p14:nvPr/>
              </p14:nvContentPartPr>
              <p14:xfrm>
                <a:off x="7593658" y="3587755"/>
                <a:ext cx="235080" cy="240840"/>
              </p14:xfrm>
            </p:contentPart>
          </mc:Choice>
          <mc:Fallback>
            <p:pic>
              <p:nvPicPr>
                <p:cNvPr id="83" name="筆跡 82">
                  <a:extLst>
                    <a:ext uri="{FF2B5EF4-FFF2-40B4-BE49-F238E27FC236}">
                      <a16:creationId xmlns:a16="http://schemas.microsoft.com/office/drawing/2014/main" id="{13D213E3-D3C8-4299-AD39-4AF3D2E5A7D2}"/>
                    </a:ext>
                  </a:extLst>
                </p:cNvPr>
                <p:cNvPicPr/>
                <p:nvPr/>
              </p:nvPicPr>
              <p:blipFill>
                <a:blip r:embed="rId131"/>
                <a:stretch>
                  <a:fillRect/>
                </a:stretch>
              </p:blipFill>
              <p:spPr>
                <a:xfrm>
                  <a:off x="7584658" y="3579115"/>
                  <a:ext cx="25272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5" name="筆跡 84">
                  <a:extLst>
                    <a:ext uri="{FF2B5EF4-FFF2-40B4-BE49-F238E27FC236}">
                      <a16:creationId xmlns:a16="http://schemas.microsoft.com/office/drawing/2014/main" id="{92D11521-A3C7-4EB7-BB8E-490EBDC86961}"/>
                    </a:ext>
                  </a:extLst>
                </p14:cNvPr>
                <p14:cNvContentPartPr/>
                <p14:nvPr/>
              </p14:nvContentPartPr>
              <p14:xfrm>
                <a:off x="7945378" y="3678835"/>
                <a:ext cx="130680" cy="215640"/>
              </p14:xfrm>
            </p:contentPart>
          </mc:Choice>
          <mc:Fallback>
            <p:pic>
              <p:nvPicPr>
                <p:cNvPr id="85" name="筆跡 84">
                  <a:extLst>
                    <a:ext uri="{FF2B5EF4-FFF2-40B4-BE49-F238E27FC236}">
                      <a16:creationId xmlns:a16="http://schemas.microsoft.com/office/drawing/2014/main" id="{92D11521-A3C7-4EB7-BB8E-490EBDC86961}"/>
                    </a:ext>
                  </a:extLst>
                </p:cNvPr>
                <p:cNvPicPr/>
                <p:nvPr/>
              </p:nvPicPr>
              <p:blipFill>
                <a:blip r:embed="rId133"/>
                <a:stretch>
                  <a:fillRect/>
                </a:stretch>
              </p:blipFill>
              <p:spPr>
                <a:xfrm>
                  <a:off x="7936378" y="3670195"/>
                  <a:ext cx="14832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6" name="筆跡 85">
                  <a:extLst>
                    <a:ext uri="{FF2B5EF4-FFF2-40B4-BE49-F238E27FC236}">
                      <a16:creationId xmlns:a16="http://schemas.microsoft.com/office/drawing/2014/main" id="{784F1EE8-5AF2-4345-A75F-5AA09EB8F4E4}"/>
                    </a:ext>
                  </a:extLst>
                </p14:cNvPr>
                <p14:cNvContentPartPr/>
                <p14:nvPr/>
              </p14:nvContentPartPr>
              <p14:xfrm>
                <a:off x="8115298" y="3777835"/>
                <a:ext cx="114120" cy="15480"/>
              </p14:xfrm>
            </p:contentPart>
          </mc:Choice>
          <mc:Fallback>
            <p:pic>
              <p:nvPicPr>
                <p:cNvPr id="86" name="筆跡 85">
                  <a:extLst>
                    <a:ext uri="{FF2B5EF4-FFF2-40B4-BE49-F238E27FC236}">
                      <a16:creationId xmlns:a16="http://schemas.microsoft.com/office/drawing/2014/main" id="{784F1EE8-5AF2-4345-A75F-5AA09EB8F4E4}"/>
                    </a:ext>
                  </a:extLst>
                </p:cNvPr>
                <p:cNvPicPr/>
                <p:nvPr/>
              </p:nvPicPr>
              <p:blipFill>
                <a:blip r:embed="rId135"/>
                <a:stretch>
                  <a:fillRect/>
                </a:stretch>
              </p:blipFill>
              <p:spPr>
                <a:xfrm>
                  <a:off x="8106298" y="3768835"/>
                  <a:ext cx="1317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7" name="筆跡 86">
                  <a:extLst>
                    <a:ext uri="{FF2B5EF4-FFF2-40B4-BE49-F238E27FC236}">
                      <a16:creationId xmlns:a16="http://schemas.microsoft.com/office/drawing/2014/main" id="{1734601D-5E7B-4132-92A2-AB8697485BC3}"/>
                    </a:ext>
                  </a:extLst>
                </p14:cNvPr>
                <p14:cNvContentPartPr/>
                <p14:nvPr/>
              </p14:nvContentPartPr>
              <p14:xfrm>
                <a:off x="8315458" y="3643555"/>
                <a:ext cx="10080" cy="248400"/>
              </p14:xfrm>
            </p:contentPart>
          </mc:Choice>
          <mc:Fallback>
            <p:pic>
              <p:nvPicPr>
                <p:cNvPr id="87" name="筆跡 86">
                  <a:extLst>
                    <a:ext uri="{FF2B5EF4-FFF2-40B4-BE49-F238E27FC236}">
                      <a16:creationId xmlns:a16="http://schemas.microsoft.com/office/drawing/2014/main" id="{1734601D-5E7B-4132-92A2-AB8697485BC3}"/>
                    </a:ext>
                  </a:extLst>
                </p:cNvPr>
                <p:cNvPicPr/>
                <p:nvPr/>
              </p:nvPicPr>
              <p:blipFill>
                <a:blip r:embed="rId137"/>
                <a:stretch>
                  <a:fillRect/>
                </a:stretch>
              </p:blipFill>
              <p:spPr>
                <a:xfrm>
                  <a:off x="8306458" y="3634555"/>
                  <a:ext cx="27720" cy="266040"/>
                </a:xfrm>
                <a:prstGeom prst="rect">
                  <a:avLst/>
                </a:prstGeom>
              </p:spPr>
            </p:pic>
          </mc:Fallback>
        </mc:AlternateContent>
      </p:grpSp>
      <p:grpSp>
        <p:nvGrpSpPr>
          <p:cNvPr id="92" name="群組 91">
            <a:extLst>
              <a:ext uri="{FF2B5EF4-FFF2-40B4-BE49-F238E27FC236}">
                <a16:creationId xmlns:a16="http://schemas.microsoft.com/office/drawing/2014/main" id="{4B95BCD2-0291-4365-A42E-49A9D3960C47}"/>
              </a:ext>
            </a:extLst>
          </p:cNvPr>
          <p:cNvGrpSpPr/>
          <p:nvPr/>
        </p:nvGrpSpPr>
        <p:grpSpPr>
          <a:xfrm>
            <a:off x="7502218" y="4061155"/>
            <a:ext cx="74520" cy="291600"/>
            <a:chOff x="7502218" y="4061155"/>
            <a:chExt cx="74520" cy="291600"/>
          </a:xfrm>
        </p:grpSpPr>
        <mc:AlternateContent xmlns:mc="http://schemas.openxmlformats.org/markup-compatibility/2006">
          <mc:Choice xmlns:p14="http://schemas.microsoft.com/office/powerpoint/2010/main" Requires="p14">
            <p:contentPart p14:bwMode="auto" r:id="rId138">
              <p14:nvContentPartPr>
                <p14:cNvPr id="89" name="筆跡 88">
                  <a:extLst>
                    <a:ext uri="{FF2B5EF4-FFF2-40B4-BE49-F238E27FC236}">
                      <a16:creationId xmlns:a16="http://schemas.microsoft.com/office/drawing/2014/main" id="{E538F244-7B33-4005-B053-0CDA3D6AAF28}"/>
                    </a:ext>
                  </a:extLst>
                </p14:cNvPr>
                <p14:cNvContentPartPr/>
                <p14:nvPr/>
              </p14:nvContentPartPr>
              <p14:xfrm>
                <a:off x="7502218" y="4061155"/>
                <a:ext cx="10080" cy="291600"/>
              </p14:xfrm>
            </p:contentPart>
          </mc:Choice>
          <mc:Fallback>
            <p:pic>
              <p:nvPicPr>
                <p:cNvPr id="89" name="筆跡 88">
                  <a:extLst>
                    <a:ext uri="{FF2B5EF4-FFF2-40B4-BE49-F238E27FC236}">
                      <a16:creationId xmlns:a16="http://schemas.microsoft.com/office/drawing/2014/main" id="{E538F244-7B33-4005-B053-0CDA3D6AAF28}"/>
                    </a:ext>
                  </a:extLst>
                </p:cNvPr>
                <p:cNvPicPr/>
                <p:nvPr/>
              </p:nvPicPr>
              <p:blipFill>
                <a:blip r:embed="rId139"/>
                <a:stretch>
                  <a:fillRect/>
                </a:stretch>
              </p:blipFill>
              <p:spPr>
                <a:xfrm>
                  <a:off x="7493218" y="4052515"/>
                  <a:ext cx="2772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0" name="筆跡 89">
                  <a:extLst>
                    <a:ext uri="{FF2B5EF4-FFF2-40B4-BE49-F238E27FC236}">
                      <a16:creationId xmlns:a16="http://schemas.microsoft.com/office/drawing/2014/main" id="{54BABFFA-EA03-43B1-8E03-CB02AA7EC201}"/>
                    </a:ext>
                  </a:extLst>
                </p14:cNvPr>
                <p14:cNvContentPartPr/>
                <p14:nvPr/>
              </p14:nvContentPartPr>
              <p14:xfrm>
                <a:off x="7571338" y="4065475"/>
                <a:ext cx="5400" cy="261720"/>
              </p14:xfrm>
            </p:contentPart>
          </mc:Choice>
          <mc:Fallback>
            <p:pic>
              <p:nvPicPr>
                <p:cNvPr id="90" name="筆跡 89">
                  <a:extLst>
                    <a:ext uri="{FF2B5EF4-FFF2-40B4-BE49-F238E27FC236}">
                      <a16:creationId xmlns:a16="http://schemas.microsoft.com/office/drawing/2014/main" id="{54BABFFA-EA03-43B1-8E03-CB02AA7EC201}"/>
                    </a:ext>
                  </a:extLst>
                </p:cNvPr>
                <p:cNvPicPr/>
                <p:nvPr/>
              </p:nvPicPr>
              <p:blipFill>
                <a:blip r:embed="rId141"/>
                <a:stretch>
                  <a:fillRect/>
                </a:stretch>
              </p:blipFill>
              <p:spPr>
                <a:xfrm>
                  <a:off x="7562338" y="4056835"/>
                  <a:ext cx="23040" cy="279360"/>
                </a:xfrm>
                <a:prstGeom prst="rect">
                  <a:avLst/>
                </a:prstGeom>
              </p:spPr>
            </p:pic>
          </mc:Fallback>
        </mc:AlternateContent>
      </p:grpSp>
      <p:grpSp>
        <p:nvGrpSpPr>
          <p:cNvPr id="95" name="群組 94">
            <a:extLst>
              <a:ext uri="{FF2B5EF4-FFF2-40B4-BE49-F238E27FC236}">
                <a16:creationId xmlns:a16="http://schemas.microsoft.com/office/drawing/2014/main" id="{BE606FA1-37EA-4303-87CB-4AE41E3759AA}"/>
              </a:ext>
            </a:extLst>
          </p:cNvPr>
          <p:cNvGrpSpPr/>
          <p:nvPr/>
        </p:nvGrpSpPr>
        <p:grpSpPr>
          <a:xfrm>
            <a:off x="7165978" y="4592875"/>
            <a:ext cx="625680" cy="648360"/>
            <a:chOff x="7165978" y="4592875"/>
            <a:chExt cx="625680" cy="648360"/>
          </a:xfrm>
        </p:grpSpPr>
        <mc:AlternateContent xmlns:mc="http://schemas.openxmlformats.org/markup-compatibility/2006">
          <mc:Choice xmlns:p14="http://schemas.microsoft.com/office/powerpoint/2010/main" Requires="p14">
            <p:contentPart p14:bwMode="auto" r:id="rId142">
              <p14:nvContentPartPr>
                <p14:cNvPr id="91" name="筆跡 90">
                  <a:extLst>
                    <a:ext uri="{FF2B5EF4-FFF2-40B4-BE49-F238E27FC236}">
                      <a16:creationId xmlns:a16="http://schemas.microsoft.com/office/drawing/2014/main" id="{8F5C55AF-E9A1-4C10-BEB3-84F9197B6996}"/>
                    </a:ext>
                  </a:extLst>
                </p14:cNvPr>
                <p14:cNvContentPartPr/>
                <p14:nvPr/>
              </p14:nvContentPartPr>
              <p14:xfrm>
                <a:off x="7264618" y="4724275"/>
                <a:ext cx="400680" cy="454320"/>
              </p14:xfrm>
            </p:contentPart>
          </mc:Choice>
          <mc:Fallback>
            <p:pic>
              <p:nvPicPr>
                <p:cNvPr id="91" name="筆跡 90">
                  <a:extLst>
                    <a:ext uri="{FF2B5EF4-FFF2-40B4-BE49-F238E27FC236}">
                      <a16:creationId xmlns:a16="http://schemas.microsoft.com/office/drawing/2014/main" id="{8F5C55AF-E9A1-4C10-BEB3-84F9197B6996}"/>
                    </a:ext>
                  </a:extLst>
                </p:cNvPr>
                <p:cNvPicPr/>
                <p:nvPr/>
              </p:nvPicPr>
              <p:blipFill>
                <a:blip r:embed="rId143"/>
                <a:stretch>
                  <a:fillRect/>
                </a:stretch>
              </p:blipFill>
              <p:spPr>
                <a:xfrm>
                  <a:off x="7255978" y="4715275"/>
                  <a:ext cx="418320" cy="4719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3" name="筆跡 92">
                  <a:extLst>
                    <a:ext uri="{FF2B5EF4-FFF2-40B4-BE49-F238E27FC236}">
                      <a16:creationId xmlns:a16="http://schemas.microsoft.com/office/drawing/2014/main" id="{BD3F3A4C-060E-45FE-9A9D-9521DCA69574}"/>
                    </a:ext>
                  </a:extLst>
                </p14:cNvPr>
                <p14:cNvContentPartPr/>
                <p14:nvPr/>
              </p14:nvContentPartPr>
              <p14:xfrm>
                <a:off x="7165978" y="4691515"/>
                <a:ext cx="442800" cy="549720"/>
              </p14:xfrm>
            </p:contentPart>
          </mc:Choice>
          <mc:Fallback>
            <p:pic>
              <p:nvPicPr>
                <p:cNvPr id="93" name="筆跡 92">
                  <a:extLst>
                    <a:ext uri="{FF2B5EF4-FFF2-40B4-BE49-F238E27FC236}">
                      <a16:creationId xmlns:a16="http://schemas.microsoft.com/office/drawing/2014/main" id="{BD3F3A4C-060E-45FE-9A9D-9521DCA69574}"/>
                    </a:ext>
                  </a:extLst>
                </p:cNvPr>
                <p:cNvPicPr/>
                <p:nvPr/>
              </p:nvPicPr>
              <p:blipFill>
                <a:blip r:embed="rId145"/>
                <a:stretch>
                  <a:fillRect/>
                </a:stretch>
              </p:blipFill>
              <p:spPr>
                <a:xfrm>
                  <a:off x="7156978" y="4682875"/>
                  <a:ext cx="460440" cy="5673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4" name="筆跡 93">
                  <a:extLst>
                    <a:ext uri="{FF2B5EF4-FFF2-40B4-BE49-F238E27FC236}">
                      <a16:creationId xmlns:a16="http://schemas.microsoft.com/office/drawing/2014/main" id="{03889D15-9E17-4512-B161-4567D6693309}"/>
                    </a:ext>
                  </a:extLst>
                </p14:cNvPr>
                <p14:cNvContentPartPr/>
                <p14:nvPr/>
              </p14:nvContentPartPr>
              <p14:xfrm>
                <a:off x="7677538" y="4592875"/>
                <a:ext cx="114120" cy="127440"/>
              </p14:xfrm>
            </p:contentPart>
          </mc:Choice>
          <mc:Fallback>
            <p:pic>
              <p:nvPicPr>
                <p:cNvPr id="94" name="筆跡 93">
                  <a:extLst>
                    <a:ext uri="{FF2B5EF4-FFF2-40B4-BE49-F238E27FC236}">
                      <a16:creationId xmlns:a16="http://schemas.microsoft.com/office/drawing/2014/main" id="{03889D15-9E17-4512-B161-4567D6693309}"/>
                    </a:ext>
                  </a:extLst>
                </p:cNvPr>
                <p:cNvPicPr/>
                <p:nvPr/>
              </p:nvPicPr>
              <p:blipFill>
                <a:blip r:embed="rId147"/>
                <a:stretch>
                  <a:fillRect/>
                </a:stretch>
              </p:blipFill>
              <p:spPr>
                <a:xfrm>
                  <a:off x="7668898" y="4583875"/>
                  <a:ext cx="131760" cy="145080"/>
                </a:xfrm>
                <a:prstGeom prst="rect">
                  <a:avLst/>
                </a:prstGeom>
              </p:spPr>
            </p:pic>
          </mc:Fallback>
        </mc:AlternateContent>
      </p:grpSp>
      <p:grpSp>
        <p:nvGrpSpPr>
          <p:cNvPr id="108" name="群組 107">
            <a:extLst>
              <a:ext uri="{FF2B5EF4-FFF2-40B4-BE49-F238E27FC236}">
                <a16:creationId xmlns:a16="http://schemas.microsoft.com/office/drawing/2014/main" id="{D428255A-F134-4C91-9CA5-E37B6B387CC0}"/>
              </a:ext>
            </a:extLst>
          </p:cNvPr>
          <p:cNvGrpSpPr/>
          <p:nvPr/>
        </p:nvGrpSpPr>
        <p:grpSpPr>
          <a:xfrm>
            <a:off x="8018818" y="4691515"/>
            <a:ext cx="956880" cy="848520"/>
            <a:chOff x="8018818" y="4691515"/>
            <a:chExt cx="956880" cy="848520"/>
          </a:xfrm>
        </p:grpSpPr>
        <mc:AlternateContent xmlns:mc="http://schemas.openxmlformats.org/markup-compatibility/2006">
          <mc:Choice xmlns:p14="http://schemas.microsoft.com/office/powerpoint/2010/main" Requires="p14">
            <p:contentPart p14:bwMode="auto" r:id="rId148">
              <p14:nvContentPartPr>
                <p14:cNvPr id="96" name="筆跡 95">
                  <a:extLst>
                    <a:ext uri="{FF2B5EF4-FFF2-40B4-BE49-F238E27FC236}">
                      <a16:creationId xmlns:a16="http://schemas.microsoft.com/office/drawing/2014/main" id="{78F73B45-F729-4FC6-AC63-610F8584F2F0}"/>
                    </a:ext>
                  </a:extLst>
                </p14:cNvPr>
                <p14:cNvContentPartPr/>
                <p14:nvPr/>
              </p14:nvContentPartPr>
              <p14:xfrm>
                <a:off x="8018818" y="4726795"/>
                <a:ext cx="86760" cy="385200"/>
              </p14:xfrm>
            </p:contentPart>
          </mc:Choice>
          <mc:Fallback>
            <p:pic>
              <p:nvPicPr>
                <p:cNvPr id="96" name="筆跡 95">
                  <a:extLst>
                    <a:ext uri="{FF2B5EF4-FFF2-40B4-BE49-F238E27FC236}">
                      <a16:creationId xmlns:a16="http://schemas.microsoft.com/office/drawing/2014/main" id="{78F73B45-F729-4FC6-AC63-610F8584F2F0}"/>
                    </a:ext>
                  </a:extLst>
                </p:cNvPr>
                <p:cNvPicPr/>
                <p:nvPr/>
              </p:nvPicPr>
              <p:blipFill>
                <a:blip r:embed="rId149"/>
                <a:stretch>
                  <a:fillRect/>
                </a:stretch>
              </p:blipFill>
              <p:spPr>
                <a:xfrm>
                  <a:off x="8009818" y="4718155"/>
                  <a:ext cx="10440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7" name="筆跡 96">
                  <a:extLst>
                    <a:ext uri="{FF2B5EF4-FFF2-40B4-BE49-F238E27FC236}">
                      <a16:creationId xmlns:a16="http://schemas.microsoft.com/office/drawing/2014/main" id="{FAF1BB37-F27B-4FB0-A65A-191468B5793B}"/>
                    </a:ext>
                  </a:extLst>
                </p14:cNvPr>
                <p14:cNvContentPartPr/>
                <p14:nvPr/>
              </p14:nvContentPartPr>
              <p14:xfrm>
                <a:off x="8220778" y="4691515"/>
                <a:ext cx="127080" cy="289080"/>
              </p14:xfrm>
            </p:contentPart>
          </mc:Choice>
          <mc:Fallback>
            <p:pic>
              <p:nvPicPr>
                <p:cNvPr id="97" name="筆跡 96">
                  <a:extLst>
                    <a:ext uri="{FF2B5EF4-FFF2-40B4-BE49-F238E27FC236}">
                      <a16:creationId xmlns:a16="http://schemas.microsoft.com/office/drawing/2014/main" id="{FAF1BB37-F27B-4FB0-A65A-191468B5793B}"/>
                    </a:ext>
                  </a:extLst>
                </p:cNvPr>
                <p:cNvPicPr/>
                <p:nvPr/>
              </p:nvPicPr>
              <p:blipFill>
                <a:blip r:embed="rId151"/>
                <a:stretch>
                  <a:fillRect/>
                </a:stretch>
              </p:blipFill>
              <p:spPr>
                <a:xfrm>
                  <a:off x="8212138" y="4682875"/>
                  <a:ext cx="14472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8" name="筆跡 97">
                  <a:extLst>
                    <a:ext uri="{FF2B5EF4-FFF2-40B4-BE49-F238E27FC236}">
                      <a16:creationId xmlns:a16="http://schemas.microsoft.com/office/drawing/2014/main" id="{98D3B86B-8528-44F1-8754-4242873A4751}"/>
                    </a:ext>
                  </a:extLst>
                </p14:cNvPr>
                <p14:cNvContentPartPr/>
                <p14:nvPr/>
              </p14:nvContentPartPr>
              <p14:xfrm>
                <a:off x="8421658" y="4721035"/>
                <a:ext cx="118080" cy="378360"/>
              </p14:xfrm>
            </p:contentPart>
          </mc:Choice>
          <mc:Fallback>
            <p:pic>
              <p:nvPicPr>
                <p:cNvPr id="98" name="筆跡 97">
                  <a:extLst>
                    <a:ext uri="{FF2B5EF4-FFF2-40B4-BE49-F238E27FC236}">
                      <a16:creationId xmlns:a16="http://schemas.microsoft.com/office/drawing/2014/main" id="{98D3B86B-8528-44F1-8754-4242873A4751}"/>
                    </a:ext>
                  </a:extLst>
                </p:cNvPr>
                <p:cNvPicPr/>
                <p:nvPr/>
              </p:nvPicPr>
              <p:blipFill>
                <a:blip r:embed="rId153"/>
                <a:stretch>
                  <a:fillRect/>
                </a:stretch>
              </p:blipFill>
              <p:spPr>
                <a:xfrm>
                  <a:off x="8413018" y="4712395"/>
                  <a:ext cx="135720" cy="3960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9" name="筆跡 98">
                  <a:extLst>
                    <a:ext uri="{FF2B5EF4-FFF2-40B4-BE49-F238E27FC236}">
                      <a16:creationId xmlns:a16="http://schemas.microsoft.com/office/drawing/2014/main" id="{1E120AEB-A66A-4B78-BA5C-469F98A5AE58}"/>
                    </a:ext>
                  </a:extLst>
                </p14:cNvPr>
                <p14:cNvContentPartPr/>
                <p14:nvPr/>
              </p14:nvContentPartPr>
              <p14:xfrm>
                <a:off x="8414098" y="4861075"/>
                <a:ext cx="158400" cy="28080"/>
              </p14:xfrm>
            </p:contentPart>
          </mc:Choice>
          <mc:Fallback>
            <p:pic>
              <p:nvPicPr>
                <p:cNvPr id="99" name="筆跡 98">
                  <a:extLst>
                    <a:ext uri="{FF2B5EF4-FFF2-40B4-BE49-F238E27FC236}">
                      <a16:creationId xmlns:a16="http://schemas.microsoft.com/office/drawing/2014/main" id="{1E120AEB-A66A-4B78-BA5C-469F98A5AE58}"/>
                    </a:ext>
                  </a:extLst>
                </p:cNvPr>
                <p:cNvPicPr/>
                <p:nvPr/>
              </p:nvPicPr>
              <p:blipFill>
                <a:blip r:embed="rId155"/>
                <a:stretch>
                  <a:fillRect/>
                </a:stretch>
              </p:blipFill>
              <p:spPr>
                <a:xfrm>
                  <a:off x="8405458" y="4852435"/>
                  <a:ext cx="1760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1" name="筆跡 100">
                  <a:extLst>
                    <a:ext uri="{FF2B5EF4-FFF2-40B4-BE49-F238E27FC236}">
                      <a16:creationId xmlns:a16="http://schemas.microsoft.com/office/drawing/2014/main" id="{611021DC-3B4C-476C-BE14-F01C799600F0}"/>
                    </a:ext>
                  </a:extLst>
                </p14:cNvPr>
                <p14:cNvContentPartPr/>
                <p14:nvPr/>
              </p14:nvContentPartPr>
              <p14:xfrm>
                <a:off x="8295658" y="5152315"/>
                <a:ext cx="360" cy="109080"/>
              </p14:xfrm>
            </p:contentPart>
          </mc:Choice>
          <mc:Fallback>
            <p:pic>
              <p:nvPicPr>
                <p:cNvPr id="101" name="筆跡 100">
                  <a:extLst>
                    <a:ext uri="{FF2B5EF4-FFF2-40B4-BE49-F238E27FC236}">
                      <a16:creationId xmlns:a16="http://schemas.microsoft.com/office/drawing/2014/main" id="{611021DC-3B4C-476C-BE14-F01C799600F0}"/>
                    </a:ext>
                  </a:extLst>
                </p:cNvPr>
                <p:cNvPicPr/>
                <p:nvPr/>
              </p:nvPicPr>
              <p:blipFill>
                <a:blip r:embed="rId157"/>
                <a:stretch>
                  <a:fillRect/>
                </a:stretch>
              </p:blipFill>
              <p:spPr>
                <a:xfrm>
                  <a:off x="8286658" y="5143315"/>
                  <a:ext cx="1800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2" name="筆跡 101">
                  <a:extLst>
                    <a:ext uri="{FF2B5EF4-FFF2-40B4-BE49-F238E27FC236}">
                      <a16:creationId xmlns:a16="http://schemas.microsoft.com/office/drawing/2014/main" id="{79D7AA01-A0DD-45B3-9AD6-C2FE547252BA}"/>
                    </a:ext>
                  </a:extLst>
                </p14:cNvPr>
                <p14:cNvContentPartPr/>
                <p14:nvPr/>
              </p14:nvContentPartPr>
              <p14:xfrm>
                <a:off x="8295658" y="5152315"/>
                <a:ext cx="360" cy="360"/>
              </p14:xfrm>
            </p:contentPart>
          </mc:Choice>
          <mc:Fallback>
            <p:pic>
              <p:nvPicPr>
                <p:cNvPr id="102" name="筆跡 101">
                  <a:extLst>
                    <a:ext uri="{FF2B5EF4-FFF2-40B4-BE49-F238E27FC236}">
                      <a16:creationId xmlns:a16="http://schemas.microsoft.com/office/drawing/2014/main" id="{79D7AA01-A0DD-45B3-9AD6-C2FE547252BA}"/>
                    </a:ext>
                  </a:extLst>
                </p:cNvPr>
                <p:cNvPicPr/>
                <p:nvPr/>
              </p:nvPicPr>
              <p:blipFill>
                <a:blip r:embed="rId55"/>
                <a:stretch>
                  <a:fillRect/>
                </a:stretch>
              </p:blipFill>
              <p:spPr>
                <a:xfrm>
                  <a:off x="8286658" y="51433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03" name="筆跡 102">
                  <a:extLst>
                    <a:ext uri="{FF2B5EF4-FFF2-40B4-BE49-F238E27FC236}">
                      <a16:creationId xmlns:a16="http://schemas.microsoft.com/office/drawing/2014/main" id="{CB9D7A9E-5D56-4EAE-A895-AC96D55DB73A}"/>
                    </a:ext>
                  </a:extLst>
                </p14:cNvPr>
                <p14:cNvContentPartPr/>
                <p14:nvPr/>
              </p14:nvContentPartPr>
              <p14:xfrm>
                <a:off x="8295658" y="5152315"/>
                <a:ext cx="62280" cy="119160"/>
              </p14:xfrm>
            </p:contentPart>
          </mc:Choice>
          <mc:Fallback>
            <p:pic>
              <p:nvPicPr>
                <p:cNvPr id="103" name="筆跡 102">
                  <a:extLst>
                    <a:ext uri="{FF2B5EF4-FFF2-40B4-BE49-F238E27FC236}">
                      <a16:creationId xmlns:a16="http://schemas.microsoft.com/office/drawing/2014/main" id="{CB9D7A9E-5D56-4EAE-A895-AC96D55DB73A}"/>
                    </a:ext>
                  </a:extLst>
                </p:cNvPr>
                <p:cNvPicPr/>
                <p:nvPr/>
              </p:nvPicPr>
              <p:blipFill>
                <a:blip r:embed="rId160"/>
                <a:stretch>
                  <a:fillRect/>
                </a:stretch>
              </p:blipFill>
              <p:spPr>
                <a:xfrm>
                  <a:off x="8286658" y="5143315"/>
                  <a:ext cx="7992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04" name="筆跡 103">
                  <a:extLst>
                    <a:ext uri="{FF2B5EF4-FFF2-40B4-BE49-F238E27FC236}">
                      <a16:creationId xmlns:a16="http://schemas.microsoft.com/office/drawing/2014/main" id="{193C73D3-2744-4D3B-A996-EA710F3334EC}"/>
                    </a:ext>
                  </a:extLst>
                </p14:cNvPr>
                <p14:cNvContentPartPr/>
                <p14:nvPr/>
              </p14:nvContentPartPr>
              <p14:xfrm>
                <a:off x="8228698" y="5380195"/>
                <a:ext cx="178200" cy="159840"/>
              </p14:xfrm>
            </p:contentPart>
          </mc:Choice>
          <mc:Fallback>
            <p:pic>
              <p:nvPicPr>
                <p:cNvPr id="104" name="筆跡 103">
                  <a:extLst>
                    <a:ext uri="{FF2B5EF4-FFF2-40B4-BE49-F238E27FC236}">
                      <a16:creationId xmlns:a16="http://schemas.microsoft.com/office/drawing/2014/main" id="{193C73D3-2744-4D3B-A996-EA710F3334EC}"/>
                    </a:ext>
                  </a:extLst>
                </p:cNvPr>
                <p:cNvPicPr/>
                <p:nvPr/>
              </p:nvPicPr>
              <p:blipFill>
                <a:blip r:embed="rId162"/>
                <a:stretch>
                  <a:fillRect/>
                </a:stretch>
              </p:blipFill>
              <p:spPr>
                <a:xfrm>
                  <a:off x="8220058" y="5371195"/>
                  <a:ext cx="19584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05" name="筆跡 104">
                  <a:extLst>
                    <a:ext uri="{FF2B5EF4-FFF2-40B4-BE49-F238E27FC236}">
                      <a16:creationId xmlns:a16="http://schemas.microsoft.com/office/drawing/2014/main" id="{2333C949-3476-4423-89F6-219C58178735}"/>
                    </a:ext>
                  </a:extLst>
                </p14:cNvPr>
                <p14:cNvContentPartPr/>
                <p14:nvPr/>
              </p14:nvContentPartPr>
              <p14:xfrm>
                <a:off x="8463778" y="5410435"/>
                <a:ext cx="123840" cy="35640"/>
              </p14:xfrm>
            </p:contentPart>
          </mc:Choice>
          <mc:Fallback>
            <p:pic>
              <p:nvPicPr>
                <p:cNvPr id="105" name="筆跡 104">
                  <a:extLst>
                    <a:ext uri="{FF2B5EF4-FFF2-40B4-BE49-F238E27FC236}">
                      <a16:creationId xmlns:a16="http://schemas.microsoft.com/office/drawing/2014/main" id="{2333C949-3476-4423-89F6-219C58178735}"/>
                    </a:ext>
                  </a:extLst>
                </p:cNvPr>
                <p:cNvPicPr/>
                <p:nvPr/>
              </p:nvPicPr>
              <p:blipFill>
                <a:blip r:embed="rId164"/>
                <a:stretch>
                  <a:fillRect/>
                </a:stretch>
              </p:blipFill>
              <p:spPr>
                <a:xfrm>
                  <a:off x="8454778" y="5401435"/>
                  <a:ext cx="14148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06" name="筆跡 105">
                  <a:extLst>
                    <a:ext uri="{FF2B5EF4-FFF2-40B4-BE49-F238E27FC236}">
                      <a16:creationId xmlns:a16="http://schemas.microsoft.com/office/drawing/2014/main" id="{D59EDDB4-211F-4D40-84C4-7D2BFB333C02}"/>
                    </a:ext>
                  </a:extLst>
                </p14:cNvPr>
                <p14:cNvContentPartPr/>
                <p14:nvPr/>
              </p14:nvContentPartPr>
              <p14:xfrm>
                <a:off x="8671498" y="5331955"/>
                <a:ext cx="7920" cy="205560"/>
              </p14:xfrm>
            </p:contentPart>
          </mc:Choice>
          <mc:Fallback>
            <p:pic>
              <p:nvPicPr>
                <p:cNvPr id="106" name="筆跡 105">
                  <a:extLst>
                    <a:ext uri="{FF2B5EF4-FFF2-40B4-BE49-F238E27FC236}">
                      <a16:creationId xmlns:a16="http://schemas.microsoft.com/office/drawing/2014/main" id="{D59EDDB4-211F-4D40-84C4-7D2BFB333C02}"/>
                    </a:ext>
                  </a:extLst>
                </p:cNvPr>
                <p:cNvPicPr/>
                <p:nvPr/>
              </p:nvPicPr>
              <p:blipFill>
                <a:blip r:embed="rId166"/>
                <a:stretch>
                  <a:fillRect/>
                </a:stretch>
              </p:blipFill>
              <p:spPr>
                <a:xfrm>
                  <a:off x="8662498" y="5322955"/>
                  <a:ext cx="2556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07" name="筆跡 106">
                  <a:extLst>
                    <a:ext uri="{FF2B5EF4-FFF2-40B4-BE49-F238E27FC236}">
                      <a16:creationId xmlns:a16="http://schemas.microsoft.com/office/drawing/2014/main" id="{197C12EE-ACF7-492C-A414-61CBE094561E}"/>
                    </a:ext>
                  </a:extLst>
                </p14:cNvPr>
                <p14:cNvContentPartPr/>
                <p14:nvPr/>
              </p14:nvContentPartPr>
              <p14:xfrm>
                <a:off x="8777698" y="5007955"/>
                <a:ext cx="198000" cy="488880"/>
              </p14:xfrm>
            </p:contentPart>
          </mc:Choice>
          <mc:Fallback>
            <p:pic>
              <p:nvPicPr>
                <p:cNvPr id="107" name="筆跡 106">
                  <a:extLst>
                    <a:ext uri="{FF2B5EF4-FFF2-40B4-BE49-F238E27FC236}">
                      <a16:creationId xmlns:a16="http://schemas.microsoft.com/office/drawing/2014/main" id="{197C12EE-ACF7-492C-A414-61CBE094561E}"/>
                    </a:ext>
                  </a:extLst>
                </p:cNvPr>
                <p:cNvPicPr/>
                <p:nvPr/>
              </p:nvPicPr>
              <p:blipFill>
                <a:blip r:embed="rId168"/>
                <a:stretch>
                  <a:fillRect/>
                </a:stretch>
              </p:blipFill>
              <p:spPr>
                <a:xfrm>
                  <a:off x="8768698" y="4998955"/>
                  <a:ext cx="215640" cy="506520"/>
                </a:xfrm>
                <a:prstGeom prst="rect">
                  <a:avLst/>
                </a:prstGeom>
              </p:spPr>
            </p:pic>
          </mc:Fallback>
        </mc:AlternateContent>
      </p:grpSp>
      <p:grpSp>
        <p:nvGrpSpPr>
          <p:cNvPr id="112" name="群組 111">
            <a:extLst>
              <a:ext uri="{FF2B5EF4-FFF2-40B4-BE49-F238E27FC236}">
                <a16:creationId xmlns:a16="http://schemas.microsoft.com/office/drawing/2014/main" id="{9C45BAE4-3240-4AEE-B17E-0C800C1DB3AD}"/>
              </a:ext>
            </a:extLst>
          </p:cNvPr>
          <p:cNvGrpSpPr/>
          <p:nvPr/>
        </p:nvGrpSpPr>
        <p:grpSpPr>
          <a:xfrm>
            <a:off x="300778" y="5230795"/>
            <a:ext cx="399240" cy="301680"/>
            <a:chOff x="300778" y="5230795"/>
            <a:chExt cx="399240" cy="301680"/>
          </a:xfrm>
        </p:grpSpPr>
        <mc:AlternateContent xmlns:mc="http://schemas.openxmlformats.org/markup-compatibility/2006">
          <mc:Choice xmlns:p14="http://schemas.microsoft.com/office/powerpoint/2010/main" Requires="p14">
            <p:contentPart p14:bwMode="auto" r:id="rId169">
              <p14:nvContentPartPr>
                <p14:cNvPr id="109" name="筆跡 108">
                  <a:extLst>
                    <a:ext uri="{FF2B5EF4-FFF2-40B4-BE49-F238E27FC236}">
                      <a16:creationId xmlns:a16="http://schemas.microsoft.com/office/drawing/2014/main" id="{1A5D833D-F70F-4914-A75C-1ED810715E2A}"/>
                    </a:ext>
                  </a:extLst>
                </p14:cNvPr>
                <p14:cNvContentPartPr/>
                <p14:nvPr/>
              </p14:nvContentPartPr>
              <p14:xfrm>
                <a:off x="300778" y="5304235"/>
                <a:ext cx="311760" cy="14040"/>
              </p14:xfrm>
            </p:contentPart>
          </mc:Choice>
          <mc:Fallback>
            <p:pic>
              <p:nvPicPr>
                <p:cNvPr id="109" name="筆跡 108">
                  <a:extLst>
                    <a:ext uri="{FF2B5EF4-FFF2-40B4-BE49-F238E27FC236}">
                      <a16:creationId xmlns:a16="http://schemas.microsoft.com/office/drawing/2014/main" id="{1A5D833D-F70F-4914-A75C-1ED810715E2A}"/>
                    </a:ext>
                  </a:extLst>
                </p:cNvPr>
                <p:cNvPicPr/>
                <p:nvPr/>
              </p:nvPicPr>
              <p:blipFill>
                <a:blip r:embed="rId170"/>
                <a:stretch>
                  <a:fillRect/>
                </a:stretch>
              </p:blipFill>
              <p:spPr>
                <a:xfrm>
                  <a:off x="292138" y="5295235"/>
                  <a:ext cx="32940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10" name="筆跡 109">
                  <a:extLst>
                    <a:ext uri="{FF2B5EF4-FFF2-40B4-BE49-F238E27FC236}">
                      <a16:creationId xmlns:a16="http://schemas.microsoft.com/office/drawing/2014/main" id="{E867DBCC-5873-44A3-BC97-1699AF742E33}"/>
                    </a:ext>
                  </a:extLst>
                </p14:cNvPr>
                <p14:cNvContentPartPr/>
                <p14:nvPr/>
              </p14:nvContentPartPr>
              <p14:xfrm>
                <a:off x="350458" y="5377675"/>
                <a:ext cx="232560" cy="35640"/>
              </p14:xfrm>
            </p:contentPart>
          </mc:Choice>
          <mc:Fallback>
            <p:pic>
              <p:nvPicPr>
                <p:cNvPr id="110" name="筆跡 109">
                  <a:extLst>
                    <a:ext uri="{FF2B5EF4-FFF2-40B4-BE49-F238E27FC236}">
                      <a16:creationId xmlns:a16="http://schemas.microsoft.com/office/drawing/2014/main" id="{E867DBCC-5873-44A3-BC97-1699AF742E33}"/>
                    </a:ext>
                  </a:extLst>
                </p:cNvPr>
                <p:cNvPicPr/>
                <p:nvPr/>
              </p:nvPicPr>
              <p:blipFill>
                <a:blip r:embed="rId172"/>
                <a:stretch>
                  <a:fillRect/>
                </a:stretch>
              </p:blipFill>
              <p:spPr>
                <a:xfrm>
                  <a:off x="341458" y="5368675"/>
                  <a:ext cx="2502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11" name="筆跡 110">
                  <a:extLst>
                    <a:ext uri="{FF2B5EF4-FFF2-40B4-BE49-F238E27FC236}">
                      <a16:creationId xmlns:a16="http://schemas.microsoft.com/office/drawing/2014/main" id="{5CE2CA47-8CF0-42AC-B170-31CE3656105E}"/>
                    </a:ext>
                  </a:extLst>
                </p14:cNvPr>
                <p14:cNvContentPartPr/>
                <p14:nvPr/>
              </p14:nvContentPartPr>
              <p14:xfrm>
                <a:off x="493738" y="5230795"/>
                <a:ext cx="206280" cy="301680"/>
              </p14:xfrm>
            </p:contentPart>
          </mc:Choice>
          <mc:Fallback>
            <p:pic>
              <p:nvPicPr>
                <p:cNvPr id="111" name="筆跡 110">
                  <a:extLst>
                    <a:ext uri="{FF2B5EF4-FFF2-40B4-BE49-F238E27FC236}">
                      <a16:creationId xmlns:a16="http://schemas.microsoft.com/office/drawing/2014/main" id="{5CE2CA47-8CF0-42AC-B170-31CE3656105E}"/>
                    </a:ext>
                  </a:extLst>
                </p:cNvPr>
                <p:cNvPicPr/>
                <p:nvPr/>
              </p:nvPicPr>
              <p:blipFill>
                <a:blip r:embed="rId174"/>
                <a:stretch>
                  <a:fillRect/>
                </a:stretch>
              </p:blipFill>
              <p:spPr>
                <a:xfrm>
                  <a:off x="484738" y="5221795"/>
                  <a:ext cx="223920" cy="319320"/>
                </a:xfrm>
                <a:prstGeom prst="rect">
                  <a:avLst/>
                </a:prstGeom>
              </p:spPr>
            </p:pic>
          </mc:Fallback>
        </mc:AlternateContent>
      </p:grpSp>
      <p:grpSp>
        <p:nvGrpSpPr>
          <p:cNvPr id="115" name="群組 114">
            <a:extLst>
              <a:ext uri="{FF2B5EF4-FFF2-40B4-BE49-F238E27FC236}">
                <a16:creationId xmlns:a16="http://schemas.microsoft.com/office/drawing/2014/main" id="{E64AD8E2-B17F-4DDC-B824-2F93E2DC0C55}"/>
              </a:ext>
            </a:extLst>
          </p:cNvPr>
          <p:cNvGrpSpPr/>
          <p:nvPr/>
        </p:nvGrpSpPr>
        <p:grpSpPr>
          <a:xfrm>
            <a:off x="1204018" y="5202715"/>
            <a:ext cx="575640" cy="609480"/>
            <a:chOff x="1204018" y="5202715"/>
            <a:chExt cx="575640" cy="609480"/>
          </a:xfrm>
        </p:grpSpPr>
        <mc:AlternateContent xmlns:mc="http://schemas.openxmlformats.org/markup-compatibility/2006">
          <mc:Choice xmlns:p14="http://schemas.microsoft.com/office/powerpoint/2010/main" Requires="p14">
            <p:contentPart p14:bwMode="auto" r:id="rId175">
              <p14:nvContentPartPr>
                <p14:cNvPr id="113" name="筆跡 112">
                  <a:extLst>
                    <a:ext uri="{FF2B5EF4-FFF2-40B4-BE49-F238E27FC236}">
                      <a16:creationId xmlns:a16="http://schemas.microsoft.com/office/drawing/2014/main" id="{48DE13C9-4C77-4683-B843-638508BC1694}"/>
                    </a:ext>
                  </a:extLst>
                </p14:cNvPr>
                <p14:cNvContentPartPr/>
                <p14:nvPr/>
              </p14:nvContentPartPr>
              <p14:xfrm>
                <a:off x="1204018" y="5268595"/>
                <a:ext cx="377640" cy="543600"/>
              </p14:xfrm>
            </p:contentPart>
          </mc:Choice>
          <mc:Fallback>
            <p:pic>
              <p:nvPicPr>
                <p:cNvPr id="113" name="筆跡 112">
                  <a:extLst>
                    <a:ext uri="{FF2B5EF4-FFF2-40B4-BE49-F238E27FC236}">
                      <a16:creationId xmlns:a16="http://schemas.microsoft.com/office/drawing/2014/main" id="{48DE13C9-4C77-4683-B843-638508BC1694}"/>
                    </a:ext>
                  </a:extLst>
                </p:cNvPr>
                <p:cNvPicPr/>
                <p:nvPr/>
              </p:nvPicPr>
              <p:blipFill>
                <a:blip r:embed="rId176"/>
                <a:stretch>
                  <a:fillRect/>
                </a:stretch>
              </p:blipFill>
              <p:spPr>
                <a:xfrm>
                  <a:off x="1195378" y="5259955"/>
                  <a:ext cx="395280" cy="56124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14" name="筆跡 113">
                  <a:extLst>
                    <a:ext uri="{FF2B5EF4-FFF2-40B4-BE49-F238E27FC236}">
                      <a16:creationId xmlns:a16="http://schemas.microsoft.com/office/drawing/2014/main" id="{7A1A82EF-E99A-4C84-83BF-C0A6EA9ED636}"/>
                    </a:ext>
                  </a:extLst>
                </p14:cNvPr>
                <p14:cNvContentPartPr/>
                <p14:nvPr/>
              </p14:nvContentPartPr>
              <p14:xfrm>
                <a:off x="1591378" y="5202715"/>
                <a:ext cx="188280" cy="119160"/>
              </p14:xfrm>
            </p:contentPart>
          </mc:Choice>
          <mc:Fallback>
            <p:pic>
              <p:nvPicPr>
                <p:cNvPr id="114" name="筆跡 113">
                  <a:extLst>
                    <a:ext uri="{FF2B5EF4-FFF2-40B4-BE49-F238E27FC236}">
                      <a16:creationId xmlns:a16="http://schemas.microsoft.com/office/drawing/2014/main" id="{7A1A82EF-E99A-4C84-83BF-C0A6EA9ED636}"/>
                    </a:ext>
                  </a:extLst>
                </p:cNvPr>
                <p:cNvPicPr/>
                <p:nvPr/>
              </p:nvPicPr>
              <p:blipFill>
                <a:blip r:embed="rId178"/>
                <a:stretch>
                  <a:fillRect/>
                </a:stretch>
              </p:blipFill>
              <p:spPr>
                <a:xfrm>
                  <a:off x="1582378" y="5194075"/>
                  <a:ext cx="205920" cy="136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9">
            <p14:nvContentPartPr>
              <p14:cNvPr id="116" name="筆跡 115">
                <a:extLst>
                  <a:ext uri="{FF2B5EF4-FFF2-40B4-BE49-F238E27FC236}">
                    <a16:creationId xmlns:a16="http://schemas.microsoft.com/office/drawing/2014/main" id="{37C2590E-0E23-48DE-B245-B019372BCDFC}"/>
                  </a:ext>
                </a:extLst>
              </p14:cNvPr>
              <p14:cNvContentPartPr/>
              <p14:nvPr/>
            </p14:nvContentPartPr>
            <p14:xfrm>
              <a:off x="1957138" y="5425555"/>
              <a:ext cx="183240" cy="7920"/>
            </p14:xfrm>
          </p:contentPart>
        </mc:Choice>
        <mc:Fallback>
          <p:pic>
            <p:nvPicPr>
              <p:cNvPr id="116" name="筆跡 115">
                <a:extLst>
                  <a:ext uri="{FF2B5EF4-FFF2-40B4-BE49-F238E27FC236}">
                    <a16:creationId xmlns:a16="http://schemas.microsoft.com/office/drawing/2014/main" id="{37C2590E-0E23-48DE-B245-B019372BCDFC}"/>
                  </a:ext>
                </a:extLst>
              </p:cNvPr>
              <p:cNvPicPr/>
              <p:nvPr/>
            </p:nvPicPr>
            <p:blipFill>
              <a:blip r:embed="rId180"/>
              <a:stretch>
                <a:fillRect/>
              </a:stretch>
            </p:blipFill>
            <p:spPr>
              <a:xfrm>
                <a:off x="1948498" y="5416915"/>
                <a:ext cx="2008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17" name="筆跡 116">
                <a:extLst>
                  <a:ext uri="{FF2B5EF4-FFF2-40B4-BE49-F238E27FC236}">
                    <a16:creationId xmlns:a16="http://schemas.microsoft.com/office/drawing/2014/main" id="{971555BA-B714-49F0-A35D-505610BD2FCC}"/>
                  </a:ext>
                </a:extLst>
              </p14:cNvPr>
              <p14:cNvContentPartPr/>
              <p14:nvPr/>
            </p14:nvContentPartPr>
            <p14:xfrm>
              <a:off x="2008978" y="5552275"/>
              <a:ext cx="141120" cy="23040"/>
            </p14:xfrm>
          </p:contentPart>
        </mc:Choice>
        <mc:Fallback>
          <p:pic>
            <p:nvPicPr>
              <p:cNvPr id="117" name="筆跡 116">
                <a:extLst>
                  <a:ext uri="{FF2B5EF4-FFF2-40B4-BE49-F238E27FC236}">
                    <a16:creationId xmlns:a16="http://schemas.microsoft.com/office/drawing/2014/main" id="{971555BA-B714-49F0-A35D-505610BD2FCC}"/>
                  </a:ext>
                </a:extLst>
              </p:cNvPr>
              <p:cNvPicPr/>
              <p:nvPr/>
            </p:nvPicPr>
            <p:blipFill>
              <a:blip r:embed="rId182"/>
              <a:stretch>
                <a:fillRect/>
              </a:stretch>
            </p:blipFill>
            <p:spPr>
              <a:xfrm>
                <a:off x="2000338" y="5543275"/>
                <a:ext cx="158760" cy="40680"/>
              </a:xfrm>
              <a:prstGeom prst="rect">
                <a:avLst/>
              </a:prstGeom>
            </p:spPr>
          </p:pic>
        </mc:Fallback>
      </mc:AlternateContent>
      <p:grpSp>
        <p:nvGrpSpPr>
          <p:cNvPr id="139" name="群組 138">
            <a:extLst>
              <a:ext uri="{FF2B5EF4-FFF2-40B4-BE49-F238E27FC236}">
                <a16:creationId xmlns:a16="http://schemas.microsoft.com/office/drawing/2014/main" id="{F38A3E4A-D740-4918-BDE9-0DE992830FE7}"/>
              </a:ext>
            </a:extLst>
          </p:cNvPr>
          <p:cNvGrpSpPr/>
          <p:nvPr/>
        </p:nvGrpSpPr>
        <p:grpSpPr>
          <a:xfrm>
            <a:off x="2424418" y="5167435"/>
            <a:ext cx="2708640" cy="696600"/>
            <a:chOff x="2424418" y="5167435"/>
            <a:chExt cx="2708640" cy="696600"/>
          </a:xfrm>
        </p:grpSpPr>
        <mc:AlternateContent xmlns:mc="http://schemas.openxmlformats.org/markup-compatibility/2006">
          <mc:Choice xmlns:p14="http://schemas.microsoft.com/office/powerpoint/2010/main" Requires="p14">
            <p:contentPart p14:bwMode="auto" r:id="rId183">
              <p14:nvContentPartPr>
                <p14:cNvPr id="118" name="筆跡 117">
                  <a:extLst>
                    <a:ext uri="{FF2B5EF4-FFF2-40B4-BE49-F238E27FC236}">
                      <a16:creationId xmlns:a16="http://schemas.microsoft.com/office/drawing/2014/main" id="{F5299AA4-6665-491C-B988-846E32A07090}"/>
                    </a:ext>
                  </a:extLst>
                </p14:cNvPr>
                <p14:cNvContentPartPr/>
                <p14:nvPr/>
              </p14:nvContentPartPr>
              <p14:xfrm>
                <a:off x="2434138" y="5346715"/>
                <a:ext cx="383400" cy="362880"/>
              </p14:xfrm>
            </p:contentPart>
          </mc:Choice>
          <mc:Fallback>
            <p:pic>
              <p:nvPicPr>
                <p:cNvPr id="118" name="筆跡 117">
                  <a:extLst>
                    <a:ext uri="{FF2B5EF4-FFF2-40B4-BE49-F238E27FC236}">
                      <a16:creationId xmlns:a16="http://schemas.microsoft.com/office/drawing/2014/main" id="{F5299AA4-6665-491C-B988-846E32A07090}"/>
                    </a:ext>
                  </a:extLst>
                </p:cNvPr>
                <p:cNvPicPr/>
                <p:nvPr/>
              </p:nvPicPr>
              <p:blipFill>
                <a:blip r:embed="rId184"/>
                <a:stretch>
                  <a:fillRect/>
                </a:stretch>
              </p:blipFill>
              <p:spPr>
                <a:xfrm>
                  <a:off x="2425498" y="5337715"/>
                  <a:ext cx="40104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19" name="筆跡 118">
                  <a:extLst>
                    <a:ext uri="{FF2B5EF4-FFF2-40B4-BE49-F238E27FC236}">
                      <a16:creationId xmlns:a16="http://schemas.microsoft.com/office/drawing/2014/main" id="{0F9FD04B-3256-46AE-8C9D-E20A226B37E0}"/>
                    </a:ext>
                  </a:extLst>
                </p14:cNvPr>
                <p14:cNvContentPartPr/>
                <p14:nvPr/>
              </p14:nvContentPartPr>
              <p14:xfrm>
                <a:off x="2424418" y="5314315"/>
                <a:ext cx="361440" cy="549720"/>
              </p14:xfrm>
            </p:contentPart>
          </mc:Choice>
          <mc:Fallback>
            <p:pic>
              <p:nvPicPr>
                <p:cNvPr id="119" name="筆跡 118">
                  <a:extLst>
                    <a:ext uri="{FF2B5EF4-FFF2-40B4-BE49-F238E27FC236}">
                      <a16:creationId xmlns:a16="http://schemas.microsoft.com/office/drawing/2014/main" id="{0F9FD04B-3256-46AE-8C9D-E20A226B37E0}"/>
                    </a:ext>
                  </a:extLst>
                </p:cNvPr>
                <p:cNvPicPr/>
                <p:nvPr/>
              </p:nvPicPr>
              <p:blipFill>
                <a:blip r:embed="rId186"/>
                <a:stretch>
                  <a:fillRect/>
                </a:stretch>
              </p:blipFill>
              <p:spPr>
                <a:xfrm>
                  <a:off x="2415418" y="5305315"/>
                  <a:ext cx="379080" cy="56736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20" name="筆跡 119">
                  <a:extLst>
                    <a:ext uri="{FF2B5EF4-FFF2-40B4-BE49-F238E27FC236}">
                      <a16:creationId xmlns:a16="http://schemas.microsoft.com/office/drawing/2014/main" id="{61C2F133-ED8A-4B1C-8CDD-627FA3A82A94}"/>
                    </a:ext>
                  </a:extLst>
                </p14:cNvPr>
                <p14:cNvContentPartPr/>
                <p14:nvPr/>
              </p14:nvContentPartPr>
              <p14:xfrm>
                <a:off x="2874418" y="5167435"/>
                <a:ext cx="171000" cy="109080"/>
              </p14:xfrm>
            </p:contentPart>
          </mc:Choice>
          <mc:Fallback>
            <p:pic>
              <p:nvPicPr>
                <p:cNvPr id="120" name="筆跡 119">
                  <a:extLst>
                    <a:ext uri="{FF2B5EF4-FFF2-40B4-BE49-F238E27FC236}">
                      <a16:creationId xmlns:a16="http://schemas.microsoft.com/office/drawing/2014/main" id="{61C2F133-ED8A-4B1C-8CDD-627FA3A82A94}"/>
                    </a:ext>
                  </a:extLst>
                </p:cNvPr>
                <p:cNvPicPr/>
                <p:nvPr/>
              </p:nvPicPr>
              <p:blipFill>
                <a:blip r:embed="rId188"/>
                <a:stretch>
                  <a:fillRect/>
                </a:stretch>
              </p:blipFill>
              <p:spPr>
                <a:xfrm>
                  <a:off x="2865418" y="5158435"/>
                  <a:ext cx="1886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21" name="筆跡 120">
                  <a:extLst>
                    <a:ext uri="{FF2B5EF4-FFF2-40B4-BE49-F238E27FC236}">
                      <a16:creationId xmlns:a16="http://schemas.microsoft.com/office/drawing/2014/main" id="{E178F48C-86EE-4800-8DD2-06BE9D59916A}"/>
                    </a:ext>
                  </a:extLst>
                </p14:cNvPr>
                <p14:cNvContentPartPr/>
                <p14:nvPr/>
              </p14:nvContentPartPr>
              <p14:xfrm>
                <a:off x="3193738" y="5326915"/>
                <a:ext cx="46800" cy="402840"/>
              </p14:xfrm>
            </p:contentPart>
          </mc:Choice>
          <mc:Fallback>
            <p:pic>
              <p:nvPicPr>
                <p:cNvPr id="121" name="筆跡 120">
                  <a:extLst>
                    <a:ext uri="{FF2B5EF4-FFF2-40B4-BE49-F238E27FC236}">
                      <a16:creationId xmlns:a16="http://schemas.microsoft.com/office/drawing/2014/main" id="{E178F48C-86EE-4800-8DD2-06BE9D59916A}"/>
                    </a:ext>
                  </a:extLst>
                </p:cNvPr>
                <p:cNvPicPr/>
                <p:nvPr/>
              </p:nvPicPr>
              <p:blipFill>
                <a:blip r:embed="rId190"/>
                <a:stretch>
                  <a:fillRect/>
                </a:stretch>
              </p:blipFill>
              <p:spPr>
                <a:xfrm>
                  <a:off x="3184738" y="5317915"/>
                  <a:ext cx="6444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22" name="筆跡 121">
                  <a:extLst>
                    <a:ext uri="{FF2B5EF4-FFF2-40B4-BE49-F238E27FC236}">
                      <a16:creationId xmlns:a16="http://schemas.microsoft.com/office/drawing/2014/main" id="{63BE0BB0-4C43-4180-87E6-DB5DBA9381EF}"/>
                    </a:ext>
                  </a:extLst>
                </p14:cNvPr>
                <p14:cNvContentPartPr/>
                <p14:nvPr/>
              </p14:nvContentPartPr>
              <p14:xfrm>
                <a:off x="3335938" y="5284435"/>
                <a:ext cx="166680" cy="344520"/>
              </p14:xfrm>
            </p:contentPart>
          </mc:Choice>
          <mc:Fallback>
            <p:pic>
              <p:nvPicPr>
                <p:cNvPr id="122" name="筆跡 121">
                  <a:extLst>
                    <a:ext uri="{FF2B5EF4-FFF2-40B4-BE49-F238E27FC236}">
                      <a16:creationId xmlns:a16="http://schemas.microsoft.com/office/drawing/2014/main" id="{63BE0BB0-4C43-4180-87E6-DB5DBA9381EF}"/>
                    </a:ext>
                  </a:extLst>
                </p:cNvPr>
                <p:cNvPicPr/>
                <p:nvPr/>
              </p:nvPicPr>
              <p:blipFill>
                <a:blip r:embed="rId192"/>
                <a:stretch>
                  <a:fillRect/>
                </a:stretch>
              </p:blipFill>
              <p:spPr>
                <a:xfrm>
                  <a:off x="3326938" y="5275435"/>
                  <a:ext cx="18432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23" name="筆跡 122">
                  <a:extLst>
                    <a:ext uri="{FF2B5EF4-FFF2-40B4-BE49-F238E27FC236}">
                      <a16:creationId xmlns:a16="http://schemas.microsoft.com/office/drawing/2014/main" id="{77922BD9-B5B9-41BE-BE31-3DFBA28C8ED5}"/>
                    </a:ext>
                  </a:extLst>
                </p14:cNvPr>
                <p14:cNvContentPartPr/>
                <p14:nvPr/>
              </p14:nvContentPartPr>
              <p14:xfrm>
                <a:off x="3598738" y="5333395"/>
                <a:ext cx="62280" cy="396720"/>
              </p14:xfrm>
            </p:contentPart>
          </mc:Choice>
          <mc:Fallback>
            <p:pic>
              <p:nvPicPr>
                <p:cNvPr id="123" name="筆跡 122">
                  <a:extLst>
                    <a:ext uri="{FF2B5EF4-FFF2-40B4-BE49-F238E27FC236}">
                      <a16:creationId xmlns:a16="http://schemas.microsoft.com/office/drawing/2014/main" id="{77922BD9-B5B9-41BE-BE31-3DFBA28C8ED5}"/>
                    </a:ext>
                  </a:extLst>
                </p:cNvPr>
                <p:cNvPicPr/>
                <p:nvPr/>
              </p:nvPicPr>
              <p:blipFill>
                <a:blip r:embed="rId194"/>
                <a:stretch>
                  <a:fillRect/>
                </a:stretch>
              </p:blipFill>
              <p:spPr>
                <a:xfrm>
                  <a:off x="3589738" y="5324395"/>
                  <a:ext cx="7992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24" name="筆跡 123">
                  <a:extLst>
                    <a:ext uri="{FF2B5EF4-FFF2-40B4-BE49-F238E27FC236}">
                      <a16:creationId xmlns:a16="http://schemas.microsoft.com/office/drawing/2014/main" id="{9831922A-5A7D-4B50-8F78-FDD69A034B3F}"/>
                    </a:ext>
                  </a:extLst>
                </p14:cNvPr>
                <p14:cNvContentPartPr/>
                <p14:nvPr/>
              </p14:nvContentPartPr>
              <p14:xfrm>
                <a:off x="3551578" y="5471275"/>
                <a:ext cx="138960" cy="43560"/>
              </p14:xfrm>
            </p:contentPart>
          </mc:Choice>
          <mc:Fallback>
            <p:pic>
              <p:nvPicPr>
                <p:cNvPr id="124" name="筆跡 123">
                  <a:extLst>
                    <a:ext uri="{FF2B5EF4-FFF2-40B4-BE49-F238E27FC236}">
                      <a16:creationId xmlns:a16="http://schemas.microsoft.com/office/drawing/2014/main" id="{9831922A-5A7D-4B50-8F78-FDD69A034B3F}"/>
                    </a:ext>
                  </a:extLst>
                </p:cNvPr>
                <p:cNvPicPr/>
                <p:nvPr/>
              </p:nvPicPr>
              <p:blipFill>
                <a:blip r:embed="rId196"/>
                <a:stretch>
                  <a:fillRect/>
                </a:stretch>
              </p:blipFill>
              <p:spPr>
                <a:xfrm>
                  <a:off x="3542938" y="5462275"/>
                  <a:ext cx="1566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25" name="筆跡 124">
                  <a:extLst>
                    <a:ext uri="{FF2B5EF4-FFF2-40B4-BE49-F238E27FC236}">
                      <a16:creationId xmlns:a16="http://schemas.microsoft.com/office/drawing/2014/main" id="{9112F230-FEF8-4616-A36E-2D4162BF38FA}"/>
                    </a:ext>
                  </a:extLst>
                </p14:cNvPr>
                <p14:cNvContentPartPr/>
                <p14:nvPr/>
              </p14:nvContentPartPr>
              <p14:xfrm>
                <a:off x="3220378" y="5283715"/>
                <a:ext cx="119160" cy="96480"/>
              </p14:xfrm>
            </p:contentPart>
          </mc:Choice>
          <mc:Fallback>
            <p:pic>
              <p:nvPicPr>
                <p:cNvPr id="125" name="筆跡 124">
                  <a:extLst>
                    <a:ext uri="{FF2B5EF4-FFF2-40B4-BE49-F238E27FC236}">
                      <a16:creationId xmlns:a16="http://schemas.microsoft.com/office/drawing/2014/main" id="{9112F230-FEF8-4616-A36E-2D4162BF38FA}"/>
                    </a:ext>
                  </a:extLst>
                </p:cNvPr>
                <p:cNvPicPr/>
                <p:nvPr/>
              </p:nvPicPr>
              <p:blipFill>
                <a:blip r:embed="rId198"/>
                <a:stretch>
                  <a:fillRect/>
                </a:stretch>
              </p:blipFill>
              <p:spPr>
                <a:xfrm>
                  <a:off x="3211738" y="5275075"/>
                  <a:ext cx="1368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27" name="筆跡 126">
                  <a:extLst>
                    <a:ext uri="{FF2B5EF4-FFF2-40B4-BE49-F238E27FC236}">
                      <a16:creationId xmlns:a16="http://schemas.microsoft.com/office/drawing/2014/main" id="{DC268C2B-50B1-4321-942B-2EB4E39CC595}"/>
                    </a:ext>
                  </a:extLst>
                </p14:cNvPr>
                <p14:cNvContentPartPr/>
                <p14:nvPr/>
              </p14:nvContentPartPr>
              <p14:xfrm>
                <a:off x="3220378" y="5731915"/>
                <a:ext cx="79560" cy="53640"/>
              </p14:xfrm>
            </p:contentPart>
          </mc:Choice>
          <mc:Fallback>
            <p:pic>
              <p:nvPicPr>
                <p:cNvPr id="127" name="筆跡 126">
                  <a:extLst>
                    <a:ext uri="{FF2B5EF4-FFF2-40B4-BE49-F238E27FC236}">
                      <a16:creationId xmlns:a16="http://schemas.microsoft.com/office/drawing/2014/main" id="{DC268C2B-50B1-4321-942B-2EB4E39CC595}"/>
                    </a:ext>
                  </a:extLst>
                </p:cNvPr>
                <p:cNvPicPr/>
                <p:nvPr/>
              </p:nvPicPr>
              <p:blipFill>
                <a:blip r:embed="rId200"/>
                <a:stretch>
                  <a:fillRect/>
                </a:stretch>
              </p:blipFill>
              <p:spPr>
                <a:xfrm>
                  <a:off x="3211738" y="5722915"/>
                  <a:ext cx="9720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29" name="筆跡 128">
                  <a:extLst>
                    <a:ext uri="{FF2B5EF4-FFF2-40B4-BE49-F238E27FC236}">
                      <a16:creationId xmlns:a16="http://schemas.microsoft.com/office/drawing/2014/main" id="{00E08BCE-2C3F-446D-B068-ACB48D5C792A}"/>
                    </a:ext>
                  </a:extLst>
                </p14:cNvPr>
                <p14:cNvContentPartPr/>
                <p14:nvPr/>
              </p14:nvContentPartPr>
              <p14:xfrm>
                <a:off x="3838498" y="5461195"/>
                <a:ext cx="148680" cy="360"/>
              </p14:xfrm>
            </p:contentPart>
          </mc:Choice>
          <mc:Fallback>
            <p:pic>
              <p:nvPicPr>
                <p:cNvPr id="129" name="筆跡 128">
                  <a:extLst>
                    <a:ext uri="{FF2B5EF4-FFF2-40B4-BE49-F238E27FC236}">
                      <a16:creationId xmlns:a16="http://schemas.microsoft.com/office/drawing/2014/main" id="{00E08BCE-2C3F-446D-B068-ACB48D5C792A}"/>
                    </a:ext>
                  </a:extLst>
                </p:cNvPr>
                <p:cNvPicPr/>
                <p:nvPr/>
              </p:nvPicPr>
              <p:blipFill>
                <a:blip r:embed="rId202"/>
                <a:stretch>
                  <a:fillRect/>
                </a:stretch>
              </p:blipFill>
              <p:spPr>
                <a:xfrm>
                  <a:off x="3829498" y="5452195"/>
                  <a:ext cx="1663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30" name="筆跡 129">
                  <a:extLst>
                    <a:ext uri="{FF2B5EF4-FFF2-40B4-BE49-F238E27FC236}">
                      <a16:creationId xmlns:a16="http://schemas.microsoft.com/office/drawing/2014/main" id="{5E38F354-F80C-46CA-8A77-66B448DA5FAC}"/>
                    </a:ext>
                  </a:extLst>
                </p14:cNvPr>
                <p14:cNvContentPartPr/>
                <p14:nvPr/>
              </p14:nvContentPartPr>
              <p14:xfrm>
                <a:off x="3850738" y="5547235"/>
                <a:ext cx="106560" cy="5400"/>
              </p14:xfrm>
            </p:contentPart>
          </mc:Choice>
          <mc:Fallback>
            <p:pic>
              <p:nvPicPr>
                <p:cNvPr id="130" name="筆跡 129">
                  <a:extLst>
                    <a:ext uri="{FF2B5EF4-FFF2-40B4-BE49-F238E27FC236}">
                      <a16:creationId xmlns:a16="http://schemas.microsoft.com/office/drawing/2014/main" id="{5E38F354-F80C-46CA-8A77-66B448DA5FAC}"/>
                    </a:ext>
                  </a:extLst>
                </p:cNvPr>
                <p:cNvPicPr/>
                <p:nvPr/>
              </p:nvPicPr>
              <p:blipFill>
                <a:blip r:embed="rId204"/>
                <a:stretch>
                  <a:fillRect/>
                </a:stretch>
              </p:blipFill>
              <p:spPr>
                <a:xfrm>
                  <a:off x="3842098" y="5538235"/>
                  <a:ext cx="12420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31" name="筆跡 130">
                  <a:extLst>
                    <a:ext uri="{FF2B5EF4-FFF2-40B4-BE49-F238E27FC236}">
                      <a16:creationId xmlns:a16="http://schemas.microsoft.com/office/drawing/2014/main" id="{09FCE81A-17AD-4F6C-94C7-446C062C40D1}"/>
                    </a:ext>
                  </a:extLst>
                </p14:cNvPr>
                <p14:cNvContentPartPr/>
                <p14:nvPr/>
              </p14:nvContentPartPr>
              <p14:xfrm>
                <a:off x="4179418" y="5388835"/>
                <a:ext cx="235080" cy="210960"/>
              </p14:xfrm>
            </p:contentPart>
          </mc:Choice>
          <mc:Fallback>
            <p:pic>
              <p:nvPicPr>
                <p:cNvPr id="131" name="筆跡 130">
                  <a:extLst>
                    <a:ext uri="{FF2B5EF4-FFF2-40B4-BE49-F238E27FC236}">
                      <a16:creationId xmlns:a16="http://schemas.microsoft.com/office/drawing/2014/main" id="{09FCE81A-17AD-4F6C-94C7-446C062C40D1}"/>
                    </a:ext>
                  </a:extLst>
                </p:cNvPr>
                <p:cNvPicPr/>
                <p:nvPr/>
              </p:nvPicPr>
              <p:blipFill>
                <a:blip r:embed="rId206"/>
                <a:stretch>
                  <a:fillRect/>
                </a:stretch>
              </p:blipFill>
              <p:spPr>
                <a:xfrm>
                  <a:off x="4170778" y="5380195"/>
                  <a:ext cx="25272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32" name="筆跡 131">
                  <a:extLst>
                    <a:ext uri="{FF2B5EF4-FFF2-40B4-BE49-F238E27FC236}">
                      <a16:creationId xmlns:a16="http://schemas.microsoft.com/office/drawing/2014/main" id="{77F94A1B-440F-4312-B20C-E148B93DBC9A}"/>
                    </a:ext>
                  </a:extLst>
                </p14:cNvPr>
                <p14:cNvContentPartPr/>
                <p14:nvPr/>
              </p14:nvContentPartPr>
              <p14:xfrm>
                <a:off x="4463818" y="5466235"/>
                <a:ext cx="158400" cy="23040"/>
              </p14:xfrm>
            </p:contentPart>
          </mc:Choice>
          <mc:Fallback>
            <p:pic>
              <p:nvPicPr>
                <p:cNvPr id="132" name="筆跡 131">
                  <a:extLst>
                    <a:ext uri="{FF2B5EF4-FFF2-40B4-BE49-F238E27FC236}">
                      <a16:creationId xmlns:a16="http://schemas.microsoft.com/office/drawing/2014/main" id="{77F94A1B-440F-4312-B20C-E148B93DBC9A}"/>
                    </a:ext>
                  </a:extLst>
                </p:cNvPr>
                <p:cNvPicPr/>
                <p:nvPr/>
              </p:nvPicPr>
              <p:blipFill>
                <a:blip r:embed="rId208"/>
                <a:stretch>
                  <a:fillRect/>
                </a:stretch>
              </p:blipFill>
              <p:spPr>
                <a:xfrm>
                  <a:off x="4455178" y="5457235"/>
                  <a:ext cx="17604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33" name="筆跡 132">
                  <a:extLst>
                    <a:ext uri="{FF2B5EF4-FFF2-40B4-BE49-F238E27FC236}">
                      <a16:creationId xmlns:a16="http://schemas.microsoft.com/office/drawing/2014/main" id="{DF0CAC0D-5AED-4F87-9D39-CA5EB3BCB2EE}"/>
                    </a:ext>
                  </a:extLst>
                </p14:cNvPr>
                <p14:cNvContentPartPr/>
                <p14:nvPr/>
              </p14:nvContentPartPr>
              <p14:xfrm>
                <a:off x="4785298" y="5362195"/>
                <a:ext cx="17640" cy="243360"/>
              </p14:xfrm>
            </p:contentPart>
          </mc:Choice>
          <mc:Fallback>
            <p:pic>
              <p:nvPicPr>
                <p:cNvPr id="133" name="筆跡 132">
                  <a:extLst>
                    <a:ext uri="{FF2B5EF4-FFF2-40B4-BE49-F238E27FC236}">
                      <a16:creationId xmlns:a16="http://schemas.microsoft.com/office/drawing/2014/main" id="{DF0CAC0D-5AED-4F87-9D39-CA5EB3BCB2EE}"/>
                    </a:ext>
                  </a:extLst>
                </p:cNvPr>
                <p:cNvPicPr/>
                <p:nvPr/>
              </p:nvPicPr>
              <p:blipFill>
                <a:blip r:embed="rId210"/>
                <a:stretch>
                  <a:fillRect/>
                </a:stretch>
              </p:blipFill>
              <p:spPr>
                <a:xfrm>
                  <a:off x="4776298" y="5353555"/>
                  <a:ext cx="3528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34" name="筆跡 133">
                  <a:extLst>
                    <a:ext uri="{FF2B5EF4-FFF2-40B4-BE49-F238E27FC236}">
                      <a16:creationId xmlns:a16="http://schemas.microsoft.com/office/drawing/2014/main" id="{A3617B28-B064-4FDB-B5B1-2B53F0026930}"/>
                    </a:ext>
                  </a:extLst>
                </p14:cNvPr>
                <p14:cNvContentPartPr/>
                <p14:nvPr/>
              </p14:nvContentPartPr>
              <p14:xfrm>
                <a:off x="4921378" y="5212795"/>
                <a:ext cx="211680" cy="493920"/>
              </p14:xfrm>
            </p:contentPart>
          </mc:Choice>
          <mc:Fallback>
            <p:pic>
              <p:nvPicPr>
                <p:cNvPr id="134" name="筆跡 133">
                  <a:extLst>
                    <a:ext uri="{FF2B5EF4-FFF2-40B4-BE49-F238E27FC236}">
                      <a16:creationId xmlns:a16="http://schemas.microsoft.com/office/drawing/2014/main" id="{A3617B28-B064-4FDB-B5B1-2B53F0026930}"/>
                    </a:ext>
                  </a:extLst>
                </p:cNvPr>
                <p:cNvPicPr/>
                <p:nvPr/>
              </p:nvPicPr>
              <p:blipFill>
                <a:blip r:embed="rId212"/>
                <a:stretch>
                  <a:fillRect/>
                </a:stretch>
              </p:blipFill>
              <p:spPr>
                <a:xfrm>
                  <a:off x="4912378" y="5204155"/>
                  <a:ext cx="229320" cy="511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3">
            <p14:nvContentPartPr>
              <p14:cNvPr id="135" name="筆跡 134">
                <a:extLst>
                  <a:ext uri="{FF2B5EF4-FFF2-40B4-BE49-F238E27FC236}">
                    <a16:creationId xmlns:a16="http://schemas.microsoft.com/office/drawing/2014/main" id="{90DF1EDC-6665-42A1-A976-88410D777A91}"/>
                  </a:ext>
                </a:extLst>
              </p14:cNvPr>
              <p14:cNvContentPartPr/>
              <p14:nvPr/>
            </p14:nvContentPartPr>
            <p14:xfrm>
              <a:off x="2248738" y="6301435"/>
              <a:ext cx="50400" cy="12960"/>
            </p14:xfrm>
          </p:contentPart>
        </mc:Choice>
        <mc:Fallback>
          <p:pic>
            <p:nvPicPr>
              <p:cNvPr id="135" name="筆跡 134">
                <a:extLst>
                  <a:ext uri="{FF2B5EF4-FFF2-40B4-BE49-F238E27FC236}">
                    <a16:creationId xmlns:a16="http://schemas.microsoft.com/office/drawing/2014/main" id="{90DF1EDC-6665-42A1-A976-88410D777A91}"/>
                  </a:ext>
                </a:extLst>
              </p:cNvPr>
              <p:cNvPicPr/>
              <p:nvPr/>
            </p:nvPicPr>
            <p:blipFill>
              <a:blip r:embed="rId214"/>
              <a:stretch>
                <a:fillRect/>
              </a:stretch>
            </p:blipFill>
            <p:spPr>
              <a:xfrm>
                <a:off x="2240098" y="6292435"/>
                <a:ext cx="68040" cy="30600"/>
              </a:xfrm>
              <a:prstGeom prst="rect">
                <a:avLst/>
              </a:prstGeom>
            </p:spPr>
          </p:pic>
        </mc:Fallback>
      </mc:AlternateContent>
      <p:grpSp>
        <p:nvGrpSpPr>
          <p:cNvPr id="141" name="群組 140">
            <a:extLst>
              <a:ext uri="{FF2B5EF4-FFF2-40B4-BE49-F238E27FC236}">
                <a16:creationId xmlns:a16="http://schemas.microsoft.com/office/drawing/2014/main" id="{CE41061A-8982-4CD3-B303-5985B4948F16}"/>
              </a:ext>
            </a:extLst>
          </p:cNvPr>
          <p:cNvGrpSpPr/>
          <p:nvPr/>
        </p:nvGrpSpPr>
        <p:grpSpPr>
          <a:xfrm>
            <a:off x="2800258" y="5924155"/>
            <a:ext cx="821520" cy="557280"/>
            <a:chOff x="2800258" y="5924155"/>
            <a:chExt cx="821520" cy="557280"/>
          </a:xfrm>
        </p:grpSpPr>
        <mc:AlternateContent xmlns:mc="http://schemas.openxmlformats.org/markup-compatibility/2006">
          <mc:Choice xmlns:p14="http://schemas.microsoft.com/office/powerpoint/2010/main" Requires="p14">
            <p:contentPart p14:bwMode="auto" r:id="rId215">
              <p14:nvContentPartPr>
                <p14:cNvPr id="136" name="筆跡 135">
                  <a:extLst>
                    <a:ext uri="{FF2B5EF4-FFF2-40B4-BE49-F238E27FC236}">
                      <a16:creationId xmlns:a16="http://schemas.microsoft.com/office/drawing/2014/main" id="{3AB9D5E2-D525-42D6-BA61-26F179C599D1}"/>
                    </a:ext>
                  </a:extLst>
                </p14:cNvPr>
                <p14:cNvContentPartPr/>
                <p14:nvPr/>
              </p14:nvContentPartPr>
              <p14:xfrm>
                <a:off x="2800258" y="6060955"/>
                <a:ext cx="262440" cy="291600"/>
              </p14:xfrm>
            </p:contentPart>
          </mc:Choice>
          <mc:Fallback>
            <p:pic>
              <p:nvPicPr>
                <p:cNvPr id="136" name="筆跡 135">
                  <a:extLst>
                    <a:ext uri="{FF2B5EF4-FFF2-40B4-BE49-F238E27FC236}">
                      <a16:creationId xmlns:a16="http://schemas.microsoft.com/office/drawing/2014/main" id="{3AB9D5E2-D525-42D6-BA61-26F179C599D1}"/>
                    </a:ext>
                  </a:extLst>
                </p:cNvPr>
                <p:cNvPicPr/>
                <p:nvPr/>
              </p:nvPicPr>
              <p:blipFill>
                <a:blip r:embed="rId216"/>
                <a:stretch>
                  <a:fillRect/>
                </a:stretch>
              </p:blipFill>
              <p:spPr>
                <a:xfrm>
                  <a:off x="2791258" y="6051955"/>
                  <a:ext cx="28008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37" name="筆跡 136">
                  <a:extLst>
                    <a:ext uri="{FF2B5EF4-FFF2-40B4-BE49-F238E27FC236}">
                      <a16:creationId xmlns:a16="http://schemas.microsoft.com/office/drawing/2014/main" id="{B8A51521-2559-4FAF-9EB5-5455A07D4D8E}"/>
                    </a:ext>
                  </a:extLst>
                </p14:cNvPr>
                <p14:cNvContentPartPr/>
                <p14:nvPr/>
              </p14:nvContentPartPr>
              <p14:xfrm>
                <a:off x="3123898" y="6017755"/>
                <a:ext cx="168480" cy="99360"/>
              </p14:xfrm>
            </p:contentPart>
          </mc:Choice>
          <mc:Fallback>
            <p:pic>
              <p:nvPicPr>
                <p:cNvPr id="137" name="筆跡 136">
                  <a:extLst>
                    <a:ext uri="{FF2B5EF4-FFF2-40B4-BE49-F238E27FC236}">
                      <a16:creationId xmlns:a16="http://schemas.microsoft.com/office/drawing/2014/main" id="{B8A51521-2559-4FAF-9EB5-5455A07D4D8E}"/>
                    </a:ext>
                  </a:extLst>
                </p:cNvPr>
                <p:cNvPicPr/>
                <p:nvPr/>
              </p:nvPicPr>
              <p:blipFill>
                <a:blip r:embed="rId218"/>
                <a:stretch>
                  <a:fillRect/>
                </a:stretch>
              </p:blipFill>
              <p:spPr>
                <a:xfrm>
                  <a:off x="3115258" y="6009115"/>
                  <a:ext cx="18612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40" name="筆跡 139">
                  <a:extLst>
                    <a:ext uri="{FF2B5EF4-FFF2-40B4-BE49-F238E27FC236}">
                      <a16:creationId xmlns:a16="http://schemas.microsoft.com/office/drawing/2014/main" id="{554C7740-76FA-4BF7-B33D-D8B03D6CCF8A}"/>
                    </a:ext>
                  </a:extLst>
                </p14:cNvPr>
                <p14:cNvContentPartPr/>
                <p14:nvPr/>
              </p14:nvContentPartPr>
              <p14:xfrm>
                <a:off x="3259978" y="5924155"/>
                <a:ext cx="361800" cy="557280"/>
              </p14:xfrm>
            </p:contentPart>
          </mc:Choice>
          <mc:Fallback>
            <p:pic>
              <p:nvPicPr>
                <p:cNvPr id="140" name="筆跡 139">
                  <a:extLst>
                    <a:ext uri="{FF2B5EF4-FFF2-40B4-BE49-F238E27FC236}">
                      <a16:creationId xmlns:a16="http://schemas.microsoft.com/office/drawing/2014/main" id="{554C7740-76FA-4BF7-B33D-D8B03D6CCF8A}"/>
                    </a:ext>
                  </a:extLst>
                </p:cNvPr>
                <p:cNvPicPr/>
                <p:nvPr/>
              </p:nvPicPr>
              <p:blipFill>
                <a:blip r:embed="rId220"/>
                <a:stretch>
                  <a:fillRect/>
                </a:stretch>
              </p:blipFill>
              <p:spPr>
                <a:xfrm>
                  <a:off x="3250978" y="5915515"/>
                  <a:ext cx="379440" cy="574920"/>
                </a:xfrm>
                <a:prstGeom prst="rect">
                  <a:avLst/>
                </a:prstGeom>
              </p:spPr>
            </p:pic>
          </mc:Fallback>
        </mc:AlternateContent>
      </p:grpSp>
      <p:grpSp>
        <p:nvGrpSpPr>
          <p:cNvPr id="147" name="群組 146">
            <a:extLst>
              <a:ext uri="{FF2B5EF4-FFF2-40B4-BE49-F238E27FC236}">
                <a16:creationId xmlns:a16="http://schemas.microsoft.com/office/drawing/2014/main" id="{C3D80DD5-6614-4B64-89B4-229CEB5D50C1}"/>
              </a:ext>
            </a:extLst>
          </p:cNvPr>
          <p:cNvGrpSpPr/>
          <p:nvPr/>
        </p:nvGrpSpPr>
        <p:grpSpPr>
          <a:xfrm>
            <a:off x="3563818" y="6136915"/>
            <a:ext cx="959760" cy="339480"/>
            <a:chOff x="3563818" y="6136915"/>
            <a:chExt cx="959760" cy="339480"/>
          </a:xfrm>
        </p:grpSpPr>
        <mc:AlternateContent xmlns:mc="http://schemas.openxmlformats.org/markup-compatibility/2006">
          <mc:Choice xmlns:p14="http://schemas.microsoft.com/office/powerpoint/2010/main" Requires="p14">
            <p:contentPart p14:bwMode="auto" r:id="rId221">
              <p14:nvContentPartPr>
                <p14:cNvPr id="142" name="筆跡 141">
                  <a:extLst>
                    <a:ext uri="{FF2B5EF4-FFF2-40B4-BE49-F238E27FC236}">
                      <a16:creationId xmlns:a16="http://schemas.microsoft.com/office/drawing/2014/main" id="{6C638B51-DCCE-46D9-88A6-2558AC9EF28E}"/>
                    </a:ext>
                  </a:extLst>
                </p14:cNvPr>
                <p14:cNvContentPartPr/>
                <p14:nvPr/>
              </p14:nvContentPartPr>
              <p14:xfrm>
                <a:off x="3563818" y="6182635"/>
                <a:ext cx="109440" cy="250920"/>
              </p14:xfrm>
            </p:contentPart>
          </mc:Choice>
          <mc:Fallback>
            <p:pic>
              <p:nvPicPr>
                <p:cNvPr id="142" name="筆跡 141">
                  <a:extLst>
                    <a:ext uri="{FF2B5EF4-FFF2-40B4-BE49-F238E27FC236}">
                      <a16:creationId xmlns:a16="http://schemas.microsoft.com/office/drawing/2014/main" id="{6C638B51-DCCE-46D9-88A6-2558AC9EF28E}"/>
                    </a:ext>
                  </a:extLst>
                </p:cNvPr>
                <p:cNvPicPr/>
                <p:nvPr/>
              </p:nvPicPr>
              <p:blipFill>
                <a:blip r:embed="rId222"/>
                <a:stretch>
                  <a:fillRect/>
                </a:stretch>
              </p:blipFill>
              <p:spPr>
                <a:xfrm>
                  <a:off x="3554818" y="6173995"/>
                  <a:ext cx="12708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43" name="筆跡 142">
                  <a:extLst>
                    <a:ext uri="{FF2B5EF4-FFF2-40B4-BE49-F238E27FC236}">
                      <a16:creationId xmlns:a16="http://schemas.microsoft.com/office/drawing/2014/main" id="{45A51435-14A9-4298-9CB4-6F16862CDC43}"/>
                    </a:ext>
                  </a:extLst>
                </p14:cNvPr>
                <p14:cNvContentPartPr/>
                <p14:nvPr/>
              </p14:nvContentPartPr>
              <p14:xfrm>
                <a:off x="3727258" y="6275155"/>
                <a:ext cx="173520" cy="145440"/>
              </p14:xfrm>
            </p:contentPart>
          </mc:Choice>
          <mc:Fallback>
            <p:pic>
              <p:nvPicPr>
                <p:cNvPr id="143" name="筆跡 142">
                  <a:extLst>
                    <a:ext uri="{FF2B5EF4-FFF2-40B4-BE49-F238E27FC236}">
                      <a16:creationId xmlns:a16="http://schemas.microsoft.com/office/drawing/2014/main" id="{45A51435-14A9-4298-9CB4-6F16862CDC43}"/>
                    </a:ext>
                  </a:extLst>
                </p:cNvPr>
                <p:cNvPicPr/>
                <p:nvPr/>
              </p:nvPicPr>
              <p:blipFill>
                <a:blip r:embed="rId224"/>
                <a:stretch>
                  <a:fillRect/>
                </a:stretch>
              </p:blipFill>
              <p:spPr>
                <a:xfrm>
                  <a:off x="3718258" y="6266155"/>
                  <a:ext cx="1911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44" name="筆跡 143">
                  <a:extLst>
                    <a:ext uri="{FF2B5EF4-FFF2-40B4-BE49-F238E27FC236}">
                      <a16:creationId xmlns:a16="http://schemas.microsoft.com/office/drawing/2014/main" id="{6EAAE5AC-35D9-44E4-81EA-249EE9B021B4}"/>
                    </a:ext>
                  </a:extLst>
                </p14:cNvPr>
                <p14:cNvContentPartPr/>
                <p14:nvPr/>
              </p14:nvContentPartPr>
              <p14:xfrm>
                <a:off x="3944698" y="6314035"/>
                <a:ext cx="126360" cy="7920"/>
              </p14:xfrm>
            </p:contentPart>
          </mc:Choice>
          <mc:Fallback>
            <p:pic>
              <p:nvPicPr>
                <p:cNvPr id="144" name="筆跡 143">
                  <a:extLst>
                    <a:ext uri="{FF2B5EF4-FFF2-40B4-BE49-F238E27FC236}">
                      <a16:creationId xmlns:a16="http://schemas.microsoft.com/office/drawing/2014/main" id="{6EAAE5AC-35D9-44E4-81EA-249EE9B021B4}"/>
                    </a:ext>
                  </a:extLst>
                </p:cNvPr>
                <p:cNvPicPr/>
                <p:nvPr/>
              </p:nvPicPr>
              <p:blipFill>
                <a:blip r:embed="rId226"/>
                <a:stretch>
                  <a:fillRect/>
                </a:stretch>
              </p:blipFill>
              <p:spPr>
                <a:xfrm>
                  <a:off x="3936058" y="6305395"/>
                  <a:ext cx="1440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45" name="筆跡 144">
                  <a:extLst>
                    <a:ext uri="{FF2B5EF4-FFF2-40B4-BE49-F238E27FC236}">
                      <a16:creationId xmlns:a16="http://schemas.microsoft.com/office/drawing/2014/main" id="{C75652D6-6CF5-4453-B82D-9607C302D348}"/>
                    </a:ext>
                  </a:extLst>
                </p14:cNvPr>
                <p14:cNvContentPartPr/>
                <p14:nvPr/>
              </p14:nvContentPartPr>
              <p14:xfrm>
                <a:off x="4214338" y="6240595"/>
                <a:ext cx="360" cy="152280"/>
              </p14:xfrm>
            </p:contentPart>
          </mc:Choice>
          <mc:Fallback>
            <p:pic>
              <p:nvPicPr>
                <p:cNvPr id="145" name="筆跡 144">
                  <a:extLst>
                    <a:ext uri="{FF2B5EF4-FFF2-40B4-BE49-F238E27FC236}">
                      <a16:creationId xmlns:a16="http://schemas.microsoft.com/office/drawing/2014/main" id="{C75652D6-6CF5-4453-B82D-9607C302D348}"/>
                    </a:ext>
                  </a:extLst>
                </p:cNvPr>
                <p:cNvPicPr/>
                <p:nvPr/>
              </p:nvPicPr>
              <p:blipFill>
                <a:blip r:embed="rId228"/>
                <a:stretch>
                  <a:fillRect/>
                </a:stretch>
              </p:blipFill>
              <p:spPr>
                <a:xfrm>
                  <a:off x="4205338" y="6231955"/>
                  <a:ext cx="180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46" name="筆跡 145">
                  <a:extLst>
                    <a:ext uri="{FF2B5EF4-FFF2-40B4-BE49-F238E27FC236}">
                      <a16:creationId xmlns:a16="http://schemas.microsoft.com/office/drawing/2014/main" id="{79CC645F-4F9C-454E-BEE0-D7E6E0DFC15E}"/>
                    </a:ext>
                  </a:extLst>
                </p14:cNvPr>
                <p14:cNvContentPartPr/>
                <p14:nvPr/>
              </p14:nvContentPartPr>
              <p14:xfrm>
                <a:off x="4360138" y="6136915"/>
                <a:ext cx="163440" cy="339480"/>
              </p14:xfrm>
            </p:contentPart>
          </mc:Choice>
          <mc:Fallback>
            <p:pic>
              <p:nvPicPr>
                <p:cNvPr id="146" name="筆跡 145">
                  <a:extLst>
                    <a:ext uri="{FF2B5EF4-FFF2-40B4-BE49-F238E27FC236}">
                      <a16:creationId xmlns:a16="http://schemas.microsoft.com/office/drawing/2014/main" id="{79CC645F-4F9C-454E-BEE0-D7E6E0DFC15E}"/>
                    </a:ext>
                  </a:extLst>
                </p:cNvPr>
                <p:cNvPicPr/>
                <p:nvPr/>
              </p:nvPicPr>
              <p:blipFill>
                <a:blip r:embed="rId230"/>
                <a:stretch>
                  <a:fillRect/>
                </a:stretch>
              </p:blipFill>
              <p:spPr>
                <a:xfrm>
                  <a:off x="4351138" y="6127915"/>
                  <a:ext cx="181080" cy="357120"/>
                </a:xfrm>
                <a:prstGeom prst="rect">
                  <a:avLst/>
                </a:prstGeom>
              </p:spPr>
            </p:pic>
          </mc:Fallback>
        </mc:AlternateContent>
      </p:grpSp>
      <p:grpSp>
        <p:nvGrpSpPr>
          <p:cNvPr id="153" name="群組 152">
            <a:extLst>
              <a:ext uri="{FF2B5EF4-FFF2-40B4-BE49-F238E27FC236}">
                <a16:creationId xmlns:a16="http://schemas.microsoft.com/office/drawing/2014/main" id="{EA85D1E6-C17D-4EF1-AC86-1342B6754344}"/>
              </a:ext>
            </a:extLst>
          </p:cNvPr>
          <p:cNvGrpSpPr/>
          <p:nvPr/>
        </p:nvGrpSpPr>
        <p:grpSpPr>
          <a:xfrm>
            <a:off x="2434858" y="5151595"/>
            <a:ext cx="603000" cy="640440"/>
            <a:chOff x="2434858" y="5151595"/>
            <a:chExt cx="603000" cy="640440"/>
          </a:xfrm>
        </p:grpSpPr>
        <mc:AlternateContent xmlns:mc="http://schemas.openxmlformats.org/markup-compatibility/2006">
          <mc:Choice xmlns:p14="http://schemas.microsoft.com/office/powerpoint/2010/main" Requires="p14">
            <p:contentPart p14:bwMode="auto" r:id="rId231">
              <p14:nvContentPartPr>
                <p14:cNvPr id="148" name="筆跡 147">
                  <a:extLst>
                    <a:ext uri="{FF2B5EF4-FFF2-40B4-BE49-F238E27FC236}">
                      <a16:creationId xmlns:a16="http://schemas.microsoft.com/office/drawing/2014/main" id="{00B6FB25-C4EC-4ADD-BECD-A2F19E4A04C2}"/>
                    </a:ext>
                  </a:extLst>
                </p14:cNvPr>
                <p14:cNvContentPartPr/>
                <p14:nvPr/>
              </p14:nvContentPartPr>
              <p14:xfrm>
                <a:off x="2453578" y="5373355"/>
                <a:ext cx="371520" cy="360000"/>
              </p14:xfrm>
            </p:contentPart>
          </mc:Choice>
          <mc:Fallback>
            <p:pic>
              <p:nvPicPr>
                <p:cNvPr id="148" name="筆跡 147">
                  <a:extLst>
                    <a:ext uri="{FF2B5EF4-FFF2-40B4-BE49-F238E27FC236}">
                      <a16:creationId xmlns:a16="http://schemas.microsoft.com/office/drawing/2014/main" id="{00B6FB25-C4EC-4ADD-BECD-A2F19E4A04C2}"/>
                    </a:ext>
                  </a:extLst>
                </p:cNvPr>
                <p:cNvPicPr/>
                <p:nvPr/>
              </p:nvPicPr>
              <p:blipFill>
                <a:blip r:embed="rId232"/>
                <a:stretch>
                  <a:fillRect/>
                </a:stretch>
              </p:blipFill>
              <p:spPr>
                <a:xfrm>
                  <a:off x="2444938" y="5364715"/>
                  <a:ext cx="38916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49" name="筆跡 148">
                  <a:extLst>
                    <a:ext uri="{FF2B5EF4-FFF2-40B4-BE49-F238E27FC236}">
                      <a16:creationId xmlns:a16="http://schemas.microsoft.com/office/drawing/2014/main" id="{A37A907B-06F3-44C0-BDD8-15579420E576}"/>
                    </a:ext>
                  </a:extLst>
                </p14:cNvPr>
                <p14:cNvContentPartPr/>
                <p14:nvPr/>
              </p14:nvContentPartPr>
              <p14:xfrm>
                <a:off x="2449258" y="5228275"/>
                <a:ext cx="302760" cy="557280"/>
              </p14:xfrm>
            </p:contentPart>
          </mc:Choice>
          <mc:Fallback>
            <p:pic>
              <p:nvPicPr>
                <p:cNvPr id="149" name="筆跡 148">
                  <a:extLst>
                    <a:ext uri="{FF2B5EF4-FFF2-40B4-BE49-F238E27FC236}">
                      <a16:creationId xmlns:a16="http://schemas.microsoft.com/office/drawing/2014/main" id="{A37A907B-06F3-44C0-BDD8-15579420E576}"/>
                    </a:ext>
                  </a:extLst>
                </p:cNvPr>
                <p:cNvPicPr/>
                <p:nvPr/>
              </p:nvPicPr>
              <p:blipFill>
                <a:blip r:embed="rId234"/>
                <a:stretch>
                  <a:fillRect/>
                </a:stretch>
              </p:blipFill>
              <p:spPr>
                <a:xfrm>
                  <a:off x="2440258" y="5219275"/>
                  <a:ext cx="320400" cy="57492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50" name="筆跡 149">
                  <a:extLst>
                    <a:ext uri="{FF2B5EF4-FFF2-40B4-BE49-F238E27FC236}">
                      <a16:creationId xmlns:a16="http://schemas.microsoft.com/office/drawing/2014/main" id="{7A1F7C49-5FE1-44EA-A963-7369410E8BC0}"/>
                    </a:ext>
                  </a:extLst>
                </p14:cNvPr>
                <p14:cNvContentPartPr/>
                <p14:nvPr/>
              </p14:nvContentPartPr>
              <p14:xfrm>
                <a:off x="2434858" y="5281195"/>
                <a:ext cx="284400" cy="510840"/>
              </p14:xfrm>
            </p:contentPart>
          </mc:Choice>
          <mc:Fallback>
            <p:pic>
              <p:nvPicPr>
                <p:cNvPr id="150" name="筆跡 149">
                  <a:extLst>
                    <a:ext uri="{FF2B5EF4-FFF2-40B4-BE49-F238E27FC236}">
                      <a16:creationId xmlns:a16="http://schemas.microsoft.com/office/drawing/2014/main" id="{7A1F7C49-5FE1-44EA-A963-7369410E8BC0}"/>
                    </a:ext>
                  </a:extLst>
                </p:cNvPr>
                <p:cNvPicPr/>
                <p:nvPr/>
              </p:nvPicPr>
              <p:blipFill>
                <a:blip r:embed="rId236"/>
                <a:stretch>
                  <a:fillRect/>
                </a:stretch>
              </p:blipFill>
              <p:spPr>
                <a:xfrm>
                  <a:off x="2425858" y="5272555"/>
                  <a:ext cx="302040" cy="52848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52" name="筆跡 151">
                  <a:extLst>
                    <a:ext uri="{FF2B5EF4-FFF2-40B4-BE49-F238E27FC236}">
                      <a16:creationId xmlns:a16="http://schemas.microsoft.com/office/drawing/2014/main" id="{30572032-7BDC-4A6A-9580-FBC477181007}"/>
                    </a:ext>
                  </a:extLst>
                </p14:cNvPr>
                <p14:cNvContentPartPr/>
                <p14:nvPr/>
              </p14:nvContentPartPr>
              <p14:xfrm>
                <a:off x="2864338" y="5151595"/>
                <a:ext cx="173520" cy="120240"/>
              </p14:xfrm>
            </p:contentPart>
          </mc:Choice>
          <mc:Fallback>
            <p:pic>
              <p:nvPicPr>
                <p:cNvPr id="152" name="筆跡 151">
                  <a:extLst>
                    <a:ext uri="{FF2B5EF4-FFF2-40B4-BE49-F238E27FC236}">
                      <a16:creationId xmlns:a16="http://schemas.microsoft.com/office/drawing/2014/main" id="{30572032-7BDC-4A6A-9580-FBC477181007}"/>
                    </a:ext>
                  </a:extLst>
                </p:cNvPr>
                <p:cNvPicPr/>
                <p:nvPr/>
              </p:nvPicPr>
              <p:blipFill>
                <a:blip r:embed="rId238"/>
                <a:stretch>
                  <a:fillRect/>
                </a:stretch>
              </p:blipFill>
              <p:spPr>
                <a:xfrm>
                  <a:off x="2855698" y="5142595"/>
                  <a:ext cx="191160" cy="137880"/>
                </a:xfrm>
                <a:prstGeom prst="rect">
                  <a:avLst/>
                </a:prstGeom>
              </p:spPr>
            </p:pic>
          </mc:Fallback>
        </mc:AlternateContent>
      </p:grpSp>
      <p:grpSp>
        <p:nvGrpSpPr>
          <p:cNvPr id="157" name="群組 156">
            <a:extLst>
              <a:ext uri="{FF2B5EF4-FFF2-40B4-BE49-F238E27FC236}">
                <a16:creationId xmlns:a16="http://schemas.microsoft.com/office/drawing/2014/main" id="{FC8C44B7-178F-434D-9921-004EB90B5E9E}"/>
              </a:ext>
            </a:extLst>
          </p:cNvPr>
          <p:cNvGrpSpPr/>
          <p:nvPr/>
        </p:nvGrpSpPr>
        <p:grpSpPr>
          <a:xfrm>
            <a:off x="7240138" y="4562275"/>
            <a:ext cx="556560" cy="673560"/>
            <a:chOff x="7240138" y="4562275"/>
            <a:chExt cx="556560" cy="673560"/>
          </a:xfrm>
        </p:grpSpPr>
        <mc:AlternateContent xmlns:mc="http://schemas.openxmlformats.org/markup-compatibility/2006">
          <mc:Choice xmlns:p14="http://schemas.microsoft.com/office/powerpoint/2010/main" Requires="p14">
            <p:contentPart p14:bwMode="auto" r:id="rId239">
              <p14:nvContentPartPr>
                <p14:cNvPr id="154" name="筆跡 153">
                  <a:extLst>
                    <a:ext uri="{FF2B5EF4-FFF2-40B4-BE49-F238E27FC236}">
                      <a16:creationId xmlns:a16="http://schemas.microsoft.com/office/drawing/2014/main" id="{BE027734-968B-4F80-A72F-7683B4B5D923}"/>
                    </a:ext>
                  </a:extLst>
                </p14:cNvPr>
                <p14:cNvContentPartPr/>
                <p14:nvPr/>
              </p14:nvContentPartPr>
              <p14:xfrm>
                <a:off x="7240138" y="4708075"/>
                <a:ext cx="405720" cy="419040"/>
              </p14:xfrm>
            </p:contentPart>
          </mc:Choice>
          <mc:Fallback>
            <p:pic>
              <p:nvPicPr>
                <p:cNvPr id="154" name="筆跡 153">
                  <a:extLst>
                    <a:ext uri="{FF2B5EF4-FFF2-40B4-BE49-F238E27FC236}">
                      <a16:creationId xmlns:a16="http://schemas.microsoft.com/office/drawing/2014/main" id="{BE027734-968B-4F80-A72F-7683B4B5D923}"/>
                    </a:ext>
                  </a:extLst>
                </p:cNvPr>
                <p:cNvPicPr/>
                <p:nvPr/>
              </p:nvPicPr>
              <p:blipFill>
                <a:blip r:embed="rId240"/>
                <a:stretch>
                  <a:fillRect/>
                </a:stretch>
              </p:blipFill>
              <p:spPr>
                <a:xfrm>
                  <a:off x="7231138" y="4699435"/>
                  <a:ext cx="423360" cy="43668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55" name="筆跡 154">
                  <a:extLst>
                    <a:ext uri="{FF2B5EF4-FFF2-40B4-BE49-F238E27FC236}">
                      <a16:creationId xmlns:a16="http://schemas.microsoft.com/office/drawing/2014/main" id="{6DFFBCFC-AF14-45EC-B9B3-D852F8D8384D}"/>
                    </a:ext>
                  </a:extLst>
                </p14:cNvPr>
                <p14:cNvContentPartPr/>
                <p14:nvPr/>
              </p14:nvContentPartPr>
              <p14:xfrm>
                <a:off x="7247338" y="4597915"/>
                <a:ext cx="376560" cy="637920"/>
              </p14:xfrm>
            </p:contentPart>
          </mc:Choice>
          <mc:Fallback>
            <p:pic>
              <p:nvPicPr>
                <p:cNvPr id="155" name="筆跡 154">
                  <a:extLst>
                    <a:ext uri="{FF2B5EF4-FFF2-40B4-BE49-F238E27FC236}">
                      <a16:creationId xmlns:a16="http://schemas.microsoft.com/office/drawing/2014/main" id="{6DFFBCFC-AF14-45EC-B9B3-D852F8D8384D}"/>
                    </a:ext>
                  </a:extLst>
                </p:cNvPr>
                <p:cNvPicPr/>
                <p:nvPr/>
              </p:nvPicPr>
              <p:blipFill>
                <a:blip r:embed="rId242"/>
                <a:stretch>
                  <a:fillRect/>
                </a:stretch>
              </p:blipFill>
              <p:spPr>
                <a:xfrm>
                  <a:off x="7238698" y="4588915"/>
                  <a:ext cx="394200" cy="6555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56" name="筆跡 155">
                  <a:extLst>
                    <a:ext uri="{FF2B5EF4-FFF2-40B4-BE49-F238E27FC236}">
                      <a16:creationId xmlns:a16="http://schemas.microsoft.com/office/drawing/2014/main" id="{4AB5F104-1171-4BAA-B581-DEFD26D9CF27}"/>
                    </a:ext>
                  </a:extLst>
                </p14:cNvPr>
                <p14:cNvContentPartPr/>
                <p14:nvPr/>
              </p14:nvContentPartPr>
              <p14:xfrm>
                <a:off x="7682938" y="4562275"/>
                <a:ext cx="113760" cy="147960"/>
              </p14:xfrm>
            </p:contentPart>
          </mc:Choice>
          <mc:Fallback>
            <p:pic>
              <p:nvPicPr>
                <p:cNvPr id="156" name="筆跡 155">
                  <a:extLst>
                    <a:ext uri="{FF2B5EF4-FFF2-40B4-BE49-F238E27FC236}">
                      <a16:creationId xmlns:a16="http://schemas.microsoft.com/office/drawing/2014/main" id="{4AB5F104-1171-4BAA-B581-DEFD26D9CF27}"/>
                    </a:ext>
                  </a:extLst>
                </p:cNvPr>
                <p:cNvPicPr/>
                <p:nvPr/>
              </p:nvPicPr>
              <p:blipFill>
                <a:blip r:embed="rId244"/>
                <a:stretch>
                  <a:fillRect/>
                </a:stretch>
              </p:blipFill>
              <p:spPr>
                <a:xfrm>
                  <a:off x="7673938" y="4553635"/>
                  <a:ext cx="131400" cy="165600"/>
                </a:xfrm>
                <a:prstGeom prst="rect">
                  <a:avLst/>
                </a:prstGeom>
              </p:spPr>
            </p:pic>
          </mc:Fallback>
        </mc:AlternateContent>
      </p:grpSp>
    </p:spTree>
    <p:extLst>
      <p:ext uri="{BB962C8B-B14F-4D97-AF65-F5344CB8AC3E}">
        <p14:creationId xmlns:p14="http://schemas.microsoft.com/office/powerpoint/2010/main" val="1921014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自由度做為樣本資訊的測量值</a:t>
            </a:r>
          </a:p>
        </p:txBody>
      </p:sp>
      <p:sp>
        <p:nvSpPr>
          <p:cNvPr id="5" name="內容版面配置區 4"/>
          <p:cNvSpPr>
            <a:spLocks noGrp="1"/>
          </p:cNvSpPr>
          <p:nvPr>
            <p:ph idx="1"/>
          </p:nvPr>
        </p:nvSpPr>
        <p:spPr/>
        <p:txBody>
          <a:bodyPr/>
          <a:lstStyle/>
          <a:p>
            <a:r>
              <a:rPr lang="zh-TW" altLang="en-US" dirty="0"/>
              <a:t>統計量</a:t>
            </a:r>
            <a:br>
              <a:rPr lang="en-US" altLang="zh-TW" dirty="0"/>
            </a:br>
            <a:br>
              <a:rPr lang="en-US" altLang="zh-TW" dirty="0"/>
            </a:br>
            <a:br>
              <a:rPr lang="en-US" altLang="zh-TW" dirty="0"/>
            </a:br>
            <a:r>
              <a:rPr lang="zh-TW" altLang="en-US" dirty="0"/>
              <a:t>有一個</a:t>
            </a:r>
            <a:r>
              <a:rPr lang="zh-TW" altLang="en-US" dirty="0">
                <a:effectLst>
                  <a:outerShdw blurRad="38100" dist="38100" dir="2700000" algn="tl">
                    <a:srgbClr val="000000">
                      <a:alpha val="43137"/>
                    </a:srgbClr>
                  </a:outerShdw>
                </a:effectLst>
              </a:rPr>
              <a:t>自由度</a:t>
            </a:r>
            <a:r>
              <a:rPr lang="zh-TW" altLang="en-US" dirty="0"/>
              <a:t> </a:t>
            </a:r>
            <a:r>
              <a:rPr lang="en-US" altLang="zh-TW" i="1" dirty="0"/>
              <a:t>n </a:t>
            </a:r>
            <a:r>
              <a:rPr lang="zh-TW" altLang="en-US" dirty="0"/>
              <a:t>的    分布。定理</a:t>
            </a:r>
            <a:r>
              <a:rPr lang="en-US" altLang="zh-TW" dirty="0"/>
              <a:t>4.4</a:t>
            </a:r>
            <a:r>
              <a:rPr lang="zh-TW" altLang="en-US" dirty="0"/>
              <a:t>，它指出隨機變數</a:t>
            </a:r>
            <a:br>
              <a:rPr lang="en-US" altLang="zh-TW" dirty="0"/>
            </a:br>
            <a:br>
              <a:rPr lang="en-US" altLang="zh-TW" dirty="0"/>
            </a:br>
            <a:br>
              <a:rPr lang="en-US" altLang="zh-TW" dirty="0"/>
            </a:br>
            <a:r>
              <a:rPr lang="zh-TW" altLang="en-US" dirty="0"/>
              <a:t>有一個自由度        的    分布。</a:t>
            </a:r>
          </a:p>
        </p:txBody>
      </p:sp>
      <p:graphicFrame>
        <p:nvGraphicFramePr>
          <p:cNvPr id="6" name="物件 5"/>
          <p:cNvGraphicFramePr>
            <a:graphicFrameLocks noChangeAspect="1"/>
          </p:cNvGraphicFramePr>
          <p:nvPr/>
        </p:nvGraphicFramePr>
        <p:xfrm>
          <a:off x="3563888" y="1556792"/>
          <a:ext cx="1574800" cy="825500"/>
        </p:xfrm>
        <a:graphic>
          <a:graphicData uri="http://schemas.openxmlformats.org/presentationml/2006/ole">
            <mc:AlternateContent xmlns:mc="http://schemas.openxmlformats.org/markup-compatibility/2006">
              <mc:Choice xmlns:v="urn:schemas-microsoft-com:vml" Requires="v">
                <p:oleObj spid="_x0000_s7170" name="方程式" r:id="rId3" imgW="1574640" imgH="825480" progId="Equation.3">
                  <p:embed/>
                </p:oleObj>
              </mc:Choice>
              <mc:Fallback>
                <p:oleObj name="方程式" r:id="rId3" imgW="1574640" imgH="8254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1556792"/>
                        <a:ext cx="15748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6" name="Object 4"/>
          <p:cNvGraphicFramePr>
            <a:graphicFrameLocks noChangeAspect="1"/>
          </p:cNvGraphicFramePr>
          <p:nvPr/>
        </p:nvGraphicFramePr>
        <p:xfrm>
          <a:off x="3851920" y="2708920"/>
          <a:ext cx="304800" cy="406400"/>
        </p:xfrm>
        <a:graphic>
          <a:graphicData uri="http://schemas.openxmlformats.org/presentationml/2006/ole">
            <mc:AlternateContent xmlns:mc="http://schemas.openxmlformats.org/markup-compatibility/2006">
              <mc:Choice xmlns:v="urn:schemas-microsoft-com:vml" Requires="v">
                <p:oleObj spid="_x0000_s7171" name="方程式" r:id="rId5" imgW="304560" imgH="406080" progId="Equation.3">
                  <p:embed/>
                </p:oleObj>
              </mc:Choice>
              <mc:Fallback>
                <p:oleObj name="方程式" r:id="rId5" imgW="304560" imgH="406080" progId="Equation.3">
                  <p:embed/>
                  <p:pic>
                    <p:nvPicPr>
                      <p:cNvPr id="2867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920" y="2708920"/>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3131840" y="3501008"/>
          <a:ext cx="3009900" cy="825500"/>
        </p:xfrm>
        <a:graphic>
          <a:graphicData uri="http://schemas.openxmlformats.org/presentationml/2006/ole">
            <mc:AlternateContent xmlns:mc="http://schemas.openxmlformats.org/markup-compatibility/2006">
              <mc:Choice xmlns:v="urn:schemas-microsoft-com:vml" Requires="v">
                <p:oleObj spid="_x0000_s7172" name="方程式" r:id="rId7" imgW="3009600" imgH="825480" progId="Equation.3">
                  <p:embed/>
                </p:oleObj>
              </mc:Choice>
              <mc:Fallback>
                <p:oleObj name="方程式" r:id="rId7" imgW="3009600" imgH="82548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1840" y="3501008"/>
                        <a:ext cx="30099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8" name="Object 6"/>
          <p:cNvGraphicFramePr>
            <a:graphicFrameLocks noChangeAspect="1"/>
          </p:cNvGraphicFramePr>
          <p:nvPr/>
        </p:nvGraphicFramePr>
        <p:xfrm>
          <a:off x="3131840" y="4653136"/>
          <a:ext cx="558800" cy="279400"/>
        </p:xfrm>
        <a:graphic>
          <a:graphicData uri="http://schemas.openxmlformats.org/presentationml/2006/ole">
            <mc:AlternateContent xmlns:mc="http://schemas.openxmlformats.org/markup-compatibility/2006">
              <mc:Choice xmlns:v="urn:schemas-microsoft-com:vml" Requires="v">
                <p:oleObj spid="_x0000_s7173" name="方程式" r:id="rId9" imgW="558720" imgH="279360" progId="Equation.3">
                  <p:embed/>
                </p:oleObj>
              </mc:Choice>
              <mc:Fallback>
                <p:oleObj name="方程式" r:id="rId9" imgW="558720" imgH="279360" progId="Equation.3">
                  <p:embed/>
                  <p:pic>
                    <p:nvPicPr>
                      <p:cNvPr id="28678"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1840" y="4653136"/>
                        <a:ext cx="558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679" name="Object 7"/>
          <p:cNvGraphicFramePr>
            <a:graphicFrameLocks noChangeAspect="1"/>
          </p:cNvGraphicFramePr>
          <p:nvPr/>
        </p:nvGraphicFramePr>
        <p:xfrm>
          <a:off x="4211960" y="4581128"/>
          <a:ext cx="304800" cy="406400"/>
        </p:xfrm>
        <a:graphic>
          <a:graphicData uri="http://schemas.openxmlformats.org/presentationml/2006/ole">
            <mc:AlternateContent xmlns:mc="http://schemas.openxmlformats.org/markup-compatibility/2006">
              <mc:Choice xmlns:v="urn:schemas-microsoft-com:vml" Requires="v">
                <p:oleObj spid="_x0000_s7174" name="方程式" r:id="rId11" imgW="304560" imgH="406080" progId="Equation.3">
                  <p:embed/>
                </p:oleObj>
              </mc:Choice>
              <mc:Fallback>
                <p:oleObj name="方程式" r:id="rId11" imgW="304560" imgH="406080" progId="Equation.3">
                  <p:embed/>
                  <p:pic>
                    <p:nvPicPr>
                      <p:cNvPr id="28679"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960" y="4581128"/>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37</a:t>
            </a:fld>
            <a:endParaRPr lang="zh-TW" altLang="en-US"/>
          </a:p>
        </p:txBody>
      </p:sp>
      <p:grpSp>
        <p:nvGrpSpPr>
          <p:cNvPr id="13" name="群組 12">
            <a:extLst>
              <a:ext uri="{FF2B5EF4-FFF2-40B4-BE49-F238E27FC236}">
                <a16:creationId xmlns:a16="http://schemas.microsoft.com/office/drawing/2014/main" id="{BE79D851-2967-40C2-B5BE-39B34033A232}"/>
              </a:ext>
            </a:extLst>
          </p:cNvPr>
          <p:cNvGrpSpPr/>
          <p:nvPr/>
        </p:nvGrpSpPr>
        <p:grpSpPr>
          <a:xfrm>
            <a:off x="5239978" y="1927435"/>
            <a:ext cx="282240" cy="99000"/>
            <a:chOff x="5239978" y="1927435"/>
            <a:chExt cx="282240" cy="99000"/>
          </a:xfrm>
        </p:grpSpPr>
        <mc:AlternateContent xmlns:mc="http://schemas.openxmlformats.org/markup-compatibility/2006">
          <mc:Choice xmlns:p14="http://schemas.microsoft.com/office/powerpoint/2010/main" Requires="p14">
            <p:contentPart p14:bwMode="auto" r:id="rId12">
              <p14:nvContentPartPr>
                <p14:cNvPr id="3" name="筆跡 2">
                  <a:extLst>
                    <a:ext uri="{FF2B5EF4-FFF2-40B4-BE49-F238E27FC236}">
                      <a16:creationId xmlns:a16="http://schemas.microsoft.com/office/drawing/2014/main" id="{623C0F34-5273-4A73-8314-99B7225931F0}"/>
                    </a:ext>
                  </a:extLst>
                </p14:cNvPr>
                <p14:cNvContentPartPr/>
                <p14:nvPr/>
              </p14:nvContentPartPr>
              <p14:xfrm>
                <a:off x="5239978" y="1927435"/>
                <a:ext cx="282240" cy="2880"/>
              </p14:xfrm>
            </p:contentPart>
          </mc:Choice>
          <mc:Fallback>
            <p:pic>
              <p:nvPicPr>
                <p:cNvPr id="3" name="筆跡 2">
                  <a:extLst>
                    <a:ext uri="{FF2B5EF4-FFF2-40B4-BE49-F238E27FC236}">
                      <a16:creationId xmlns:a16="http://schemas.microsoft.com/office/drawing/2014/main" id="{623C0F34-5273-4A73-8314-99B7225931F0}"/>
                    </a:ext>
                  </a:extLst>
                </p:cNvPr>
                <p:cNvPicPr/>
                <p:nvPr/>
              </p:nvPicPr>
              <p:blipFill>
                <a:blip r:embed="rId13"/>
                <a:stretch>
                  <a:fillRect/>
                </a:stretch>
              </p:blipFill>
              <p:spPr>
                <a:xfrm>
                  <a:off x="5231338" y="1918435"/>
                  <a:ext cx="2998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 name="筆跡 3">
                  <a:extLst>
                    <a:ext uri="{FF2B5EF4-FFF2-40B4-BE49-F238E27FC236}">
                      <a16:creationId xmlns:a16="http://schemas.microsoft.com/office/drawing/2014/main" id="{9EB9B2AE-F4EA-4689-B8E6-B0D67A910FCE}"/>
                    </a:ext>
                  </a:extLst>
                </p14:cNvPr>
                <p14:cNvContentPartPr/>
                <p14:nvPr/>
              </p14:nvContentPartPr>
              <p14:xfrm>
                <a:off x="5270578" y="2026075"/>
                <a:ext cx="226800" cy="360"/>
              </p14:xfrm>
            </p:contentPart>
          </mc:Choice>
          <mc:Fallback>
            <p:pic>
              <p:nvPicPr>
                <p:cNvPr id="4" name="筆跡 3">
                  <a:extLst>
                    <a:ext uri="{FF2B5EF4-FFF2-40B4-BE49-F238E27FC236}">
                      <a16:creationId xmlns:a16="http://schemas.microsoft.com/office/drawing/2014/main" id="{9EB9B2AE-F4EA-4689-B8E6-B0D67A910FCE}"/>
                    </a:ext>
                  </a:extLst>
                </p:cNvPr>
                <p:cNvPicPr/>
                <p:nvPr/>
              </p:nvPicPr>
              <p:blipFill>
                <a:blip r:embed="rId15"/>
                <a:stretch>
                  <a:fillRect/>
                </a:stretch>
              </p:blipFill>
              <p:spPr>
                <a:xfrm>
                  <a:off x="5261938" y="2017075"/>
                  <a:ext cx="244440" cy="18000"/>
                </a:xfrm>
                <a:prstGeom prst="rect">
                  <a:avLst/>
                </a:prstGeom>
              </p:spPr>
            </p:pic>
          </mc:Fallback>
        </mc:AlternateContent>
      </p:grpSp>
      <p:grpSp>
        <p:nvGrpSpPr>
          <p:cNvPr id="12" name="群組 11">
            <a:extLst>
              <a:ext uri="{FF2B5EF4-FFF2-40B4-BE49-F238E27FC236}">
                <a16:creationId xmlns:a16="http://schemas.microsoft.com/office/drawing/2014/main" id="{BBE6D4D7-AAD2-4414-9F02-3AF6C90FCCE7}"/>
              </a:ext>
            </a:extLst>
          </p:cNvPr>
          <p:cNvGrpSpPr/>
          <p:nvPr/>
        </p:nvGrpSpPr>
        <p:grpSpPr>
          <a:xfrm>
            <a:off x="5928298" y="1623595"/>
            <a:ext cx="496440" cy="468720"/>
            <a:chOff x="5928298" y="1623595"/>
            <a:chExt cx="496440" cy="468720"/>
          </a:xfrm>
        </p:grpSpPr>
        <mc:AlternateContent xmlns:mc="http://schemas.openxmlformats.org/markup-compatibility/2006">
          <mc:Choice xmlns:p14="http://schemas.microsoft.com/office/powerpoint/2010/main" Requires="p14">
            <p:contentPart p14:bwMode="auto" r:id="rId16">
              <p14:nvContentPartPr>
                <p14:cNvPr id="7" name="筆跡 6">
                  <a:extLst>
                    <a:ext uri="{FF2B5EF4-FFF2-40B4-BE49-F238E27FC236}">
                      <a16:creationId xmlns:a16="http://schemas.microsoft.com/office/drawing/2014/main" id="{A720BCFF-A41E-4737-A1E5-37F8E169DC17}"/>
                    </a:ext>
                  </a:extLst>
                </p14:cNvPr>
                <p14:cNvContentPartPr/>
                <p14:nvPr/>
              </p14:nvContentPartPr>
              <p14:xfrm>
                <a:off x="5942338" y="1623595"/>
                <a:ext cx="482400" cy="58680"/>
              </p14:xfrm>
            </p:contentPart>
          </mc:Choice>
          <mc:Fallback>
            <p:pic>
              <p:nvPicPr>
                <p:cNvPr id="7" name="筆跡 6">
                  <a:extLst>
                    <a:ext uri="{FF2B5EF4-FFF2-40B4-BE49-F238E27FC236}">
                      <a16:creationId xmlns:a16="http://schemas.microsoft.com/office/drawing/2014/main" id="{A720BCFF-A41E-4737-A1E5-37F8E169DC17}"/>
                    </a:ext>
                  </a:extLst>
                </p:cNvPr>
                <p:cNvPicPr/>
                <p:nvPr/>
              </p:nvPicPr>
              <p:blipFill>
                <a:blip r:embed="rId17"/>
                <a:stretch>
                  <a:fillRect/>
                </a:stretch>
              </p:blipFill>
              <p:spPr>
                <a:xfrm>
                  <a:off x="5933338" y="1614595"/>
                  <a:ext cx="50004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筆跡 10">
                  <a:extLst>
                    <a:ext uri="{FF2B5EF4-FFF2-40B4-BE49-F238E27FC236}">
                      <a16:creationId xmlns:a16="http://schemas.microsoft.com/office/drawing/2014/main" id="{9B0597AB-E7E9-45F6-BBE4-0B69A129F564}"/>
                    </a:ext>
                  </a:extLst>
                </p14:cNvPr>
                <p14:cNvContentPartPr/>
                <p14:nvPr/>
              </p14:nvContentPartPr>
              <p14:xfrm>
                <a:off x="5928298" y="1675795"/>
                <a:ext cx="343080" cy="416520"/>
              </p14:xfrm>
            </p:contentPart>
          </mc:Choice>
          <mc:Fallback>
            <p:pic>
              <p:nvPicPr>
                <p:cNvPr id="11" name="筆跡 10">
                  <a:extLst>
                    <a:ext uri="{FF2B5EF4-FFF2-40B4-BE49-F238E27FC236}">
                      <a16:creationId xmlns:a16="http://schemas.microsoft.com/office/drawing/2014/main" id="{9B0597AB-E7E9-45F6-BBE4-0B69A129F564}"/>
                    </a:ext>
                  </a:extLst>
                </p:cNvPr>
                <p:cNvPicPr/>
                <p:nvPr/>
              </p:nvPicPr>
              <p:blipFill>
                <a:blip r:embed="rId19"/>
                <a:stretch>
                  <a:fillRect/>
                </a:stretch>
              </p:blipFill>
              <p:spPr>
                <a:xfrm>
                  <a:off x="5919658" y="1666795"/>
                  <a:ext cx="360720" cy="434160"/>
                </a:xfrm>
                <a:prstGeom prst="rect">
                  <a:avLst/>
                </a:prstGeom>
              </p:spPr>
            </p:pic>
          </mc:Fallback>
        </mc:AlternateContent>
      </p:grpSp>
      <p:grpSp>
        <p:nvGrpSpPr>
          <p:cNvPr id="25" name="群組 24">
            <a:extLst>
              <a:ext uri="{FF2B5EF4-FFF2-40B4-BE49-F238E27FC236}">
                <a16:creationId xmlns:a16="http://schemas.microsoft.com/office/drawing/2014/main" id="{E736D7E6-26F8-4714-BB9D-DEDA3922B88B}"/>
              </a:ext>
            </a:extLst>
          </p:cNvPr>
          <p:cNvGrpSpPr/>
          <p:nvPr/>
        </p:nvGrpSpPr>
        <p:grpSpPr>
          <a:xfrm>
            <a:off x="6636418" y="1545115"/>
            <a:ext cx="616320" cy="606240"/>
            <a:chOff x="6636418" y="1545115"/>
            <a:chExt cx="616320" cy="606240"/>
          </a:xfrm>
        </p:grpSpPr>
        <mc:AlternateContent xmlns:mc="http://schemas.openxmlformats.org/markup-compatibility/2006">
          <mc:Choice xmlns:p14="http://schemas.microsoft.com/office/powerpoint/2010/main" Requires="p14">
            <p:contentPart p14:bwMode="auto" r:id="rId20">
              <p14:nvContentPartPr>
                <p14:cNvPr id="14" name="筆跡 13">
                  <a:extLst>
                    <a:ext uri="{FF2B5EF4-FFF2-40B4-BE49-F238E27FC236}">
                      <a16:creationId xmlns:a16="http://schemas.microsoft.com/office/drawing/2014/main" id="{5CC5508B-1A8F-42B1-A289-11458BFD0321}"/>
                    </a:ext>
                  </a:extLst>
                </p14:cNvPr>
                <p14:cNvContentPartPr/>
                <p14:nvPr/>
              </p14:nvContentPartPr>
              <p14:xfrm>
                <a:off x="6636418" y="1613515"/>
                <a:ext cx="445680" cy="493920"/>
              </p14:xfrm>
            </p:contentPart>
          </mc:Choice>
          <mc:Fallback>
            <p:pic>
              <p:nvPicPr>
                <p:cNvPr id="14" name="筆跡 13">
                  <a:extLst>
                    <a:ext uri="{FF2B5EF4-FFF2-40B4-BE49-F238E27FC236}">
                      <a16:creationId xmlns:a16="http://schemas.microsoft.com/office/drawing/2014/main" id="{5CC5508B-1A8F-42B1-A289-11458BFD0321}"/>
                    </a:ext>
                  </a:extLst>
                </p:cNvPr>
                <p:cNvPicPr/>
                <p:nvPr/>
              </p:nvPicPr>
              <p:blipFill>
                <a:blip r:embed="rId21"/>
                <a:stretch>
                  <a:fillRect/>
                </a:stretch>
              </p:blipFill>
              <p:spPr>
                <a:xfrm>
                  <a:off x="6627418" y="1604515"/>
                  <a:ext cx="463320" cy="511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筆跡 14">
                  <a:extLst>
                    <a:ext uri="{FF2B5EF4-FFF2-40B4-BE49-F238E27FC236}">
                      <a16:creationId xmlns:a16="http://schemas.microsoft.com/office/drawing/2014/main" id="{633F122E-6E90-4EAA-B547-1D7D92676427}"/>
                    </a:ext>
                  </a:extLst>
                </p14:cNvPr>
                <p14:cNvContentPartPr/>
                <p14:nvPr/>
              </p14:nvContentPartPr>
              <p14:xfrm>
                <a:off x="6785098" y="1848955"/>
                <a:ext cx="158400" cy="41040"/>
              </p14:xfrm>
            </p:contentPart>
          </mc:Choice>
          <mc:Fallback>
            <p:pic>
              <p:nvPicPr>
                <p:cNvPr id="15" name="筆跡 14">
                  <a:extLst>
                    <a:ext uri="{FF2B5EF4-FFF2-40B4-BE49-F238E27FC236}">
                      <a16:creationId xmlns:a16="http://schemas.microsoft.com/office/drawing/2014/main" id="{633F122E-6E90-4EAA-B547-1D7D92676427}"/>
                    </a:ext>
                  </a:extLst>
                </p:cNvPr>
                <p:cNvPicPr/>
                <p:nvPr/>
              </p:nvPicPr>
              <p:blipFill>
                <a:blip r:embed="rId23"/>
                <a:stretch>
                  <a:fillRect/>
                </a:stretch>
              </p:blipFill>
              <p:spPr>
                <a:xfrm>
                  <a:off x="6776458" y="1839955"/>
                  <a:ext cx="1760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筆跡 15">
                  <a:extLst>
                    <a:ext uri="{FF2B5EF4-FFF2-40B4-BE49-F238E27FC236}">
                      <a16:creationId xmlns:a16="http://schemas.microsoft.com/office/drawing/2014/main" id="{B94D25D8-A13F-4527-85BB-002353EEC866}"/>
                    </a:ext>
                  </a:extLst>
                </p14:cNvPr>
                <p14:cNvContentPartPr/>
                <p14:nvPr/>
              </p14:nvContentPartPr>
              <p14:xfrm>
                <a:off x="7000378" y="2046235"/>
                <a:ext cx="104040" cy="105120"/>
              </p14:xfrm>
            </p:contentPart>
          </mc:Choice>
          <mc:Fallback>
            <p:pic>
              <p:nvPicPr>
                <p:cNvPr id="16" name="筆跡 15">
                  <a:extLst>
                    <a:ext uri="{FF2B5EF4-FFF2-40B4-BE49-F238E27FC236}">
                      <a16:creationId xmlns:a16="http://schemas.microsoft.com/office/drawing/2014/main" id="{B94D25D8-A13F-4527-85BB-002353EEC866}"/>
                    </a:ext>
                  </a:extLst>
                </p:cNvPr>
                <p:cNvPicPr/>
                <p:nvPr/>
              </p:nvPicPr>
              <p:blipFill>
                <a:blip r:embed="rId25"/>
                <a:stretch>
                  <a:fillRect/>
                </a:stretch>
              </p:blipFill>
              <p:spPr>
                <a:xfrm>
                  <a:off x="6991378" y="2037235"/>
                  <a:ext cx="12168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筆跡 16">
                  <a:extLst>
                    <a:ext uri="{FF2B5EF4-FFF2-40B4-BE49-F238E27FC236}">
                      <a16:creationId xmlns:a16="http://schemas.microsoft.com/office/drawing/2014/main" id="{7EE40962-082D-444A-8EC6-2FF94EBE2B7C}"/>
                    </a:ext>
                  </a:extLst>
                </p14:cNvPr>
                <p14:cNvContentPartPr/>
                <p14:nvPr/>
              </p14:nvContentPartPr>
              <p14:xfrm>
                <a:off x="7070218" y="1960195"/>
                <a:ext cx="26640" cy="360"/>
              </p14:xfrm>
            </p:contentPart>
          </mc:Choice>
          <mc:Fallback>
            <p:pic>
              <p:nvPicPr>
                <p:cNvPr id="17" name="筆跡 16">
                  <a:extLst>
                    <a:ext uri="{FF2B5EF4-FFF2-40B4-BE49-F238E27FC236}">
                      <a16:creationId xmlns:a16="http://schemas.microsoft.com/office/drawing/2014/main" id="{7EE40962-082D-444A-8EC6-2FF94EBE2B7C}"/>
                    </a:ext>
                  </a:extLst>
                </p:cNvPr>
                <p:cNvPicPr/>
                <p:nvPr/>
              </p:nvPicPr>
              <p:blipFill>
                <a:blip r:embed="rId27"/>
                <a:stretch>
                  <a:fillRect/>
                </a:stretch>
              </p:blipFill>
              <p:spPr>
                <a:xfrm>
                  <a:off x="7061218" y="1951555"/>
                  <a:ext cx="442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筆跡 17">
                  <a:extLst>
                    <a:ext uri="{FF2B5EF4-FFF2-40B4-BE49-F238E27FC236}">
                      <a16:creationId xmlns:a16="http://schemas.microsoft.com/office/drawing/2014/main" id="{D764B47F-2862-4A0F-A0AA-94A406CBAC04}"/>
                    </a:ext>
                  </a:extLst>
                </p14:cNvPr>
                <p14:cNvContentPartPr/>
                <p14:nvPr/>
              </p14:nvContentPartPr>
              <p14:xfrm>
                <a:off x="7141138" y="1545115"/>
                <a:ext cx="111600" cy="116640"/>
              </p14:xfrm>
            </p:contentPart>
          </mc:Choice>
          <mc:Fallback>
            <p:pic>
              <p:nvPicPr>
                <p:cNvPr id="18" name="筆跡 17">
                  <a:extLst>
                    <a:ext uri="{FF2B5EF4-FFF2-40B4-BE49-F238E27FC236}">
                      <a16:creationId xmlns:a16="http://schemas.microsoft.com/office/drawing/2014/main" id="{D764B47F-2862-4A0F-A0AA-94A406CBAC04}"/>
                    </a:ext>
                  </a:extLst>
                </p:cNvPr>
                <p:cNvPicPr/>
                <p:nvPr/>
              </p:nvPicPr>
              <p:blipFill>
                <a:blip r:embed="rId29"/>
                <a:stretch>
                  <a:fillRect/>
                </a:stretch>
              </p:blipFill>
              <p:spPr>
                <a:xfrm>
                  <a:off x="7132138" y="1536115"/>
                  <a:ext cx="129240" cy="134280"/>
                </a:xfrm>
                <a:prstGeom prst="rect">
                  <a:avLst/>
                </a:prstGeom>
              </p:spPr>
            </p:pic>
          </mc:Fallback>
        </mc:AlternateContent>
      </p:grpSp>
      <p:grpSp>
        <p:nvGrpSpPr>
          <p:cNvPr id="24" name="群組 23">
            <a:extLst>
              <a:ext uri="{FF2B5EF4-FFF2-40B4-BE49-F238E27FC236}">
                <a16:creationId xmlns:a16="http://schemas.microsoft.com/office/drawing/2014/main" id="{B7CC10A7-3FFC-42FE-B678-D1D53BEAC4E1}"/>
              </a:ext>
            </a:extLst>
          </p:cNvPr>
          <p:cNvGrpSpPr/>
          <p:nvPr/>
        </p:nvGrpSpPr>
        <p:grpSpPr>
          <a:xfrm>
            <a:off x="5863138" y="2200675"/>
            <a:ext cx="348840" cy="205560"/>
            <a:chOff x="5863138" y="2200675"/>
            <a:chExt cx="348840" cy="205560"/>
          </a:xfrm>
        </p:grpSpPr>
        <mc:AlternateContent xmlns:mc="http://schemas.openxmlformats.org/markup-compatibility/2006">
          <mc:Choice xmlns:p14="http://schemas.microsoft.com/office/powerpoint/2010/main" Requires="p14">
            <p:contentPart p14:bwMode="auto" r:id="rId30">
              <p14:nvContentPartPr>
                <p14:cNvPr id="19" name="筆跡 18">
                  <a:extLst>
                    <a:ext uri="{FF2B5EF4-FFF2-40B4-BE49-F238E27FC236}">
                      <a16:creationId xmlns:a16="http://schemas.microsoft.com/office/drawing/2014/main" id="{092E0EDA-7AD0-42ED-941D-242CAB7D3E27}"/>
                    </a:ext>
                  </a:extLst>
                </p14:cNvPr>
                <p14:cNvContentPartPr/>
                <p14:nvPr/>
              </p14:nvContentPartPr>
              <p14:xfrm>
                <a:off x="5863138" y="2246755"/>
                <a:ext cx="109080" cy="159480"/>
              </p14:xfrm>
            </p:contentPart>
          </mc:Choice>
          <mc:Fallback>
            <p:pic>
              <p:nvPicPr>
                <p:cNvPr id="19" name="筆跡 18">
                  <a:extLst>
                    <a:ext uri="{FF2B5EF4-FFF2-40B4-BE49-F238E27FC236}">
                      <a16:creationId xmlns:a16="http://schemas.microsoft.com/office/drawing/2014/main" id="{092E0EDA-7AD0-42ED-941D-242CAB7D3E27}"/>
                    </a:ext>
                  </a:extLst>
                </p:cNvPr>
                <p:cNvPicPr/>
                <p:nvPr/>
              </p:nvPicPr>
              <p:blipFill>
                <a:blip r:embed="rId31"/>
                <a:stretch>
                  <a:fillRect/>
                </a:stretch>
              </p:blipFill>
              <p:spPr>
                <a:xfrm>
                  <a:off x="5854138" y="2237755"/>
                  <a:ext cx="12672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筆跡 19">
                  <a:extLst>
                    <a:ext uri="{FF2B5EF4-FFF2-40B4-BE49-F238E27FC236}">
                      <a16:creationId xmlns:a16="http://schemas.microsoft.com/office/drawing/2014/main" id="{9C216068-DF78-43A3-8DA6-899DB988C152}"/>
                    </a:ext>
                  </a:extLst>
                </p14:cNvPr>
                <p14:cNvContentPartPr/>
                <p14:nvPr/>
              </p14:nvContentPartPr>
              <p14:xfrm>
                <a:off x="5932978" y="2200675"/>
                <a:ext cx="34200" cy="360"/>
              </p14:xfrm>
            </p:contentPart>
          </mc:Choice>
          <mc:Fallback>
            <p:pic>
              <p:nvPicPr>
                <p:cNvPr id="20" name="筆跡 19">
                  <a:extLst>
                    <a:ext uri="{FF2B5EF4-FFF2-40B4-BE49-F238E27FC236}">
                      <a16:creationId xmlns:a16="http://schemas.microsoft.com/office/drawing/2014/main" id="{9C216068-DF78-43A3-8DA6-899DB988C152}"/>
                    </a:ext>
                  </a:extLst>
                </p:cNvPr>
                <p:cNvPicPr/>
                <p:nvPr/>
              </p:nvPicPr>
              <p:blipFill>
                <a:blip r:embed="rId33"/>
                <a:stretch>
                  <a:fillRect/>
                </a:stretch>
              </p:blipFill>
              <p:spPr>
                <a:xfrm>
                  <a:off x="5924338" y="2192035"/>
                  <a:ext cx="518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筆跡 20">
                  <a:extLst>
                    <a:ext uri="{FF2B5EF4-FFF2-40B4-BE49-F238E27FC236}">
                      <a16:creationId xmlns:a16="http://schemas.microsoft.com/office/drawing/2014/main" id="{938B30C7-820B-403C-8201-7403BF62CAE2}"/>
                    </a:ext>
                  </a:extLst>
                </p14:cNvPr>
                <p14:cNvContentPartPr/>
                <p14:nvPr/>
              </p14:nvContentPartPr>
              <p14:xfrm>
                <a:off x="6021178" y="2256475"/>
                <a:ext cx="79560" cy="18360"/>
              </p14:xfrm>
            </p:contentPart>
          </mc:Choice>
          <mc:Fallback>
            <p:pic>
              <p:nvPicPr>
                <p:cNvPr id="21" name="筆跡 20">
                  <a:extLst>
                    <a:ext uri="{FF2B5EF4-FFF2-40B4-BE49-F238E27FC236}">
                      <a16:creationId xmlns:a16="http://schemas.microsoft.com/office/drawing/2014/main" id="{938B30C7-820B-403C-8201-7403BF62CAE2}"/>
                    </a:ext>
                  </a:extLst>
                </p:cNvPr>
                <p:cNvPicPr/>
                <p:nvPr/>
              </p:nvPicPr>
              <p:blipFill>
                <a:blip r:embed="rId35"/>
                <a:stretch>
                  <a:fillRect/>
                </a:stretch>
              </p:blipFill>
              <p:spPr>
                <a:xfrm>
                  <a:off x="6012538" y="2247475"/>
                  <a:ext cx="972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筆跡 21">
                  <a:extLst>
                    <a:ext uri="{FF2B5EF4-FFF2-40B4-BE49-F238E27FC236}">
                      <a16:creationId xmlns:a16="http://schemas.microsoft.com/office/drawing/2014/main" id="{119CD719-25BA-4911-AC69-6009291C9389}"/>
                    </a:ext>
                  </a:extLst>
                </p14:cNvPr>
                <p14:cNvContentPartPr/>
                <p14:nvPr/>
              </p14:nvContentPartPr>
              <p14:xfrm>
                <a:off x="6011458" y="2345035"/>
                <a:ext cx="77040" cy="360"/>
              </p14:xfrm>
            </p:contentPart>
          </mc:Choice>
          <mc:Fallback>
            <p:pic>
              <p:nvPicPr>
                <p:cNvPr id="22" name="筆跡 21">
                  <a:extLst>
                    <a:ext uri="{FF2B5EF4-FFF2-40B4-BE49-F238E27FC236}">
                      <a16:creationId xmlns:a16="http://schemas.microsoft.com/office/drawing/2014/main" id="{119CD719-25BA-4911-AC69-6009291C9389}"/>
                    </a:ext>
                  </a:extLst>
                </p:cNvPr>
                <p:cNvPicPr/>
                <p:nvPr/>
              </p:nvPicPr>
              <p:blipFill>
                <a:blip r:embed="rId37"/>
                <a:stretch>
                  <a:fillRect/>
                </a:stretch>
              </p:blipFill>
              <p:spPr>
                <a:xfrm>
                  <a:off x="6002458" y="2336035"/>
                  <a:ext cx="946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筆跡 22">
                  <a:extLst>
                    <a:ext uri="{FF2B5EF4-FFF2-40B4-BE49-F238E27FC236}">
                      <a16:creationId xmlns:a16="http://schemas.microsoft.com/office/drawing/2014/main" id="{9F2EB7AD-88DF-4516-B651-0BE081DACF82}"/>
                    </a:ext>
                  </a:extLst>
                </p14:cNvPr>
                <p14:cNvContentPartPr/>
                <p14:nvPr/>
              </p14:nvContentPartPr>
              <p14:xfrm>
                <a:off x="6209098" y="2256475"/>
                <a:ext cx="2880" cy="147240"/>
              </p14:xfrm>
            </p:contentPart>
          </mc:Choice>
          <mc:Fallback>
            <p:pic>
              <p:nvPicPr>
                <p:cNvPr id="23" name="筆跡 22">
                  <a:extLst>
                    <a:ext uri="{FF2B5EF4-FFF2-40B4-BE49-F238E27FC236}">
                      <a16:creationId xmlns:a16="http://schemas.microsoft.com/office/drawing/2014/main" id="{9F2EB7AD-88DF-4516-B651-0BE081DACF82}"/>
                    </a:ext>
                  </a:extLst>
                </p:cNvPr>
                <p:cNvPicPr/>
                <p:nvPr/>
              </p:nvPicPr>
              <p:blipFill>
                <a:blip r:embed="rId39"/>
                <a:stretch>
                  <a:fillRect/>
                </a:stretch>
              </p:blipFill>
              <p:spPr>
                <a:xfrm>
                  <a:off x="6200458" y="2247475"/>
                  <a:ext cx="20520" cy="164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
            <p14:nvContentPartPr>
              <p14:cNvPr id="26" name="筆跡 25">
                <a:extLst>
                  <a:ext uri="{FF2B5EF4-FFF2-40B4-BE49-F238E27FC236}">
                    <a16:creationId xmlns:a16="http://schemas.microsoft.com/office/drawing/2014/main" id="{11B1D720-2E60-4B75-85D7-59E038DD182F}"/>
                  </a:ext>
                </a:extLst>
              </p14:cNvPr>
              <p14:cNvContentPartPr/>
              <p14:nvPr/>
            </p14:nvContentPartPr>
            <p14:xfrm>
              <a:off x="6125218" y="1387795"/>
              <a:ext cx="138960" cy="145080"/>
            </p14:xfrm>
          </p:contentPart>
        </mc:Choice>
        <mc:Fallback>
          <p:pic>
            <p:nvPicPr>
              <p:cNvPr id="26" name="筆跡 25">
                <a:extLst>
                  <a:ext uri="{FF2B5EF4-FFF2-40B4-BE49-F238E27FC236}">
                    <a16:creationId xmlns:a16="http://schemas.microsoft.com/office/drawing/2014/main" id="{11B1D720-2E60-4B75-85D7-59E038DD182F}"/>
                  </a:ext>
                </a:extLst>
              </p:cNvPr>
              <p:cNvPicPr/>
              <p:nvPr/>
            </p:nvPicPr>
            <p:blipFill>
              <a:blip r:embed="rId41"/>
              <a:stretch>
                <a:fillRect/>
              </a:stretch>
            </p:blipFill>
            <p:spPr>
              <a:xfrm>
                <a:off x="6116218" y="1379155"/>
                <a:ext cx="15660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筆跡 26">
                <a:extLst>
                  <a:ext uri="{FF2B5EF4-FFF2-40B4-BE49-F238E27FC236}">
                    <a16:creationId xmlns:a16="http://schemas.microsoft.com/office/drawing/2014/main" id="{59A62049-7749-4DCC-8A63-CA840C101840}"/>
                  </a:ext>
                </a:extLst>
              </p14:cNvPr>
              <p14:cNvContentPartPr/>
              <p14:nvPr/>
            </p14:nvContentPartPr>
            <p14:xfrm>
              <a:off x="5577658" y="3481555"/>
              <a:ext cx="307800" cy="410400"/>
            </p14:xfrm>
          </p:contentPart>
        </mc:Choice>
        <mc:Fallback>
          <p:pic>
            <p:nvPicPr>
              <p:cNvPr id="27" name="筆跡 26">
                <a:extLst>
                  <a:ext uri="{FF2B5EF4-FFF2-40B4-BE49-F238E27FC236}">
                    <a16:creationId xmlns:a16="http://schemas.microsoft.com/office/drawing/2014/main" id="{59A62049-7749-4DCC-8A63-CA840C101840}"/>
                  </a:ext>
                </a:extLst>
              </p:cNvPr>
              <p:cNvPicPr/>
              <p:nvPr/>
            </p:nvPicPr>
            <p:blipFill>
              <a:blip r:embed="rId43"/>
              <a:stretch>
                <a:fillRect/>
              </a:stretch>
            </p:blipFill>
            <p:spPr>
              <a:xfrm>
                <a:off x="5569018" y="3472555"/>
                <a:ext cx="325440"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筆跡 27">
                <a:extLst>
                  <a:ext uri="{FF2B5EF4-FFF2-40B4-BE49-F238E27FC236}">
                    <a16:creationId xmlns:a16="http://schemas.microsoft.com/office/drawing/2014/main" id="{37D7DE1A-C9A2-4937-9B09-42B482E9EBFB}"/>
                  </a:ext>
                </a:extLst>
              </p14:cNvPr>
              <p14:cNvContentPartPr/>
              <p14:nvPr/>
            </p14:nvContentPartPr>
            <p14:xfrm>
              <a:off x="6293338" y="3851275"/>
              <a:ext cx="168480" cy="5400"/>
            </p14:xfrm>
          </p:contentPart>
        </mc:Choice>
        <mc:Fallback>
          <p:pic>
            <p:nvPicPr>
              <p:cNvPr id="28" name="筆跡 27">
                <a:extLst>
                  <a:ext uri="{FF2B5EF4-FFF2-40B4-BE49-F238E27FC236}">
                    <a16:creationId xmlns:a16="http://schemas.microsoft.com/office/drawing/2014/main" id="{37D7DE1A-C9A2-4937-9B09-42B482E9EBFB}"/>
                  </a:ext>
                </a:extLst>
              </p:cNvPr>
              <p:cNvPicPr/>
              <p:nvPr/>
            </p:nvPicPr>
            <p:blipFill>
              <a:blip r:embed="rId45"/>
              <a:stretch>
                <a:fillRect/>
              </a:stretch>
            </p:blipFill>
            <p:spPr>
              <a:xfrm>
                <a:off x="6284338" y="3842275"/>
                <a:ext cx="18612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筆跡 28">
                <a:extLst>
                  <a:ext uri="{FF2B5EF4-FFF2-40B4-BE49-F238E27FC236}">
                    <a16:creationId xmlns:a16="http://schemas.microsoft.com/office/drawing/2014/main" id="{B748EEB2-2F2E-464C-B047-2982473DEB42}"/>
                  </a:ext>
                </a:extLst>
              </p14:cNvPr>
              <p14:cNvContentPartPr/>
              <p14:nvPr/>
            </p14:nvContentPartPr>
            <p14:xfrm>
              <a:off x="6308098" y="3947395"/>
              <a:ext cx="133920" cy="11880"/>
            </p14:xfrm>
          </p:contentPart>
        </mc:Choice>
        <mc:Fallback>
          <p:pic>
            <p:nvPicPr>
              <p:cNvPr id="29" name="筆跡 28">
                <a:extLst>
                  <a:ext uri="{FF2B5EF4-FFF2-40B4-BE49-F238E27FC236}">
                    <a16:creationId xmlns:a16="http://schemas.microsoft.com/office/drawing/2014/main" id="{B748EEB2-2F2E-464C-B047-2982473DEB42}"/>
                  </a:ext>
                </a:extLst>
              </p:cNvPr>
              <p:cNvPicPr/>
              <p:nvPr/>
            </p:nvPicPr>
            <p:blipFill>
              <a:blip r:embed="rId47"/>
              <a:stretch>
                <a:fillRect/>
              </a:stretch>
            </p:blipFill>
            <p:spPr>
              <a:xfrm>
                <a:off x="6299098" y="3938395"/>
                <a:ext cx="151560" cy="29520"/>
              </a:xfrm>
              <a:prstGeom prst="rect">
                <a:avLst/>
              </a:prstGeom>
            </p:spPr>
          </p:pic>
        </mc:Fallback>
      </mc:AlternateContent>
      <p:grpSp>
        <p:nvGrpSpPr>
          <p:cNvPr id="32" name="群組 31">
            <a:extLst>
              <a:ext uri="{FF2B5EF4-FFF2-40B4-BE49-F238E27FC236}">
                <a16:creationId xmlns:a16="http://schemas.microsoft.com/office/drawing/2014/main" id="{1A95DA9D-CEB7-45FF-9EF3-70626145CCFC}"/>
              </a:ext>
            </a:extLst>
          </p:cNvPr>
          <p:cNvGrpSpPr/>
          <p:nvPr/>
        </p:nvGrpSpPr>
        <p:grpSpPr>
          <a:xfrm>
            <a:off x="6698698" y="3673795"/>
            <a:ext cx="445320" cy="499320"/>
            <a:chOff x="6698698" y="3673795"/>
            <a:chExt cx="445320" cy="499320"/>
          </a:xfrm>
        </p:grpSpPr>
        <mc:AlternateContent xmlns:mc="http://schemas.openxmlformats.org/markup-compatibility/2006">
          <mc:Choice xmlns:p14="http://schemas.microsoft.com/office/powerpoint/2010/main" Requires="p14">
            <p:contentPart p14:bwMode="auto" r:id="rId48">
              <p14:nvContentPartPr>
                <p14:cNvPr id="30" name="筆跡 29">
                  <a:extLst>
                    <a:ext uri="{FF2B5EF4-FFF2-40B4-BE49-F238E27FC236}">
                      <a16:creationId xmlns:a16="http://schemas.microsoft.com/office/drawing/2014/main" id="{8F9D4C03-69EA-44C6-8F56-94753174507D}"/>
                    </a:ext>
                  </a:extLst>
                </p14:cNvPr>
                <p14:cNvContentPartPr/>
                <p14:nvPr/>
              </p14:nvContentPartPr>
              <p14:xfrm>
                <a:off x="6698698" y="3673795"/>
                <a:ext cx="445320" cy="10800"/>
              </p14:xfrm>
            </p:contentPart>
          </mc:Choice>
          <mc:Fallback>
            <p:pic>
              <p:nvPicPr>
                <p:cNvPr id="30" name="筆跡 29">
                  <a:extLst>
                    <a:ext uri="{FF2B5EF4-FFF2-40B4-BE49-F238E27FC236}">
                      <a16:creationId xmlns:a16="http://schemas.microsoft.com/office/drawing/2014/main" id="{8F9D4C03-69EA-44C6-8F56-94753174507D}"/>
                    </a:ext>
                  </a:extLst>
                </p:cNvPr>
                <p:cNvPicPr/>
                <p:nvPr/>
              </p:nvPicPr>
              <p:blipFill>
                <a:blip r:embed="rId49"/>
                <a:stretch>
                  <a:fillRect/>
                </a:stretch>
              </p:blipFill>
              <p:spPr>
                <a:xfrm>
                  <a:off x="6689698" y="3665155"/>
                  <a:ext cx="46296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筆跡 30">
                  <a:extLst>
                    <a:ext uri="{FF2B5EF4-FFF2-40B4-BE49-F238E27FC236}">
                      <a16:creationId xmlns:a16="http://schemas.microsoft.com/office/drawing/2014/main" id="{33AB8EC2-37CB-468E-A0AA-7EF8FBB050AC}"/>
                    </a:ext>
                  </a:extLst>
                </p14:cNvPr>
                <p14:cNvContentPartPr/>
                <p14:nvPr/>
              </p14:nvContentPartPr>
              <p14:xfrm>
                <a:off x="6723898" y="3770275"/>
                <a:ext cx="417600" cy="402840"/>
              </p14:xfrm>
            </p:contentPart>
          </mc:Choice>
          <mc:Fallback>
            <p:pic>
              <p:nvPicPr>
                <p:cNvPr id="31" name="筆跡 30">
                  <a:extLst>
                    <a:ext uri="{FF2B5EF4-FFF2-40B4-BE49-F238E27FC236}">
                      <a16:creationId xmlns:a16="http://schemas.microsoft.com/office/drawing/2014/main" id="{33AB8EC2-37CB-468E-A0AA-7EF8FBB050AC}"/>
                    </a:ext>
                  </a:extLst>
                </p:cNvPr>
                <p:cNvPicPr/>
                <p:nvPr/>
              </p:nvPicPr>
              <p:blipFill>
                <a:blip r:embed="rId51"/>
                <a:stretch>
                  <a:fillRect/>
                </a:stretch>
              </p:blipFill>
              <p:spPr>
                <a:xfrm>
                  <a:off x="6714898" y="3761275"/>
                  <a:ext cx="435240" cy="420480"/>
                </a:xfrm>
                <a:prstGeom prst="rect">
                  <a:avLst/>
                </a:prstGeom>
              </p:spPr>
            </p:pic>
          </mc:Fallback>
        </mc:AlternateContent>
      </p:grpSp>
      <p:grpSp>
        <p:nvGrpSpPr>
          <p:cNvPr id="43" name="群組 42">
            <a:extLst>
              <a:ext uri="{FF2B5EF4-FFF2-40B4-BE49-F238E27FC236}">
                <a16:creationId xmlns:a16="http://schemas.microsoft.com/office/drawing/2014/main" id="{BAE829B9-FB22-4144-8840-690F9BBCBB3A}"/>
              </a:ext>
            </a:extLst>
          </p:cNvPr>
          <p:cNvGrpSpPr/>
          <p:nvPr/>
        </p:nvGrpSpPr>
        <p:grpSpPr>
          <a:xfrm>
            <a:off x="7516258" y="3575155"/>
            <a:ext cx="470520" cy="509040"/>
            <a:chOff x="7516258" y="3575155"/>
            <a:chExt cx="470520" cy="509040"/>
          </a:xfrm>
        </p:grpSpPr>
        <mc:AlternateContent xmlns:mc="http://schemas.openxmlformats.org/markup-compatibility/2006">
          <mc:Choice xmlns:p14="http://schemas.microsoft.com/office/powerpoint/2010/main" Requires="p14">
            <p:contentPart p14:bwMode="auto" r:id="rId52">
              <p14:nvContentPartPr>
                <p14:cNvPr id="33" name="筆跡 32">
                  <a:extLst>
                    <a:ext uri="{FF2B5EF4-FFF2-40B4-BE49-F238E27FC236}">
                      <a16:creationId xmlns:a16="http://schemas.microsoft.com/office/drawing/2014/main" id="{3306A6D9-BFED-4A2A-B08F-51C3FC8BBD22}"/>
                    </a:ext>
                  </a:extLst>
                </p14:cNvPr>
                <p14:cNvContentPartPr/>
                <p14:nvPr/>
              </p14:nvContentPartPr>
              <p14:xfrm>
                <a:off x="7516258" y="3694315"/>
                <a:ext cx="245880" cy="319320"/>
              </p14:xfrm>
            </p:contentPart>
          </mc:Choice>
          <mc:Fallback>
            <p:pic>
              <p:nvPicPr>
                <p:cNvPr id="33" name="筆跡 32">
                  <a:extLst>
                    <a:ext uri="{FF2B5EF4-FFF2-40B4-BE49-F238E27FC236}">
                      <a16:creationId xmlns:a16="http://schemas.microsoft.com/office/drawing/2014/main" id="{3306A6D9-BFED-4A2A-B08F-51C3FC8BBD22}"/>
                    </a:ext>
                  </a:extLst>
                </p:cNvPr>
                <p:cNvPicPr/>
                <p:nvPr/>
              </p:nvPicPr>
              <p:blipFill>
                <a:blip r:embed="rId53"/>
                <a:stretch>
                  <a:fillRect/>
                </a:stretch>
              </p:blipFill>
              <p:spPr>
                <a:xfrm>
                  <a:off x="7507258" y="3685315"/>
                  <a:ext cx="26352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筆跡 33">
                  <a:extLst>
                    <a:ext uri="{FF2B5EF4-FFF2-40B4-BE49-F238E27FC236}">
                      <a16:creationId xmlns:a16="http://schemas.microsoft.com/office/drawing/2014/main" id="{8B529E6D-17DC-44ED-8C8D-CD47BC7DBB6C}"/>
                    </a:ext>
                  </a:extLst>
                </p14:cNvPr>
                <p14:cNvContentPartPr/>
                <p14:nvPr/>
              </p14:nvContentPartPr>
              <p14:xfrm>
                <a:off x="7563778" y="3843355"/>
                <a:ext cx="141120" cy="73800"/>
              </p14:xfrm>
            </p:contentPart>
          </mc:Choice>
          <mc:Fallback>
            <p:pic>
              <p:nvPicPr>
                <p:cNvPr id="34" name="筆跡 33">
                  <a:extLst>
                    <a:ext uri="{FF2B5EF4-FFF2-40B4-BE49-F238E27FC236}">
                      <a16:creationId xmlns:a16="http://schemas.microsoft.com/office/drawing/2014/main" id="{8B529E6D-17DC-44ED-8C8D-CD47BC7DBB6C}"/>
                    </a:ext>
                  </a:extLst>
                </p:cNvPr>
                <p:cNvPicPr/>
                <p:nvPr/>
              </p:nvPicPr>
              <p:blipFill>
                <a:blip r:embed="rId55"/>
                <a:stretch>
                  <a:fillRect/>
                </a:stretch>
              </p:blipFill>
              <p:spPr>
                <a:xfrm>
                  <a:off x="7555138" y="3834715"/>
                  <a:ext cx="15876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筆跡 35">
                  <a:extLst>
                    <a:ext uri="{FF2B5EF4-FFF2-40B4-BE49-F238E27FC236}">
                      <a16:creationId xmlns:a16="http://schemas.microsoft.com/office/drawing/2014/main" id="{4EF8A20D-115C-47FF-8E90-E7122711D0A1}"/>
                    </a:ext>
                  </a:extLst>
                </p14:cNvPr>
                <p14:cNvContentPartPr/>
                <p14:nvPr/>
              </p14:nvContentPartPr>
              <p14:xfrm>
                <a:off x="7771498" y="3992755"/>
                <a:ext cx="101880" cy="91440"/>
              </p14:xfrm>
            </p:contentPart>
          </mc:Choice>
          <mc:Fallback>
            <p:pic>
              <p:nvPicPr>
                <p:cNvPr id="36" name="筆跡 35">
                  <a:extLst>
                    <a:ext uri="{FF2B5EF4-FFF2-40B4-BE49-F238E27FC236}">
                      <a16:creationId xmlns:a16="http://schemas.microsoft.com/office/drawing/2014/main" id="{4EF8A20D-115C-47FF-8E90-E7122711D0A1}"/>
                    </a:ext>
                  </a:extLst>
                </p:cNvPr>
                <p:cNvPicPr/>
                <p:nvPr/>
              </p:nvPicPr>
              <p:blipFill>
                <a:blip r:embed="rId57"/>
                <a:stretch>
                  <a:fillRect/>
                </a:stretch>
              </p:blipFill>
              <p:spPr>
                <a:xfrm>
                  <a:off x="7762858" y="3984115"/>
                  <a:ext cx="11952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筆跡 36">
                  <a:extLst>
                    <a:ext uri="{FF2B5EF4-FFF2-40B4-BE49-F238E27FC236}">
                      <a16:creationId xmlns:a16="http://schemas.microsoft.com/office/drawing/2014/main" id="{DCA58DD1-9360-4688-AB68-90596C4DB9EB}"/>
                    </a:ext>
                  </a:extLst>
                </p14:cNvPr>
                <p14:cNvContentPartPr/>
                <p14:nvPr/>
              </p14:nvContentPartPr>
              <p14:xfrm>
                <a:off x="7828378" y="3899155"/>
                <a:ext cx="27720" cy="360"/>
              </p14:xfrm>
            </p:contentPart>
          </mc:Choice>
          <mc:Fallback>
            <p:pic>
              <p:nvPicPr>
                <p:cNvPr id="37" name="筆跡 36">
                  <a:extLst>
                    <a:ext uri="{FF2B5EF4-FFF2-40B4-BE49-F238E27FC236}">
                      <a16:creationId xmlns:a16="http://schemas.microsoft.com/office/drawing/2014/main" id="{DCA58DD1-9360-4688-AB68-90596C4DB9EB}"/>
                    </a:ext>
                  </a:extLst>
                </p:cNvPr>
                <p:cNvPicPr/>
                <p:nvPr/>
              </p:nvPicPr>
              <p:blipFill>
                <a:blip r:embed="rId59"/>
                <a:stretch>
                  <a:fillRect/>
                </a:stretch>
              </p:blipFill>
              <p:spPr>
                <a:xfrm>
                  <a:off x="7819378" y="3890515"/>
                  <a:ext cx="45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 name="筆跡 37">
                  <a:extLst>
                    <a:ext uri="{FF2B5EF4-FFF2-40B4-BE49-F238E27FC236}">
                      <a16:creationId xmlns:a16="http://schemas.microsoft.com/office/drawing/2014/main" id="{FE831F9A-CD5B-4309-BE59-AD09323D223B}"/>
                    </a:ext>
                  </a:extLst>
                </p14:cNvPr>
                <p14:cNvContentPartPr/>
                <p14:nvPr/>
              </p14:nvContentPartPr>
              <p14:xfrm>
                <a:off x="7880218" y="3575155"/>
                <a:ext cx="106560" cy="101520"/>
              </p14:xfrm>
            </p:contentPart>
          </mc:Choice>
          <mc:Fallback>
            <p:pic>
              <p:nvPicPr>
                <p:cNvPr id="38" name="筆跡 37">
                  <a:extLst>
                    <a:ext uri="{FF2B5EF4-FFF2-40B4-BE49-F238E27FC236}">
                      <a16:creationId xmlns:a16="http://schemas.microsoft.com/office/drawing/2014/main" id="{FE831F9A-CD5B-4309-BE59-AD09323D223B}"/>
                    </a:ext>
                  </a:extLst>
                </p:cNvPr>
                <p:cNvPicPr/>
                <p:nvPr/>
              </p:nvPicPr>
              <p:blipFill>
                <a:blip r:embed="rId61"/>
                <a:stretch>
                  <a:fillRect/>
                </a:stretch>
              </p:blipFill>
              <p:spPr>
                <a:xfrm>
                  <a:off x="7871578" y="3566515"/>
                  <a:ext cx="124200" cy="119160"/>
                </a:xfrm>
                <a:prstGeom prst="rect">
                  <a:avLst/>
                </a:prstGeom>
              </p:spPr>
            </p:pic>
          </mc:Fallback>
        </mc:AlternateContent>
      </p:grpSp>
      <p:grpSp>
        <p:nvGrpSpPr>
          <p:cNvPr id="50" name="群組 49">
            <a:extLst>
              <a:ext uri="{FF2B5EF4-FFF2-40B4-BE49-F238E27FC236}">
                <a16:creationId xmlns:a16="http://schemas.microsoft.com/office/drawing/2014/main" id="{E7643B1A-4E8B-4E43-972D-D007FDB8F37C}"/>
              </a:ext>
            </a:extLst>
          </p:cNvPr>
          <p:cNvGrpSpPr/>
          <p:nvPr/>
        </p:nvGrpSpPr>
        <p:grpSpPr>
          <a:xfrm>
            <a:off x="6688618" y="4299115"/>
            <a:ext cx="472680" cy="243360"/>
            <a:chOff x="6688618" y="4299115"/>
            <a:chExt cx="472680" cy="243360"/>
          </a:xfrm>
        </p:grpSpPr>
        <mc:AlternateContent xmlns:mc="http://schemas.openxmlformats.org/markup-compatibility/2006">
          <mc:Choice xmlns:p14="http://schemas.microsoft.com/office/powerpoint/2010/main" Requires="p14">
            <p:contentPart p14:bwMode="auto" r:id="rId62">
              <p14:nvContentPartPr>
                <p14:cNvPr id="39" name="筆跡 38">
                  <a:extLst>
                    <a:ext uri="{FF2B5EF4-FFF2-40B4-BE49-F238E27FC236}">
                      <a16:creationId xmlns:a16="http://schemas.microsoft.com/office/drawing/2014/main" id="{87C93036-45D8-4011-9634-35492CDB6075}"/>
                    </a:ext>
                  </a:extLst>
                </p14:cNvPr>
                <p14:cNvContentPartPr/>
                <p14:nvPr/>
              </p14:nvContentPartPr>
              <p14:xfrm>
                <a:off x="6688618" y="4375075"/>
                <a:ext cx="126360" cy="137160"/>
              </p14:xfrm>
            </p:contentPart>
          </mc:Choice>
          <mc:Fallback>
            <p:pic>
              <p:nvPicPr>
                <p:cNvPr id="39" name="筆跡 38">
                  <a:extLst>
                    <a:ext uri="{FF2B5EF4-FFF2-40B4-BE49-F238E27FC236}">
                      <a16:creationId xmlns:a16="http://schemas.microsoft.com/office/drawing/2014/main" id="{87C93036-45D8-4011-9634-35492CDB6075}"/>
                    </a:ext>
                  </a:extLst>
                </p:cNvPr>
                <p:cNvPicPr/>
                <p:nvPr/>
              </p:nvPicPr>
              <p:blipFill>
                <a:blip r:embed="rId63"/>
                <a:stretch>
                  <a:fillRect/>
                </a:stretch>
              </p:blipFill>
              <p:spPr>
                <a:xfrm>
                  <a:off x="6679978" y="4366435"/>
                  <a:ext cx="1440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0" name="筆跡 39">
                  <a:extLst>
                    <a:ext uri="{FF2B5EF4-FFF2-40B4-BE49-F238E27FC236}">
                      <a16:creationId xmlns:a16="http://schemas.microsoft.com/office/drawing/2014/main" id="{C20B6446-229F-4F63-8EB5-A3ABC27BF338}"/>
                    </a:ext>
                  </a:extLst>
                </p14:cNvPr>
                <p14:cNvContentPartPr/>
                <p14:nvPr/>
              </p14:nvContentPartPr>
              <p14:xfrm>
                <a:off x="6787618" y="4299115"/>
                <a:ext cx="45000" cy="5400"/>
              </p14:xfrm>
            </p:contentPart>
          </mc:Choice>
          <mc:Fallback>
            <p:pic>
              <p:nvPicPr>
                <p:cNvPr id="40" name="筆跡 39">
                  <a:extLst>
                    <a:ext uri="{FF2B5EF4-FFF2-40B4-BE49-F238E27FC236}">
                      <a16:creationId xmlns:a16="http://schemas.microsoft.com/office/drawing/2014/main" id="{C20B6446-229F-4F63-8EB5-A3ABC27BF338}"/>
                    </a:ext>
                  </a:extLst>
                </p:cNvPr>
                <p:cNvPicPr/>
                <p:nvPr/>
              </p:nvPicPr>
              <p:blipFill>
                <a:blip r:embed="rId65"/>
                <a:stretch>
                  <a:fillRect/>
                </a:stretch>
              </p:blipFill>
              <p:spPr>
                <a:xfrm>
                  <a:off x="6778978" y="4290475"/>
                  <a:ext cx="6264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1" name="筆跡 40">
                  <a:extLst>
                    <a:ext uri="{FF2B5EF4-FFF2-40B4-BE49-F238E27FC236}">
                      <a16:creationId xmlns:a16="http://schemas.microsoft.com/office/drawing/2014/main" id="{E89F7E8E-46F9-4E68-8974-AEC40D994E14}"/>
                    </a:ext>
                  </a:extLst>
                </p14:cNvPr>
                <p14:cNvContentPartPr/>
                <p14:nvPr/>
              </p14:nvContentPartPr>
              <p14:xfrm>
                <a:off x="6935938" y="4344835"/>
                <a:ext cx="99360" cy="20880"/>
              </p14:xfrm>
            </p:contentPart>
          </mc:Choice>
          <mc:Fallback>
            <p:pic>
              <p:nvPicPr>
                <p:cNvPr id="41" name="筆跡 40">
                  <a:extLst>
                    <a:ext uri="{FF2B5EF4-FFF2-40B4-BE49-F238E27FC236}">
                      <a16:creationId xmlns:a16="http://schemas.microsoft.com/office/drawing/2014/main" id="{E89F7E8E-46F9-4E68-8974-AEC40D994E14}"/>
                    </a:ext>
                  </a:extLst>
                </p:cNvPr>
                <p:cNvPicPr/>
                <p:nvPr/>
              </p:nvPicPr>
              <p:blipFill>
                <a:blip r:embed="rId67"/>
                <a:stretch>
                  <a:fillRect/>
                </a:stretch>
              </p:blipFill>
              <p:spPr>
                <a:xfrm>
                  <a:off x="6927298" y="4335835"/>
                  <a:ext cx="11700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4" name="筆跡 43">
                  <a:extLst>
                    <a:ext uri="{FF2B5EF4-FFF2-40B4-BE49-F238E27FC236}">
                      <a16:creationId xmlns:a16="http://schemas.microsoft.com/office/drawing/2014/main" id="{674AFCC7-0DB8-41F5-B1AB-579423893B49}"/>
                    </a:ext>
                  </a:extLst>
                </p14:cNvPr>
                <p14:cNvContentPartPr/>
                <p14:nvPr/>
              </p14:nvContentPartPr>
              <p14:xfrm>
                <a:off x="6930898" y="4415755"/>
                <a:ext cx="116640" cy="18360"/>
              </p14:xfrm>
            </p:contentPart>
          </mc:Choice>
          <mc:Fallback>
            <p:pic>
              <p:nvPicPr>
                <p:cNvPr id="44" name="筆跡 43">
                  <a:extLst>
                    <a:ext uri="{FF2B5EF4-FFF2-40B4-BE49-F238E27FC236}">
                      <a16:creationId xmlns:a16="http://schemas.microsoft.com/office/drawing/2014/main" id="{674AFCC7-0DB8-41F5-B1AB-579423893B49}"/>
                    </a:ext>
                  </a:extLst>
                </p:cNvPr>
                <p:cNvPicPr/>
                <p:nvPr/>
              </p:nvPicPr>
              <p:blipFill>
                <a:blip r:embed="rId69"/>
                <a:stretch>
                  <a:fillRect/>
                </a:stretch>
              </p:blipFill>
              <p:spPr>
                <a:xfrm>
                  <a:off x="6922258" y="4406755"/>
                  <a:ext cx="1342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5" name="筆跡 44">
                  <a:extLst>
                    <a:ext uri="{FF2B5EF4-FFF2-40B4-BE49-F238E27FC236}">
                      <a16:creationId xmlns:a16="http://schemas.microsoft.com/office/drawing/2014/main" id="{7DDECEEC-3CEC-4554-AAF3-6D5FA137626F}"/>
                    </a:ext>
                  </a:extLst>
                </p14:cNvPr>
                <p14:cNvContentPartPr/>
                <p14:nvPr/>
              </p14:nvContentPartPr>
              <p14:xfrm>
                <a:off x="7143658" y="4372555"/>
                <a:ext cx="17640" cy="169920"/>
              </p14:xfrm>
            </p:contentPart>
          </mc:Choice>
          <mc:Fallback>
            <p:pic>
              <p:nvPicPr>
                <p:cNvPr id="45" name="筆跡 44">
                  <a:extLst>
                    <a:ext uri="{FF2B5EF4-FFF2-40B4-BE49-F238E27FC236}">
                      <a16:creationId xmlns:a16="http://schemas.microsoft.com/office/drawing/2014/main" id="{7DDECEEC-3CEC-4554-AAF3-6D5FA137626F}"/>
                    </a:ext>
                  </a:extLst>
                </p:cNvPr>
                <p:cNvPicPr/>
                <p:nvPr/>
              </p:nvPicPr>
              <p:blipFill>
                <a:blip r:embed="rId71"/>
                <a:stretch>
                  <a:fillRect/>
                </a:stretch>
              </p:blipFill>
              <p:spPr>
                <a:xfrm>
                  <a:off x="7134658" y="4363915"/>
                  <a:ext cx="35280" cy="187560"/>
                </a:xfrm>
                <a:prstGeom prst="rect">
                  <a:avLst/>
                </a:prstGeom>
              </p:spPr>
            </p:pic>
          </mc:Fallback>
        </mc:AlternateContent>
      </p:grpSp>
      <p:grpSp>
        <p:nvGrpSpPr>
          <p:cNvPr id="49" name="群組 48">
            <a:extLst>
              <a:ext uri="{FF2B5EF4-FFF2-40B4-BE49-F238E27FC236}">
                <a16:creationId xmlns:a16="http://schemas.microsoft.com/office/drawing/2014/main" id="{7DE9894E-F2D2-4DB3-B991-795E651149CA}"/>
              </a:ext>
            </a:extLst>
          </p:cNvPr>
          <p:cNvGrpSpPr/>
          <p:nvPr/>
        </p:nvGrpSpPr>
        <p:grpSpPr>
          <a:xfrm>
            <a:off x="6767818" y="3352315"/>
            <a:ext cx="396720" cy="208080"/>
            <a:chOff x="6767818" y="3352315"/>
            <a:chExt cx="396720" cy="208080"/>
          </a:xfrm>
        </p:grpSpPr>
        <mc:AlternateContent xmlns:mc="http://schemas.openxmlformats.org/markup-compatibility/2006">
          <mc:Choice xmlns:p14="http://schemas.microsoft.com/office/powerpoint/2010/main" Requires="p14">
            <p:contentPart p14:bwMode="auto" r:id="rId72">
              <p14:nvContentPartPr>
                <p14:cNvPr id="46" name="筆跡 45">
                  <a:extLst>
                    <a:ext uri="{FF2B5EF4-FFF2-40B4-BE49-F238E27FC236}">
                      <a16:creationId xmlns:a16="http://schemas.microsoft.com/office/drawing/2014/main" id="{2C0F06A9-9F85-4034-8B4C-ADBAED7BD8A6}"/>
                    </a:ext>
                  </a:extLst>
                </p14:cNvPr>
                <p14:cNvContentPartPr/>
                <p14:nvPr/>
              </p14:nvContentPartPr>
              <p14:xfrm>
                <a:off x="6767818" y="3392995"/>
                <a:ext cx="158400" cy="167400"/>
              </p14:xfrm>
            </p:contentPart>
          </mc:Choice>
          <mc:Fallback>
            <p:pic>
              <p:nvPicPr>
                <p:cNvPr id="46" name="筆跡 45">
                  <a:extLst>
                    <a:ext uri="{FF2B5EF4-FFF2-40B4-BE49-F238E27FC236}">
                      <a16:creationId xmlns:a16="http://schemas.microsoft.com/office/drawing/2014/main" id="{2C0F06A9-9F85-4034-8B4C-ADBAED7BD8A6}"/>
                    </a:ext>
                  </a:extLst>
                </p:cNvPr>
                <p:cNvPicPr/>
                <p:nvPr/>
              </p:nvPicPr>
              <p:blipFill>
                <a:blip r:embed="rId73"/>
                <a:stretch>
                  <a:fillRect/>
                </a:stretch>
              </p:blipFill>
              <p:spPr>
                <a:xfrm>
                  <a:off x="6759178" y="3383995"/>
                  <a:ext cx="17604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7" name="筆跡 46">
                  <a:extLst>
                    <a:ext uri="{FF2B5EF4-FFF2-40B4-BE49-F238E27FC236}">
                      <a16:creationId xmlns:a16="http://schemas.microsoft.com/office/drawing/2014/main" id="{548ACF8A-FBD3-435C-810D-5CF255FC623D}"/>
                    </a:ext>
                  </a:extLst>
                </p14:cNvPr>
                <p14:cNvContentPartPr/>
                <p14:nvPr/>
              </p14:nvContentPartPr>
              <p14:xfrm>
                <a:off x="6945658" y="3423235"/>
                <a:ext cx="138960" cy="48600"/>
              </p14:xfrm>
            </p:contentPart>
          </mc:Choice>
          <mc:Fallback>
            <p:pic>
              <p:nvPicPr>
                <p:cNvPr id="47" name="筆跡 46">
                  <a:extLst>
                    <a:ext uri="{FF2B5EF4-FFF2-40B4-BE49-F238E27FC236}">
                      <a16:creationId xmlns:a16="http://schemas.microsoft.com/office/drawing/2014/main" id="{548ACF8A-FBD3-435C-810D-5CF255FC623D}"/>
                    </a:ext>
                  </a:extLst>
                </p:cNvPr>
                <p:cNvPicPr/>
                <p:nvPr/>
              </p:nvPicPr>
              <p:blipFill>
                <a:blip r:embed="rId75"/>
                <a:stretch>
                  <a:fillRect/>
                </a:stretch>
              </p:blipFill>
              <p:spPr>
                <a:xfrm>
                  <a:off x="6936658" y="3414595"/>
                  <a:ext cx="15660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8" name="筆跡 47">
                  <a:extLst>
                    <a:ext uri="{FF2B5EF4-FFF2-40B4-BE49-F238E27FC236}">
                      <a16:creationId xmlns:a16="http://schemas.microsoft.com/office/drawing/2014/main" id="{11A2B5A2-008C-4BD2-9FC7-9978EA2E025A}"/>
                    </a:ext>
                  </a:extLst>
                </p14:cNvPr>
                <p14:cNvContentPartPr/>
                <p14:nvPr/>
              </p14:nvContentPartPr>
              <p14:xfrm>
                <a:off x="7160938" y="3352315"/>
                <a:ext cx="3600" cy="187560"/>
              </p14:xfrm>
            </p:contentPart>
          </mc:Choice>
          <mc:Fallback>
            <p:pic>
              <p:nvPicPr>
                <p:cNvPr id="48" name="筆跡 47">
                  <a:extLst>
                    <a:ext uri="{FF2B5EF4-FFF2-40B4-BE49-F238E27FC236}">
                      <a16:creationId xmlns:a16="http://schemas.microsoft.com/office/drawing/2014/main" id="{11A2B5A2-008C-4BD2-9FC7-9978EA2E025A}"/>
                    </a:ext>
                  </a:extLst>
                </p:cNvPr>
                <p:cNvPicPr/>
                <p:nvPr/>
              </p:nvPicPr>
              <p:blipFill>
                <a:blip r:embed="rId77"/>
                <a:stretch>
                  <a:fillRect/>
                </a:stretch>
              </p:blipFill>
              <p:spPr>
                <a:xfrm>
                  <a:off x="7151938" y="3343675"/>
                  <a:ext cx="21240" cy="205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8">
            <p14:nvContentPartPr>
              <p14:cNvPr id="51" name="筆跡 50">
                <a:extLst>
                  <a:ext uri="{FF2B5EF4-FFF2-40B4-BE49-F238E27FC236}">
                    <a16:creationId xmlns:a16="http://schemas.microsoft.com/office/drawing/2014/main" id="{B95D11C9-5B4F-4FFA-BCB8-CC460D8C108A}"/>
                  </a:ext>
                </a:extLst>
              </p14:cNvPr>
              <p14:cNvContentPartPr/>
              <p14:nvPr/>
            </p14:nvContentPartPr>
            <p14:xfrm>
              <a:off x="4571818" y="3501715"/>
              <a:ext cx="208080" cy="294120"/>
            </p14:xfrm>
          </p:contentPart>
        </mc:Choice>
        <mc:Fallback>
          <p:pic>
            <p:nvPicPr>
              <p:cNvPr id="51" name="筆跡 50">
                <a:extLst>
                  <a:ext uri="{FF2B5EF4-FFF2-40B4-BE49-F238E27FC236}">
                    <a16:creationId xmlns:a16="http://schemas.microsoft.com/office/drawing/2014/main" id="{B95D11C9-5B4F-4FFA-BCB8-CC460D8C108A}"/>
                  </a:ext>
                </a:extLst>
              </p:cNvPr>
              <p:cNvPicPr/>
              <p:nvPr/>
            </p:nvPicPr>
            <p:blipFill>
              <a:blip r:embed="rId79"/>
              <a:stretch>
                <a:fillRect/>
              </a:stretch>
            </p:blipFill>
            <p:spPr>
              <a:xfrm>
                <a:off x="4562818" y="3493075"/>
                <a:ext cx="225720" cy="311760"/>
              </a:xfrm>
              <a:prstGeom prst="rect">
                <a:avLst/>
              </a:prstGeom>
            </p:spPr>
          </p:pic>
        </mc:Fallback>
      </mc:AlternateContent>
      <p:grpSp>
        <p:nvGrpSpPr>
          <p:cNvPr id="54" name="群組 53">
            <a:extLst>
              <a:ext uri="{FF2B5EF4-FFF2-40B4-BE49-F238E27FC236}">
                <a16:creationId xmlns:a16="http://schemas.microsoft.com/office/drawing/2014/main" id="{397A1CA6-91DC-4EA1-9EB5-D787FB61D1F2}"/>
              </a:ext>
            </a:extLst>
          </p:cNvPr>
          <p:cNvGrpSpPr/>
          <p:nvPr/>
        </p:nvGrpSpPr>
        <p:grpSpPr>
          <a:xfrm>
            <a:off x="3029938" y="4994995"/>
            <a:ext cx="650520" cy="133200"/>
            <a:chOff x="3029938" y="4994995"/>
            <a:chExt cx="650520" cy="133200"/>
          </a:xfrm>
        </p:grpSpPr>
        <mc:AlternateContent xmlns:mc="http://schemas.openxmlformats.org/markup-compatibility/2006">
          <mc:Choice xmlns:p14="http://schemas.microsoft.com/office/powerpoint/2010/main" Requires="p14">
            <p:contentPart p14:bwMode="auto" r:id="rId80">
              <p14:nvContentPartPr>
                <p14:cNvPr id="52" name="筆跡 51">
                  <a:extLst>
                    <a:ext uri="{FF2B5EF4-FFF2-40B4-BE49-F238E27FC236}">
                      <a16:creationId xmlns:a16="http://schemas.microsoft.com/office/drawing/2014/main" id="{ACF52A21-BDEC-42C2-A97F-D11FCA7FA238}"/>
                    </a:ext>
                  </a:extLst>
                </p14:cNvPr>
                <p14:cNvContentPartPr/>
                <p14:nvPr/>
              </p14:nvContentPartPr>
              <p14:xfrm>
                <a:off x="3069538" y="4994995"/>
                <a:ext cx="561600" cy="36720"/>
              </p14:xfrm>
            </p:contentPart>
          </mc:Choice>
          <mc:Fallback>
            <p:pic>
              <p:nvPicPr>
                <p:cNvPr id="52" name="筆跡 51">
                  <a:extLst>
                    <a:ext uri="{FF2B5EF4-FFF2-40B4-BE49-F238E27FC236}">
                      <a16:creationId xmlns:a16="http://schemas.microsoft.com/office/drawing/2014/main" id="{ACF52A21-BDEC-42C2-A97F-D11FCA7FA238}"/>
                    </a:ext>
                  </a:extLst>
                </p:cNvPr>
                <p:cNvPicPr/>
                <p:nvPr/>
              </p:nvPicPr>
              <p:blipFill>
                <a:blip r:embed="rId81"/>
                <a:stretch>
                  <a:fillRect/>
                </a:stretch>
              </p:blipFill>
              <p:spPr>
                <a:xfrm>
                  <a:off x="3060898" y="4986355"/>
                  <a:ext cx="57924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3" name="筆跡 52">
                  <a:extLst>
                    <a:ext uri="{FF2B5EF4-FFF2-40B4-BE49-F238E27FC236}">
                      <a16:creationId xmlns:a16="http://schemas.microsoft.com/office/drawing/2014/main" id="{778505EE-B222-46F6-A4C8-F7CA93920E14}"/>
                    </a:ext>
                  </a:extLst>
                </p14:cNvPr>
                <p14:cNvContentPartPr/>
                <p14:nvPr/>
              </p14:nvContentPartPr>
              <p14:xfrm>
                <a:off x="3029938" y="5083915"/>
                <a:ext cx="650520" cy="44280"/>
              </p14:xfrm>
            </p:contentPart>
          </mc:Choice>
          <mc:Fallback>
            <p:pic>
              <p:nvPicPr>
                <p:cNvPr id="53" name="筆跡 52">
                  <a:extLst>
                    <a:ext uri="{FF2B5EF4-FFF2-40B4-BE49-F238E27FC236}">
                      <a16:creationId xmlns:a16="http://schemas.microsoft.com/office/drawing/2014/main" id="{778505EE-B222-46F6-A4C8-F7CA93920E14}"/>
                    </a:ext>
                  </a:extLst>
                </p:cNvPr>
                <p:cNvPicPr/>
                <p:nvPr/>
              </p:nvPicPr>
              <p:blipFill>
                <a:blip r:embed="rId83"/>
                <a:stretch>
                  <a:fillRect/>
                </a:stretch>
              </p:blipFill>
              <p:spPr>
                <a:xfrm>
                  <a:off x="3021298" y="5074915"/>
                  <a:ext cx="668160" cy="61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4">
            <p14:nvContentPartPr>
              <p14:cNvPr id="55" name="筆跡 54">
                <a:extLst>
                  <a:ext uri="{FF2B5EF4-FFF2-40B4-BE49-F238E27FC236}">
                    <a16:creationId xmlns:a16="http://schemas.microsoft.com/office/drawing/2014/main" id="{8B617C3C-421D-4F02-B32F-407A6CD4907E}"/>
                  </a:ext>
                </a:extLst>
              </p14:cNvPr>
              <p14:cNvContentPartPr/>
              <p14:nvPr/>
            </p14:nvContentPartPr>
            <p14:xfrm>
              <a:off x="3079618" y="5027395"/>
              <a:ext cx="534240" cy="120240"/>
            </p14:xfrm>
          </p:contentPart>
        </mc:Choice>
        <mc:Fallback>
          <p:pic>
            <p:nvPicPr>
              <p:cNvPr id="55" name="筆跡 54">
                <a:extLst>
                  <a:ext uri="{FF2B5EF4-FFF2-40B4-BE49-F238E27FC236}">
                    <a16:creationId xmlns:a16="http://schemas.microsoft.com/office/drawing/2014/main" id="{8B617C3C-421D-4F02-B32F-407A6CD4907E}"/>
                  </a:ext>
                </a:extLst>
              </p:cNvPr>
              <p:cNvPicPr/>
              <p:nvPr/>
            </p:nvPicPr>
            <p:blipFill>
              <a:blip r:embed="rId85"/>
              <a:stretch>
                <a:fillRect/>
              </a:stretch>
            </p:blipFill>
            <p:spPr>
              <a:xfrm>
                <a:off x="3070618" y="5018755"/>
                <a:ext cx="5518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6" name="筆跡 55">
                <a:extLst>
                  <a:ext uri="{FF2B5EF4-FFF2-40B4-BE49-F238E27FC236}">
                    <a16:creationId xmlns:a16="http://schemas.microsoft.com/office/drawing/2014/main" id="{9577D0B7-7B89-4FB1-A98A-C03DD3EC803A}"/>
                  </a:ext>
                </a:extLst>
              </p14:cNvPr>
              <p14:cNvContentPartPr/>
              <p14:nvPr/>
            </p14:nvContentPartPr>
            <p14:xfrm>
              <a:off x="6781858" y="3547435"/>
              <a:ext cx="525240" cy="110160"/>
            </p14:xfrm>
          </p:contentPart>
        </mc:Choice>
        <mc:Fallback>
          <p:pic>
            <p:nvPicPr>
              <p:cNvPr id="56" name="筆跡 55">
                <a:extLst>
                  <a:ext uri="{FF2B5EF4-FFF2-40B4-BE49-F238E27FC236}">
                    <a16:creationId xmlns:a16="http://schemas.microsoft.com/office/drawing/2014/main" id="{9577D0B7-7B89-4FB1-A98A-C03DD3EC803A}"/>
                  </a:ext>
                </a:extLst>
              </p:cNvPr>
              <p:cNvPicPr/>
              <p:nvPr/>
            </p:nvPicPr>
            <p:blipFill>
              <a:blip r:embed="rId87"/>
              <a:stretch>
                <a:fillRect/>
              </a:stretch>
            </p:blipFill>
            <p:spPr>
              <a:xfrm>
                <a:off x="6773218" y="3538435"/>
                <a:ext cx="54288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7" name="筆跡 56">
                <a:extLst>
                  <a:ext uri="{FF2B5EF4-FFF2-40B4-BE49-F238E27FC236}">
                    <a16:creationId xmlns:a16="http://schemas.microsoft.com/office/drawing/2014/main" id="{65082C91-132D-45A8-9200-293F69A52267}"/>
                  </a:ext>
                </a:extLst>
              </p14:cNvPr>
              <p14:cNvContentPartPr/>
              <p14:nvPr/>
            </p14:nvContentPartPr>
            <p14:xfrm>
              <a:off x="4589818" y="1640515"/>
              <a:ext cx="330480" cy="347760"/>
            </p14:xfrm>
          </p:contentPart>
        </mc:Choice>
        <mc:Fallback>
          <p:pic>
            <p:nvPicPr>
              <p:cNvPr id="57" name="筆跡 56">
                <a:extLst>
                  <a:ext uri="{FF2B5EF4-FFF2-40B4-BE49-F238E27FC236}">
                    <a16:creationId xmlns:a16="http://schemas.microsoft.com/office/drawing/2014/main" id="{65082C91-132D-45A8-9200-293F69A52267}"/>
                  </a:ext>
                </a:extLst>
              </p:cNvPr>
              <p:cNvPicPr/>
              <p:nvPr/>
            </p:nvPicPr>
            <p:blipFill>
              <a:blip r:embed="rId89"/>
              <a:stretch>
                <a:fillRect/>
              </a:stretch>
            </p:blipFill>
            <p:spPr>
              <a:xfrm>
                <a:off x="4581178" y="1631875"/>
                <a:ext cx="34812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8" name="筆跡 57">
                <a:extLst>
                  <a:ext uri="{FF2B5EF4-FFF2-40B4-BE49-F238E27FC236}">
                    <a16:creationId xmlns:a16="http://schemas.microsoft.com/office/drawing/2014/main" id="{D8D7E836-E3BF-49E8-B972-3CD24BB21218}"/>
                  </a:ext>
                </a:extLst>
              </p14:cNvPr>
              <p14:cNvContentPartPr/>
              <p14:nvPr/>
            </p14:nvContentPartPr>
            <p14:xfrm>
              <a:off x="3619978" y="1503355"/>
              <a:ext cx="263880" cy="340920"/>
            </p14:xfrm>
          </p:contentPart>
        </mc:Choice>
        <mc:Fallback>
          <p:pic>
            <p:nvPicPr>
              <p:cNvPr id="58" name="筆跡 57">
                <a:extLst>
                  <a:ext uri="{FF2B5EF4-FFF2-40B4-BE49-F238E27FC236}">
                    <a16:creationId xmlns:a16="http://schemas.microsoft.com/office/drawing/2014/main" id="{D8D7E836-E3BF-49E8-B972-3CD24BB21218}"/>
                  </a:ext>
                </a:extLst>
              </p:cNvPr>
              <p:cNvPicPr/>
              <p:nvPr/>
            </p:nvPicPr>
            <p:blipFill>
              <a:blip r:embed="rId91"/>
              <a:stretch>
                <a:fillRect/>
              </a:stretch>
            </p:blipFill>
            <p:spPr>
              <a:xfrm>
                <a:off x="3611338" y="1494355"/>
                <a:ext cx="28152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0" name="筆跡 59">
                <a:extLst>
                  <a:ext uri="{FF2B5EF4-FFF2-40B4-BE49-F238E27FC236}">
                    <a16:creationId xmlns:a16="http://schemas.microsoft.com/office/drawing/2014/main" id="{ED7BBB55-24B1-480F-BBDB-F344D5CA601C}"/>
                  </a:ext>
                </a:extLst>
              </p14:cNvPr>
              <p14:cNvContentPartPr/>
              <p14:nvPr/>
            </p14:nvContentPartPr>
            <p14:xfrm>
              <a:off x="1910338" y="3086635"/>
              <a:ext cx="976680" cy="122040"/>
            </p14:xfrm>
          </p:contentPart>
        </mc:Choice>
        <mc:Fallback>
          <p:pic>
            <p:nvPicPr>
              <p:cNvPr id="60" name="筆跡 59">
                <a:extLst>
                  <a:ext uri="{FF2B5EF4-FFF2-40B4-BE49-F238E27FC236}">
                    <a16:creationId xmlns:a16="http://schemas.microsoft.com/office/drawing/2014/main" id="{ED7BBB55-24B1-480F-BBDB-F344D5CA601C}"/>
                  </a:ext>
                </a:extLst>
              </p:cNvPr>
              <p:cNvPicPr/>
              <p:nvPr/>
            </p:nvPicPr>
            <p:blipFill>
              <a:blip r:embed="rId93"/>
              <a:stretch>
                <a:fillRect/>
              </a:stretch>
            </p:blipFill>
            <p:spPr>
              <a:xfrm>
                <a:off x="1901338" y="3077995"/>
                <a:ext cx="994320" cy="139680"/>
              </a:xfrm>
              <a:prstGeom prst="rect">
                <a:avLst/>
              </a:prstGeom>
            </p:spPr>
          </p:pic>
        </mc:Fallback>
      </mc:AlternateContent>
      <p:grpSp>
        <p:nvGrpSpPr>
          <p:cNvPr id="28683" name="群組 28682">
            <a:extLst>
              <a:ext uri="{FF2B5EF4-FFF2-40B4-BE49-F238E27FC236}">
                <a16:creationId xmlns:a16="http://schemas.microsoft.com/office/drawing/2014/main" id="{A44577AE-B6C2-486C-840B-E90C3A8E9DA9}"/>
              </a:ext>
            </a:extLst>
          </p:cNvPr>
          <p:cNvGrpSpPr/>
          <p:nvPr/>
        </p:nvGrpSpPr>
        <p:grpSpPr>
          <a:xfrm>
            <a:off x="2190778" y="3192835"/>
            <a:ext cx="367560" cy="453960"/>
            <a:chOff x="2190778" y="3192835"/>
            <a:chExt cx="367560" cy="453960"/>
          </a:xfrm>
        </p:grpSpPr>
        <mc:AlternateContent xmlns:mc="http://schemas.openxmlformats.org/markup-compatibility/2006">
          <mc:Choice xmlns:p14="http://schemas.microsoft.com/office/powerpoint/2010/main" Requires="p14">
            <p:contentPart p14:bwMode="auto" r:id="rId94">
              <p14:nvContentPartPr>
                <p14:cNvPr id="28680" name="筆跡 28679">
                  <a:extLst>
                    <a:ext uri="{FF2B5EF4-FFF2-40B4-BE49-F238E27FC236}">
                      <a16:creationId xmlns:a16="http://schemas.microsoft.com/office/drawing/2014/main" id="{FEA89080-5B83-4B33-9C08-502B9EDBAF0B}"/>
                    </a:ext>
                  </a:extLst>
                </p14:cNvPr>
                <p14:cNvContentPartPr/>
                <p14:nvPr/>
              </p14:nvContentPartPr>
              <p14:xfrm>
                <a:off x="2190778" y="3192835"/>
                <a:ext cx="156960" cy="380160"/>
              </p14:xfrm>
            </p:contentPart>
          </mc:Choice>
          <mc:Fallback>
            <p:pic>
              <p:nvPicPr>
                <p:cNvPr id="28680" name="筆跡 28679">
                  <a:extLst>
                    <a:ext uri="{FF2B5EF4-FFF2-40B4-BE49-F238E27FC236}">
                      <a16:creationId xmlns:a16="http://schemas.microsoft.com/office/drawing/2014/main" id="{FEA89080-5B83-4B33-9C08-502B9EDBAF0B}"/>
                    </a:ext>
                  </a:extLst>
                </p:cNvPr>
                <p:cNvPicPr/>
                <p:nvPr/>
              </p:nvPicPr>
              <p:blipFill>
                <a:blip r:embed="rId95"/>
                <a:stretch>
                  <a:fillRect/>
                </a:stretch>
              </p:blipFill>
              <p:spPr>
                <a:xfrm>
                  <a:off x="2182138" y="3184195"/>
                  <a:ext cx="174600" cy="3978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8681" name="筆跡 28680">
                  <a:extLst>
                    <a:ext uri="{FF2B5EF4-FFF2-40B4-BE49-F238E27FC236}">
                      <a16:creationId xmlns:a16="http://schemas.microsoft.com/office/drawing/2014/main" id="{C3963162-23AC-47F2-926E-4BB66E975D0B}"/>
                    </a:ext>
                  </a:extLst>
                </p14:cNvPr>
                <p14:cNvContentPartPr/>
                <p14:nvPr/>
              </p14:nvContentPartPr>
              <p14:xfrm>
                <a:off x="2424418" y="3315955"/>
                <a:ext cx="121320" cy="330840"/>
              </p14:xfrm>
            </p:contentPart>
          </mc:Choice>
          <mc:Fallback>
            <p:pic>
              <p:nvPicPr>
                <p:cNvPr id="28681" name="筆跡 28680">
                  <a:extLst>
                    <a:ext uri="{FF2B5EF4-FFF2-40B4-BE49-F238E27FC236}">
                      <a16:creationId xmlns:a16="http://schemas.microsoft.com/office/drawing/2014/main" id="{C3963162-23AC-47F2-926E-4BB66E975D0B}"/>
                    </a:ext>
                  </a:extLst>
                </p:cNvPr>
                <p:cNvPicPr/>
                <p:nvPr/>
              </p:nvPicPr>
              <p:blipFill>
                <a:blip r:embed="rId97"/>
                <a:stretch>
                  <a:fillRect/>
                </a:stretch>
              </p:blipFill>
              <p:spPr>
                <a:xfrm>
                  <a:off x="2415418" y="3306955"/>
                  <a:ext cx="138960"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8682" name="筆跡 28681">
                  <a:extLst>
                    <a:ext uri="{FF2B5EF4-FFF2-40B4-BE49-F238E27FC236}">
                      <a16:creationId xmlns:a16="http://schemas.microsoft.com/office/drawing/2014/main" id="{5553B418-E743-404A-8C25-A6313D0AE43D}"/>
                    </a:ext>
                  </a:extLst>
                </p14:cNvPr>
                <p14:cNvContentPartPr/>
                <p14:nvPr/>
              </p14:nvContentPartPr>
              <p14:xfrm>
                <a:off x="2407138" y="3448795"/>
                <a:ext cx="151200" cy="33120"/>
              </p14:xfrm>
            </p:contentPart>
          </mc:Choice>
          <mc:Fallback>
            <p:pic>
              <p:nvPicPr>
                <p:cNvPr id="28682" name="筆跡 28681">
                  <a:extLst>
                    <a:ext uri="{FF2B5EF4-FFF2-40B4-BE49-F238E27FC236}">
                      <a16:creationId xmlns:a16="http://schemas.microsoft.com/office/drawing/2014/main" id="{5553B418-E743-404A-8C25-A6313D0AE43D}"/>
                    </a:ext>
                  </a:extLst>
                </p:cNvPr>
                <p:cNvPicPr/>
                <p:nvPr/>
              </p:nvPicPr>
              <p:blipFill>
                <a:blip r:embed="rId99"/>
                <a:stretch>
                  <a:fillRect/>
                </a:stretch>
              </p:blipFill>
              <p:spPr>
                <a:xfrm>
                  <a:off x="2398138" y="3439795"/>
                  <a:ext cx="168840" cy="50760"/>
                </a:xfrm>
                <a:prstGeom prst="rect">
                  <a:avLst/>
                </a:prstGeom>
              </p:spPr>
            </p:pic>
          </mc:Fallback>
        </mc:AlternateContent>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自由度做為樣本資訊的測量值</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當 </a:t>
            </a:r>
            <a:r>
              <a:rPr lang="el-GR" altLang="zh-TW" i="1" dirty="0"/>
              <a:t>μ</a:t>
            </a:r>
            <a:r>
              <a:rPr lang="zh-TW" altLang="en-US" dirty="0"/>
              <a:t> 為未知且有人考慮</a:t>
            </a:r>
            <a:br>
              <a:rPr lang="en-US" altLang="zh-TW" dirty="0"/>
            </a:br>
            <a:br>
              <a:rPr lang="en-US" altLang="zh-TW" dirty="0"/>
            </a:br>
            <a:br>
              <a:rPr lang="en-US" altLang="zh-TW" dirty="0"/>
            </a:br>
            <a:br>
              <a:rPr lang="en-US" altLang="zh-TW" dirty="0"/>
            </a:br>
            <a:r>
              <a:rPr lang="zh-TW" altLang="en-US" dirty="0"/>
              <a:t>的分布，則有</a:t>
            </a:r>
            <a:r>
              <a:rPr lang="zh-TW" altLang="en-US" b="1" dirty="0"/>
              <a:t>少掉一個自由度 </a:t>
            </a:r>
            <a:r>
              <a:rPr lang="en-US" altLang="zh-TW" b="1" dirty="0"/>
              <a:t>(1 less degree of freedom)</a:t>
            </a:r>
            <a:r>
              <a:rPr lang="zh-TW" altLang="en-US" dirty="0"/>
              <a:t>，或是在 的估計中失去一個自由度 </a:t>
            </a:r>
            <a:r>
              <a:rPr lang="en-US" altLang="zh-TW" dirty="0"/>
              <a:t>(</a:t>
            </a:r>
            <a:r>
              <a:rPr lang="zh-TW" altLang="en-US" dirty="0"/>
              <a:t>亦即當 </a:t>
            </a:r>
            <a:r>
              <a:rPr lang="el-GR" altLang="zh-TW" i="1" dirty="0"/>
              <a:t>μ</a:t>
            </a:r>
            <a:r>
              <a:rPr lang="zh-TW" altLang="en-US" dirty="0"/>
              <a:t> 以   取代時</a:t>
            </a:r>
            <a:r>
              <a:rPr lang="en-US" altLang="zh-TW" dirty="0"/>
              <a:t>)</a:t>
            </a:r>
            <a:r>
              <a:rPr lang="zh-TW" altLang="en-US" dirty="0"/>
              <a:t>。換言之，從常態分布而來的隨機樣本中有 </a:t>
            </a:r>
            <a:r>
              <a:rPr lang="en-US" altLang="zh-TW" i="1" dirty="0"/>
              <a:t>n </a:t>
            </a:r>
            <a:r>
              <a:rPr lang="zh-TW" altLang="en-US" dirty="0"/>
              <a:t>的自由度，或是獨立的資訊。當資料 </a:t>
            </a:r>
            <a:r>
              <a:rPr lang="en-US" altLang="zh-TW" dirty="0"/>
              <a:t>(</a:t>
            </a:r>
            <a:r>
              <a:rPr lang="zh-TW" altLang="en-US" dirty="0"/>
              <a:t>樣本中的值</a:t>
            </a:r>
            <a:r>
              <a:rPr lang="en-US" altLang="zh-TW" dirty="0"/>
              <a:t>) </a:t>
            </a:r>
            <a:r>
              <a:rPr lang="zh-TW" altLang="en-US" dirty="0"/>
              <a:t>用於計算平均數時，在用來估計 </a:t>
            </a:r>
            <a:r>
              <a:rPr lang="el-GR" altLang="zh-TW" i="1" dirty="0"/>
              <a:t>σ</a:t>
            </a:r>
            <a:r>
              <a:rPr lang="en-US" altLang="zh-TW" baseline="30000" dirty="0"/>
              <a:t>2</a:t>
            </a:r>
            <a:r>
              <a:rPr lang="zh-TW" altLang="en-US" dirty="0"/>
              <a:t> 的資訊中有少掉一個自由度。</a:t>
            </a:r>
          </a:p>
        </p:txBody>
      </p:sp>
      <p:graphicFrame>
        <p:nvGraphicFramePr>
          <p:cNvPr id="4" name="物件 3"/>
          <p:cNvGraphicFramePr>
            <a:graphicFrameLocks noChangeAspect="1"/>
          </p:cNvGraphicFramePr>
          <p:nvPr/>
        </p:nvGraphicFramePr>
        <p:xfrm>
          <a:off x="3419872" y="2060848"/>
          <a:ext cx="1625600" cy="825500"/>
        </p:xfrm>
        <a:graphic>
          <a:graphicData uri="http://schemas.openxmlformats.org/presentationml/2006/ole">
            <mc:AlternateContent xmlns:mc="http://schemas.openxmlformats.org/markup-compatibility/2006">
              <mc:Choice xmlns:v="urn:schemas-microsoft-com:vml" Requires="v">
                <p:oleObj spid="_x0000_s8194" name="方程式" r:id="rId3" imgW="1625400" imgH="825480" progId="Equation.3">
                  <p:embed/>
                </p:oleObj>
              </mc:Choice>
              <mc:Fallback>
                <p:oleObj name="方程式" r:id="rId3" imgW="1625400" imgH="8254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060848"/>
                        <a:ext cx="16256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339752" y="4221088"/>
          <a:ext cx="215900" cy="241300"/>
        </p:xfrm>
        <a:graphic>
          <a:graphicData uri="http://schemas.openxmlformats.org/presentationml/2006/ole">
            <mc:AlternateContent xmlns:mc="http://schemas.openxmlformats.org/markup-compatibility/2006">
              <mc:Choice xmlns:v="urn:schemas-microsoft-com:vml" Requires="v">
                <p:oleObj spid="_x0000_s8195" name="方程式" r:id="rId5" imgW="215640" imgH="241200" progId="Equation.3">
                  <p:embed/>
                </p:oleObj>
              </mc:Choice>
              <mc:Fallback>
                <p:oleObj name="方程式" r:id="rId5" imgW="215640" imgH="2412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4221088"/>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38</a:t>
            </a:fld>
            <a:endParaRPr lang="zh-TW" altLang="en-US"/>
          </a:p>
        </p:txBody>
      </p:sp>
      <mc:AlternateContent xmlns:mc="http://schemas.openxmlformats.org/markup-compatibility/2006">
        <mc:Choice xmlns:p14="http://schemas.microsoft.com/office/powerpoint/2010/main" Requires="p14">
          <p:contentPart p14:bwMode="auto" r:id="rId7">
            <p14:nvContentPartPr>
              <p14:cNvPr id="8" name="筆跡 7">
                <a:extLst>
                  <a:ext uri="{FF2B5EF4-FFF2-40B4-BE49-F238E27FC236}">
                    <a16:creationId xmlns:a16="http://schemas.microsoft.com/office/drawing/2014/main" id="{427792F4-6173-4E1C-924E-8398790F84EF}"/>
                  </a:ext>
                </a:extLst>
              </p14:cNvPr>
              <p14:cNvContentPartPr/>
              <p14:nvPr/>
            </p14:nvContentPartPr>
            <p14:xfrm>
              <a:off x="3052258" y="3540595"/>
              <a:ext cx="2544480" cy="100800"/>
            </p14:xfrm>
          </p:contentPart>
        </mc:Choice>
        <mc:Fallback>
          <p:pic>
            <p:nvPicPr>
              <p:cNvPr id="8" name="筆跡 7">
                <a:extLst>
                  <a:ext uri="{FF2B5EF4-FFF2-40B4-BE49-F238E27FC236}">
                    <a16:creationId xmlns:a16="http://schemas.microsoft.com/office/drawing/2014/main" id="{427792F4-6173-4E1C-924E-8398790F84EF}"/>
                  </a:ext>
                </a:extLst>
              </p:cNvPr>
              <p:cNvPicPr/>
              <p:nvPr/>
            </p:nvPicPr>
            <p:blipFill>
              <a:blip r:embed="rId8"/>
              <a:stretch>
                <a:fillRect/>
              </a:stretch>
            </p:blipFill>
            <p:spPr>
              <a:xfrm>
                <a:off x="3043618" y="3531595"/>
                <a:ext cx="256212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筆跡 8">
                <a:extLst>
                  <a:ext uri="{FF2B5EF4-FFF2-40B4-BE49-F238E27FC236}">
                    <a16:creationId xmlns:a16="http://schemas.microsoft.com/office/drawing/2014/main" id="{CB4D9F5C-F1D8-444F-8FEA-76C313223E48}"/>
                  </a:ext>
                </a:extLst>
              </p14:cNvPr>
              <p14:cNvContentPartPr/>
              <p14:nvPr/>
            </p14:nvContentPartPr>
            <p14:xfrm>
              <a:off x="1146418" y="4439875"/>
              <a:ext cx="2534400" cy="61920"/>
            </p14:xfrm>
          </p:contentPart>
        </mc:Choice>
        <mc:Fallback>
          <p:pic>
            <p:nvPicPr>
              <p:cNvPr id="9" name="筆跡 8">
                <a:extLst>
                  <a:ext uri="{FF2B5EF4-FFF2-40B4-BE49-F238E27FC236}">
                    <a16:creationId xmlns:a16="http://schemas.microsoft.com/office/drawing/2014/main" id="{CB4D9F5C-F1D8-444F-8FEA-76C313223E48}"/>
                  </a:ext>
                </a:extLst>
              </p:cNvPr>
              <p:cNvPicPr/>
              <p:nvPr/>
            </p:nvPicPr>
            <p:blipFill>
              <a:blip r:embed="rId10"/>
              <a:stretch>
                <a:fillRect/>
              </a:stretch>
            </p:blipFill>
            <p:spPr>
              <a:xfrm>
                <a:off x="1137418" y="4431235"/>
                <a:ext cx="2552040" cy="7956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8D0EF8-D8E0-4036-8175-1897253B03A6}"/>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74453C61-5039-4E23-A34D-2D34054AAFA7}"/>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41F83538-943C-4256-9D82-9857E6DF31B6}"/>
              </a:ext>
            </a:extLst>
          </p:cNvPr>
          <p:cNvSpPr>
            <a:spLocks noGrp="1"/>
          </p:cNvSpPr>
          <p:nvPr>
            <p:ph type="sldNum" sz="quarter" idx="12"/>
          </p:nvPr>
        </p:nvSpPr>
        <p:spPr/>
        <p:txBody>
          <a:bodyPr/>
          <a:lstStyle/>
          <a:p>
            <a:fld id="{DAAAF93A-8B9C-4FF2-AD62-E5482326ED1A}" type="slidenum">
              <a:rPr lang="zh-TW" altLang="en-US" smtClean="0"/>
              <a:pPr/>
              <a:t>39</a:t>
            </a:fld>
            <a:endParaRPr lang="zh-TW" altLang="en-US"/>
          </a:p>
        </p:txBody>
      </p:sp>
      <p:pic>
        <p:nvPicPr>
          <p:cNvPr id="6" name="圖片 5">
            <a:extLst>
              <a:ext uri="{FF2B5EF4-FFF2-40B4-BE49-F238E27FC236}">
                <a16:creationId xmlns:a16="http://schemas.microsoft.com/office/drawing/2014/main" id="{E8D6EDBF-943E-4B27-8B1B-15BF60AA3B84}"/>
              </a:ext>
            </a:extLst>
          </p:cNvPr>
          <p:cNvPicPr>
            <a:picLocks noChangeAspect="1"/>
          </p:cNvPicPr>
          <p:nvPr/>
        </p:nvPicPr>
        <p:blipFill>
          <a:blip r:embed="rId2"/>
          <a:stretch>
            <a:fillRect/>
          </a:stretch>
        </p:blipFill>
        <p:spPr>
          <a:xfrm>
            <a:off x="1276028" y="1196752"/>
            <a:ext cx="5960268" cy="4609074"/>
          </a:xfrm>
          <a:prstGeom prst="rect">
            <a:avLst/>
          </a:prstGeom>
        </p:spPr>
      </p:pic>
      <mc:AlternateContent xmlns:mc="http://schemas.openxmlformats.org/markup-compatibility/2006">
        <mc:Choice xmlns:p14="http://schemas.microsoft.com/office/powerpoint/2010/main" Requires="p14">
          <p:contentPart p14:bwMode="auto" r:id="rId3">
            <p14:nvContentPartPr>
              <p14:cNvPr id="10" name="筆跡 9">
                <a:extLst>
                  <a:ext uri="{FF2B5EF4-FFF2-40B4-BE49-F238E27FC236}">
                    <a16:creationId xmlns:a16="http://schemas.microsoft.com/office/drawing/2014/main" id="{BC0BF09F-7685-4509-9A83-73806D6346A5}"/>
                  </a:ext>
                </a:extLst>
              </p14:cNvPr>
              <p14:cNvContentPartPr/>
              <p14:nvPr/>
            </p14:nvContentPartPr>
            <p14:xfrm>
              <a:off x="2519098" y="5409355"/>
              <a:ext cx="327600" cy="421560"/>
            </p14:xfrm>
          </p:contentPart>
        </mc:Choice>
        <mc:Fallback>
          <p:pic>
            <p:nvPicPr>
              <p:cNvPr id="10" name="筆跡 9">
                <a:extLst>
                  <a:ext uri="{FF2B5EF4-FFF2-40B4-BE49-F238E27FC236}">
                    <a16:creationId xmlns:a16="http://schemas.microsoft.com/office/drawing/2014/main" id="{BC0BF09F-7685-4509-9A83-73806D6346A5}"/>
                  </a:ext>
                </a:extLst>
              </p:cNvPr>
              <p:cNvPicPr/>
              <p:nvPr/>
            </p:nvPicPr>
            <p:blipFill>
              <a:blip r:embed="rId4"/>
              <a:stretch>
                <a:fillRect/>
              </a:stretch>
            </p:blipFill>
            <p:spPr>
              <a:xfrm>
                <a:off x="2510098" y="5400355"/>
                <a:ext cx="345240" cy="439200"/>
              </a:xfrm>
              <a:prstGeom prst="rect">
                <a:avLst/>
              </a:prstGeom>
            </p:spPr>
          </p:pic>
        </mc:Fallback>
      </mc:AlternateContent>
      <p:grpSp>
        <p:nvGrpSpPr>
          <p:cNvPr id="14" name="群組 13">
            <a:extLst>
              <a:ext uri="{FF2B5EF4-FFF2-40B4-BE49-F238E27FC236}">
                <a16:creationId xmlns:a16="http://schemas.microsoft.com/office/drawing/2014/main" id="{453FEFE6-9989-4787-A6EC-BF2B81F9918B}"/>
              </a:ext>
            </a:extLst>
          </p:cNvPr>
          <p:cNvGrpSpPr/>
          <p:nvPr/>
        </p:nvGrpSpPr>
        <p:grpSpPr>
          <a:xfrm>
            <a:off x="2698738" y="4144675"/>
            <a:ext cx="34920" cy="342000"/>
            <a:chOff x="2698738" y="4144675"/>
            <a:chExt cx="34920" cy="342000"/>
          </a:xfrm>
        </p:grpSpPr>
        <mc:AlternateContent xmlns:mc="http://schemas.openxmlformats.org/markup-compatibility/2006">
          <mc:Choice xmlns:p14="http://schemas.microsoft.com/office/powerpoint/2010/main" Requires="p14">
            <p:contentPart p14:bwMode="auto" r:id="rId5">
              <p14:nvContentPartPr>
                <p14:cNvPr id="11" name="筆跡 10">
                  <a:extLst>
                    <a:ext uri="{FF2B5EF4-FFF2-40B4-BE49-F238E27FC236}">
                      <a16:creationId xmlns:a16="http://schemas.microsoft.com/office/drawing/2014/main" id="{B6D91A83-7AC9-43BC-9E00-F449EC3146CD}"/>
                    </a:ext>
                  </a:extLst>
                </p14:cNvPr>
                <p14:cNvContentPartPr/>
                <p14:nvPr/>
              </p14:nvContentPartPr>
              <p14:xfrm>
                <a:off x="2698738" y="4144675"/>
                <a:ext cx="17640" cy="127080"/>
              </p14:xfrm>
            </p:contentPart>
          </mc:Choice>
          <mc:Fallback>
            <p:pic>
              <p:nvPicPr>
                <p:cNvPr id="11" name="筆跡 10">
                  <a:extLst>
                    <a:ext uri="{FF2B5EF4-FFF2-40B4-BE49-F238E27FC236}">
                      <a16:creationId xmlns:a16="http://schemas.microsoft.com/office/drawing/2014/main" id="{B6D91A83-7AC9-43BC-9E00-F449EC3146CD}"/>
                    </a:ext>
                  </a:extLst>
                </p:cNvPr>
                <p:cNvPicPr/>
                <p:nvPr/>
              </p:nvPicPr>
              <p:blipFill>
                <a:blip r:embed="rId6"/>
                <a:stretch>
                  <a:fillRect/>
                </a:stretch>
              </p:blipFill>
              <p:spPr>
                <a:xfrm>
                  <a:off x="2690098" y="4136035"/>
                  <a:ext cx="3528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筆跡 11">
                  <a:extLst>
                    <a:ext uri="{FF2B5EF4-FFF2-40B4-BE49-F238E27FC236}">
                      <a16:creationId xmlns:a16="http://schemas.microsoft.com/office/drawing/2014/main" id="{80C1B942-5A03-49CB-8F41-B0CAB61C663C}"/>
                    </a:ext>
                  </a:extLst>
                </p14:cNvPr>
                <p14:cNvContentPartPr/>
                <p14:nvPr/>
              </p14:nvContentPartPr>
              <p14:xfrm>
                <a:off x="2733298" y="4367515"/>
                <a:ext cx="360" cy="119160"/>
              </p14:xfrm>
            </p:contentPart>
          </mc:Choice>
          <mc:Fallback>
            <p:pic>
              <p:nvPicPr>
                <p:cNvPr id="12" name="筆跡 11">
                  <a:extLst>
                    <a:ext uri="{FF2B5EF4-FFF2-40B4-BE49-F238E27FC236}">
                      <a16:creationId xmlns:a16="http://schemas.microsoft.com/office/drawing/2014/main" id="{80C1B942-5A03-49CB-8F41-B0CAB61C663C}"/>
                    </a:ext>
                  </a:extLst>
                </p:cNvPr>
                <p:cNvPicPr/>
                <p:nvPr/>
              </p:nvPicPr>
              <p:blipFill>
                <a:blip r:embed="rId8"/>
                <a:stretch>
                  <a:fillRect/>
                </a:stretch>
              </p:blipFill>
              <p:spPr>
                <a:xfrm>
                  <a:off x="2724658" y="4358515"/>
                  <a:ext cx="18000" cy="136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
            <p14:nvContentPartPr>
              <p14:cNvPr id="13" name="筆跡 12">
                <a:extLst>
                  <a:ext uri="{FF2B5EF4-FFF2-40B4-BE49-F238E27FC236}">
                    <a16:creationId xmlns:a16="http://schemas.microsoft.com/office/drawing/2014/main" id="{80984781-A2DD-41E9-8683-2DA175998E7B}"/>
                  </a:ext>
                </a:extLst>
              </p14:cNvPr>
              <p14:cNvContentPartPr/>
              <p14:nvPr/>
            </p14:nvContentPartPr>
            <p14:xfrm>
              <a:off x="2730778" y="4643275"/>
              <a:ext cx="360" cy="169920"/>
            </p14:xfrm>
          </p:contentPart>
        </mc:Choice>
        <mc:Fallback>
          <p:pic>
            <p:nvPicPr>
              <p:cNvPr id="13" name="筆跡 12">
                <a:extLst>
                  <a:ext uri="{FF2B5EF4-FFF2-40B4-BE49-F238E27FC236}">
                    <a16:creationId xmlns:a16="http://schemas.microsoft.com/office/drawing/2014/main" id="{80984781-A2DD-41E9-8683-2DA175998E7B}"/>
                  </a:ext>
                </a:extLst>
              </p:cNvPr>
              <p:cNvPicPr/>
              <p:nvPr/>
            </p:nvPicPr>
            <p:blipFill>
              <a:blip r:embed="rId10"/>
              <a:stretch>
                <a:fillRect/>
              </a:stretch>
            </p:blipFill>
            <p:spPr>
              <a:xfrm>
                <a:off x="2722138" y="4634635"/>
                <a:ext cx="1800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 name="筆跡 14">
                <a:extLst>
                  <a:ext uri="{FF2B5EF4-FFF2-40B4-BE49-F238E27FC236}">
                    <a16:creationId xmlns:a16="http://schemas.microsoft.com/office/drawing/2014/main" id="{0EB4B6CD-2480-4B25-BA2E-8C13C883BA44}"/>
                  </a:ext>
                </a:extLst>
              </p14:cNvPr>
              <p14:cNvContentPartPr/>
              <p14:nvPr/>
            </p14:nvContentPartPr>
            <p14:xfrm>
              <a:off x="2706298" y="4972315"/>
              <a:ext cx="7920" cy="81360"/>
            </p14:xfrm>
          </p:contentPart>
        </mc:Choice>
        <mc:Fallback>
          <p:pic>
            <p:nvPicPr>
              <p:cNvPr id="15" name="筆跡 14">
                <a:extLst>
                  <a:ext uri="{FF2B5EF4-FFF2-40B4-BE49-F238E27FC236}">
                    <a16:creationId xmlns:a16="http://schemas.microsoft.com/office/drawing/2014/main" id="{0EB4B6CD-2480-4B25-BA2E-8C13C883BA44}"/>
                  </a:ext>
                </a:extLst>
              </p:cNvPr>
              <p:cNvPicPr/>
              <p:nvPr/>
            </p:nvPicPr>
            <p:blipFill>
              <a:blip r:embed="rId12"/>
              <a:stretch>
                <a:fillRect/>
              </a:stretch>
            </p:blipFill>
            <p:spPr>
              <a:xfrm>
                <a:off x="2697298" y="4963675"/>
                <a:ext cx="25560" cy="99000"/>
              </a:xfrm>
              <a:prstGeom prst="rect">
                <a:avLst/>
              </a:prstGeom>
            </p:spPr>
          </p:pic>
        </mc:Fallback>
      </mc:AlternateContent>
      <p:grpSp>
        <p:nvGrpSpPr>
          <p:cNvPr id="18" name="群組 17">
            <a:extLst>
              <a:ext uri="{FF2B5EF4-FFF2-40B4-BE49-F238E27FC236}">
                <a16:creationId xmlns:a16="http://schemas.microsoft.com/office/drawing/2014/main" id="{C0679AC6-A419-444B-AEA7-4871697C205B}"/>
              </a:ext>
            </a:extLst>
          </p:cNvPr>
          <p:cNvGrpSpPr/>
          <p:nvPr/>
        </p:nvGrpSpPr>
        <p:grpSpPr>
          <a:xfrm>
            <a:off x="2706298" y="5200195"/>
            <a:ext cx="7920" cy="208080"/>
            <a:chOff x="2706298" y="5200195"/>
            <a:chExt cx="7920" cy="208080"/>
          </a:xfrm>
        </p:grpSpPr>
        <mc:AlternateContent xmlns:mc="http://schemas.openxmlformats.org/markup-compatibility/2006">
          <mc:Choice xmlns:p14="http://schemas.microsoft.com/office/powerpoint/2010/main" Requires="p14">
            <p:contentPart p14:bwMode="auto" r:id="rId13">
              <p14:nvContentPartPr>
                <p14:cNvPr id="16" name="筆跡 15">
                  <a:extLst>
                    <a:ext uri="{FF2B5EF4-FFF2-40B4-BE49-F238E27FC236}">
                      <a16:creationId xmlns:a16="http://schemas.microsoft.com/office/drawing/2014/main" id="{1E4F05F6-BFEE-49AA-AFA5-3C3478FC1180}"/>
                    </a:ext>
                  </a:extLst>
                </p14:cNvPr>
                <p14:cNvContentPartPr/>
                <p14:nvPr/>
              </p14:nvContentPartPr>
              <p14:xfrm>
                <a:off x="2706298" y="5200195"/>
                <a:ext cx="2880" cy="93960"/>
              </p14:xfrm>
            </p:contentPart>
          </mc:Choice>
          <mc:Fallback>
            <p:pic>
              <p:nvPicPr>
                <p:cNvPr id="16" name="筆跡 15">
                  <a:extLst>
                    <a:ext uri="{FF2B5EF4-FFF2-40B4-BE49-F238E27FC236}">
                      <a16:creationId xmlns:a16="http://schemas.microsoft.com/office/drawing/2014/main" id="{1E4F05F6-BFEE-49AA-AFA5-3C3478FC1180}"/>
                    </a:ext>
                  </a:extLst>
                </p:cNvPr>
                <p:cNvPicPr/>
                <p:nvPr/>
              </p:nvPicPr>
              <p:blipFill>
                <a:blip r:embed="rId14"/>
                <a:stretch>
                  <a:fillRect/>
                </a:stretch>
              </p:blipFill>
              <p:spPr>
                <a:xfrm>
                  <a:off x="2697298" y="5191555"/>
                  <a:ext cx="205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7" name="筆跡 16">
                  <a:extLst>
                    <a:ext uri="{FF2B5EF4-FFF2-40B4-BE49-F238E27FC236}">
                      <a16:creationId xmlns:a16="http://schemas.microsoft.com/office/drawing/2014/main" id="{EA4C588D-0192-4919-A3B1-7BE355744251}"/>
                    </a:ext>
                  </a:extLst>
                </p14:cNvPr>
                <p14:cNvContentPartPr/>
                <p14:nvPr/>
              </p14:nvContentPartPr>
              <p14:xfrm>
                <a:off x="2711338" y="5390275"/>
                <a:ext cx="2880" cy="18000"/>
              </p14:xfrm>
            </p:contentPart>
          </mc:Choice>
          <mc:Fallback>
            <p:pic>
              <p:nvPicPr>
                <p:cNvPr id="17" name="筆跡 16">
                  <a:extLst>
                    <a:ext uri="{FF2B5EF4-FFF2-40B4-BE49-F238E27FC236}">
                      <a16:creationId xmlns:a16="http://schemas.microsoft.com/office/drawing/2014/main" id="{EA4C588D-0192-4919-A3B1-7BE355744251}"/>
                    </a:ext>
                  </a:extLst>
                </p:cNvPr>
                <p:cNvPicPr/>
                <p:nvPr/>
              </p:nvPicPr>
              <p:blipFill>
                <a:blip r:embed="rId16"/>
                <a:stretch>
                  <a:fillRect/>
                </a:stretch>
              </p:blipFill>
              <p:spPr>
                <a:xfrm>
                  <a:off x="2702338" y="5381275"/>
                  <a:ext cx="20520" cy="35640"/>
                </a:xfrm>
                <a:prstGeom prst="rect">
                  <a:avLst/>
                </a:prstGeom>
              </p:spPr>
            </p:pic>
          </mc:Fallback>
        </mc:AlternateContent>
      </p:grpSp>
      <p:grpSp>
        <p:nvGrpSpPr>
          <p:cNvPr id="59" name="群組 58">
            <a:extLst>
              <a:ext uri="{FF2B5EF4-FFF2-40B4-BE49-F238E27FC236}">
                <a16:creationId xmlns:a16="http://schemas.microsoft.com/office/drawing/2014/main" id="{414203FB-CB0C-48F7-BADA-6A4B9A14D060}"/>
              </a:ext>
            </a:extLst>
          </p:cNvPr>
          <p:cNvGrpSpPr/>
          <p:nvPr/>
        </p:nvGrpSpPr>
        <p:grpSpPr>
          <a:xfrm>
            <a:off x="2399578" y="5807515"/>
            <a:ext cx="1152360" cy="1053720"/>
            <a:chOff x="2399578" y="5807515"/>
            <a:chExt cx="1152360" cy="1053720"/>
          </a:xfrm>
        </p:grpSpPr>
        <mc:AlternateContent xmlns:mc="http://schemas.openxmlformats.org/markup-compatibility/2006">
          <mc:Choice xmlns:p14="http://schemas.microsoft.com/office/powerpoint/2010/main" Requires="p14">
            <p:contentPart p14:bwMode="auto" r:id="rId17">
              <p14:nvContentPartPr>
                <p14:cNvPr id="19" name="筆跡 18">
                  <a:extLst>
                    <a:ext uri="{FF2B5EF4-FFF2-40B4-BE49-F238E27FC236}">
                      <a16:creationId xmlns:a16="http://schemas.microsoft.com/office/drawing/2014/main" id="{65F7508C-3B07-4356-ABA3-ABAC4F8FC3C3}"/>
                    </a:ext>
                  </a:extLst>
                </p14:cNvPr>
                <p14:cNvContentPartPr/>
                <p14:nvPr/>
              </p14:nvContentPartPr>
              <p14:xfrm>
                <a:off x="2399578" y="5807515"/>
                <a:ext cx="181440" cy="327240"/>
              </p14:xfrm>
            </p:contentPart>
          </mc:Choice>
          <mc:Fallback>
            <p:pic>
              <p:nvPicPr>
                <p:cNvPr id="19" name="筆跡 18">
                  <a:extLst>
                    <a:ext uri="{FF2B5EF4-FFF2-40B4-BE49-F238E27FC236}">
                      <a16:creationId xmlns:a16="http://schemas.microsoft.com/office/drawing/2014/main" id="{65F7508C-3B07-4356-ABA3-ABAC4F8FC3C3}"/>
                    </a:ext>
                  </a:extLst>
                </p:cNvPr>
                <p:cNvPicPr/>
                <p:nvPr/>
              </p:nvPicPr>
              <p:blipFill>
                <a:blip r:embed="rId18"/>
                <a:stretch>
                  <a:fillRect/>
                </a:stretch>
              </p:blipFill>
              <p:spPr>
                <a:xfrm>
                  <a:off x="2390938" y="5798515"/>
                  <a:ext cx="199080" cy="344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0" name="筆跡 19">
                  <a:extLst>
                    <a:ext uri="{FF2B5EF4-FFF2-40B4-BE49-F238E27FC236}">
                      <a16:creationId xmlns:a16="http://schemas.microsoft.com/office/drawing/2014/main" id="{BF3AEFEA-91DC-4D1C-87BC-7C8215FE9E24}"/>
                    </a:ext>
                  </a:extLst>
                </p14:cNvPr>
                <p14:cNvContentPartPr/>
                <p14:nvPr/>
              </p14:nvContentPartPr>
              <p14:xfrm>
                <a:off x="2509378" y="5964115"/>
                <a:ext cx="133200" cy="193680"/>
              </p14:xfrm>
            </p:contentPart>
          </mc:Choice>
          <mc:Fallback>
            <p:pic>
              <p:nvPicPr>
                <p:cNvPr id="20" name="筆跡 19">
                  <a:extLst>
                    <a:ext uri="{FF2B5EF4-FFF2-40B4-BE49-F238E27FC236}">
                      <a16:creationId xmlns:a16="http://schemas.microsoft.com/office/drawing/2014/main" id="{BF3AEFEA-91DC-4D1C-87BC-7C8215FE9E24}"/>
                    </a:ext>
                  </a:extLst>
                </p:cNvPr>
                <p:cNvPicPr/>
                <p:nvPr/>
              </p:nvPicPr>
              <p:blipFill>
                <a:blip r:embed="rId20"/>
                <a:stretch>
                  <a:fillRect/>
                </a:stretch>
              </p:blipFill>
              <p:spPr>
                <a:xfrm>
                  <a:off x="2500378" y="5955115"/>
                  <a:ext cx="15084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筆跡 20">
                  <a:extLst>
                    <a:ext uri="{FF2B5EF4-FFF2-40B4-BE49-F238E27FC236}">
                      <a16:creationId xmlns:a16="http://schemas.microsoft.com/office/drawing/2014/main" id="{7384605D-D914-49AE-B55B-72188A4AFC8E}"/>
                    </a:ext>
                  </a:extLst>
                </p14:cNvPr>
                <p14:cNvContentPartPr/>
                <p14:nvPr/>
              </p14:nvContentPartPr>
              <p14:xfrm>
                <a:off x="2676418" y="6005155"/>
                <a:ext cx="64800" cy="19080"/>
              </p14:xfrm>
            </p:contentPart>
          </mc:Choice>
          <mc:Fallback>
            <p:pic>
              <p:nvPicPr>
                <p:cNvPr id="21" name="筆跡 20">
                  <a:extLst>
                    <a:ext uri="{FF2B5EF4-FFF2-40B4-BE49-F238E27FC236}">
                      <a16:creationId xmlns:a16="http://schemas.microsoft.com/office/drawing/2014/main" id="{7384605D-D914-49AE-B55B-72188A4AFC8E}"/>
                    </a:ext>
                  </a:extLst>
                </p:cNvPr>
                <p:cNvPicPr/>
                <p:nvPr/>
              </p:nvPicPr>
              <p:blipFill>
                <a:blip r:embed="rId22"/>
                <a:stretch>
                  <a:fillRect/>
                </a:stretch>
              </p:blipFill>
              <p:spPr>
                <a:xfrm>
                  <a:off x="2667778" y="5996515"/>
                  <a:ext cx="8244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2" name="筆跡 21">
                  <a:extLst>
                    <a:ext uri="{FF2B5EF4-FFF2-40B4-BE49-F238E27FC236}">
                      <a16:creationId xmlns:a16="http://schemas.microsoft.com/office/drawing/2014/main" id="{2360CD35-CCE5-4333-9AFD-8C376F939E70}"/>
                    </a:ext>
                  </a:extLst>
                </p14:cNvPr>
                <p14:cNvContentPartPr/>
                <p14:nvPr/>
              </p14:nvContentPartPr>
              <p14:xfrm>
                <a:off x="2698738" y="6065995"/>
                <a:ext cx="45000" cy="30600"/>
              </p14:xfrm>
            </p:contentPart>
          </mc:Choice>
          <mc:Fallback>
            <p:pic>
              <p:nvPicPr>
                <p:cNvPr id="22" name="筆跡 21">
                  <a:extLst>
                    <a:ext uri="{FF2B5EF4-FFF2-40B4-BE49-F238E27FC236}">
                      <a16:creationId xmlns:a16="http://schemas.microsoft.com/office/drawing/2014/main" id="{2360CD35-CCE5-4333-9AFD-8C376F939E70}"/>
                    </a:ext>
                  </a:extLst>
                </p:cNvPr>
                <p:cNvPicPr/>
                <p:nvPr/>
              </p:nvPicPr>
              <p:blipFill>
                <a:blip r:embed="rId24"/>
                <a:stretch>
                  <a:fillRect/>
                </a:stretch>
              </p:blipFill>
              <p:spPr>
                <a:xfrm>
                  <a:off x="2690098" y="6057355"/>
                  <a:ext cx="626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3" name="筆跡 22">
                  <a:extLst>
                    <a:ext uri="{FF2B5EF4-FFF2-40B4-BE49-F238E27FC236}">
                      <a16:creationId xmlns:a16="http://schemas.microsoft.com/office/drawing/2014/main" id="{ABE83C71-EDC1-4960-9BCB-F762F6A35622}"/>
                    </a:ext>
                  </a:extLst>
                </p14:cNvPr>
                <p14:cNvContentPartPr/>
                <p14:nvPr/>
              </p14:nvContentPartPr>
              <p14:xfrm>
                <a:off x="2815018" y="5979955"/>
                <a:ext cx="149040" cy="208080"/>
              </p14:xfrm>
            </p:contentPart>
          </mc:Choice>
          <mc:Fallback>
            <p:pic>
              <p:nvPicPr>
                <p:cNvPr id="23" name="筆跡 22">
                  <a:extLst>
                    <a:ext uri="{FF2B5EF4-FFF2-40B4-BE49-F238E27FC236}">
                      <a16:creationId xmlns:a16="http://schemas.microsoft.com/office/drawing/2014/main" id="{ABE83C71-EDC1-4960-9BCB-F762F6A35622}"/>
                    </a:ext>
                  </a:extLst>
                </p:cNvPr>
                <p:cNvPicPr/>
                <p:nvPr/>
              </p:nvPicPr>
              <p:blipFill>
                <a:blip r:embed="rId26"/>
                <a:stretch>
                  <a:fillRect/>
                </a:stretch>
              </p:blipFill>
              <p:spPr>
                <a:xfrm>
                  <a:off x="2806018" y="5970955"/>
                  <a:ext cx="16668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5" name="筆跡 24">
                  <a:extLst>
                    <a:ext uri="{FF2B5EF4-FFF2-40B4-BE49-F238E27FC236}">
                      <a16:creationId xmlns:a16="http://schemas.microsoft.com/office/drawing/2014/main" id="{3FEB7FE8-8821-4723-B21B-320F26733536}"/>
                    </a:ext>
                  </a:extLst>
                </p14:cNvPr>
                <p14:cNvContentPartPr/>
                <p14:nvPr/>
              </p14:nvContentPartPr>
              <p14:xfrm>
                <a:off x="3072058" y="5997595"/>
                <a:ext cx="72000" cy="203040"/>
              </p14:xfrm>
            </p:contentPart>
          </mc:Choice>
          <mc:Fallback>
            <p:pic>
              <p:nvPicPr>
                <p:cNvPr id="25" name="筆跡 24">
                  <a:extLst>
                    <a:ext uri="{FF2B5EF4-FFF2-40B4-BE49-F238E27FC236}">
                      <a16:creationId xmlns:a16="http://schemas.microsoft.com/office/drawing/2014/main" id="{3FEB7FE8-8821-4723-B21B-320F26733536}"/>
                    </a:ext>
                  </a:extLst>
                </p:cNvPr>
                <p:cNvPicPr/>
                <p:nvPr/>
              </p:nvPicPr>
              <p:blipFill>
                <a:blip r:embed="rId28"/>
                <a:stretch>
                  <a:fillRect/>
                </a:stretch>
              </p:blipFill>
              <p:spPr>
                <a:xfrm>
                  <a:off x="3063418" y="5988955"/>
                  <a:ext cx="8964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6" name="筆跡 25">
                  <a:extLst>
                    <a:ext uri="{FF2B5EF4-FFF2-40B4-BE49-F238E27FC236}">
                      <a16:creationId xmlns:a16="http://schemas.microsoft.com/office/drawing/2014/main" id="{C9F78FED-0BA2-4825-B2AB-6A48CFDA464E}"/>
                    </a:ext>
                  </a:extLst>
                </p14:cNvPr>
                <p14:cNvContentPartPr/>
                <p14:nvPr/>
              </p14:nvContentPartPr>
              <p14:xfrm>
                <a:off x="3079618" y="6009835"/>
                <a:ext cx="137160" cy="145080"/>
              </p14:xfrm>
            </p:contentPart>
          </mc:Choice>
          <mc:Fallback>
            <p:pic>
              <p:nvPicPr>
                <p:cNvPr id="26" name="筆跡 25">
                  <a:extLst>
                    <a:ext uri="{FF2B5EF4-FFF2-40B4-BE49-F238E27FC236}">
                      <a16:creationId xmlns:a16="http://schemas.microsoft.com/office/drawing/2014/main" id="{C9F78FED-0BA2-4825-B2AB-6A48CFDA464E}"/>
                    </a:ext>
                  </a:extLst>
                </p:cNvPr>
                <p:cNvPicPr/>
                <p:nvPr/>
              </p:nvPicPr>
              <p:blipFill>
                <a:blip r:embed="rId30"/>
                <a:stretch>
                  <a:fillRect/>
                </a:stretch>
              </p:blipFill>
              <p:spPr>
                <a:xfrm>
                  <a:off x="3070618" y="6000835"/>
                  <a:ext cx="15480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7" name="筆跡 26">
                  <a:extLst>
                    <a:ext uri="{FF2B5EF4-FFF2-40B4-BE49-F238E27FC236}">
                      <a16:creationId xmlns:a16="http://schemas.microsoft.com/office/drawing/2014/main" id="{B68FBD7E-594B-409C-94EF-47E34A0742A4}"/>
                    </a:ext>
                  </a:extLst>
                </p14:cNvPr>
                <p14:cNvContentPartPr/>
                <p14:nvPr/>
              </p14:nvContentPartPr>
              <p14:xfrm>
                <a:off x="3079618" y="6017755"/>
                <a:ext cx="360" cy="360"/>
              </p14:xfrm>
            </p:contentPart>
          </mc:Choice>
          <mc:Fallback>
            <p:pic>
              <p:nvPicPr>
                <p:cNvPr id="27" name="筆跡 26">
                  <a:extLst>
                    <a:ext uri="{FF2B5EF4-FFF2-40B4-BE49-F238E27FC236}">
                      <a16:creationId xmlns:a16="http://schemas.microsoft.com/office/drawing/2014/main" id="{B68FBD7E-594B-409C-94EF-47E34A0742A4}"/>
                    </a:ext>
                  </a:extLst>
                </p:cNvPr>
                <p:cNvPicPr/>
                <p:nvPr/>
              </p:nvPicPr>
              <p:blipFill>
                <a:blip r:embed="rId32"/>
                <a:stretch>
                  <a:fillRect/>
                </a:stretch>
              </p:blipFill>
              <p:spPr>
                <a:xfrm>
                  <a:off x="3070618" y="60091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8" name="筆跡 27">
                  <a:extLst>
                    <a:ext uri="{FF2B5EF4-FFF2-40B4-BE49-F238E27FC236}">
                      <a16:creationId xmlns:a16="http://schemas.microsoft.com/office/drawing/2014/main" id="{2DD30DF5-7ECB-40AE-8DA4-0AAD06BF72D5}"/>
                    </a:ext>
                  </a:extLst>
                </p14:cNvPr>
                <p14:cNvContentPartPr/>
                <p14:nvPr/>
              </p14:nvContentPartPr>
              <p14:xfrm>
                <a:off x="3079618" y="6017755"/>
                <a:ext cx="106560" cy="71280"/>
              </p14:xfrm>
            </p:contentPart>
          </mc:Choice>
          <mc:Fallback>
            <p:pic>
              <p:nvPicPr>
                <p:cNvPr id="28" name="筆跡 27">
                  <a:extLst>
                    <a:ext uri="{FF2B5EF4-FFF2-40B4-BE49-F238E27FC236}">
                      <a16:creationId xmlns:a16="http://schemas.microsoft.com/office/drawing/2014/main" id="{2DD30DF5-7ECB-40AE-8DA4-0AAD06BF72D5}"/>
                    </a:ext>
                  </a:extLst>
                </p:cNvPr>
                <p:cNvPicPr/>
                <p:nvPr/>
              </p:nvPicPr>
              <p:blipFill>
                <a:blip r:embed="rId34"/>
                <a:stretch>
                  <a:fillRect/>
                </a:stretch>
              </p:blipFill>
              <p:spPr>
                <a:xfrm>
                  <a:off x="3070618" y="6009115"/>
                  <a:ext cx="12420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9" name="筆跡 28">
                  <a:extLst>
                    <a:ext uri="{FF2B5EF4-FFF2-40B4-BE49-F238E27FC236}">
                      <a16:creationId xmlns:a16="http://schemas.microsoft.com/office/drawing/2014/main" id="{7BF7DD5C-88DC-43C1-97C3-45ED0781C305}"/>
                    </a:ext>
                  </a:extLst>
                </p14:cNvPr>
                <p14:cNvContentPartPr/>
                <p14:nvPr/>
              </p14:nvContentPartPr>
              <p14:xfrm>
                <a:off x="3160978" y="6091195"/>
                <a:ext cx="64800" cy="93960"/>
              </p14:xfrm>
            </p:contentPart>
          </mc:Choice>
          <mc:Fallback>
            <p:pic>
              <p:nvPicPr>
                <p:cNvPr id="29" name="筆跡 28">
                  <a:extLst>
                    <a:ext uri="{FF2B5EF4-FFF2-40B4-BE49-F238E27FC236}">
                      <a16:creationId xmlns:a16="http://schemas.microsoft.com/office/drawing/2014/main" id="{7BF7DD5C-88DC-43C1-97C3-45ED0781C305}"/>
                    </a:ext>
                  </a:extLst>
                </p:cNvPr>
                <p:cNvPicPr/>
                <p:nvPr/>
              </p:nvPicPr>
              <p:blipFill>
                <a:blip r:embed="rId36"/>
                <a:stretch>
                  <a:fillRect/>
                </a:stretch>
              </p:blipFill>
              <p:spPr>
                <a:xfrm>
                  <a:off x="3152338" y="6082555"/>
                  <a:ext cx="8244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0" name="筆跡 29">
                  <a:extLst>
                    <a:ext uri="{FF2B5EF4-FFF2-40B4-BE49-F238E27FC236}">
                      <a16:creationId xmlns:a16="http://schemas.microsoft.com/office/drawing/2014/main" id="{68AE08CB-CEF8-467A-AD24-5C2E7897E410}"/>
                    </a:ext>
                  </a:extLst>
                </p14:cNvPr>
                <p14:cNvContentPartPr/>
                <p14:nvPr/>
              </p14:nvContentPartPr>
              <p14:xfrm>
                <a:off x="3160978" y="5931715"/>
                <a:ext cx="128880" cy="253440"/>
              </p14:xfrm>
            </p:contentPart>
          </mc:Choice>
          <mc:Fallback>
            <p:pic>
              <p:nvPicPr>
                <p:cNvPr id="30" name="筆跡 29">
                  <a:extLst>
                    <a:ext uri="{FF2B5EF4-FFF2-40B4-BE49-F238E27FC236}">
                      <a16:creationId xmlns:a16="http://schemas.microsoft.com/office/drawing/2014/main" id="{68AE08CB-CEF8-467A-AD24-5C2E7897E410}"/>
                    </a:ext>
                  </a:extLst>
                </p:cNvPr>
                <p:cNvPicPr/>
                <p:nvPr/>
              </p:nvPicPr>
              <p:blipFill>
                <a:blip r:embed="rId38"/>
                <a:stretch>
                  <a:fillRect/>
                </a:stretch>
              </p:blipFill>
              <p:spPr>
                <a:xfrm>
                  <a:off x="3152338" y="5923075"/>
                  <a:ext cx="14652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1" name="筆跡 30">
                  <a:extLst>
                    <a:ext uri="{FF2B5EF4-FFF2-40B4-BE49-F238E27FC236}">
                      <a16:creationId xmlns:a16="http://schemas.microsoft.com/office/drawing/2014/main" id="{D162B84D-77FC-46DA-9B6D-7B96E054A963}"/>
                    </a:ext>
                  </a:extLst>
                </p14:cNvPr>
                <p14:cNvContentPartPr/>
                <p14:nvPr/>
              </p14:nvContentPartPr>
              <p14:xfrm>
                <a:off x="3249538" y="5942155"/>
                <a:ext cx="72360" cy="154800"/>
              </p14:xfrm>
            </p:contentPart>
          </mc:Choice>
          <mc:Fallback>
            <p:pic>
              <p:nvPicPr>
                <p:cNvPr id="31" name="筆跡 30">
                  <a:extLst>
                    <a:ext uri="{FF2B5EF4-FFF2-40B4-BE49-F238E27FC236}">
                      <a16:creationId xmlns:a16="http://schemas.microsoft.com/office/drawing/2014/main" id="{D162B84D-77FC-46DA-9B6D-7B96E054A963}"/>
                    </a:ext>
                  </a:extLst>
                </p:cNvPr>
                <p:cNvPicPr/>
                <p:nvPr/>
              </p:nvPicPr>
              <p:blipFill>
                <a:blip r:embed="rId40"/>
                <a:stretch>
                  <a:fillRect/>
                </a:stretch>
              </p:blipFill>
              <p:spPr>
                <a:xfrm>
                  <a:off x="3240898" y="5933155"/>
                  <a:ext cx="9000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2" name="筆跡 31">
                  <a:extLst>
                    <a:ext uri="{FF2B5EF4-FFF2-40B4-BE49-F238E27FC236}">
                      <a16:creationId xmlns:a16="http://schemas.microsoft.com/office/drawing/2014/main" id="{B591C066-955C-4EEB-8E71-D57205018D37}"/>
                    </a:ext>
                  </a:extLst>
                </p14:cNvPr>
                <p14:cNvContentPartPr/>
                <p14:nvPr/>
              </p14:nvContentPartPr>
              <p14:xfrm>
                <a:off x="3279778" y="6033235"/>
                <a:ext cx="82080" cy="121680"/>
              </p14:xfrm>
            </p:contentPart>
          </mc:Choice>
          <mc:Fallback>
            <p:pic>
              <p:nvPicPr>
                <p:cNvPr id="32" name="筆跡 31">
                  <a:extLst>
                    <a:ext uri="{FF2B5EF4-FFF2-40B4-BE49-F238E27FC236}">
                      <a16:creationId xmlns:a16="http://schemas.microsoft.com/office/drawing/2014/main" id="{B591C066-955C-4EEB-8E71-D57205018D37}"/>
                    </a:ext>
                  </a:extLst>
                </p:cNvPr>
                <p:cNvPicPr/>
                <p:nvPr/>
              </p:nvPicPr>
              <p:blipFill>
                <a:blip r:embed="rId42"/>
                <a:stretch>
                  <a:fillRect/>
                </a:stretch>
              </p:blipFill>
              <p:spPr>
                <a:xfrm>
                  <a:off x="3270778" y="6024235"/>
                  <a:ext cx="997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3" name="筆跡 32">
                  <a:extLst>
                    <a:ext uri="{FF2B5EF4-FFF2-40B4-BE49-F238E27FC236}">
                      <a16:creationId xmlns:a16="http://schemas.microsoft.com/office/drawing/2014/main" id="{301D5C40-DCEB-48E3-B1C6-341B1DD0AF49}"/>
                    </a:ext>
                  </a:extLst>
                </p14:cNvPr>
                <p14:cNvContentPartPr/>
                <p14:nvPr/>
              </p14:nvContentPartPr>
              <p14:xfrm>
                <a:off x="3279778" y="6152035"/>
                <a:ext cx="360" cy="360"/>
              </p14:xfrm>
            </p:contentPart>
          </mc:Choice>
          <mc:Fallback>
            <p:pic>
              <p:nvPicPr>
                <p:cNvPr id="33" name="筆跡 32">
                  <a:extLst>
                    <a:ext uri="{FF2B5EF4-FFF2-40B4-BE49-F238E27FC236}">
                      <a16:creationId xmlns:a16="http://schemas.microsoft.com/office/drawing/2014/main" id="{301D5C40-DCEB-48E3-B1C6-341B1DD0AF49}"/>
                    </a:ext>
                  </a:extLst>
                </p:cNvPr>
                <p:cNvPicPr/>
                <p:nvPr/>
              </p:nvPicPr>
              <p:blipFill>
                <a:blip r:embed="rId32"/>
                <a:stretch>
                  <a:fillRect/>
                </a:stretch>
              </p:blipFill>
              <p:spPr>
                <a:xfrm>
                  <a:off x="3270778" y="61433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4" name="筆跡 33">
                  <a:extLst>
                    <a:ext uri="{FF2B5EF4-FFF2-40B4-BE49-F238E27FC236}">
                      <a16:creationId xmlns:a16="http://schemas.microsoft.com/office/drawing/2014/main" id="{D47E561E-08FC-48BC-A807-D2F77F83DA82}"/>
                    </a:ext>
                  </a:extLst>
                </p14:cNvPr>
                <p14:cNvContentPartPr/>
                <p14:nvPr/>
              </p14:nvContentPartPr>
              <p14:xfrm>
                <a:off x="3279778" y="6058795"/>
                <a:ext cx="94320" cy="233640"/>
              </p14:xfrm>
            </p:contentPart>
          </mc:Choice>
          <mc:Fallback>
            <p:pic>
              <p:nvPicPr>
                <p:cNvPr id="34" name="筆跡 33">
                  <a:extLst>
                    <a:ext uri="{FF2B5EF4-FFF2-40B4-BE49-F238E27FC236}">
                      <a16:creationId xmlns:a16="http://schemas.microsoft.com/office/drawing/2014/main" id="{D47E561E-08FC-48BC-A807-D2F77F83DA82}"/>
                    </a:ext>
                  </a:extLst>
                </p:cNvPr>
                <p:cNvPicPr/>
                <p:nvPr/>
              </p:nvPicPr>
              <p:blipFill>
                <a:blip r:embed="rId45"/>
                <a:stretch>
                  <a:fillRect/>
                </a:stretch>
              </p:blipFill>
              <p:spPr>
                <a:xfrm>
                  <a:off x="3270778" y="6050155"/>
                  <a:ext cx="1119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6" name="筆跡 35">
                  <a:extLst>
                    <a:ext uri="{FF2B5EF4-FFF2-40B4-BE49-F238E27FC236}">
                      <a16:creationId xmlns:a16="http://schemas.microsoft.com/office/drawing/2014/main" id="{EDD709C9-E6A1-4D0A-9C90-4FD13270519E}"/>
                    </a:ext>
                  </a:extLst>
                </p14:cNvPr>
                <p14:cNvContentPartPr/>
                <p14:nvPr/>
              </p14:nvContentPartPr>
              <p14:xfrm>
                <a:off x="2453938" y="6379915"/>
                <a:ext cx="66960" cy="101520"/>
              </p14:xfrm>
            </p:contentPart>
          </mc:Choice>
          <mc:Fallback>
            <p:pic>
              <p:nvPicPr>
                <p:cNvPr id="36" name="筆跡 35">
                  <a:extLst>
                    <a:ext uri="{FF2B5EF4-FFF2-40B4-BE49-F238E27FC236}">
                      <a16:creationId xmlns:a16="http://schemas.microsoft.com/office/drawing/2014/main" id="{EDD709C9-E6A1-4D0A-9C90-4FD13270519E}"/>
                    </a:ext>
                  </a:extLst>
                </p:cNvPr>
                <p:cNvPicPr/>
                <p:nvPr/>
              </p:nvPicPr>
              <p:blipFill>
                <a:blip r:embed="rId47"/>
                <a:stretch>
                  <a:fillRect/>
                </a:stretch>
              </p:blipFill>
              <p:spPr>
                <a:xfrm>
                  <a:off x="2445298" y="6370915"/>
                  <a:ext cx="8460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7" name="筆跡 36">
                  <a:extLst>
                    <a:ext uri="{FF2B5EF4-FFF2-40B4-BE49-F238E27FC236}">
                      <a16:creationId xmlns:a16="http://schemas.microsoft.com/office/drawing/2014/main" id="{80702BFD-2BEE-4F0C-8EFB-10F1206A867F}"/>
                    </a:ext>
                  </a:extLst>
                </p14:cNvPr>
                <p14:cNvContentPartPr/>
                <p14:nvPr/>
              </p14:nvContentPartPr>
              <p14:xfrm>
                <a:off x="2453938" y="6379915"/>
                <a:ext cx="360" cy="360"/>
              </p14:xfrm>
            </p:contentPart>
          </mc:Choice>
          <mc:Fallback>
            <p:pic>
              <p:nvPicPr>
                <p:cNvPr id="37" name="筆跡 36">
                  <a:extLst>
                    <a:ext uri="{FF2B5EF4-FFF2-40B4-BE49-F238E27FC236}">
                      <a16:creationId xmlns:a16="http://schemas.microsoft.com/office/drawing/2014/main" id="{80702BFD-2BEE-4F0C-8EFB-10F1206A867F}"/>
                    </a:ext>
                  </a:extLst>
                </p:cNvPr>
                <p:cNvPicPr/>
                <p:nvPr/>
              </p:nvPicPr>
              <p:blipFill>
                <a:blip r:embed="rId32"/>
                <a:stretch>
                  <a:fillRect/>
                </a:stretch>
              </p:blipFill>
              <p:spPr>
                <a:xfrm>
                  <a:off x="2445298" y="63709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8" name="筆跡 37">
                  <a:extLst>
                    <a:ext uri="{FF2B5EF4-FFF2-40B4-BE49-F238E27FC236}">
                      <a16:creationId xmlns:a16="http://schemas.microsoft.com/office/drawing/2014/main" id="{8CE2A2B0-4DEF-4026-8F55-C63CA3EC4C8C}"/>
                    </a:ext>
                  </a:extLst>
                </p14:cNvPr>
                <p14:cNvContentPartPr/>
                <p14:nvPr/>
              </p14:nvContentPartPr>
              <p14:xfrm>
                <a:off x="2449258" y="6273715"/>
                <a:ext cx="196200" cy="147240"/>
              </p14:xfrm>
            </p:contentPart>
          </mc:Choice>
          <mc:Fallback>
            <p:pic>
              <p:nvPicPr>
                <p:cNvPr id="38" name="筆跡 37">
                  <a:extLst>
                    <a:ext uri="{FF2B5EF4-FFF2-40B4-BE49-F238E27FC236}">
                      <a16:creationId xmlns:a16="http://schemas.microsoft.com/office/drawing/2014/main" id="{8CE2A2B0-4DEF-4026-8F55-C63CA3EC4C8C}"/>
                    </a:ext>
                  </a:extLst>
                </p:cNvPr>
                <p:cNvPicPr/>
                <p:nvPr/>
              </p:nvPicPr>
              <p:blipFill>
                <a:blip r:embed="rId50"/>
                <a:stretch>
                  <a:fillRect/>
                </a:stretch>
              </p:blipFill>
              <p:spPr>
                <a:xfrm>
                  <a:off x="2440258" y="6264715"/>
                  <a:ext cx="21384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9" name="筆跡 38">
                  <a:extLst>
                    <a:ext uri="{FF2B5EF4-FFF2-40B4-BE49-F238E27FC236}">
                      <a16:creationId xmlns:a16="http://schemas.microsoft.com/office/drawing/2014/main" id="{E8540A11-9961-41A7-970A-E5D1A08CC2B7}"/>
                    </a:ext>
                  </a:extLst>
                </p14:cNvPr>
                <p14:cNvContentPartPr/>
                <p14:nvPr/>
              </p14:nvContentPartPr>
              <p14:xfrm>
                <a:off x="2483818" y="6352195"/>
                <a:ext cx="96840" cy="68760"/>
              </p14:xfrm>
            </p:contentPart>
          </mc:Choice>
          <mc:Fallback>
            <p:pic>
              <p:nvPicPr>
                <p:cNvPr id="39" name="筆跡 38">
                  <a:extLst>
                    <a:ext uri="{FF2B5EF4-FFF2-40B4-BE49-F238E27FC236}">
                      <a16:creationId xmlns:a16="http://schemas.microsoft.com/office/drawing/2014/main" id="{E8540A11-9961-41A7-970A-E5D1A08CC2B7}"/>
                    </a:ext>
                  </a:extLst>
                </p:cNvPr>
                <p:cNvPicPr/>
                <p:nvPr/>
              </p:nvPicPr>
              <p:blipFill>
                <a:blip r:embed="rId52"/>
                <a:stretch>
                  <a:fillRect/>
                </a:stretch>
              </p:blipFill>
              <p:spPr>
                <a:xfrm>
                  <a:off x="2474818" y="6343195"/>
                  <a:ext cx="11448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0" name="筆跡 39">
                  <a:extLst>
                    <a:ext uri="{FF2B5EF4-FFF2-40B4-BE49-F238E27FC236}">
                      <a16:creationId xmlns:a16="http://schemas.microsoft.com/office/drawing/2014/main" id="{98C3B956-FEB9-4196-A830-7388B83CFF2C}"/>
                    </a:ext>
                  </a:extLst>
                </p14:cNvPr>
                <p14:cNvContentPartPr/>
                <p14:nvPr/>
              </p14:nvContentPartPr>
              <p14:xfrm>
                <a:off x="2483818" y="6417715"/>
                <a:ext cx="121320" cy="58680"/>
              </p14:xfrm>
            </p:contentPart>
          </mc:Choice>
          <mc:Fallback>
            <p:pic>
              <p:nvPicPr>
                <p:cNvPr id="40" name="筆跡 39">
                  <a:extLst>
                    <a:ext uri="{FF2B5EF4-FFF2-40B4-BE49-F238E27FC236}">
                      <a16:creationId xmlns:a16="http://schemas.microsoft.com/office/drawing/2014/main" id="{98C3B956-FEB9-4196-A830-7388B83CFF2C}"/>
                    </a:ext>
                  </a:extLst>
                </p:cNvPr>
                <p:cNvPicPr/>
                <p:nvPr/>
              </p:nvPicPr>
              <p:blipFill>
                <a:blip r:embed="rId54"/>
                <a:stretch>
                  <a:fillRect/>
                </a:stretch>
              </p:blipFill>
              <p:spPr>
                <a:xfrm>
                  <a:off x="2474818" y="6409075"/>
                  <a:ext cx="1389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1" name="筆跡 40">
                  <a:extLst>
                    <a:ext uri="{FF2B5EF4-FFF2-40B4-BE49-F238E27FC236}">
                      <a16:creationId xmlns:a16="http://schemas.microsoft.com/office/drawing/2014/main" id="{DEAF865C-57DF-466D-B24C-64E8E7F5072F}"/>
                    </a:ext>
                  </a:extLst>
                </p14:cNvPr>
                <p14:cNvContentPartPr/>
                <p14:nvPr/>
              </p14:nvContentPartPr>
              <p14:xfrm>
                <a:off x="2481298" y="6397555"/>
                <a:ext cx="205560" cy="230760"/>
              </p14:xfrm>
            </p:contentPart>
          </mc:Choice>
          <mc:Fallback>
            <p:pic>
              <p:nvPicPr>
                <p:cNvPr id="41" name="筆跡 40">
                  <a:extLst>
                    <a:ext uri="{FF2B5EF4-FFF2-40B4-BE49-F238E27FC236}">
                      <a16:creationId xmlns:a16="http://schemas.microsoft.com/office/drawing/2014/main" id="{DEAF865C-57DF-466D-B24C-64E8E7F5072F}"/>
                    </a:ext>
                  </a:extLst>
                </p:cNvPr>
                <p:cNvPicPr/>
                <p:nvPr/>
              </p:nvPicPr>
              <p:blipFill>
                <a:blip r:embed="rId56"/>
                <a:stretch>
                  <a:fillRect/>
                </a:stretch>
              </p:blipFill>
              <p:spPr>
                <a:xfrm>
                  <a:off x="2472298" y="6388915"/>
                  <a:ext cx="22320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2" name="筆跡 41">
                  <a:extLst>
                    <a:ext uri="{FF2B5EF4-FFF2-40B4-BE49-F238E27FC236}">
                      <a16:creationId xmlns:a16="http://schemas.microsoft.com/office/drawing/2014/main" id="{643353C0-88D5-4840-9968-3AC9BEA0F020}"/>
                    </a:ext>
                  </a:extLst>
                </p14:cNvPr>
                <p14:cNvContentPartPr/>
                <p14:nvPr/>
              </p14:nvContentPartPr>
              <p14:xfrm>
                <a:off x="2555458" y="6587635"/>
                <a:ext cx="29880" cy="96480"/>
              </p14:xfrm>
            </p:contentPart>
          </mc:Choice>
          <mc:Fallback>
            <p:pic>
              <p:nvPicPr>
                <p:cNvPr id="42" name="筆跡 41">
                  <a:extLst>
                    <a:ext uri="{FF2B5EF4-FFF2-40B4-BE49-F238E27FC236}">
                      <a16:creationId xmlns:a16="http://schemas.microsoft.com/office/drawing/2014/main" id="{643353C0-88D5-4840-9968-3AC9BEA0F020}"/>
                    </a:ext>
                  </a:extLst>
                </p:cNvPr>
                <p:cNvPicPr/>
                <p:nvPr/>
              </p:nvPicPr>
              <p:blipFill>
                <a:blip r:embed="rId58"/>
                <a:stretch>
                  <a:fillRect/>
                </a:stretch>
              </p:blipFill>
              <p:spPr>
                <a:xfrm>
                  <a:off x="2546458" y="6578635"/>
                  <a:ext cx="4752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3" name="筆跡 42">
                  <a:extLst>
                    <a:ext uri="{FF2B5EF4-FFF2-40B4-BE49-F238E27FC236}">
                      <a16:creationId xmlns:a16="http://schemas.microsoft.com/office/drawing/2014/main" id="{F0E1E5DE-EBED-474F-B9F5-836C39D347D3}"/>
                    </a:ext>
                  </a:extLst>
                </p14:cNvPr>
                <p14:cNvContentPartPr/>
                <p14:nvPr/>
              </p14:nvContentPartPr>
              <p14:xfrm>
                <a:off x="2555458" y="6488635"/>
                <a:ext cx="141120" cy="372600"/>
              </p14:xfrm>
            </p:contentPart>
          </mc:Choice>
          <mc:Fallback>
            <p:pic>
              <p:nvPicPr>
                <p:cNvPr id="43" name="筆跡 42">
                  <a:extLst>
                    <a:ext uri="{FF2B5EF4-FFF2-40B4-BE49-F238E27FC236}">
                      <a16:creationId xmlns:a16="http://schemas.microsoft.com/office/drawing/2014/main" id="{F0E1E5DE-EBED-474F-B9F5-836C39D347D3}"/>
                    </a:ext>
                  </a:extLst>
                </p:cNvPr>
                <p:cNvPicPr/>
                <p:nvPr/>
              </p:nvPicPr>
              <p:blipFill>
                <a:blip r:embed="rId60"/>
                <a:stretch>
                  <a:fillRect/>
                </a:stretch>
              </p:blipFill>
              <p:spPr>
                <a:xfrm>
                  <a:off x="2546458" y="6479995"/>
                  <a:ext cx="15876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4" name="筆跡 43">
                  <a:extLst>
                    <a:ext uri="{FF2B5EF4-FFF2-40B4-BE49-F238E27FC236}">
                      <a16:creationId xmlns:a16="http://schemas.microsoft.com/office/drawing/2014/main" id="{CD512AFD-7ED8-4ADB-A953-47CC63EA1071}"/>
                    </a:ext>
                  </a:extLst>
                </p14:cNvPr>
                <p14:cNvContentPartPr/>
                <p14:nvPr/>
              </p14:nvContentPartPr>
              <p14:xfrm>
                <a:off x="2565178" y="6531835"/>
                <a:ext cx="215640" cy="286560"/>
              </p14:xfrm>
            </p:contentPart>
          </mc:Choice>
          <mc:Fallback>
            <p:pic>
              <p:nvPicPr>
                <p:cNvPr id="44" name="筆跡 43">
                  <a:extLst>
                    <a:ext uri="{FF2B5EF4-FFF2-40B4-BE49-F238E27FC236}">
                      <a16:creationId xmlns:a16="http://schemas.microsoft.com/office/drawing/2014/main" id="{CD512AFD-7ED8-4ADB-A953-47CC63EA1071}"/>
                    </a:ext>
                  </a:extLst>
                </p:cNvPr>
                <p:cNvPicPr/>
                <p:nvPr/>
              </p:nvPicPr>
              <p:blipFill>
                <a:blip r:embed="rId62"/>
                <a:stretch>
                  <a:fillRect/>
                </a:stretch>
              </p:blipFill>
              <p:spPr>
                <a:xfrm>
                  <a:off x="2556538" y="6522835"/>
                  <a:ext cx="23328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5" name="筆跡 44">
                  <a:extLst>
                    <a:ext uri="{FF2B5EF4-FFF2-40B4-BE49-F238E27FC236}">
                      <a16:creationId xmlns:a16="http://schemas.microsoft.com/office/drawing/2014/main" id="{295DD8A8-871A-47CA-8958-5CB8224F0D9B}"/>
                    </a:ext>
                  </a:extLst>
                </p14:cNvPr>
                <p14:cNvContentPartPr/>
                <p14:nvPr/>
              </p14:nvContentPartPr>
              <p14:xfrm>
                <a:off x="2711338" y="6612835"/>
                <a:ext cx="128880" cy="86400"/>
              </p14:xfrm>
            </p:contentPart>
          </mc:Choice>
          <mc:Fallback>
            <p:pic>
              <p:nvPicPr>
                <p:cNvPr id="45" name="筆跡 44">
                  <a:extLst>
                    <a:ext uri="{FF2B5EF4-FFF2-40B4-BE49-F238E27FC236}">
                      <a16:creationId xmlns:a16="http://schemas.microsoft.com/office/drawing/2014/main" id="{295DD8A8-871A-47CA-8958-5CB8224F0D9B}"/>
                    </a:ext>
                  </a:extLst>
                </p:cNvPr>
                <p:cNvPicPr/>
                <p:nvPr/>
              </p:nvPicPr>
              <p:blipFill>
                <a:blip r:embed="rId64"/>
                <a:stretch>
                  <a:fillRect/>
                </a:stretch>
              </p:blipFill>
              <p:spPr>
                <a:xfrm>
                  <a:off x="2702338" y="6603835"/>
                  <a:ext cx="14652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6" name="筆跡 45">
                  <a:extLst>
                    <a:ext uri="{FF2B5EF4-FFF2-40B4-BE49-F238E27FC236}">
                      <a16:creationId xmlns:a16="http://schemas.microsoft.com/office/drawing/2014/main" id="{C7EC208B-FDFC-471A-92D0-9205426F7E2F}"/>
                    </a:ext>
                  </a:extLst>
                </p14:cNvPr>
                <p14:cNvContentPartPr/>
                <p14:nvPr/>
              </p14:nvContentPartPr>
              <p14:xfrm>
                <a:off x="2711338" y="6445795"/>
                <a:ext cx="331560" cy="167400"/>
              </p14:xfrm>
            </p:contentPart>
          </mc:Choice>
          <mc:Fallback>
            <p:pic>
              <p:nvPicPr>
                <p:cNvPr id="46" name="筆跡 45">
                  <a:extLst>
                    <a:ext uri="{FF2B5EF4-FFF2-40B4-BE49-F238E27FC236}">
                      <a16:creationId xmlns:a16="http://schemas.microsoft.com/office/drawing/2014/main" id="{C7EC208B-FDFC-471A-92D0-9205426F7E2F}"/>
                    </a:ext>
                  </a:extLst>
                </p:cNvPr>
                <p:cNvPicPr/>
                <p:nvPr/>
              </p:nvPicPr>
              <p:blipFill>
                <a:blip r:embed="rId66"/>
                <a:stretch>
                  <a:fillRect/>
                </a:stretch>
              </p:blipFill>
              <p:spPr>
                <a:xfrm>
                  <a:off x="2702338" y="6436795"/>
                  <a:ext cx="34920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7" name="筆跡 46">
                  <a:extLst>
                    <a:ext uri="{FF2B5EF4-FFF2-40B4-BE49-F238E27FC236}">
                      <a16:creationId xmlns:a16="http://schemas.microsoft.com/office/drawing/2014/main" id="{AC1062BE-0F88-4300-AAEC-9486ED725116}"/>
                    </a:ext>
                  </a:extLst>
                </p14:cNvPr>
                <p14:cNvContentPartPr/>
                <p14:nvPr/>
              </p14:nvContentPartPr>
              <p14:xfrm>
                <a:off x="2926258" y="6430675"/>
                <a:ext cx="20160" cy="235800"/>
              </p14:xfrm>
            </p:contentPart>
          </mc:Choice>
          <mc:Fallback>
            <p:pic>
              <p:nvPicPr>
                <p:cNvPr id="47" name="筆跡 46">
                  <a:extLst>
                    <a:ext uri="{FF2B5EF4-FFF2-40B4-BE49-F238E27FC236}">
                      <a16:creationId xmlns:a16="http://schemas.microsoft.com/office/drawing/2014/main" id="{AC1062BE-0F88-4300-AAEC-9486ED725116}"/>
                    </a:ext>
                  </a:extLst>
                </p:cNvPr>
                <p:cNvPicPr/>
                <p:nvPr/>
              </p:nvPicPr>
              <p:blipFill>
                <a:blip r:embed="rId68"/>
                <a:stretch>
                  <a:fillRect/>
                </a:stretch>
              </p:blipFill>
              <p:spPr>
                <a:xfrm>
                  <a:off x="2917258" y="6421675"/>
                  <a:ext cx="3780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8" name="筆跡 47">
                  <a:extLst>
                    <a:ext uri="{FF2B5EF4-FFF2-40B4-BE49-F238E27FC236}">
                      <a16:creationId xmlns:a16="http://schemas.microsoft.com/office/drawing/2014/main" id="{121484E6-4584-4721-BDD3-120DA1FFE7C2}"/>
                    </a:ext>
                  </a:extLst>
                </p14:cNvPr>
                <p14:cNvContentPartPr/>
                <p14:nvPr/>
              </p14:nvContentPartPr>
              <p14:xfrm>
                <a:off x="2935978" y="6546955"/>
                <a:ext cx="203040" cy="93960"/>
              </p14:xfrm>
            </p:contentPart>
          </mc:Choice>
          <mc:Fallback>
            <p:pic>
              <p:nvPicPr>
                <p:cNvPr id="48" name="筆跡 47">
                  <a:extLst>
                    <a:ext uri="{FF2B5EF4-FFF2-40B4-BE49-F238E27FC236}">
                      <a16:creationId xmlns:a16="http://schemas.microsoft.com/office/drawing/2014/main" id="{121484E6-4584-4721-BDD3-120DA1FFE7C2}"/>
                    </a:ext>
                  </a:extLst>
                </p:cNvPr>
                <p:cNvPicPr/>
                <p:nvPr/>
              </p:nvPicPr>
              <p:blipFill>
                <a:blip r:embed="rId70"/>
                <a:stretch>
                  <a:fillRect/>
                </a:stretch>
              </p:blipFill>
              <p:spPr>
                <a:xfrm>
                  <a:off x="2927338" y="6538315"/>
                  <a:ext cx="22068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0" name="筆跡 49">
                  <a:extLst>
                    <a:ext uri="{FF2B5EF4-FFF2-40B4-BE49-F238E27FC236}">
                      <a16:creationId xmlns:a16="http://schemas.microsoft.com/office/drawing/2014/main" id="{8B282881-CD98-4D6C-A3AA-ED5696BDADA5}"/>
                    </a:ext>
                  </a:extLst>
                </p14:cNvPr>
                <p14:cNvContentPartPr/>
                <p14:nvPr/>
              </p14:nvContentPartPr>
              <p14:xfrm>
                <a:off x="3175738" y="6369835"/>
                <a:ext cx="74880" cy="387720"/>
              </p14:xfrm>
            </p:contentPart>
          </mc:Choice>
          <mc:Fallback>
            <p:pic>
              <p:nvPicPr>
                <p:cNvPr id="50" name="筆跡 49">
                  <a:extLst>
                    <a:ext uri="{FF2B5EF4-FFF2-40B4-BE49-F238E27FC236}">
                      <a16:creationId xmlns:a16="http://schemas.microsoft.com/office/drawing/2014/main" id="{8B282881-CD98-4D6C-A3AA-ED5696BDADA5}"/>
                    </a:ext>
                  </a:extLst>
                </p:cNvPr>
                <p:cNvPicPr/>
                <p:nvPr/>
              </p:nvPicPr>
              <p:blipFill>
                <a:blip r:embed="rId72"/>
                <a:stretch>
                  <a:fillRect/>
                </a:stretch>
              </p:blipFill>
              <p:spPr>
                <a:xfrm>
                  <a:off x="3166738" y="6360835"/>
                  <a:ext cx="9252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1" name="筆跡 50">
                  <a:extLst>
                    <a:ext uri="{FF2B5EF4-FFF2-40B4-BE49-F238E27FC236}">
                      <a16:creationId xmlns:a16="http://schemas.microsoft.com/office/drawing/2014/main" id="{0CF53AFE-FFBD-427D-83A8-16F62C0A26D8}"/>
                    </a:ext>
                  </a:extLst>
                </p14:cNvPr>
                <p14:cNvContentPartPr/>
                <p14:nvPr/>
              </p14:nvContentPartPr>
              <p14:xfrm>
                <a:off x="3254938" y="6336715"/>
                <a:ext cx="200520" cy="96480"/>
              </p14:xfrm>
            </p:contentPart>
          </mc:Choice>
          <mc:Fallback>
            <p:pic>
              <p:nvPicPr>
                <p:cNvPr id="51" name="筆跡 50">
                  <a:extLst>
                    <a:ext uri="{FF2B5EF4-FFF2-40B4-BE49-F238E27FC236}">
                      <a16:creationId xmlns:a16="http://schemas.microsoft.com/office/drawing/2014/main" id="{0CF53AFE-FFBD-427D-83A8-16F62C0A26D8}"/>
                    </a:ext>
                  </a:extLst>
                </p:cNvPr>
                <p:cNvPicPr/>
                <p:nvPr/>
              </p:nvPicPr>
              <p:blipFill>
                <a:blip r:embed="rId74"/>
                <a:stretch>
                  <a:fillRect/>
                </a:stretch>
              </p:blipFill>
              <p:spPr>
                <a:xfrm>
                  <a:off x="3246298" y="6328075"/>
                  <a:ext cx="2181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2" name="筆跡 51">
                  <a:extLst>
                    <a:ext uri="{FF2B5EF4-FFF2-40B4-BE49-F238E27FC236}">
                      <a16:creationId xmlns:a16="http://schemas.microsoft.com/office/drawing/2014/main" id="{DE94A7C0-B8E8-4926-AABB-7DEBD87FDCA2}"/>
                    </a:ext>
                  </a:extLst>
                </p14:cNvPr>
                <p14:cNvContentPartPr/>
                <p14:nvPr/>
              </p14:nvContentPartPr>
              <p14:xfrm>
                <a:off x="3363658" y="6347155"/>
                <a:ext cx="5760" cy="296640"/>
              </p14:xfrm>
            </p:contentPart>
          </mc:Choice>
          <mc:Fallback>
            <p:pic>
              <p:nvPicPr>
                <p:cNvPr id="52" name="筆跡 51">
                  <a:extLst>
                    <a:ext uri="{FF2B5EF4-FFF2-40B4-BE49-F238E27FC236}">
                      <a16:creationId xmlns:a16="http://schemas.microsoft.com/office/drawing/2014/main" id="{DE94A7C0-B8E8-4926-AABB-7DEBD87FDCA2}"/>
                    </a:ext>
                  </a:extLst>
                </p:cNvPr>
                <p:cNvPicPr/>
                <p:nvPr/>
              </p:nvPicPr>
              <p:blipFill>
                <a:blip r:embed="rId76"/>
                <a:stretch>
                  <a:fillRect/>
                </a:stretch>
              </p:blipFill>
              <p:spPr>
                <a:xfrm>
                  <a:off x="3354658" y="6338155"/>
                  <a:ext cx="2340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3" name="筆跡 52">
                  <a:extLst>
                    <a:ext uri="{FF2B5EF4-FFF2-40B4-BE49-F238E27FC236}">
                      <a16:creationId xmlns:a16="http://schemas.microsoft.com/office/drawing/2014/main" id="{8F677F80-100B-4F8A-BCD5-B8F9C4563995}"/>
                    </a:ext>
                  </a:extLst>
                </p14:cNvPr>
                <p14:cNvContentPartPr/>
                <p14:nvPr/>
              </p14:nvContentPartPr>
              <p14:xfrm>
                <a:off x="3363658" y="6433195"/>
                <a:ext cx="92880" cy="240840"/>
              </p14:xfrm>
            </p:contentPart>
          </mc:Choice>
          <mc:Fallback>
            <p:pic>
              <p:nvPicPr>
                <p:cNvPr id="53" name="筆跡 52">
                  <a:extLst>
                    <a:ext uri="{FF2B5EF4-FFF2-40B4-BE49-F238E27FC236}">
                      <a16:creationId xmlns:a16="http://schemas.microsoft.com/office/drawing/2014/main" id="{8F677F80-100B-4F8A-BCD5-B8F9C4563995}"/>
                    </a:ext>
                  </a:extLst>
                </p:cNvPr>
                <p:cNvPicPr/>
                <p:nvPr/>
              </p:nvPicPr>
              <p:blipFill>
                <a:blip r:embed="rId78"/>
                <a:stretch>
                  <a:fillRect/>
                </a:stretch>
              </p:blipFill>
              <p:spPr>
                <a:xfrm>
                  <a:off x="3355018" y="6424195"/>
                  <a:ext cx="11052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4" name="筆跡 53">
                  <a:extLst>
                    <a:ext uri="{FF2B5EF4-FFF2-40B4-BE49-F238E27FC236}">
                      <a16:creationId xmlns:a16="http://schemas.microsoft.com/office/drawing/2014/main" id="{2DD86927-8C14-4710-AC48-DAB88768D19F}"/>
                    </a:ext>
                  </a:extLst>
                </p14:cNvPr>
                <p14:cNvContentPartPr/>
                <p14:nvPr/>
              </p14:nvContentPartPr>
              <p14:xfrm>
                <a:off x="3368698" y="6509155"/>
                <a:ext cx="39960" cy="20520"/>
              </p14:xfrm>
            </p:contentPart>
          </mc:Choice>
          <mc:Fallback>
            <p:pic>
              <p:nvPicPr>
                <p:cNvPr id="54" name="筆跡 53">
                  <a:extLst>
                    <a:ext uri="{FF2B5EF4-FFF2-40B4-BE49-F238E27FC236}">
                      <a16:creationId xmlns:a16="http://schemas.microsoft.com/office/drawing/2014/main" id="{2DD86927-8C14-4710-AC48-DAB88768D19F}"/>
                    </a:ext>
                  </a:extLst>
                </p:cNvPr>
                <p:cNvPicPr/>
                <p:nvPr/>
              </p:nvPicPr>
              <p:blipFill>
                <a:blip r:embed="rId80"/>
                <a:stretch>
                  <a:fillRect/>
                </a:stretch>
              </p:blipFill>
              <p:spPr>
                <a:xfrm>
                  <a:off x="3360058" y="6500155"/>
                  <a:ext cx="576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5" name="筆跡 54">
                  <a:extLst>
                    <a:ext uri="{FF2B5EF4-FFF2-40B4-BE49-F238E27FC236}">
                      <a16:creationId xmlns:a16="http://schemas.microsoft.com/office/drawing/2014/main" id="{87D71A2B-586D-46C8-BD1C-69737C045C60}"/>
                    </a:ext>
                  </a:extLst>
                </p14:cNvPr>
                <p14:cNvContentPartPr/>
                <p14:nvPr/>
              </p14:nvContentPartPr>
              <p14:xfrm>
                <a:off x="3368698" y="6529315"/>
                <a:ext cx="360" cy="360"/>
              </p14:xfrm>
            </p:contentPart>
          </mc:Choice>
          <mc:Fallback>
            <p:pic>
              <p:nvPicPr>
                <p:cNvPr id="55" name="筆跡 54">
                  <a:extLst>
                    <a:ext uri="{FF2B5EF4-FFF2-40B4-BE49-F238E27FC236}">
                      <a16:creationId xmlns:a16="http://schemas.microsoft.com/office/drawing/2014/main" id="{87D71A2B-586D-46C8-BD1C-69737C045C60}"/>
                    </a:ext>
                  </a:extLst>
                </p:cNvPr>
                <p:cNvPicPr/>
                <p:nvPr/>
              </p:nvPicPr>
              <p:blipFill>
                <a:blip r:embed="rId32"/>
                <a:stretch>
                  <a:fillRect/>
                </a:stretch>
              </p:blipFill>
              <p:spPr>
                <a:xfrm>
                  <a:off x="3360058" y="65203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6" name="筆跡 55">
                  <a:extLst>
                    <a:ext uri="{FF2B5EF4-FFF2-40B4-BE49-F238E27FC236}">
                      <a16:creationId xmlns:a16="http://schemas.microsoft.com/office/drawing/2014/main" id="{454EC8EE-CA3C-4DCE-8E61-C05821B4341C}"/>
                    </a:ext>
                  </a:extLst>
                </p14:cNvPr>
                <p14:cNvContentPartPr/>
                <p14:nvPr/>
              </p14:nvContentPartPr>
              <p14:xfrm>
                <a:off x="3368698" y="6529315"/>
                <a:ext cx="57240" cy="58680"/>
              </p14:xfrm>
            </p:contentPart>
          </mc:Choice>
          <mc:Fallback>
            <p:pic>
              <p:nvPicPr>
                <p:cNvPr id="56" name="筆跡 55">
                  <a:extLst>
                    <a:ext uri="{FF2B5EF4-FFF2-40B4-BE49-F238E27FC236}">
                      <a16:creationId xmlns:a16="http://schemas.microsoft.com/office/drawing/2014/main" id="{454EC8EE-CA3C-4DCE-8E61-C05821B4341C}"/>
                    </a:ext>
                  </a:extLst>
                </p:cNvPr>
                <p:cNvPicPr/>
                <p:nvPr/>
              </p:nvPicPr>
              <p:blipFill>
                <a:blip r:embed="rId83"/>
                <a:stretch>
                  <a:fillRect/>
                </a:stretch>
              </p:blipFill>
              <p:spPr>
                <a:xfrm>
                  <a:off x="3360058" y="6520315"/>
                  <a:ext cx="748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7" name="筆跡 56">
                  <a:extLst>
                    <a:ext uri="{FF2B5EF4-FFF2-40B4-BE49-F238E27FC236}">
                      <a16:creationId xmlns:a16="http://schemas.microsoft.com/office/drawing/2014/main" id="{A3141D0D-21B2-43C5-8D6D-D198B96F7DC5}"/>
                    </a:ext>
                  </a:extLst>
                </p14:cNvPr>
                <p14:cNvContentPartPr/>
                <p14:nvPr/>
              </p14:nvContentPartPr>
              <p14:xfrm>
                <a:off x="3396058" y="6622915"/>
                <a:ext cx="49680" cy="41040"/>
              </p14:xfrm>
            </p:contentPart>
          </mc:Choice>
          <mc:Fallback>
            <p:pic>
              <p:nvPicPr>
                <p:cNvPr id="57" name="筆跡 56">
                  <a:extLst>
                    <a:ext uri="{FF2B5EF4-FFF2-40B4-BE49-F238E27FC236}">
                      <a16:creationId xmlns:a16="http://schemas.microsoft.com/office/drawing/2014/main" id="{A3141D0D-21B2-43C5-8D6D-D198B96F7DC5}"/>
                    </a:ext>
                  </a:extLst>
                </p:cNvPr>
                <p:cNvPicPr/>
                <p:nvPr/>
              </p:nvPicPr>
              <p:blipFill>
                <a:blip r:embed="rId85"/>
                <a:stretch>
                  <a:fillRect/>
                </a:stretch>
              </p:blipFill>
              <p:spPr>
                <a:xfrm>
                  <a:off x="3387058" y="6613915"/>
                  <a:ext cx="6732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8" name="筆跡 57">
                  <a:extLst>
                    <a:ext uri="{FF2B5EF4-FFF2-40B4-BE49-F238E27FC236}">
                      <a16:creationId xmlns:a16="http://schemas.microsoft.com/office/drawing/2014/main" id="{D0748465-F382-4DD9-B139-32DED11135A5}"/>
                    </a:ext>
                  </a:extLst>
                </p14:cNvPr>
                <p14:cNvContentPartPr/>
                <p14:nvPr/>
              </p14:nvContentPartPr>
              <p14:xfrm>
                <a:off x="3391018" y="6663235"/>
                <a:ext cx="160920" cy="111600"/>
              </p14:xfrm>
            </p:contentPart>
          </mc:Choice>
          <mc:Fallback>
            <p:pic>
              <p:nvPicPr>
                <p:cNvPr id="58" name="筆跡 57">
                  <a:extLst>
                    <a:ext uri="{FF2B5EF4-FFF2-40B4-BE49-F238E27FC236}">
                      <a16:creationId xmlns:a16="http://schemas.microsoft.com/office/drawing/2014/main" id="{D0748465-F382-4DD9-B139-32DED11135A5}"/>
                    </a:ext>
                  </a:extLst>
                </p:cNvPr>
                <p:cNvPicPr/>
                <p:nvPr/>
              </p:nvPicPr>
              <p:blipFill>
                <a:blip r:embed="rId87"/>
                <a:stretch>
                  <a:fillRect/>
                </a:stretch>
              </p:blipFill>
              <p:spPr>
                <a:xfrm>
                  <a:off x="3382018" y="6654595"/>
                  <a:ext cx="178560" cy="129240"/>
                </a:xfrm>
                <a:prstGeom prst="rect">
                  <a:avLst/>
                </a:prstGeom>
              </p:spPr>
            </p:pic>
          </mc:Fallback>
        </mc:AlternateContent>
      </p:grpSp>
      <p:grpSp>
        <p:nvGrpSpPr>
          <p:cNvPr id="78" name="群組 77">
            <a:extLst>
              <a:ext uri="{FF2B5EF4-FFF2-40B4-BE49-F238E27FC236}">
                <a16:creationId xmlns:a16="http://schemas.microsoft.com/office/drawing/2014/main" id="{9B4D478F-40BE-422C-B04F-79B13E5FD5CE}"/>
              </a:ext>
            </a:extLst>
          </p:cNvPr>
          <p:cNvGrpSpPr/>
          <p:nvPr/>
        </p:nvGrpSpPr>
        <p:grpSpPr>
          <a:xfrm>
            <a:off x="3662818" y="6235555"/>
            <a:ext cx="675360" cy="516960"/>
            <a:chOff x="3662818" y="6235555"/>
            <a:chExt cx="675360" cy="516960"/>
          </a:xfrm>
        </p:grpSpPr>
        <mc:AlternateContent xmlns:mc="http://schemas.openxmlformats.org/markup-compatibility/2006">
          <mc:Choice xmlns:p14="http://schemas.microsoft.com/office/powerpoint/2010/main" Requires="p14">
            <p:contentPart p14:bwMode="auto" r:id="rId88">
              <p14:nvContentPartPr>
                <p14:cNvPr id="60" name="筆跡 59">
                  <a:extLst>
                    <a:ext uri="{FF2B5EF4-FFF2-40B4-BE49-F238E27FC236}">
                      <a16:creationId xmlns:a16="http://schemas.microsoft.com/office/drawing/2014/main" id="{7E86CCC2-C2DC-4AE8-9D2B-5D6659258051}"/>
                    </a:ext>
                  </a:extLst>
                </p14:cNvPr>
                <p14:cNvContentPartPr/>
                <p14:nvPr/>
              </p14:nvContentPartPr>
              <p14:xfrm>
                <a:off x="3662818" y="6235555"/>
                <a:ext cx="240120" cy="106560"/>
              </p14:xfrm>
            </p:contentPart>
          </mc:Choice>
          <mc:Fallback>
            <p:pic>
              <p:nvPicPr>
                <p:cNvPr id="60" name="筆跡 59">
                  <a:extLst>
                    <a:ext uri="{FF2B5EF4-FFF2-40B4-BE49-F238E27FC236}">
                      <a16:creationId xmlns:a16="http://schemas.microsoft.com/office/drawing/2014/main" id="{7E86CCC2-C2DC-4AE8-9D2B-5D6659258051}"/>
                    </a:ext>
                  </a:extLst>
                </p:cNvPr>
                <p:cNvPicPr/>
                <p:nvPr/>
              </p:nvPicPr>
              <p:blipFill>
                <a:blip r:embed="rId89"/>
                <a:stretch>
                  <a:fillRect/>
                </a:stretch>
              </p:blipFill>
              <p:spPr>
                <a:xfrm>
                  <a:off x="3654178" y="6226915"/>
                  <a:ext cx="25776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1" name="筆跡 60">
                  <a:extLst>
                    <a:ext uri="{FF2B5EF4-FFF2-40B4-BE49-F238E27FC236}">
                      <a16:creationId xmlns:a16="http://schemas.microsoft.com/office/drawing/2014/main" id="{0D7924A0-BEEE-4681-9CC7-7101A0BFFE88}"/>
                    </a:ext>
                  </a:extLst>
                </p14:cNvPr>
                <p14:cNvContentPartPr/>
                <p14:nvPr/>
              </p14:nvContentPartPr>
              <p14:xfrm>
                <a:off x="3712498" y="6293875"/>
                <a:ext cx="54720" cy="56160"/>
              </p14:xfrm>
            </p:contentPart>
          </mc:Choice>
          <mc:Fallback>
            <p:pic>
              <p:nvPicPr>
                <p:cNvPr id="61" name="筆跡 60">
                  <a:extLst>
                    <a:ext uri="{FF2B5EF4-FFF2-40B4-BE49-F238E27FC236}">
                      <a16:creationId xmlns:a16="http://schemas.microsoft.com/office/drawing/2014/main" id="{0D7924A0-BEEE-4681-9CC7-7101A0BFFE88}"/>
                    </a:ext>
                  </a:extLst>
                </p:cNvPr>
                <p:cNvPicPr/>
                <p:nvPr/>
              </p:nvPicPr>
              <p:blipFill>
                <a:blip r:embed="rId91"/>
                <a:stretch>
                  <a:fillRect/>
                </a:stretch>
              </p:blipFill>
              <p:spPr>
                <a:xfrm>
                  <a:off x="3703498" y="6284875"/>
                  <a:ext cx="7236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2" name="筆跡 61">
                  <a:extLst>
                    <a:ext uri="{FF2B5EF4-FFF2-40B4-BE49-F238E27FC236}">
                      <a16:creationId xmlns:a16="http://schemas.microsoft.com/office/drawing/2014/main" id="{3D8C80CE-0FC4-4386-8B1F-9994A64FBCC1}"/>
                    </a:ext>
                  </a:extLst>
                </p14:cNvPr>
                <p14:cNvContentPartPr/>
                <p14:nvPr/>
              </p14:nvContentPartPr>
              <p14:xfrm>
                <a:off x="3712498" y="6240595"/>
                <a:ext cx="99360" cy="169920"/>
              </p14:xfrm>
            </p:contentPart>
          </mc:Choice>
          <mc:Fallback>
            <p:pic>
              <p:nvPicPr>
                <p:cNvPr id="62" name="筆跡 61">
                  <a:extLst>
                    <a:ext uri="{FF2B5EF4-FFF2-40B4-BE49-F238E27FC236}">
                      <a16:creationId xmlns:a16="http://schemas.microsoft.com/office/drawing/2014/main" id="{3D8C80CE-0FC4-4386-8B1F-9994A64FBCC1}"/>
                    </a:ext>
                  </a:extLst>
                </p:cNvPr>
                <p:cNvPicPr/>
                <p:nvPr/>
              </p:nvPicPr>
              <p:blipFill>
                <a:blip r:embed="rId93"/>
                <a:stretch>
                  <a:fillRect/>
                </a:stretch>
              </p:blipFill>
              <p:spPr>
                <a:xfrm>
                  <a:off x="3703498" y="6231955"/>
                  <a:ext cx="11700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3" name="筆跡 62">
                  <a:extLst>
                    <a:ext uri="{FF2B5EF4-FFF2-40B4-BE49-F238E27FC236}">
                      <a16:creationId xmlns:a16="http://schemas.microsoft.com/office/drawing/2014/main" id="{A4E8E1FF-16E4-4D60-823E-558EEA296E94}"/>
                    </a:ext>
                  </a:extLst>
                </p14:cNvPr>
                <p14:cNvContentPartPr/>
                <p14:nvPr/>
              </p14:nvContentPartPr>
              <p14:xfrm>
                <a:off x="3764338" y="6455875"/>
                <a:ext cx="64800" cy="296640"/>
              </p14:xfrm>
            </p:contentPart>
          </mc:Choice>
          <mc:Fallback>
            <p:pic>
              <p:nvPicPr>
                <p:cNvPr id="63" name="筆跡 62">
                  <a:extLst>
                    <a:ext uri="{FF2B5EF4-FFF2-40B4-BE49-F238E27FC236}">
                      <a16:creationId xmlns:a16="http://schemas.microsoft.com/office/drawing/2014/main" id="{A4E8E1FF-16E4-4D60-823E-558EEA296E94}"/>
                    </a:ext>
                  </a:extLst>
                </p:cNvPr>
                <p:cNvPicPr/>
                <p:nvPr/>
              </p:nvPicPr>
              <p:blipFill>
                <a:blip r:embed="rId95"/>
                <a:stretch>
                  <a:fillRect/>
                </a:stretch>
              </p:blipFill>
              <p:spPr>
                <a:xfrm>
                  <a:off x="3755338" y="6446875"/>
                  <a:ext cx="82440" cy="3142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4" name="筆跡 63">
                  <a:extLst>
                    <a:ext uri="{FF2B5EF4-FFF2-40B4-BE49-F238E27FC236}">
                      <a16:creationId xmlns:a16="http://schemas.microsoft.com/office/drawing/2014/main" id="{9D1361D9-8C7D-4ED2-BC8C-3D7ADD78D607}"/>
                    </a:ext>
                  </a:extLst>
                </p14:cNvPr>
                <p14:cNvContentPartPr/>
                <p14:nvPr/>
              </p14:nvContentPartPr>
              <p14:xfrm>
                <a:off x="3793858" y="6349675"/>
                <a:ext cx="141480" cy="238320"/>
              </p14:xfrm>
            </p:contentPart>
          </mc:Choice>
          <mc:Fallback>
            <p:pic>
              <p:nvPicPr>
                <p:cNvPr id="64" name="筆跡 63">
                  <a:extLst>
                    <a:ext uri="{FF2B5EF4-FFF2-40B4-BE49-F238E27FC236}">
                      <a16:creationId xmlns:a16="http://schemas.microsoft.com/office/drawing/2014/main" id="{9D1361D9-8C7D-4ED2-BC8C-3D7ADD78D607}"/>
                    </a:ext>
                  </a:extLst>
                </p:cNvPr>
                <p:cNvPicPr/>
                <p:nvPr/>
              </p:nvPicPr>
              <p:blipFill>
                <a:blip r:embed="rId97"/>
                <a:stretch>
                  <a:fillRect/>
                </a:stretch>
              </p:blipFill>
              <p:spPr>
                <a:xfrm>
                  <a:off x="3785218" y="6340675"/>
                  <a:ext cx="15912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5" name="筆跡 64">
                  <a:extLst>
                    <a:ext uri="{FF2B5EF4-FFF2-40B4-BE49-F238E27FC236}">
                      <a16:creationId xmlns:a16="http://schemas.microsoft.com/office/drawing/2014/main" id="{1C37F8EE-C0E5-4C7A-8502-D1034571A35C}"/>
                    </a:ext>
                  </a:extLst>
                </p14:cNvPr>
                <p14:cNvContentPartPr/>
                <p14:nvPr/>
              </p14:nvContentPartPr>
              <p14:xfrm>
                <a:off x="3784138" y="6425635"/>
                <a:ext cx="213120" cy="30600"/>
              </p14:xfrm>
            </p:contentPart>
          </mc:Choice>
          <mc:Fallback>
            <p:pic>
              <p:nvPicPr>
                <p:cNvPr id="65" name="筆跡 64">
                  <a:extLst>
                    <a:ext uri="{FF2B5EF4-FFF2-40B4-BE49-F238E27FC236}">
                      <a16:creationId xmlns:a16="http://schemas.microsoft.com/office/drawing/2014/main" id="{1C37F8EE-C0E5-4C7A-8502-D1034571A35C}"/>
                    </a:ext>
                  </a:extLst>
                </p:cNvPr>
                <p:cNvPicPr/>
                <p:nvPr/>
              </p:nvPicPr>
              <p:blipFill>
                <a:blip r:embed="rId99"/>
                <a:stretch>
                  <a:fillRect/>
                </a:stretch>
              </p:blipFill>
              <p:spPr>
                <a:xfrm>
                  <a:off x="3775138" y="6416635"/>
                  <a:ext cx="23076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6" name="筆跡 65">
                  <a:extLst>
                    <a:ext uri="{FF2B5EF4-FFF2-40B4-BE49-F238E27FC236}">
                      <a16:creationId xmlns:a16="http://schemas.microsoft.com/office/drawing/2014/main" id="{EE9F6C1C-B4F7-42C2-9776-0FD75EE8FE2E}"/>
                    </a:ext>
                  </a:extLst>
                </p14:cNvPr>
                <p14:cNvContentPartPr/>
                <p14:nvPr/>
              </p14:nvContentPartPr>
              <p14:xfrm>
                <a:off x="3919498" y="6546235"/>
                <a:ext cx="75240" cy="104760"/>
              </p14:xfrm>
            </p:contentPart>
          </mc:Choice>
          <mc:Fallback>
            <p:pic>
              <p:nvPicPr>
                <p:cNvPr id="66" name="筆跡 65">
                  <a:extLst>
                    <a:ext uri="{FF2B5EF4-FFF2-40B4-BE49-F238E27FC236}">
                      <a16:creationId xmlns:a16="http://schemas.microsoft.com/office/drawing/2014/main" id="{EE9F6C1C-B4F7-42C2-9776-0FD75EE8FE2E}"/>
                    </a:ext>
                  </a:extLst>
                </p:cNvPr>
                <p:cNvPicPr/>
                <p:nvPr/>
              </p:nvPicPr>
              <p:blipFill>
                <a:blip r:embed="rId101"/>
                <a:stretch>
                  <a:fillRect/>
                </a:stretch>
              </p:blipFill>
              <p:spPr>
                <a:xfrm>
                  <a:off x="3910858" y="6537595"/>
                  <a:ext cx="9288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7" name="筆跡 66">
                  <a:extLst>
                    <a:ext uri="{FF2B5EF4-FFF2-40B4-BE49-F238E27FC236}">
                      <a16:creationId xmlns:a16="http://schemas.microsoft.com/office/drawing/2014/main" id="{10AE1141-17A5-42A7-8047-1C5A26C24B31}"/>
                    </a:ext>
                  </a:extLst>
                </p14:cNvPr>
                <p14:cNvContentPartPr/>
                <p14:nvPr/>
              </p14:nvContentPartPr>
              <p14:xfrm>
                <a:off x="4041178" y="6250675"/>
                <a:ext cx="208080" cy="42840"/>
              </p14:xfrm>
            </p:contentPart>
          </mc:Choice>
          <mc:Fallback>
            <p:pic>
              <p:nvPicPr>
                <p:cNvPr id="67" name="筆跡 66">
                  <a:extLst>
                    <a:ext uri="{FF2B5EF4-FFF2-40B4-BE49-F238E27FC236}">
                      <a16:creationId xmlns:a16="http://schemas.microsoft.com/office/drawing/2014/main" id="{10AE1141-17A5-42A7-8047-1C5A26C24B31}"/>
                    </a:ext>
                  </a:extLst>
                </p:cNvPr>
                <p:cNvPicPr/>
                <p:nvPr/>
              </p:nvPicPr>
              <p:blipFill>
                <a:blip r:embed="rId103"/>
                <a:stretch>
                  <a:fillRect/>
                </a:stretch>
              </p:blipFill>
              <p:spPr>
                <a:xfrm>
                  <a:off x="4032178" y="6242035"/>
                  <a:ext cx="2257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8" name="筆跡 67">
                  <a:extLst>
                    <a:ext uri="{FF2B5EF4-FFF2-40B4-BE49-F238E27FC236}">
                      <a16:creationId xmlns:a16="http://schemas.microsoft.com/office/drawing/2014/main" id="{36BE0AAA-98DB-4B83-9BEF-C78269E65009}"/>
                    </a:ext>
                  </a:extLst>
                </p14:cNvPr>
                <p14:cNvContentPartPr/>
                <p14:nvPr/>
              </p14:nvContentPartPr>
              <p14:xfrm>
                <a:off x="4023898" y="6243115"/>
                <a:ext cx="74520" cy="329400"/>
              </p14:xfrm>
            </p:contentPart>
          </mc:Choice>
          <mc:Fallback>
            <p:pic>
              <p:nvPicPr>
                <p:cNvPr id="68" name="筆跡 67">
                  <a:extLst>
                    <a:ext uri="{FF2B5EF4-FFF2-40B4-BE49-F238E27FC236}">
                      <a16:creationId xmlns:a16="http://schemas.microsoft.com/office/drawing/2014/main" id="{36BE0AAA-98DB-4B83-9BEF-C78269E65009}"/>
                    </a:ext>
                  </a:extLst>
                </p:cNvPr>
                <p:cNvPicPr/>
                <p:nvPr/>
              </p:nvPicPr>
              <p:blipFill>
                <a:blip r:embed="rId105"/>
                <a:stretch>
                  <a:fillRect/>
                </a:stretch>
              </p:blipFill>
              <p:spPr>
                <a:xfrm>
                  <a:off x="4014898" y="6234475"/>
                  <a:ext cx="9216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9" name="筆跡 68">
                  <a:extLst>
                    <a:ext uri="{FF2B5EF4-FFF2-40B4-BE49-F238E27FC236}">
                      <a16:creationId xmlns:a16="http://schemas.microsoft.com/office/drawing/2014/main" id="{2295E09A-EA2B-4D73-A823-41AB82D8DC97}"/>
                    </a:ext>
                  </a:extLst>
                </p14:cNvPr>
                <p14:cNvContentPartPr/>
                <p14:nvPr/>
              </p14:nvContentPartPr>
              <p14:xfrm>
                <a:off x="4083298" y="6443275"/>
                <a:ext cx="39960" cy="147240"/>
              </p14:xfrm>
            </p:contentPart>
          </mc:Choice>
          <mc:Fallback>
            <p:pic>
              <p:nvPicPr>
                <p:cNvPr id="69" name="筆跡 68">
                  <a:extLst>
                    <a:ext uri="{FF2B5EF4-FFF2-40B4-BE49-F238E27FC236}">
                      <a16:creationId xmlns:a16="http://schemas.microsoft.com/office/drawing/2014/main" id="{2295E09A-EA2B-4D73-A823-41AB82D8DC97}"/>
                    </a:ext>
                  </a:extLst>
                </p:cNvPr>
                <p:cNvPicPr/>
                <p:nvPr/>
              </p:nvPicPr>
              <p:blipFill>
                <a:blip r:embed="rId107"/>
                <a:stretch>
                  <a:fillRect/>
                </a:stretch>
              </p:blipFill>
              <p:spPr>
                <a:xfrm>
                  <a:off x="4074298" y="6434275"/>
                  <a:ext cx="5760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70" name="筆跡 69">
                  <a:extLst>
                    <a:ext uri="{FF2B5EF4-FFF2-40B4-BE49-F238E27FC236}">
                      <a16:creationId xmlns:a16="http://schemas.microsoft.com/office/drawing/2014/main" id="{24DA4FD8-B333-4128-96F1-BA21B9DF429A}"/>
                    </a:ext>
                  </a:extLst>
                </p14:cNvPr>
                <p14:cNvContentPartPr/>
                <p14:nvPr/>
              </p14:nvContentPartPr>
              <p14:xfrm>
                <a:off x="4083298" y="6369835"/>
                <a:ext cx="181080" cy="73800"/>
              </p14:xfrm>
            </p:contentPart>
          </mc:Choice>
          <mc:Fallback>
            <p:pic>
              <p:nvPicPr>
                <p:cNvPr id="70" name="筆跡 69">
                  <a:extLst>
                    <a:ext uri="{FF2B5EF4-FFF2-40B4-BE49-F238E27FC236}">
                      <a16:creationId xmlns:a16="http://schemas.microsoft.com/office/drawing/2014/main" id="{24DA4FD8-B333-4128-96F1-BA21B9DF429A}"/>
                    </a:ext>
                  </a:extLst>
                </p:cNvPr>
                <p:cNvPicPr/>
                <p:nvPr/>
              </p:nvPicPr>
              <p:blipFill>
                <a:blip r:embed="rId109"/>
                <a:stretch>
                  <a:fillRect/>
                </a:stretch>
              </p:blipFill>
              <p:spPr>
                <a:xfrm>
                  <a:off x="4074298" y="6360835"/>
                  <a:ext cx="19872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1" name="筆跡 70">
                  <a:extLst>
                    <a:ext uri="{FF2B5EF4-FFF2-40B4-BE49-F238E27FC236}">
                      <a16:creationId xmlns:a16="http://schemas.microsoft.com/office/drawing/2014/main" id="{D51BEBAF-ACEB-4902-B1FC-B36EC845D228}"/>
                    </a:ext>
                  </a:extLst>
                </p14:cNvPr>
                <p14:cNvContentPartPr/>
                <p14:nvPr/>
              </p14:nvContentPartPr>
              <p14:xfrm>
                <a:off x="4211818" y="6372355"/>
                <a:ext cx="22680" cy="192600"/>
              </p14:xfrm>
            </p:contentPart>
          </mc:Choice>
          <mc:Fallback>
            <p:pic>
              <p:nvPicPr>
                <p:cNvPr id="71" name="筆跡 70">
                  <a:extLst>
                    <a:ext uri="{FF2B5EF4-FFF2-40B4-BE49-F238E27FC236}">
                      <a16:creationId xmlns:a16="http://schemas.microsoft.com/office/drawing/2014/main" id="{D51BEBAF-ACEB-4902-B1FC-B36EC845D228}"/>
                    </a:ext>
                  </a:extLst>
                </p:cNvPr>
                <p:cNvPicPr/>
                <p:nvPr/>
              </p:nvPicPr>
              <p:blipFill>
                <a:blip r:embed="rId111"/>
                <a:stretch>
                  <a:fillRect/>
                </a:stretch>
              </p:blipFill>
              <p:spPr>
                <a:xfrm>
                  <a:off x="4202818" y="6363355"/>
                  <a:ext cx="4032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2" name="筆跡 71">
                  <a:extLst>
                    <a:ext uri="{FF2B5EF4-FFF2-40B4-BE49-F238E27FC236}">
                      <a16:creationId xmlns:a16="http://schemas.microsoft.com/office/drawing/2014/main" id="{904FFDAE-2526-44F7-AAC9-C8908E8CAD22}"/>
                    </a:ext>
                  </a:extLst>
                </p14:cNvPr>
                <p14:cNvContentPartPr/>
                <p14:nvPr/>
              </p14:nvContentPartPr>
              <p14:xfrm>
                <a:off x="4214338" y="6529315"/>
                <a:ext cx="123840" cy="48600"/>
              </p14:xfrm>
            </p:contentPart>
          </mc:Choice>
          <mc:Fallback>
            <p:pic>
              <p:nvPicPr>
                <p:cNvPr id="72" name="筆跡 71">
                  <a:extLst>
                    <a:ext uri="{FF2B5EF4-FFF2-40B4-BE49-F238E27FC236}">
                      <a16:creationId xmlns:a16="http://schemas.microsoft.com/office/drawing/2014/main" id="{904FFDAE-2526-44F7-AAC9-C8908E8CAD22}"/>
                    </a:ext>
                  </a:extLst>
                </p:cNvPr>
                <p:cNvPicPr/>
                <p:nvPr/>
              </p:nvPicPr>
              <p:blipFill>
                <a:blip r:embed="rId113"/>
                <a:stretch>
                  <a:fillRect/>
                </a:stretch>
              </p:blipFill>
              <p:spPr>
                <a:xfrm>
                  <a:off x="4205338" y="6520315"/>
                  <a:ext cx="141480" cy="66240"/>
                </a:xfrm>
                <a:prstGeom prst="rect">
                  <a:avLst/>
                </a:prstGeom>
              </p:spPr>
            </p:pic>
          </mc:Fallback>
        </mc:AlternateContent>
      </p:grpSp>
      <p:grpSp>
        <p:nvGrpSpPr>
          <p:cNvPr id="86" name="群組 85">
            <a:extLst>
              <a:ext uri="{FF2B5EF4-FFF2-40B4-BE49-F238E27FC236}">
                <a16:creationId xmlns:a16="http://schemas.microsoft.com/office/drawing/2014/main" id="{3B162B84-2ACE-4966-859F-B9D5A42E8782}"/>
              </a:ext>
            </a:extLst>
          </p:cNvPr>
          <p:cNvGrpSpPr/>
          <p:nvPr/>
        </p:nvGrpSpPr>
        <p:grpSpPr>
          <a:xfrm>
            <a:off x="4528258" y="6258235"/>
            <a:ext cx="1172160" cy="420840"/>
            <a:chOff x="4528258" y="6258235"/>
            <a:chExt cx="1172160" cy="420840"/>
          </a:xfrm>
        </p:grpSpPr>
        <mc:AlternateContent xmlns:mc="http://schemas.openxmlformats.org/markup-compatibility/2006">
          <mc:Choice xmlns:p14="http://schemas.microsoft.com/office/powerpoint/2010/main" Requires="p14">
            <p:contentPart p14:bwMode="auto" r:id="rId114">
              <p14:nvContentPartPr>
                <p14:cNvPr id="73" name="筆跡 72">
                  <a:extLst>
                    <a:ext uri="{FF2B5EF4-FFF2-40B4-BE49-F238E27FC236}">
                      <a16:creationId xmlns:a16="http://schemas.microsoft.com/office/drawing/2014/main" id="{BF23E321-A38E-4426-A70B-E19F785A7160}"/>
                    </a:ext>
                  </a:extLst>
                </p14:cNvPr>
                <p14:cNvContentPartPr/>
                <p14:nvPr/>
              </p14:nvContentPartPr>
              <p14:xfrm>
                <a:off x="4616818" y="6287755"/>
                <a:ext cx="179640" cy="320400"/>
              </p14:xfrm>
            </p:contentPart>
          </mc:Choice>
          <mc:Fallback>
            <p:pic>
              <p:nvPicPr>
                <p:cNvPr id="73" name="筆跡 72">
                  <a:extLst>
                    <a:ext uri="{FF2B5EF4-FFF2-40B4-BE49-F238E27FC236}">
                      <a16:creationId xmlns:a16="http://schemas.microsoft.com/office/drawing/2014/main" id="{BF23E321-A38E-4426-A70B-E19F785A7160}"/>
                    </a:ext>
                  </a:extLst>
                </p:cNvPr>
                <p:cNvPicPr/>
                <p:nvPr/>
              </p:nvPicPr>
              <p:blipFill>
                <a:blip r:embed="rId115"/>
                <a:stretch>
                  <a:fillRect/>
                </a:stretch>
              </p:blipFill>
              <p:spPr>
                <a:xfrm>
                  <a:off x="4607818" y="6278755"/>
                  <a:ext cx="19728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4" name="筆跡 73">
                  <a:extLst>
                    <a:ext uri="{FF2B5EF4-FFF2-40B4-BE49-F238E27FC236}">
                      <a16:creationId xmlns:a16="http://schemas.microsoft.com/office/drawing/2014/main" id="{668BB3C1-487F-4DB2-844C-86539147142A}"/>
                    </a:ext>
                  </a:extLst>
                </p14:cNvPr>
                <p14:cNvContentPartPr/>
                <p14:nvPr/>
              </p14:nvContentPartPr>
              <p14:xfrm>
                <a:off x="4718338" y="6425635"/>
                <a:ext cx="176040" cy="149760"/>
              </p14:xfrm>
            </p:contentPart>
          </mc:Choice>
          <mc:Fallback>
            <p:pic>
              <p:nvPicPr>
                <p:cNvPr id="74" name="筆跡 73">
                  <a:extLst>
                    <a:ext uri="{FF2B5EF4-FFF2-40B4-BE49-F238E27FC236}">
                      <a16:creationId xmlns:a16="http://schemas.microsoft.com/office/drawing/2014/main" id="{668BB3C1-487F-4DB2-844C-86539147142A}"/>
                    </a:ext>
                  </a:extLst>
                </p:cNvPr>
                <p:cNvPicPr/>
                <p:nvPr/>
              </p:nvPicPr>
              <p:blipFill>
                <a:blip r:embed="rId117"/>
                <a:stretch>
                  <a:fillRect/>
                </a:stretch>
              </p:blipFill>
              <p:spPr>
                <a:xfrm>
                  <a:off x="4709698" y="6416635"/>
                  <a:ext cx="19368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5" name="筆跡 74">
                  <a:extLst>
                    <a:ext uri="{FF2B5EF4-FFF2-40B4-BE49-F238E27FC236}">
                      <a16:creationId xmlns:a16="http://schemas.microsoft.com/office/drawing/2014/main" id="{C3C64635-7C96-409B-85B5-2549F5F0D984}"/>
                    </a:ext>
                  </a:extLst>
                </p14:cNvPr>
                <p14:cNvContentPartPr/>
                <p14:nvPr/>
              </p14:nvContentPartPr>
              <p14:xfrm>
                <a:off x="4911298" y="6440755"/>
                <a:ext cx="151200" cy="46800"/>
              </p14:xfrm>
            </p:contentPart>
          </mc:Choice>
          <mc:Fallback>
            <p:pic>
              <p:nvPicPr>
                <p:cNvPr id="75" name="筆跡 74">
                  <a:extLst>
                    <a:ext uri="{FF2B5EF4-FFF2-40B4-BE49-F238E27FC236}">
                      <a16:creationId xmlns:a16="http://schemas.microsoft.com/office/drawing/2014/main" id="{C3C64635-7C96-409B-85B5-2549F5F0D984}"/>
                    </a:ext>
                  </a:extLst>
                </p:cNvPr>
                <p:cNvPicPr/>
                <p:nvPr/>
              </p:nvPicPr>
              <p:blipFill>
                <a:blip r:embed="rId119"/>
                <a:stretch>
                  <a:fillRect/>
                </a:stretch>
              </p:blipFill>
              <p:spPr>
                <a:xfrm>
                  <a:off x="4902658" y="6431755"/>
                  <a:ext cx="16884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6" name="筆跡 75">
                  <a:extLst>
                    <a:ext uri="{FF2B5EF4-FFF2-40B4-BE49-F238E27FC236}">
                      <a16:creationId xmlns:a16="http://schemas.microsoft.com/office/drawing/2014/main" id="{61806090-DFC9-40DF-9DE6-A8120689BAFC}"/>
                    </a:ext>
                  </a:extLst>
                </p14:cNvPr>
                <p14:cNvContentPartPr/>
                <p14:nvPr/>
              </p14:nvContentPartPr>
              <p14:xfrm>
                <a:off x="5128018" y="6367315"/>
                <a:ext cx="90360" cy="157320"/>
              </p14:xfrm>
            </p:contentPart>
          </mc:Choice>
          <mc:Fallback>
            <p:pic>
              <p:nvPicPr>
                <p:cNvPr id="76" name="筆跡 75">
                  <a:extLst>
                    <a:ext uri="{FF2B5EF4-FFF2-40B4-BE49-F238E27FC236}">
                      <a16:creationId xmlns:a16="http://schemas.microsoft.com/office/drawing/2014/main" id="{61806090-DFC9-40DF-9DE6-A8120689BAFC}"/>
                    </a:ext>
                  </a:extLst>
                </p:cNvPr>
                <p:cNvPicPr/>
                <p:nvPr/>
              </p:nvPicPr>
              <p:blipFill>
                <a:blip r:embed="rId121"/>
                <a:stretch>
                  <a:fillRect/>
                </a:stretch>
              </p:blipFill>
              <p:spPr>
                <a:xfrm>
                  <a:off x="5119018" y="6358315"/>
                  <a:ext cx="1080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9" name="筆跡 78">
                  <a:extLst>
                    <a:ext uri="{FF2B5EF4-FFF2-40B4-BE49-F238E27FC236}">
                      <a16:creationId xmlns:a16="http://schemas.microsoft.com/office/drawing/2014/main" id="{E6804BEF-7E76-4716-B726-1D36C415E8AB}"/>
                    </a:ext>
                  </a:extLst>
                </p14:cNvPr>
                <p14:cNvContentPartPr/>
                <p14:nvPr/>
              </p14:nvContentPartPr>
              <p14:xfrm>
                <a:off x="4528258" y="6314035"/>
                <a:ext cx="153720" cy="365040"/>
              </p14:xfrm>
            </p:contentPart>
          </mc:Choice>
          <mc:Fallback>
            <p:pic>
              <p:nvPicPr>
                <p:cNvPr id="79" name="筆跡 78">
                  <a:extLst>
                    <a:ext uri="{FF2B5EF4-FFF2-40B4-BE49-F238E27FC236}">
                      <a16:creationId xmlns:a16="http://schemas.microsoft.com/office/drawing/2014/main" id="{E6804BEF-7E76-4716-B726-1D36C415E8AB}"/>
                    </a:ext>
                  </a:extLst>
                </p:cNvPr>
                <p:cNvPicPr/>
                <p:nvPr/>
              </p:nvPicPr>
              <p:blipFill>
                <a:blip r:embed="rId123"/>
                <a:stretch>
                  <a:fillRect/>
                </a:stretch>
              </p:blipFill>
              <p:spPr>
                <a:xfrm>
                  <a:off x="4519258" y="6305395"/>
                  <a:ext cx="17136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0" name="筆跡 79">
                  <a:extLst>
                    <a:ext uri="{FF2B5EF4-FFF2-40B4-BE49-F238E27FC236}">
                      <a16:creationId xmlns:a16="http://schemas.microsoft.com/office/drawing/2014/main" id="{D5080FFD-2315-4681-B16C-20A0067960AB}"/>
                    </a:ext>
                  </a:extLst>
                </p14:cNvPr>
                <p14:cNvContentPartPr/>
                <p14:nvPr/>
              </p14:nvContentPartPr>
              <p14:xfrm>
                <a:off x="5259778" y="6292435"/>
                <a:ext cx="82080" cy="287640"/>
              </p14:xfrm>
            </p:contentPart>
          </mc:Choice>
          <mc:Fallback>
            <p:pic>
              <p:nvPicPr>
                <p:cNvPr id="80" name="筆跡 79">
                  <a:extLst>
                    <a:ext uri="{FF2B5EF4-FFF2-40B4-BE49-F238E27FC236}">
                      <a16:creationId xmlns:a16="http://schemas.microsoft.com/office/drawing/2014/main" id="{D5080FFD-2315-4681-B16C-20A0067960AB}"/>
                    </a:ext>
                  </a:extLst>
                </p:cNvPr>
                <p:cNvPicPr/>
                <p:nvPr/>
              </p:nvPicPr>
              <p:blipFill>
                <a:blip r:embed="rId125"/>
                <a:stretch>
                  <a:fillRect/>
                </a:stretch>
              </p:blipFill>
              <p:spPr>
                <a:xfrm>
                  <a:off x="5251138" y="6283795"/>
                  <a:ext cx="9972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1" name="筆跡 80">
                  <a:extLst>
                    <a:ext uri="{FF2B5EF4-FFF2-40B4-BE49-F238E27FC236}">
                      <a16:creationId xmlns:a16="http://schemas.microsoft.com/office/drawing/2014/main" id="{00596ECA-4F23-4253-805F-FC8EC597AC94}"/>
                    </a:ext>
                  </a:extLst>
                </p14:cNvPr>
                <p14:cNvContentPartPr/>
                <p14:nvPr/>
              </p14:nvContentPartPr>
              <p14:xfrm>
                <a:off x="5445178" y="6298915"/>
                <a:ext cx="72000" cy="20880"/>
              </p14:xfrm>
            </p:contentPart>
          </mc:Choice>
          <mc:Fallback>
            <p:pic>
              <p:nvPicPr>
                <p:cNvPr id="81" name="筆跡 80">
                  <a:extLst>
                    <a:ext uri="{FF2B5EF4-FFF2-40B4-BE49-F238E27FC236}">
                      <a16:creationId xmlns:a16="http://schemas.microsoft.com/office/drawing/2014/main" id="{00596ECA-4F23-4253-805F-FC8EC597AC94}"/>
                    </a:ext>
                  </a:extLst>
                </p:cNvPr>
                <p:cNvPicPr/>
                <p:nvPr/>
              </p:nvPicPr>
              <p:blipFill>
                <a:blip r:embed="rId127"/>
                <a:stretch>
                  <a:fillRect/>
                </a:stretch>
              </p:blipFill>
              <p:spPr>
                <a:xfrm>
                  <a:off x="5436538" y="6289915"/>
                  <a:ext cx="896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2" name="筆跡 81">
                  <a:extLst>
                    <a:ext uri="{FF2B5EF4-FFF2-40B4-BE49-F238E27FC236}">
                      <a16:creationId xmlns:a16="http://schemas.microsoft.com/office/drawing/2014/main" id="{8BA50CC2-C224-4A7C-A591-81B1CB8F9155}"/>
                    </a:ext>
                  </a:extLst>
                </p14:cNvPr>
                <p14:cNvContentPartPr/>
                <p14:nvPr/>
              </p14:nvContentPartPr>
              <p14:xfrm>
                <a:off x="5445178" y="6319075"/>
                <a:ext cx="360" cy="360"/>
              </p14:xfrm>
            </p:contentPart>
          </mc:Choice>
          <mc:Fallback>
            <p:pic>
              <p:nvPicPr>
                <p:cNvPr id="82" name="筆跡 81">
                  <a:extLst>
                    <a:ext uri="{FF2B5EF4-FFF2-40B4-BE49-F238E27FC236}">
                      <a16:creationId xmlns:a16="http://schemas.microsoft.com/office/drawing/2014/main" id="{8BA50CC2-C224-4A7C-A591-81B1CB8F9155}"/>
                    </a:ext>
                  </a:extLst>
                </p:cNvPr>
                <p:cNvPicPr/>
                <p:nvPr/>
              </p:nvPicPr>
              <p:blipFill>
                <a:blip r:embed="rId32"/>
                <a:stretch>
                  <a:fillRect/>
                </a:stretch>
              </p:blipFill>
              <p:spPr>
                <a:xfrm>
                  <a:off x="5436538" y="63104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3" name="筆跡 82">
                  <a:extLst>
                    <a:ext uri="{FF2B5EF4-FFF2-40B4-BE49-F238E27FC236}">
                      <a16:creationId xmlns:a16="http://schemas.microsoft.com/office/drawing/2014/main" id="{C8D23A85-DAA6-4C0D-B186-B20A2AB5E4E2}"/>
                    </a:ext>
                  </a:extLst>
                </p14:cNvPr>
                <p14:cNvContentPartPr/>
                <p14:nvPr/>
              </p14:nvContentPartPr>
              <p14:xfrm>
                <a:off x="5445178" y="6319075"/>
                <a:ext cx="133920" cy="69480"/>
              </p14:xfrm>
            </p:contentPart>
          </mc:Choice>
          <mc:Fallback>
            <p:pic>
              <p:nvPicPr>
                <p:cNvPr id="83" name="筆跡 82">
                  <a:extLst>
                    <a:ext uri="{FF2B5EF4-FFF2-40B4-BE49-F238E27FC236}">
                      <a16:creationId xmlns:a16="http://schemas.microsoft.com/office/drawing/2014/main" id="{C8D23A85-DAA6-4C0D-B186-B20A2AB5E4E2}"/>
                    </a:ext>
                  </a:extLst>
                </p:cNvPr>
                <p:cNvPicPr/>
                <p:nvPr/>
              </p:nvPicPr>
              <p:blipFill>
                <a:blip r:embed="rId130"/>
                <a:stretch>
                  <a:fillRect/>
                </a:stretch>
              </p:blipFill>
              <p:spPr>
                <a:xfrm>
                  <a:off x="5436538" y="6310435"/>
                  <a:ext cx="1515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4" name="筆跡 83">
                  <a:extLst>
                    <a:ext uri="{FF2B5EF4-FFF2-40B4-BE49-F238E27FC236}">
                      <a16:creationId xmlns:a16="http://schemas.microsoft.com/office/drawing/2014/main" id="{5E864281-CCFF-4CF3-801E-DD915353AD48}"/>
                    </a:ext>
                  </a:extLst>
                </p14:cNvPr>
                <p14:cNvContentPartPr/>
                <p14:nvPr/>
              </p14:nvContentPartPr>
              <p14:xfrm>
                <a:off x="5662978" y="6258235"/>
                <a:ext cx="37440" cy="243360"/>
              </p14:xfrm>
            </p:contentPart>
          </mc:Choice>
          <mc:Fallback>
            <p:pic>
              <p:nvPicPr>
                <p:cNvPr id="84" name="筆跡 83">
                  <a:extLst>
                    <a:ext uri="{FF2B5EF4-FFF2-40B4-BE49-F238E27FC236}">
                      <a16:creationId xmlns:a16="http://schemas.microsoft.com/office/drawing/2014/main" id="{5E864281-CCFF-4CF3-801E-DD915353AD48}"/>
                    </a:ext>
                  </a:extLst>
                </p:cNvPr>
                <p:cNvPicPr/>
                <p:nvPr/>
              </p:nvPicPr>
              <p:blipFill>
                <a:blip r:embed="rId132"/>
                <a:stretch>
                  <a:fillRect/>
                </a:stretch>
              </p:blipFill>
              <p:spPr>
                <a:xfrm>
                  <a:off x="5653978" y="6249595"/>
                  <a:ext cx="55080" cy="261000"/>
                </a:xfrm>
                <a:prstGeom prst="rect">
                  <a:avLst/>
                </a:prstGeom>
              </p:spPr>
            </p:pic>
          </mc:Fallback>
        </mc:AlternateContent>
      </p:grpSp>
      <p:grpSp>
        <p:nvGrpSpPr>
          <p:cNvPr id="95" name="群組 94">
            <a:extLst>
              <a:ext uri="{FF2B5EF4-FFF2-40B4-BE49-F238E27FC236}">
                <a16:creationId xmlns:a16="http://schemas.microsoft.com/office/drawing/2014/main" id="{8F8FB250-7203-41D2-A692-0E22A7D404A0}"/>
              </a:ext>
            </a:extLst>
          </p:cNvPr>
          <p:cNvGrpSpPr/>
          <p:nvPr/>
        </p:nvGrpSpPr>
        <p:grpSpPr>
          <a:xfrm>
            <a:off x="5942338" y="6243115"/>
            <a:ext cx="613440" cy="499680"/>
            <a:chOff x="5942338" y="6243115"/>
            <a:chExt cx="613440" cy="499680"/>
          </a:xfrm>
        </p:grpSpPr>
        <mc:AlternateContent xmlns:mc="http://schemas.openxmlformats.org/markup-compatibility/2006">
          <mc:Choice xmlns:p14="http://schemas.microsoft.com/office/powerpoint/2010/main" Requires="p14">
            <p:contentPart p14:bwMode="auto" r:id="rId133">
              <p14:nvContentPartPr>
                <p14:cNvPr id="87" name="筆跡 86">
                  <a:extLst>
                    <a:ext uri="{FF2B5EF4-FFF2-40B4-BE49-F238E27FC236}">
                      <a16:creationId xmlns:a16="http://schemas.microsoft.com/office/drawing/2014/main" id="{0FBFCD9B-9393-4AE4-9D9F-586AE7E21CE6}"/>
                    </a:ext>
                  </a:extLst>
                </p14:cNvPr>
                <p14:cNvContentPartPr/>
                <p14:nvPr/>
              </p14:nvContentPartPr>
              <p14:xfrm>
                <a:off x="5942338" y="6326635"/>
                <a:ext cx="45000" cy="18000"/>
              </p14:xfrm>
            </p:contentPart>
          </mc:Choice>
          <mc:Fallback>
            <p:pic>
              <p:nvPicPr>
                <p:cNvPr id="87" name="筆跡 86">
                  <a:extLst>
                    <a:ext uri="{FF2B5EF4-FFF2-40B4-BE49-F238E27FC236}">
                      <a16:creationId xmlns:a16="http://schemas.microsoft.com/office/drawing/2014/main" id="{0FBFCD9B-9393-4AE4-9D9F-586AE7E21CE6}"/>
                    </a:ext>
                  </a:extLst>
                </p:cNvPr>
                <p:cNvPicPr/>
                <p:nvPr/>
              </p:nvPicPr>
              <p:blipFill>
                <a:blip r:embed="rId134"/>
                <a:stretch>
                  <a:fillRect/>
                </a:stretch>
              </p:blipFill>
              <p:spPr>
                <a:xfrm>
                  <a:off x="5933338" y="6317995"/>
                  <a:ext cx="6264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8" name="筆跡 87">
                  <a:extLst>
                    <a:ext uri="{FF2B5EF4-FFF2-40B4-BE49-F238E27FC236}">
                      <a16:creationId xmlns:a16="http://schemas.microsoft.com/office/drawing/2014/main" id="{FBAEF949-D255-4114-8CD3-7297B9302BE8}"/>
                    </a:ext>
                  </a:extLst>
                </p14:cNvPr>
                <p14:cNvContentPartPr/>
                <p14:nvPr/>
              </p14:nvContentPartPr>
              <p14:xfrm>
                <a:off x="5942338" y="6344635"/>
                <a:ext cx="195480" cy="230040"/>
              </p14:xfrm>
            </p:contentPart>
          </mc:Choice>
          <mc:Fallback>
            <p:pic>
              <p:nvPicPr>
                <p:cNvPr id="88" name="筆跡 87">
                  <a:extLst>
                    <a:ext uri="{FF2B5EF4-FFF2-40B4-BE49-F238E27FC236}">
                      <a16:creationId xmlns:a16="http://schemas.microsoft.com/office/drawing/2014/main" id="{FBAEF949-D255-4114-8CD3-7297B9302BE8}"/>
                    </a:ext>
                  </a:extLst>
                </p:cNvPr>
                <p:cNvPicPr/>
                <p:nvPr/>
              </p:nvPicPr>
              <p:blipFill>
                <a:blip r:embed="rId136"/>
                <a:stretch>
                  <a:fillRect/>
                </a:stretch>
              </p:blipFill>
              <p:spPr>
                <a:xfrm>
                  <a:off x="5933338" y="6335635"/>
                  <a:ext cx="21312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9" name="筆跡 88">
                  <a:extLst>
                    <a:ext uri="{FF2B5EF4-FFF2-40B4-BE49-F238E27FC236}">
                      <a16:creationId xmlns:a16="http://schemas.microsoft.com/office/drawing/2014/main" id="{A7603899-A902-48AF-A8D0-94D3C82AF9A3}"/>
                    </a:ext>
                  </a:extLst>
                </p14:cNvPr>
                <p14:cNvContentPartPr/>
                <p14:nvPr/>
              </p14:nvContentPartPr>
              <p14:xfrm>
                <a:off x="6210178" y="6387475"/>
                <a:ext cx="93240" cy="186120"/>
              </p14:xfrm>
            </p:contentPart>
          </mc:Choice>
          <mc:Fallback>
            <p:pic>
              <p:nvPicPr>
                <p:cNvPr id="89" name="筆跡 88">
                  <a:extLst>
                    <a:ext uri="{FF2B5EF4-FFF2-40B4-BE49-F238E27FC236}">
                      <a16:creationId xmlns:a16="http://schemas.microsoft.com/office/drawing/2014/main" id="{A7603899-A902-48AF-A8D0-94D3C82AF9A3}"/>
                    </a:ext>
                  </a:extLst>
                </p:cNvPr>
                <p:cNvPicPr/>
                <p:nvPr/>
              </p:nvPicPr>
              <p:blipFill>
                <a:blip r:embed="rId138"/>
                <a:stretch>
                  <a:fillRect/>
                </a:stretch>
              </p:blipFill>
              <p:spPr>
                <a:xfrm>
                  <a:off x="6201178" y="6378835"/>
                  <a:ext cx="11088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90" name="筆跡 89">
                  <a:extLst>
                    <a:ext uri="{FF2B5EF4-FFF2-40B4-BE49-F238E27FC236}">
                      <a16:creationId xmlns:a16="http://schemas.microsoft.com/office/drawing/2014/main" id="{A7128C0C-9863-48D2-BDCF-D0EC698E8A1B}"/>
                    </a:ext>
                  </a:extLst>
                </p14:cNvPr>
                <p14:cNvContentPartPr/>
                <p14:nvPr/>
              </p14:nvContentPartPr>
              <p14:xfrm>
                <a:off x="6327898" y="6243115"/>
                <a:ext cx="89280" cy="99000"/>
              </p14:xfrm>
            </p:contentPart>
          </mc:Choice>
          <mc:Fallback>
            <p:pic>
              <p:nvPicPr>
                <p:cNvPr id="90" name="筆跡 89">
                  <a:extLst>
                    <a:ext uri="{FF2B5EF4-FFF2-40B4-BE49-F238E27FC236}">
                      <a16:creationId xmlns:a16="http://schemas.microsoft.com/office/drawing/2014/main" id="{A7128C0C-9863-48D2-BDCF-D0EC698E8A1B}"/>
                    </a:ext>
                  </a:extLst>
                </p:cNvPr>
                <p:cNvPicPr/>
                <p:nvPr/>
              </p:nvPicPr>
              <p:blipFill>
                <a:blip r:embed="rId140"/>
                <a:stretch>
                  <a:fillRect/>
                </a:stretch>
              </p:blipFill>
              <p:spPr>
                <a:xfrm>
                  <a:off x="6318898" y="6234475"/>
                  <a:ext cx="10692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91" name="筆跡 90">
                  <a:extLst>
                    <a:ext uri="{FF2B5EF4-FFF2-40B4-BE49-F238E27FC236}">
                      <a16:creationId xmlns:a16="http://schemas.microsoft.com/office/drawing/2014/main" id="{88471A18-F54B-4D57-8A84-39F12A41557A}"/>
                    </a:ext>
                  </a:extLst>
                </p14:cNvPr>
                <p14:cNvContentPartPr/>
                <p14:nvPr/>
              </p14:nvContentPartPr>
              <p14:xfrm>
                <a:off x="6327898" y="6266515"/>
                <a:ext cx="136440" cy="132120"/>
              </p14:xfrm>
            </p:contentPart>
          </mc:Choice>
          <mc:Fallback>
            <p:pic>
              <p:nvPicPr>
                <p:cNvPr id="91" name="筆跡 90">
                  <a:extLst>
                    <a:ext uri="{FF2B5EF4-FFF2-40B4-BE49-F238E27FC236}">
                      <a16:creationId xmlns:a16="http://schemas.microsoft.com/office/drawing/2014/main" id="{88471A18-F54B-4D57-8A84-39F12A41557A}"/>
                    </a:ext>
                  </a:extLst>
                </p:cNvPr>
                <p:cNvPicPr/>
                <p:nvPr/>
              </p:nvPicPr>
              <p:blipFill>
                <a:blip r:embed="rId142"/>
                <a:stretch>
                  <a:fillRect/>
                </a:stretch>
              </p:blipFill>
              <p:spPr>
                <a:xfrm>
                  <a:off x="6318898" y="6257515"/>
                  <a:ext cx="1540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92" name="筆跡 91">
                  <a:extLst>
                    <a:ext uri="{FF2B5EF4-FFF2-40B4-BE49-F238E27FC236}">
                      <a16:creationId xmlns:a16="http://schemas.microsoft.com/office/drawing/2014/main" id="{819EFF02-7DED-4AB9-8D5A-A8975183643F}"/>
                    </a:ext>
                  </a:extLst>
                </p14:cNvPr>
                <p14:cNvContentPartPr/>
                <p14:nvPr/>
              </p14:nvContentPartPr>
              <p14:xfrm>
                <a:off x="6402058" y="6341755"/>
                <a:ext cx="153720" cy="162360"/>
              </p14:xfrm>
            </p:contentPart>
          </mc:Choice>
          <mc:Fallback>
            <p:pic>
              <p:nvPicPr>
                <p:cNvPr id="92" name="筆跡 91">
                  <a:extLst>
                    <a:ext uri="{FF2B5EF4-FFF2-40B4-BE49-F238E27FC236}">
                      <a16:creationId xmlns:a16="http://schemas.microsoft.com/office/drawing/2014/main" id="{819EFF02-7DED-4AB9-8D5A-A8975183643F}"/>
                    </a:ext>
                  </a:extLst>
                </p:cNvPr>
                <p:cNvPicPr/>
                <p:nvPr/>
              </p:nvPicPr>
              <p:blipFill>
                <a:blip r:embed="rId144"/>
                <a:stretch>
                  <a:fillRect/>
                </a:stretch>
              </p:blipFill>
              <p:spPr>
                <a:xfrm>
                  <a:off x="6393058" y="6333115"/>
                  <a:ext cx="1713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3" name="筆跡 92">
                  <a:extLst>
                    <a:ext uri="{FF2B5EF4-FFF2-40B4-BE49-F238E27FC236}">
                      <a16:creationId xmlns:a16="http://schemas.microsoft.com/office/drawing/2014/main" id="{B64E6470-A596-486A-BC05-40FB2E1BE878}"/>
                    </a:ext>
                  </a:extLst>
                </p14:cNvPr>
                <p14:cNvContentPartPr/>
                <p14:nvPr/>
              </p14:nvContentPartPr>
              <p14:xfrm>
                <a:off x="6402058" y="6503755"/>
                <a:ext cx="360" cy="360"/>
              </p14:xfrm>
            </p:contentPart>
          </mc:Choice>
          <mc:Fallback>
            <p:pic>
              <p:nvPicPr>
                <p:cNvPr id="93" name="筆跡 92">
                  <a:extLst>
                    <a:ext uri="{FF2B5EF4-FFF2-40B4-BE49-F238E27FC236}">
                      <a16:creationId xmlns:a16="http://schemas.microsoft.com/office/drawing/2014/main" id="{B64E6470-A596-486A-BC05-40FB2E1BE878}"/>
                    </a:ext>
                  </a:extLst>
                </p:cNvPr>
                <p:cNvPicPr/>
                <p:nvPr/>
              </p:nvPicPr>
              <p:blipFill>
                <a:blip r:embed="rId32"/>
                <a:stretch>
                  <a:fillRect/>
                </a:stretch>
              </p:blipFill>
              <p:spPr>
                <a:xfrm>
                  <a:off x="6393058" y="64951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4" name="筆跡 93">
                  <a:extLst>
                    <a:ext uri="{FF2B5EF4-FFF2-40B4-BE49-F238E27FC236}">
                      <a16:creationId xmlns:a16="http://schemas.microsoft.com/office/drawing/2014/main" id="{CDDDAF1C-DC11-4A43-9D8E-234BCDBC0305}"/>
                    </a:ext>
                  </a:extLst>
                </p14:cNvPr>
                <p14:cNvContentPartPr/>
                <p14:nvPr/>
              </p14:nvContentPartPr>
              <p14:xfrm>
                <a:off x="6402058" y="6370195"/>
                <a:ext cx="136440" cy="372600"/>
              </p14:xfrm>
            </p:contentPart>
          </mc:Choice>
          <mc:Fallback>
            <p:pic>
              <p:nvPicPr>
                <p:cNvPr id="94" name="筆跡 93">
                  <a:extLst>
                    <a:ext uri="{FF2B5EF4-FFF2-40B4-BE49-F238E27FC236}">
                      <a16:creationId xmlns:a16="http://schemas.microsoft.com/office/drawing/2014/main" id="{CDDDAF1C-DC11-4A43-9D8E-234BCDBC0305}"/>
                    </a:ext>
                  </a:extLst>
                </p:cNvPr>
                <p:cNvPicPr/>
                <p:nvPr/>
              </p:nvPicPr>
              <p:blipFill>
                <a:blip r:embed="rId147"/>
                <a:stretch>
                  <a:fillRect/>
                </a:stretch>
              </p:blipFill>
              <p:spPr>
                <a:xfrm>
                  <a:off x="6393058" y="6361555"/>
                  <a:ext cx="154080" cy="390240"/>
                </a:xfrm>
                <a:prstGeom prst="rect">
                  <a:avLst/>
                </a:prstGeom>
              </p:spPr>
            </p:pic>
          </mc:Fallback>
        </mc:AlternateContent>
      </p:grpSp>
    </p:spTree>
    <p:extLst>
      <p:ext uri="{BB962C8B-B14F-4D97-AF65-F5344CB8AC3E}">
        <p14:creationId xmlns:p14="http://schemas.microsoft.com/office/powerpoint/2010/main" val="4180282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p:sp>
        <p:nvSpPr>
          <p:cNvPr id="3" name="內容版面配置區 2"/>
          <p:cNvSpPr>
            <a:spLocks noGrp="1"/>
          </p:cNvSpPr>
          <p:nvPr>
            <p:ph idx="1"/>
          </p:nvPr>
        </p:nvSpPr>
        <p:spPr/>
        <p:txBody>
          <a:bodyPr/>
          <a:lstStyle/>
          <a:p>
            <a:r>
              <a:rPr lang="en-US" altLang="zh-TW" dirty="0"/>
              <a:t>4.1 </a:t>
            </a:r>
            <a:r>
              <a:rPr lang="zh-TW" altLang="en-US" dirty="0"/>
              <a:t>隨機抽樣</a:t>
            </a:r>
            <a:endParaRPr lang="en-US" altLang="zh-TW" dirty="0"/>
          </a:p>
          <a:p>
            <a:r>
              <a:rPr lang="en-US" altLang="zh-TW" dirty="0"/>
              <a:t>4.2 </a:t>
            </a:r>
            <a:r>
              <a:rPr lang="zh-TW" altLang="en-US" dirty="0"/>
              <a:t>一些重要的統計量</a:t>
            </a:r>
            <a:endParaRPr lang="en-US" altLang="zh-TW" dirty="0"/>
          </a:p>
          <a:p>
            <a:r>
              <a:rPr lang="en-US" altLang="zh-TW" dirty="0"/>
              <a:t>4.3 </a:t>
            </a:r>
            <a:r>
              <a:rPr lang="zh-TW" altLang="en-US" dirty="0"/>
              <a:t>抽樣分布</a:t>
            </a:r>
            <a:endParaRPr lang="en-US" altLang="zh-TW" dirty="0"/>
          </a:p>
          <a:p>
            <a:r>
              <a:rPr lang="en-US" altLang="zh-TW" dirty="0"/>
              <a:t>4.4 </a:t>
            </a:r>
            <a:r>
              <a:rPr lang="zh-TW" altLang="en-US" dirty="0"/>
              <a:t>平均數的抽樣分布和中央極限定理</a:t>
            </a:r>
          </a:p>
          <a:p>
            <a:r>
              <a:rPr lang="en-US" altLang="zh-TW" dirty="0"/>
              <a:t>4.5 </a:t>
            </a:r>
            <a:r>
              <a:rPr lang="zh-TW" altLang="en-US" dirty="0"/>
              <a:t> </a:t>
            </a:r>
            <a:r>
              <a:rPr lang="en-US" altLang="zh-TW" i="1" dirty="0"/>
              <a:t>S</a:t>
            </a:r>
            <a:r>
              <a:rPr lang="en-US" altLang="zh-TW" baseline="30000" dirty="0"/>
              <a:t>2</a:t>
            </a:r>
            <a:r>
              <a:rPr lang="en-US" altLang="zh-TW" dirty="0"/>
              <a:t> </a:t>
            </a:r>
            <a:r>
              <a:rPr lang="zh-TW" altLang="en-US" dirty="0"/>
              <a:t>的抽樣分布</a:t>
            </a:r>
            <a:endParaRPr lang="en-US" altLang="zh-TW" dirty="0"/>
          </a:p>
          <a:p>
            <a:r>
              <a:rPr lang="en-US" altLang="zh-TW" dirty="0"/>
              <a:t>4.6 </a:t>
            </a:r>
            <a:r>
              <a:rPr lang="zh-TW" altLang="en-US" dirty="0"/>
              <a:t> </a:t>
            </a:r>
            <a:r>
              <a:rPr lang="en-US" altLang="zh-TW" i="1" dirty="0"/>
              <a:t>t </a:t>
            </a:r>
            <a:r>
              <a:rPr lang="zh-TW" altLang="en-US" dirty="0"/>
              <a:t>分布</a:t>
            </a:r>
            <a:endParaRPr lang="en-US" altLang="zh-TW" dirty="0"/>
          </a:p>
          <a:p>
            <a:r>
              <a:rPr lang="en-US" altLang="zh-TW" dirty="0"/>
              <a:t>4.7 </a:t>
            </a:r>
            <a:r>
              <a:rPr lang="zh-TW" altLang="en-US" dirty="0"/>
              <a:t> </a:t>
            </a:r>
            <a:r>
              <a:rPr lang="en-US" altLang="zh-TW" i="1" dirty="0"/>
              <a:t>F </a:t>
            </a:r>
            <a:r>
              <a:rPr lang="zh-TW" altLang="en-US" dirty="0"/>
              <a:t>分布</a:t>
            </a:r>
            <a:endParaRPr lang="en-US" altLang="zh-TW" dirty="0"/>
          </a:p>
          <a:p>
            <a:r>
              <a:rPr lang="en-US" altLang="zh-TW" dirty="0"/>
              <a:t>4.8 </a:t>
            </a:r>
            <a:r>
              <a:rPr lang="zh-TW" altLang="en-US" dirty="0"/>
              <a:t>圖形呈現</a:t>
            </a:r>
            <a:endParaRPr lang="en-US" altLang="zh-TW" dirty="0"/>
          </a:p>
          <a:p>
            <a:r>
              <a:rPr lang="en-US" altLang="zh-TW" dirty="0"/>
              <a:t>4.9 </a:t>
            </a:r>
            <a:r>
              <a:rPr lang="zh-TW" altLang="en-US" dirty="0"/>
              <a:t>潛在的誤解和危害；和其他各章教材的關係</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4</a:t>
            </a:fld>
            <a:endParaRPr lang="zh-TW"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67AC31-FC52-49AC-8898-B26C75A0BDF8}"/>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D27BB226-0B56-429F-98BB-ACB7A9626137}"/>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D4676789-C153-476B-8618-A7C24B4B653D}"/>
              </a:ext>
            </a:extLst>
          </p:cNvPr>
          <p:cNvSpPr>
            <a:spLocks noGrp="1"/>
          </p:cNvSpPr>
          <p:nvPr>
            <p:ph type="sldNum" sz="quarter" idx="12"/>
          </p:nvPr>
        </p:nvSpPr>
        <p:spPr/>
        <p:txBody>
          <a:bodyPr/>
          <a:lstStyle/>
          <a:p>
            <a:fld id="{DAAAF93A-8B9C-4FF2-AD62-E5482326ED1A}" type="slidenum">
              <a:rPr lang="zh-TW" altLang="en-US" smtClean="0"/>
              <a:pPr/>
              <a:t>40</a:t>
            </a:fld>
            <a:endParaRPr lang="zh-TW" altLang="en-US"/>
          </a:p>
        </p:txBody>
      </p:sp>
      <p:pic>
        <p:nvPicPr>
          <p:cNvPr id="6" name="圖片 5">
            <a:extLst>
              <a:ext uri="{FF2B5EF4-FFF2-40B4-BE49-F238E27FC236}">
                <a16:creationId xmlns:a16="http://schemas.microsoft.com/office/drawing/2014/main" id="{281B7A1A-5E96-4F37-83B5-C6B833F4F190}"/>
              </a:ext>
            </a:extLst>
          </p:cNvPr>
          <p:cNvPicPr>
            <a:picLocks noChangeAspect="1"/>
          </p:cNvPicPr>
          <p:nvPr/>
        </p:nvPicPr>
        <p:blipFill>
          <a:blip r:embed="rId2"/>
          <a:stretch>
            <a:fillRect/>
          </a:stretch>
        </p:blipFill>
        <p:spPr>
          <a:xfrm>
            <a:off x="1842442" y="1320096"/>
            <a:ext cx="5459115" cy="4812193"/>
          </a:xfrm>
          <a:prstGeom prst="rect">
            <a:avLst/>
          </a:prstGeom>
        </p:spPr>
      </p:pic>
    </p:spTree>
    <p:extLst>
      <p:ext uri="{BB962C8B-B14F-4D97-AF65-F5344CB8AC3E}">
        <p14:creationId xmlns:p14="http://schemas.microsoft.com/office/powerpoint/2010/main" val="976621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S</a:t>
            </a:r>
            <a:r>
              <a:rPr lang="en-US" altLang="zh-TW" baseline="30000" dirty="0"/>
              <a:t>2</a:t>
            </a:r>
            <a:r>
              <a:rPr lang="zh-TW" altLang="en-US" dirty="0"/>
              <a:t> 的抽樣分布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隨機樣本產生一個    的值大於某指定數值的機率，等於曲線下此數值右邊的面積。習慣上，令    代表    的值，在此值以上我們求得面積 </a:t>
            </a:r>
            <a:r>
              <a:rPr lang="el-GR" altLang="zh-TW" i="1" dirty="0"/>
              <a:t>α</a:t>
            </a:r>
            <a:r>
              <a:rPr lang="zh-TW" altLang="en-US" dirty="0"/>
              <a:t>，這展示於圖</a:t>
            </a:r>
            <a:r>
              <a:rPr lang="en-US" altLang="zh-TW" dirty="0"/>
              <a:t>4.6 </a:t>
            </a:r>
            <a:r>
              <a:rPr lang="zh-TW" altLang="en-US" dirty="0"/>
              <a:t>中的陰影區域。</a:t>
            </a:r>
          </a:p>
        </p:txBody>
      </p:sp>
      <p:pic>
        <p:nvPicPr>
          <p:cNvPr id="6" name="Picture 2"/>
          <p:cNvPicPr>
            <a:picLocks noChangeAspect="1" noChangeArrowheads="1"/>
          </p:cNvPicPr>
          <p:nvPr/>
        </p:nvPicPr>
        <p:blipFill>
          <a:blip r:embed="rId3" cstate="print"/>
          <a:srcRect/>
          <a:stretch>
            <a:fillRect/>
          </a:stretch>
        </p:blipFill>
        <p:spPr bwMode="auto">
          <a:xfrm>
            <a:off x="971600" y="3433977"/>
            <a:ext cx="4635934" cy="3142380"/>
          </a:xfrm>
          <a:prstGeom prst="rect">
            <a:avLst/>
          </a:prstGeom>
          <a:noFill/>
          <a:ln w="9525">
            <a:noFill/>
            <a:miter lim="800000"/>
            <a:headEnd/>
            <a:tailEnd/>
          </a:ln>
          <a:effectLst/>
        </p:spPr>
      </p:pic>
      <p:graphicFrame>
        <p:nvGraphicFramePr>
          <p:cNvPr id="25603" name="Object 3"/>
          <p:cNvGraphicFramePr>
            <a:graphicFrameLocks noChangeAspect="1"/>
          </p:cNvGraphicFramePr>
          <p:nvPr/>
        </p:nvGraphicFramePr>
        <p:xfrm>
          <a:off x="3923928" y="1340768"/>
          <a:ext cx="304800" cy="406400"/>
        </p:xfrm>
        <a:graphic>
          <a:graphicData uri="http://schemas.openxmlformats.org/presentationml/2006/ole">
            <mc:AlternateContent xmlns:mc="http://schemas.openxmlformats.org/markup-compatibility/2006">
              <mc:Choice xmlns:v="urn:schemas-microsoft-com:vml" Requires="v">
                <p:oleObj spid="_x0000_s9218" name="方程式" r:id="rId4" imgW="304560" imgH="406080" progId="Equation.3">
                  <p:embed/>
                </p:oleObj>
              </mc:Choice>
              <mc:Fallback>
                <p:oleObj name="方程式" r:id="rId4" imgW="304560" imgH="406080" progId="Equation.3">
                  <p:embed/>
                  <p:pic>
                    <p:nvPicPr>
                      <p:cNvPr id="2560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1340768"/>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4" name="Object 4"/>
          <p:cNvGraphicFramePr>
            <a:graphicFrameLocks noChangeAspect="1"/>
          </p:cNvGraphicFramePr>
          <p:nvPr/>
        </p:nvGraphicFramePr>
        <p:xfrm>
          <a:off x="2339752" y="2276872"/>
          <a:ext cx="304800" cy="406400"/>
        </p:xfrm>
        <a:graphic>
          <a:graphicData uri="http://schemas.openxmlformats.org/presentationml/2006/ole">
            <mc:AlternateContent xmlns:mc="http://schemas.openxmlformats.org/markup-compatibility/2006">
              <mc:Choice xmlns:v="urn:schemas-microsoft-com:vml" Requires="v">
                <p:oleObj spid="_x0000_s9219" name="方程式" r:id="rId6" imgW="304560" imgH="406080" progId="Equation.3">
                  <p:embed/>
                </p:oleObj>
              </mc:Choice>
              <mc:Fallback>
                <p:oleObj name="方程式" r:id="rId6" imgW="304560" imgH="406080" progId="Equation.3">
                  <p:embed/>
                  <p:pic>
                    <p:nvPicPr>
                      <p:cNvPr id="2560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2276872"/>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5" name="Object 5"/>
          <p:cNvGraphicFramePr>
            <a:graphicFrameLocks noChangeAspect="1"/>
          </p:cNvGraphicFramePr>
          <p:nvPr/>
        </p:nvGraphicFramePr>
        <p:xfrm>
          <a:off x="1187624" y="2276872"/>
          <a:ext cx="330200" cy="419100"/>
        </p:xfrm>
        <a:graphic>
          <a:graphicData uri="http://schemas.openxmlformats.org/presentationml/2006/ole">
            <mc:AlternateContent xmlns:mc="http://schemas.openxmlformats.org/markup-compatibility/2006">
              <mc:Choice xmlns:v="urn:schemas-microsoft-com:vml" Requires="v">
                <p:oleObj spid="_x0000_s9220" name="方程式" r:id="rId7" imgW="330120" imgH="419040" progId="Equation.3">
                  <p:embed/>
                </p:oleObj>
              </mc:Choice>
              <mc:Fallback>
                <p:oleObj name="方程式" r:id="rId7" imgW="330120" imgH="419040" progId="Equation.3">
                  <p:embed/>
                  <p:pic>
                    <p:nvPicPr>
                      <p:cNvPr id="2560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2276872"/>
                        <a:ext cx="3302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41</a:t>
            </a:fld>
            <a:endParaRPr lang="zh-TW" altLang="en-US"/>
          </a:p>
        </p:txBody>
      </p:sp>
      <p:pic>
        <p:nvPicPr>
          <p:cNvPr id="3" name="圖片 2">
            <a:extLst>
              <a:ext uri="{FF2B5EF4-FFF2-40B4-BE49-F238E27FC236}">
                <a16:creationId xmlns:a16="http://schemas.microsoft.com/office/drawing/2014/main" id="{2EAE29B9-E5B7-416D-BDF0-7DB4C08B43EE}"/>
              </a:ext>
            </a:extLst>
          </p:cNvPr>
          <p:cNvPicPr>
            <a:picLocks noChangeAspect="1"/>
          </p:cNvPicPr>
          <p:nvPr/>
        </p:nvPicPr>
        <p:blipFill>
          <a:blip r:embed="rId9"/>
          <a:stretch>
            <a:fillRect/>
          </a:stretch>
        </p:blipFill>
        <p:spPr>
          <a:xfrm>
            <a:off x="5940152" y="2929242"/>
            <a:ext cx="2708447" cy="29480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4.6</a:t>
            </a:r>
            <a:endParaRPr lang="zh-TW" altLang="en-US" dirty="0"/>
          </a:p>
        </p:txBody>
      </p:sp>
      <p:pic>
        <p:nvPicPr>
          <p:cNvPr id="27651" name="Picture 3"/>
          <p:cNvPicPr>
            <a:picLocks noGrp="1" noChangeAspect="1" noChangeArrowheads="1"/>
          </p:cNvPicPr>
          <p:nvPr>
            <p:ph idx="1"/>
          </p:nvPr>
        </p:nvPicPr>
        <p:blipFill>
          <a:blip r:embed="rId2" cstate="print"/>
          <a:srcRect b="43734"/>
          <a:stretch>
            <a:fillRect/>
          </a:stretch>
        </p:blipFill>
        <p:spPr bwMode="auto">
          <a:xfrm>
            <a:off x="539552" y="1268760"/>
            <a:ext cx="7992000" cy="1584176"/>
          </a:xfrm>
          <a:prstGeom prst="rect">
            <a:avLst/>
          </a:prstGeom>
          <a:noFill/>
          <a:ln w="9525">
            <a:noFill/>
            <a:miter lim="800000"/>
            <a:headEnd/>
            <a:tailEnd/>
          </a:ln>
        </p:spPr>
      </p:pic>
      <p:grpSp>
        <p:nvGrpSpPr>
          <p:cNvPr id="9" name="群組 8"/>
          <p:cNvGrpSpPr/>
          <p:nvPr/>
        </p:nvGrpSpPr>
        <p:grpSpPr>
          <a:xfrm>
            <a:off x="539552" y="2852936"/>
            <a:ext cx="5256584" cy="2664296"/>
            <a:chOff x="539552" y="2852936"/>
            <a:chExt cx="7992000" cy="3796706"/>
          </a:xfrm>
        </p:grpSpPr>
        <p:pic>
          <p:nvPicPr>
            <p:cNvPr id="7" name="Picture 2"/>
            <p:cNvPicPr>
              <a:picLocks noChangeAspect="1" noChangeArrowheads="1"/>
            </p:cNvPicPr>
            <p:nvPr/>
          </p:nvPicPr>
          <p:blipFill>
            <a:blip r:embed="rId3" cstate="print"/>
            <a:srcRect/>
            <a:stretch>
              <a:fillRect/>
            </a:stretch>
          </p:blipFill>
          <p:spPr bwMode="auto">
            <a:xfrm>
              <a:off x="539552" y="4054837"/>
              <a:ext cx="7992000" cy="2594805"/>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t="56265"/>
            <a:stretch>
              <a:fillRect/>
            </a:stretch>
          </p:blipFill>
          <p:spPr bwMode="auto">
            <a:xfrm>
              <a:off x="539552" y="2852936"/>
              <a:ext cx="7992000" cy="1231361"/>
            </a:xfrm>
            <a:prstGeom prst="rect">
              <a:avLst/>
            </a:prstGeom>
            <a:noFill/>
            <a:ln w="9525">
              <a:noFill/>
              <a:miter lim="800000"/>
              <a:headEnd/>
              <a:tailEnd/>
            </a:ln>
            <a:effectLst/>
          </p:spPr>
        </p:pic>
      </p:grpSp>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42</a:t>
            </a:fld>
            <a:endParaRPr lang="zh-TW" altLang="en-US"/>
          </a:p>
        </p:txBody>
      </p:sp>
      <p:pic>
        <p:nvPicPr>
          <p:cNvPr id="3" name="圖片 2">
            <a:extLst>
              <a:ext uri="{FF2B5EF4-FFF2-40B4-BE49-F238E27FC236}">
                <a16:creationId xmlns:a16="http://schemas.microsoft.com/office/drawing/2014/main" id="{71E8FAAD-0AF1-44E2-BA13-D74BA37C11F3}"/>
              </a:ext>
            </a:extLst>
          </p:cNvPr>
          <p:cNvPicPr>
            <a:picLocks noChangeAspect="1"/>
          </p:cNvPicPr>
          <p:nvPr/>
        </p:nvPicPr>
        <p:blipFill>
          <a:blip r:embed="rId4"/>
          <a:stretch>
            <a:fillRect/>
          </a:stretch>
        </p:blipFill>
        <p:spPr>
          <a:xfrm>
            <a:off x="5903749" y="2462102"/>
            <a:ext cx="2891271" cy="3127138"/>
          </a:xfrm>
          <a:prstGeom prst="rect">
            <a:avLst/>
          </a:prstGeom>
        </p:spPr>
      </p:pic>
      <p:sp>
        <p:nvSpPr>
          <p:cNvPr id="12" name="文字方塊 11">
            <a:extLst>
              <a:ext uri="{FF2B5EF4-FFF2-40B4-BE49-F238E27FC236}">
                <a16:creationId xmlns:a16="http://schemas.microsoft.com/office/drawing/2014/main" id="{37987492-EB15-408E-B40A-A2C42D7A583B}"/>
              </a:ext>
            </a:extLst>
          </p:cNvPr>
          <p:cNvSpPr txBox="1"/>
          <p:nvPr/>
        </p:nvSpPr>
        <p:spPr>
          <a:xfrm>
            <a:off x="4248472" y="5807005"/>
            <a:ext cx="4572000" cy="646331"/>
          </a:xfrm>
          <a:prstGeom prst="rect">
            <a:avLst/>
          </a:prstGeom>
          <a:noFill/>
        </p:spPr>
        <p:txBody>
          <a:bodyPr wrap="square">
            <a:spAutoFit/>
          </a:bodyPr>
          <a:lstStyle/>
          <a:p>
            <a:r>
              <a:rPr lang="en-US" altLang="zh-TW" dirty="0"/>
              <a:t># prob = .4847 </a:t>
            </a:r>
            <a:r>
              <a:rPr lang="zh-TW" altLang="en-US" dirty="0"/>
              <a:t>這個機率值不算小，</a:t>
            </a:r>
          </a:p>
          <a:p>
            <a:r>
              <a:rPr lang="en-US" altLang="zh-TW" dirty="0"/>
              <a:t># </a:t>
            </a:r>
            <a:r>
              <a:rPr lang="zh-TW" altLang="en-US" dirty="0"/>
              <a:t>因此我們</a:t>
            </a:r>
            <a:r>
              <a:rPr lang="zh-TW" altLang="en-US" dirty="0">
                <a:solidFill>
                  <a:srgbClr val="FF0000"/>
                </a:solidFill>
              </a:rPr>
              <a:t>不能拒絕 </a:t>
            </a:r>
            <a:r>
              <a:rPr lang="en-US" altLang="zh-TW" dirty="0"/>
              <a:t>"σ=1" </a:t>
            </a:r>
            <a:r>
              <a:rPr lang="zh-TW" altLang="en-US" dirty="0"/>
              <a:t>這個假設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4.6</a:t>
            </a:r>
            <a:r>
              <a:rPr lang="zh-TW" altLang="en-US" dirty="0"/>
              <a:t>  </a:t>
            </a:r>
            <a:r>
              <a:rPr lang="en-US" altLang="zh-TW" i="1" dirty="0"/>
              <a:t>t</a:t>
            </a:r>
            <a:r>
              <a:rPr lang="en-US" altLang="zh-TW" dirty="0"/>
              <a:t> </a:t>
            </a:r>
            <a:r>
              <a:rPr lang="zh-TW" altLang="en-US" dirty="0"/>
              <a:t>分布</a:t>
            </a:r>
          </a:p>
        </p:txBody>
      </p:sp>
      <p:pic>
        <p:nvPicPr>
          <p:cNvPr id="49154" name="Picture 2"/>
          <p:cNvPicPr>
            <a:picLocks noGrp="1" noChangeAspect="1" noChangeArrowheads="1"/>
          </p:cNvPicPr>
          <p:nvPr>
            <p:ph idx="1"/>
          </p:nvPr>
        </p:nvPicPr>
        <p:blipFill>
          <a:blip r:embed="rId2" cstate="print"/>
          <a:srcRect/>
          <a:stretch>
            <a:fillRect/>
          </a:stretch>
        </p:blipFill>
        <p:spPr bwMode="auto">
          <a:xfrm>
            <a:off x="323850" y="1412776"/>
            <a:ext cx="8496300" cy="2274921"/>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3645024"/>
            <a:ext cx="8496300" cy="2174041"/>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43</a:t>
            </a:fld>
            <a:endParaRPr lang="zh-TW" altLang="en-US"/>
          </a:p>
        </p:txBody>
      </p:sp>
      <p:grpSp>
        <p:nvGrpSpPr>
          <p:cNvPr id="49175" name="群組 49174">
            <a:extLst>
              <a:ext uri="{FF2B5EF4-FFF2-40B4-BE49-F238E27FC236}">
                <a16:creationId xmlns:a16="http://schemas.microsoft.com/office/drawing/2014/main" id="{78A4D788-B655-44FA-B5ED-8A6308DEB51F}"/>
              </a:ext>
            </a:extLst>
          </p:cNvPr>
          <p:cNvGrpSpPr/>
          <p:nvPr/>
        </p:nvGrpSpPr>
        <p:grpSpPr>
          <a:xfrm>
            <a:off x="3959458" y="1281955"/>
            <a:ext cx="455400" cy="443520"/>
            <a:chOff x="3959458" y="1281955"/>
            <a:chExt cx="455400" cy="443520"/>
          </a:xfrm>
        </p:grpSpPr>
        <mc:AlternateContent xmlns:mc="http://schemas.openxmlformats.org/markup-compatibility/2006">
          <mc:Choice xmlns:p14="http://schemas.microsoft.com/office/powerpoint/2010/main" Requires="p14">
            <p:contentPart p14:bwMode="auto" r:id="rId4">
              <p14:nvContentPartPr>
                <p14:cNvPr id="49172" name="筆跡 49171">
                  <a:extLst>
                    <a:ext uri="{FF2B5EF4-FFF2-40B4-BE49-F238E27FC236}">
                      <a16:creationId xmlns:a16="http://schemas.microsoft.com/office/drawing/2014/main" id="{D9F7DC41-6834-44EF-8035-B417A0A36DC0}"/>
                    </a:ext>
                  </a:extLst>
                </p14:cNvPr>
                <p14:cNvContentPartPr/>
                <p14:nvPr/>
              </p14:nvContentPartPr>
              <p14:xfrm>
                <a:off x="3959458" y="1281955"/>
                <a:ext cx="240120" cy="443520"/>
              </p14:xfrm>
            </p:contentPart>
          </mc:Choice>
          <mc:Fallback>
            <p:pic>
              <p:nvPicPr>
                <p:cNvPr id="49172" name="筆跡 49171">
                  <a:extLst>
                    <a:ext uri="{FF2B5EF4-FFF2-40B4-BE49-F238E27FC236}">
                      <a16:creationId xmlns:a16="http://schemas.microsoft.com/office/drawing/2014/main" id="{D9F7DC41-6834-44EF-8035-B417A0A36DC0}"/>
                    </a:ext>
                  </a:extLst>
                </p:cNvPr>
                <p:cNvPicPr/>
                <p:nvPr/>
              </p:nvPicPr>
              <p:blipFill>
                <a:blip r:embed="rId5"/>
                <a:stretch>
                  <a:fillRect/>
                </a:stretch>
              </p:blipFill>
              <p:spPr>
                <a:xfrm>
                  <a:off x="3950818" y="1272955"/>
                  <a:ext cx="25776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9173" name="筆跡 49172">
                  <a:extLst>
                    <a:ext uri="{FF2B5EF4-FFF2-40B4-BE49-F238E27FC236}">
                      <a16:creationId xmlns:a16="http://schemas.microsoft.com/office/drawing/2014/main" id="{A051BF8F-95AF-47F9-8F7B-37CEB8029C59}"/>
                    </a:ext>
                  </a:extLst>
                </p14:cNvPr>
                <p14:cNvContentPartPr/>
                <p14:nvPr/>
              </p14:nvContentPartPr>
              <p14:xfrm>
                <a:off x="4278418" y="1464835"/>
                <a:ext cx="136440" cy="22320"/>
              </p14:xfrm>
            </p:contentPart>
          </mc:Choice>
          <mc:Fallback>
            <p:pic>
              <p:nvPicPr>
                <p:cNvPr id="49173" name="筆跡 49172">
                  <a:extLst>
                    <a:ext uri="{FF2B5EF4-FFF2-40B4-BE49-F238E27FC236}">
                      <a16:creationId xmlns:a16="http://schemas.microsoft.com/office/drawing/2014/main" id="{A051BF8F-95AF-47F9-8F7B-37CEB8029C59}"/>
                    </a:ext>
                  </a:extLst>
                </p:cNvPr>
                <p:cNvPicPr/>
                <p:nvPr/>
              </p:nvPicPr>
              <p:blipFill>
                <a:blip r:embed="rId7"/>
                <a:stretch>
                  <a:fillRect/>
                </a:stretch>
              </p:blipFill>
              <p:spPr>
                <a:xfrm>
                  <a:off x="4269778" y="1456195"/>
                  <a:ext cx="15408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9174" name="筆跡 49173">
                  <a:extLst>
                    <a:ext uri="{FF2B5EF4-FFF2-40B4-BE49-F238E27FC236}">
                      <a16:creationId xmlns:a16="http://schemas.microsoft.com/office/drawing/2014/main" id="{6A8D325B-38B8-4018-B251-A61116EFA22A}"/>
                    </a:ext>
                  </a:extLst>
                </p14:cNvPr>
                <p14:cNvContentPartPr/>
                <p14:nvPr/>
              </p14:nvContentPartPr>
              <p14:xfrm>
                <a:off x="4271218" y="1555195"/>
                <a:ext cx="89280" cy="3240"/>
              </p14:xfrm>
            </p:contentPart>
          </mc:Choice>
          <mc:Fallback>
            <p:pic>
              <p:nvPicPr>
                <p:cNvPr id="49174" name="筆跡 49173">
                  <a:extLst>
                    <a:ext uri="{FF2B5EF4-FFF2-40B4-BE49-F238E27FC236}">
                      <a16:creationId xmlns:a16="http://schemas.microsoft.com/office/drawing/2014/main" id="{6A8D325B-38B8-4018-B251-A61116EFA22A}"/>
                    </a:ext>
                  </a:extLst>
                </p:cNvPr>
                <p:cNvPicPr/>
                <p:nvPr/>
              </p:nvPicPr>
              <p:blipFill>
                <a:blip r:embed="rId9"/>
                <a:stretch>
                  <a:fillRect/>
                </a:stretch>
              </p:blipFill>
              <p:spPr>
                <a:xfrm>
                  <a:off x="4262218" y="1546195"/>
                  <a:ext cx="106920" cy="20880"/>
                </a:xfrm>
                <a:prstGeom prst="rect">
                  <a:avLst/>
                </a:prstGeom>
              </p:spPr>
            </p:pic>
          </mc:Fallback>
        </mc:AlternateContent>
      </p:grpSp>
      <p:grpSp>
        <p:nvGrpSpPr>
          <p:cNvPr id="49196" name="群組 49195">
            <a:extLst>
              <a:ext uri="{FF2B5EF4-FFF2-40B4-BE49-F238E27FC236}">
                <a16:creationId xmlns:a16="http://schemas.microsoft.com/office/drawing/2014/main" id="{568E90D4-F0DF-47C3-9252-5BEA790FD31E}"/>
              </a:ext>
            </a:extLst>
          </p:cNvPr>
          <p:cNvGrpSpPr/>
          <p:nvPr/>
        </p:nvGrpSpPr>
        <p:grpSpPr>
          <a:xfrm>
            <a:off x="4594498" y="1302115"/>
            <a:ext cx="1449360" cy="476280"/>
            <a:chOff x="4594498" y="1302115"/>
            <a:chExt cx="1449360" cy="476280"/>
          </a:xfrm>
        </p:grpSpPr>
        <mc:AlternateContent xmlns:mc="http://schemas.openxmlformats.org/markup-compatibility/2006">
          <mc:Choice xmlns:p14="http://schemas.microsoft.com/office/powerpoint/2010/main" Requires="p14">
            <p:contentPart p14:bwMode="auto" r:id="rId10">
              <p14:nvContentPartPr>
                <p14:cNvPr id="49176" name="筆跡 49175">
                  <a:extLst>
                    <a:ext uri="{FF2B5EF4-FFF2-40B4-BE49-F238E27FC236}">
                      <a16:creationId xmlns:a16="http://schemas.microsoft.com/office/drawing/2014/main" id="{A6B95886-932B-49A2-ABEE-BC6002F2C317}"/>
                    </a:ext>
                  </a:extLst>
                </p14:cNvPr>
                <p14:cNvContentPartPr/>
                <p14:nvPr/>
              </p14:nvContentPartPr>
              <p14:xfrm>
                <a:off x="4594498" y="1388155"/>
                <a:ext cx="304920" cy="297000"/>
              </p14:xfrm>
            </p:contentPart>
          </mc:Choice>
          <mc:Fallback>
            <p:pic>
              <p:nvPicPr>
                <p:cNvPr id="49176" name="筆跡 49175">
                  <a:extLst>
                    <a:ext uri="{FF2B5EF4-FFF2-40B4-BE49-F238E27FC236}">
                      <a16:creationId xmlns:a16="http://schemas.microsoft.com/office/drawing/2014/main" id="{A6B95886-932B-49A2-ABEE-BC6002F2C317}"/>
                    </a:ext>
                  </a:extLst>
                </p:cNvPr>
                <p:cNvPicPr/>
                <p:nvPr/>
              </p:nvPicPr>
              <p:blipFill>
                <a:blip r:embed="rId11"/>
                <a:stretch>
                  <a:fillRect/>
                </a:stretch>
              </p:blipFill>
              <p:spPr>
                <a:xfrm>
                  <a:off x="4585498" y="1379515"/>
                  <a:ext cx="32256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9177" name="筆跡 49176">
                  <a:extLst>
                    <a:ext uri="{FF2B5EF4-FFF2-40B4-BE49-F238E27FC236}">
                      <a16:creationId xmlns:a16="http://schemas.microsoft.com/office/drawing/2014/main" id="{E83D0F8F-4CCB-46B9-8E52-008419FD5A91}"/>
                    </a:ext>
                  </a:extLst>
                </p14:cNvPr>
                <p14:cNvContentPartPr/>
                <p14:nvPr/>
              </p14:nvContentPartPr>
              <p14:xfrm>
                <a:off x="4671538" y="1481755"/>
                <a:ext cx="153720" cy="104040"/>
              </p14:xfrm>
            </p:contentPart>
          </mc:Choice>
          <mc:Fallback>
            <p:pic>
              <p:nvPicPr>
                <p:cNvPr id="49177" name="筆跡 49176">
                  <a:extLst>
                    <a:ext uri="{FF2B5EF4-FFF2-40B4-BE49-F238E27FC236}">
                      <a16:creationId xmlns:a16="http://schemas.microsoft.com/office/drawing/2014/main" id="{E83D0F8F-4CCB-46B9-8E52-008419FD5A91}"/>
                    </a:ext>
                  </a:extLst>
                </p:cNvPr>
                <p:cNvPicPr/>
                <p:nvPr/>
              </p:nvPicPr>
              <p:blipFill>
                <a:blip r:embed="rId13"/>
                <a:stretch>
                  <a:fillRect/>
                </a:stretch>
              </p:blipFill>
              <p:spPr>
                <a:xfrm>
                  <a:off x="4662538" y="1473115"/>
                  <a:ext cx="17136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49178" name="筆跡 49177">
                  <a:extLst>
                    <a:ext uri="{FF2B5EF4-FFF2-40B4-BE49-F238E27FC236}">
                      <a16:creationId xmlns:a16="http://schemas.microsoft.com/office/drawing/2014/main" id="{533936E3-F369-411E-BF5C-39C83808FBC5}"/>
                    </a:ext>
                  </a:extLst>
                </p14:cNvPr>
                <p14:cNvContentPartPr/>
                <p14:nvPr/>
              </p14:nvContentPartPr>
              <p14:xfrm>
                <a:off x="4824898" y="1623595"/>
                <a:ext cx="37440" cy="154800"/>
              </p14:xfrm>
            </p:contentPart>
          </mc:Choice>
          <mc:Fallback>
            <p:pic>
              <p:nvPicPr>
                <p:cNvPr id="49178" name="筆跡 49177">
                  <a:extLst>
                    <a:ext uri="{FF2B5EF4-FFF2-40B4-BE49-F238E27FC236}">
                      <a16:creationId xmlns:a16="http://schemas.microsoft.com/office/drawing/2014/main" id="{533936E3-F369-411E-BF5C-39C83808FBC5}"/>
                    </a:ext>
                  </a:extLst>
                </p:cNvPr>
                <p:cNvPicPr/>
                <p:nvPr/>
              </p:nvPicPr>
              <p:blipFill>
                <a:blip r:embed="rId15"/>
                <a:stretch>
                  <a:fillRect/>
                </a:stretch>
              </p:blipFill>
              <p:spPr>
                <a:xfrm>
                  <a:off x="4815898" y="1614595"/>
                  <a:ext cx="5508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9179" name="筆跡 49178">
                  <a:extLst>
                    <a:ext uri="{FF2B5EF4-FFF2-40B4-BE49-F238E27FC236}">
                      <a16:creationId xmlns:a16="http://schemas.microsoft.com/office/drawing/2014/main" id="{DC62ACB3-5617-48AD-A4E5-32C5A38B7837}"/>
                    </a:ext>
                  </a:extLst>
                </p14:cNvPr>
                <p14:cNvContentPartPr/>
                <p14:nvPr/>
              </p14:nvContentPartPr>
              <p14:xfrm>
                <a:off x="4994818" y="1302115"/>
                <a:ext cx="114480" cy="132120"/>
              </p14:xfrm>
            </p:contentPart>
          </mc:Choice>
          <mc:Fallback>
            <p:pic>
              <p:nvPicPr>
                <p:cNvPr id="49179" name="筆跡 49178">
                  <a:extLst>
                    <a:ext uri="{FF2B5EF4-FFF2-40B4-BE49-F238E27FC236}">
                      <a16:creationId xmlns:a16="http://schemas.microsoft.com/office/drawing/2014/main" id="{DC62ACB3-5617-48AD-A4E5-32C5A38B7837}"/>
                    </a:ext>
                  </a:extLst>
                </p:cNvPr>
                <p:cNvPicPr/>
                <p:nvPr/>
              </p:nvPicPr>
              <p:blipFill>
                <a:blip r:embed="rId17"/>
                <a:stretch>
                  <a:fillRect/>
                </a:stretch>
              </p:blipFill>
              <p:spPr>
                <a:xfrm>
                  <a:off x="4986178" y="1293115"/>
                  <a:ext cx="13212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9180" name="筆跡 49179">
                  <a:extLst>
                    <a:ext uri="{FF2B5EF4-FFF2-40B4-BE49-F238E27FC236}">
                      <a16:creationId xmlns:a16="http://schemas.microsoft.com/office/drawing/2014/main" id="{92AFFBCA-E046-4187-A93B-E32A9ECC2CEC}"/>
                    </a:ext>
                  </a:extLst>
                </p14:cNvPr>
                <p14:cNvContentPartPr/>
                <p14:nvPr/>
              </p14:nvContentPartPr>
              <p14:xfrm>
                <a:off x="5161138" y="1506955"/>
                <a:ext cx="153720" cy="5400"/>
              </p14:xfrm>
            </p:contentPart>
          </mc:Choice>
          <mc:Fallback>
            <p:pic>
              <p:nvPicPr>
                <p:cNvPr id="49180" name="筆跡 49179">
                  <a:extLst>
                    <a:ext uri="{FF2B5EF4-FFF2-40B4-BE49-F238E27FC236}">
                      <a16:creationId xmlns:a16="http://schemas.microsoft.com/office/drawing/2014/main" id="{92AFFBCA-E046-4187-A93B-E32A9ECC2CEC}"/>
                    </a:ext>
                  </a:extLst>
                </p:cNvPr>
                <p:cNvPicPr/>
                <p:nvPr/>
              </p:nvPicPr>
              <p:blipFill>
                <a:blip r:embed="rId19"/>
                <a:stretch>
                  <a:fillRect/>
                </a:stretch>
              </p:blipFill>
              <p:spPr>
                <a:xfrm>
                  <a:off x="5152138" y="1498315"/>
                  <a:ext cx="17136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9181" name="筆跡 49180">
                  <a:extLst>
                    <a:ext uri="{FF2B5EF4-FFF2-40B4-BE49-F238E27FC236}">
                      <a16:creationId xmlns:a16="http://schemas.microsoft.com/office/drawing/2014/main" id="{6F79C985-7889-45BC-8C55-4CF4144A32DA}"/>
                    </a:ext>
                  </a:extLst>
                </p14:cNvPr>
                <p14:cNvContentPartPr/>
                <p14:nvPr/>
              </p14:nvContentPartPr>
              <p14:xfrm>
                <a:off x="5161138" y="1512355"/>
                <a:ext cx="360" cy="360"/>
              </p14:xfrm>
            </p:contentPart>
          </mc:Choice>
          <mc:Fallback>
            <p:pic>
              <p:nvPicPr>
                <p:cNvPr id="49181" name="筆跡 49180">
                  <a:extLst>
                    <a:ext uri="{FF2B5EF4-FFF2-40B4-BE49-F238E27FC236}">
                      <a16:creationId xmlns:a16="http://schemas.microsoft.com/office/drawing/2014/main" id="{6F79C985-7889-45BC-8C55-4CF4144A32DA}"/>
                    </a:ext>
                  </a:extLst>
                </p:cNvPr>
                <p:cNvPicPr/>
                <p:nvPr/>
              </p:nvPicPr>
              <p:blipFill>
                <a:blip r:embed="rId21"/>
                <a:stretch>
                  <a:fillRect/>
                </a:stretch>
              </p:blipFill>
              <p:spPr>
                <a:xfrm>
                  <a:off x="5152138" y="150335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9182" name="筆跡 49181">
                  <a:extLst>
                    <a:ext uri="{FF2B5EF4-FFF2-40B4-BE49-F238E27FC236}">
                      <a16:creationId xmlns:a16="http://schemas.microsoft.com/office/drawing/2014/main" id="{1659BE93-26F8-4E88-B7FA-C6F4CE4273C8}"/>
                    </a:ext>
                  </a:extLst>
                </p14:cNvPr>
                <p14:cNvContentPartPr/>
                <p14:nvPr/>
              </p14:nvContentPartPr>
              <p14:xfrm>
                <a:off x="5161138" y="1436395"/>
                <a:ext cx="77040" cy="197640"/>
              </p14:xfrm>
            </p:contentPart>
          </mc:Choice>
          <mc:Fallback>
            <p:pic>
              <p:nvPicPr>
                <p:cNvPr id="49182" name="筆跡 49181">
                  <a:extLst>
                    <a:ext uri="{FF2B5EF4-FFF2-40B4-BE49-F238E27FC236}">
                      <a16:creationId xmlns:a16="http://schemas.microsoft.com/office/drawing/2014/main" id="{1659BE93-26F8-4E88-B7FA-C6F4CE4273C8}"/>
                    </a:ext>
                  </a:extLst>
                </p:cNvPr>
                <p:cNvPicPr/>
                <p:nvPr/>
              </p:nvPicPr>
              <p:blipFill>
                <a:blip r:embed="rId23"/>
                <a:stretch>
                  <a:fillRect/>
                </a:stretch>
              </p:blipFill>
              <p:spPr>
                <a:xfrm>
                  <a:off x="5152138" y="1427395"/>
                  <a:ext cx="9468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9183" name="筆跡 49182">
                  <a:extLst>
                    <a:ext uri="{FF2B5EF4-FFF2-40B4-BE49-F238E27FC236}">
                      <a16:creationId xmlns:a16="http://schemas.microsoft.com/office/drawing/2014/main" id="{98904A5F-A187-4CE3-8161-1883C892088A}"/>
                    </a:ext>
                  </a:extLst>
                </p14:cNvPr>
                <p14:cNvContentPartPr/>
                <p14:nvPr/>
              </p14:nvContentPartPr>
              <p14:xfrm>
                <a:off x="5395858" y="1433875"/>
                <a:ext cx="209160" cy="279720"/>
              </p14:xfrm>
            </p:contentPart>
          </mc:Choice>
          <mc:Fallback>
            <p:pic>
              <p:nvPicPr>
                <p:cNvPr id="49183" name="筆跡 49182">
                  <a:extLst>
                    <a:ext uri="{FF2B5EF4-FFF2-40B4-BE49-F238E27FC236}">
                      <a16:creationId xmlns:a16="http://schemas.microsoft.com/office/drawing/2014/main" id="{98904A5F-A187-4CE3-8161-1883C892088A}"/>
                    </a:ext>
                  </a:extLst>
                </p:cNvPr>
                <p:cNvPicPr/>
                <p:nvPr/>
              </p:nvPicPr>
              <p:blipFill>
                <a:blip r:embed="rId25"/>
                <a:stretch>
                  <a:fillRect/>
                </a:stretch>
              </p:blipFill>
              <p:spPr>
                <a:xfrm>
                  <a:off x="5386858" y="1424875"/>
                  <a:ext cx="22680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9184" name="筆跡 49183">
                  <a:extLst>
                    <a:ext uri="{FF2B5EF4-FFF2-40B4-BE49-F238E27FC236}">
                      <a16:creationId xmlns:a16="http://schemas.microsoft.com/office/drawing/2014/main" id="{A454A716-E1D7-4BB1-B9A1-142C62AA0496}"/>
                    </a:ext>
                  </a:extLst>
                </p14:cNvPr>
                <p14:cNvContentPartPr/>
                <p14:nvPr/>
              </p14:nvContentPartPr>
              <p14:xfrm>
                <a:off x="5430418" y="1512355"/>
                <a:ext cx="114120" cy="73800"/>
              </p14:xfrm>
            </p:contentPart>
          </mc:Choice>
          <mc:Fallback>
            <p:pic>
              <p:nvPicPr>
                <p:cNvPr id="49184" name="筆跡 49183">
                  <a:extLst>
                    <a:ext uri="{FF2B5EF4-FFF2-40B4-BE49-F238E27FC236}">
                      <a16:creationId xmlns:a16="http://schemas.microsoft.com/office/drawing/2014/main" id="{A454A716-E1D7-4BB1-B9A1-142C62AA0496}"/>
                    </a:ext>
                  </a:extLst>
                </p:cNvPr>
                <p:cNvPicPr/>
                <p:nvPr/>
              </p:nvPicPr>
              <p:blipFill>
                <a:blip r:embed="rId27"/>
                <a:stretch>
                  <a:fillRect/>
                </a:stretch>
              </p:blipFill>
              <p:spPr>
                <a:xfrm>
                  <a:off x="5421778" y="1503355"/>
                  <a:ext cx="13176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9185" name="筆跡 49184">
                  <a:extLst>
                    <a:ext uri="{FF2B5EF4-FFF2-40B4-BE49-F238E27FC236}">
                      <a16:creationId xmlns:a16="http://schemas.microsoft.com/office/drawing/2014/main" id="{D968C519-3ED6-4630-AF7B-0D6C224D5F83}"/>
                    </a:ext>
                  </a:extLst>
                </p14:cNvPr>
                <p14:cNvContentPartPr/>
                <p14:nvPr/>
              </p14:nvContentPartPr>
              <p14:xfrm>
                <a:off x="5604298" y="1653835"/>
                <a:ext cx="63720" cy="94320"/>
              </p14:xfrm>
            </p:contentPart>
          </mc:Choice>
          <mc:Fallback>
            <p:pic>
              <p:nvPicPr>
                <p:cNvPr id="49185" name="筆跡 49184">
                  <a:extLst>
                    <a:ext uri="{FF2B5EF4-FFF2-40B4-BE49-F238E27FC236}">
                      <a16:creationId xmlns:a16="http://schemas.microsoft.com/office/drawing/2014/main" id="{D968C519-3ED6-4630-AF7B-0D6C224D5F83}"/>
                    </a:ext>
                  </a:extLst>
                </p:cNvPr>
                <p:cNvPicPr/>
                <p:nvPr/>
              </p:nvPicPr>
              <p:blipFill>
                <a:blip r:embed="rId29"/>
                <a:stretch>
                  <a:fillRect/>
                </a:stretch>
              </p:blipFill>
              <p:spPr>
                <a:xfrm>
                  <a:off x="5595658" y="1645195"/>
                  <a:ext cx="8136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9186" name="筆跡 49185">
                  <a:extLst>
                    <a:ext uri="{FF2B5EF4-FFF2-40B4-BE49-F238E27FC236}">
                      <a16:creationId xmlns:a16="http://schemas.microsoft.com/office/drawing/2014/main" id="{C2A85281-9B87-414D-9BE1-650F033B0997}"/>
                    </a:ext>
                  </a:extLst>
                </p14:cNvPr>
                <p14:cNvContentPartPr/>
                <p14:nvPr/>
              </p14:nvContentPartPr>
              <p14:xfrm>
                <a:off x="5714818" y="1304635"/>
                <a:ext cx="121320" cy="93960"/>
              </p14:xfrm>
            </p:contentPart>
          </mc:Choice>
          <mc:Fallback>
            <p:pic>
              <p:nvPicPr>
                <p:cNvPr id="49186" name="筆跡 49185">
                  <a:extLst>
                    <a:ext uri="{FF2B5EF4-FFF2-40B4-BE49-F238E27FC236}">
                      <a16:creationId xmlns:a16="http://schemas.microsoft.com/office/drawing/2014/main" id="{C2A85281-9B87-414D-9BE1-650F033B0997}"/>
                    </a:ext>
                  </a:extLst>
                </p:cNvPr>
                <p:cNvPicPr/>
                <p:nvPr/>
              </p:nvPicPr>
              <p:blipFill>
                <a:blip r:embed="rId31"/>
                <a:stretch>
                  <a:fillRect/>
                </a:stretch>
              </p:blipFill>
              <p:spPr>
                <a:xfrm>
                  <a:off x="5705818" y="1295635"/>
                  <a:ext cx="13896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9187" name="筆跡 49186">
                  <a:extLst>
                    <a:ext uri="{FF2B5EF4-FFF2-40B4-BE49-F238E27FC236}">
                      <a16:creationId xmlns:a16="http://schemas.microsoft.com/office/drawing/2014/main" id="{3F1BE7F7-43DB-410F-9945-02CF900392F2}"/>
                    </a:ext>
                  </a:extLst>
                </p14:cNvPr>
                <p14:cNvContentPartPr/>
                <p14:nvPr/>
              </p14:nvContentPartPr>
              <p14:xfrm>
                <a:off x="5897698" y="1540075"/>
                <a:ext cx="146160" cy="7920"/>
              </p14:xfrm>
            </p:contentPart>
          </mc:Choice>
          <mc:Fallback>
            <p:pic>
              <p:nvPicPr>
                <p:cNvPr id="49187" name="筆跡 49186">
                  <a:extLst>
                    <a:ext uri="{FF2B5EF4-FFF2-40B4-BE49-F238E27FC236}">
                      <a16:creationId xmlns:a16="http://schemas.microsoft.com/office/drawing/2014/main" id="{3F1BE7F7-43DB-410F-9945-02CF900392F2}"/>
                    </a:ext>
                  </a:extLst>
                </p:cNvPr>
                <p:cNvPicPr/>
                <p:nvPr/>
              </p:nvPicPr>
              <p:blipFill>
                <a:blip r:embed="rId33"/>
                <a:stretch>
                  <a:fillRect/>
                </a:stretch>
              </p:blipFill>
              <p:spPr>
                <a:xfrm>
                  <a:off x="5888698" y="1531075"/>
                  <a:ext cx="1638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9188" name="筆跡 49187">
                  <a:extLst>
                    <a:ext uri="{FF2B5EF4-FFF2-40B4-BE49-F238E27FC236}">
                      <a16:creationId xmlns:a16="http://schemas.microsoft.com/office/drawing/2014/main" id="{2B8EC1D9-0A10-4DB8-A32E-F18DAE353EE5}"/>
                    </a:ext>
                  </a:extLst>
                </p14:cNvPr>
                <p14:cNvContentPartPr/>
                <p14:nvPr/>
              </p14:nvContentPartPr>
              <p14:xfrm>
                <a:off x="5897698" y="1469155"/>
                <a:ext cx="89280" cy="152280"/>
              </p14:xfrm>
            </p:contentPart>
          </mc:Choice>
          <mc:Fallback>
            <p:pic>
              <p:nvPicPr>
                <p:cNvPr id="49188" name="筆跡 49187">
                  <a:extLst>
                    <a:ext uri="{FF2B5EF4-FFF2-40B4-BE49-F238E27FC236}">
                      <a16:creationId xmlns:a16="http://schemas.microsoft.com/office/drawing/2014/main" id="{2B8EC1D9-0A10-4DB8-A32E-F18DAE353EE5}"/>
                    </a:ext>
                  </a:extLst>
                </p:cNvPr>
                <p:cNvPicPr/>
                <p:nvPr/>
              </p:nvPicPr>
              <p:blipFill>
                <a:blip r:embed="rId35"/>
                <a:stretch>
                  <a:fillRect/>
                </a:stretch>
              </p:blipFill>
              <p:spPr>
                <a:xfrm>
                  <a:off x="5888698" y="1460515"/>
                  <a:ext cx="106920" cy="169920"/>
                </a:xfrm>
                <a:prstGeom prst="rect">
                  <a:avLst/>
                </a:prstGeom>
              </p:spPr>
            </p:pic>
          </mc:Fallback>
        </mc:AlternateContent>
      </p:grpSp>
      <p:grpSp>
        <p:nvGrpSpPr>
          <p:cNvPr id="49199" name="群組 49198">
            <a:extLst>
              <a:ext uri="{FF2B5EF4-FFF2-40B4-BE49-F238E27FC236}">
                <a16:creationId xmlns:a16="http://schemas.microsoft.com/office/drawing/2014/main" id="{E6BC9878-2772-4799-95F7-521F2A27178F}"/>
              </a:ext>
            </a:extLst>
          </p:cNvPr>
          <p:cNvGrpSpPr/>
          <p:nvPr/>
        </p:nvGrpSpPr>
        <p:grpSpPr>
          <a:xfrm>
            <a:off x="6189298" y="1501915"/>
            <a:ext cx="208080" cy="91800"/>
            <a:chOff x="6189298" y="1501915"/>
            <a:chExt cx="208080" cy="91800"/>
          </a:xfrm>
        </p:grpSpPr>
        <mc:AlternateContent xmlns:mc="http://schemas.openxmlformats.org/markup-compatibility/2006">
          <mc:Choice xmlns:p14="http://schemas.microsoft.com/office/powerpoint/2010/main" Requires="p14">
            <p:contentPart p14:bwMode="auto" r:id="rId36">
              <p14:nvContentPartPr>
                <p14:cNvPr id="49197" name="筆跡 49196">
                  <a:extLst>
                    <a:ext uri="{FF2B5EF4-FFF2-40B4-BE49-F238E27FC236}">
                      <a16:creationId xmlns:a16="http://schemas.microsoft.com/office/drawing/2014/main" id="{8399EB70-2B52-478B-A34A-55057046643A}"/>
                    </a:ext>
                  </a:extLst>
                </p14:cNvPr>
                <p14:cNvContentPartPr/>
                <p14:nvPr/>
              </p14:nvContentPartPr>
              <p14:xfrm>
                <a:off x="6189298" y="1510555"/>
                <a:ext cx="77040" cy="83160"/>
              </p14:xfrm>
            </p:contentPart>
          </mc:Choice>
          <mc:Fallback>
            <p:pic>
              <p:nvPicPr>
                <p:cNvPr id="49197" name="筆跡 49196">
                  <a:extLst>
                    <a:ext uri="{FF2B5EF4-FFF2-40B4-BE49-F238E27FC236}">
                      <a16:creationId xmlns:a16="http://schemas.microsoft.com/office/drawing/2014/main" id="{8399EB70-2B52-478B-A34A-55057046643A}"/>
                    </a:ext>
                  </a:extLst>
                </p:cNvPr>
                <p:cNvPicPr/>
                <p:nvPr/>
              </p:nvPicPr>
              <p:blipFill>
                <a:blip r:embed="rId37"/>
                <a:stretch>
                  <a:fillRect/>
                </a:stretch>
              </p:blipFill>
              <p:spPr>
                <a:xfrm>
                  <a:off x="6180658" y="1501555"/>
                  <a:ext cx="9468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9198" name="筆跡 49197">
                  <a:extLst>
                    <a:ext uri="{FF2B5EF4-FFF2-40B4-BE49-F238E27FC236}">
                      <a16:creationId xmlns:a16="http://schemas.microsoft.com/office/drawing/2014/main" id="{D5E1611E-FD7B-4648-B9CC-92F4354F71BB}"/>
                    </a:ext>
                  </a:extLst>
                </p14:cNvPr>
                <p14:cNvContentPartPr/>
                <p14:nvPr/>
              </p14:nvContentPartPr>
              <p14:xfrm>
                <a:off x="6372178" y="1501915"/>
                <a:ext cx="25200" cy="61200"/>
              </p14:xfrm>
            </p:contentPart>
          </mc:Choice>
          <mc:Fallback>
            <p:pic>
              <p:nvPicPr>
                <p:cNvPr id="49198" name="筆跡 49197">
                  <a:extLst>
                    <a:ext uri="{FF2B5EF4-FFF2-40B4-BE49-F238E27FC236}">
                      <a16:creationId xmlns:a16="http://schemas.microsoft.com/office/drawing/2014/main" id="{D5E1611E-FD7B-4648-B9CC-92F4354F71BB}"/>
                    </a:ext>
                  </a:extLst>
                </p:cNvPr>
                <p:cNvPicPr/>
                <p:nvPr/>
              </p:nvPicPr>
              <p:blipFill>
                <a:blip r:embed="rId39"/>
                <a:stretch>
                  <a:fillRect/>
                </a:stretch>
              </p:blipFill>
              <p:spPr>
                <a:xfrm>
                  <a:off x="6363538" y="1493275"/>
                  <a:ext cx="42840" cy="78840"/>
                </a:xfrm>
                <a:prstGeom prst="rect">
                  <a:avLst/>
                </a:prstGeom>
              </p:spPr>
            </p:pic>
          </mc:Fallback>
        </mc:AlternateContent>
      </p:grpSp>
      <p:grpSp>
        <p:nvGrpSpPr>
          <p:cNvPr id="49202" name="群組 49201">
            <a:extLst>
              <a:ext uri="{FF2B5EF4-FFF2-40B4-BE49-F238E27FC236}">
                <a16:creationId xmlns:a16="http://schemas.microsoft.com/office/drawing/2014/main" id="{01A1EFB9-BA1C-40F0-B87C-FA5BFAD527D6}"/>
              </a:ext>
            </a:extLst>
          </p:cNvPr>
          <p:cNvGrpSpPr/>
          <p:nvPr/>
        </p:nvGrpSpPr>
        <p:grpSpPr>
          <a:xfrm>
            <a:off x="6557578" y="1489315"/>
            <a:ext cx="183600" cy="83880"/>
            <a:chOff x="6557578" y="1489315"/>
            <a:chExt cx="183600" cy="83880"/>
          </a:xfrm>
        </p:grpSpPr>
        <mc:AlternateContent xmlns:mc="http://schemas.openxmlformats.org/markup-compatibility/2006">
          <mc:Choice xmlns:p14="http://schemas.microsoft.com/office/powerpoint/2010/main" Requires="p14">
            <p:contentPart p14:bwMode="auto" r:id="rId40">
              <p14:nvContentPartPr>
                <p14:cNvPr id="49200" name="筆跡 49199">
                  <a:extLst>
                    <a:ext uri="{FF2B5EF4-FFF2-40B4-BE49-F238E27FC236}">
                      <a16:creationId xmlns:a16="http://schemas.microsoft.com/office/drawing/2014/main" id="{C4843751-1B63-4785-9E8C-74D15B25A405}"/>
                    </a:ext>
                  </a:extLst>
                </p14:cNvPr>
                <p14:cNvContentPartPr/>
                <p14:nvPr/>
              </p14:nvContentPartPr>
              <p14:xfrm>
                <a:off x="6557578" y="1489315"/>
                <a:ext cx="20160" cy="56160"/>
              </p14:xfrm>
            </p:contentPart>
          </mc:Choice>
          <mc:Fallback>
            <p:pic>
              <p:nvPicPr>
                <p:cNvPr id="49200" name="筆跡 49199">
                  <a:extLst>
                    <a:ext uri="{FF2B5EF4-FFF2-40B4-BE49-F238E27FC236}">
                      <a16:creationId xmlns:a16="http://schemas.microsoft.com/office/drawing/2014/main" id="{C4843751-1B63-4785-9E8C-74D15B25A405}"/>
                    </a:ext>
                  </a:extLst>
                </p:cNvPr>
                <p:cNvPicPr/>
                <p:nvPr/>
              </p:nvPicPr>
              <p:blipFill>
                <a:blip r:embed="rId41"/>
                <a:stretch>
                  <a:fillRect/>
                </a:stretch>
              </p:blipFill>
              <p:spPr>
                <a:xfrm>
                  <a:off x="6548938" y="1480675"/>
                  <a:ext cx="3780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9201" name="筆跡 49200">
                  <a:extLst>
                    <a:ext uri="{FF2B5EF4-FFF2-40B4-BE49-F238E27FC236}">
                      <a16:creationId xmlns:a16="http://schemas.microsoft.com/office/drawing/2014/main" id="{2C63BC4A-251B-4C23-91D3-6C626684B523}"/>
                    </a:ext>
                  </a:extLst>
                </p14:cNvPr>
                <p14:cNvContentPartPr/>
                <p14:nvPr/>
              </p14:nvContentPartPr>
              <p14:xfrm>
                <a:off x="6696178" y="1496875"/>
                <a:ext cx="45000" cy="76320"/>
              </p14:xfrm>
            </p:contentPart>
          </mc:Choice>
          <mc:Fallback>
            <p:pic>
              <p:nvPicPr>
                <p:cNvPr id="49201" name="筆跡 49200">
                  <a:extLst>
                    <a:ext uri="{FF2B5EF4-FFF2-40B4-BE49-F238E27FC236}">
                      <a16:creationId xmlns:a16="http://schemas.microsoft.com/office/drawing/2014/main" id="{2C63BC4A-251B-4C23-91D3-6C626684B523}"/>
                    </a:ext>
                  </a:extLst>
                </p:cNvPr>
                <p:cNvPicPr/>
                <p:nvPr/>
              </p:nvPicPr>
              <p:blipFill>
                <a:blip r:embed="rId43"/>
                <a:stretch>
                  <a:fillRect/>
                </a:stretch>
              </p:blipFill>
              <p:spPr>
                <a:xfrm>
                  <a:off x="6687178" y="1488235"/>
                  <a:ext cx="62640" cy="93960"/>
                </a:xfrm>
                <a:prstGeom prst="rect">
                  <a:avLst/>
                </a:prstGeom>
              </p:spPr>
            </p:pic>
          </mc:Fallback>
        </mc:AlternateContent>
      </p:grpSp>
      <p:grpSp>
        <p:nvGrpSpPr>
          <p:cNvPr id="49210" name="群組 49209">
            <a:extLst>
              <a:ext uri="{FF2B5EF4-FFF2-40B4-BE49-F238E27FC236}">
                <a16:creationId xmlns:a16="http://schemas.microsoft.com/office/drawing/2014/main" id="{D995026A-DC22-4ECF-81E7-D96CB5C47E4F}"/>
              </a:ext>
            </a:extLst>
          </p:cNvPr>
          <p:cNvGrpSpPr/>
          <p:nvPr/>
        </p:nvGrpSpPr>
        <p:grpSpPr>
          <a:xfrm>
            <a:off x="6799858" y="1258915"/>
            <a:ext cx="867960" cy="471600"/>
            <a:chOff x="6799858" y="1258915"/>
            <a:chExt cx="867960" cy="471600"/>
          </a:xfrm>
        </p:grpSpPr>
        <mc:AlternateContent xmlns:mc="http://schemas.openxmlformats.org/markup-compatibility/2006">
          <mc:Choice xmlns:p14="http://schemas.microsoft.com/office/powerpoint/2010/main" Requires="p14">
            <p:contentPart p14:bwMode="auto" r:id="rId44">
              <p14:nvContentPartPr>
                <p14:cNvPr id="49203" name="筆跡 49202">
                  <a:extLst>
                    <a:ext uri="{FF2B5EF4-FFF2-40B4-BE49-F238E27FC236}">
                      <a16:creationId xmlns:a16="http://schemas.microsoft.com/office/drawing/2014/main" id="{B6838510-F484-4E7B-BA49-1C05AD3503CC}"/>
                    </a:ext>
                  </a:extLst>
                </p14:cNvPr>
                <p14:cNvContentPartPr/>
                <p14:nvPr/>
              </p14:nvContentPartPr>
              <p14:xfrm>
                <a:off x="6799858" y="1512355"/>
                <a:ext cx="215280" cy="7920"/>
              </p14:xfrm>
            </p:contentPart>
          </mc:Choice>
          <mc:Fallback>
            <p:pic>
              <p:nvPicPr>
                <p:cNvPr id="49203" name="筆跡 49202">
                  <a:extLst>
                    <a:ext uri="{FF2B5EF4-FFF2-40B4-BE49-F238E27FC236}">
                      <a16:creationId xmlns:a16="http://schemas.microsoft.com/office/drawing/2014/main" id="{B6838510-F484-4E7B-BA49-1C05AD3503CC}"/>
                    </a:ext>
                  </a:extLst>
                </p:cNvPr>
                <p:cNvPicPr/>
                <p:nvPr/>
              </p:nvPicPr>
              <p:blipFill>
                <a:blip r:embed="rId45"/>
                <a:stretch>
                  <a:fillRect/>
                </a:stretch>
              </p:blipFill>
              <p:spPr>
                <a:xfrm>
                  <a:off x="6791218" y="1503355"/>
                  <a:ext cx="2329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9204" name="筆跡 49203">
                  <a:extLst>
                    <a:ext uri="{FF2B5EF4-FFF2-40B4-BE49-F238E27FC236}">
                      <a16:creationId xmlns:a16="http://schemas.microsoft.com/office/drawing/2014/main" id="{3F9C000F-3F97-45E4-8F1D-E1BBE9352103}"/>
                    </a:ext>
                  </a:extLst>
                </p14:cNvPr>
                <p14:cNvContentPartPr/>
                <p14:nvPr/>
              </p14:nvContentPartPr>
              <p14:xfrm>
                <a:off x="6871498" y="1423435"/>
                <a:ext cx="69480" cy="185040"/>
              </p14:xfrm>
            </p:contentPart>
          </mc:Choice>
          <mc:Fallback>
            <p:pic>
              <p:nvPicPr>
                <p:cNvPr id="49204" name="筆跡 49203">
                  <a:extLst>
                    <a:ext uri="{FF2B5EF4-FFF2-40B4-BE49-F238E27FC236}">
                      <a16:creationId xmlns:a16="http://schemas.microsoft.com/office/drawing/2014/main" id="{3F9C000F-3F97-45E4-8F1D-E1BBE9352103}"/>
                    </a:ext>
                  </a:extLst>
                </p:cNvPr>
                <p:cNvPicPr/>
                <p:nvPr/>
              </p:nvPicPr>
              <p:blipFill>
                <a:blip r:embed="rId47"/>
                <a:stretch>
                  <a:fillRect/>
                </a:stretch>
              </p:blipFill>
              <p:spPr>
                <a:xfrm>
                  <a:off x="6862858" y="1414795"/>
                  <a:ext cx="8712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9205" name="筆跡 49204">
                  <a:extLst>
                    <a:ext uri="{FF2B5EF4-FFF2-40B4-BE49-F238E27FC236}">
                      <a16:creationId xmlns:a16="http://schemas.microsoft.com/office/drawing/2014/main" id="{4CBF7559-6173-4BD6-85E9-E1E4173987DB}"/>
                    </a:ext>
                  </a:extLst>
                </p14:cNvPr>
                <p14:cNvContentPartPr/>
                <p14:nvPr/>
              </p14:nvContentPartPr>
              <p14:xfrm>
                <a:off x="7142938" y="1350355"/>
                <a:ext cx="292680" cy="365040"/>
              </p14:xfrm>
            </p:contentPart>
          </mc:Choice>
          <mc:Fallback>
            <p:pic>
              <p:nvPicPr>
                <p:cNvPr id="49205" name="筆跡 49204">
                  <a:extLst>
                    <a:ext uri="{FF2B5EF4-FFF2-40B4-BE49-F238E27FC236}">
                      <a16:creationId xmlns:a16="http://schemas.microsoft.com/office/drawing/2014/main" id="{4CBF7559-6173-4BD6-85E9-E1E4173987DB}"/>
                    </a:ext>
                  </a:extLst>
                </p:cNvPr>
                <p:cNvPicPr/>
                <p:nvPr/>
              </p:nvPicPr>
              <p:blipFill>
                <a:blip r:embed="rId49"/>
                <a:stretch>
                  <a:fillRect/>
                </a:stretch>
              </p:blipFill>
              <p:spPr>
                <a:xfrm>
                  <a:off x="7133938" y="1341355"/>
                  <a:ext cx="31032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9206" name="筆跡 49205">
                  <a:extLst>
                    <a:ext uri="{FF2B5EF4-FFF2-40B4-BE49-F238E27FC236}">
                      <a16:creationId xmlns:a16="http://schemas.microsoft.com/office/drawing/2014/main" id="{A2095C87-61FE-48DF-9EC5-398A14BD8EDE}"/>
                    </a:ext>
                  </a:extLst>
                </p14:cNvPr>
                <p14:cNvContentPartPr/>
                <p14:nvPr/>
              </p14:nvContentPartPr>
              <p14:xfrm>
                <a:off x="7222858" y="1441075"/>
                <a:ext cx="165960" cy="78840"/>
              </p14:xfrm>
            </p:contentPart>
          </mc:Choice>
          <mc:Fallback>
            <p:pic>
              <p:nvPicPr>
                <p:cNvPr id="49206" name="筆跡 49205">
                  <a:extLst>
                    <a:ext uri="{FF2B5EF4-FFF2-40B4-BE49-F238E27FC236}">
                      <a16:creationId xmlns:a16="http://schemas.microsoft.com/office/drawing/2014/main" id="{A2095C87-61FE-48DF-9EC5-398A14BD8EDE}"/>
                    </a:ext>
                  </a:extLst>
                </p:cNvPr>
                <p:cNvPicPr/>
                <p:nvPr/>
              </p:nvPicPr>
              <p:blipFill>
                <a:blip r:embed="rId51"/>
                <a:stretch>
                  <a:fillRect/>
                </a:stretch>
              </p:blipFill>
              <p:spPr>
                <a:xfrm>
                  <a:off x="7213858" y="1432435"/>
                  <a:ext cx="18360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49207" name="筆跡 49206">
                  <a:extLst>
                    <a:ext uri="{FF2B5EF4-FFF2-40B4-BE49-F238E27FC236}">
                      <a16:creationId xmlns:a16="http://schemas.microsoft.com/office/drawing/2014/main" id="{9764FD94-E14A-4AFD-BA15-47272631FA77}"/>
                    </a:ext>
                  </a:extLst>
                </p14:cNvPr>
                <p14:cNvContentPartPr/>
                <p14:nvPr/>
              </p14:nvContentPartPr>
              <p14:xfrm>
                <a:off x="7361098" y="1608475"/>
                <a:ext cx="128880" cy="122040"/>
              </p14:xfrm>
            </p:contentPart>
          </mc:Choice>
          <mc:Fallback>
            <p:pic>
              <p:nvPicPr>
                <p:cNvPr id="49207" name="筆跡 49206">
                  <a:extLst>
                    <a:ext uri="{FF2B5EF4-FFF2-40B4-BE49-F238E27FC236}">
                      <a16:creationId xmlns:a16="http://schemas.microsoft.com/office/drawing/2014/main" id="{9764FD94-E14A-4AFD-BA15-47272631FA77}"/>
                    </a:ext>
                  </a:extLst>
                </p:cNvPr>
                <p:cNvPicPr/>
                <p:nvPr/>
              </p:nvPicPr>
              <p:blipFill>
                <a:blip r:embed="rId53"/>
                <a:stretch>
                  <a:fillRect/>
                </a:stretch>
              </p:blipFill>
              <p:spPr>
                <a:xfrm>
                  <a:off x="7352458" y="1599475"/>
                  <a:ext cx="14652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49209" name="筆跡 49208">
                  <a:extLst>
                    <a:ext uri="{FF2B5EF4-FFF2-40B4-BE49-F238E27FC236}">
                      <a16:creationId xmlns:a16="http://schemas.microsoft.com/office/drawing/2014/main" id="{5CA59EC1-F486-4D97-B809-BE70F7D09C12}"/>
                    </a:ext>
                  </a:extLst>
                </p14:cNvPr>
                <p14:cNvContentPartPr/>
                <p14:nvPr/>
              </p14:nvContentPartPr>
              <p14:xfrm>
                <a:off x="7521658" y="1258915"/>
                <a:ext cx="146160" cy="116640"/>
              </p14:xfrm>
            </p:contentPart>
          </mc:Choice>
          <mc:Fallback>
            <p:pic>
              <p:nvPicPr>
                <p:cNvPr id="49209" name="筆跡 49208">
                  <a:extLst>
                    <a:ext uri="{FF2B5EF4-FFF2-40B4-BE49-F238E27FC236}">
                      <a16:creationId xmlns:a16="http://schemas.microsoft.com/office/drawing/2014/main" id="{5CA59EC1-F486-4D97-B809-BE70F7D09C12}"/>
                    </a:ext>
                  </a:extLst>
                </p:cNvPr>
                <p:cNvPicPr/>
                <p:nvPr/>
              </p:nvPicPr>
              <p:blipFill>
                <a:blip r:embed="rId55"/>
                <a:stretch>
                  <a:fillRect/>
                </a:stretch>
              </p:blipFill>
              <p:spPr>
                <a:xfrm>
                  <a:off x="7513018" y="1250275"/>
                  <a:ext cx="163800" cy="134280"/>
                </a:xfrm>
                <a:prstGeom prst="rect">
                  <a:avLst/>
                </a:prstGeom>
              </p:spPr>
            </p:pic>
          </mc:Fallback>
        </mc:AlternateContent>
      </p:grpSp>
      <p:grpSp>
        <p:nvGrpSpPr>
          <p:cNvPr id="49219" name="群組 49218">
            <a:extLst>
              <a:ext uri="{FF2B5EF4-FFF2-40B4-BE49-F238E27FC236}">
                <a16:creationId xmlns:a16="http://schemas.microsoft.com/office/drawing/2014/main" id="{D751519A-6DAB-42F7-87F0-20A52B12DC98}"/>
              </a:ext>
            </a:extLst>
          </p:cNvPr>
          <p:cNvGrpSpPr/>
          <p:nvPr/>
        </p:nvGrpSpPr>
        <p:grpSpPr>
          <a:xfrm>
            <a:off x="6325018" y="2805835"/>
            <a:ext cx="351000" cy="205560"/>
            <a:chOff x="6325018" y="2805835"/>
            <a:chExt cx="351000" cy="205560"/>
          </a:xfrm>
        </p:grpSpPr>
        <mc:AlternateContent xmlns:mc="http://schemas.openxmlformats.org/markup-compatibility/2006">
          <mc:Choice xmlns:p14="http://schemas.microsoft.com/office/powerpoint/2010/main" Requires="p14">
            <p:contentPart p14:bwMode="auto" r:id="rId56">
              <p14:nvContentPartPr>
                <p14:cNvPr id="49213" name="筆跡 49212">
                  <a:extLst>
                    <a:ext uri="{FF2B5EF4-FFF2-40B4-BE49-F238E27FC236}">
                      <a16:creationId xmlns:a16="http://schemas.microsoft.com/office/drawing/2014/main" id="{EAE152F9-6DDC-4341-9FC7-9447D6F4E31B}"/>
                    </a:ext>
                  </a:extLst>
                </p14:cNvPr>
                <p14:cNvContentPartPr/>
                <p14:nvPr/>
              </p14:nvContentPartPr>
              <p14:xfrm>
                <a:off x="6325018" y="2805835"/>
                <a:ext cx="351000" cy="205560"/>
              </p14:xfrm>
            </p:contentPart>
          </mc:Choice>
          <mc:Fallback>
            <p:pic>
              <p:nvPicPr>
                <p:cNvPr id="49213" name="筆跡 49212">
                  <a:extLst>
                    <a:ext uri="{FF2B5EF4-FFF2-40B4-BE49-F238E27FC236}">
                      <a16:creationId xmlns:a16="http://schemas.microsoft.com/office/drawing/2014/main" id="{EAE152F9-6DDC-4341-9FC7-9447D6F4E31B}"/>
                    </a:ext>
                  </a:extLst>
                </p:cNvPr>
                <p:cNvPicPr/>
                <p:nvPr/>
              </p:nvPicPr>
              <p:blipFill>
                <a:blip r:embed="rId57"/>
                <a:stretch>
                  <a:fillRect/>
                </a:stretch>
              </p:blipFill>
              <p:spPr>
                <a:xfrm>
                  <a:off x="6316018" y="2796835"/>
                  <a:ext cx="36864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9214" name="筆跡 49213">
                  <a:extLst>
                    <a:ext uri="{FF2B5EF4-FFF2-40B4-BE49-F238E27FC236}">
                      <a16:creationId xmlns:a16="http://schemas.microsoft.com/office/drawing/2014/main" id="{C927EB64-EF19-475F-B278-AF211DB0FDF2}"/>
                    </a:ext>
                  </a:extLst>
                </p14:cNvPr>
                <p14:cNvContentPartPr/>
                <p14:nvPr/>
              </p14:nvContentPartPr>
              <p14:xfrm>
                <a:off x="6463618" y="2878555"/>
                <a:ext cx="151200" cy="36360"/>
              </p14:xfrm>
            </p:contentPart>
          </mc:Choice>
          <mc:Fallback>
            <p:pic>
              <p:nvPicPr>
                <p:cNvPr id="49214" name="筆跡 49213">
                  <a:extLst>
                    <a:ext uri="{FF2B5EF4-FFF2-40B4-BE49-F238E27FC236}">
                      <a16:creationId xmlns:a16="http://schemas.microsoft.com/office/drawing/2014/main" id="{C927EB64-EF19-475F-B278-AF211DB0FDF2}"/>
                    </a:ext>
                  </a:extLst>
                </p:cNvPr>
                <p:cNvPicPr/>
                <p:nvPr/>
              </p:nvPicPr>
              <p:blipFill>
                <a:blip r:embed="rId59"/>
                <a:stretch>
                  <a:fillRect/>
                </a:stretch>
              </p:blipFill>
              <p:spPr>
                <a:xfrm>
                  <a:off x="6454978" y="2869915"/>
                  <a:ext cx="168840" cy="54000"/>
                </a:xfrm>
                <a:prstGeom prst="rect">
                  <a:avLst/>
                </a:prstGeom>
              </p:spPr>
            </p:pic>
          </mc:Fallback>
        </mc:AlternateContent>
      </p:grpSp>
      <p:grpSp>
        <p:nvGrpSpPr>
          <p:cNvPr id="49249" name="群組 49248">
            <a:extLst>
              <a:ext uri="{FF2B5EF4-FFF2-40B4-BE49-F238E27FC236}">
                <a16:creationId xmlns:a16="http://schemas.microsoft.com/office/drawing/2014/main" id="{B1F8A534-B5A0-46EE-B730-C1F9F0FC68BB}"/>
              </a:ext>
            </a:extLst>
          </p:cNvPr>
          <p:cNvGrpSpPr/>
          <p:nvPr/>
        </p:nvGrpSpPr>
        <p:grpSpPr>
          <a:xfrm>
            <a:off x="5356258" y="3139915"/>
            <a:ext cx="2855520" cy="797760"/>
            <a:chOff x="5356258" y="3139915"/>
            <a:chExt cx="2855520" cy="797760"/>
          </a:xfrm>
        </p:grpSpPr>
        <mc:AlternateContent xmlns:mc="http://schemas.openxmlformats.org/markup-compatibility/2006">
          <mc:Choice xmlns:p14="http://schemas.microsoft.com/office/powerpoint/2010/main" Requires="p14">
            <p:contentPart p14:bwMode="auto" r:id="rId60">
              <p14:nvContentPartPr>
                <p14:cNvPr id="49211" name="筆跡 49210">
                  <a:extLst>
                    <a:ext uri="{FF2B5EF4-FFF2-40B4-BE49-F238E27FC236}">
                      <a16:creationId xmlns:a16="http://schemas.microsoft.com/office/drawing/2014/main" id="{3F7CEFDD-D96B-4AD9-85CF-3D4DBD415310}"/>
                    </a:ext>
                  </a:extLst>
                </p14:cNvPr>
                <p14:cNvContentPartPr/>
                <p14:nvPr/>
              </p14:nvContentPartPr>
              <p14:xfrm>
                <a:off x="5356258" y="3139915"/>
                <a:ext cx="176040" cy="2880"/>
              </p14:xfrm>
            </p:contentPart>
          </mc:Choice>
          <mc:Fallback>
            <p:pic>
              <p:nvPicPr>
                <p:cNvPr id="49211" name="筆跡 49210">
                  <a:extLst>
                    <a:ext uri="{FF2B5EF4-FFF2-40B4-BE49-F238E27FC236}">
                      <a16:creationId xmlns:a16="http://schemas.microsoft.com/office/drawing/2014/main" id="{3F7CEFDD-D96B-4AD9-85CF-3D4DBD415310}"/>
                    </a:ext>
                  </a:extLst>
                </p:cNvPr>
                <p:cNvPicPr/>
                <p:nvPr/>
              </p:nvPicPr>
              <p:blipFill>
                <a:blip r:embed="rId61"/>
                <a:stretch>
                  <a:fillRect/>
                </a:stretch>
              </p:blipFill>
              <p:spPr>
                <a:xfrm>
                  <a:off x="5347618" y="3130915"/>
                  <a:ext cx="1936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9212" name="筆跡 49211">
                  <a:extLst>
                    <a:ext uri="{FF2B5EF4-FFF2-40B4-BE49-F238E27FC236}">
                      <a16:creationId xmlns:a16="http://schemas.microsoft.com/office/drawing/2014/main" id="{6095BE1F-42C8-46C3-971F-B54ED917AC50}"/>
                    </a:ext>
                  </a:extLst>
                </p14:cNvPr>
                <p14:cNvContentPartPr/>
                <p14:nvPr/>
              </p14:nvContentPartPr>
              <p14:xfrm>
                <a:off x="5381458" y="3190315"/>
                <a:ext cx="116280" cy="360"/>
              </p14:xfrm>
            </p:contentPart>
          </mc:Choice>
          <mc:Fallback>
            <p:pic>
              <p:nvPicPr>
                <p:cNvPr id="49212" name="筆跡 49211">
                  <a:extLst>
                    <a:ext uri="{FF2B5EF4-FFF2-40B4-BE49-F238E27FC236}">
                      <a16:creationId xmlns:a16="http://schemas.microsoft.com/office/drawing/2014/main" id="{6095BE1F-42C8-46C3-971F-B54ED917AC50}"/>
                    </a:ext>
                  </a:extLst>
                </p:cNvPr>
                <p:cNvPicPr/>
                <p:nvPr/>
              </p:nvPicPr>
              <p:blipFill>
                <a:blip r:embed="rId63"/>
                <a:stretch>
                  <a:fillRect/>
                </a:stretch>
              </p:blipFill>
              <p:spPr>
                <a:xfrm>
                  <a:off x="5372458" y="3181675"/>
                  <a:ext cx="1339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9215" name="筆跡 49214">
                  <a:extLst>
                    <a:ext uri="{FF2B5EF4-FFF2-40B4-BE49-F238E27FC236}">
                      <a16:creationId xmlns:a16="http://schemas.microsoft.com/office/drawing/2014/main" id="{3B5A910B-8063-4F17-8B75-17B13D63CB48}"/>
                    </a:ext>
                  </a:extLst>
                </p14:cNvPr>
                <p14:cNvContentPartPr/>
                <p14:nvPr/>
              </p14:nvContentPartPr>
              <p14:xfrm>
                <a:off x="5695018" y="3152515"/>
                <a:ext cx="1960560" cy="46080"/>
              </p14:xfrm>
            </p:contentPart>
          </mc:Choice>
          <mc:Fallback>
            <p:pic>
              <p:nvPicPr>
                <p:cNvPr id="49215" name="筆跡 49214">
                  <a:extLst>
                    <a:ext uri="{FF2B5EF4-FFF2-40B4-BE49-F238E27FC236}">
                      <a16:creationId xmlns:a16="http://schemas.microsoft.com/office/drawing/2014/main" id="{3B5A910B-8063-4F17-8B75-17B13D63CB48}"/>
                    </a:ext>
                  </a:extLst>
                </p:cNvPr>
                <p:cNvPicPr/>
                <p:nvPr/>
              </p:nvPicPr>
              <p:blipFill>
                <a:blip r:embed="rId65"/>
                <a:stretch>
                  <a:fillRect/>
                </a:stretch>
              </p:blipFill>
              <p:spPr>
                <a:xfrm>
                  <a:off x="5686018" y="3143515"/>
                  <a:ext cx="197820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9216" name="筆跡 49215">
                  <a:extLst>
                    <a:ext uri="{FF2B5EF4-FFF2-40B4-BE49-F238E27FC236}">
                      <a16:creationId xmlns:a16="http://schemas.microsoft.com/office/drawing/2014/main" id="{6620C208-79FB-4FDF-A1E2-5BACAB9CDBAC}"/>
                    </a:ext>
                  </a:extLst>
                </p14:cNvPr>
                <p14:cNvContentPartPr/>
                <p14:nvPr/>
              </p14:nvContentPartPr>
              <p14:xfrm>
                <a:off x="5640658" y="3256195"/>
                <a:ext cx="368640" cy="486720"/>
              </p14:xfrm>
            </p:contentPart>
          </mc:Choice>
          <mc:Fallback>
            <p:pic>
              <p:nvPicPr>
                <p:cNvPr id="49216" name="筆跡 49215">
                  <a:extLst>
                    <a:ext uri="{FF2B5EF4-FFF2-40B4-BE49-F238E27FC236}">
                      <a16:creationId xmlns:a16="http://schemas.microsoft.com/office/drawing/2014/main" id="{6620C208-79FB-4FDF-A1E2-5BACAB9CDBAC}"/>
                    </a:ext>
                  </a:extLst>
                </p:cNvPr>
                <p:cNvPicPr/>
                <p:nvPr/>
              </p:nvPicPr>
              <p:blipFill>
                <a:blip r:embed="rId67"/>
                <a:stretch>
                  <a:fillRect/>
                </a:stretch>
              </p:blipFill>
              <p:spPr>
                <a:xfrm>
                  <a:off x="5631658" y="3247555"/>
                  <a:ext cx="386280" cy="504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9217" name="筆跡 49216">
                  <a:extLst>
                    <a:ext uri="{FF2B5EF4-FFF2-40B4-BE49-F238E27FC236}">
                      <a16:creationId xmlns:a16="http://schemas.microsoft.com/office/drawing/2014/main" id="{028AF719-DBF1-4AC2-BD73-BB6F84D2011B}"/>
                    </a:ext>
                  </a:extLst>
                </p14:cNvPr>
                <p14:cNvContentPartPr/>
                <p14:nvPr/>
              </p14:nvContentPartPr>
              <p14:xfrm>
                <a:off x="6021538" y="3256195"/>
                <a:ext cx="1587240" cy="141120"/>
              </p14:xfrm>
            </p:contentPart>
          </mc:Choice>
          <mc:Fallback>
            <p:pic>
              <p:nvPicPr>
                <p:cNvPr id="49217" name="筆跡 49216">
                  <a:extLst>
                    <a:ext uri="{FF2B5EF4-FFF2-40B4-BE49-F238E27FC236}">
                      <a16:creationId xmlns:a16="http://schemas.microsoft.com/office/drawing/2014/main" id="{028AF719-DBF1-4AC2-BD73-BB6F84D2011B}"/>
                    </a:ext>
                  </a:extLst>
                </p:cNvPr>
                <p:cNvPicPr/>
                <p:nvPr/>
              </p:nvPicPr>
              <p:blipFill>
                <a:blip r:embed="rId69"/>
                <a:stretch>
                  <a:fillRect/>
                </a:stretch>
              </p:blipFill>
              <p:spPr>
                <a:xfrm>
                  <a:off x="6012898" y="3247555"/>
                  <a:ext cx="160488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9220" name="筆跡 49219">
                  <a:extLst>
                    <a:ext uri="{FF2B5EF4-FFF2-40B4-BE49-F238E27FC236}">
                      <a16:creationId xmlns:a16="http://schemas.microsoft.com/office/drawing/2014/main" id="{AB57957E-DD6A-4BED-B1F9-F55C26925A67}"/>
                    </a:ext>
                  </a:extLst>
                </p14:cNvPr>
                <p14:cNvContentPartPr/>
                <p14:nvPr/>
              </p14:nvContentPartPr>
              <p14:xfrm>
                <a:off x="6031258" y="3554635"/>
                <a:ext cx="344160" cy="10800"/>
              </p14:xfrm>
            </p:contentPart>
          </mc:Choice>
          <mc:Fallback>
            <p:pic>
              <p:nvPicPr>
                <p:cNvPr id="49220" name="筆跡 49219">
                  <a:extLst>
                    <a:ext uri="{FF2B5EF4-FFF2-40B4-BE49-F238E27FC236}">
                      <a16:creationId xmlns:a16="http://schemas.microsoft.com/office/drawing/2014/main" id="{AB57957E-DD6A-4BED-B1F9-F55C26925A67}"/>
                    </a:ext>
                  </a:extLst>
                </p:cNvPr>
                <p:cNvPicPr/>
                <p:nvPr/>
              </p:nvPicPr>
              <p:blipFill>
                <a:blip r:embed="rId71"/>
                <a:stretch>
                  <a:fillRect/>
                </a:stretch>
              </p:blipFill>
              <p:spPr>
                <a:xfrm>
                  <a:off x="6022258" y="3545635"/>
                  <a:ext cx="3618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9221" name="筆跡 49220">
                  <a:extLst>
                    <a:ext uri="{FF2B5EF4-FFF2-40B4-BE49-F238E27FC236}">
                      <a16:creationId xmlns:a16="http://schemas.microsoft.com/office/drawing/2014/main" id="{7DDCB394-6F72-4920-A5CD-9E9DEA098A1C}"/>
                    </a:ext>
                  </a:extLst>
                </p14:cNvPr>
                <p14:cNvContentPartPr/>
                <p14:nvPr/>
              </p14:nvContentPartPr>
              <p14:xfrm>
                <a:off x="6075178" y="3628435"/>
                <a:ext cx="189000" cy="167400"/>
              </p14:xfrm>
            </p:contentPart>
          </mc:Choice>
          <mc:Fallback>
            <p:pic>
              <p:nvPicPr>
                <p:cNvPr id="49221" name="筆跡 49220">
                  <a:extLst>
                    <a:ext uri="{FF2B5EF4-FFF2-40B4-BE49-F238E27FC236}">
                      <a16:creationId xmlns:a16="http://schemas.microsoft.com/office/drawing/2014/main" id="{7DDCB394-6F72-4920-A5CD-9E9DEA098A1C}"/>
                    </a:ext>
                  </a:extLst>
                </p:cNvPr>
                <p:cNvPicPr/>
                <p:nvPr/>
              </p:nvPicPr>
              <p:blipFill>
                <a:blip r:embed="rId73"/>
                <a:stretch>
                  <a:fillRect/>
                </a:stretch>
              </p:blipFill>
              <p:spPr>
                <a:xfrm>
                  <a:off x="6066178" y="3619435"/>
                  <a:ext cx="20664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9222" name="筆跡 49221">
                  <a:extLst>
                    <a:ext uri="{FF2B5EF4-FFF2-40B4-BE49-F238E27FC236}">
                      <a16:creationId xmlns:a16="http://schemas.microsoft.com/office/drawing/2014/main" id="{2B03CF6B-82BD-41AA-AF7E-5FE8CA9BCE79}"/>
                    </a:ext>
                  </a:extLst>
                </p14:cNvPr>
                <p14:cNvContentPartPr/>
                <p14:nvPr/>
              </p14:nvContentPartPr>
              <p14:xfrm>
                <a:off x="6214138" y="3359875"/>
                <a:ext cx="34920" cy="180000"/>
              </p14:xfrm>
            </p:contentPart>
          </mc:Choice>
          <mc:Fallback>
            <p:pic>
              <p:nvPicPr>
                <p:cNvPr id="49222" name="筆跡 49221">
                  <a:extLst>
                    <a:ext uri="{FF2B5EF4-FFF2-40B4-BE49-F238E27FC236}">
                      <a16:creationId xmlns:a16="http://schemas.microsoft.com/office/drawing/2014/main" id="{2B03CF6B-82BD-41AA-AF7E-5FE8CA9BCE79}"/>
                    </a:ext>
                  </a:extLst>
                </p:cNvPr>
                <p:cNvPicPr/>
                <p:nvPr/>
              </p:nvPicPr>
              <p:blipFill>
                <a:blip r:embed="rId75"/>
                <a:stretch>
                  <a:fillRect/>
                </a:stretch>
              </p:blipFill>
              <p:spPr>
                <a:xfrm>
                  <a:off x="6205138" y="3351235"/>
                  <a:ext cx="5256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9224" name="筆跡 49223">
                  <a:extLst>
                    <a:ext uri="{FF2B5EF4-FFF2-40B4-BE49-F238E27FC236}">
                      <a16:creationId xmlns:a16="http://schemas.microsoft.com/office/drawing/2014/main" id="{049B1508-9DAB-4DAD-9DA2-159E3BB6CAF1}"/>
                    </a:ext>
                  </a:extLst>
                </p14:cNvPr>
                <p14:cNvContentPartPr/>
                <p14:nvPr/>
              </p14:nvContentPartPr>
              <p14:xfrm>
                <a:off x="6443458" y="3450955"/>
                <a:ext cx="134280" cy="311760"/>
              </p14:xfrm>
            </p:contentPart>
          </mc:Choice>
          <mc:Fallback>
            <p:pic>
              <p:nvPicPr>
                <p:cNvPr id="49224" name="筆跡 49223">
                  <a:extLst>
                    <a:ext uri="{FF2B5EF4-FFF2-40B4-BE49-F238E27FC236}">
                      <a16:creationId xmlns:a16="http://schemas.microsoft.com/office/drawing/2014/main" id="{049B1508-9DAB-4DAD-9DA2-159E3BB6CAF1}"/>
                    </a:ext>
                  </a:extLst>
                </p:cNvPr>
                <p:cNvPicPr/>
                <p:nvPr/>
              </p:nvPicPr>
              <p:blipFill>
                <a:blip r:embed="rId77"/>
                <a:stretch>
                  <a:fillRect/>
                </a:stretch>
              </p:blipFill>
              <p:spPr>
                <a:xfrm>
                  <a:off x="6434818" y="3442315"/>
                  <a:ext cx="15192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9226" name="筆跡 49225">
                  <a:extLst>
                    <a:ext uri="{FF2B5EF4-FFF2-40B4-BE49-F238E27FC236}">
                      <a16:creationId xmlns:a16="http://schemas.microsoft.com/office/drawing/2014/main" id="{4520FB01-965D-46BF-B922-6E1779DBF24B}"/>
                    </a:ext>
                  </a:extLst>
                </p14:cNvPr>
                <p14:cNvContentPartPr/>
                <p14:nvPr/>
              </p14:nvContentPartPr>
              <p14:xfrm>
                <a:off x="6609778" y="3511795"/>
                <a:ext cx="213120" cy="245880"/>
              </p14:xfrm>
            </p:contentPart>
          </mc:Choice>
          <mc:Fallback>
            <p:pic>
              <p:nvPicPr>
                <p:cNvPr id="49226" name="筆跡 49225">
                  <a:extLst>
                    <a:ext uri="{FF2B5EF4-FFF2-40B4-BE49-F238E27FC236}">
                      <a16:creationId xmlns:a16="http://schemas.microsoft.com/office/drawing/2014/main" id="{4520FB01-965D-46BF-B922-6E1779DBF24B}"/>
                    </a:ext>
                  </a:extLst>
                </p:cNvPr>
                <p:cNvPicPr/>
                <p:nvPr/>
              </p:nvPicPr>
              <p:blipFill>
                <a:blip r:embed="rId79"/>
                <a:stretch>
                  <a:fillRect/>
                </a:stretch>
              </p:blipFill>
              <p:spPr>
                <a:xfrm>
                  <a:off x="6600778" y="3503155"/>
                  <a:ext cx="23076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227" name="筆跡 49226">
                  <a:extLst>
                    <a:ext uri="{FF2B5EF4-FFF2-40B4-BE49-F238E27FC236}">
                      <a16:creationId xmlns:a16="http://schemas.microsoft.com/office/drawing/2014/main" id="{0F3F9428-74DC-4B19-8663-735419A0C9C9}"/>
                    </a:ext>
                  </a:extLst>
                </p14:cNvPr>
                <p14:cNvContentPartPr/>
                <p14:nvPr/>
              </p14:nvContentPartPr>
              <p14:xfrm>
                <a:off x="6676378" y="3602875"/>
                <a:ext cx="79560" cy="61200"/>
              </p14:xfrm>
            </p:contentPart>
          </mc:Choice>
          <mc:Fallback>
            <p:pic>
              <p:nvPicPr>
                <p:cNvPr id="49227" name="筆跡 49226">
                  <a:extLst>
                    <a:ext uri="{FF2B5EF4-FFF2-40B4-BE49-F238E27FC236}">
                      <a16:creationId xmlns:a16="http://schemas.microsoft.com/office/drawing/2014/main" id="{0F3F9428-74DC-4B19-8663-735419A0C9C9}"/>
                    </a:ext>
                  </a:extLst>
                </p:cNvPr>
                <p:cNvPicPr/>
                <p:nvPr/>
              </p:nvPicPr>
              <p:blipFill>
                <a:blip r:embed="rId81"/>
                <a:stretch>
                  <a:fillRect/>
                </a:stretch>
              </p:blipFill>
              <p:spPr>
                <a:xfrm>
                  <a:off x="6667738" y="3594235"/>
                  <a:ext cx="9720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228" name="筆跡 49227">
                  <a:extLst>
                    <a:ext uri="{FF2B5EF4-FFF2-40B4-BE49-F238E27FC236}">
                      <a16:creationId xmlns:a16="http://schemas.microsoft.com/office/drawing/2014/main" id="{AFBACCE4-3380-4A9C-962F-C2972E0AC2E5}"/>
                    </a:ext>
                  </a:extLst>
                </p14:cNvPr>
                <p14:cNvContentPartPr/>
                <p14:nvPr/>
              </p14:nvContentPartPr>
              <p14:xfrm>
                <a:off x="6772858" y="3727075"/>
                <a:ext cx="32400" cy="83880"/>
              </p14:xfrm>
            </p:contentPart>
          </mc:Choice>
          <mc:Fallback>
            <p:pic>
              <p:nvPicPr>
                <p:cNvPr id="49228" name="筆跡 49227">
                  <a:extLst>
                    <a:ext uri="{FF2B5EF4-FFF2-40B4-BE49-F238E27FC236}">
                      <a16:creationId xmlns:a16="http://schemas.microsoft.com/office/drawing/2014/main" id="{AFBACCE4-3380-4A9C-962F-C2972E0AC2E5}"/>
                    </a:ext>
                  </a:extLst>
                </p:cNvPr>
                <p:cNvPicPr/>
                <p:nvPr/>
              </p:nvPicPr>
              <p:blipFill>
                <a:blip r:embed="rId83"/>
                <a:stretch>
                  <a:fillRect/>
                </a:stretch>
              </p:blipFill>
              <p:spPr>
                <a:xfrm>
                  <a:off x="6763858" y="3718435"/>
                  <a:ext cx="5004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229" name="筆跡 49228">
                  <a:extLst>
                    <a:ext uri="{FF2B5EF4-FFF2-40B4-BE49-F238E27FC236}">
                      <a16:creationId xmlns:a16="http://schemas.microsoft.com/office/drawing/2014/main" id="{D1D52EF6-82E3-495B-B922-5C171FFB6DDA}"/>
                    </a:ext>
                  </a:extLst>
                </p14:cNvPr>
                <p14:cNvContentPartPr/>
                <p14:nvPr/>
              </p14:nvContentPartPr>
              <p14:xfrm>
                <a:off x="6895978" y="3446275"/>
                <a:ext cx="67320" cy="83880"/>
              </p14:xfrm>
            </p:contentPart>
          </mc:Choice>
          <mc:Fallback>
            <p:pic>
              <p:nvPicPr>
                <p:cNvPr id="49229" name="筆跡 49228">
                  <a:extLst>
                    <a:ext uri="{FF2B5EF4-FFF2-40B4-BE49-F238E27FC236}">
                      <a16:creationId xmlns:a16="http://schemas.microsoft.com/office/drawing/2014/main" id="{D1D52EF6-82E3-495B-B922-5C171FFB6DDA}"/>
                    </a:ext>
                  </a:extLst>
                </p:cNvPr>
                <p:cNvPicPr/>
                <p:nvPr/>
              </p:nvPicPr>
              <p:blipFill>
                <a:blip r:embed="rId85"/>
                <a:stretch>
                  <a:fillRect/>
                </a:stretch>
              </p:blipFill>
              <p:spPr>
                <a:xfrm>
                  <a:off x="6887338" y="3437275"/>
                  <a:ext cx="8496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9231" name="筆跡 49230">
                  <a:extLst>
                    <a:ext uri="{FF2B5EF4-FFF2-40B4-BE49-F238E27FC236}">
                      <a16:creationId xmlns:a16="http://schemas.microsoft.com/office/drawing/2014/main" id="{869884CF-8542-45D9-A49B-C0BC36B44C7C}"/>
                    </a:ext>
                  </a:extLst>
                </p14:cNvPr>
                <p14:cNvContentPartPr/>
                <p14:nvPr/>
              </p14:nvContentPartPr>
              <p14:xfrm>
                <a:off x="6967978" y="3663715"/>
                <a:ext cx="136440" cy="5400"/>
              </p14:xfrm>
            </p:contentPart>
          </mc:Choice>
          <mc:Fallback>
            <p:pic>
              <p:nvPicPr>
                <p:cNvPr id="49231" name="筆跡 49230">
                  <a:extLst>
                    <a:ext uri="{FF2B5EF4-FFF2-40B4-BE49-F238E27FC236}">
                      <a16:creationId xmlns:a16="http://schemas.microsoft.com/office/drawing/2014/main" id="{869884CF-8542-45D9-A49B-C0BC36B44C7C}"/>
                    </a:ext>
                  </a:extLst>
                </p:cNvPr>
                <p:cNvPicPr/>
                <p:nvPr/>
              </p:nvPicPr>
              <p:blipFill>
                <a:blip r:embed="rId87"/>
                <a:stretch>
                  <a:fillRect/>
                </a:stretch>
              </p:blipFill>
              <p:spPr>
                <a:xfrm>
                  <a:off x="6959338" y="3655075"/>
                  <a:ext cx="15408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9232" name="筆跡 49231">
                  <a:extLst>
                    <a:ext uri="{FF2B5EF4-FFF2-40B4-BE49-F238E27FC236}">
                      <a16:creationId xmlns:a16="http://schemas.microsoft.com/office/drawing/2014/main" id="{4E31B9C7-C935-4CD8-B7FD-6AD06006B100}"/>
                    </a:ext>
                  </a:extLst>
                </p14:cNvPr>
                <p14:cNvContentPartPr/>
                <p14:nvPr/>
              </p14:nvContentPartPr>
              <p14:xfrm>
                <a:off x="7019818" y="3595315"/>
                <a:ext cx="34920" cy="162360"/>
              </p14:xfrm>
            </p:contentPart>
          </mc:Choice>
          <mc:Fallback>
            <p:pic>
              <p:nvPicPr>
                <p:cNvPr id="49232" name="筆跡 49231">
                  <a:extLst>
                    <a:ext uri="{FF2B5EF4-FFF2-40B4-BE49-F238E27FC236}">
                      <a16:creationId xmlns:a16="http://schemas.microsoft.com/office/drawing/2014/main" id="{4E31B9C7-C935-4CD8-B7FD-6AD06006B100}"/>
                    </a:ext>
                  </a:extLst>
                </p:cNvPr>
                <p:cNvPicPr/>
                <p:nvPr/>
              </p:nvPicPr>
              <p:blipFill>
                <a:blip r:embed="rId89"/>
                <a:stretch>
                  <a:fillRect/>
                </a:stretch>
              </p:blipFill>
              <p:spPr>
                <a:xfrm>
                  <a:off x="7011178" y="3586675"/>
                  <a:ext cx="525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9233" name="筆跡 49232">
                  <a:extLst>
                    <a:ext uri="{FF2B5EF4-FFF2-40B4-BE49-F238E27FC236}">
                      <a16:creationId xmlns:a16="http://schemas.microsoft.com/office/drawing/2014/main" id="{EF29A1E0-3BB0-4D0A-B5D0-38103E0AC763}"/>
                    </a:ext>
                  </a:extLst>
                </p14:cNvPr>
                <p14:cNvContentPartPr/>
                <p14:nvPr/>
              </p14:nvContentPartPr>
              <p14:xfrm>
                <a:off x="7163458" y="3696835"/>
                <a:ext cx="360" cy="360"/>
              </p14:xfrm>
            </p:contentPart>
          </mc:Choice>
          <mc:Fallback>
            <p:pic>
              <p:nvPicPr>
                <p:cNvPr id="49233" name="筆跡 49232">
                  <a:extLst>
                    <a:ext uri="{FF2B5EF4-FFF2-40B4-BE49-F238E27FC236}">
                      <a16:creationId xmlns:a16="http://schemas.microsoft.com/office/drawing/2014/main" id="{EF29A1E0-3BB0-4D0A-B5D0-38103E0AC763}"/>
                    </a:ext>
                  </a:extLst>
                </p:cNvPr>
                <p:cNvPicPr/>
                <p:nvPr/>
              </p:nvPicPr>
              <p:blipFill>
                <a:blip r:embed="rId21"/>
                <a:stretch>
                  <a:fillRect/>
                </a:stretch>
              </p:blipFill>
              <p:spPr>
                <a:xfrm>
                  <a:off x="7154458" y="36878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9235" name="筆跡 49234">
                  <a:extLst>
                    <a:ext uri="{FF2B5EF4-FFF2-40B4-BE49-F238E27FC236}">
                      <a16:creationId xmlns:a16="http://schemas.microsoft.com/office/drawing/2014/main" id="{8221F15B-E76F-4270-AE10-26D658651F6E}"/>
                    </a:ext>
                  </a:extLst>
                </p14:cNvPr>
                <p14:cNvContentPartPr/>
                <p14:nvPr/>
              </p14:nvContentPartPr>
              <p14:xfrm>
                <a:off x="7235098" y="3691795"/>
                <a:ext cx="2880" cy="2880"/>
              </p14:xfrm>
            </p:contentPart>
          </mc:Choice>
          <mc:Fallback>
            <p:pic>
              <p:nvPicPr>
                <p:cNvPr id="49235" name="筆跡 49234">
                  <a:extLst>
                    <a:ext uri="{FF2B5EF4-FFF2-40B4-BE49-F238E27FC236}">
                      <a16:creationId xmlns:a16="http://schemas.microsoft.com/office/drawing/2014/main" id="{8221F15B-E76F-4270-AE10-26D658651F6E}"/>
                    </a:ext>
                  </a:extLst>
                </p:cNvPr>
                <p:cNvPicPr/>
                <p:nvPr/>
              </p:nvPicPr>
              <p:blipFill>
                <a:blip r:embed="rId92"/>
                <a:stretch>
                  <a:fillRect/>
                </a:stretch>
              </p:blipFill>
              <p:spPr>
                <a:xfrm>
                  <a:off x="7226098" y="3682795"/>
                  <a:ext cx="2052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49237" name="筆跡 49236">
                  <a:extLst>
                    <a:ext uri="{FF2B5EF4-FFF2-40B4-BE49-F238E27FC236}">
                      <a16:creationId xmlns:a16="http://schemas.microsoft.com/office/drawing/2014/main" id="{9F0463DC-B77C-498E-9CBE-0BAD3FAE5122}"/>
                    </a:ext>
                  </a:extLst>
                </p14:cNvPr>
                <p14:cNvContentPartPr/>
                <p14:nvPr/>
              </p14:nvContentPartPr>
              <p14:xfrm>
                <a:off x="7309258" y="3688915"/>
                <a:ext cx="12600" cy="5760"/>
              </p14:xfrm>
            </p:contentPart>
          </mc:Choice>
          <mc:Fallback>
            <p:pic>
              <p:nvPicPr>
                <p:cNvPr id="49237" name="筆跡 49236">
                  <a:extLst>
                    <a:ext uri="{FF2B5EF4-FFF2-40B4-BE49-F238E27FC236}">
                      <a16:creationId xmlns:a16="http://schemas.microsoft.com/office/drawing/2014/main" id="{9F0463DC-B77C-498E-9CBE-0BAD3FAE5122}"/>
                    </a:ext>
                  </a:extLst>
                </p:cNvPr>
                <p:cNvPicPr/>
                <p:nvPr/>
              </p:nvPicPr>
              <p:blipFill>
                <a:blip r:embed="rId94"/>
                <a:stretch>
                  <a:fillRect/>
                </a:stretch>
              </p:blipFill>
              <p:spPr>
                <a:xfrm>
                  <a:off x="7300258" y="3680275"/>
                  <a:ext cx="3024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49239" name="筆跡 49238">
                  <a:extLst>
                    <a:ext uri="{FF2B5EF4-FFF2-40B4-BE49-F238E27FC236}">
                      <a16:creationId xmlns:a16="http://schemas.microsoft.com/office/drawing/2014/main" id="{BEEFC667-DFFA-452B-928C-2A6F4EF72DF6}"/>
                    </a:ext>
                  </a:extLst>
                </p14:cNvPr>
                <p14:cNvContentPartPr/>
                <p14:nvPr/>
              </p14:nvContentPartPr>
              <p14:xfrm>
                <a:off x="7378378" y="3709435"/>
                <a:ext cx="138960" cy="10440"/>
              </p14:xfrm>
            </p:contentPart>
          </mc:Choice>
          <mc:Fallback>
            <p:pic>
              <p:nvPicPr>
                <p:cNvPr id="49239" name="筆跡 49238">
                  <a:extLst>
                    <a:ext uri="{FF2B5EF4-FFF2-40B4-BE49-F238E27FC236}">
                      <a16:creationId xmlns:a16="http://schemas.microsoft.com/office/drawing/2014/main" id="{BEEFC667-DFFA-452B-928C-2A6F4EF72DF6}"/>
                    </a:ext>
                  </a:extLst>
                </p:cNvPr>
                <p:cNvPicPr/>
                <p:nvPr/>
              </p:nvPicPr>
              <p:blipFill>
                <a:blip r:embed="rId96"/>
                <a:stretch>
                  <a:fillRect/>
                </a:stretch>
              </p:blipFill>
              <p:spPr>
                <a:xfrm>
                  <a:off x="7369738" y="3700435"/>
                  <a:ext cx="15660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49240" name="筆跡 49239">
                  <a:extLst>
                    <a:ext uri="{FF2B5EF4-FFF2-40B4-BE49-F238E27FC236}">
                      <a16:creationId xmlns:a16="http://schemas.microsoft.com/office/drawing/2014/main" id="{9356B820-1979-42CA-8BAB-937F5E6AD353}"/>
                    </a:ext>
                  </a:extLst>
                </p14:cNvPr>
                <p14:cNvContentPartPr/>
                <p14:nvPr/>
              </p14:nvContentPartPr>
              <p14:xfrm>
                <a:off x="7432738" y="3656155"/>
                <a:ext cx="27720" cy="144720"/>
              </p14:xfrm>
            </p:contentPart>
          </mc:Choice>
          <mc:Fallback>
            <p:pic>
              <p:nvPicPr>
                <p:cNvPr id="49240" name="筆跡 49239">
                  <a:extLst>
                    <a:ext uri="{FF2B5EF4-FFF2-40B4-BE49-F238E27FC236}">
                      <a16:creationId xmlns:a16="http://schemas.microsoft.com/office/drawing/2014/main" id="{9356B820-1979-42CA-8BAB-937F5E6AD353}"/>
                    </a:ext>
                  </a:extLst>
                </p:cNvPr>
                <p:cNvPicPr/>
                <p:nvPr/>
              </p:nvPicPr>
              <p:blipFill>
                <a:blip r:embed="rId98"/>
                <a:stretch>
                  <a:fillRect/>
                </a:stretch>
              </p:blipFill>
              <p:spPr>
                <a:xfrm>
                  <a:off x="7424098" y="3647155"/>
                  <a:ext cx="4536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49241" name="筆跡 49240">
                  <a:extLst>
                    <a:ext uri="{FF2B5EF4-FFF2-40B4-BE49-F238E27FC236}">
                      <a16:creationId xmlns:a16="http://schemas.microsoft.com/office/drawing/2014/main" id="{13C4DE69-35FE-4175-ACF8-383FF6E4EE3A}"/>
                    </a:ext>
                  </a:extLst>
                </p14:cNvPr>
                <p14:cNvContentPartPr/>
                <p14:nvPr/>
              </p14:nvContentPartPr>
              <p14:xfrm>
                <a:off x="7533538" y="3623395"/>
                <a:ext cx="216360" cy="243360"/>
              </p14:xfrm>
            </p:contentPart>
          </mc:Choice>
          <mc:Fallback>
            <p:pic>
              <p:nvPicPr>
                <p:cNvPr id="49241" name="筆跡 49240">
                  <a:extLst>
                    <a:ext uri="{FF2B5EF4-FFF2-40B4-BE49-F238E27FC236}">
                      <a16:creationId xmlns:a16="http://schemas.microsoft.com/office/drawing/2014/main" id="{13C4DE69-35FE-4175-ACF8-383FF6E4EE3A}"/>
                    </a:ext>
                  </a:extLst>
                </p:cNvPr>
                <p:cNvPicPr/>
                <p:nvPr/>
              </p:nvPicPr>
              <p:blipFill>
                <a:blip r:embed="rId100"/>
                <a:stretch>
                  <a:fillRect/>
                </a:stretch>
              </p:blipFill>
              <p:spPr>
                <a:xfrm>
                  <a:off x="7524538" y="3614395"/>
                  <a:ext cx="23400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49242" name="筆跡 49241">
                  <a:extLst>
                    <a:ext uri="{FF2B5EF4-FFF2-40B4-BE49-F238E27FC236}">
                      <a16:creationId xmlns:a16="http://schemas.microsoft.com/office/drawing/2014/main" id="{1FBF2D44-5FB0-42E3-A54E-11B8398321EA}"/>
                    </a:ext>
                  </a:extLst>
                </p14:cNvPr>
                <p14:cNvContentPartPr/>
                <p14:nvPr/>
              </p14:nvContentPartPr>
              <p14:xfrm>
                <a:off x="7599418" y="3722035"/>
                <a:ext cx="115560" cy="53640"/>
              </p14:xfrm>
            </p:contentPart>
          </mc:Choice>
          <mc:Fallback>
            <p:pic>
              <p:nvPicPr>
                <p:cNvPr id="49242" name="筆跡 49241">
                  <a:extLst>
                    <a:ext uri="{FF2B5EF4-FFF2-40B4-BE49-F238E27FC236}">
                      <a16:creationId xmlns:a16="http://schemas.microsoft.com/office/drawing/2014/main" id="{1FBF2D44-5FB0-42E3-A54E-11B8398321EA}"/>
                    </a:ext>
                  </a:extLst>
                </p:cNvPr>
                <p:cNvPicPr/>
                <p:nvPr/>
              </p:nvPicPr>
              <p:blipFill>
                <a:blip r:embed="rId102"/>
                <a:stretch>
                  <a:fillRect/>
                </a:stretch>
              </p:blipFill>
              <p:spPr>
                <a:xfrm>
                  <a:off x="7590418" y="3713035"/>
                  <a:ext cx="13320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49244" name="筆跡 49243">
                  <a:extLst>
                    <a:ext uri="{FF2B5EF4-FFF2-40B4-BE49-F238E27FC236}">
                      <a16:creationId xmlns:a16="http://schemas.microsoft.com/office/drawing/2014/main" id="{53BFDD5D-E173-4128-B0D2-5417EC496C52}"/>
                    </a:ext>
                  </a:extLst>
                </p14:cNvPr>
                <p14:cNvContentPartPr/>
                <p14:nvPr/>
              </p14:nvContentPartPr>
              <p14:xfrm>
                <a:off x="7682938" y="3835795"/>
                <a:ext cx="136080" cy="101880"/>
              </p14:xfrm>
            </p:contentPart>
          </mc:Choice>
          <mc:Fallback>
            <p:pic>
              <p:nvPicPr>
                <p:cNvPr id="49244" name="筆跡 49243">
                  <a:extLst>
                    <a:ext uri="{FF2B5EF4-FFF2-40B4-BE49-F238E27FC236}">
                      <a16:creationId xmlns:a16="http://schemas.microsoft.com/office/drawing/2014/main" id="{53BFDD5D-E173-4128-B0D2-5417EC496C52}"/>
                    </a:ext>
                  </a:extLst>
                </p:cNvPr>
                <p:cNvPicPr/>
                <p:nvPr/>
              </p:nvPicPr>
              <p:blipFill>
                <a:blip r:embed="rId104"/>
                <a:stretch>
                  <a:fillRect/>
                </a:stretch>
              </p:blipFill>
              <p:spPr>
                <a:xfrm>
                  <a:off x="7673938" y="3827155"/>
                  <a:ext cx="153720" cy="1195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49245" name="筆跡 49244">
                  <a:extLst>
                    <a:ext uri="{FF2B5EF4-FFF2-40B4-BE49-F238E27FC236}">
                      <a16:creationId xmlns:a16="http://schemas.microsoft.com/office/drawing/2014/main" id="{C18F49A9-4D52-4616-9CAC-9A943011BC32}"/>
                    </a:ext>
                  </a:extLst>
                </p14:cNvPr>
                <p14:cNvContentPartPr/>
                <p14:nvPr/>
              </p14:nvContentPartPr>
              <p14:xfrm>
                <a:off x="7828378" y="3575155"/>
                <a:ext cx="59760" cy="61200"/>
              </p14:xfrm>
            </p:contentPart>
          </mc:Choice>
          <mc:Fallback>
            <p:pic>
              <p:nvPicPr>
                <p:cNvPr id="49245" name="筆跡 49244">
                  <a:extLst>
                    <a:ext uri="{FF2B5EF4-FFF2-40B4-BE49-F238E27FC236}">
                      <a16:creationId xmlns:a16="http://schemas.microsoft.com/office/drawing/2014/main" id="{C18F49A9-4D52-4616-9CAC-9A943011BC32}"/>
                    </a:ext>
                  </a:extLst>
                </p:cNvPr>
                <p:cNvPicPr/>
                <p:nvPr/>
              </p:nvPicPr>
              <p:blipFill>
                <a:blip r:embed="rId106"/>
                <a:stretch>
                  <a:fillRect/>
                </a:stretch>
              </p:blipFill>
              <p:spPr>
                <a:xfrm>
                  <a:off x="7819378" y="3566515"/>
                  <a:ext cx="7740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49247" name="筆跡 49246">
                  <a:extLst>
                    <a:ext uri="{FF2B5EF4-FFF2-40B4-BE49-F238E27FC236}">
                      <a16:creationId xmlns:a16="http://schemas.microsoft.com/office/drawing/2014/main" id="{A847DBC6-14D0-4963-9CD9-DA53781E36B6}"/>
                    </a:ext>
                  </a:extLst>
                </p14:cNvPr>
                <p14:cNvContentPartPr/>
                <p14:nvPr/>
              </p14:nvContentPartPr>
              <p14:xfrm>
                <a:off x="7922338" y="3544915"/>
                <a:ext cx="119160" cy="377640"/>
              </p14:xfrm>
            </p:contentPart>
          </mc:Choice>
          <mc:Fallback>
            <p:pic>
              <p:nvPicPr>
                <p:cNvPr id="49247" name="筆跡 49246">
                  <a:extLst>
                    <a:ext uri="{FF2B5EF4-FFF2-40B4-BE49-F238E27FC236}">
                      <a16:creationId xmlns:a16="http://schemas.microsoft.com/office/drawing/2014/main" id="{A847DBC6-14D0-4963-9CD9-DA53781E36B6}"/>
                    </a:ext>
                  </a:extLst>
                </p:cNvPr>
                <p:cNvPicPr/>
                <p:nvPr/>
              </p:nvPicPr>
              <p:blipFill>
                <a:blip r:embed="rId108"/>
                <a:stretch>
                  <a:fillRect/>
                </a:stretch>
              </p:blipFill>
              <p:spPr>
                <a:xfrm>
                  <a:off x="7913338" y="3535915"/>
                  <a:ext cx="13680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49248" name="筆跡 49247">
                  <a:extLst>
                    <a:ext uri="{FF2B5EF4-FFF2-40B4-BE49-F238E27FC236}">
                      <a16:creationId xmlns:a16="http://schemas.microsoft.com/office/drawing/2014/main" id="{D20D5C96-F194-43F1-86D7-2A4BCA68FBE6}"/>
                    </a:ext>
                  </a:extLst>
                </p14:cNvPr>
                <p14:cNvContentPartPr/>
                <p14:nvPr/>
              </p14:nvContentPartPr>
              <p14:xfrm>
                <a:off x="7561258" y="3391915"/>
                <a:ext cx="650520" cy="54720"/>
              </p14:xfrm>
            </p:contentPart>
          </mc:Choice>
          <mc:Fallback>
            <p:pic>
              <p:nvPicPr>
                <p:cNvPr id="49248" name="筆跡 49247">
                  <a:extLst>
                    <a:ext uri="{FF2B5EF4-FFF2-40B4-BE49-F238E27FC236}">
                      <a16:creationId xmlns:a16="http://schemas.microsoft.com/office/drawing/2014/main" id="{D20D5C96-F194-43F1-86D7-2A4BCA68FBE6}"/>
                    </a:ext>
                  </a:extLst>
                </p:cNvPr>
                <p:cNvPicPr/>
                <p:nvPr/>
              </p:nvPicPr>
              <p:blipFill>
                <a:blip r:embed="rId110"/>
                <a:stretch>
                  <a:fillRect/>
                </a:stretch>
              </p:blipFill>
              <p:spPr>
                <a:xfrm>
                  <a:off x="7552618" y="3382915"/>
                  <a:ext cx="668160" cy="72360"/>
                </a:xfrm>
                <a:prstGeom prst="rect">
                  <a:avLst/>
                </a:prstGeom>
              </p:spPr>
            </p:pic>
          </mc:Fallback>
        </mc:AlternateContent>
      </p:grpSp>
      <p:grpSp>
        <p:nvGrpSpPr>
          <p:cNvPr id="49252" name="群組 49251">
            <a:extLst>
              <a:ext uri="{FF2B5EF4-FFF2-40B4-BE49-F238E27FC236}">
                <a16:creationId xmlns:a16="http://schemas.microsoft.com/office/drawing/2014/main" id="{AA02CF27-943D-40B1-9585-26EB25515BCF}"/>
              </a:ext>
            </a:extLst>
          </p:cNvPr>
          <p:cNvGrpSpPr/>
          <p:nvPr/>
        </p:nvGrpSpPr>
        <p:grpSpPr>
          <a:xfrm>
            <a:off x="7608418" y="3172675"/>
            <a:ext cx="880560" cy="109080"/>
            <a:chOff x="7608418" y="3172675"/>
            <a:chExt cx="880560" cy="109080"/>
          </a:xfrm>
        </p:grpSpPr>
        <mc:AlternateContent xmlns:mc="http://schemas.openxmlformats.org/markup-compatibility/2006">
          <mc:Choice xmlns:p14="http://schemas.microsoft.com/office/powerpoint/2010/main" Requires="p14">
            <p:contentPart p14:bwMode="auto" r:id="rId111">
              <p14:nvContentPartPr>
                <p14:cNvPr id="49250" name="筆跡 49249">
                  <a:extLst>
                    <a:ext uri="{FF2B5EF4-FFF2-40B4-BE49-F238E27FC236}">
                      <a16:creationId xmlns:a16="http://schemas.microsoft.com/office/drawing/2014/main" id="{8202CEE8-ABF1-4506-BBE3-933BE07A1411}"/>
                    </a:ext>
                  </a:extLst>
                </p14:cNvPr>
                <p14:cNvContentPartPr/>
                <p14:nvPr/>
              </p14:nvContentPartPr>
              <p14:xfrm>
                <a:off x="7608418" y="3172675"/>
                <a:ext cx="360" cy="12960"/>
              </p14:xfrm>
            </p:contentPart>
          </mc:Choice>
          <mc:Fallback>
            <p:pic>
              <p:nvPicPr>
                <p:cNvPr id="49250" name="筆跡 49249">
                  <a:extLst>
                    <a:ext uri="{FF2B5EF4-FFF2-40B4-BE49-F238E27FC236}">
                      <a16:creationId xmlns:a16="http://schemas.microsoft.com/office/drawing/2014/main" id="{8202CEE8-ABF1-4506-BBE3-933BE07A1411}"/>
                    </a:ext>
                  </a:extLst>
                </p:cNvPr>
                <p:cNvPicPr/>
                <p:nvPr/>
              </p:nvPicPr>
              <p:blipFill>
                <a:blip r:embed="rId112"/>
                <a:stretch>
                  <a:fillRect/>
                </a:stretch>
              </p:blipFill>
              <p:spPr>
                <a:xfrm>
                  <a:off x="7599418" y="3164035"/>
                  <a:ext cx="180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49251" name="筆跡 49250">
                  <a:extLst>
                    <a:ext uri="{FF2B5EF4-FFF2-40B4-BE49-F238E27FC236}">
                      <a16:creationId xmlns:a16="http://schemas.microsoft.com/office/drawing/2014/main" id="{321635CF-E0BA-4B81-B273-7181F2293E2E}"/>
                    </a:ext>
                  </a:extLst>
                </p14:cNvPr>
                <p14:cNvContentPartPr/>
                <p14:nvPr/>
              </p14:nvContentPartPr>
              <p14:xfrm>
                <a:off x="7608418" y="3172675"/>
                <a:ext cx="880560" cy="109080"/>
              </p14:xfrm>
            </p:contentPart>
          </mc:Choice>
          <mc:Fallback>
            <p:pic>
              <p:nvPicPr>
                <p:cNvPr id="49251" name="筆跡 49250">
                  <a:extLst>
                    <a:ext uri="{FF2B5EF4-FFF2-40B4-BE49-F238E27FC236}">
                      <a16:creationId xmlns:a16="http://schemas.microsoft.com/office/drawing/2014/main" id="{321635CF-E0BA-4B81-B273-7181F2293E2E}"/>
                    </a:ext>
                  </a:extLst>
                </p:cNvPr>
                <p:cNvPicPr/>
                <p:nvPr/>
              </p:nvPicPr>
              <p:blipFill>
                <a:blip r:embed="rId114"/>
                <a:stretch>
                  <a:fillRect/>
                </a:stretch>
              </p:blipFill>
              <p:spPr>
                <a:xfrm>
                  <a:off x="7599418" y="3164035"/>
                  <a:ext cx="898200" cy="126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5">
            <p14:nvContentPartPr>
              <p14:cNvPr id="49262" name="筆跡 49261">
                <a:extLst>
                  <a:ext uri="{FF2B5EF4-FFF2-40B4-BE49-F238E27FC236}">
                    <a16:creationId xmlns:a16="http://schemas.microsoft.com/office/drawing/2014/main" id="{9963DC8A-4A26-46DD-9FFD-2952EA7683C2}"/>
                  </a:ext>
                </a:extLst>
              </p14:cNvPr>
              <p14:cNvContentPartPr/>
              <p14:nvPr/>
            </p14:nvContentPartPr>
            <p14:xfrm>
              <a:off x="3559138" y="6319075"/>
              <a:ext cx="64800" cy="5400"/>
            </p14:xfrm>
          </p:contentPart>
        </mc:Choice>
        <mc:Fallback>
          <p:pic>
            <p:nvPicPr>
              <p:cNvPr id="49262" name="筆跡 49261">
                <a:extLst>
                  <a:ext uri="{FF2B5EF4-FFF2-40B4-BE49-F238E27FC236}">
                    <a16:creationId xmlns:a16="http://schemas.microsoft.com/office/drawing/2014/main" id="{9963DC8A-4A26-46DD-9FFD-2952EA7683C2}"/>
                  </a:ext>
                </a:extLst>
              </p:cNvPr>
              <p:cNvPicPr/>
              <p:nvPr/>
            </p:nvPicPr>
            <p:blipFill>
              <a:blip r:embed="rId116"/>
              <a:stretch>
                <a:fillRect/>
              </a:stretch>
            </p:blipFill>
            <p:spPr>
              <a:xfrm>
                <a:off x="3550138" y="6310435"/>
                <a:ext cx="8244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49277" name="筆跡 49276">
                <a:extLst>
                  <a:ext uri="{FF2B5EF4-FFF2-40B4-BE49-F238E27FC236}">
                    <a16:creationId xmlns:a16="http://schemas.microsoft.com/office/drawing/2014/main" id="{BEC30EB6-9BA1-4F31-B22C-7F4FABDB2575}"/>
                  </a:ext>
                </a:extLst>
              </p14:cNvPr>
              <p14:cNvContentPartPr/>
              <p14:nvPr/>
            </p14:nvContentPartPr>
            <p14:xfrm>
              <a:off x="3289498" y="3160075"/>
              <a:ext cx="254880" cy="360"/>
            </p14:xfrm>
          </p:contentPart>
        </mc:Choice>
        <mc:Fallback>
          <p:pic>
            <p:nvPicPr>
              <p:cNvPr id="49277" name="筆跡 49276">
                <a:extLst>
                  <a:ext uri="{FF2B5EF4-FFF2-40B4-BE49-F238E27FC236}">
                    <a16:creationId xmlns:a16="http://schemas.microsoft.com/office/drawing/2014/main" id="{BEC30EB6-9BA1-4F31-B22C-7F4FABDB2575}"/>
                  </a:ext>
                </a:extLst>
              </p:cNvPr>
              <p:cNvPicPr/>
              <p:nvPr/>
            </p:nvPicPr>
            <p:blipFill>
              <a:blip r:embed="rId118"/>
              <a:stretch>
                <a:fillRect/>
              </a:stretch>
            </p:blipFill>
            <p:spPr>
              <a:xfrm>
                <a:off x="3280858" y="3151075"/>
                <a:ext cx="2725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49278" name="筆跡 49277">
                <a:extLst>
                  <a:ext uri="{FF2B5EF4-FFF2-40B4-BE49-F238E27FC236}">
                    <a16:creationId xmlns:a16="http://schemas.microsoft.com/office/drawing/2014/main" id="{59C00627-0C60-407F-B910-F6C6ED636F59}"/>
                  </a:ext>
                </a:extLst>
              </p14:cNvPr>
              <p14:cNvContentPartPr/>
              <p14:nvPr/>
            </p14:nvContentPartPr>
            <p14:xfrm>
              <a:off x="3286978" y="3248635"/>
              <a:ext cx="165960" cy="10440"/>
            </p14:xfrm>
          </p:contentPart>
        </mc:Choice>
        <mc:Fallback>
          <p:pic>
            <p:nvPicPr>
              <p:cNvPr id="49278" name="筆跡 49277">
                <a:extLst>
                  <a:ext uri="{FF2B5EF4-FFF2-40B4-BE49-F238E27FC236}">
                    <a16:creationId xmlns:a16="http://schemas.microsoft.com/office/drawing/2014/main" id="{59C00627-0C60-407F-B910-F6C6ED636F59}"/>
                  </a:ext>
                </a:extLst>
              </p:cNvPr>
              <p:cNvPicPr/>
              <p:nvPr/>
            </p:nvPicPr>
            <p:blipFill>
              <a:blip r:embed="rId120"/>
              <a:stretch>
                <a:fillRect/>
              </a:stretch>
            </p:blipFill>
            <p:spPr>
              <a:xfrm>
                <a:off x="3278338" y="3239635"/>
                <a:ext cx="183600" cy="28080"/>
              </a:xfrm>
              <a:prstGeom prst="rect">
                <a:avLst/>
              </a:prstGeom>
            </p:spPr>
          </p:pic>
        </mc:Fallback>
      </mc:AlternateContent>
      <p:grpSp>
        <p:nvGrpSpPr>
          <p:cNvPr id="49301" name="群組 49300">
            <a:extLst>
              <a:ext uri="{FF2B5EF4-FFF2-40B4-BE49-F238E27FC236}">
                <a16:creationId xmlns:a16="http://schemas.microsoft.com/office/drawing/2014/main" id="{B2A50015-7DF1-4986-9019-B174C2BEED02}"/>
              </a:ext>
            </a:extLst>
          </p:cNvPr>
          <p:cNvGrpSpPr/>
          <p:nvPr/>
        </p:nvGrpSpPr>
        <p:grpSpPr>
          <a:xfrm>
            <a:off x="748258" y="2987995"/>
            <a:ext cx="2134800" cy="638280"/>
            <a:chOff x="748258" y="2987995"/>
            <a:chExt cx="2134800" cy="638280"/>
          </a:xfrm>
        </p:grpSpPr>
        <mc:AlternateContent xmlns:mc="http://schemas.openxmlformats.org/markup-compatibility/2006">
          <mc:Choice xmlns:p14="http://schemas.microsoft.com/office/powerpoint/2010/main" Requires="p14">
            <p:contentPart p14:bwMode="auto" r:id="rId121">
              <p14:nvContentPartPr>
                <p14:cNvPr id="49291" name="筆跡 49290">
                  <a:extLst>
                    <a:ext uri="{FF2B5EF4-FFF2-40B4-BE49-F238E27FC236}">
                      <a16:creationId xmlns:a16="http://schemas.microsoft.com/office/drawing/2014/main" id="{02D9E9A2-098C-4A70-B940-3498BE3BAFC1}"/>
                    </a:ext>
                  </a:extLst>
                </p14:cNvPr>
                <p14:cNvContentPartPr/>
                <p14:nvPr/>
              </p14:nvContentPartPr>
              <p14:xfrm>
                <a:off x="748258" y="3025795"/>
                <a:ext cx="655560" cy="41400"/>
              </p14:xfrm>
            </p:contentPart>
          </mc:Choice>
          <mc:Fallback>
            <p:pic>
              <p:nvPicPr>
                <p:cNvPr id="49291" name="筆跡 49290">
                  <a:extLst>
                    <a:ext uri="{FF2B5EF4-FFF2-40B4-BE49-F238E27FC236}">
                      <a16:creationId xmlns:a16="http://schemas.microsoft.com/office/drawing/2014/main" id="{02D9E9A2-098C-4A70-B940-3498BE3BAFC1}"/>
                    </a:ext>
                  </a:extLst>
                </p:cNvPr>
                <p:cNvPicPr/>
                <p:nvPr/>
              </p:nvPicPr>
              <p:blipFill>
                <a:blip r:embed="rId122"/>
                <a:stretch>
                  <a:fillRect/>
                </a:stretch>
              </p:blipFill>
              <p:spPr>
                <a:xfrm>
                  <a:off x="739618" y="3017155"/>
                  <a:ext cx="67320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49292" name="筆跡 49291">
                  <a:extLst>
                    <a:ext uri="{FF2B5EF4-FFF2-40B4-BE49-F238E27FC236}">
                      <a16:creationId xmlns:a16="http://schemas.microsoft.com/office/drawing/2014/main" id="{4F335420-2FAD-4549-8947-79B8EB22F76B}"/>
                    </a:ext>
                  </a:extLst>
                </p14:cNvPr>
                <p14:cNvContentPartPr/>
                <p14:nvPr/>
              </p14:nvContentPartPr>
              <p14:xfrm>
                <a:off x="1153618" y="3090595"/>
                <a:ext cx="79560" cy="535680"/>
              </p14:xfrm>
            </p:contentPart>
          </mc:Choice>
          <mc:Fallback>
            <p:pic>
              <p:nvPicPr>
                <p:cNvPr id="49292" name="筆跡 49291">
                  <a:extLst>
                    <a:ext uri="{FF2B5EF4-FFF2-40B4-BE49-F238E27FC236}">
                      <a16:creationId xmlns:a16="http://schemas.microsoft.com/office/drawing/2014/main" id="{4F335420-2FAD-4549-8947-79B8EB22F76B}"/>
                    </a:ext>
                  </a:extLst>
                </p:cNvPr>
                <p:cNvPicPr/>
                <p:nvPr/>
              </p:nvPicPr>
              <p:blipFill>
                <a:blip r:embed="rId124"/>
                <a:stretch>
                  <a:fillRect/>
                </a:stretch>
              </p:blipFill>
              <p:spPr>
                <a:xfrm>
                  <a:off x="1144978" y="3081595"/>
                  <a:ext cx="97200" cy="5533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49293" name="筆跡 49292">
                  <a:extLst>
                    <a:ext uri="{FF2B5EF4-FFF2-40B4-BE49-F238E27FC236}">
                      <a16:creationId xmlns:a16="http://schemas.microsoft.com/office/drawing/2014/main" id="{3DD68F1D-E63B-4223-9843-8A6FECD26574}"/>
                    </a:ext>
                  </a:extLst>
                </p14:cNvPr>
                <p14:cNvContentPartPr/>
                <p14:nvPr/>
              </p14:nvContentPartPr>
              <p14:xfrm>
                <a:off x="1522258" y="3066475"/>
                <a:ext cx="146160" cy="410400"/>
              </p14:xfrm>
            </p:contentPart>
          </mc:Choice>
          <mc:Fallback>
            <p:pic>
              <p:nvPicPr>
                <p:cNvPr id="49293" name="筆跡 49292">
                  <a:extLst>
                    <a:ext uri="{FF2B5EF4-FFF2-40B4-BE49-F238E27FC236}">
                      <a16:creationId xmlns:a16="http://schemas.microsoft.com/office/drawing/2014/main" id="{3DD68F1D-E63B-4223-9843-8A6FECD26574}"/>
                    </a:ext>
                  </a:extLst>
                </p:cNvPr>
                <p:cNvPicPr/>
                <p:nvPr/>
              </p:nvPicPr>
              <p:blipFill>
                <a:blip r:embed="rId126"/>
                <a:stretch>
                  <a:fillRect/>
                </a:stretch>
              </p:blipFill>
              <p:spPr>
                <a:xfrm>
                  <a:off x="1513258" y="3057475"/>
                  <a:ext cx="163800" cy="4280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49294" name="筆跡 49293">
                  <a:extLst>
                    <a:ext uri="{FF2B5EF4-FFF2-40B4-BE49-F238E27FC236}">
                      <a16:creationId xmlns:a16="http://schemas.microsoft.com/office/drawing/2014/main" id="{6C7D5E6B-7F38-42F9-9CBA-13220A9F579B}"/>
                    </a:ext>
                  </a:extLst>
                </p14:cNvPr>
                <p14:cNvContentPartPr/>
                <p14:nvPr/>
              </p14:nvContentPartPr>
              <p14:xfrm>
                <a:off x="1737178" y="2987995"/>
                <a:ext cx="215280" cy="280800"/>
              </p14:xfrm>
            </p:contentPart>
          </mc:Choice>
          <mc:Fallback>
            <p:pic>
              <p:nvPicPr>
                <p:cNvPr id="49294" name="筆跡 49293">
                  <a:extLst>
                    <a:ext uri="{FF2B5EF4-FFF2-40B4-BE49-F238E27FC236}">
                      <a16:creationId xmlns:a16="http://schemas.microsoft.com/office/drawing/2014/main" id="{6C7D5E6B-7F38-42F9-9CBA-13220A9F579B}"/>
                    </a:ext>
                  </a:extLst>
                </p:cNvPr>
                <p:cNvPicPr/>
                <p:nvPr/>
              </p:nvPicPr>
              <p:blipFill>
                <a:blip r:embed="rId128"/>
                <a:stretch>
                  <a:fillRect/>
                </a:stretch>
              </p:blipFill>
              <p:spPr>
                <a:xfrm>
                  <a:off x="1728178" y="2978995"/>
                  <a:ext cx="232920" cy="2984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49295" name="筆跡 49294">
                  <a:extLst>
                    <a:ext uri="{FF2B5EF4-FFF2-40B4-BE49-F238E27FC236}">
                      <a16:creationId xmlns:a16="http://schemas.microsoft.com/office/drawing/2014/main" id="{4EB927BB-72B4-41E2-A0D4-84591B66A5F6}"/>
                    </a:ext>
                  </a:extLst>
                </p14:cNvPr>
                <p14:cNvContentPartPr/>
                <p14:nvPr/>
              </p14:nvContentPartPr>
              <p14:xfrm>
                <a:off x="1989178" y="2995555"/>
                <a:ext cx="165960" cy="436320"/>
              </p14:xfrm>
            </p:contentPart>
          </mc:Choice>
          <mc:Fallback>
            <p:pic>
              <p:nvPicPr>
                <p:cNvPr id="49295" name="筆跡 49294">
                  <a:extLst>
                    <a:ext uri="{FF2B5EF4-FFF2-40B4-BE49-F238E27FC236}">
                      <a16:creationId xmlns:a16="http://schemas.microsoft.com/office/drawing/2014/main" id="{4EB927BB-72B4-41E2-A0D4-84591B66A5F6}"/>
                    </a:ext>
                  </a:extLst>
                </p:cNvPr>
                <p:cNvPicPr/>
                <p:nvPr/>
              </p:nvPicPr>
              <p:blipFill>
                <a:blip r:embed="rId130"/>
                <a:stretch>
                  <a:fillRect/>
                </a:stretch>
              </p:blipFill>
              <p:spPr>
                <a:xfrm>
                  <a:off x="1980538" y="2986555"/>
                  <a:ext cx="183600" cy="4539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49296" name="筆跡 49295">
                  <a:extLst>
                    <a:ext uri="{FF2B5EF4-FFF2-40B4-BE49-F238E27FC236}">
                      <a16:creationId xmlns:a16="http://schemas.microsoft.com/office/drawing/2014/main" id="{212F3C88-A314-4801-B209-7E4F6F1C5556}"/>
                    </a:ext>
                  </a:extLst>
                </p14:cNvPr>
                <p14:cNvContentPartPr/>
                <p14:nvPr/>
              </p14:nvContentPartPr>
              <p14:xfrm>
                <a:off x="1983418" y="3147475"/>
                <a:ext cx="162000" cy="5400"/>
              </p14:xfrm>
            </p:contentPart>
          </mc:Choice>
          <mc:Fallback>
            <p:pic>
              <p:nvPicPr>
                <p:cNvPr id="49296" name="筆跡 49295">
                  <a:extLst>
                    <a:ext uri="{FF2B5EF4-FFF2-40B4-BE49-F238E27FC236}">
                      <a16:creationId xmlns:a16="http://schemas.microsoft.com/office/drawing/2014/main" id="{212F3C88-A314-4801-B209-7E4F6F1C5556}"/>
                    </a:ext>
                  </a:extLst>
                </p:cNvPr>
                <p:cNvPicPr/>
                <p:nvPr/>
              </p:nvPicPr>
              <p:blipFill>
                <a:blip r:embed="rId132"/>
                <a:stretch>
                  <a:fillRect/>
                </a:stretch>
              </p:blipFill>
              <p:spPr>
                <a:xfrm>
                  <a:off x="1974778" y="3138475"/>
                  <a:ext cx="17964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9297" name="筆跡 49296">
                  <a:extLst>
                    <a:ext uri="{FF2B5EF4-FFF2-40B4-BE49-F238E27FC236}">
                      <a16:creationId xmlns:a16="http://schemas.microsoft.com/office/drawing/2014/main" id="{AD86B748-15BE-46BA-A3EE-A7E043F89E15}"/>
                    </a:ext>
                  </a:extLst>
                </p14:cNvPr>
                <p14:cNvContentPartPr/>
                <p14:nvPr/>
              </p14:nvContentPartPr>
              <p14:xfrm>
                <a:off x="2309218" y="3129835"/>
                <a:ext cx="130680" cy="7920"/>
              </p14:xfrm>
            </p:contentPart>
          </mc:Choice>
          <mc:Fallback>
            <p:pic>
              <p:nvPicPr>
                <p:cNvPr id="49297" name="筆跡 49296">
                  <a:extLst>
                    <a:ext uri="{FF2B5EF4-FFF2-40B4-BE49-F238E27FC236}">
                      <a16:creationId xmlns:a16="http://schemas.microsoft.com/office/drawing/2014/main" id="{AD86B748-15BE-46BA-A3EE-A7E043F89E15}"/>
                    </a:ext>
                  </a:extLst>
                </p:cNvPr>
                <p:cNvPicPr/>
                <p:nvPr/>
              </p:nvPicPr>
              <p:blipFill>
                <a:blip r:embed="rId134"/>
                <a:stretch>
                  <a:fillRect/>
                </a:stretch>
              </p:blipFill>
              <p:spPr>
                <a:xfrm>
                  <a:off x="2300218" y="3120835"/>
                  <a:ext cx="1483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9298" name="筆跡 49297">
                  <a:extLst>
                    <a:ext uri="{FF2B5EF4-FFF2-40B4-BE49-F238E27FC236}">
                      <a16:creationId xmlns:a16="http://schemas.microsoft.com/office/drawing/2014/main" id="{5B9EF8CA-85ED-4846-B2F3-2D44DF4E4FE5}"/>
                    </a:ext>
                  </a:extLst>
                </p14:cNvPr>
                <p14:cNvContentPartPr/>
                <p14:nvPr/>
              </p14:nvContentPartPr>
              <p14:xfrm>
                <a:off x="2315698" y="3213355"/>
                <a:ext cx="138960" cy="360"/>
              </p14:xfrm>
            </p:contentPart>
          </mc:Choice>
          <mc:Fallback>
            <p:pic>
              <p:nvPicPr>
                <p:cNvPr id="49298" name="筆跡 49297">
                  <a:extLst>
                    <a:ext uri="{FF2B5EF4-FFF2-40B4-BE49-F238E27FC236}">
                      <a16:creationId xmlns:a16="http://schemas.microsoft.com/office/drawing/2014/main" id="{5B9EF8CA-85ED-4846-B2F3-2D44DF4E4FE5}"/>
                    </a:ext>
                  </a:extLst>
                </p:cNvPr>
                <p:cNvPicPr/>
                <p:nvPr/>
              </p:nvPicPr>
              <p:blipFill>
                <a:blip r:embed="rId136"/>
                <a:stretch>
                  <a:fillRect/>
                </a:stretch>
              </p:blipFill>
              <p:spPr>
                <a:xfrm>
                  <a:off x="2306698" y="3204355"/>
                  <a:ext cx="156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49299" name="筆跡 49298">
                  <a:extLst>
                    <a:ext uri="{FF2B5EF4-FFF2-40B4-BE49-F238E27FC236}">
                      <a16:creationId xmlns:a16="http://schemas.microsoft.com/office/drawing/2014/main" id="{7136386E-D8C2-48A5-B110-5AC55F6DB9C2}"/>
                    </a:ext>
                  </a:extLst>
                </p14:cNvPr>
                <p14:cNvContentPartPr/>
                <p14:nvPr/>
              </p14:nvContentPartPr>
              <p14:xfrm>
                <a:off x="2491018" y="3116875"/>
                <a:ext cx="232560" cy="228240"/>
              </p14:xfrm>
            </p:contentPart>
          </mc:Choice>
          <mc:Fallback>
            <p:pic>
              <p:nvPicPr>
                <p:cNvPr id="49299" name="筆跡 49298">
                  <a:extLst>
                    <a:ext uri="{FF2B5EF4-FFF2-40B4-BE49-F238E27FC236}">
                      <a16:creationId xmlns:a16="http://schemas.microsoft.com/office/drawing/2014/main" id="{7136386E-D8C2-48A5-B110-5AC55F6DB9C2}"/>
                    </a:ext>
                  </a:extLst>
                </p:cNvPr>
                <p:cNvPicPr/>
                <p:nvPr/>
              </p:nvPicPr>
              <p:blipFill>
                <a:blip r:embed="rId138"/>
                <a:stretch>
                  <a:fillRect/>
                </a:stretch>
              </p:blipFill>
              <p:spPr>
                <a:xfrm>
                  <a:off x="2482378" y="3108235"/>
                  <a:ext cx="25020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49300" name="筆跡 49299">
                  <a:extLst>
                    <a:ext uri="{FF2B5EF4-FFF2-40B4-BE49-F238E27FC236}">
                      <a16:creationId xmlns:a16="http://schemas.microsoft.com/office/drawing/2014/main" id="{A54C02A4-D558-4B1B-A9DC-5C5E4A695367}"/>
                    </a:ext>
                  </a:extLst>
                </p14:cNvPr>
                <p14:cNvContentPartPr/>
                <p14:nvPr/>
              </p14:nvContentPartPr>
              <p14:xfrm>
                <a:off x="2755618" y="2993035"/>
                <a:ext cx="127440" cy="483840"/>
              </p14:xfrm>
            </p:contentPart>
          </mc:Choice>
          <mc:Fallback>
            <p:pic>
              <p:nvPicPr>
                <p:cNvPr id="49300" name="筆跡 49299">
                  <a:extLst>
                    <a:ext uri="{FF2B5EF4-FFF2-40B4-BE49-F238E27FC236}">
                      <a16:creationId xmlns:a16="http://schemas.microsoft.com/office/drawing/2014/main" id="{A54C02A4-D558-4B1B-A9DC-5C5E4A695367}"/>
                    </a:ext>
                  </a:extLst>
                </p:cNvPr>
                <p:cNvPicPr/>
                <p:nvPr/>
              </p:nvPicPr>
              <p:blipFill>
                <a:blip r:embed="rId140"/>
                <a:stretch>
                  <a:fillRect/>
                </a:stretch>
              </p:blipFill>
              <p:spPr>
                <a:xfrm>
                  <a:off x="2746978" y="2984035"/>
                  <a:ext cx="145080" cy="501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1">
            <p14:nvContentPartPr>
              <p14:cNvPr id="49302" name="筆跡 49301">
                <a:extLst>
                  <a:ext uri="{FF2B5EF4-FFF2-40B4-BE49-F238E27FC236}">
                    <a16:creationId xmlns:a16="http://schemas.microsoft.com/office/drawing/2014/main" id="{BCBA4660-57B8-45BB-AC7E-952298C2F68E}"/>
                  </a:ext>
                </a:extLst>
              </p14:cNvPr>
              <p14:cNvContentPartPr/>
              <p14:nvPr/>
            </p14:nvContentPartPr>
            <p14:xfrm>
              <a:off x="3259978" y="3370315"/>
              <a:ext cx="225360" cy="360"/>
            </p14:xfrm>
          </p:contentPart>
        </mc:Choice>
        <mc:Fallback>
          <p:pic>
            <p:nvPicPr>
              <p:cNvPr id="49302" name="筆跡 49301">
                <a:extLst>
                  <a:ext uri="{FF2B5EF4-FFF2-40B4-BE49-F238E27FC236}">
                    <a16:creationId xmlns:a16="http://schemas.microsoft.com/office/drawing/2014/main" id="{BCBA4660-57B8-45BB-AC7E-952298C2F68E}"/>
                  </a:ext>
                </a:extLst>
              </p:cNvPr>
              <p:cNvPicPr/>
              <p:nvPr/>
            </p:nvPicPr>
            <p:blipFill>
              <a:blip r:embed="rId142"/>
              <a:stretch>
                <a:fillRect/>
              </a:stretch>
            </p:blipFill>
            <p:spPr>
              <a:xfrm>
                <a:off x="3250978" y="3361315"/>
                <a:ext cx="243000" cy="1800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a:t>
            </a:r>
            <a:r>
              <a:rPr lang="en-US" altLang="zh-TW" dirty="0"/>
              <a:t> </a:t>
            </a:r>
            <a:r>
              <a:rPr lang="zh-TW" altLang="en-US" dirty="0"/>
              <a:t>分布</a:t>
            </a:r>
            <a:r>
              <a:rPr lang="en-US" altLang="zh-TW" dirty="0"/>
              <a:t>(</a:t>
            </a:r>
            <a:r>
              <a:rPr lang="zh-TW" altLang="en-US" dirty="0"/>
              <a:t>續</a:t>
            </a:r>
            <a:r>
              <a:rPr lang="en-US" altLang="zh-TW" dirty="0"/>
              <a:t>)</a:t>
            </a:r>
            <a:endParaRPr lang="zh-TW" altLang="en-US" dirty="0"/>
          </a:p>
        </p:txBody>
      </p:sp>
      <p:pic>
        <p:nvPicPr>
          <p:cNvPr id="50179" name="Picture 3"/>
          <p:cNvPicPr>
            <a:picLocks noGrp="1" noChangeAspect="1" noChangeArrowheads="1"/>
          </p:cNvPicPr>
          <p:nvPr>
            <p:ph idx="1"/>
          </p:nvPr>
        </p:nvPicPr>
        <p:blipFill>
          <a:blip r:embed="rId2" cstate="print"/>
          <a:srcRect/>
          <a:stretch>
            <a:fillRect/>
          </a:stretch>
        </p:blipFill>
        <p:spPr bwMode="auto">
          <a:xfrm>
            <a:off x="683568" y="1231268"/>
            <a:ext cx="7265334" cy="287201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44</a:t>
            </a:fld>
            <a:endParaRPr lang="zh-TW" altLang="en-US"/>
          </a:p>
        </p:txBody>
      </p:sp>
      <mc:AlternateContent xmlns:mc="http://schemas.openxmlformats.org/markup-compatibility/2006">
        <mc:Choice xmlns:p14="http://schemas.microsoft.com/office/powerpoint/2010/main" Requires="p14">
          <p:contentPart p14:bwMode="auto" r:id="rId3">
            <p14:nvContentPartPr>
              <p14:cNvPr id="61" name="筆跡 60">
                <a:extLst>
                  <a:ext uri="{FF2B5EF4-FFF2-40B4-BE49-F238E27FC236}">
                    <a16:creationId xmlns:a16="http://schemas.microsoft.com/office/drawing/2014/main" id="{28315639-C384-4392-BC09-68BBF923465E}"/>
                  </a:ext>
                </a:extLst>
              </p14:cNvPr>
              <p14:cNvContentPartPr/>
              <p14:nvPr/>
            </p14:nvContentPartPr>
            <p14:xfrm>
              <a:off x="3581458" y="6179755"/>
              <a:ext cx="360" cy="360"/>
            </p14:xfrm>
          </p:contentPart>
        </mc:Choice>
        <mc:Fallback>
          <p:pic>
            <p:nvPicPr>
              <p:cNvPr id="61" name="筆跡 60">
                <a:extLst>
                  <a:ext uri="{FF2B5EF4-FFF2-40B4-BE49-F238E27FC236}">
                    <a16:creationId xmlns:a16="http://schemas.microsoft.com/office/drawing/2014/main" id="{28315639-C384-4392-BC09-68BBF923465E}"/>
                  </a:ext>
                </a:extLst>
              </p:cNvPr>
              <p:cNvPicPr/>
              <p:nvPr/>
            </p:nvPicPr>
            <p:blipFill>
              <a:blip r:embed="rId4"/>
              <a:stretch>
                <a:fillRect/>
              </a:stretch>
            </p:blipFill>
            <p:spPr>
              <a:xfrm>
                <a:off x="3572458" y="61711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0212" name="筆跡 50211">
                <a:extLst>
                  <a:ext uri="{FF2B5EF4-FFF2-40B4-BE49-F238E27FC236}">
                    <a16:creationId xmlns:a16="http://schemas.microsoft.com/office/drawing/2014/main" id="{653929B0-D422-4966-9457-E5104E1C0AB2}"/>
                  </a:ext>
                </a:extLst>
              </p14:cNvPr>
              <p14:cNvContentPartPr/>
              <p14:nvPr/>
            </p14:nvContentPartPr>
            <p14:xfrm>
              <a:off x="7423378" y="5306395"/>
              <a:ext cx="27360" cy="15840"/>
            </p14:xfrm>
          </p:contentPart>
        </mc:Choice>
        <mc:Fallback>
          <p:pic>
            <p:nvPicPr>
              <p:cNvPr id="50212" name="筆跡 50211">
                <a:extLst>
                  <a:ext uri="{FF2B5EF4-FFF2-40B4-BE49-F238E27FC236}">
                    <a16:creationId xmlns:a16="http://schemas.microsoft.com/office/drawing/2014/main" id="{653929B0-D422-4966-9457-E5104E1C0AB2}"/>
                  </a:ext>
                </a:extLst>
              </p:cNvPr>
              <p:cNvPicPr/>
              <p:nvPr/>
            </p:nvPicPr>
            <p:blipFill>
              <a:blip r:embed="rId6"/>
              <a:stretch>
                <a:fillRect/>
              </a:stretch>
            </p:blipFill>
            <p:spPr>
              <a:xfrm>
                <a:off x="7414378" y="5297755"/>
                <a:ext cx="4500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0223" name="筆跡 50222">
                <a:extLst>
                  <a:ext uri="{FF2B5EF4-FFF2-40B4-BE49-F238E27FC236}">
                    <a16:creationId xmlns:a16="http://schemas.microsoft.com/office/drawing/2014/main" id="{AE2DFABF-078F-4F2F-8EE7-A9F63B394D7C}"/>
                  </a:ext>
                </a:extLst>
              </p14:cNvPr>
              <p14:cNvContentPartPr/>
              <p14:nvPr/>
            </p14:nvContentPartPr>
            <p14:xfrm>
              <a:off x="8515618" y="3856315"/>
              <a:ext cx="37440" cy="25560"/>
            </p14:xfrm>
          </p:contentPart>
        </mc:Choice>
        <mc:Fallback>
          <p:pic>
            <p:nvPicPr>
              <p:cNvPr id="50223" name="筆跡 50222">
                <a:extLst>
                  <a:ext uri="{FF2B5EF4-FFF2-40B4-BE49-F238E27FC236}">
                    <a16:creationId xmlns:a16="http://schemas.microsoft.com/office/drawing/2014/main" id="{AE2DFABF-078F-4F2F-8EE7-A9F63B394D7C}"/>
                  </a:ext>
                </a:extLst>
              </p:cNvPr>
              <p:cNvPicPr/>
              <p:nvPr/>
            </p:nvPicPr>
            <p:blipFill>
              <a:blip r:embed="rId8"/>
              <a:stretch>
                <a:fillRect/>
              </a:stretch>
            </p:blipFill>
            <p:spPr>
              <a:xfrm>
                <a:off x="8506618" y="3847315"/>
                <a:ext cx="55080" cy="43200"/>
              </a:xfrm>
              <a:prstGeom prst="rect">
                <a:avLst/>
              </a:prstGeom>
            </p:spPr>
          </p:pic>
        </mc:Fallback>
      </mc:AlternateContent>
      <p:grpSp>
        <p:nvGrpSpPr>
          <p:cNvPr id="50230" name="群組 50229">
            <a:extLst>
              <a:ext uri="{FF2B5EF4-FFF2-40B4-BE49-F238E27FC236}">
                <a16:creationId xmlns:a16="http://schemas.microsoft.com/office/drawing/2014/main" id="{34AFA3F0-11E1-4FF9-A8DA-1A2CADA34258}"/>
              </a:ext>
            </a:extLst>
          </p:cNvPr>
          <p:cNvGrpSpPr/>
          <p:nvPr/>
        </p:nvGrpSpPr>
        <p:grpSpPr>
          <a:xfrm>
            <a:off x="627298" y="4268875"/>
            <a:ext cx="825840" cy="460800"/>
            <a:chOff x="627298" y="4268875"/>
            <a:chExt cx="825840" cy="460800"/>
          </a:xfrm>
        </p:grpSpPr>
        <mc:AlternateContent xmlns:mc="http://schemas.openxmlformats.org/markup-compatibility/2006">
          <mc:Choice xmlns:p14="http://schemas.microsoft.com/office/powerpoint/2010/main" Requires="p14">
            <p:contentPart p14:bwMode="auto" r:id="rId9">
              <p14:nvContentPartPr>
                <p14:cNvPr id="50224" name="筆跡 50223">
                  <a:extLst>
                    <a:ext uri="{FF2B5EF4-FFF2-40B4-BE49-F238E27FC236}">
                      <a16:creationId xmlns:a16="http://schemas.microsoft.com/office/drawing/2014/main" id="{0D7D6D0E-A95B-4973-BF18-1A7F6470802A}"/>
                    </a:ext>
                  </a:extLst>
                </p14:cNvPr>
                <p14:cNvContentPartPr/>
                <p14:nvPr/>
              </p14:nvContentPartPr>
              <p14:xfrm>
                <a:off x="627298" y="4403875"/>
                <a:ext cx="308880" cy="285480"/>
              </p14:xfrm>
            </p:contentPart>
          </mc:Choice>
          <mc:Fallback>
            <p:pic>
              <p:nvPicPr>
                <p:cNvPr id="50224" name="筆跡 50223">
                  <a:extLst>
                    <a:ext uri="{FF2B5EF4-FFF2-40B4-BE49-F238E27FC236}">
                      <a16:creationId xmlns:a16="http://schemas.microsoft.com/office/drawing/2014/main" id="{0D7D6D0E-A95B-4973-BF18-1A7F6470802A}"/>
                    </a:ext>
                  </a:extLst>
                </p:cNvPr>
                <p:cNvPicPr/>
                <p:nvPr/>
              </p:nvPicPr>
              <p:blipFill>
                <a:blip r:embed="rId10"/>
                <a:stretch>
                  <a:fillRect/>
                </a:stretch>
              </p:blipFill>
              <p:spPr>
                <a:xfrm>
                  <a:off x="618298" y="4394875"/>
                  <a:ext cx="32652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0225" name="筆跡 50224">
                  <a:extLst>
                    <a:ext uri="{FF2B5EF4-FFF2-40B4-BE49-F238E27FC236}">
                      <a16:creationId xmlns:a16="http://schemas.microsoft.com/office/drawing/2014/main" id="{B1B4D6DC-72C6-4C98-9AF7-ACD46CAB1E2E}"/>
                    </a:ext>
                  </a:extLst>
                </p14:cNvPr>
                <p14:cNvContentPartPr/>
                <p14:nvPr/>
              </p14:nvContentPartPr>
              <p14:xfrm>
                <a:off x="708658" y="4387675"/>
                <a:ext cx="148680" cy="342000"/>
              </p14:xfrm>
            </p:contentPart>
          </mc:Choice>
          <mc:Fallback>
            <p:pic>
              <p:nvPicPr>
                <p:cNvPr id="50225" name="筆跡 50224">
                  <a:extLst>
                    <a:ext uri="{FF2B5EF4-FFF2-40B4-BE49-F238E27FC236}">
                      <a16:creationId xmlns:a16="http://schemas.microsoft.com/office/drawing/2014/main" id="{B1B4D6DC-72C6-4C98-9AF7-ACD46CAB1E2E}"/>
                    </a:ext>
                  </a:extLst>
                </p:cNvPr>
                <p:cNvPicPr/>
                <p:nvPr/>
              </p:nvPicPr>
              <p:blipFill>
                <a:blip r:embed="rId12"/>
                <a:stretch>
                  <a:fillRect/>
                </a:stretch>
              </p:blipFill>
              <p:spPr>
                <a:xfrm>
                  <a:off x="700018" y="4379035"/>
                  <a:ext cx="16632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0226" name="筆跡 50225">
                  <a:extLst>
                    <a:ext uri="{FF2B5EF4-FFF2-40B4-BE49-F238E27FC236}">
                      <a16:creationId xmlns:a16="http://schemas.microsoft.com/office/drawing/2014/main" id="{528E303D-18CD-42CD-BA4A-3A553E1AF493}"/>
                    </a:ext>
                  </a:extLst>
                </p14:cNvPr>
                <p14:cNvContentPartPr/>
                <p14:nvPr/>
              </p14:nvContentPartPr>
              <p14:xfrm>
                <a:off x="644578" y="4268875"/>
                <a:ext cx="334080" cy="35640"/>
              </p14:xfrm>
            </p:contentPart>
          </mc:Choice>
          <mc:Fallback>
            <p:pic>
              <p:nvPicPr>
                <p:cNvPr id="50226" name="筆跡 50225">
                  <a:extLst>
                    <a:ext uri="{FF2B5EF4-FFF2-40B4-BE49-F238E27FC236}">
                      <a16:creationId xmlns:a16="http://schemas.microsoft.com/office/drawing/2014/main" id="{528E303D-18CD-42CD-BA4A-3A553E1AF493}"/>
                    </a:ext>
                  </a:extLst>
                </p:cNvPr>
                <p:cNvPicPr/>
                <p:nvPr/>
              </p:nvPicPr>
              <p:blipFill>
                <a:blip r:embed="rId14"/>
                <a:stretch>
                  <a:fillRect/>
                </a:stretch>
              </p:blipFill>
              <p:spPr>
                <a:xfrm>
                  <a:off x="635578" y="4259875"/>
                  <a:ext cx="35172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50227" name="筆跡 50226">
                  <a:extLst>
                    <a:ext uri="{FF2B5EF4-FFF2-40B4-BE49-F238E27FC236}">
                      <a16:creationId xmlns:a16="http://schemas.microsoft.com/office/drawing/2014/main" id="{EC8BCAB0-FCD2-469C-A8EA-3088880DF0C0}"/>
                    </a:ext>
                  </a:extLst>
                </p14:cNvPr>
                <p14:cNvContentPartPr/>
                <p14:nvPr/>
              </p14:nvContentPartPr>
              <p14:xfrm>
                <a:off x="1027618" y="4549675"/>
                <a:ext cx="165960" cy="6120"/>
              </p14:xfrm>
            </p:contentPart>
          </mc:Choice>
          <mc:Fallback>
            <p:pic>
              <p:nvPicPr>
                <p:cNvPr id="50227" name="筆跡 50226">
                  <a:extLst>
                    <a:ext uri="{FF2B5EF4-FFF2-40B4-BE49-F238E27FC236}">
                      <a16:creationId xmlns:a16="http://schemas.microsoft.com/office/drawing/2014/main" id="{EC8BCAB0-FCD2-469C-A8EA-3088880DF0C0}"/>
                    </a:ext>
                  </a:extLst>
                </p:cNvPr>
                <p:cNvPicPr/>
                <p:nvPr/>
              </p:nvPicPr>
              <p:blipFill>
                <a:blip r:embed="rId16"/>
                <a:stretch>
                  <a:fillRect/>
                </a:stretch>
              </p:blipFill>
              <p:spPr>
                <a:xfrm>
                  <a:off x="1018978" y="4541035"/>
                  <a:ext cx="18360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0228" name="筆跡 50227">
                  <a:extLst>
                    <a:ext uri="{FF2B5EF4-FFF2-40B4-BE49-F238E27FC236}">
                      <a16:creationId xmlns:a16="http://schemas.microsoft.com/office/drawing/2014/main" id="{28E4D9DF-4273-46FE-924C-C06D4432955E}"/>
                    </a:ext>
                  </a:extLst>
                </p14:cNvPr>
                <p14:cNvContentPartPr/>
                <p14:nvPr/>
              </p14:nvContentPartPr>
              <p14:xfrm>
                <a:off x="1247578" y="4458595"/>
                <a:ext cx="205560" cy="248400"/>
              </p14:xfrm>
            </p:contentPart>
          </mc:Choice>
          <mc:Fallback>
            <p:pic>
              <p:nvPicPr>
                <p:cNvPr id="50228" name="筆跡 50227">
                  <a:extLst>
                    <a:ext uri="{FF2B5EF4-FFF2-40B4-BE49-F238E27FC236}">
                      <a16:creationId xmlns:a16="http://schemas.microsoft.com/office/drawing/2014/main" id="{28E4D9DF-4273-46FE-924C-C06D4432955E}"/>
                    </a:ext>
                  </a:extLst>
                </p:cNvPr>
                <p:cNvPicPr/>
                <p:nvPr/>
              </p:nvPicPr>
              <p:blipFill>
                <a:blip r:embed="rId18"/>
                <a:stretch>
                  <a:fillRect/>
                </a:stretch>
              </p:blipFill>
              <p:spPr>
                <a:xfrm>
                  <a:off x="1238938" y="4449595"/>
                  <a:ext cx="223200" cy="266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
            <p14:nvContentPartPr>
              <p14:cNvPr id="50229" name="筆跡 50228">
                <a:extLst>
                  <a:ext uri="{FF2B5EF4-FFF2-40B4-BE49-F238E27FC236}">
                    <a16:creationId xmlns:a16="http://schemas.microsoft.com/office/drawing/2014/main" id="{568BF814-4373-4990-AAAF-D2ACDED2FF21}"/>
                  </a:ext>
                </a:extLst>
              </p14:cNvPr>
              <p14:cNvContentPartPr/>
              <p14:nvPr/>
            </p14:nvContentPartPr>
            <p14:xfrm>
              <a:off x="337858" y="4853155"/>
              <a:ext cx="1310400" cy="79200"/>
            </p14:xfrm>
          </p:contentPart>
        </mc:Choice>
        <mc:Fallback>
          <p:pic>
            <p:nvPicPr>
              <p:cNvPr id="50229" name="筆跡 50228">
                <a:extLst>
                  <a:ext uri="{FF2B5EF4-FFF2-40B4-BE49-F238E27FC236}">
                    <a16:creationId xmlns:a16="http://schemas.microsoft.com/office/drawing/2014/main" id="{568BF814-4373-4990-AAAF-D2ACDED2FF21}"/>
                  </a:ext>
                </a:extLst>
              </p:cNvPr>
              <p:cNvPicPr/>
              <p:nvPr/>
            </p:nvPicPr>
            <p:blipFill>
              <a:blip r:embed="rId20"/>
              <a:stretch>
                <a:fillRect/>
              </a:stretch>
            </p:blipFill>
            <p:spPr>
              <a:xfrm>
                <a:off x="329218" y="4844155"/>
                <a:ext cx="1328040" cy="96840"/>
              </a:xfrm>
              <a:prstGeom prst="rect">
                <a:avLst/>
              </a:prstGeom>
            </p:spPr>
          </p:pic>
        </mc:Fallback>
      </mc:AlternateContent>
      <p:grpSp>
        <p:nvGrpSpPr>
          <p:cNvPr id="50235" name="群組 50234">
            <a:extLst>
              <a:ext uri="{FF2B5EF4-FFF2-40B4-BE49-F238E27FC236}">
                <a16:creationId xmlns:a16="http://schemas.microsoft.com/office/drawing/2014/main" id="{B0679E73-04D4-4EEF-B7FE-9D2BA6064AA4}"/>
              </a:ext>
            </a:extLst>
          </p:cNvPr>
          <p:cNvGrpSpPr/>
          <p:nvPr/>
        </p:nvGrpSpPr>
        <p:grpSpPr>
          <a:xfrm>
            <a:off x="661498" y="5061235"/>
            <a:ext cx="915480" cy="412920"/>
            <a:chOff x="661498" y="5061235"/>
            <a:chExt cx="915480" cy="412920"/>
          </a:xfrm>
        </p:grpSpPr>
        <mc:AlternateContent xmlns:mc="http://schemas.openxmlformats.org/markup-compatibility/2006">
          <mc:Choice xmlns:p14="http://schemas.microsoft.com/office/powerpoint/2010/main" Requires="p14">
            <p:contentPart p14:bwMode="auto" r:id="rId21">
              <p14:nvContentPartPr>
                <p14:cNvPr id="50231" name="筆跡 50230">
                  <a:extLst>
                    <a:ext uri="{FF2B5EF4-FFF2-40B4-BE49-F238E27FC236}">
                      <a16:creationId xmlns:a16="http://schemas.microsoft.com/office/drawing/2014/main" id="{D0D74B21-7AEE-4C86-A1F5-107FCD9AFF13}"/>
                    </a:ext>
                  </a:extLst>
                </p14:cNvPr>
                <p14:cNvContentPartPr/>
                <p14:nvPr/>
              </p14:nvContentPartPr>
              <p14:xfrm>
                <a:off x="661498" y="5068435"/>
                <a:ext cx="147240" cy="233640"/>
              </p14:xfrm>
            </p:contentPart>
          </mc:Choice>
          <mc:Fallback>
            <p:pic>
              <p:nvPicPr>
                <p:cNvPr id="50231" name="筆跡 50230">
                  <a:extLst>
                    <a:ext uri="{FF2B5EF4-FFF2-40B4-BE49-F238E27FC236}">
                      <a16:creationId xmlns:a16="http://schemas.microsoft.com/office/drawing/2014/main" id="{D0D74B21-7AEE-4C86-A1F5-107FCD9AFF13}"/>
                    </a:ext>
                  </a:extLst>
                </p:cNvPr>
                <p:cNvPicPr/>
                <p:nvPr/>
              </p:nvPicPr>
              <p:blipFill>
                <a:blip r:embed="rId22"/>
                <a:stretch>
                  <a:fillRect/>
                </a:stretch>
              </p:blipFill>
              <p:spPr>
                <a:xfrm>
                  <a:off x="652858" y="5059795"/>
                  <a:ext cx="16488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50232" name="筆跡 50231">
                  <a:extLst>
                    <a:ext uri="{FF2B5EF4-FFF2-40B4-BE49-F238E27FC236}">
                      <a16:creationId xmlns:a16="http://schemas.microsoft.com/office/drawing/2014/main" id="{18BD4D5C-155F-410E-98D2-352414433F68}"/>
                    </a:ext>
                  </a:extLst>
                </p14:cNvPr>
                <p14:cNvContentPartPr/>
                <p14:nvPr/>
              </p14:nvContentPartPr>
              <p14:xfrm>
                <a:off x="713698" y="5061235"/>
                <a:ext cx="499680" cy="412920"/>
              </p14:xfrm>
            </p:contentPart>
          </mc:Choice>
          <mc:Fallback>
            <p:pic>
              <p:nvPicPr>
                <p:cNvPr id="50232" name="筆跡 50231">
                  <a:extLst>
                    <a:ext uri="{FF2B5EF4-FFF2-40B4-BE49-F238E27FC236}">
                      <a16:creationId xmlns:a16="http://schemas.microsoft.com/office/drawing/2014/main" id="{18BD4D5C-155F-410E-98D2-352414433F68}"/>
                    </a:ext>
                  </a:extLst>
                </p:cNvPr>
                <p:cNvPicPr/>
                <p:nvPr/>
              </p:nvPicPr>
              <p:blipFill>
                <a:blip r:embed="rId24"/>
                <a:stretch>
                  <a:fillRect/>
                </a:stretch>
              </p:blipFill>
              <p:spPr>
                <a:xfrm>
                  <a:off x="705058" y="5052235"/>
                  <a:ext cx="517320" cy="4305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50233" name="筆跡 50232">
                  <a:extLst>
                    <a:ext uri="{FF2B5EF4-FFF2-40B4-BE49-F238E27FC236}">
                      <a16:creationId xmlns:a16="http://schemas.microsoft.com/office/drawing/2014/main" id="{C6244770-A67C-4765-8EA0-E9B492644B4E}"/>
                    </a:ext>
                  </a:extLst>
                </p14:cNvPr>
                <p14:cNvContentPartPr/>
                <p14:nvPr/>
              </p14:nvContentPartPr>
              <p14:xfrm>
                <a:off x="1049938" y="5189395"/>
                <a:ext cx="527040" cy="279360"/>
              </p14:xfrm>
            </p:contentPart>
          </mc:Choice>
          <mc:Fallback>
            <p:pic>
              <p:nvPicPr>
                <p:cNvPr id="50233" name="筆跡 50232">
                  <a:extLst>
                    <a:ext uri="{FF2B5EF4-FFF2-40B4-BE49-F238E27FC236}">
                      <a16:creationId xmlns:a16="http://schemas.microsoft.com/office/drawing/2014/main" id="{C6244770-A67C-4765-8EA0-E9B492644B4E}"/>
                    </a:ext>
                  </a:extLst>
                </p:cNvPr>
                <p:cNvPicPr/>
                <p:nvPr/>
              </p:nvPicPr>
              <p:blipFill>
                <a:blip r:embed="rId26"/>
                <a:stretch>
                  <a:fillRect/>
                </a:stretch>
              </p:blipFill>
              <p:spPr>
                <a:xfrm>
                  <a:off x="1040938" y="5180755"/>
                  <a:ext cx="54468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50234" name="筆跡 50233">
                  <a:extLst>
                    <a:ext uri="{FF2B5EF4-FFF2-40B4-BE49-F238E27FC236}">
                      <a16:creationId xmlns:a16="http://schemas.microsoft.com/office/drawing/2014/main" id="{51415375-2B0F-4378-ADE3-69AD4149D76B}"/>
                    </a:ext>
                  </a:extLst>
                </p14:cNvPr>
                <p14:cNvContentPartPr/>
                <p14:nvPr/>
              </p14:nvContentPartPr>
              <p14:xfrm>
                <a:off x="1373218" y="5281195"/>
                <a:ext cx="111960" cy="172440"/>
              </p14:xfrm>
            </p:contentPart>
          </mc:Choice>
          <mc:Fallback>
            <p:pic>
              <p:nvPicPr>
                <p:cNvPr id="50234" name="筆跡 50233">
                  <a:extLst>
                    <a:ext uri="{FF2B5EF4-FFF2-40B4-BE49-F238E27FC236}">
                      <a16:creationId xmlns:a16="http://schemas.microsoft.com/office/drawing/2014/main" id="{51415375-2B0F-4378-ADE3-69AD4149D76B}"/>
                    </a:ext>
                  </a:extLst>
                </p:cNvPr>
                <p:cNvPicPr/>
                <p:nvPr/>
              </p:nvPicPr>
              <p:blipFill>
                <a:blip r:embed="rId28"/>
                <a:stretch>
                  <a:fillRect/>
                </a:stretch>
              </p:blipFill>
              <p:spPr>
                <a:xfrm>
                  <a:off x="1364578" y="5272555"/>
                  <a:ext cx="129600" cy="190080"/>
                </a:xfrm>
                <a:prstGeom prst="rect">
                  <a:avLst/>
                </a:prstGeom>
              </p:spPr>
            </p:pic>
          </mc:Fallback>
        </mc:AlternateContent>
      </p:grpSp>
      <p:grpSp>
        <p:nvGrpSpPr>
          <p:cNvPr id="50274" name="群組 50273">
            <a:extLst>
              <a:ext uri="{FF2B5EF4-FFF2-40B4-BE49-F238E27FC236}">
                <a16:creationId xmlns:a16="http://schemas.microsoft.com/office/drawing/2014/main" id="{1657D923-9AA0-4EEF-A349-B337D4AB5B4D}"/>
              </a:ext>
            </a:extLst>
          </p:cNvPr>
          <p:cNvGrpSpPr/>
          <p:nvPr/>
        </p:nvGrpSpPr>
        <p:grpSpPr>
          <a:xfrm>
            <a:off x="2402098" y="4234315"/>
            <a:ext cx="1326600" cy="465120"/>
            <a:chOff x="2402098" y="4234315"/>
            <a:chExt cx="1326600" cy="465120"/>
          </a:xfrm>
        </p:grpSpPr>
        <mc:AlternateContent xmlns:mc="http://schemas.openxmlformats.org/markup-compatibility/2006">
          <mc:Choice xmlns:p14="http://schemas.microsoft.com/office/powerpoint/2010/main" Requires="p14">
            <p:contentPart p14:bwMode="auto" r:id="rId29">
              <p14:nvContentPartPr>
                <p14:cNvPr id="50266" name="筆跡 50265">
                  <a:extLst>
                    <a:ext uri="{FF2B5EF4-FFF2-40B4-BE49-F238E27FC236}">
                      <a16:creationId xmlns:a16="http://schemas.microsoft.com/office/drawing/2014/main" id="{8764865E-0CA9-4D97-9BF7-93662CE492A0}"/>
                    </a:ext>
                  </a:extLst>
                </p14:cNvPr>
                <p14:cNvContentPartPr/>
                <p14:nvPr/>
              </p14:nvContentPartPr>
              <p14:xfrm>
                <a:off x="2535658" y="4367515"/>
                <a:ext cx="378720" cy="286560"/>
              </p14:xfrm>
            </p:contentPart>
          </mc:Choice>
          <mc:Fallback>
            <p:pic>
              <p:nvPicPr>
                <p:cNvPr id="50266" name="筆跡 50265">
                  <a:extLst>
                    <a:ext uri="{FF2B5EF4-FFF2-40B4-BE49-F238E27FC236}">
                      <a16:creationId xmlns:a16="http://schemas.microsoft.com/office/drawing/2014/main" id="{8764865E-0CA9-4D97-9BF7-93662CE492A0}"/>
                    </a:ext>
                  </a:extLst>
                </p:cNvPr>
                <p:cNvPicPr/>
                <p:nvPr/>
              </p:nvPicPr>
              <p:blipFill>
                <a:blip r:embed="rId30"/>
                <a:stretch>
                  <a:fillRect/>
                </a:stretch>
              </p:blipFill>
              <p:spPr>
                <a:xfrm>
                  <a:off x="2526658" y="4358515"/>
                  <a:ext cx="39636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0267" name="筆跡 50266">
                  <a:extLst>
                    <a:ext uri="{FF2B5EF4-FFF2-40B4-BE49-F238E27FC236}">
                      <a16:creationId xmlns:a16="http://schemas.microsoft.com/office/drawing/2014/main" id="{D784D398-B3FE-4C90-8402-B1A1376AA65E}"/>
                    </a:ext>
                  </a:extLst>
                </p14:cNvPr>
                <p14:cNvContentPartPr/>
                <p14:nvPr/>
              </p14:nvContentPartPr>
              <p14:xfrm>
                <a:off x="2651938" y="4369675"/>
                <a:ext cx="232560" cy="263880"/>
              </p14:xfrm>
            </p:contentPart>
          </mc:Choice>
          <mc:Fallback>
            <p:pic>
              <p:nvPicPr>
                <p:cNvPr id="50267" name="筆跡 50266">
                  <a:extLst>
                    <a:ext uri="{FF2B5EF4-FFF2-40B4-BE49-F238E27FC236}">
                      <a16:creationId xmlns:a16="http://schemas.microsoft.com/office/drawing/2014/main" id="{D784D398-B3FE-4C90-8402-B1A1376AA65E}"/>
                    </a:ext>
                  </a:extLst>
                </p:cNvPr>
                <p:cNvPicPr/>
                <p:nvPr/>
              </p:nvPicPr>
              <p:blipFill>
                <a:blip r:embed="rId32"/>
                <a:stretch>
                  <a:fillRect/>
                </a:stretch>
              </p:blipFill>
              <p:spPr>
                <a:xfrm>
                  <a:off x="2642938" y="4361035"/>
                  <a:ext cx="25020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50268" name="筆跡 50267">
                  <a:extLst>
                    <a:ext uri="{FF2B5EF4-FFF2-40B4-BE49-F238E27FC236}">
                      <a16:creationId xmlns:a16="http://schemas.microsoft.com/office/drawing/2014/main" id="{58C75C9C-CCEC-4C33-A714-7D64A9FC7F52}"/>
                    </a:ext>
                  </a:extLst>
                </p14:cNvPr>
                <p14:cNvContentPartPr/>
                <p14:nvPr/>
              </p14:nvContentPartPr>
              <p14:xfrm>
                <a:off x="2648698" y="4251235"/>
                <a:ext cx="369360" cy="81360"/>
              </p14:xfrm>
            </p:contentPart>
          </mc:Choice>
          <mc:Fallback>
            <p:pic>
              <p:nvPicPr>
                <p:cNvPr id="50268" name="筆跡 50267">
                  <a:extLst>
                    <a:ext uri="{FF2B5EF4-FFF2-40B4-BE49-F238E27FC236}">
                      <a16:creationId xmlns:a16="http://schemas.microsoft.com/office/drawing/2014/main" id="{58C75C9C-CCEC-4C33-A714-7D64A9FC7F52}"/>
                    </a:ext>
                  </a:extLst>
                </p:cNvPr>
                <p:cNvPicPr/>
                <p:nvPr/>
              </p:nvPicPr>
              <p:blipFill>
                <a:blip r:embed="rId34"/>
                <a:stretch>
                  <a:fillRect/>
                </a:stretch>
              </p:blipFill>
              <p:spPr>
                <a:xfrm>
                  <a:off x="2640058" y="4242235"/>
                  <a:ext cx="38700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50269" name="筆跡 50268">
                  <a:extLst>
                    <a:ext uri="{FF2B5EF4-FFF2-40B4-BE49-F238E27FC236}">
                      <a16:creationId xmlns:a16="http://schemas.microsoft.com/office/drawing/2014/main" id="{9CBCAE0C-8984-42EE-8E25-9B445DBF4A7A}"/>
                    </a:ext>
                  </a:extLst>
                </p14:cNvPr>
                <p14:cNvContentPartPr/>
                <p14:nvPr/>
              </p14:nvContentPartPr>
              <p14:xfrm>
                <a:off x="3040018" y="4521955"/>
                <a:ext cx="232560" cy="16200"/>
              </p14:xfrm>
            </p:contentPart>
          </mc:Choice>
          <mc:Fallback>
            <p:pic>
              <p:nvPicPr>
                <p:cNvPr id="50269" name="筆跡 50268">
                  <a:extLst>
                    <a:ext uri="{FF2B5EF4-FFF2-40B4-BE49-F238E27FC236}">
                      <a16:creationId xmlns:a16="http://schemas.microsoft.com/office/drawing/2014/main" id="{9CBCAE0C-8984-42EE-8E25-9B445DBF4A7A}"/>
                    </a:ext>
                  </a:extLst>
                </p:cNvPr>
                <p:cNvPicPr/>
                <p:nvPr/>
              </p:nvPicPr>
              <p:blipFill>
                <a:blip r:embed="rId36"/>
                <a:stretch>
                  <a:fillRect/>
                </a:stretch>
              </p:blipFill>
              <p:spPr>
                <a:xfrm>
                  <a:off x="3031018" y="4512955"/>
                  <a:ext cx="25020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0270" name="筆跡 50269">
                  <a:extLst>
                    <a:ext uri="{FF2B5EF4-FFF2-40B4-BE49-F238E27FC236}">
                      <a16:creationId xmlns:a16="http://schemas.microsoft.com/office/drawing/2014/main" id="{955D47CE-2C3D-43EA-9726-7396B8F3DCE7}"/>
                    </a:ext>
                  </a:extLst>
                </p14:cNvPr>
                <p14:cNvContentPartPr/>
                <p14:nvPr/>
              </p14:nvContentPartPr>
              <p14:xfrm>
                <a:off x="3257458" y="4474075"/>
                <a:ext cx="217440" cy="195120"/>
              </p14:xfrm>
            </p:contentPart>
          </mc:Choice>
          <mc:Fallback>
            <p:pic>
              <p:nvPicPr>
                <p:cNvPr id="50270" name="筆跡 50269">
                  <a:extLst>
                    <a:ext uri="{FF2B5EF4-FFF2-40B4-BE49-F238E27FC236}">
                      <a16:creationId xmlns:a16="http://schemas.microsoft.com/office/drawing/2014/main" id="{955D47CE-2C3D-43EA-9726-7396B8F3DCE7}"/>
                    </a:ext>
                  </a:extLst>
                </p:cNvPr>
                <p:cNvPicPr/>
                <p:nvPr/>
              </p:nvPicPr>
              <p:blipFill>
                <a:blip r:embed="rId38"/>
                <a:stretch>
                  <a:fillRect/>
                </a:stretch>
              </p:blipFill>
              <p:spPr>
                <a:xfrm>
                  <a:off x="3248818" y="4465435"/>
                  <a:ext cx="23508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50272" name="筆跡 50271">
                  <a:extLst>
                    <a:ext uri="{FF2B5EF4-FFF2-40B4-BE49-F238E27FC236}">
                      <a16:creationId xmlns:a16="http://schemas.microsoft.com/office/drawing/2014/main" id="{FD1F2DC9-5C0B-4135-8016-8910B6CE1C4D}"/>
                    </a:ext>
                  </a:extLst>
                </p14:cNvPr>
                <p14:cNvContentPartPr/>
                <p14:nvPr/>
              </p14:nvContentPartPr>
              <p14:xfrm>
                <a:off x="2402098" y="4234315"/>
                <a:ext cx="107280" cy="452520"/>
              </p14:xfrm>
            </p:contentPart>
          </mc:Choice>
          <mc:Fallback>
            <p:pic>
              <p:nvPicPr>
                <p:cNvPr id="50272" name="筆跡 50271">
                  <a:extLst>
                    <a:ext uri="{FF2B5EF4-FFF2-40B4-BE49-F238E27FC236}">
                      <a16:creationId xmlns:a16="http://schemas.microsoft.com/office/drawing/2014/main" id="{FD1F2DC9-5C0B-4135-8016-8910B6CE1C4D}"/>
                    </a:ext>
                  </a:extLst>
                </p:cNvPr>
                <p:cNvPicPr/>
                <p:nvPr/>
              </p:nvPicPr>
              <p:blipFill>
                <a:blip r:embed="rId40"/>
                <a:stretch>
                  <a:fillRect/>
                </a:stretch>
              </p:blipFill>
              <p:spPr>
                <a:xfrm>
                  <a:off x="2393098" y="4225315"/>
                  <a:ext cx="124920" cy="4701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0273" name="筆跡 50272">
                  <a:extLst>
                    <a:ext uri="{FF2B5EF4-FFF2-40B4-BE49-F238E27FC236}">
                      <a16:creationId xmlns:a16="http://schemas.microsoft.com/office/drawing/2014/main" id="{E8DC28C5-ADFC-42D4-93E9-AB9B74BAD75F}"/>
                    </a:ext>
                  </a:extLst>
                </p14:cNvPr>
                <p14:cNvContentPartPr/>
                <p14:nvPr/>
              </p14:nvContentPartPr>
              <p14:xfrm>
                <a:off x="3630778" y="4342315"/>
                <a:ext cx="97920" cy="357120"/>
              </p14:xfrm>
            </p:contentPart>
          </mc:Choice>
          <mc:Fallback>
            <p:pic>
              <p:nvPicPr>
                <p:cNvPr id="50273" name="筆跡 50272">
                  <a:extLst>
                    <a:ext uri="{FF2B5EF4-FFF2-40B4-BE49-F238E27FC236}">
                      <a16:creationId xmlns:a16="http://schemas.microsoft.com/office/drawing/2014/main" id="{E8DC28C5-ADFC-42D4-93E9-AB9B74BAD75F}"/>
                    </a:ext>
                  </a:extLst>
                </p:cNvPr>
                <p:cNvPicPr/>
                <p:nvPr/>
              </p:nvPicPr>
              <p:blipFill>
                <a:blip r:embed="rId42"/>
                <a:stretch>
                  <a:fillRect/>
                </a:stretch>
              </p:blipFill>
              <p:spPr>
                <a:xfrm>
                  <a:off x="3621778" y="4333315"/>
                  <a:ext cx="115560" cy="374760"/>
                </a:xfrm>
                <a:prstGeom prst="rect">
                  <a:avLst/>
                </a:prstGeom>
              </p:spPr>
            </p:pic>
          </mc:Fallback>
        </mc:AlternateContent>
      </p:grpSp>
      <p:grpSp>
        <p:nvGrpSpPr>
          <p:cNvPr id="50284" name="群組 50283">
            <a:extLst>
              <a:ext uri="{FF2B5EF4-FFF2-40B4-BE49-F238E27FC236}">
                <a16:creationId xmlns:a16="http://schemas.microsoft.com/office/drawing/2014/main" id="{78FC9AC8-6D25-451B-A4C3-E43DDD0933C7}"/>
              </a:ext>
            </a:extLst>
          </p:cNvPr>
          <p:cNvGrpSpPr/>
          <p:nvPr/>
        </p:nvGrpSpPr>
        <p:grpSpPr>
          <a:xfrm>
            <a:off x="3742018" y="4276435"/>
            <a:ext cx="1447200" cy="731880"/>
            <a:chOff x="3742018" y="4276435"/>
            <a:chExt cx="1447200" cy="731880"/>
          </a:xfrm>
        </p:grpSpPr>
        <mc:AlternateContent xmlns:mc="http://schemas.openxmlformats.org/markup-compatibility/2006">
          <mc:Choice xmlns:p14="http://schemas.microsoft.com/office/powerpoint/2010/main" Requires="p14">
            <p:contentPart p14:bwMode="auto" r:id="rId43">
              <p14:nvContentPartPr>
                <p14:cNvPr id="50275" name="筆跡 50274">
                  <a:extLst>
                    <a:ext uri="{FF2B5EF4-FFF2-40B4-BE49-F238E27FC236}">
                      <a16:creationId xmlns:a16="http://schemas.microsoft.com/office/drawing/2014/main" id="{2861A566-8AD6-41F6-BBB7-411583C377DA}"/>
                    </a:ext>
                  </a:extLst>
                </p14:cNvPr>
                <p14:cNvContentPartPr/>
                <p14:nvPr/>
              </p14:nvContentPartPr>
              <p14:xfrm>
                <a:off x="3742018" y="4276435"/>
                <a:ext cx="522000" cy="451080"/>
              </p14:xfrm>
            </p:contentPart>
          </mc:Choice>
          <mc:Fallback>
            <p:pic>
              <p:nvPicPr>
                <p:cNvPr id="50275" name="筆跡 50274">
                  <a:extLst>
                    <a:ext uri="{FF2B5EF4-FFF2-40B4-BE49-F238E27FC236}">
                      <a16:creationId xmlns:a16="http://schemas.microsoft.com/office/drawing/2014/main" id="{2861A566-8AD6-41F6-BBB7-411583C377DA}"/>
                    </a:ext>
                  </a:extLst>
                </p:cNvPr>
                <p:cNvPicPr/>
                <p:nvPr/>
              </p:nvPicPr>
              <p:blipFill>
                <a:blip r:embed="rId44"/>
                <a:stretch>
                  <a:fillRect/>
                </a:stretch>
              </p:blipFill>
              <p:spPr>
                <a:xfrm>
                  <a:off x="3733378" y="4267435"/>
                  <a:ext cx="539640" cy="4687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50276" name="筆跡 50275">
                  <a:extLst>
                    <a:ext uri="{FF2B5EF4-FFF2-40B4-BE49-F238E27FC236}">
                      <a16:creationId xmlns:a16="http://schemas.microsoft.com/office/drawing/2014/main" id="{C47116DD-0026-4AA1-9001-2CE6EEE7F6FF}"/>
                    </a:ext>
                  </a:extLst>
                </p14:cNvPr>
                <p14:cNvContentPartPr/>
                <p14:nvPr/>
              </p14:nvContentPartPr>
              <p14:xfrm>
                <a:off x="4188778" y="4577755"/>
                <a:ext cx="253440" cy="237240"/>
              </p14:xfrm>
            </p:contentPart>
          </mc:Choice>
          <mc:Fallback>
            <p:pic>
              <p:nvPicPr>
                <p:cNvPr id="50276" name="筆跡 50275">
                  <a:extLst>
                    <a:ext uri="{FF2B5EF4-FFF2-40B4-BE49-F238E27FC236}">
                      <a16:creationId xmlns:a16="http://schemas.microsoft.com/office/drawing/2014/main" id="{C47116DD-0026-4AA1-9001-2CE6EEE7F6FF}"/>
                    </a:ext>
                  </a:extLst>
                </p:cNvPr>
                <p:cNvPicPr/>
                <p:nvPr/>
              </p:nvPicPr>
              <p:blipFill>
                <a:blip r:embed="rId46"/>
                <a:stretch>
                  <a:fillRect/>
                </a:stretch>
              </p:blipFill>
              <p:spPr>
                <a:xfrm>
                  <a:off x="4179778" y="4568755"/>
                  <a:ext cx="271080" cy="2548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50277" name="筆跡 50276">
                  <a:extLst>
                    <a:ext uri="{FF2B5EF4-FFF2-40B4-BE49-F238E27FC236}">
                      <a16:creationId xmlns:a16="http://schemas.microsoft.com/office/drawing/2014/main" id="{091A8DD6-7AEE-4C9A-9277-E7885605B7FD}"/>
                    </a:ext>
                  </a:extLst>
                </p14:cNvPr>
                <p14:cNvContentPartPr/>
                <p14:nvPr/>
              </p14:nvContentPartPr>
              <p14:xfrm>
                <a:off x="4310458" y="4554715"/>
                <a:ext cx="306720" cy="291600"/>
              </p14:xfrm>
            </p:contentPart>
          </mc:Choice>
          <mc:Fallback>
            <p:pic>
              <p:nvPicPr>
                <p:cNvPr id="50277" name="筆跡 50276">
                  <a:extLst>
                    <a:ext uri="{FF2B5EF4-FFF2-40B4-BE49-F238E27FC236}">
                      <a16:creationId xmlns:a16="http://schemas.microsoft.com/office/drawing/2014/main" id="{091A8DD6-7AEE-4C9A-9277-E7885605B7FD}"/>
                    </a:ext>
                  </a:extLst>
                </p:cNvPr>
                <p:cNvPicPr/>
                <p:nvPr/>
              </p:nvPicPr>
              <p:blipFill>
                <a:blip r:embed="rId48"/>
                <a:stretch>
                  <a:fillRect/>
                </a:stretch>
              </p:blipFill>
              <p:spPr>
                <a:xfrm>
                  <a:off x="4301818" y="4546075"/>
                  <a:ext cx="32436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50278" name="筆跡 50277">
                  <a:extLst>
                    <a:ext uri="{FF2B5EF4-FFF2-40B4-BE49-F238E27FC236}">
                      <a16:creationId xmlns:a16="http://schemas.microsoft.com/office/drawing/2014/main" id="{FE7B72AC-792D-4141-A201-02BE81A3D5A6}"/>
                    </a:ext>
                  </a:extLst>
                </p14:cNvPr>
                <p14:cNvContentPartPr/>
                <p14:nvPr/>
              </p14:nvContentPartPr>
              <p14:xfrm>
                <a:off x="4456618" y="4658755"/>
                <a:ext cx="536760" cy="302760"/>
              </p14:xfrm>
            </p:contentPart>
          </mc:Choice>
          <mc:Fallback>
            <p:pic>
              <p:nvPicPr>
                <p:cNvPr id="50278" name="筆跡 50277">
                  <a:extLst>
                    <a:ext uri="{FF2B5EF4-FFF2-40B4-BE49-F238E27FC236}">
                      <a16:creationId xmlns:a16="http://schemas.microsoft.com/office/drawing/2014/main" id="{FE7B72AC-792D-4141-A201-02BE81A3D5A6}"/>
                    </a:ext>
                  </a:extLst>
                </p:cNvPr>
                <p:cNvPicPr/>
                <p:nvPr/>
              </p:nvPicPr>
              <p:blipFill>
                <a:blip r:embed="rId50"/>
                <a:stretch>
                  <a:fillRect/>
                </a:stretch>
              </p:blipFill>
              <p:spPr>
                <a:xfrm>
                  <a:off x="4447618" y="4649755"/>
                  <a:ext cx="554400" cy="3204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0279" name="筆跡 50278">
                  <a:extLst>
                    <a:ext uri="{FF2B5EF4-FFF2-40B4-BE49-F238E27FC236}">
                      <a16:creationId xmlns:a16="http://schemas.microsoft.com/office/drawing/2014/main" id="{4E4650C3-A579-4336-BEAA-B9D4D4602F7D}"/>
                    </a:ext>
                  </a:extLst>
                </p14:cNvPr>
                <p14:cNvContentPartPr/>
                <p14:nvPr/>
              </p14:nvContentPartPr>
              <p14:xfrm>
                <a:off x="4782058" y="4752355"/>
                <a:ext cx="119880" cy="208080"/>
              </p14:xfrm>
            </p:contentPart>
          </mc:Choice>
          <mc:Fallback>
            <p:pic>
              <p:nvPicPr>
                <p:cNvPr id="50279" name="筆跡 50278">
                  <a:extLst>
                    <a:ext uri="{FF2B5EF4-FFF2-40B4-BE49-F238E27FC236}">
                      <a16:creationId xmlns:a16="http://schemas.microsoft.com/office/drawing/2014/main" id="{4E4650C3-A579-4336-BEAA-B9D4D4602F7D}"/>
                    </a:ext>
                  </a:extLst>
                </p:cNvPr>
                <p:cNvPicPr/>
                <p:nvPr/>
              </p:nvPicPr>
              <p:blipFill>
                <a:blip r:embed="rId52"/>
                <a:stretch>
                  <a:fillRect/>
                </a:stretch>
              </p:blipFill>
              <p:spPr>
                <a:xfrm>
                  <a:off x="4773058" y="4743355"/>
                  <a:ext cx="1375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0281" name="筆跡 50280">
                  <a:extLst>
                    <a:ext uri="{FF2B5EF4-FFF2-40B4-BE49-F238E27FC236}">
                      <a16:creationId xmlns:a16="http://schemas.microsoft.com/office/drawing/2014/main" id="{1C1D4252-2EB8-486B-B90A-ED95FBCA539C}"/>
                    </a:ext>
                  </a:extLst>
                </p14:cNvPr>
                <p14:cNvContentPartPr/>
                <p14:nvPr/>
              </p14:nvContentPartPr>
              <p14:xfrm>
                <a:off x="3957658" y="4536715"/>
                <a:ext cx="148320" cy="438480"/>
              </p14:xfrm>
            </p:contentPart>
          </mc:Choice>
          <mc:Fallback>
            <p:pic>
              <p:nvPicPr>
                <p:cNvPr id="50281" name="筆跡 50280">
                  <a:extLst>
                    <a:ext uri="{FF2B5EF4-FFF2-40B4-BE49-F238E27FC236}">
                      <a16:creationId xmlns:a16="http://schemas.microsoft.com/office/drawing/2014/main" id="{1C1D4252-2EB8-486B-B90A-ED95FBCA539C}"/>
                    </a:ext>
                  </a:extLst>
                </p:cNvPr>
                <p:cNvPicPr/>
                <p:nvPr/>
              </p:nvPicPr>
              <p:blipFill>
                <a:blip r:embed="rId54"/>
                <a:stretch>
                  <a:fillRect/>
                </a:stretch>
              </p:blipFill>
              <p:spPr>
                <a:xfrm>
                  <a:off x="3948658" y="4528075"/>
                  <a:ext cx="165960" cy="4561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50283" name="筆跡 50282">
                  <a:extLst>
                    <a:ext uri="{FF2B5EF4-FFF2-40B4-BE49-F238E27FC236}">
                      <a16:creationId xmlns:a16="http://schemas.microsoft.com/office/drawing/2014/main" id="{07BFF521-B172-49A8-9BFD-630753AF4826}"/>
                    </a:ext>
                  </a:extLst>
                </p14:cNvPr>
                <p14:cNvContentPartPr/>
                <p14:nvPr/>
              </p14:nvContentPartPr>
              <p14:xfrm>
                <a:off x="5054578" y="4542115"/>
                <a:ext cx="134640" cy="466200"/>
              </p14:xfrm>
            </p:contentPart>
          </mc:Choice>
          <mc:Fallback>
            <p:pic>
              <p:nvPicPr>
                <p:cNvPr id="50283" name="筆跡 50282">
                  <a:extLst>
                    <a:ext uri="{FF2B5EF4-FFF2-40B4-BE49-F238E27FC236}">
                      <a16:creationId xmlns:a16="http://schemas.microsoft.com/office/drawing/2014/main" id="{07BFF521-B172-49A8-9BFD-630753AF4826}"/>
                    </a:ext>
                  </a:extLst>
                </p:cNvPr>
                <p:cNvPicPr/>
                <p:nvPr/>
              </p:nvPicPr>
              <p:blipFill>
                <a:blip r:embed="rId56"/>
                <a:stretch>
                  <a:fillRect/>
                </a:stretch>
              </p:blipFill>
              <p:spPr>
                <a:xfrm>
                  <a:off x="5045938" y="4533475"/>
                  <a:ext cx="152280" cy="483840"/>
                </a:xfrm>
                <a:prstGeom prst="rect">
                  <a:avLst/>
                </a:prstGeom>
              </p:spPr>
            </p:pic>
          </mc:Fallback>
        </mc:AlternateContent>
      </p:grpSp>
      <p:grpSp>
        <p:nvGrpSpPr>
          <p:cNvPr id="50291" name="群組 50290">
            <a:extLst>
              <a:ext uri="{FF2B5EF4-FFF2-40B4-BE49-F238E27FC236}">
                <a16:creationId xmlns:a16="http://schemas.microsoft.com/office/drawing/2014/main" id="{236A6288-FB6E-4E44-A473-AB2232C584D3}"/>
              </a:ext>
            </a:extLst>
          </p:cNvPr>
          <p:cNvGrpSpPr/>
          <p:nvPr/>
        </p:nvGrpSpPr>
        <p:grpSpPr>
          <a:xfrm>
            <a:off x="1999258" y="4853515"/>
            <a:ext cx="3417480" cy="823320"/>
            <a:chOff x="1999258" y="4853515"/>
            <a:chExt cx="3417480" cy="823320"/>
          </a:xfrm>
        </p:grpSpPr>
        <mc:AlternateContent xmlns:mc="http://schemas.openxmlformats.org/markup-compatibility/2006">
          <mc:Choice xmlns:p14="http://schemas.microsoft.com/office/powerpoint/2010/main" Requires="p14">
            <p:contentPart p14:bwMode="auto" r:id="rId57">
              <p14:nvContentPartPr>
                <p14:cNvPr id="50236" name="筆跡 50235">
                  <a:extLst>
                    <a:ext uri="{FF2B5EF4-FFF2-40B4-BE49-F238E27FC236}">
                      <a16:creationId xmlns:a16="http://schemas.microsoft.com/office/drawing/2014/main" id="{0A6DA386-D94F-41E5-923B-BC69DC3FA39A}"/>
                    </a:ext>
                  </a:extLst>
                </p14:cNvPr>
                <p14:cNvContentPartPr/>
                <p14:nvPr/>
              </p14:nvContentPartPr>
              <p14:xfrm>
                <a:off x="1999258" y="4853515"/>
                <a:ext cx="146160" cy="360"/>
              </p14:xfrm>
            </p:contentPart>
          </mc:Choice>
          <mc:Fallback>
            <p:pic>
              <p:nvPicPr>
                <p:cNvPr id="50236" name="筆跡 50235">
                  <a:extLst>
                    <a:ext uri="{FF2B5EF4-FFF2-40B4-BE49-F238E27FC236}">
                      <a16:creationId xmlns:a16="http://schemas.microsoft.com/office/drawing/2014/main" id="{0A6DA386-D94F-41E5-923B-BC69DC3FA39A}"/>
                    </a:ext>
                  </a:extLst>
                </p:cNvPr>
                <p:cNvPicPr/>
                <p:nvPr/>
              </p:nvPicPr>
              <p:blipFill>
                <a:blip r:embed="rId58"/>
                <a:stretch>
                  <a:fillRect/>
                </a:stretch>
              </p:blipFill>
              <p:spPr>
                <a:xfrm>
                  <a:off x="1990258" y="4844875"/>
                  <a:ext cx="163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50237" name="筆跡 50236">
                  <a:extLst>
                    <a:ext uri="{FF2B5EF4-FFF2-40B4-BE49-F238E27FC236}">
                      <a16:creationId xmlns:a16="http://schemas.microsoft.com/office/drawing/2014/main" id="{FEA060D9-175C-4DEE-8265-7C6F96AA1550}"/>
                    </a:ext>
                  </a:extLst>
                </p14:cNvPr>
                <p14:cNvContentPartPr/>
                <p14:nvPr/>
              </p14:nvContentPartPr>
              <p14:xfrm>
                <a:off x="1999258" y="4937035"/>
                <a:ext cx="111600" cy="2880"/>
              </p14:xfrm>
            </p:contentPart>
          </mc:Choice>
          <mc:Fallback>
            <p:pic>
              <p:nvPicPr>
                <p:cNvPr id="50237" name="筆跡 50236">
                  <a:extLst>
                    <a:ext uri="{FF2B5EF4-FFF2-40B4-BE49-F238E27FC236}">
                      <a16:creationId xmlns:a16="http://schemas.microsoft.com/office/drawing/2014/main" id="{FEA060D9-175C-4DEE-8265-7C6F96AA1550}"/>
                    </a:ext>
                  </a:extLst>
                </p:cNvPr>
                <p:cNvPicPr/>
                <p:nvPr/>
              </p:nvPicPr>
              <p:blipFill>
                <a:blip r:embed="rId60"/>
                <a:stretch>
                  <a:fillRect/>
                </a:stretch>
              </p:blipFill>
              <p:spPr>
                <a:xfrm>
                  <a:off x="1990258" y="4928395"/>
                  <a:ext cx="12924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0285" name="筆跡 50284">
                  <a:extLst>
                    <a:ext uri="{FF2B5EF4-FFF2-40B4-BE49-F238E27FC236}">
                      <a16:creationId xmlns:a16="http://schemas.microsoft.com/office/drawing/2014/main" id="{B3BEF7BA-D7A7-4D8B-9BE8-6E19EC6EB989}"/>
                    </a:ext>
                  </a:extLst>
                </p14:cNvPr>
                <p14:cNvContentPartPr/>
                <p14:nvPr/>
              </p14:nvContentPartPr>
              <p14:xfrm>
                <a:off x="2357818" y="4924435"/>
                <a:ext cx="3058920" cy="205560"/>
              </p14:xfrm>
            </p:contentPart>
          </mc:Choice>
          <mc:Fallback>
            <p:pic>
              <p:nvPicPr>
                <p:cNvPr id="50285" name="筆跡 50284">
                  <a:extLst>
                    <a:ext uri="{FF2B5EF4-FFF2-40B4-BE49-F238E27FC236}">
                      <a16:creationId xmlns:a16="http://schemas.microsoft.com/office/drawing/2014/main" id="{B3BEF7BA-D7A7-4D8B-9BE8-6E19EC6EB989}"/>
                    </a:ext>
                  </a:extLst>
                </p:cNvPr>
                <p:cNvPicPr/>
                <p:nvPr/>
              </p:nvPicPr>
              <p:blipFill>
                <a:blip r:embed="rId62"/>
                <a:stretch>
                  <a:fillRect/>
                </a:stretch>
              </p:blipFill>
              <p:spPr>
                <a:xfrm>
                  <a:off x="2348818" y="4915435"/>
                  <a:ext cx="307656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0287" name="筆跡 50286">
                  <a:extLst>
                    <a:ext uri="{FF2B5EF4-FFF2-40B4-BE49-F238E27FC236}">
                      <a16:creationId xmlns:a16="http://schemas.microsoft.com/office/drawing/2014/main" id="{FDE31441-C8DD-4629-836D-24182CA23D71}"/>
                    </a:ext>
                  </a:extLst>
                </p14:cNvPr>
                <p14:cNvContentPartPr/>
                <p14:nvPr/>
              </p14:nvContentPartPr>
              <p14:xfrm>
                <a:off x="2575258" y="5200195"/>
                <a:ext cx="232560" cy="312480"/>
              </p14:xfrm>
            </p:contentPart>
          </mc:Choice>
          <mc:Fallback>
            <p:pic>
              <p:nvPicPr>
                <p:cNvPr id="50287" name="筆跡 50286">
                  <a:extLst>
                    <a:ext uri="{FF2B5EF4-FFF2-40B4-BE49-F238E27FC236}">
                      <a16:creationId xmlns:a16="http://schemas.microsoft.com/office/drawing/2014/main" id="{FDE31441-C8DD-4629-836D-24182CA23D71}"/>
                    </a:ext>
                  </a:extLst>
                </p:cNvPr>
                <p:cNvPicPr/>
                <p:nvPr/>
              </p:nvPicPr>
              <p:blipFill>
                <a:blip r:embed="rId64"/>
                <a:stretch>
                  <a:fillRect/>
                </a:stretch>
              </p:blipFill>
              <p:spPr>
                <a:xfrm>
                  <a:off x="2566258" y="5191195"/>
                  <a:ext cx="25020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0288" name="筆跡 50287">
                  <a:extLst>
                    <a:ext uri="{FF2B5EF4-FFF2-40B4-BE49-F238E27FC236}">
                      <a16:creationId xmlns:a16="http://schemas.microsoft.com/office/drawing/2014/main" id="{5C4EB58D-00BB-4CC3-8C8A-87C01221F25E}"/>
                    </a:ext>
                  </a:extLst>
                </p14:cNvPr>
                <p14:cNvContentPartPr/>
                <p14:nvPr/>
              </p14:nvContentPartPr>
              <p14:xfrm>
                <a:off x="2780458" y="5172475"/>
                <a:ext cx="376200" cy="420480"/>
              </p14:xfrm>
            </p:contentPart>
          </mc:Choice>
          <mc:Fallback>
            <p:pic>
              <p:nvPicPr>
                <p:cNvPr id="50288" name="筆跡 50287">
                  <a:extLst>
                    <a:ext uri="{FF2B5EF4-FFF2-40B4-BE49-F238E27FC236}">
                      <a16:creationId xmlns:a16="http://schemas.microsoft.com/office/drawing/2014/main" id="{5C4EB58D-00BB-4CC3-8C8A-87C01221F25E}"/>
                    </a:ext>
                  </a:extLst>
                </p:cNvPr>
                <p:cNvPicPr/>
                <p:nvPr/>
              </p:nvPicPr>
              <p:blipFill>
                <a:blip r:embed="rId66"/>
                <a:stretch>
                  <a:fillRect/>
                </a:stretch>
              </p:blipFill>
              <p:spPr>
                <a:xfrm>
                  <a:off x="2771458" y="5163475"/>
                  <a:ext cx="393840" cy="4381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0289" name="筆跡 50288">
                  <a:extLst>
                    <a:ext uri="{FF2B5EF4-FFF2-40B4-BE49-F238E27FC236}">
                      <a16:creationId xmlns:a16="http://schemas.microsoft.com/office/drawing/2014/main" id="{10F8A2EA-007E-4E6B-BE65-CEE467323441}"/>
                    </a:ext>
                  </a:extLst>
                </p14:cNvPr>
                <p14:cNvContentPartPr/>
                <p14:nvPr/>
              </p14:nvContentPartPr>
              <p14:xfrm>
                <a:off x="3042538" y="5285515"/>
                <a:ext cx="514440" cy="391320"/>
              </p14:xfrm>
            </p:contentPart>
          </mc:Choice>
          <mc:Fallback>
            <p:pic>
              <p:nvPicPr>
                <p:cNvPr id="50289" name="筆跡 50288">
                  <a:extLst>
                    <a:ext uri="{FF2B5EF4-FFF2-40B4-BE49-F238E27FC236}">
                      <a16:creationId xmlns:a16="http://schemas.microsoft.com/office/drawing/2014/main" id="{10F8A2EA-007E-4E6B-BE65-CEE467323441}"/>
                    </a:ext>
                  </a:extLst>
                </p:cNvPr>
                <p:cNvPicPr/>
                <p:nvPr/>
              </p:nvPicPr>
              <p:blipFill>
                <a:blip r:embed="rId68"/>
                <a:stretch>
                  <a:fillRect/>
                </a:stretch>
              </p:blipFill>
              <p:spPr>
                <a:xfrm>
                  <a:off x="3033538" y="5276875"/>
                  <a:ext cx="532080" cy="4089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0290" name="筆跡 50289">
                  <a:extLst>
                    <a:ext uri="{FF2B5EF4-FFF2-40B4-BE49-F238E27FC236}">
                      <a16:creationId xmlns:a16="http://schemas.microsoft.com/office/drawing/2014/main" id="{42CEAC17-A546-46D3-809E-B9B1033F85EA}"/>
                    </a:ext>
                  </a:extLst>
                </p14:cNvPr>
                <p14:cNvContentPartPr/>
                <p14:nvPr/>
              </p14:nvContentPartPr>
              <p14:xfrm>
                <a:off x="3358978" y="5458675"/>
                <a:ext cx="96840" cy="137880"/>
              </p14:xfrm>
            </p:contentPart>
          </mc:Choice>
          <mc:Fallback>
            <p:pic>
              <p:nvPicPr>
                <p:cNvPr id="50290" name="筆跡 50289">
                  <a:extLst>
                    <a:ext uri="{FF2B5EF4-FFF2-40B4-BE49-F238E27FC236}">
                      <a16:creationId xmlns:a16="http://schemas.microsoft.com/office/drawing/2014/main" id="{42CEAC17-A546-46D3-809E-B9B1033F85EA}"/>
                    </a:ext>
                  </a:extLst>
                </p:cNvPr>
                <p:cNvPicPr/>
                <p:nvPr/>
              </p:nvPicPr>
              <p:blipFill>
                <a:blip r:embed="rId70"/>
                <a:stretch>
                  <a:fillRect/>
                </a:stretch>
              </p:blipFill>
              <p:spPr>
                <a:xfrm>
                  <a:off x="3349978" y="5449675"/>
                  <a:ext cx="114480" cy="155520"/>
                </a:xfrm>
                <a:prstGeom prst="rect">
                  <a:avLst/>
                </a:prstGeom>
              </p:spPr>
            </p:pic>
          </mc:Fallback>
        </mc:AlternateContent>
      </p:grpSp>
      <p:grpSp>
        <p:nvGrpSpPr>
          <p:cNvPr id="50299" name="群組 50298">
            <a:extLst>
              <a:ext uri="{FF2B5EF4-FFF2-40B4-BE49-F238E27FC236}">
                <a16:creationId xmlns:a16="http://schemas.microsoft.com/office/drawing/2014/main" id="{FE3E7FB1-CFEC-44DF-9ED2-21F8B95FEEAE}"/>
              </a:ext>
            </a:extLst>
          </p:cNvPr>
          <p:cNvGrpSpPr/>
          <p:nvPr/>
        </p:nvGrpSpPr>
        <p:grpSpPr>
          <a:xfrm>
            <a:off x="3487498" y="5174635"/>
            <a:ext cx="1652400" cy="648720"/>
            <a:chOff x="3487498" y="5174635"/>
            <a:chExt cx="1652400" cy="648720"/>
          </a:xfrm>
        </p:grpSpPr>
        <mc:AlternateContent xmlns:mc="http://schemas.openxmlformats.org/markup-compatibility/2006">
          <mc:Choice xmlns:p14="http://schemas.microsoft.com/office/powerpoint/2010/main" Requires="p14">
            <p:contentPart p14:bwMode="auto" r:id="rId71">
              <p14:nvContentPartPr>
                <p14:cNvPr id="50292" name="筆跡 50291">
                  <a:extLst>
                    <a:ext uri="{FF2B5EF4-FFF2-40B4-BE49-F238E27FC236}">
                      <a16:creationId xmlns:a16="http://schemas.microsoft.com/office/drawing/2014/main" id="{413A8604-EEF7-46D7-AE85-C1A98A66CBEE}"/>
                    </a:ext>
                  </a:extLst>
                </p14:cNvPr>
                <p14:cNvContentPartPr/>
                <p14:nvPr/>
              </p14:nvContentPartPr>
              <p14:xfrm>
                <a:off x="3487498" y="5174635"/>
                <a:ext cx="405720" cy="547560"/>
              </p14:xfrm>
            </p:contentPart>
          </mc:Choice>
          <mc:Fallback>
            <p:pic>
              <p:nvPicPr>
                <p:cNvPr id="50292" name="筆跡 50291">
                  <a:extLst>
                    <a:ext uri="{FF2B5EF4-FFF2-40B4-BE49-F238E27FC236}">
                      <a16:creationId xmlns:a16="http://schemas.microsoft.com/office/drawing/2014/main" id="{413A8604-EEF7-46D7-AE85-C1A98A66CBEE}"/>
                    </a:ext>
                  </a:extLst>
                </p:cNvPr>
                <p:cNvPicPr/>
                <p:nvPr/>
              </p:nvPicPr>
              <p:blipFill>
                <a:blip r:embed="rId72"/>
                <a:stretch>
                  <a:fillRect/>
                </a:stretch>
              </p:blipFill>
              <p:spPr>
                <a:xfrm>
                  <a:off x="3478498" y="5165995"/>
                  <a:ext cx="423360" cy="5652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0293" name="筆跡 50292">
                  <a:extLst>
                    <a:ext uri="{FF2B5EF4-FFF2-40B4-BE49-F238E27FC236}">
                      <a16:creationId xmlns:a16="http://schemas.microsoft.com/office/drawing/2014/main" id="{A3D6145F-444C-4BC4-829B-1ABEC97ED047}"/>
                    </a:ext>
                  </a:extLst>
                </p14:cNvPr>
                <p14:cNvContentPartPr/>
                <p14:nvPr/>
              </p14:nvContentPartPr>
              <p14:xfrm>
                <a:off x="3806458" y="5440675"/>
                <a:ext cx="203040" cy="382680"/>
              </p14:xfrm>
            </p:contentPart>
          </mc:Choice>
          <mc:Fallback>
            <p:pic>
              <p:nvPicPr>
                <p:cNvPr id="50293" name="筆跡 50292">
                  <a:extLst>
                    <a:ext uri="{FF2B5EF4-FFF2-40B4-BE49-F238E27FC236}">
                      <a16:creationId xmlns:a16="http://schemas.microsoft.com/office/drawing/2014/main" id="{A3D6145F-444C-4BC4-829B-1ABEC97ED047}"/>
                    </a:ext>
                  </a:extLst>
                </p:cNvPr>
                <p:cNvPicPr/>
                <p:nvPr/>
              </p:nvPicPr>
              <p:blipFill>
                <a:blip r:embed="rId74"/>
                <a:stretch>
                  <a:fillRect/>
                </a:stretch>
              </p:blipFill>
              <p:spPr>
                <a:xfrm>
                  <a:off x="3797458" y="5432035"/>
                  <a:ext cx="22068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0294" name="筆跡 50293">
                  <a:extLst>
                    <a:ext uri="{FF2B5EF4-FFF2-40B4-BE49-F238E27FC236}">
                      <a16:creationId xmlns:a16="http://schemas.microsoft.com/office/drawing/2014/main" id="{3E5ADE3E-84F5-425F-9061-3B1C29A60CC3}"/>
                    </a:ext>
                  </a:extLst>
                </p14:cNvPr>
                <p14:cNvContentPartPr/>
                <p14:nvPr/>
              </p14:nvContentPartPr>
              <p14:xfrm>
                <a:off x="4095898" y="5514835"/>
                <a:ext cx="252000" cy="235440"/>
              </p14:xfrm>
            </p:contentPart>
          </mc:Choice>
          <mc:Fallback>
            <p:pic>
              <p:nvPicPr>
                <p:cNvPr id="50294" name="筆跡 50293">
                  <a:extLst>
                    <a:ext uri="{FF2B5EF4-FFF2-40B4-BE49-F238E27FC236}">
                      <a16:creationId xmlns:a16="http://schemas.microsoft.com/office/drawing/2014/main" id="{3E5ADE3E-84F5-425F-9061-3B1C29A60CC3}"/>
                    </a:ext>
                  </a:extLst>
                </p:cNvPr>
                <p:cNvPicPr/>
                <p:nvPr/>
              </p:nvPicPr>
              <p:blipFill>
                <a:blip r:embed="rId76"/>
                <a:stretch>
                  <a:fillRect/>
                </a:stretch>
              </p:blipFill>
              <p:spPr>
                <a:xfrm>
                  <a:off x="4087258" y="5505835"/>
                  <a:ext cx="26964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0295" name="筆跡 50294">
                  <a:extLst>
                    <a:ext uri="{FF2B5EF4-FFF2-40B4-BE49-F238E27FC236}">
                      <a16:creationId xmlns:a16="http://schemas.microsoft.com/office/drawing/2014/main" id="{97E6A12C-C7AB-4E96-B489-401DD7B0065A}"/>
                    </a:ext>
                  </a:extLst>
                </p14:cNvPr>
                <p14:cNvContentPartPr/>
                <p14:nvPr/>
              </p14:nvContentPartPr>
              <p14:xfrm>
                <a:off x="4347538" y="5415475"/>
                <a:ext cx="242640" cy="344520"/>
              </p14:xfrm>
            </p:contentPart>
          </mc:Choice>
          <mc:Fallback>
            <p:pic>
              <p:nvPicPr>
                <p:cNvPr id="50295" name="筆跡 50294">
                  <a:extLst>
                    <a:ext uri="{FF2B5EF4-FFF2-40B4-BE49-F238E27FC236}">
                      <a16:creationId xmlns:a16="http://schemas.microsoft.com/office/drawing/2014/main" id="{97E6A12C-C7AB-4E96-B489-401DD7B0065A}"/>
                    </a:ext>
                  </a:extLst>
                </p:cNvPr>
                <p:cNvPicPr/>
                <p:nvPr/>
              </p:nvPicPr>
              <p:blipFill>
                <a:blip r:embed="rId78"/>
                <a:stretch>
                  <a:fillRect/>
                </a:stretch>
              </p:blipFill>
              <p:spPr>
                <a:xfrm>
                  <a:off x="4338898" y="5406475"/>
                  <a:ext cx="26028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0296" name="筆跡 50295">
                  <a:extLst>
                    <a:ext uri="{FF2B5EF4-FFF2-40B4-BE49-F238E27FC236}">
                      <a16:creationId xmlns:a16="http://schemas.microsoft.com/office/drawing/2014/main" id="{2804AED8-6D4B-43F7-B51F-322E2EBDAA38}"/>
                    </a:ext>
                  </a:extLst>
                </p14:cNvPr>
                <p14:cNvContentPartPr/>
                <p14:nvPr/>
              </p14:nvContentPartPr>
              <p14:xfrm>
                <a:off x="4567858" y="5559115"/>
                <a:ext cx="423000" cy="226800"/>
              </p14:xfrm>
            </p:contentPart>
          </mc:Choice>
          <mc:Fallback>
            <p:pic>
              <p:nvPicPr>
                <p:cNvPr id="50296" name="筆跡 50295">
                  <a:extLst>
                    <a:ext uri="{FF2B5EF4-FFF2-40B4-BE49-F238E27FC236}">
                      <a16:creationId xmlns:a16="http://schemas.microsoft.com/office/drawing/2014/main" id="{2804AED8-6D4B-43F7-B51F-322E2EBDAA38}"/>
                    </a:ext>
                  </a:extLst>
                </p:cNvPr>
                <p:cNvPicPr/>
                <p:nvPr/>
              </p:nvPicPr>
              <p:blipFill>
                <a:blip r:embed="rId80"/>
                <a:stretch>
                  <a:fillRect/>
                </a:stretch>
              </p:blipFill>
              <p:spPr>
                <a:xfrm>
                  <a:off x="4558858" y="5550115"/>
                  <a:ext cx="44064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0297" name="筆跡 50296">
                  <a:extLst>
                    <a:ext uri="{FF2B5EF4-FFF2-40B4-BE49-F238E27FC236}">
                      <a16:creationId xmlns:a16="http://schemas.microsoft.com/office/drawing/2014/main" id="{E9F61296-B0C4-4F80-B08F-E02764CF5FD3}"/>
                    </a:ext>
                  </a:extLst>
                </p14:cNvPr>
                <p14:cNvContentPartPr/>
                <p14:nvPr/>
              </p14:nvContentPartPr>
              <p14:xfrm>
                <a:off x="4826698" y="5653435"/>
                <a:ext cx="102600" cy="119160"/>
              </p14:xfrm>
            </p:contentPart>
          </mc:Choice>
          <mc:Fallback>
            <p:pic>
              <p:nvPicPr>
                <p:cNvPr id="50297" name="筆跡 50296">
                  <a:extLst>
                    <a:ext uri="{FF2B5EF4-FFF2-40B4-BE49-F238E27FC236}">
                      <a16:creationId xmlns:a16="http://schemas.microsoft.com/office/drawing/2014/main" id="{E9F61296-B0C4-4F80-B08F-E02764CF5FD3}"/>
                    </a:ext>
                  </a:extLst>
                </p:cNvPr>
                <p:cNvPicPr/>
                <p:nvPr/>
              </p:nvPicPr>
              <p:blipFill>
                <a:blip r:embed="rId82"/>
                <a:stretch>
                  <a:fillRect/>
                </a:stretch>
              </p:blipFill>
              <p:spPr>
                <a:xfrm>
                  <a:off x="4817698" y="5644435"/>
                  <a:ext cx="12024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0298" name="筆跡 50297">
                  <a:extLst>
                    <a:ext uri="{FF2B5EF4-FFF2-40B4-BE49-F238E27FC236}">
                      <a16:creationId xmlns:a16="http://schemas.microsoft.com/office/drawing/2014/main" id="{C9201441-00CC-4336-9A9A-18B0C8B176E2}"/>
                    </a:ext>
                  </a:extLst>
                </p14:cNvPr>
                <p14:cNvContentPartPr/>
                <p14:nvPr/>
              </p14:nvContentPartPr>
              <p14:xfrm>
                <a:off x="5064658" y="5455795"/>
                <a:ext cx="75240" cy="329400"/>
              </p14:xfrm>
            </p:contentPart>
          </mc:Choice>
          <mc:Fallback>
            <p:pic>
              <p:nvPicPr>
                <p:cNvPr id="50298" name="筆跡 50297">
                  <a:extLst>
                    <a:ext uri="{FF2B5EF4-FFF2-40B4-BE49-F238E27FC236}">
                      <a16:creationId xmlns:a16="http://schemas.microsoft.com/office/drawing/2014/main" id="{C9201441-00CC-4336-9A9A-18B0C8B176E2}"/>
                    </a:ext>
                  </a:extLst>
                </p:cNvPr>
                <p:cNvPicPr/>
                <p:nvPr/>
              </p:nvPicPr>
              <p:blipFill>
                <a:blip r:embed="rId84"/>
                <a:stretch>
                  <a:fillRect/>
                </a:stretch>
              </p:blipFill>
              <p:spPr>
                <a:xfrm>
                  <a:off x="5055658" y="5447155"/>
                  <a:ext cx="92880" cy="347040"/>
                </a:xfrm>
                <a:prstGeom prst="rect">
                  <a:avLst/>
                </a:prstGeom>
              </p:spPr>
            </p:pic>
          </mc:Fallback>
        </mc:AlternateContent>
      </p:grpSp>
      <p:grpSp>
        <p:nvGrpSpPr>
          <p:cNvPr id="50304" name="群組 50303">
            <a:extLst>
              <a:ext uri="{FF2B5EF4-FFF2-40B4-BE49-F238E27FC236}">
                <a16:creationId xmlns:a16="http://schemas.microsoft.com/office/drawing/2014/main" id="{A3FE9683-1B28-47C2-977F-9BF946E63179}"/>
              </a:ext>
            </a:extLst>
          </p:cNvPr>
          <p:cNvGrpSpPr/>
          <p:nvPr/>
        </p:nvGrpSpPr>
        <p:grpSpPr>
          <a:xfrm>
            <a:off x="6508258" y="4415755"/>
            <a:ext cx="297000" cy="322920"/>
            <a:chOff x="6508258" y="4415755"/>
            <a:chExt cx="297000" cy="322920"/>
          </a:xfrm>
        </p:grpSpPr>
        <mc:AlternateContent xmlns:mc="http://schemas.openxmlformats.org/markup-compatibility/2006">
          <mc:Choice xmlns:p14="http://schemas.microsoft.com/office/powerpoint/2010/main" Requires="p14">
            <p:contentPart p14:bwMode="auto" r:id="rId85">
              <p14:nvContentPartPr>
                <p14:cNvPr id="50302" name="筆跡 50301">
                  <a:extLst>
                    <a:ext uri="{FF2B5EF4-FFF2-40B4-BE49-F238E27FC236}">
                      <a16:creationId xmlns:a16="http://schemas.microsoft.com/office/drawing/2014/main" id="{69364BDE-4791-49EE-B9A0-F8921D3CD8F4}"/>
                    </a:ext>
                  </a:extLst>
                </p14:cNvPr>
                <p14:cNvContentPartPr/>
                <p14:nvPr/>
              </p14:nvContentPartPr>
              <p14:xfrm>
                <a:off x="6508258" y="4415755"/>
                <a:ext cx="297000" cy="322920"/>
              </p14:xfrm>
            </p:contentPart>
          </mc:Choice>
          <mc:Fallback>
            <p:pic>
              <p:nvPicPr>
                <p:cNvPr id="50302" name="筆跡 50301">
                  <a:extLst>
                    <a:ext uri="{FF2B5EF4-FFF2-40B4-BE49-F238E27FC236}">
                      <a16:creationId xmlns:a16="http://schemas.microsoft.com/office/drawing/2014/main" id="{69364BDE-4791-49EE-B9A0-F8921D3CD8F4}"/>
                    </a:ext>
                  </a:extLst>
                </p:cNvPr>
                <p:cNvPicPr/>
                <p:nvPr/>
              </p:nvPicPr>
              <p:blipFill>
                <a:blip r:embed="rId86"/>
                <a:stretch>
                  <a:fillRect/>
                </a:stretch>
              </p:blipFill>
              <p:spPr>
                <a:xfrm>
                  <a:off x="6499618" y="4406755"/>
                  <a:ext cx="31464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0303" name="筆跡 50302">
                  <a:extLst>
                    <a:ext uri="{FF2B5EF4-FFF2-40B4-BE49-F238E27FC236}">
                      <a16:creationId xmlns:a16="http://schemas.microsoft.com/office/drawing/2014/main" id="{E642505D-34A2-4303-B7CB-4D2D56E320EB}"/>
                    </a:ext>
                  </a:extLst>
                </p14:cNvPr>
                <p14:cNvContentPartPr/>
                <p14:nvPr/>
              </p14:nvContentPartPr>
              <p14:xfrm>
                <a:off x="6584938" y="4564795"/>
                <a:ext cx="126360" cy="96480"/>
              </p14:xfrm>
            </p:contentPart>
          </mc:Choice>
          <mc:Fallback>
            <p:pic>
              <p:nvPicPr>
                <p:cNvPr id="50303" name="筆跡 50302">
                  <a:extLst>
                    <a:ext uri="{FF2B5EF4-FFF2-40B4-BE49-F238E27FC236}">
                      <a16:creationId xmlns:a16="http://schemas.microsoft.com/office/drawing/2014/main" id="{E642505D-34A2-4303-B7CB-4D2D56E320EB}"/>
                    </a:ext>
                  </a:extLst>
                </p:cNvPr>
                <p:cNvPicPr/>
                <p:nvPr/>
              </p:nvPicPr>
              <p:blipFill>
                <a:blip r:embed="rId88"/>
                <a:stretch>
                  <a:fillRect/>
                </a:stretch>
              </p:blipFill>
              <p:spPr>
                <a:xfrm>
                  <a:off x="6575938" y="4556155"/>
                  <a:ext cx="144000" cy="114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9">
            <p14:nvContentPartPr>
              <p14:cNvPr id="50306" name="筆跡 50305">
                <a:extLst>
                  <a:ext uri="{FF2B5EF4-FFF2-40B4-BE49-F238E27FC236}">
                    <a16:creationId xmlns:a16="http://schemas.microsoft.com/office/drawing/2014/main" id="{AFF99213-C958-4DD4-8D18-F49784A8BF70}"/>
                  </a:ext>
                </a:extLst>
              </p14:cNvPr>
              <p14:cNvContentPartPr/>
              <p14:nvPr/>
            </p14:nvContentPartPr>
            <p14:xfrm>
              <a:off x="6152218" y="5015515"/>
              <a:ext cx="1748160" cy="81360"/>
            </p14:xfrm>
          </p:contentPart>
        </mc:Choice>
        <mc:Fallback>
          <p:pic>
            <p:nvPicPr>
              <p:cNvPr id="50306" name="筆跡 50305">
                <a:extLst>
                  <a:ext uri="{FF2B5EF4-FFF2-40B4-BE49-F238E27FC236}">
                    <a16:creationId xmlns:a16="http://schemas.microsoft.com/office/drawing/2014/main" id="{AFF99213-C958-4DD4-8D18-F49784A8BF70}"/>
                  </a:ext>
                </a:extLst>
              </p:cNvPr>
              <p:cNvPicPr/>
              <p:nvPr/>
            </p:nvPicPr>
            <p:blipFill>
              <a:blip r:embed="rId90"/>
              <a:stretch>
                <a:fillRect/>
              </a:stretch>
            </p:blipFill>
            <p:spPr>
              <a:xfrm>
                <a:off x="6143578" y="5006875"/>
                <a:ext cx="176580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0308" name="筆跡 50307">
                <a:extLst>
                  <a:ext uri="{FF2B5EF4-FFF2-40B4-BE49-F238E27FC236}">
                    <a16:creationId xmlns:a16="http://schemas.microsoft.com/office/drawing/2014/main" id="{521E75DF-74AF-40C7-97D2-2130C8FAD52C}"/>
                  </a:ext>
                </a:extLst>
              </p14:cNvPr>
              <p14:cNvContentPartPr/>
              <p14:nvPr/>
            </p14:nvContentPartPr>
            <p14:xfrm>
              <a:off x="3089338" y="5491435"/>
              <a:ext cx="467640" cy="7920"/>
            </p14:xfrm>
          </p:contentPart>
        </mc:Choice>
        <mc:Fallback>
          <p:pic>
            <p:nvPicPr>
              <p:cNvPr id="50308" name="筆跡 50307">
                <a:extLst>
                  <a:ext uri="{FF2B5EF4-FFF2-40B4-BE49-F238E27FC236}">
                    <a16:creationId xmlns:a16="http://schemas.microsoft.com/office/drawing/2014/main" id="{521E75DF-74AF-40C7-97D2-2130C8FAD52C}"/>
                  </a:ext>
                </a:extLst>
              </p:cNvPr>
              <p:cNvPicPr/>
              <p:nvPr/>
            </p:nvPicPr>
            <p:blipFill>
              <a:blip r:embed="rId92"/>
              <a:stretch>
                <a:fillRect/>
              </a:stretch>
            </p:blipFill>
            <p:spPr>
              <a:xfrm>
                <a:off x="3080698" y="5482435"/>
                <a:ext cx="4852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0309" name="筆跡 50308">
                <a:extLst>
                  <a:ext uri="{FF2B5EF4-FFF2-40B4-BE49-F238E27FC236}">
                    <a16:creationId xmlns:a16="http://schemas.microsoft.com/office/drawing/2014/main" id="{10A2CAAE-C777-4FE8-8198-E6DC890AFE93}"/>
                  </a:ext>
                </a:extLst>
              </p14:cNvPr>
              <p14:cNvContentPartPr/>
              <p14:nvPr/>
            </p14:nvContentPartPr>
            <p14:xfrm>
              <a:off x="4649218" y="5595115"/>
              <a:ext cx="452880" cy="185040"/>
            </p14:xfrm>
          </p:contentPart>
        </mc:Choice>
        <mc:Fallback>
          <p:pic>
            <p:nvPicPr>
              <p:cNvPr id="50309" name="筆跡 50308">
                <a:extLst>
                  <a:ext uri="{FF2B5EF4-FFF2-40B4-BE49-F238E27FC236}">
                    <a16:creationId xmlns:a16="http://schemas.microsoft.com/office/drawing/2014/main" id="{10A2CAAE-C777-4FE8-8198-E6DC890AFE93}"/>
                  </a:ext>
                </a:extLst>
              </p:cNvPr>
              <p:cNvPicPr/>
              <p:nvPr/>
            </p:nvPicPr>
            <p:blipFill>
              <a:blip r:embed="rId94"/>
              <a:stretch>
                <a:fillRect/>
              </a:stretch>
            </p:blipFill>
            <p:spPr>
              <a:xfrm>
                <a:off x="4640578" y="5586475"/>
                <a:ext cx="470520" cy="202680"/>
              </a:xfrm>
              <a:prstGeom prst="rect">
                <a:avLst/>
              </a:prstGeom>
            </p:spPr>
          </p:pic>
        </mc:Fallback>
      </mc:AlternateContent>
      <p:grpSp>
        <p:nvGrpSpPr>
          <p:cNvPr id="50316" name="群組 50315">
            <a:extLst>
              <a:ext uri="{FF2B5EF4-FFF2-40B4-BE49-F238E27FC236}">
                <a16:creationId xmlns:a16="http://schemas.microsoft.com/office/drawing/2014/main" id="{5F9370F7-7F50-486E-9286-F161F056A43B}"/>
              </a:ext>
            </a:extLst>
          </p:cNvPr>
          <p:cNvGrpSpPr/>
          <p:nvPr/>
        </p:nvGrpSpPr>
        <p:grpSpPr>
          <a:xfrm>
            <a:off x="5759098" y="4997875"/>
            <a:ext cx="1285920" cy="608400"/>
            <a:chOff x="5759098" y="4997875"/>
            <a:chExt cx="1285920" cy="608400"/>
          </a:xfrm>
        </p:grpSpPr>
        <mc:AlternateContent xmlns:mc="http://schemas.openxmlformats.org/markup-compatibility/2006">
          <mc:Choice xmlns:p14="http://schemas.microsoft.com/office/powerpoint/2010/main" Requires="p14">
            <p:contentPart p14:bwMode="auto" r:id="rId95">
              <p14:nvContentPartPr>
                <p14:cNvPr id="50300" name="筆跡 50299">
                  <a:extLst>
                    <a:ext uri="{FF2B5EF4-FFF2-40B4-BE49-F238E27FC236}">
                      <a16:creationId xmlns:a16="http://schemas.microsoft.com/office/drawing/2014/main" id="{8E710B84-3D04-403A-9AB5-CF400455BBDD}"/>
                    </a:ext>
                  </a:extLst>
                </p14:cNvPr>
                <p14:cNvContentPartPr/>
                <p14:nvPr/>
              </p14:nvContentPartPr>
              <p14:xfrm>
                <a:off x="5780698" y="4997875"/>
                <a:ext cx="132120" cy="20520"/>
              </p14:xfrm>
            </p:contentPart>
          </mc:Choice>
          <mc:Fallback>
            <p:pic>
              <p:nvPicPr>
                <p:cNvPr id="50300" name="筆跡 50299">
                  <a:extLst>
                    <a:ext uri="{FF2B5EF4-FFF2-40B4-BE49-F238E27FC236}">
                      <a16:creationId xmlns:a16="http://schemas.microsoft.com/office/drawing/2014/main" id="{8E710B84-3D04-403A-9AB5-CF400455BBDD}"/>
                    </a:ext>
                  </a:extLst>
                </p:cNvPr>
                <p:cNvPicPr/>
                <p:nvPr/>
              </p:nvPicPr>
              <p:blipFill>
                <a:blip r:embed="rId96"/>
                <a:stretch>
                  <a:fillRect/>
                </a:stretch>
              </p:blipFill>
              <p:spPr>
                <a:xfrm>
                  <a:off x="5771698" y="4988875"/>
                  <a:ext cx="1497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0301" name="筆跡 50300">
                  <a:extLst>
                    <a:ext uri="{FF2B5EF4-FFF2-40B4-BE49-F238E27FC236}">
                      <a16:creationId xmlns:a16="http://schemas.microsoft.com/office/drawing/2014/main" id="{6BC05E10-3474-44B3-8067-2AC5678F48EE}"/>
                    </a:ext>
                  </a:extLst>
                </p14:cNvPr>
                <p14:cNvContentPartPr/>
                <p14:nvPr/>
              </p14:nvContentPartPr>
              <p14:xfrm>
                <a:off x="5759098" y="5056195"/>
                <a:ext cx="119160" cy="30600"/>
              </p14:xfrm>
            </p:contentPart>
          </mc:Choice>
          <mc:Fallback>
            <p:pic>
              <p:nvPicPr>
                <p:cNvPr id="50301" name="筆跡 50300">
                  <a:extLst>
                    <a:ext uri="{FF2B5EF4-FFF2-40B4-BE49-F238E27FC236}">
                      <a16:creationId xmlns:a16="http://schemas.microsoft.com/office/drawing/2014/main" id="{6BC05E10-3474-44B3-8067-2AC5678F48EE}"/>
                    </a:ext>
                  </a:extLst>
                </p:cNvPr>
                <p:cNvPicPr/>
                <p:nvPr/>
              </p:nvPicPr>
              <p:blipFill>
                <a:blip r:embed="rId98"/>
                <a:stretch>
                  <a:fillRect/>
                </a:stretch>
              </p:blipFill>
              <p:spPr>
                <a:xfrm>
                  <a:off x="5750458" y="5047195"/>
                  <a:ext cx="1368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0310" name="筆跡 50309">
                  <a:extLst>
                    <a:ext uri="{FF2B5EF4-FFF2-40B4-BE49-F238E27FC236}">
                      <a16:creationId xmlns:a16="http://schemas.microsoft.com/office/drawing/2014/main" id="{A88F9505-B31F-4CA7-AC5A-3B3E1AAE3E27}"/>
                    </a:ext>
                  </a:extLst>
                </p14:cNvPr>
                <p14:cNvContentPartPr/>
                <p14:nvPr/>
              </p14:nvContentPartPr>
              <p14:xfrm>
                <a:off x="6322858" y="5207755"/>
                <a:ext cx="225360" cy="179280"/>
              </p14:xfrm>
            </p:contentPart>
          </mc:Choice>
          <mc:Fallback>
            <p:pic>
              <p:nvPicPr>
                <p:cNvPr id="50310" name="筆跡 50309">
                  <a:extLst>
                    <a:ext uri="{FF2B5EF4-FFF2-40B4-BE49-F238E27FC236}">
                      <a16:creationId xmlns:a16="http://schemas.microsoft.com/office/drawing/2014/main" id="{A88F9505-B31F-4CA7-AC5A-3B3E1AAE3E27}"/>
                    </a:ext>
                  </a:extLst>
                </p:cNvPr>
                <p:cNvPicPr/>
                <p:nvPr/>
              </p:nvPicPr>
              <p:blipFill>
                <a:blip r:embed="rId100"/>
                <a:stretch>
                  <a:fillRect/>
                </a:stretch>
              </p:blipFill>
              <p:spPr>
                <a:xfrm>
                  <a:off x="6314218" y="5198755"/>
                  <a:ext cx="24300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0311" name="筆跡 50310">
                  <a:extLst>
                    <a:ext uri="{FF2B5EF4-FFF2-40B4-BE49-F238E27FC236}">
                      <a16:creationId xmlns:a16="http://schemas.microsoft.com/office/drawing/2014/main" id="{FD8CE4F0-0971-4354-B122-08461ED14BCC}"/>
                    </a:ext>
                  </a:extLst>
                </p14:cNvPr>
                <p14:cNvContentPartPr/>
                <p14:nvPr/>
              </p14:nvContentPartPr>
              <p14:xfrm>
                <a:off x="6461458" y="5171395"/>
                <a:ext cx="403200" cy="350640"/>
              </p14:xfrm>
            </p:contentPart>
          </mc:Choice>
          <mc:Fallback>
            <p:pic>
              <p:nvPicPr>
                <p:cNvPr id="50311" name="筆跡 50310">
                  <a:extLst>
                    <a:ext uri="{FF2B5EF4-FFF2-40B4-BE49-F238E27FC236}">
                      <a16:creationId xmlns:a16="http://schemas.microsoft.com/office/drawing/2014/main" id="{FD8CE4F0-0971-4354-B122-08461ED14BCC}"/>
                    </a:ext>
                  </a:extLst>
                </p:cNvPr>
                <p:cNvPicPr/>
                <p:nvPr/>
              </p:nvPicPr>
              <p:blipFill>
                <a:blip r:embed="rId102"/>
                <a:stretch>
                  <a:fillRect/>
                </a:stretch>
              </p:blipFill>
              <p:spPr>
                <a:xfrm>
                  <a:off x="6452458" y="5162755"/>
                  <a:ext cx="42084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0312" name="筆跡 50311">
                  <a:extLst>
                    <a:ext uri="{FF2B5EF4-FFF2-40B4-BE49-F238E27FC236}">
                      <a16:creationId xmlns:a16="http://schemas.microsoft.com/office/drawing/2014/main" id="{90774CAA-60AF-420B-BD2F-681302274432}"/>
                    </a:ext>
                  </a:extLst>
                </p14:cNvPr>
                <p14:cNvContentPartPr/>
                <p14:nvPr/>
              </p14:nvContentPartPr>
              <p14:xfrm>
                <a:off x="6668818" y="5504035"/>
                <a:ext cx="2880" cy="360"/>
              </p14:xfrm>
            </p:contentPart>
          </mc:Choice>
          <mc:Fallback>
            <p:pic>
              <p:nvPicPr>
                <p:cNvPr id="50312" name="筆跡 50311">
                  <a:extLst>
                    <a:ext uri="{FF2B5EF4-FFF2-40B4-BE49-F238E27FC236}">
                      <a16:creationId xmlns:a16="http://schemas.microsoft.com/office/drawing/2014/main" id="{90774CAA-60AF-420B-BD2F-681302274432}"/>
                    </a:ext>
                  </a:extLst>
                </p:cNvPr>
                <p:cNvPicPr/>
                <p:nvPr/>
              </p:nvPicPr>
              <p:blipFill>
                <a:blip r:embed="rId104"/>
                <a:stretch>
                  <a:fillRect/>
                </a:stretch>
              </p:blipFill>
              <p:spPr>
                <a:xfrm>
                  <a:off x="6660178" y="5495395"/>
                  <a:ext cx="205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0313" name="筆跡 50312">
                  <a:extLst>
                    <a:ext uri="{FF2B5EF4-FFF2-40B4-BE49-F238E27FC236}">
                      <a16:creationId xmlns:a16="http://schemas.microsoft.com/office/drawing/2014/main" id="{9C738D58-CA29-4FCD-9A4C-4BC49D18A47F}"/>
                    </a:ext>
                  </a:extLst>
                </p14:cNvPr>
                <p14:cNvContentPartPr/>
                <p14:nvPr/>
              </p14:nvContentPartPr>
              <p14:xfrm>
                <a:off x="6772138" y="5379475"/>
                <a:ext cx="272880" cy="226800"/>
              </p14:xfrm>
            </p:contentPart>
          </mc:Choice>
          <mc:Fallback>
            <p:pic>
              <p:nvPicPr>
                <p:cNvPr id="50313" name="筆跡 50312">
                  <a:extLst>
                    <a:ext uri="{FF2B5EF4-FFF2-40B4-BE49-F238E27FC236}">
                      <a16:creationId xmlns:a16="http://schemas.microsoft.com/office/drawing/2014/main" id="{9C738D58-CA29-4FCD-9A4C-4BC49D18A47F}"/>
                    </a:ext>
                  </a:extLst>
                </p:cNvPr>
                <p:cNvPicPr/>
                <p:nvPr/>
              </p:nvPicPr>
              <p:blipFill>
                <a:blip r:embed="rId106"/>
                <a:stretch>
                  <a:fillRect/>
                </a:stretch>
              </p:blipFill>
              <p:spPr>
                <a:xfrm>
                  <a:off x="6763138" y="5370475"/>
                  <a:ext cx="290520" cy="244440"/>
                </a:xfrm>
                <a:prstGeom prst="rect">
                  <a:avLst/>
                </a:prstGeom>
              </p:spPr>
            </p:pic>
          </mc:Fallback>
        </mc:AlternateContent>
      </p:grpSp>
      <p:grpSp>
        <p:nvGrpSpPr>
          <p:cNvPr id="50321" name="群組 50320">
            <a:extLst>
              <a:ext uri="{FF2B5EF4-FFF2-40B4-BE49-F238E27FC236}">
                <a16:creationId xmlns:a16="http://schemas.microsoft.com/office/drawing/2014/main" id="{44CDDCA4-2E52-488E-A2C6-4AF91BB78C89}"/>
              </a:ext>
            </a:extLst>
          </p:cNvPr>
          <p:cNvGrpSpPr/>
          <p:nvPr/>
        </p:nvGrpSpPr>
        <p:grpSpPr>
          <a:xfrm>
            <a:off x="6026218" y="5086435"/>
            <a:ext cx="1382400" cy="568800"/>
            <a:chOff x="6026218" y="5086435"/>
            <a:chExt cx="1382400" cy="568800"/>
          </a:xfrm>
        </p:grpSpPr>
        <mc:AlternateContent xmlns:mc="http://schemas.openxmlformats.org/markup-compatibility/2006">
          <mc:Choice xmlns:p14="http://schemas.microsoft.com/office/powerpoint/2010/main" Requires="p14">
            <p:contentPart p14:bwMode="auto" r:id="rId107">
              <p14:nvContentPartPr>
                <p14:cNvPr id="50317" name="筆跡 50316">
                  <a:extLst>
                    <a:ext uri="{FF2B5EF4-FFF2-40B4-BE49-F238E27FC236}">
                      <a16:creationId xmlns:a16="http://schemas.microsoft.com/office/drawing/2014/main" id="{9E40EDEC-AD0E-4627-95C5-5321C1A140E6}"/>
                    </a:ext>
                  </a:extLst>
                </p14:cNvPr>
                <p14:cNvContentPartPr/>
                <p14:nvPr/>
              </p14:nvContentPartPr>
              <p14:xfrm>
                <a:off x="6026218" y="5086435"/>
                <a:ext cx="299520" cy="568800"/>
              </p14:xfrm>
            </p:contentPart>
          </mc:Choice>
          <mc:Fallback>
            <p:pic>
              <p:nvPicPr>
                <p:cNvPr id="50317" name="筆跡 50316">
                  <a:extLst>
                    <a:ext uri="{FF2B5EF4-FFF2-40B4-BE49-F238E27FC236}">
                      <a16:creationId xmlns:a16="http://schemas.microsoft.com/office/drawing/2014/main" id="{9E40EDEC-AD0E-4627-95C5-5321C1A140E6}"/>
                    </a:ext>
                  </a:extLst>
                </p:cNvPr>
                <p:cNvPicPr/>
                <p:nvPr/>
              </p:nvPicPr>
              <p:blipFill>
                <a:blip r:embed="rId108"/>
                <a:stretch>
                  <a:fillRect/>
                </a:stretch>
              </p:blipFill>
              <p:spPr>
                <a:xfrm>
                  <a:off x="6017578" y="5077435"/>
                  <a:ext cx="317160" cy="5864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50318" name="筆跡 50317">
                  <a:extLst>
                    <a:ext uri="{FF2B5EF4-FFF2-40B4-BE49-F238E27FC236}">
                      <a16:creationId xmlns:a16="http://schemas.microsoft.com/office/drawing/2014/main" id="{3E83C53A-1B7F-4D89-A2CF-DA6E1003C396}"/>
                    </a:ext>
                  </a:extLst>
                </p14:cNvPr>
                <p14:cNvContentPartPr/>
                <p14:nvPr/>
              </p14:nvContentPartPr>
              <p14:xfrm>
                <a:off x="6268498" y="5144755"/>
                <a:ext cx="1140120" cy="96480"/>
              </p14:xfrm>
            </p:contentPart>
          </mc:Choice>
          <mc:Fallback>
            <p:pic>
              <p:nvPicPr>
                <p:cNvPr id="50318" name="筆跡 50317">
                  <a:extLst>
                    <a:ext uri="{FF2B5EF4-FFF2-40B4-BE49-F238E27FC236}">
                      <a16:creationId xmlns:a16="http://schemas.microsoft.com/office/drawing/2014/main" id="{3E83C53A-1B7F-4D89-A2CF-DA6E1003C396}"/>
                    </a:ext>
                  </a:extLst>
                </p:cNvPr>
                <p:cNvPicPr/>
                <p:nvPr/>
              </p:nvPicPr>
              <p:blipFill>
                <a:blip r:embed="rId110"/>
                <a:stretch>
                  <a:fillRect/>
                </a:stretch>
              </p:blipFill>
              <p:spPr>
                <a:xfrm>
                  <a:off x="6259498" y="5135755"/>
                  <a:ext cx="11577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50319" name="筆跡 50318">
                  <a:extLst>
                    <a:ext uri="{FF2B5EF4-FFF2-40B4-BE49-F238E27FC236}">
                      <a16:creationId xmlns:a16="http://schemas.microsoft.com/office/drawing/2014/main" id="{CEE06551-A5FC-48F5-ABDB-4F014A1CD311}"/>
                    </a:ext>
                  </a:extLst>
                </p14:cNvPr>
                <p14:cNvContentPartPr/>
                <p14:nvPr/>
              </p14:nvContentPartPr>
              <p14:xfrm>
                <a:off x="6607258" y="5214955"/>
                <a:ext cx="104040" cy="92160"/>
              </p14:xfrm>
            </p:contentPart>
          </mc:Choice>
          <mc:Fallback>
            <p:pic>
              <p:nvPicPr>
                <p:cNvPr id="50319" name="筆跡 50318">
                  <a:extLst>
                    <a:ext uri="{FF2B5EF4-FFF2-40B4-BE49-F238E27FC236}">
                      <a16:creationId xmlns:a16="http://schemas.microsoft.com/office/drawing/2014/main" id="{CEE06551-A5FC-48F5-ABDB-4F014A1CD311}"/>
                    </a:ext>
                  </a:extLst>
                </p:cNvPr>
                <p:cNvPicPr/>
                <p:nvPr/>
              </p:nvPicPr>
              <p:blipFill>
                <a:blip r:embed="rId112"/>
                <a:stretch>
                  <a:fillRect/>
                </a:stretch>
              </p:blipFill>
              <p:spPr>
                <a:xfrm>
                  <a:off x="6598258" y="5205955"/>
                  <a:ext cx="12168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50320" name="筆跡 50319">
                  <a:extLst>
                    <a:ext uri="{FF2B5EF4-FFF2-40B4-BE49-F238E27FC236}">
                      <a16:creationId xmlns:a16="http://schemas.microsoft.com/office/drawing/2014/main" id="{70369188-AC4A-40B9-882D-6347ECB8D263}"/>
                    </a:ext>
                  </a:extLst>
                </p14:cNvPr>
                <p14:cNvContentPartPr/>
                <p14:nvPr/>
              </p14:nvContentPartPr>
              <p14:xfrm>
                <a:off x="7069498" y="5316835"/>
                <a:ext cx="84240" cy="83880"/>
              </p14:xfrm>
            </p:contentPart>
          </mc:Choice>
          <mc:Fallback>
            <p:pic>
              <p:nvPicPr>
                <p:cNvPr id="50320" name="筆跡 50319">
                  <a:extLst>
                    <a:ext uri="{FF2B5EF4-FFF2-40B4-BE49-F238E27FC236}">
                      <a16:creationId xmlns:a16="http://schemas.microsoft.com/office/drawing/2014/main" id="{70369188-AC4A-40B9-882D-6347ECB8D263}"/>
                    </a:ext>
                  </a:extLst>
                </p:cNvPr>
                <p:cNvPicPr/>
                <p:nvPr/>
              </p:nvPicPr>
              <p:blipFill>
                <a:blip r:embed="rId114"/>
                <a:stretch>
                  <a:fillRect/>
                </a:stretch>
              </p:blipFill>
              <p:spPr>
                <a:xfrm>
                  <a:off x="7060498" y="5307835"/>
                  <a:ext cx="101880" cy="101520"/>
                </a:xfrm>
                <a:prstGeom prst="rect">
                  <a:avLst/>
                </a:prstGeom>
              </p:spPr>
            </p:pic>
          </mc:Fallback>
        </mc:AlternateContent>
      </p:grpSp>
      <p:grpSp>
        <p:nvGrpSpPr>
          <p:cNvPr id="50349" name="群組 50348">
            <a:extLst>
              <a:ext uri="{FF2B5EF4-FFF2-40B4-BE49-F238E27FC236}">
                <a16:creationId xmlns:a16="http://schemas.microsoft.com/office/drawing/2014/main" id="{0196E9B1-29BB-42B1-958F-CF4505BA4626}"/>
              </a:ext>
            </a:extLst>
          </p:cNvPr>
          <p:cNvGrpSpPr/>
          <p:nvPr/>
        </p:nvGrpSpPr>
        <p:grpSpPr>
          <a:xfrm>
            <a:off x="6080578" y="5102995"/>
            <a:ext cx="2099160" cy="1467720"/>
            <a:chOff x="6080578" y="5102995"/>
            <a:chExt cx="2099160" cy="1467720"/>
          </a:xfrm>
        </p:grpSpPr>
        <mc:AlternateContent xmlns:mc="http://schemas.openxmlformats.org/markup-compatibility/2006">
          <mc:Choice xmlns:p14="http://schemas.microsoft.com/office/powerpoint/2010/main" Requires="p14">
            <p:contentPart p14:bwMode="auto" r:id="rId115">
              <p14:nvContentPartPr>
                <p14:cNvPr id="50322" name="筆跡 50321">
                  <a:extLst>
                    <a:ext uri="{FF2B5EF4-FFF2-40B4-BE49-F238E27FC236}">
                      <a16:creationId xmlns:a16="http://schemas.microsoft.com/office/drawing/2014/main" id="{996781BC-D7DF-47D6-9EA5-FD087325545D}"/>
                    </a:ext>
                  </a:extLst>
                </p14:cNvPr>
                <p14:cNvContentPartPr/>
                <p14:nvPr/>
              </p14:nvContentPartPr>
              <p14:xfrm>
                <a:off x="6363538" y="5102995"/>
                <a:ext cx="858960" cy="659520"/>
              </p14:xfrm>
            </p:contentPart>
          </mc:Choice>
          <mc:Fallback>
            <p:pic>
              <p:nvPicPr>
                <p:cNvPr id="50322" name="筆跡 50321">
                  <a:extLst>
                    <a:ext uri="{FF2B5EF4-FFF2-40B4-BE49-F238E27FC236}">
                      <a16:creationId xmlns:a16="http://schemas.microsoft.com/office/drawing/2014/main" id="{996781BC-D7DF-47D6-9EA5-FD087325545D}"/>
                    </a:ext>
                  </a:extLst>
                </p:cNvPr>
                <p:cNvPicPr/>
                <p:nvPr/>
              </p:nvPicPr>
              <p:blipFill>
                <a:blip r:embed="rId116"/>
                <a:stretch>
                  <a:fillRect/>
                </a:stretch>
              </p:blipFill>
              <p:spPr>
                <a:xfrm>
                  <a:off x="6354538" y="5093995"/>
                  <a:ext cx="876600" cy="6771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50323" name="筆跡 50322">
                  <a:extLst>
                    <a:ext uri="{FF2B5EF4-FFF2-40B4-BE49-F238E27FC236}">
                      <a16:creationId xmlns:a16="http://schemas.microsoft.com/office/drawing/2014/main" id="{CA87109B-B46E-4EE3-94C2-9928235BE4CA}"/>
                    </a:ext>
                  </a:extLst>
                </p14:cNvPr>
                <p14:cNvContentPartPr/>
                <p14:nvPr/>
              </p14:nvContentPartPr>
              <p14:xfrm>
                <a:off x="6478738" y="5643355"/>
                <a:ext cx="39960" cy="109080"/>
              </p14:xfrm>
            </p:contentPart>
          </mc:Choice>
          <mc:Fallback>
            <p:pic>
              <p:nvPicPr>
                <p:cNvPr id="50323" name="筆跡 50322">
                  <a:extLst>
                    <a:ext uri="{FF2B5EF4-FFF2-40B4-BE49-F238E27FC236}">
                      <a16:creationId xmlns:a16="http://schemas.microsoft.com/office/drawing/2014/main" id="{CA87109B-B46E-4EE3-94C2-9928235BE4CA}"/>
                    </a:ext>
                  </a:extLst>
                </p:cNvPr>
                <p:cNvPicPr/>
                <p:nvPr/>
              </p:nvPicPr>
              <p:blipFill>
                <a:blip r:embed="rId118"/>
                <a:stretch>
                  <a:fillRect/>
                </a:stretch>
              </p:blipFill>
              <p:spPr>
                <a:xfrm>
                  <a:off x="6469738" y="5634355"/>
                  <a:ext cx="5760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50324" name="筆跡 50323">
                  <a:extLst>
                    <a:ext uri="{FF2B5EF4-FFF2-40B4-BE49-F238E27FC236}">
                      <a16:creationId xmlns:a16="http://schemas.microsoft.com/office/drawing/2014/main" id="{CB4C146D-878F-4F48-8E6B-4AA6EDD43748}"/>
                    </a:ext>
                  </a:extLst>
                </p14:cNvPr>
                <p14:cNvContentPartPr/>
                <p14:nvPr/>
              </p14:nvContentPartPr>
              <p14:xfrm>
                <a:off x="6533098" y="5676115"/>
                <a:ext cx="49680" cy="119160"/>
              </p14:xfrm>
            </p:contentPart>
          </mc:Choice>
          <mc:Fallback>
            <p:pic>
              <p:nvPicPr>
                <p:cNvPr id="50324" name="筆跡 50323">
                  <a:extLst>
                    <a:ext uri="{FF2B5EF4-FFF2-40B4-BE49-F238E27FC236}">
                      <a16:creationId xmlns:a16="http://schemas.microsoft.com/office/drawing/2014/main" id="{CB4C146D-878F-4F48-8E6B-4AA6EDD43748}"/>
                    </a:ext>
                  </a:extLst>
                </p:cNvPr>
                <p:cNvPicPr/>
                <p:nvPr/>
              </p:nvPicPr>
              <p:blipFill>
                <a:blip r:embed="rId120"/>
                <a:stretch>
                  <a:fillRect/>
                </a:stretch>
              </p:blipFill>
              <p:spPr>
                <a:xfrm>
                  <a:off x="6524098" y="5667475"/>
                  <a:ext cx="6732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50325" name="筆跡 50324">
                  <a:extLst>
                    <a:ext uri="{FF2B5EF4-FFF2-40B4-BE49-F238E27FC236}">
                      <a16:creationId xmlns:a16="http://schemas.microsoft.com/office/drawing/2014/main" id="{08FD63D7-C3F9-4A7C-A639-7888C5572AA6}"/>
                    </a:ext>
                  </a:extLst>
                </p14:cNvPr>
                <p14:cNvContentPartPr/>
                <p14:nvPr/>
              </p14:nvContentPartPr>
              <p14:xfrm>
                <a:off x="6080578" y="6053395"/>
                <a:ext cx="496800" cy="81360"/>
              </p14:xfrm>
            </p:contentPart>
          </mc:Choice>
          <mc:Fallback>
            <p:pic>
              <p:nvPicPr>
                <p:cNvPr id="50325" name="筆跡 50324">
                  <a:extLst>
                    <a:ext uri="{FF2B5EF4-FFF2-40B4-BE49-F238E27FC236}">
                      <a16:creationId xmlns:a16="http://schemas.microsoft.com/office/drawing/2014/main" id="{08FD63D7-C3F9-4A7C-A639-7888C5572AA6}"/>
                    </a:ext>
                  </a:extLst>
                </p:cNvPr>
                <p:cNvPicPr/>
                <p:nvPr/>
              </p:nvPicPr>
              <p:blipFill>
                <a:blip r:embed="rId122"/>
                <a:stretch>
                  <a:fillRect/>
                </a:stretch>
              </p:blipFill>
              <p:spPr>
                <a:xfrm>
                  <a:off x="6071938" y="6044395"/>
                  <a:ext cx="51444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50326" name="筆跡 50325">
                  <a:extLst>
                    <a:ext uri="{FF2B5EF4-FFF2-40B4-BE49-F238E27FC236}">
                      <a16:creationId xmlns:a16="http://schemas.microsoft.com/office/drawing/2014/main" id="{D90B532A-209D-4FB2-B441-C8165C9A43DC}"/>
                    </a:ext>
                  </a:extLst>
                </p14:cNvPr>
                <p14:cNvContentPartPr/>
                <p14:nvPr/>
              </p14:nvContentPartPr>
              <p14:xfrm>
                <a:off x="6112618" y="6172195"/>
                <a:ext cx="69480" cy="220680"/>
              </p14:xfrm>
            </p:contentPart>
          </mc:Choice>
          <mc:Fallback>
            <p:pic>
              <p:nvPicPr>
                <p:cNvPr id="50326" name="筆跡 50325">
                  <a:extLst>
                    <a:ext uri="{FF2B5EF4-FFF2-40B4-BE49-F238E27FC236}">
                      <a16:creationId xmlns:a16="http://schemas.microsoft.com/office/drawing/2014/main" id="{D90B532A-209D-4FB2-B441-C8165C9A43DC}"/>
                    </a:ext>
                  </a:extLst>
                </p:cNvPr>
                <p:cNvPicPr/>
                <p:nvPr/>
              </p:nvPicPr>
              <p:blipFill>
                <a:blip r:embed="rId124"/>
                <a:stretch>
                  <a:fillRect/>
                </a:stretch>
              </p:blipFill>
              <p:spPr>
                <a:xfrm>
                  <a:off x="6103978" y="6163555"/>
                  <a:ext cx="8712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50327" name="筆跡 50326">
                  <a:extLst>
                    <a:ext uri="{FF2B5EF4-FFF2-40B4-BE49-F238E27FC236}">
                      <a16:creationId xmlns:a16="http://schemas.microsoft.com/office/drawing/2014/main" id="{E9D757CD-06E0-4560-9CD7-D2D7D7A8158E}"/>
                    </a:ext>
                  </a:extLst>
                </p14:cNvPr>
                <p14:cNvContentPartPr/>
                <p14:nvPr/>
              </p14:nvContentPartPr>
              <p14:xfrm>
                <a:off x="6258418" y="6293875"/>
                <a:ext cx="126360" cy="15840"/>
              </p14:xfrm>
            </p:contentPart>
          </mc:Choice>
          <mc:Fallback>
            <p:pic>
              <p:nvPicPr>
                <p:cNvPr id="50327" name="筆跡 50326">
                  <a:extLst>
                    <a:ext uri="{FF2B5EF4-FFF2-40B4-BE49-F238E27FC236}">
                      <a16:creationId xmlns:a16="http://schemas.microsoft.com/office/drawing/2014/main" id="{E9D757CD-06E0-4560-9CD7-D2D7D7A8158E}"/>
                    </a:ext>
                  </a:extLst>
                </p:cNvPr>
                <p:cNvPicPr/>
                <p:nvPr/>
              </p:nvPicPr>
              <p:blipFill>
                <a:blip r:embed="rId126"/>
                <a:stretch>
                  <a:fillRect/>
                </a:stretch>
              </p:blipFill>
              <p:spPr>
                <a:xfrm>
                  <a:off x="6249778" y="6284875"/>
                  <a:ext cx="144000" cy="3348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50328" name="筆跡 50327">
                  <a:extLst>
                    <a:ext uri="{FF2B5EF4-FFF2-40B4-BE49-F238E27FC236}">
                      <a16:creationId xmlns:a16="http://schemas.microsoft.com/office/drawing/2014/main" id="{54247DAE-6532-4063-BA4A-DBD1C8092898}"/>
                    </a:ext>
                  </a:extLst>
                </p14:cNvPr>
                <p14:cNvContentPartPr/>
                <p14:nvPr/>
              </p14:nvContentPartPr>
              <p14:xfrm>
                <a:off x="6258418" y="6276235"/>
                <a:ext cx="171000" cy="164880"/>
              </p14:xfrm>
            </p:contentPart>
          </mc:Choice>
          <mc:Fallback>
            <p:pic>
              <p:nvPicPr>
                <p:cNvPr id="50328" name="筆跡 50327">
                  <a:extLst>
                    <a:ext uri="{FF2B5EF4-FFF2-40B4-BE49-F238E27FC236}">
                      <a16:creationId xmlns:a16="http://schemas.microsoft.com/office/drawing/2014/main" id="{54247DAE-6532-4063-BA4A-DBD1C8092898}"/>
                    </a:ext>
                  </a:extLst>
                </p:cNvPr>
                <p:cNvPicPr/>
                <p:nvPr/>
              </p:nvPicPr>
              <p:blipFill>
                <a:blip r:embed="rId128"/>
                <a:stretch>
                  <a:fillRect/>
                </a:stretch>
              </p:blipFill>
              <p:spPr>
                <a:xfrm>
                  <a:off x="6249778" y="6267235"/>
                  <a:ext cx="18864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50329" name="筆跡 50328">
                  <a:extLst>
                    <a:ext uri="{FF2B5EF4-FFF2-40B4-BE49-F238E27FC236}">
                      <a16:creationId xmlns:a16="http://schemas.microsoft.com/office/drawing/2014/main" id="{7FEE4462-C536-44C5-A5C2-8D540F0535E5}"/>
                    </a:ext>
                  </a:extLst>
                </p14:cNvPr>
                <p14:cNvContentPartPr/>
                <p14:nvPr/>
              </p14:nvContentPartPr>
              <p14:xfrm>
                <a:off x="6320338" y="5888875"/>
                <a:ext cx="20160" cy="187560"/>
              </p14:xfrm>
            </p:contentPart>
          </mc:Choice>
          <mc:Fallback>
            <p:pic>
              <p:nvPicPr>
                <p:cNvPr id="50329" name="筆跡 50328">
                  <a:extLst>
                    <a:ext uri="{FF2B5EF4-FFF2-40B4-BE49-F238E27FC236}">
                      <a16:creationId xmlns:a16="http://schemas.microsoft.com/office/drawing/2014/main" id="{7FEE4462-C536-44C5-A5C2-8D540F0535E5}"/>
                    </a:ext>
                  </a:extLst>
                </p:cNvPr>
                <p:cNvPicPr/>
                <p:nvPr/>
              </p:nvPicPr>
              <p:blipFill>
                <a:blip r:embed="rId130"/>
                <a:stretch>
                  <a:fillRect/>
                </a:stretch>
              </p:blipFill>
              <p:spPr>
                <a:xfrm>
                  <a:off x="6311698" y="5879875"/>
                  <a:ext cx="3780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50330" name="筆跡 50329">
                  <a:extLst>
                    <a:ext uri="{FF2B5EF4-FFF2-40B4-BE49-F238E27FC236}">
                      <a16:creationId xmlns:a16="http://schemas.microsoft.com/office/drawing/2014/main" id="{2DECC467-1C34-4937-99C3-A5CBBC209138}"/>
                    </a:ext>
                  </a:extLst>
                </p14:cNvPr>
                <p14:cNvContentPartPr/>
                <p14:nvPr/>
              </p14:nvContentPartPr>
              <p14:xfrm>
                <a:off x="6723178" y="5972395"/>
                <a:ext cx="245160" cy="53640"/>
              </p14:xfrm>
            </p:contentPart>
          </mc:Choice>
          <mc:Fallback>
            <p:pic>
              <p:nvPicPr>
                <p:cNvPr id="50330" name="筆跡 50329">
                  <a:extLst>
                    <a:ext uri="{FF2B5EF4-FFF2-40B4-BE49-F238E27FC236}">
                      <a16:creationId xmlns:a16="http://schemas.microsoft.com/office/drawing/2014/main" id="{2DECC467-1C34-4937-99C3-A5CBBC209138}"/>
                    </a:ext>
                  </a:extLst>
                </p:cNvPr>
                <p:cNvPicPr/>
                <p:nvPr/>
              </p:nvPicPr>
              <p:blipFill>
                <a:blip r:embed="rId132"/>
                <a:stretch>
                  <a:fillRect/>
                </a:stretch>
              </p:blipFill>
              <p:spPr>
                <a:xfrm>
                  <a:off x="6714538" y="5963395"/>
                  <a:ext cx="26280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50331" name="筆跡 50330">
                  <a:extLst>
                    <a:ext uri="{FF2B5EF4-FFF2-40B4-BE49-F238E27FC236}">
                      <a16:creationId xmlns:a16="http://schemas.microsoft.com/office/drawing/2014/main" id="{B242A589-64A1-4A8B-A538-810DAB79589F}"/>
                    </a:ext>
                  </a:extLst>
                </p14:cNvPr>
                <p14:cNvContentPartPr/>
                <p14:nvPr/>
              </p14:nvContentPartPr>
              <p14:xfrm>
                <a:off x="6676378" y="6017755"/>
                <a:ext cx="262440" cy="208080"/>
              </p14:xfrm>
            </p:contentPart>
          </mc:Choice>
          <mc:Fallback>
            <p:pic>
              <p:nvPicPr>
                <p:cNvPr id="50331" name="筆跡 50330">
                  <a:extLst>
                    <a:ext uri="{FF2B5EF4-FFF2-40B4-BE49-F238E27FC236}">
                      <a16:creationId xmlns:a16="http://schemas.microsoft.com/office/drawing/2014/main" id="{B242A589-64A1-4A8B-A538-810DAB79589F}"/>
                    </a:ext>
                  </a:extLst>
                </p:cNvPr>
                <p:cNvPicPr/>
                <p:nvPr/>
              </p:nvPicPr>
              <p:blipFill>
                <a:blip r:embed="rId134"/>
                <a:stretch>
                  <a:fillRect/>
                </a:stretch>
              </p:blipFill>
              <p:spPr>
                <a:xfrm>
                  <a:off x="6667738" y="6009115"/>
                  <a:ext cx="28008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50333" name="筆跡 50332">
                  <a:extLst>
                    <a:ext uri="{FF2B5EF4-FFF2-40B4-BE49-F238E27FC236}">
                      <a16:creationId xmlns:a16="http://schemas.microsoft.com/office/drawing/2014/main" id="{E8618F8C-68FD-4207-884F-120EDAB11E40}"/>
                    </a:ext>
                  </a:extLst>
                </p14:cNvPr>
                <p14:cNvContentPartPr/>
                <p14:nvPr/>
              </p14:nvContentPartPr>
              <p14:xfrm>
                <a:off x="7091818" y="5972395"/>
                <a:ext cx="220320" cy="124560"/>
              </p14:xfrm>
            </p:contentPart>
          </mc:Choice>
          <mc:Fallback>
            <p:pic>
              <p:nvPicPr>
                <p:cNvPr id="50333" name="筆跡 50332">
                  <a:extLst>
                    <a:ext uri="{FF2B5EF4-FFF2-40B4-BE49-F238E27FC236}">
                      <a16:creationId xmlns:a16="http://schemas.microsoft.com/office/drawing/2014/main" id="{E8618F8C-68FD-4207-884F-120EDAB11E40}"/>
                    </a:ext>
                  </a:extLst>
                </p:cNvPr>
                <p:cNvPicPr/>
                <p:nvPr/>
              </p:nvPicPr>
              <p:blipFill>
                <a:blip r:embed="rId136"/>
                <a:stretch>
                  <a:fillRect/>
                </a:stretch>
              </p:blipFill>
              <p:spPr>
                <a:xfrm>
                  <a:off x="7082818" y="5963395"/>
                  <a:ext cx="23796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50334" name="筆跡 50333">
                  <a:extLst>
                    <a:ext uri="{FF2B5EF4-FFF2-40B4-BE49-F238E27FC236}">
                      <a16:creationId xmlns:a16="http://schemas.microsoft.com/office/drawing/2014/main" id="{9A6499AE-CD81-4AC6-806F-E3325CBD3506}"/>
                    </a:ext>
                  </a:extLst>
                </p14:cNvPr>
                <p14:cNvContentPartPr/>
                <p14:nvPr/>
              </p14:nvContentPartPr>
              <p14:xfrm>
                <a:off x="7141138" y="5949715"/>
                <a:ext cx="109080" cy="220680"/>
              </p14:xfrm>
            </p:contentPart>
          </mc:Choice>
          <mc:Fallback>
            <p:pic>
              <p:nvPicPr>
                <p:cNvPr id="50334" name="筆跡 50333">
                  <a:extLst>
                    <a:ext uri="{FF2B5EF4-FFF2-40B4-BE49-F238E27FC236}">
                      <a16:creationId xmlns:a16="http://schemas.microsoft.com/office/drawing/2014/main" id="{9A6499AE-CD81-4AC6-806F-E3325CBD3506}"/>
                    </a:ext>
                  </a:extLst>
                </p:cNvPr>
                <p:cNvPicPr/>
                <p:nvPr/>
              </p:nvPicPr>
              <p:blipFill>
                <a:blip r:embed="rId138"/>
                <a:stretch>
                  <a:fillRect/>
                </a:stretch>
              </p:blipFill>
              <p:spPr>
                <a:xfrm>
                  <a:off x="7132138" y="5940715"/>
                  <a:ext cx="12672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50335" name="筆跡 50334">
                  <a:extLst>
                    <a:ext uri="{FF2B5EF4-FFF2-40B4-BE49-F238E27FC236}">
                      <a16:creationId xmlns:a16="http://schemas.microsoft.com/office/drawing/2014/main" id="{D180578B-3B78-48C0-81AC-69A2E4A29DC0}"/>
                    </a:ext>
                  </a:extLst>
                </p14:cNvPr>
                <p14:cNvContentPartPr/>
                <p14:nvPr/>
              </p14:nvContentPartPr>
              <p14:xfrm>
                <a:off x="7284418" y="6131875"/>
                <a:ext cx="104040" cy="86760"/>
              </p14:xfrm>
            </p:contentPart>
          </mc:Choice>
          <mc:Fallback>
            <p:pic>
              <p:nvPicPr>
                <p:cNvPr id="50335" name="筆跡 50334">
                  <a:extLst>
                    <a:ext uri="{FF2B5EF4-FFF2-40B4-BE49-F238E27FC236}">
                      <a16:creationId xmlns:a16="http://schemas.microsoft.com/office/drawing/2014/main" id="{D180578B-3B78-48C0-81AC-69A2E4A29DC0}"/>
                    </a:ext>
                  </a:extLst>
                </p:cNvPr>
                <p:cNvPicPr/>
                <p:nvPr/>
              </p:nvPicPr>
              <p:blipFill>
                <a:blip r:embed="rId140"/>
                <a:stretch>
                  <a:fillRect/>
                </a:stretch>
              </p:blipFill>
              <p:spPr>
                <a:xfrm>
                  <a:off x="7275778" y="6122875"/>
                  <a:ext cx="12168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50336" name="筆跡 50335">
                  <a:extLst>
                    <a:ext uri="{FF2B5EF4-FFF2-40B4-BE49-F238E27FC236}">
                      <a16:creationId xmlns:a16="http://schemas.microsoft.com/office/drawing/2014/main" id="{64B7B616-CBCA-4C19-9D00-273795EB489B}"/>
                    </a:ext>
                  </a:extLst>
                </p14:cNvPr>
                <p14:cNvContentPartPr/>
                <p14:nvPr/>
              </p14:nvContentPartPr>
              <p14:xfrm>
                <a:off x="7361098" y="6053395"/>
                <a:ext cx="360" cy="360"/>
              </p14:xfrm>
            </p:contentPart>
          </mc:Choice>
          <mc:Fallback>
            <p:pic>
              <p:nvPicPr>
                <p:cNvPr id="50336" name="筆跡 50335">
                  <a:extLst>
                    <a:ext uri="{FF2B5EF4-FFF2-40B4-BE49-F238E27FC236}">
                      <a16:creationId xmlns:a16="http://schemas.microsoft.com/office/drawing/2014/main" id="{64B7B616-CBCA-4C19-9D00-273795EB489B}"/>
                    </a:ext>
                  </a:extLst>
                </p:cNvPr>
                <p:cNvPicPr/>
                <p:nvPr/>
              </p:nvPicPr>
              <p:blipFill>
                <a:blip r:embed="rId142"/>
                <a:stretch>
                  <a:fillRect/>
                </a:stretch>
              </p:blipFill>
              <p:spPr>
                <a:xfrm>
                  <a:off x="7352458" y="60443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50337" name="筆跡 50336">
                  <a:extLst>
                    <a:ext uri="{FF2B5EF4-FFF2-40B4-BE49-F238E27FC236}">
                      <a16:creationId xmlns:a16="http://schemas.microsoft.com/office/drawing/2014/main" id="{5E2F9B9F-F65C-461C-9357-ADA205C11D20}"/>
                    </a:ext>
                  </a:extLst>
                </p14:cNvPr>
                <p14:cNvContentPartPr/>
                <p14:nvPr/>
              </p14:nvContentPartPr>
              <p14:xfrm>
                <a:off x="7484578" y="6073555"/>
                <a:ext cx="116640" cy="360"/>
              </p14:xfrm>
            </p:contentPart>
          </mc:Choice>
          <mc:Fallback>
            <p:pic>
              <p:nvPicPr>
                <p:cNvPr id="50337" name="筆跡 50336">
                  <a:extLst>
                    <a:ext uri="{FF2B5EF4-FFF2-40B4-BE49-F238E27FC236}">
                      <a16:creationId xmlns:a16="http://schemas.microsoft.com/office/drawing/2014/main" id="{5E2F9B9F-F65C-461C-9357-ADA205C11D20}"/>
                    </a:ext>
                  </a:extLst>
                </p:cNvPr>
                <p:cNvPicPr/>
                <p:nvPr/>
              </p:nvPicPr>
              <p:blipFill>
                <a:blip r:embed="rId144"/>
                <a:stretch>
                  <a:fillRect/>
                </a:stretch>
              </p:blipFill>
              <p:spPr>
                <a:xfrm>
                  <a:off x="7475938" y="6064915"/>
                  <a:ext cx="1342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50338" name="筆跡 50337">
                  <a:extLst>
                    <a:ext uri="{FF2B5EF4-FFF2-40B4-BE49-F238E27FC236}">
                      <a16:creationId xmlns:a16="http://schemas.microsoft.com/office/drawing/2014/main" id="{A766D71C-C47B-4761-9AE8-5871C8102D98}"/>
                    </a:ext>
                  </a:extLst>
                </p14:cNvPr>
                <p14:cNvContentPartPr/>
                <p14:nvPr/>
              </p14:nvContentPartPr>
              <p14:xfrm>
                <a:off x="7662778" y="6043315"/>
                <a:ext cx="171000" cy="111600"/>
              </p14:xfrm>
            </p:contentPart>
          </mc:Choice>
          <mc:Fallback>
            <p:pic>
              <p:nvPicPr>
                <p:cNvPr id="50338" name="筆跡 50337">
                  <a:extLst>
                    <a:ext uri="{FF2B5EF4-FFF2-40B4-BE49-F238E27FC236}">
                      <a16:creationId xmlns:a16="http://schemas.microsoft.com/office/drawing/2014/main" id="{A766D71C-C47B-4761-9AE8-5871C8102D98}"/>
                    </a:ext>
                  </a:extLst>
                </p:cNvPr>
                <p:cNvPicPr/>
                <p:nvPr/>
              </p:nvPicPr>
              <p:blipFill>
                <a:blip r:embed="rId146"/>
                <a:stretch>
                  <a:fillRect/>
                </a:stretch>
              </p:blipFill>
              <p:spPr>
                <a:xfrm>
                  <a:off x="7653778" y="6034315"/>
                  <a:ext cx="18864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50339" name="筆跡 50338">
                  <a:extLst>
                    <a:ext uri="{FF2B5EF4-FFF2-40B4-BE49-F238E27FC236}">
                      <a16:creationId xmlns:a16="http://schemas.microsoft.com/office/drawing/2014/main" id="{4335D444-EBAC-4EE1-BC1F-E61213072F18}"/>
                    </a:ext>
                  </a:extLst>
                </p14:cNvPr>
                <p14:cNvContentPartPr/>
                <p14:nvPr/>
              </p14:nvContentPartPr>
              <p14:xfrm>
                <a:off x="7833418" y="6043315"/>
                <a:ext cx="360" cy="360"/>
              </p14:xfrm>
            </p:contentPart>
          </mc:Choice>
          <mc:Fallback>
            <p:pic>
              <p:nvPicPr>
                <p:cNvPr id="50339" name="筆跡 50338">
                  <a:extLst>
                    <a:ext uri="{FF2B5EF4-FFF2-40B4-BE49-F238E27FC236}">
                      <a16:creationId xmlns:a16="http://schemas.microsoft.com/office/drawing/2014/main" id="{4335D444-EBAC-4EE1-BC1F-E61213072F18}"/>
                    </a:ext>
                  </a:extLst>
                </p:cNvPr>
                <p:cNvPicPr/>
                <p:nvPr/>
              </p:nvPicPr>
              <p:blipFill>
                <a:blip r:embed="rId142"/>
                <a:stretch>
                  <a:fillRect/>
                </a:stretch>
              </p:blipFill>
              <p:spPr>
                <a:xfrm>
                  <a:off x="7824418" y="603431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50340" name="筆跡 50339">
                  <a:extLst>
                    <a:ext uri="{FF2B5EF4-FFF2-40B4-BE49-F238E27FC236}">
                      <a16:creationId xmlns:a16="http://schemas.microsoft.com/office/drawing/2014/main" id="{89E12802-BA24-4117-A38D-5FB6DE4E93AF}"/>
                    </a:ext>
                  </a:extLst>
                </p14:cNvPr>
                <p14:cNvContentPartPr/>
                <p14:nvPr/>
              </p14:nvContentPartPr>
              <p14:xfrm>
                <a:off x="7704898" y="6043315"/>
                <a:ext cx="128880" cy="180000"/>
              </p14:xfrm>
            </p:contentPart>
          </mc:Choice>
          <mc:Fallback>
            <p:pic>
              <p:nvPicPr>
                <p:cNvPr id="50340" name="筆跡 50339">
                  <a:extLst>
                    <a:ext uri="{FF2B5EF4-FFF2-40B4-BE49-F238E27FC236}">
                      <a16:creationId xmlns:a16="http://schemas.microsoft.com/office/drawing/2014/main" id="{89E12802-BA24-4117-A38D-5FB6DE4E93AF}"/>
                    </a:ext>
                  </a:extLst>
                </p:cNvPr>
                <p:cNvPicPr/>
                <p:nvPr/>
              </p:nvPicPr>
              <p:blipFill>
                <a:blip r:embed="rId149"/>
                <a:stretch>
                  <a:fillRect/>
                </a:stretch>
              </p:blipFill>
              <p:spPr>
                <a:xfrm>
                  <a:off x="7695898" y="6034315"/>
                  <a:ext cx="14652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50341" name="筆跡 50340">
                  <a:extLst>
                    <a:ext uri="{FF2B5EF4-FFF2-40B4-BE49-F238E27FC236}">
                      <a16:creationId xmlns:a16="http://schemas.microsoft.com/office/drawing/2014/main" id="{EFC5D3E6-0F1D-4B3C-9891-9006169C84CB}"/>
                    </a:ext>
                  </a:extLst>
                </p14:cNvPr>
                <p14:cNvContentPartPr/>
                <p14:nvPr/>
              </p14:nvContentPartPr>
              <p14:xfrm>
                <a:off x="7682578" y="5939275"/>
                <a:ext cx="158400" cy="28080"/>
              </p14:xfrm>
            </p:contentPart>
          </mc:Choice>
          <mc:Fallback>
            <p:pic>
              <p:nvPicPr>
                <p:cNvPr id="50341" name="筆跡 50340">
                  <a:extLst>
                    <a:ext uri="{FF2B5EF4-FFF2-40B4-BE49-F238E27FC236}">
                      <a16:creationId xmlns:a16="http://schemas.microsoft.com/office/drawing/2014/main" id="{EFC5D3E6-0F1D-4B3C-9891-9006169C84CB}"/>
                    </a:ext>
                  </a:extLst>
                </p:cNvPr>
                <p:cNvPicPr/>
                <p:nvPr/>
              </p:nvPicPr>
              <p:blipFill>
                <a:blip r:embed="rId151"/>
                <a:stretch>
                  <a:fillRect/>
                </a:stretch>
              </p:blipFill>
              <p:spPr>
                <a:xfrm>
                  <a:off x="7673578" y="5930635"/>
                  <a:ext cx="1760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50342" name="筆跡 50341">
                  <a:extLst>
                    <a:ext uri="{FF2B5EF4-FFF2-40B4-BE49-F238E27FC236}">
                      <a16:creationId xmlns:a16="http://schemas.microsoft.com/office/drawing/2014/main" id="{FDB8C961-513B-4683-8D60-0A5080F58774}"/>
                    </a:ext>
                  </a:extLst>
                </p14:cNvPr>
                <p14:cNvContentPartPr/>
                <p14:nvPr/>
              </p14:nvContentPartPr>
              <p14:xfrm>
                <a:off x="6997858" y="5850715"/>
                <a:ext cx="136800" cy="365040"/>
              </p14:xfrm>
            </p:contentPart>
          </mc:Choice>
          <mc:Fallback>
            <p:pic>
              <p:nvPicPr>
                <p:cNvPr id="50342" name="筆跡 50341">
                  <a:extLst>
                    <a:ext uri="{FF2B5EF4-FFF2-40B4-BE49-F238E27FC236}">
                      <a16:creationId xmlns:a16="http://schemas.microsoft.com/office/drawing/2014/main" id="{FDB8C961-513B-4683-8D60-0A5080F58774}"/>
                    </a:ext>
                  </a:extLst>
                </p:cNvPr>
                <p:cNvPicPr/>
                <p:nvPr/>
              </p:nvPicPr>
              <p:blipFill>
                <a:blip r:embed="rId153"/>
                <a:stretch>
                  <a:fillRect/>
                </a:stretch>
              </p:blipFill>
              <p:spPr>
                <a:xfrm>
                  <a:off x="6988858" y="5842075"/>
                  <a:ext cx="15444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50343" name="筆跡 50342">
                  <a:extLst>
                    <a:ext uri="{FF2B5EF4-FFF2-40B4-BE49-F238E27FC236}">
                      <a16:creationId xmlns:a16="http://schemas.microsoft.com/office/drawing/2014/main" id="{4F829D9B-D343-40DC-9037-24ECC5747CA7}"/>
                    </a:ext>
                  </a:extLst>
                </p14:cNvPr>
                <p14:cNvContentPartPr/>
                <p14:nvPr/>
              </p14:nvContentPartPr>
              <p14:xfrm>
                <a:off x="7885258" y="5911555"/>
                <a:ext cx="104400" cy="299160"/>
              </p14:xfrm>
            </p:contentPart>
          </mc:Choice>
          <mc:Fallback>
            <p:pic>
              <p:nvPicPr>
                <p:cNvPr id="50343" name="筆跡 50342">
                  <a:extLst>
                    <a:ext uri="{FF2B5EF4-FFF2-40B4-BE49-F238E27FC236}">
                      <a16:creationId xmlns:a16="http://schemas.microsoft.com/office/drawing/2014/main" id="{4F829D9B-D343-40DC-9037-24ECC5747CA7}"/>
                    </a:ext>
                  </a:extLst>
                </p:cNvPr>
                <p:cNvPicPr/>
                <p:nvPr/>
              </p:nvPicPr>
              <p:blipFill>
                <a:blip r:embed="rId155"/>
                <a:stretch>
                  <a:fillRect/>
                </a:stretch>
              </p:blipFill>
              <p:spPr>
                <a:xfrm>
                  <a:off x="7876258" y="5902915"/>
                  <a:ext cx="12204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50344" name="筆跡 50343">
                  <a:extLst>
                    <a:ext uri="{FF2B5EF4-FFF2-40B4-BE49-F238E27FC236}">
                      <a16:creationId xmlns:a16="http://schemas.microsoft.com/office/drawing/2014/main" id="{A69C296B-D45E-43EB-A64E-16E14DD5D5EF}"/>
                    </a:ext>
                  </a:extLst>
                </p14:cNvPr>
                <p14:cNvContentPartPr/>
                <p14:nvPr/>
              </p14:nvContentPartPr>
              <p14:xfrm>
                <a:off x="8053378" y="5876275"/>
                <a:ext cx="126360" cy="137160"/>
              </p14:xfrm>
            </p:contentPart>
          </mc:Choice>
          <mc:Fallback>
            <p:pic>
              <p:nvPicPr>
                <p:cNvPr id="50344" name="筆跡 50343">
                  <a:extLst>
                    <a:ext uri="{FF2B5EF4-FFF2-40B4-BE49-F238E27FC236}">
                      <a16:creationId xmlns:a16="http://schemas.microsoft.com/office/drawing/2014/main" id="{A69C296B-D45E-43EB-A64E-16E14DD5D5EF}"/>
                    </a:ext>
                  </a:extLst>
                </p:cNvPr>
                <p:cNvPicPr/>
                <p:nvPr/>
              </p:nvPicPr>
              <p:blipFill>
                <a:blip r:embed="rId157"/>
                <a:stretch>
                  <a:fillRect/>
                </a:stretch>
              </p:blipFill>
              <p:spPr>
                <a:xfrm>
                  <a:off x="8044378" y="5867275"/>
                  <a:ext cx="14400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50346" name="筆跡 50345">
                  <a:extLst>
                    <a:ext uri="{FF2B5EF4-FFF2-40B4-BE49-F238E27FC236}">
                      <a16:creationId xmlns:a16="http://schemas.microsoft.com/office/drawing/2014/main" id="{1843BEF2-A043-47A7-8B58-98ADFC484781}"/>
                    </a:ext>
                  </a:extLst>
                </p14:cNvPr>
                <p14:cNvContentPartPr/>
                <p14:nvPr/>
              </p14:nvContentPartPr>
              <p14:xfrm>
                <a:off x="7198018" y="6284155"/>
                <a:ext cx="484920" cy="96120"/>
              </p14:xfrm>
            </p:contentPart>
          </mc:Choice>
          <mc:Fallback>
            <p:pic>
              <p:nvPicPr>
                <p:cNvPr id="50346" name="筆跡 50345">
                  <a:extLst>
                    <a:ext uri="{FF2B5EF4-FFF2-40B4-BE49-F238E27FC236}">
                      <a16:creationId xmlns:a16="http://schemas.microsoft.com/office/drawing/2014/main" id="{1843BEF2-A043-47A7-8B58-98ADFC484781}"/>
                    </a:ext>
                  </a:extLst>
                </p:cNvPr>
                <p:cNvPicPr/>
                <p:nvPr/>
              </p:nvPicPr>
              <p:blipFill>
                <a:blip r:embed="rId159"/>
                <a:stretch>
                  <a:fillRect/>
                </a:stretch>
              </p:blipFill>
              <p:spPr>
                <a:xfrm>
                  <a:off x="7189018" y="6275155"/>
                  <a:ext cx="50256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50347" name="筆跡 50346">
                  <a:extLst>
                    <a:ext uri="{FF2B5EF4-FFF2-40B4-BE49-F238E27FC236}">
                      <a16:creationId xmlns:a16="http://schemas.microsoft.com/office/drawing/2014/main" id="{E36C640E-C09E-4399-B8AF-258F4DF71143}"/>
                    </a:ext>
                  </a:extLst>
                </p14:cNvPr>
                <p14:cNvContentPartPr/>
                <p14:nvPr/>
              </p14:nvContentPartPr>
              <p14:xfrm>
                <a:off x="7369378" y="6443995"/>
                <a:ext cx="182520" cy="126720"/>
              </p14:xfrm>
            </p:contentPart>
          </mc:Choice>
          <mc:Fallback>
            <p:pic>
              <p:nvPicPr>
                <p:cNvPr id="50347" name="筆跡 50346">
                  <a:extLst>
                    <a:ext uri="{FF2B5EF4-FFF2-40B4-BE49-F238E27FC236}">
                      <a16:creationId xmlns:a16="http://schemas.microsoft.com/office/drawing/2014/main" id="{E36C640E-C09E-4399-B8AF-258F4DF71143}"/>
                    </a:ext>
                  </a:extLst>
                </p:cNvPr>
                <p:cNvPicPr/>
                <p:nvPr/>
              </p:nvPicPr>
              <p:blipFill>
                <a:blip r:embed="rId161"/>
                <a:stretch>
                  <a:fillRect/>
                </a:stretch>
              </p:blipFill>
              <p:spPr>
                <a:xfrm>
                  <a:off x="7360378" y="6435355"/>
                  <a:ext cx="2001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50348" name="筆跡 50347">
                  <a:extLst>
                    <a:ext uri="{FF2B5EF4-FFF2-40B4-BE49-F238E27FC236}">
                      <a16:creationId xmlns:a16="http://schemas.microsoft.com/office/drawing/2014/main" id="{F5FAC146-876C-4DE9-9CC6-7F3F7621E6C5}"/>
                    </a:ext>
                  </a:extLst>
                </p14:cNvPr>
                <p14:cNvContentPartPr/>
                <p14:nvPr/>
              </p14:nvContentPartPr>
              <p14:xfrm>
                <a:off x="7597258" y="6443275"/>
                <a:ext cx="68400" cy="101520"/>
              </p14:xfrm>
            </p:contentPart>
          </mc:Choice>
          <mc:Fallback>
            <p:pic>
              <p:nvPicPr>
                <p:cNvPr id="50348" name="筆跡 50347">
                  <a:extLst>
                    <a:ext uri="{FF2B5EF4-FFF2-40B4-BE49-F238E27FC236}">
                      <a16:creationId xmlns:a16="http://schemas.microsoft.com/office/drawing/2014/main" id="{F5FAC146-876C-4DE9-9CC6-7F3F7621E6C5}"/>
                    </a:ext>
                  </a:extLst>
                </p:cNvPr>
                <p:cNvPicPr/>
                <p:nvPr/>
              </p:nvPicPr>
              <p:blipFill>
                <a:blip r:embed="rId163"/>
                <a:stretch>
                  <a:fillRect/>
                </a:stretch>
              </p:blipFill>
              <p:spPr>
                <a:xfrm>
                  <a:off x="7588258" y="6434275"/>
                  <a:ext cx="86040" cy="119160"/>
                </a:xfrm>
                <a:prstGeom prst="rect">
                  <a:avLst/>
                </a:prstGeom>
              </p:spPr>
            </p:pic>
          </mc:Fallback>
        </mc:AlternateContent>
      </p:grpSp>
      <p:grpSp>
        <p:nvGrpSpPr>
          <p:cNvPr id="50370" name="群組 50369">
            <a:extLst>
              <a:ext uri="{FF2B5EF4-FFF2-40B4-BE49-F238E27FC236}">
                <a16:creationId xmlns:a16="http://schemas.microsoft.com/office/drawing/2014/main" id="{083BCAA7-E888-4150-A8FA-1787831F6A25}"/>
              </a:ext>
            </a:extLst>
          </p:cNvPr>
          <p:cNvGrpSpPr/>
          <p:nvPr/>
        </p:nvGrpSpPr>
        <p:grpSpPr>
          <a:xfrm>
            <a:off x="6631378" y="5159875"/>
            <a:ext cx="2463840" cy="1527120"/>
            <a:chOff x="6631378" y="5159875"/>
            <a:chExt cx="2463840" cy="1527120"/>
          </a:xfrm>
        </p:grpSpPr>
        <mc:AlternateContent xmlns:mc="http://schemas.openxmlformats.org/markup-compatibility/2006">
          <mc:Choice xmlns:p14="http://schemas.microsoft.com/office/powerpoint/2010/main" Requires="p14">
            <p:contentPart p14:bwMode="auto" r:id="rId164">
              <p14:nvContentPartPr>
                <p14:cNvPr id="50350" name="筆跡 50349">
                  <a:extLst>
                    <a:ext uri="{FF2B5EF4-FFF2-40B4-BE49-F238E27FC236}">
                      <a16:creationId xmlns:a16="http://schemas.microsoft.com/office/drawing/2014/main" id="{4D8AF7AA-80AF-40AD-96EE-FDE7B5E758AB}"/>
                    </a:ext>
                  </a:extLst>
                </p14:cNvPr>
                <p14:cNvContentPartPr/>
                <p14:nvPr/>
              </p14:nvContentPartPr>
              <p14:xfrm>
                <a:off x="6631378" y="5683675"/>
                <a:ext cx="1672200" cy="1003320"/>
              </p14:xfrm>
            </p:contentPart>
          </mc:Choice>
          <mc:Fallback>
            <p:pic>
              <p:nvPicPr>
                <p:cNvPr id="50350" name="筆跡 50349">
                  <a:extLst>
                    <a:ext uri="{FF2B5EF4-FFF2-40B4-BE49-F238E27FC236}">
                      <a16:creationId xmlns:a16="http://schemas.microsoft.com/office/drawing/2014/main" id="{4D8AF7AA-80AF-40AD-96EE-FDE7B5E758AB}"/>
                    </a:ext>
                  </a:extLst>
                </p:cNvPr>
                <p:cNvPicPr/>
                <p:nvPr/>
              </p:nvPicPr>
              <p:blipFill>
                <a:blip r:embed="rId165"/>
                <a:stretch>
                  <a:fillRect/>
                </a:stretch>
              </p:blipFill>
              <p:spPr>
                <a:xfrm>
                  <a:off x="6622738" y="5675035"/>
                  <a:ext cx="1689840" cy="10209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50351" name="筆跡 50350">
                  <a:extLst>
                    <a:ext uri="{FF2B5EF4-FFF2-40B4-BE49-F238E27FC236}">
                      <a16:creationId xmlns:a16="http://schemas.microsoft.com/office/drawing/2014/main" id="{21CEB1FC-7C23-4735-B0AA-D875650DD255}"/>
                    </a:ext>
                  </a:extLst>
                </p14:cNvPr>
                <p14:cNvContentPartPr/>
                <p14:nvPr/>
              </p14:nvContentPartPr>
              <p14:xfrm>
                <a:off x="7924858" y="5529235"/>
                <a:ext cx="148680" cy="127080"/>
              </p14:xfrm>
            </p:contentPart>
          </mc:Choice>
          <mc:Fallback>
            <p:pic>
              <p:nvPicPr>
                <p:cNvPr id="50351" name="筆跡 50350">
                  <a:extLst>
                    <a:ext uri="{FF2B5EF4-FFF2-40B4-BE49-F238E27FC236}">
                      <a16:creationId xmlns:a16="http://schemas.microsoft.com/office/drawing/2014/main" id="{21CEB1FC-7C23-4735-B0AA-D875650DD255}"/>
                    </a:ext>
                  </a:extLst>
                </p:cNvPr>
                <p:cNvPicPr/>
                <p:nvPr/>
              </p:nvPicPr>
              <p:blipFill>
                <a:blip r:embed="rId167"/>
                <a:stretch>
                  <a:fillRect/>
                </a:stretch>
              </p:blipFill>
              <p:spPr>
                <a:xfrm>
                  <a:off x="7915858" y="5520595"/>
                  <a:ext cx="16632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50352" name="筆跡 50351">
                  <a:extLst>
                    <a:ext uri="{FF2B5EF4-FFF2-40B4-BE49-F238E27FC236}">
                      <a16:creationId xmlns:a16="http://schemas.microsoft.com/office/drawing/2014/main" id="{0F9DFC85-787D-4702-B7BC-3504EB0763C3}"/>
                    </a:ext>
                  </a:extLst>
                </p14:cNvPr>
                <p14:cNvContentPartPr/>
                <p14:nvPr/>
              </p14:nvContentPartPr>
              <p14:xfrm>
                <a:off x="7996498" y="5617795"/>
                <a:ext cx="77040" cy="43560"/>
              </p14:xfrm>
            </p:contentPart>
          </mc:Choice>
          <mc:Fallback>
            <p:pic>
              <p:nvPicPr>
                <p:cNvPr id="50352" name="筆跡 50351">
                  <a:extLst>
                    <a:ext uri="{FF2B5EF4-FFF2-40B4-BE49-F238E27FC236}">
                      <a16:creationId xmlns:a16="http://schemas.microsoft.com/office/drawing/2014/main" id="{0F9DFC85-787D-4702-B7BC-3504EB0763C3}"/>
                    </a:ext>
                  </a:extLst>
                </p:cNvPr>
                <p:cNvPicPr/>
                <p:nvPr/>
              </p:nvPicPr>
              <p:blipFill>
                <a:blip r:embed="rId169"/>
                <a:stretch>
                  <a:fillRect/>
                </a:stretch>
              </p:blipFill>
              <p:spPr>
                <a:xfrm>
                  <a:off x="7987498" y="5609155"/>
                  <a:ext cx="9468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50353" name="筆跡 50352">
                  <a:extLst>
                    <a:ext uri="{FF2B5EF4-FFF2-40B4-BE49-F238E27FC236}">
                      <a16:creationId xmlns:a16="http://schemas.microsoft.com/office/drawing/2014/main" id="{7706C38C-1BEE-4AD0-8818-A302A26C9E8C}"/>
                    </a:ext>
                  </a:extLst>
                </p14:cNvPr>
                <p14:cNvContentPartPr/>
                <p14:nvPr/>
              </p14:nvContentPartPr>
              <p14:xfrm>
                <a:off x="8233378" y="5278675"/>
                <a:ext cx="193680" cy="267480"/>
              </p14:xfrm>
            </p:contentPart>
          </mc:Choice>
          <mc:Fallback>
            <p:pic>
              <p:nvPicPr>
                <p:cNvPr id="50353" name="筆跡 50352">
                  <a:extLst>
                    <a:ext uri="{FF2B5EF4-FFF2-40B4-BE49-F238E27FC236}">
                      <a16:creationId xmlns:a16="http://schemas.microsoft.com/office/drawing/2014/main" id="{7706C38C-1BEE-4AD0-8818-A302A26C9E8C}"/>
                    </a:ext>
                  </a:extLst>
                </p:cNvPr>
                <p:cNvPicPr/>
                <p:nvPr/>
              </p:nvPicPr>
              <p:blipFill>
                <a:blip r:embed="rId171"/>
                <a:stretch>
                  <a:fillRect/>
                </a:stretch>
              </p:blipFill>
              <p:spPr>
                <a:xfrm>
                  <a:off x="8224378" y="5270035"/>
                  <a:ext cx="21132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50354" name="筆跡 50353">
                  <a:extLst>
                    <a:ext uri="{FF2B5EF4-FFF2-40B4-BE49-F238E27FC236}">
                      <a16:creationId xmlns:a16="http://schemas.microsoft.com/office/drawing/2014/main" id="{A595376F-F999-407A-9EB0-EE132A89A284}"/>
                    </a:ext>
                  </a:extLst>
                </p14:cNvPr>
                <p14:cNvContentPartPr/>
                <p14:nvPr/>
              </p14:nvContentPartPr>
              <p14:xfrm>
                <a:off x="8186938" y="5207755"/>
                <a:ext cx="297000" cy="329400"/>
              </p14:xfrm>
            </p:contentPart>
          </mc:Choice>
          <mc:Fallback>
            <p:pic>
              <p:nvPicPr>
                <p:cNvPr id="50354" name="筆跡 50353">
                  <a:extLst>
                    <a:ext uri="{FF2B5EF4-FFF2-40B4-BE49-F238E27FC236}">
                      <a16:creationId xmlns:a16="http://schemas.microsoft.com/office/drawing/2014/main" id="{A595376F-F999-407A-9EB0-EE132A89A284}"/>
                    </a:ext>
                  </a:extLst>
                </p:cNvPr>
                <p:cNvPicPr/>
                <p:nvPr/>
              </p:nvPicPr>
              <p:blipFill>
                <a:blip r:embed="rId173"/>
                <a:stretch>
                  <a:fillRect/>
                </a:stretch>
              </p:blipFill>
              <p:spPr>
                <a:xfrm>
                  <a:off x="8177938" y="5199115"/>
                  <a:ext cx="31464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50356" name="筆跡 50355">
                  <a:extLst>
                    <a:ext uri="{FF2B5EF4-FFF2-40B4-BE49-F238E27FC236}">
                      <a16:creationId xmlns:a16="http://schemas.microsoft.com/office/drawing/2014/main" id="{D5E9BBE0-09FC-4F01-AAEB-9E2BA2CFE356}"/>
                    </a:ext>
                  </a:extLst>
                </p14:cNvPr>
                <p14:cNvContentPartPr/>
                <p14:nvPr/>
              </p14:nvContentPartPr>
              <p14:xfrm>
                <a:off x="8525338" y="5159875"/>
                <a:ext cx="94320" cy="157320"/>
              </p14:xfrm>
            </p:contentPart>
          </mc:Choice>
          <mc:Fallback>
            <p:pic>
              <p:nvPicPr>
                <p:cNvPr id="50356" name="筆跡 50355">
                  <a:extLst>
                    <a:ext uri="{FF2B5EF4-FFF2-40B4-BE49-F238E27FC236}">
                      <a16:creationId xmlns:a16="http://schemas.microsoft.com/office/drawing/2014/main" id="{D5E9BBE0-09FC-4F01-AAEB-9E2BA2CFE356}"/>
                    </a:ext>
                  </a:extLst>
                </p:cNvPr>
                <p:cNvPicPr/>
                <p:nvPr/>
              </p:nvPicPr>
              <p:blipFill>
                <a:blip r:embed="rId175"/>
                <a:stretch>
                  <a:fillRect/>
                </a:stretch>
              </p:blipFill>
              <p:spPr>
                <a:xfrm>
                  <a:off x="8516698" y="5150875"/>
                  <a:ext cx="11196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50357" name="筆跡 50356">
                  <a:extLst>
                    <a:ext uri="{FF2B5EF4-FFF2-40B4-BE49-F238E27FC236}">
                      <a16:creationId xmlns:a16="http://schemas.microsoft.com/office/drawing/2014/main" id="{B02AC5D2-EAA1-4F5D-AF81-655591AEBEAC}"/>
                    </a:ext>
                  </a:extLst>
                </p14:cNvPr>
                <p14:cNvContentPartPr/>
                <p14:nvPr/>
              </p14:nvContentPartPr>
              <p14:xfrm>
                <a:off x="8551618" y="5387035"/>
                <a:ext cx="154800" cy="195840"/>
              </p14:xfrm>
            </p:contentPart>
          </mc:Choice>
          <mc:Fallback>
            <p:pic>
              <p:nvPicPr>
                <p:cNvPr id="50357" name="筆跡 50356">
                  <a:extLst>
                    <a:ext uri="{FF2B5EF4-FFF2-40B4-BE49-F238E27FC236}">
                      <a16:creationId xmlns:a16="http://schemas.microsoft.com/office/drawing/2014/main" id="{B02AC5D2-EAA1-4F5D-AF81-655591AEBEAC}"/>
                    </a:ext>
                  </a:extLst>
                </p:cNvPr>
                <p:cNvPicPr/>
                <p:nvPr/>
              </p:nvPicPr>
              <p:blipFill>
                <a:blip r:embed="rId177"/>
                <a:stretch>
                  <a:fillRect/>
                </a:stretch>
              </p:blipFill>
              <p:spPr>
                <a:xfrm>
                  <a:off x="8542618" y="5378395"/>
                  <a:ext cx="17244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50358" name="筆跡 50357">
                  <a:extLst>
                    <a:ext uri="{FF2B5EF4-FFF2-40B4-BE49-F238E27FC236}">
                      <a16:creationId xmlns:a16="http://schemas.microsoft.com/office/drawing/2014/main" id="{CBA27B4B-F0BE-4CC0-899D-0B1755477B8C}"/>
                    </a:ext>
                  </a:extLst>
                </p14:cNvPr>
                <p14:cNvContentPartPr/>
                <p14:nvPr/>
              </p14:nvContentPartPr>
              <p14:xfrm>
                <a:off x="8658538" y="5337715"/>
                <a:ext cx="200160" cy="252720"/>
              </p14:xfrm>
            </p:contentPart>
          </mc:Choice>
          <mc:Fallback>
            <p:pic>
              <p:nvPicPr>
                <p:cNvPr id="50358" name="筆跡 50357">
                  <a:extLst>
                    <a:ext uri="{FF2B5EF4-FFF2-40B4-BE49-F238E27FC236}">
                      <a16:creationId xmlns:a16="http://schemas.microsoft.com/office/drawing/2014/main" id="{CBA27B4B-F0BE-4CC0-899D-0B1755477B8C}"/>
                    </a:ext>
                  </a:extLst>
                </p:cNvPr>
                <p:cNvPicPr/>
                <p:nvPr/>
              </p:nvPicPr>
              <p:blipFill>
                <a:blip r:embed="rId179"/>
                <a:stretch>
                  <a:fillRect/>
                </a:stretch>
              </p:blipFill>
              <p:spPr>
                <a:xfrm>
                  <a:off x="8649898" y="5328715"/>
                  <a:ext cx="21780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50360" name="筆跡 50359">
                  <a:extLst>
                    <a:ext uri="{FF2B5EF4-FFF2-40B4-BE49-F238E27FC236}">
                      <a16:creationId xmlns:a16="http://schemas.microsoft.com/office/drawing/2014/main" id="{CC214AA8-EF51-4A1B-91E8-028CAEFC7832}"/>
                    </a:ext>
                  </a:extLst>
                </p14:cNvPr>
                <p14:cNvContentPartPr/>
                <p14:nvPr/>
              </p14:nvContentPartPr>
              <p14:xfrm>
                <a:off x="8827018" y="5430595"/>
                <a:ext cx="180720" cy="263880"/>
              </p14:xfrm>
            </p:contentPart>
          </mc:Choice>
          <mc:Fallback>
            <p:pic>
              <p:nvPicPr>
                <p:cNvPr id="50360" name="筆跡 50359">
                  <a:extLst>
                    <a:ext uri="{FF2B5EF4-FFF2-40B4-BE49-F238E27FC236}">
                      <a16:creationId xmlns:a16="http://schemas.microsoft.com/office/drawing/2014/main" id="{CC214AA8-EF51-4A1B-91E8-028CAEFC7832}"/>
                    </a:ext>
                  </a:extLst>
                </p:cNvPr>
                <p:cNvPicPr/>
                <p:nvPr/>
              </p:nvPicPr>
              <p:blipFill>
                <a:blip r:embed="rId181"/>
                <a:stretch>
                  <a:fillRect/>
                </a:stretch>
              </p:blipFill>
              <p:spPr>
                <a:xfrm>
                  <a:off x="8818378" y="5421595"/>
                  <a:ext cx="19836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50361" name="筆跡 50360">
                  <a:extLst>
                    <a:ext uri="{FF2B5EF4-FFF2-40B4-BE49-F238E27FC236}">
                      <a16:creationId xmlns:a16="http://schemas.microsoft.com/office/drawing/2014/main" id="{6FB4B6CA-9CA3-489B-B642-41C0C0F6D053}"/>
                    </a:ext>
                  </a:extLst>
                </p14:cNvPr>
                <p14:cNvContentPartPr/>
                <p14:nvPr/>
              </p14:nvContentPartPr>
              <p14:xfrm>
                <a:off x="8856898" y="5542195"/>
                <a:ext cx="148680" cy="53640"/>
              </p14:xfrm>
            </p:contentPart>
          </mc:Choice>
          <mc:Fallback>
            <p:pic>
              <p:nvPicPr>
                <p:cNvPr id="50361" name="筆跡 50360">
                  <a:extLst>
                    <a:ext uri="{FF2B5EF4-FFF2-40B4-BE49-F238E27FC236}">
                      <a16:creationId xmlns:a16="http://schemas.microsoft.com/office/drawing/2014/main" id="{6FB4B6CA-9CA3-489B-B642-41C0C0F6D053}"/>
                    </a:ext>
                  </a:extLst>
                </p:cNvPr>
                <p:cNvPicPr/>
                <p:nvPr/>
              </p:nvPicPr>
              <p:blipFill>
                <a:blip r:embed="rId183"/>
                <a:stretch>
                  <a:fillRect/>
                </a:stretch>
              </p:blipFill>
              <p:spPr>
                <a:xfrm>
                  <a:off x="8847898" y="5533195"/>
                  <a:ext cx="16632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50363" name="筆跡 50362">
                  <a:extLst>
                    <a:ext uri="{FF2B5EF4-FFF2-40B4-BE49-F238E27FC236}">
                      <a16:creationId xmlns:a16="http://schemas.microsoft.com/office/drawing/2014/main" id="{34BE10BD-D405-41E4-9BFB-9C25E39172A2}"/>
                    </a:ext>
                  </a:extLst>
                </p14:cNvPr>
                <p14:cNvContentPartPr/>
                <p14:nvPr/>
              </p14:nvContentPartPr>
              <p14:xfrm>
                <a:off x="8710738" y="5714275"/>
                <a:ext cx="39960" cy="76320"/>
              </p14:xfrm>
            </p:contentPart>
          </mc:Choice>
          <mc:Fallback>
            <p:pic>
              <p:nvPicPr>
                <p:cNvPr id="50363" name="筆跡 50362">
                  <a:extLst>
                    <a:ext uri="{FF2B5EF4-FFF2-40B4-BE49-F238E27FC236}">
                      <a16:creationId xmlns:a16="http://schemas.microsoft.com/office/drawing/2014/main" id="{34BE10BD-D405-41E4-9BFB-9C25E39172A2}"/>
                    </a:ext>
                  </a:extLst>
                </p:cNvPr>
                <p:cNvPicPr/>
                <p:nvPr/>
              </p:nvPicPr>
              <p:blipFill>
                <a:blip r:embed="rId185"/>
                <a:stretch>
                  <a:fillRect/>
                </a:stretch>
              </p:blipFill>
              <p:spPr>
                <a:xfrm>
                  <a:off x="8702098" y="5705275"/>
                  <a:ext cx="576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50364" name="筆跡 50363">
                  <a:extLst>
                    <a:ext uri="{FF2B5EF4-FFF2-40B4-BE49-F238E27FC236}">
                      <a16:creationId xmlns:a16="http://schemas.microsoft.com/office/drawing/2014/main" id="{11FE5875-9FFE-48CE-ABF9-39A9B8B4AC54}"/>
                    </a:ext>
                  </a:extLst>
                </p14:cNvPr>
                <p14:cNvContentPartPr/>
                <p14:nvPr/>
              </p14:nvContentPartPr>
              <p14:xfrm>
                <a:off x="8750338" y="5714275"/>
                <a:ext cx="360" cy="360"/>
              </p14:xfrm>
            </p:contentPart>
          </mc:Choice>
          <mc:Fallback>
            <p:pic>
              <p:nvPicPr>
                <p:cNvPr id="50364" name="筆跡 50363">
                  <a:extLst>
                    <a:ext uri="{FF2B5EF4-FFF2-40B4-BE49-F238E27FC236}">
                      <a16:creationId xmlns:a16="http://schemas.microsoft.com/office/drawing/2014/main" id="{11FE5875-9FFE-48CE-ABF9-39A9B8B4AC54}"/>
                    </a:ext>
                  </a:extLst>
                </p:cNvPr>
                <p:cNvPicPr/>
                <p:nvPr/>
              </p:nvPicPr>
              <p:blipFill>
                <a:blip r:embed="rId187"/>
                <a:stretch>
                  <a:fillRect/>
                </a:stretch>
              </p:blipFill>
              <p:spPr>
                <a:xfrm>
                  <a:off x="8741698" y="57052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50365" name="筆跡 50364">
                  <a:extLst>
                    <a:ext uri="{FF2B5EF4-FFF2-40B4-BE49-F238E27FC236}">
                      <a16:creationId xmlns:a16="http://schemas.microsoft.com/office/drawing/2014/main" id="{2CA6BD66-E37B-42FC-B0AD-61BDBE2E2B5A}"/>
                    </a:ext>
                  </a:extLst>
                </p14:cNvPr>
                <p14:cNvContentPartPr/>
                <p14:nvPr/>
              </p14:nvContentPartPr>
              <p14:xfrm>
                <a:off x="8750338" y="5714275"/>
                <a:ext cx="32760" cy="104040"/>
              </p14:xfrm>
            </p:contentPart>
          </mc:Choice>
          <mc:Fallback>
            <p:pic>
              <p:nvPicPr>
                <p:cNvPr id="50365" name="筆跡 50364">
                  <a:extLst>
                    <a:ext uri="{FF2B5EF4-FFF2-40B4-BE49-F238E27FC236}">
                      <a16:creationId xmlns:a16="http://schemas.microsoft.com/office/drawing/2014/main" id="{2CA6BD66-E37B-42FC-B0AD-61BDBE2E2B5A}"/>
                    </a:ext>
                  </a:extLst>
                </p:cNvPr>
                <p:cNvPicPr/>
                <p:nvPr/>
              </p:nvPicPr>
              <p:blipFill>
                <a:blip r:embed="rId189"/>
                <a:stretch>
                  <a:fillRect/>
                </a:stretch>
              </p:blipFill>
              <p:spPr>
                <a:xfrm>
                  <a:off x="8741698" y="5705275"/>
                  <a:ext cx="504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50366" name="筆跡 50365">
                  <a:extLst>
                    <a:ext uri="{FF2B5EF4-FFF2-40B4-BE49-F238E27FC236}">
                      <a16:creationId xmlns:a16="http://schemas.microsoft.com/office/drawing/2014/main" id="{30FCEF6E-46F7-450D-A272-A4DC193644B1}"/>
                    </a:ext>
                  </a:extLst>
                </p14:cNvPr>
                <p14:cNvContentPartPr/>
                <p14:nvPr/>
              </p14:nvContentPartPr>
              <p14:xfrm>
                <a:off x="8612098" y="5903995"/>
                <a:ext cx="72360" cy="142200"/>
              </p14:xfrm>
            </p:contentPart>
          </mc:Choice>
          <mc:Fallback>
            <p:pic>
              <p:nvPicPr>
                <p:cNvPr id="50366" name="筆跡 50365">
                  <a:extLst>
                    <a:ext uri="{FF2B5EF4-FFF2-40B4-BE49-F238E27FC236}">
                      <a16:creationId xmlns:a16="http://schemas.microsoft.com/office/drawing/2014/main" id="{30FCEF6E-46F7-450D-A272-A4DC193644B1}"/>
                    </a:ext>
                  </a:extLst>
                </p:cNvPr>
                <p:cNvPicPr/>
                <p:nvPr/>
              </p:nvPicPr>
              <p:blipFill>
                <a:blip r:embed="rId191"/>
                <a:stretch>
                  <a:fillRect/>
                </a:stretch>
              </p:blipFill>
              <p:spPr>
                <a:xfrm>
                  <a:off x="8603098" y="5895355"/>
                  <a:ext cx="9000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50367" name="筆跡 50366">
                  <a:extLst>
                    <a:ext uri="{FF2B5EF4-FFF2-40B4-BE49-F238E27FC236}">
                      <a16:creationId xmlns:a16="http://schemas.microsoft.com/office/drawing/2014/main" id="{7214A61F-3705-487A-8A65-6D438B38F8AC}"/>
                    </a:ext>
                  </a:extLst>
                </p14:cNvPr>
                <p14:cNvContentPartPr/>
                <p14:nvPr/>
              </p14:nvContentPartPr>
              <p14:xfrm>
                <a:off x="8755378" y="6005155"/>
                <a:ext cx="104040" cy="26280"/>
              </p14:xfrm>
            </p:contentPart>
          </mc:Choice>
          <mc:Fallback>
            <p:pic>
              <p:nvPicPr>
                <p:cNvPr id="50367" name="筆跡 50366">
                  <a:extLst>
                    <a:ext uri="{FF2B5EF4-FFF2-40B4-BE49-F238E27FC236}">
                      <a16:creationId xmlns:a16="http://schemas.microsoft.com/office/drawing/2014/main" id="{7214A61F-3705-487A-8A65-6D438B38F8AC}"/>
                    </a:ext>
                  </a:extLst>
                </p:cNvPr>
                <p:cNvPicPr/>
                <p:nvPr/>
              </p:nvPicPr>
              <p:blipFill>
                <a:blip r:embed="rId193"/>
                <a:stretch>
                  <a:fillRect/>
                </a:stretch>
              </p:blipFill>
              <p:spPr>
                <a:xfrm>
                  <a:off x="8746738" y="5996515"/>
                  <a:ext cx="1216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50368" name="筆跡 50367">
                  <a:extLst>
                    <a:ext uri="{FF2B5EF4-FFF2-40B4-BE49-F238E27FC236}">
                      <a16:creationId xmlns:a16="http://schemas.microsoft.com/office/drawing/2014/main" id="{3F185884-E74D-44B4-A1F2-547075C15EE5}"/>
                    </a:ext>
                  </a:extLst>
                </p14:cNvPr>
                <p14:cNvContentPartPr/>
                <p14:nvPr/>
              </p14:nvContentPartPr>
              <p14:xfrm>
                <a:off x="8926018" y="5990035"/>
                <a:ext cx="22680" cy="124560"/>
              </p14:xfrm>
            </p:contentPart>
          </mc:Choice>
          <mc:Fallback>
            <p:pic>
              <p:nvPicPr>
                <p:cNvPr id="50368" name="筆跡 50367">
                  <a:extLst>
                    <a:ext uri="{FF2B5EF4-FFF2-40B4-BE49-F238E27FC236}">
                      <a16:creationId xmlns:a16="http://schemas.microsoft.com/office/drawing/2014/main" id="{3F185884-E74D-44B4-A1F2-547075C15EE5}"/>
                    </a:ext>
                  </a:extLst>
                </p:cNvPr>
                <p:cNvPicPr/>
                <p:nvPr/>
              </p:nvPicPr>
              <p:blipFill>
                <a:blip r:embed="rId195"/>
                <a:stretch>
                  <a:fillRect/>
                </a:stretch>
              </p:blipFill>
              <p:spPr>
                <a:xfrm>
                  <a:off x="8917018" y="5981395"/>
                  <a:ext cx="4032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50369" name="筆跡 50368">
                  <a:extLst>
                    <a:ext uri="{FF2B5EF4-FFF2-40B4-BE49-F238E27FC236}">
                      <a16:creationId xmlns:a16="http://schemas.microsoft.com/office/drawing/2014/main" id="{392AB2CF-4AF6-40DD-B170-4ED6D5A1E54F}"/>
                    </a:ext>
                  </a:extLst>
                </p14:cNvPr>
                <p14:cNvContentPartPr/>
                <p14:nvPr/>
              </p14:nvContentPartPr>
              <p14:xfrm>
                <a:off x="8968138" y="5919115"/>
                <a:ext cx="127080" cy="304200"/>
              </p14:xfrm>
            </p:contentPart>
          </mc:Choice>
          <mc:Fallback>
            <p:pic>
              <p:nvPicPr>
                <p:cNvPr id="50369" name="筆跡 50368">
                  <a:extLst>
                    <a:ext uri="{FF2B5EF4-FFF2-40B4-BE49-F238E27FC236}">
                      <a16:creationId xmlns:a16="http://schemas.microsoft.com/office/drawing/2014/main" id="{392AB2CF-4AF6-40DD-B170-4ED6D5A1E54F}"/>
                    </a:ext>
                  </a:extLst>
                </p:cNvPr>
                <p:cNvPicPr/>
                <p:nvPr/>
              </p:nvPicPr>
              <p:blipFill>
                <a:blip r:embed="rId197"/>
                <a:stretch>
                  <a:fillRect/>
                </a:stretch>
              </p:blipFill>
              <p:spPr>
                <a:xfrm>
                  <a:off x="8959138" y="5910475"/>
                  <a:ext cx="144720" cy="321840"/>
                </a:xfrm>
                <a:prstGeom prst="rect">
                  <a:avLst/>
                </a:prstGeom>
              </p:spPr>
            </p:pic>
          </mc:Fallback>
        </mc:AlternateContent>
      </p:grpSp>
      <p:grpSp>
        <p:nvGrpSpPr>
          <p:cNvPr id="50388" name="群組 50387">
            <a:extLst>
              <a:ext uri="{FF2B5EF4-FFF2-40B4-BE49-F238E27FC236}">
                <a16:creationId xmlns:a16="http://schemas.microsoft.com/office/drawing/2014/main" id="{66E05E30-EA20-4898-951A-18C9975604FB}"/>
              </a:ext>
            </a:extLst>
          </p:cNvPr>
          <p:cNvGrpSpPr/>
          <p:nvPr/>
        </p:nvGrpSpPr>
        <p:grpSpPr>
          <a:xfrm>
            <a:off x="7937098" y="3817435"/>
            <a:ext cx="1150560" cy="1016280"/>
            <a:chOff x="7937098" y="3817435"/>
            <a:chExt cx="1150560" cy="1016280"/>
          </a:xfrm>
        </p:grpSpPr>
        <mc:AlternateContent xmlns:mc="http://schemas.openxmlformats.org/markup-compatibility/2006">
          <mc:Choice xmlns:p14="http://schemas.microsoft.com/office/powerpoint/2010/main" Requires="p14">
            <p:contentPart p14:bwMode="auto" r:id="rId198">
              <p14:nvContentPartPr>
                <p14:cNvPr id="50371" name="筆跡 50370">
                  <a:extLst>
                    <a:ext uri="{FF2B5EF4-FFF2-40B4-BE49-F238E27FC236}">
                      <a16:creationId xmlns:a16="http://schemas.microsoft.com/office/drawing/2014/main" id="{0B92FAD5-4E46-409B-8B73-36833C7FE8F5}"/>
                    </a:ext>
                  </a:extLst>
                </p14:cNvPr>
                <p14:cNvContentPartPr/>
                <p14:nvPr/>
              </p14:nvContentPartPr>
              <p14:xfrm>
                <a:off x="7937098" y="4526995"/>
                <a:ext cx="136440" cy="235800"/>
              </p14:xfrm>
            </p:contentPart>
          </mc:Choice>
          <mc:Fallback>
            <p:pic>
              <p:nvPicPr>
                <p:cNvPr id="50371" name="筆跡 50370">
                  <a:extLst>
                    <a:ext uri="{FF2B5EF4-FFF2-40B4-BE49-F238E27FC236}">
                      <a16:creationId xmlns:a16="http://schemas.microsoft.com/office/drawing/2014/main" id="{0B92FAD5-4E46-409B-8B73-36833C7FE8F5}"/>
                    </a:ext>
                  </a:extLst>
                </p:cNvPr>
                <p:cNvPicPr/>
                <p:nvPr/>
              </p:nvPicPr>
              <p:blipFill>
                <a:blip r:embed="rId199"/>
                <a:stretch>
                  <a:fillRect/>
                </a:stretch>
              </p:blipFill>
              <p:spPr>
                <a:xfrm>
                  <a:off x="7928458" y="4517995"/>
                  <a:ext cx="15408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50372" name="筆跡 50371">
                  <a:extLst>
                    <a:ext uri="{FF2B5EF4-FFF2-40B4-BE49-F238E27FC236}">
                      <a16:creationId xmlns:a16="http://schemas.microsoft.com/office/drawing/2014/main" id="{AFDA3651-C118-406C-9AF4-F533454D9E7C}"/>
                    </a:ext>
                  </a:extLst>
                </p14:cNvPr>
                <p14:cNvContentPartPr/>
                <p14:nvPr/>
              </p14:nvContentPartPr>
              <p14:xfrm>
                <a:off x="8021338" y="4595395"/>
                <a:ext cx="119160" cy="238320"/>
              </p14:xfrm>
            </p:contentPart>
          </mc:Choice>
          <mc:Fallback>
            <p:pic>
              <p:nvPicPr>
                <p:cNvPr id="50372" name="筆跡 50371">
                  <a:extLst>
                    <a:ext uri="{FF2B5EF4-FFF2-40B4-BE49-F238E27FC236}">
                      <a16:creationId xmlns:a16="http://schemas.microsoft.com/office/drawing/2014/main" id="{AFDA3651-C118-406C-9AF4-F533454D9E7C}"/>
                    </a:ext>
                  </a:extLst>
                </p:cNvPr>
                <p:cNvPicPr/>
                <p:nvPr/>
              </p:nvPicPr>
              <p:blipFill>
                <a:blip r:embed="rId201"/>
                <a:stretch>
                  <a:fillRect/>
                </a:stretch>
              </p:blipFill>
              <p:spPr>
                <a:xfrm>
                  <a:off x="8012338" y="4586395"/>
                  <a:ext cx="136800" cy="2559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50374" name="筆跡 50373">
                  <a:extLst>
                    <a:ext uri="{FF2B5EF4-FFF2-40B4-BE49-F238E27FC236}">
                      <a16:creationId xmlns:a16="http://schemas.microsoft.com/office/drawing/2014/main" id="{3A0E0191-9278-4F0A-B6BF-3B9759FDC80F}"/>
                    </a:ext>
                  </a:extLst>
                </p14:cNvPr>
                <p14:cNvContentPartPr/>
                <p14:nvPr/>
              </p14:nvContentPartPr>
              <p14:xfrm>
                <a:off x="8181898" y="3883675"/>
                <a:ext cx="274680" cy="3240"/>
              </p14:xfrm>
            </p:contentPart>
          </mc:Choice>
          <mc:Fallback>
            <p:pic>
              <p:nvPicPr>
                <p:cNvPr id="50374" name="筆跡 50373">
                  <a:extLst>
                    <a:ext uri="{FF2B5EF4-FFF2-40B4-BE49-F238E27FC236}">
                      <a16:creationId xmlns:a16="http://schemas.microsoft.com/office/drawing/2014/main" id="{3A0E0191-9278-4F0A-B6BF-3B9759FDC80F}"/>
                    </a:ext>
                  </a:extLst>
                </p:cNvPr>
                <p:cNvPicPr/>
                <p:nvPr/>
              </p:nvPicPr>
              <p:blipFill>
                <a:blip r:embed="rId203"/>
                <a:stretch>
                  <a:fillRect/>
                </a:stretch>
              </p:blipFill>
              <p:spPr>
                <a:xfrm>
                  <a:off x="8172898" y="3875035"/>
                  <a:ext cx="29232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50375" name="筆跡 50374">
                  <a:extLst>
                    <a:ext uri="{FF2B5EF4-FFF2-40B4-BE49-F238E27FC236}">
                      <a16:creationId xmlns:a16="http://schemas.microsoft.com/office/drawing/2014/main" id="{165E5D96-EB79-493B-B1A9-43DA1894097D}"/>
                    </a:ext>
                  </a:extLst>
                </p14:cNvPr>
                <p14:cNvContentPartPr/>
                <p14:nvPr/>
              </p14:nvContentPartPr>
              <p14:xfrm>
                <a:off x="8280898" y="3901675"/>
                <a:ext cx="72000" cy="342000"/>
              </p14:xfrm>
            </p:contentPart>
          </mc:Choice>
          <mc:Fallback>
            <p:pic>
              <p:nvPicPr>
                <p:cNvPr id="50375" name="筆跡 50374">
                  <a:extLst>
                    <a:ext uri="{FF2B5EF4-FFF2-40B4-BE49-F238E27FC236}">
                      <a16:creationId xmlns:a16="http://schemas.microsoft.com/office/drawing/2014/main" id="{165E5D96-EB79-493B-B1A9-43DA1894097D}"/>
                    </a:ext>
                  </a:extLst>
                </p:cNvPr>
                <p:cNvPicPr/>
                <p:nvPr/>
              </p:nvPicPr>
              <p:blipFill>
                <a:blip r:embed="rId205"/>
                <a:stretch>
                  <a:fillRect/>
                </a:stretch>
              </p:blipFill>
              <p:spPr>
                <a:xfrm>
                  <a:off x="8271898" y="3893035"/>
                  <a:ext cx="8964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50376" name="筆跡 50375">
                  <a:extLst>
                    <a:ext uri="{FF2B5EF4-FFF2-40B4-BE49-F238E27FC236}">
                      <a16:creationId xmlns:a16="http://schemas.microsoft.com/office/drawing/2014/main" id="{8CF23158-196A-4D0A-82C0-50A982788712}"/>
                    </a:ext>
                  </a:extLst>
                </p14:cNvPr>
                <p14:cNvContentPartPr/>
                <p14:nvPr/>
              </p14:nvContentPartPr>
              <p14:xfrm>
                <a:off x="8526778" y="3932275"/>
                <a:ext cx="112680" cy="311760"/>
              </p14:xfrm>
            </p:contentPart>
          </mc:Choice>
          <mc:Fallback>
            <p:pic>
              <p:nvPicPr>
                <p:cNvPr id="50376" name="筆跡 50375">
                  <a:extLst>
                    <a:ext uri="{FF2B5EF4-FFF2-40B4-BE49-F238E27FC236}">
                      <a16:creationId xmlns:a16="http://schemas.microsoft.com/office/drawing/2014/main" id="{8CF23158-196A-4D0A-82C0-50A982788712}"/>
                    </a:ext>
                  </a:extLst>
                </p:cNvPr>
                <p:cNvPicPr/>
                <p:nvPr/>
              </p:nvPicPr>
              <p:blipFill>
                <a:blip r:embed="rId207"/>
                <a:stretch>
                  <a:fillRect/>
                </a:stretch>
              </p:blipFill>
              <p:spPr>
                <a:xfrm>
                  <a:off x="8517778" y="3923275"/>
                  <a:ext cx="13032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50377" name="筆跡 50376">
                  <a:extLst>
                    <a:ext uri="{FF2B5EF4-FFF2-40B4-BE49-F238E27FC236}">
                      <a16:creationId xmlns:a16="http://schemas.microsoft.com/office/drawing/2014/main" id="{2B87EA16-7E07-48C4-BBD4-DCF69DBEB954}"/>
                    </a:ext>
                  </a:extLst>
                </p14:cNvPr>
                <p14:cNvContentPartPr/>
                <p14:nvPr/>
              </p14:nvContentPartPr>
              <p14:xfrm>
                <a:off x="8715778" y="3817435"/>
                <a:ext cx="240480" cy="350640"/>
              </p14:xfrm>
            </p:contentPart>
          </mc:Choice>
          <mc:Fallback>
            <p:pic>
              <p:nvPicPr>
                <p:cNvPr id="50377" name="筆跡 50376">
                  <a:extLst>
                    <a:ext uri="{FF2B5EF4-FFF2-40B4-BE49-F238E27FC236}">
                      <a16:creationId xmlns:a16="http://schemas.microsoft.com/office/drawing/2014/main" id="{2B87EA16-7E07-48C4-BBD4-DCF69DBEB954}"/>
                    </a:ext>
                  </a:extLst>
                </p:cNvPr>
                <p:cNvPicPr/>
                <p:nvPr/>
              </p:nvPicPr>
              <p:blipFill>
                <a:blip r:embed="rId209"/>
                <a:stretch>
                  <a:fillRect/>
                </a:stretch>
              </p:blipFill>
              <p:spPr>
                <a:xfrm>
                  <a:off x="8706778" y="3808435"/>
                  <a:ext cx="25812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50378" name="筆跡 50377">
                  <a:extLst>
                    <a:ext uri="{FF2B5EF4-FFF2-40B4-BE49-F238E27FC236}">
                      <a16:creationId xmlns:a16="http://schemas.microsoft.com/office/drawing/2014/main" id="{80F9A71F-9560-475D-9B3D-3EE0049FBB48}"/>
                    </a:ext>
                  </a:extLst>
                </p14:cNvPr>
                <p14:cNvContentPartPr/>
                <p14:nvPr/>
              </p14:nvContentPartPr>
              <p14:xfrm>
                <a:off x="8923498" y="3960355"/>
                <a:ext cx="119160" cy="258120"/>
              </p14:xfrm>
            </p:contentPart>
          </mc:Choice>
          <mc:Fallback>
            <p:pic>
              <p:nvPicPr>
                <p:cNvPr id="50378" name="筆跡 50377">
                  <a:extLst>
                    <a:ext uri="{FF2B5EF4-FFF2-40B4-BE49-F238E27FC236}">
                      <a16:creationId xmlns:a16="http://schemas.microsoft.com/office/drawing/2014/main" id="{80F9A71F-9560-475D-9B3D-3EE0049FBB48}"/>
                    </a:ext>
                  </a:extLst>
                </p:cNvPr>
                <p:cNvPicPr/>
                <p:nvPr/>
              </p:nvPicPr>
              <p:blipFill>
                <a:blip r:embed="rId211"/>
                <a:stretch>
                  <a:fillRect/>
                </a:stretch>
              </p:blipFill>
              <p:spPr>
                <a:xfrm>
                  <a:off x="8914858" y="3951715"/>
                  <a:ext cx="13680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50379" name="筆跡 50378">
                  <a:extLst>
                    <a:ext uri="{FF2B5EF4-FFF2-40B4-BE49-F238E27FC236}">
                      <a16:creationId xmlns:a16="http://schemas.microsoft.com/office/drawing/2014/main" id="{52DAEF09-89EC-4565-ACB0-B30AA79B0CB8}"/>
                    </a:ext>
                  </a:extLst>
                </p14:cNvPr>
                <p14:cNvContentPartPr/>
                <p14:nvPr/>
              </p14:nvContentPartPr>
              <p14:xfrm>
                <a:off x="8926018" y="4066195"/>
                <a:ext cx="128880" cy="10440"/>
              </p14:xfrm>
            </p:contentPart>
          </mc:Choice>
          <mc:Fallback>
            <p:pic>
              <p:nvPicPr>
                <p:cNvPr id="50379" name="筆跡 50378">
                  <a:extLst>
                    <a:ext uri="{FF2B5EF4-FFF2-40B4-BE49-F238E27FC236}">
                      <a16:creationId xmlns:a16="http://schemas.microsoft.com/office/drawing/2014/main" id="{52DAEF09-89EC-4565-ACB0-B30AA79B0CB8}"/>
                    </a:ext>
                  </a:extLst>
                </p:cNvPr>
                <p:cNvPicPr/>
                <p:nvPr/>
              </p:nvPicPr>
              <p:blipFill>
                <a:blip r:embed="rId213"/>
                <a:stretch>
                  <a:fillRect/>
                </a:stretch>
              </p:blipFill>
              <p:spPr>
                <a:xfrm>
                  <a:off x="8917018" y="4057555"/>
                  <a:ext cx="1465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50380" name="筆跡 50379">
                  <a:extLst>
                    <a:ext uri="{FF2B5EF4-FFF2-40B4-BE49-F238E27FC236}">
                      <a16:creationId xmlns:a16="http://schemas.microsoft.com/office/drawing/2014/main" id="{18546137-89F1-4381-BE12-A276B3418E2A}"/>
                    </a:ext>
                  </a:extLst>
                </p14:cNvPr>
                <p14:cNvContentPartPr/>
                <p14:nvPr/>
              </p14:nvContentPartPr>
              <p14:xfrm>
                <a:off x="8787418" y="4263835"/>
                <a:ext cx="34920" cy="124560"/>
              </p14:xfrm>
            </p:contentPart>
          </mc:Choice>
          <mc:Fallback>
            <p:pic>
              <p:nvPicPr>
                <p:cNvPr id="50380" name="筆跡 50379">
                  <a:extLst>
                    <a:ext uri="{FF2B5EF4-FFF2-40B4-BE49-F238E27FC236}">
                      <a16:creationId xmlns:a16="http://schemas.microsoft.com/office/drawing/2014/main" id="{18546137-89F1-4381-BE12-A276B3418E2A}"/>
                    </a:ext>
                  </a:extLst>
                </p:cNvPr>
                <p:cNvPicPr/>
                <p:nvPr/>
              </p:nvPicPr>
              <p:blipFill>
                <a:blip r:embed="rId215"/>
                <a:stretch>
                  <a:fillRect/>
                </a:stretch>
              </p:blipFill>
              <p:spPr>
                <a:xfrm>
                  <a:off x="8778778" y="4254835"/>
                  <a:ext cx="5256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50381" name="筆跡 50380">
                  <a:extLst>
                    <a:ext uri="{FF2B5EF4-FFF2-40B4-BE49-F238E27FC236}">
                      <a16:creationId xmlns:a16="http://schemas.microsoft.com/office/drawing/2014/main" id="{7936CEF5-9954-45A7-B19E-50CBB27C4350}"/>
                    </a:ext>
                  </a:extLst>
                </p14:cNvPr>
                <p14:cNvContentPartPr/>
                <p14:nvPr/>
              </p14:nvContentPartPr>
              <p14:xfrm>
                <a:off x="8821978" y="4263835"/>
                <a:ext cx="62280" cy="116640"/>
              </p14:xfrm>
            </p:contentPart>
          </mc:Choice>
          <mc:Fallback>
            <p:pic>
              <p:nvPicPr>
                <p:cNvPr id="50381" name="筆跡 50380">
                  <a:extLst>
                    <a:ext uri="{FF2B5EF4-FFF2-40B4-BE49-F238E27FC236}">
                      <a16:creationId xmlns:a16="http://schemas.microsoft.com/office/drawing/2014/main" id="{7936CEF5-9954-45A7-B19E-50CBB27C4350}"/>
                    </a:ext>
                  </a:extLst>
                </p:cNvPr>
                <p:cNvPicPr/>
                <p:nvPr/>
              </p:nvPicPr>
              <p:blipFill>
                <a:blip r:embed="rId217"/>
                <a:stretch>
                  <a:fillRect/>
                </a:stretch>
              </p:blipFill>
              <p:spPr>
                <a:xfrm>
                  <a:off x="8813338" y="4254835"/>
                  <a:ext cx="7992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50383" name="筆跡 50382">
                  <a:extLst>
                    <a:ext uri="{FF2B5EF4-FFF2-40B4-BE49-F238E27FC236}">
                      <a16:creationId xmlns:a16="http://schemas.microsoft.com/office/drawing/2014/main" id="{BFB1F4AE-3CBE-480D-84C1-DE67C11579B0}"/>
                    </a:ext>
                  </a:extLst>
                </p14:cNvPr>
                <p14:cNvContentPartPr/>
                <p14:nvPr/>
              </p14:nvContentPartPr>
              <p14:xfrm>
                <a:off x="8950858" y="4417915"/>
                <a:ext cx="136800" cy="382680"/>
              </p14:xfrm>
            </p:contentPart>
          </mc:Choice>
          <mc:Fallback>
            <p:pic>
              <p:nvPicPr>
                <p:cNvPr id="50383" name="筆跡 50382">
                  <a:extLst>
                    <a:ext uri="{FF2B5EF4-FFF2-40B4-BE49-F238E27FC236}">
                      <a16:creationId xmlns:a16="http://schemas.microsoft.com/office/drawing/2014/main" id="{BFB1F4AE-3CBE-480D-84C1-DE67C11579B0}"/>
                    </a:ext>
                  </a:extLst>
                </p:cNvPr>
                <p:cNvPicPr/>
                <p:nvPr/>
              </p:nvPicPr>
              <p:blipFill>
                <a:blip r:embed="rId219"/>
                <a:stretch>
                  <a:fillRect/>
                </a:stretch>
              </p:blipFill>
              <p:spPr>
                <a:xfrm>
                  <a:off x="8941858" y="4409275"/>
                  <a:ext cx="15444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50385" name="筆跡 50384">
                  <a:extLst>
                    <a:ext uri="{FF2B5EF4-FFF2-40B4-BE49-F238E27FC236}">
                      <a16:creationId xmlns:a16="http://schemas.microsoft.com/office/drawing/2014/main" id="{E164C5C0-1151-4506-B152-0E05B1ADCB70}"/>
                    </a:ext>
                  </a:extLst>
                </p14:cNvPr>
                <p14:cNvContentPartPr/>
                <p14:nvPr/>
              </p14:nvContentPartPr>
              <p14:xfrm>
                <a:off x="8575018" y="4458235"/>
                <a:ext cx="136440" cy="142560"/>
              </p14:xfrm>
            </p:contentPart>
          </mc:Choice>
          <mc:Fallback>
            <p:pic>
              <p:nvPicPr>
                <p:cNvPr id="50385" name="筆跡 50384">
                  <a:extLst>
                    <a:ext uri="{FF2B5EF4-FFF2-40B4-BE49-F238E27FC236}">
                      <a16:creationId xmlns:a16="http://schemas.microsoft.com/office/drawing/2014/main" id="{E164C5C0-1151-4506-B152-0E05B1ADCB70}"/>
                    </a:ext>
                  </a:extLst>
                </p:cNvPr>
                <p:cNvPicPr/>
                <p:nvPr/>
              </p:nvPicPr>
              <p:blipFill>
                <a:blip r:embed="rId221"/>
                <a:stretch>
                  <a:fillRect/>
                </a:stretch>
              </p:blipFill>
              <p:spPr>
                <a:xfrm>
                  <a:off x="8566018" y="4449235"/>
                  <a:ext cx="15408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50386" name="筆跡 50385">
                  <a:extLst>
                    <a:ext uri="{FF2B5EF4-FFF2-40B4-BE49-F238E27FC236}">
                      <a16:creationId xmlns:a16="http://schemas.microsoft.com/office/drawing/2014/main" id="{FBAFFD99-D6B0-41A7-9D0D-420CAAD234FC}"/>
                    </a:ext>
                  </a:extLst>
                </p14:cNvPr>
                <p14:cNvContentPartPr/>
                <p14:nvPr/>
              </p14:nvContentPartPr>
              <p14:xfrm>
                <a:off x="8804698" y="4539595"/>
                <a:ext cx="136440" cy="360"/>
              </p14:xfrm>
            </p:contentPart>
          </mc:Choice>
          <mc:Fallback>
            <p:pic>
              <p:nvPicPr>
                <p:cNvPr id="50386" name="筆跡 50385">
                  <a:extLst>
                    <a:ext uri="{FF2B5EF4-FFF2-40B4-BE49-F238E27FC236}">
                      <a16:creationId xmlns:a16="http://schemas.microsoft.com/office/drawing/2014/main" id="{FBAFFD99-D6B0-41A7-9D0D-420CAAD234FC}"/>
                    </a:ext>
                  </a:extLst>
                </p:cNvPr>
                <p:cNvPicPr/>
                <p:nvPr/>
              </p:nvPicPr>
              <p:blipFill>
                <a:blip r:embed="rId223"/>
                <a:stretch>
                  <a:fillRect/>
                </a:stretch>
              </p:blipFill>
              <p:spPr>
                <a:xfrm>
                  <a:off x="8796058" y="4530955"/>
                  <a:ext cx="154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50387" name="筆跡 50386">
                  <a:extLst>
                    <a:ext uri="{FF2B5EF4-FFF2-40B4-BE49-F238E27FC236}">
                      <a16:creationId xmlns:a16="http://schemas.microsoft.com/office/drawing/2014/main" id="{61D1319B-2898-4766-AE01-B44BEB451E86}"/>
                    </a:ext>
                  </a:extLst>
                </p14:cNvPr>
                <p14:cNvContentPartPr/>
                <p14:nvPr/>
              </p14:nvContentPartPr>
              <p14:xfrm>
                <a:off x="8958058" y="4496755"/>
                <a:ext cx="42480" cy="157320"/>
              </p14:xfrm>
            </p:contentPart>
          </mc:Choice>
          <mc:Fallback>
            <p:pic>
              <p:nvPicPr>
                <p:cNvPr id="50387" name="筆跡 50386">
                  <a:extLst>
                    <a:ext uri="{FF2B5EF4-FFF2-40B4-BE49-F238E27FC236}">
                      <a16:creationId xmlns:a16="http://schemas.microsoft.com/office/drawing/2014/main" id="{61D1319B-2898-4766-AE01-B44BEB451E86}"/>
                    </a:ext>
                  </a:extLst>
                </p:cNvPr>
                <p:cNvPicPr/>
                <p:nvPr/>
              </p:nvPicPr>
              <p:blipFill>
                <a:blip r:embed="rId225"/>
                <a:stretch>
                  <a:fillRect/>
                </a:stretch>
              </p:blipFill>
              <p:spPr>
                <a:xfrm>
                  <a:off x="8949418" y="4487755"/>
                  <a:ext cx="60120" cy="174960"/>
                </a:xfrm>
                <a:prstGeom prst="rect">
                  <a:avLst/>
                </a:prstGeom>
              </p:spPr>
            </p:pic>
          </mc:Fallback>
        </mc:AlternateContent>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 </a:t>
            </a:r>
            <a:r>
              <a:rPr lang="zh-TW" altLang="en-US" dirty="0"/>
              <a:t>分布看起來像什麼？</a:t>
            </a:r>
          </a:p>
        </p:txBody>
      </p:sp>
      <p:sp>
        <p:nvSpPr>
          <p:cNvPr id="5" name="內容版面配置區 4"/>
          <p:cNvSpPr>
            <a:spLocks noGrp="1"/>
          </p:cNvSpPr>
          <p:nvPr>
            <p:ph idx="1"/>
          </p:nvPr>
        </p:nvSpPr>
        <p:spPr>
          <a:xfrm>
            <a:off x="323528" y="1196752"/>
            <a:ext cx="8496944" cy="5112568"/>
          </a:xfrm>
        </p:spPr>
        <p:txBody>
          <a:bodyPr/>
          <a:lstStyle/>
          <a:p>
            <a:r>
              <a:rPr lang="en-US" altLang="zh-TW" i="1" dirty="0"/>
              <a:t>T </a:t>
            </a:r>
            <a:r>
              <a:rPr lang="zh-TW" altLang="en-US" dirty="0"/>
              <a:t>分布和 </a:t>
            </a:r>
            <a:r>
              <a:rPr lang="en-US" altLang="zh-TW" i="1" dirty="0"/>
              <a:t>Z </a:t>
            </a:r>
            <a:r>
              <a:rPr lang="zh-TW" altLang="en-US" dirty="0"/>
              <a:t>分布很類似，因它們都對稱於 </a:t>
            </a:r>
            <a:r>
              <a:rPr lang="en-US" altLang="zh-TW" dirty="0"/>
              <a:t>0 </a:t>
            </a:r>
            <a:r>
              <a:rPr lang="zh-TW" altLang="en-US" dirty="0"/>
              <a:t>的平均數。</a:t>
            </a:r>
            <a:endParaRPr lang="en-US" altLang="zh-TW" dirty="0"/>
          </a:p>
          <a:p>
            <a:r>
              <a:rPr lang="zh-TW" altLang="en-US" dirty="0"/>
              <a:t>兩個分布皆為鐘形，但是 </a:t>
            </a:r>
            <a:r>
              <a:rPr lang="en-US" altLang="zh-TW" i="1" dirty="0"/>
              <a:t>t </a:t>
            </a:r>
            <a:r>
              <a:rPr lang="zh-TW" altLang="en-US" dirty="0"/>
              <a:t>分布更有變化，這是由於 </a:t>
            </a:r>
            <a:r>
              <a:rPr lang="en-US" altLang="zh-TW" i="1" dirty="0"/>
              <a:t>T </a:t>
            </a:r>
            <a:r>
              <a:rPr lang="zh-TW" altLang="en-US" dirty="0"/>
              <a:t>值取決於     和    這兩個量的浮動，而 </a:t>
            </a:r>
            <a:r>
              <a:rPr lang="en-US" altLang="zh-TW" i="1" dirty="0"/>
              <a:t>Z </a:t>
            </a:r>
            <a:r>
              <a:rPr lang="zh-TW" altLang="en-US" dirty="0"/>
              <a:t>值只取決於在不同樣本之間    的變化。</a:t>
            </a:r>
            <a:endParaRPr lang="en-US" altLang="zh-TW" dirty="0"/>
          </a:p>
          <a:p>
            <a:r>
              <a:rPr lang="en-US" altLang="zh-TW" i="1" dirty="0"/>
              <a:t>T </a:t>
            </a:r>
            <a:r>
              <a:rPr lang="zh-TW" altLang="en-US" dirty="0"/>
              <a:t>分布與 </a:t>
            </a:r>
            <a:r>
              <a:rPr lang="en-US" altLang="zh-TW" i="1" dirty="0"/>
              <a:t>Z </a:t>
            </a:r>
            <a:r>
              <a:rPr lang="zh-TW" altLang="en-US" dirty="0"/>
              <a:t>分布所不同的是，</a:t>
            </a:r>
            <a:r>
              <a:rPr lang="en-US" altLang="zh-TW" i="1" dirty="0"/>
              <a:t>T </a:t>
            </a:r>
            <a:r>
              <a:rPr lang="zh-TW" altLang="en-US" dirty="0"/>
              <a:t>的變異數取決於樣本大小 </a:t>
            </a:r>
            <a:r>
              <a:rPr lang="en-US" altLang="zh-TW" i="1" dirty="0"/>
              <a:t>n</a:t>
            </a:r>
            <a:r>
              <a:rPr lang="zh-TW" altLang="en-US" dirty="0"/>
              <a:t>，且總是大於 </a:t>
            </a:r>
            <a:r>
              <a:rPr lang="en-US" altLang="zh-TW" dirty="0"/>
              <a:t>1</a:t>
            </a:r>
            <a:r>
              <a:rPr lang="zh-TW" altLang="en-US" dirty="0"/>
              <a:t>。只有當樣本大小   </a:t>
            </a:r>
            <a:br>
              <a:rPr lang="en-US" altLang="zh-TW" dirty="0"/>
            </a:br>
            <a:r>
              <a:rPr lang="zh-TW" altLang="en-US" dirty="0"/>
              <a:t>           時，兩個分布才會變得相同。</a:t>
            </a:r>
          </a:p>
        </p:txBody>
      </p:sp>
      <p:graphicFrame>
        <p:nvGraphicFramePr>
          <p:cNvPr id="4" name="物件 3"/>
          <p:cNvGraphicFramePr>
            <a:graphicFrameLocks noChangeAspect="1"/>
          </p:cNvGraphicFramePr>
          <p:nvPr/>
        </p:nvGraphicFramePr>
        <p:xfrm>
          <a:off x="3547120" y="2780928"/>
          <a:ext cx="304800" cy="292100"/>
        </p:xfrm>
        <a:graphic>
          <a:graphicData uri="http://schemas.openxmlformats.org/presentationml/2006/ole">
            <mc:AlternateContent xmlns:mc="http://schemas.openxmlformats.org/markup-compatibility/2006">
              <mc:Choice xmlns:v="urn:schemas-microsoft-com:vml" Requires="v">
                <p:oleObj spid="_x0000_s10242" name="方程式" r:id="rId3" imgW="304560" imgH="291960" progId="Equation.3">
                  <p:embed/>
                </p:oleObj>
              </mc:Choice>
              <mc:Fallback>
                <p:oleObj name="方程式" r:id="rId3" imgW="304560" imgH="2919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7120" y="2780928"/>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3" name="Object 3"/>
          <p:cNvGraphicFramePr>
            <a:graphicFrameLocks noChangeAspect="1"/>
          </p:cNvGraphicFramePr>
          <p:nvPr/>
        </p:nvGraphicFramePr>
        <p:xfrm>
          <a:off x="4283968" y="2780928"/>
          <a:ext cx="330200" cy="342900"/>
        </p:xfrm>
        <a:graphic>
          <a:graphicData uri="http://schemas.openxmlformats.org/presentationml/2006/ole">
            <mc:AlternateContent xmlns:mc="http://schemas.openxmlformats.org/markup-compatibility/2006">
              <mc:Choice xmlns:v="urn:schemas-microsoft-com:vml" Requires="v">
                <p:oleObj spid="_x0000_s10243" name="方程式" r:id="rId5" imgW="330120" imgH="342720" progId="Equation.3">
                  <p:embed/>
                </p:oleObj>
              </mc:Choice>
              <mc:Fallback>
                <p:oleObj name="方程式" r:id="rId5" imgW="330120" imgH="342720" progId="Equation.3">
                  <p:embed/>
                  <p:pic>
                    <p:nvPicPr>
                      <p:cNvPr id="5120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3968" y="2780928"/>
                        <a:ext cx="3302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4" name="Object 4"/>
          <p:cNvGraphicFramePr>
            <a:graphicFrameLocks noChangeAspect="1"/>
          </p:cNvGraphicFramePr>
          <p:nvPr/>
        </p:nvGraphicFramePr>
        <p:xfrm>
          <a:off x="5419328" y="3284984"/>
          <a:ext cx="304800" cy="292100"/>
        </p:xfrm>
        <a:graphic>
          <a:graphicData uri="http://schemas.openxmlformats.org/presentationml/2006/ole">
            <mc:AlternateContent xmlns:mc="http://schemas.openxmlformats.org/markup-compatibility/2006">
              <mc:Choice xmlns:v="urn:schemas-microsoft-com:vml" Requires="v">
                <p:oleObj spid="_x0000_s10244" name="方程式" r:id="rId7" imgW="304560" imgH="291960" progId="Equation.3">
                  <p:embed/>
                </p:oleObj>
              </mc:Choice>
              <mc:Fallback>
                <p:oleObj name="方程式" r:id="rId7" imgW="304560" imgH="291960" progId="Equation.3">
                  <p:embed/>
                  <p:pic>
                    <p:nvPicPr>
                      <p:cNvPr id="5120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9328" y="3284984"/>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827584" y="4797152"/>
          <a:ext cx="838200" cy="215900"/>
        </p:xfrm>
        <a:graphic>
          <a:graphicData uri="http://schemas.openxmlformats.org/presentationml/2006/ole">
            <mc:AlternateContent xmlns:mc="http://schemas.openxmlformats.org/markup-compatibility/2006">
              <mc:Choice xmlns:v="urn:schemas-microsoft-com:vml" Requires="v">
                <p:oleObj spid="_x0000_s10245" name="方程式" r:id="rId9" imgW="838080" imgH="215640" progId="Equation.3">
                  <p:embed/>
                </p:oleObj>
              </mc:Choice>
              <mc:Fallback>
                <p:oleObj name="方程式" r:id="rId9" imgW="838080" imgH="21564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584" y="4797152"/>
                        <a:ext cx="8382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45</a:t>
            </a:fld>
            <a:endParaRPr lang="zh-TW" altLang="en-US"/>
          </a:p>
        </p:txBody>
      </p:sp>
      <p:grpSp>
        <p:nvGrpSpPr>
          <p:cNvPr id="15" name="群組 14">
            <a:extLst>
              <a:ext uri="{FF2B5EF4-FFF2-40B4-BE49-F238E27FC236}">
                <a16:creationId xmlns:a16="http://schemas.microsoft.com/office/drawing/2014/main" id="{F9414798-A4B2-468B-B754-87DDEAF9183A}"/>
              </a:ext>
            </a:extLst>
          </p:cNvPr>
          <p:cNvGrpSpPr/>
          <p:nvPr/>
        </p:nvGrpSpPr>
        <p:grpSpPr>
          <a:xfrm>
            <a:off x="1487338" y="5334475"/>
            <a:ext cx="615960" cy="433440"/>
            <a:chOff x="1487338" y="5334475"/>
            <a:chExt cx="615960" cy="433440"/>
          </a:xfrm>
        </p:grpSpPr>
        <mc:AlternateContent xmlns:mc="http://schemas.openxmlformats.org/markup-compatibility/2006">
          <mc:Choice xmlns:p14="http://schemas.microsoft.com/office/powerpoint/2010/main" Requires="p14">
            <p:contentPart p14:bwMode="auto" r:id="rId11">
              <p14:nvContentPartPr>
                <p14:cNvPr id="3" name="筆跡 2">
                  <a:extLst>
                    <a:ext uri="{FF2B5EF4-FFF2-40B4-BE49-F238E27FC236}">
                      <a16:creationId xmlns:a16="http://schemas.microsoft.com/office/drawing/2014/main" id="{710E438A-E9EA-4E0D-84EB-48E00046BB3C}"/>
                    </a:ext>
                  </a:extLst>
                </p14:cNvPr>
                <p14:cNvContentPartPr/>
                <p14:nvPr/>
              </p14:nvContentPartPr>
              <p14:xfrm>
                <a:off x="1487338" y="5334475"/>
                <a:ext cx="378720" cy="433440"/>
              </p14:xfrm>
            </p:contentPart>
          </mc:Choice>
          <mc:Fallback>
            <p:pic>
              <p:nvPicPr>
                <p:cNvPr id="3" name="筆跡 2">
                  <a:extLst>
                    <a:ext uri="{FF2B5EF4-FFF2-40B4-BE49-F238E27FC236}">
                      <a16:creationId xmlns:a16="http://schemas.microsoft.com/office/drawing/2014/main" id="{710E438A-E9EA-4E0D-84EB-48E00046BB3C}"/>
                    </a:ext>
                  </a:extLst>
                </p:cNvPr>
                <p:cNvPicPr/>
                <p:nvPr/>
              </p:nvPicPr>
              <p:blipFill>
                <a:blip r:embed="rId12"/>
                <a:stretch>
                  <a:fillRect/>
                </a:stretch>
              </p:blipFill>
              <p:spPr>
                <a:xfrm>
                  <a:off x="1478698" y="5325475"/>
                  <a:ext cx="396360" cy="451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6" name="筆跡 5">
                  <a:extLst>
                    <a:ext uri="{FF2B5EF4-FFF2-40B4-BE49-F238E27FC236}">
                      <a16:creationId xmlns:a16="http://schemas.microsoft.com/office/drawing/2014/main" id="{17807B34-827A-462D-8D39-B0D687EC19B7}"/>
                    </a:ext>
                  </a:extLst>
                </p14:cNvPr>
                <p14:cNvContentPartPr/>
                <p14:nvPr/>
              </p14:nvContentPartPr>
              <p14:xfrm>
                <a:off x="1601098" y="5544715"/>
                <a:ext cx="183240" cy="53640"/>
              </p14:xfrm>
            </p:contentPart>
          </mc:Choice>
          <mc:Fallback>
            <p:pic>
              <p:nvPicPr>
                <p:cNvPr id="6" name="筆跡 5">
                  <a:extLst>
                    <a:ext uri="{FF2B5EF4-FFF2-40B4-BE49-F238E27FC236}">
                      <a16:creationId xmlns:a16="http://schemas.microsoft.com/office/drawing/2014/main" id="{17807B34-827A-462D-8D39-B0D687EC19B7}"/>
                    </a:ext>
                  </a:extLst>
                </p:cNvPr>
                <p:cNvPicPr/>
                <p:nvPr/>
              </p:nvPicPr>
              <p:blipFill>
                <a:blip r:embed="rId14"/>
                <a:stretch>
                  <a:fillRect/>
                </a:stretch>
              </p:blipFill>
              <p:spPr>
                <a:xfrm>
                  <a:off x="1592458" y="5535715"/>
                  <a:ext cx="2008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 name="筆跡 7">
                  <a:extLst>
                    <a:ext uri="{FF2B5EF4-FFF2-40B4-BE49-F238E27FC236}">
                      <a16:creationId xmlns:a16="http://schemas.microsoft.com/office/drawing/2014/main" id="{CE5C39C2-E31D-4B0D-8518-EEF5E64D81C3}"/>
                    </a:ext>
                  </a:extLst>
                </p14:cNvPr>
                <p14:cNvContentPartPr/>
                <p14:nvPr/>
              </p14:nvContentPartPr>
              <p14:xfrm>
                <a:off x="1976938" y="5516635"/>
                <a:ext cx="126360" cy="360"/>
              </p14:xfrm>
            </p:contentPart>
          </mc:Choice>
          <mc:Fallback>
            <p:pic>
              <p:nvPicPr>
                <p:cNvPr id="8" name="筆跡 7">
                  <a:extLst>
                    <a:ext uri="{FF2B5EF4-FFF2-40B4-BE49-F238E27FC236}">
                      <a16:creationId xmlns:a16="http://schemas.microsoft.com/office/drawing/2014/main" id="{CE5C39C2-E31D-4B0D-8518-EEF5E64D81C3}"/>
                    </a:ext>
                  </a:extLst>
                </p:cNvPr>
                <p:cNvPicPr/>
                <p:nvPr/>
              </p:nvPicPr>
              <p:blipFill>
                <a:blip r:embed="rId16"/>
                <a:stretch>
                  <a:fillRect/>
                </a:stretch>
              </p:blipFill>
              <p:spPr>
                <a:xfrm>
                  <a:off x="1968298" y="5507995"/>
                  <a:ext cx="144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筆跡 8">
                  <a:extLst>
                    <a:ext uri="{FF2B5EF4-FFF2-40B4-BE49-F238E27FC236}">
                      <a16:creationId xmlns:a16="http://schemas.microsoft.com/office/drawing/2014/main" id="{F53304BA-E93D-4378-B1A7-C2E80BF19CAC}"/>
                    </a:ext>
                  </a:extLst>
                </p14:cNvPr>
                <p14:cNvContentPartPr/>
                <p14:nvPr/>
              </p14:nvContentPartPr>
              <p14:xfrm>
                <a:off x="1934818" y="5516635"/>
                <a:ext cx="160920" cy="109080"/>
              </p14:xfrm>
            </p:contentPart>
          </mc:Choice>
          <mc:Fallback>
            <p:pic>
              <p:nvPicPr>
                <p:cNvPr id="9" name="筆跡 8">
                  <a:extLst>
                    <a:ext uri="{FF2B5EF4-FFF2-40B4-BE49-F238E27FC236}">
                      <a16:creationId xmlns:a16="http://schemas.microsoft.com/office/drawing/2014/main" id="{F53304BA-E93D-4378-B1A7-C2E80BF19CAC}"/>
                    </a:ext>
                  </a:extLst>
                </p:cNvPr>
                <p:cNvPicPr/>
                <p:nvPr/>
              </p:nvPicPr>
              <p:blipFill>
                <a:blip r:embed="rId18"/>
                <a:stretch>
                  <a:fillRect/>
                </a:stretch>
              </p:blipFill>
              <p:spPr>
                <a:xfrm>
                  <a:off x="1926178" y="5507995"/>
                  <a:ext cx="178560" cy="126720"/>
                </a:xfrm>
                <a:prstGeom prst="rect">
                  <a:avLst/>
                </a:prstGeom>
              </p:spPr>
            </p:pic>
          </mc:Fallback>
        </mc:AlternateContent>
      </p:grpSp>
      <p:grpSp>
        <p:nvGrpSpPr>
          <p:cNvPr id="27" name="群組 26">
            <a:extLst>
              <a:ext uri="{FF2B5EF4-FFF2-40B4-BE49-F238E27FC236}">
                <a16:creationId xmlns:a16="http://schemas.microsoft.com/office/drawing/2014/main" id="{74A2829F-8B42-4C34-AD0B-FA58C8E05B77}"/>
              </a:ext>
            </a:extLst>
          </p:cNvPr>
          <p:cNvGrpSpPr/>
          <p:nvPr/>
        </p:nvGrpSpPr>
        <p:grpSpPr>
          <a:xfrm>
            <a:off x="2555458" y="5273635"/>
            <a:ext cx="902520" cy="418320"/>
            <a:chOff x="2555458" y="5273635"/>
            <a:chExt cx="902520" cy="418320"/>
          </a:xfrm>
        </p:grpSpPr>
        <mc:AlternateContent xmlns:mc="http://schemas.openxmlformats.org/markup-compatibility/2006">
          <mc:Choice xmlns:p14="http://schemas.microsoft.com/office/powerpoint/2010/main" Requires="p14">
            <p:contentPart p14:bwMode="auto" r:id="rId19">
              <p14:nvContentPartPr>
                <p14:cNvPr id="20" name="筆跡 19">
                  <a:extLst>
                    <a:ext uri="{FF2B5EF4-FFF2-40B4-BE49-F238E27FC236}">
                      <a16:creationId xmlns:a16="http://schemas.microsoft.com/office/drawing/2014/main" id="{9D2A97F4-9B18-40FE-881B-11858D90FC05}"/>
                    </a:ext>
                  </a:extLst>
                </p14:cNvPr>
                <p14:cNvContentPartPr/>
                <p14:nvPr/>
              </p14:nvContentPartPr>
              <p14:xfrm>
                <a:off x="2555458" y="5273635"/>
                <a:ext cx="318600" cy="329400"/>
              </p14:xfrm>
            </p:contentPart>
          </mc:Choice>
          <mc:Fallback>
            <p:pic>
              <p:nvPicPr>
                <p:cNvPr id="20" name="筆跡 19">
                  <a:extLst>
                    <a:ext uri="{FF2B5EF4-FFF2-40B4-BE49-F238E27FC236}">
                      <a16:creationId xmlns:a16="http://schemas.microsoft.com/office/drawing/2014/main" id="{9D2A97F4-9B18-40FE-881B-11858D90FC05}"/>
                    </a:ext>
                  </a:extLst>
                </p:cNvPr>
                <p:cNvPicPr/>
                <p:nvPr/>
              </p:nvPicPr>
              <p:blipFill>
                <a:blip r:embed="rId20"/>
                <a:stretch>
                  <a:fillRect/>
                </a:stretch>
              </p:blipFill>
              <p:spPr>
                <a:xfrm>
                  <a:off x="2546458" y="5264995"/>
                  <a:ext cx="33624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1" name="筆跡 20">
                  <a:extLst>
                    <a:ext uri="{FF2B5EF4-FFF2-40B4-BE49-F238E27FC236}">
                      <a16:creationId xmlns:a16="http://schemas.microsoft.com/office/drawing/2014/main" id="{75CFA7CE-8508-468E-9271-50986FA5EBE4}"/>
                    </a:ext>
                  </a:extLst>
                </p14:cNvPr>
                <p14:cNvContentPartPr/>
                <p14:nvPr/>
              </p14:nvContentPartPr>
              <p14:xfrm>
                <a:off x="2622058" y="5309275"/>
                <a:ext cx="227880" cy="268560"/>
              </p14:xfrm>
            </p:contentPart>
          </mc:Choice>
          <mc:Fallback>
            <p:pic>
              <p:nvPicPr>
                <p:cNvPr id="21" name="筆跡 20">
                  <a:extLst>
                    <a:ext uri="{FF2B5EF4-FFF2-40B4-BE49-F238E27FC236}">
                      <a16:creationId xmlns:a16="http://schemas.microsoft.com/office/drawing/2014/main" id="{75CFA7CE-8508-468E-9271-50986FA5EBE4}"/>
                    </a:ext>
                  </a:extLst>
                </p:cNvPr>
                <p:cNvPicPr/>
                <p:nvPr/>
              </p:nvPicPr>
              <p:blipFill>
                <a:blip r:embed="rId22"/>
                <a:stretch>
                  <a:fillRect/>
                </a:stretch>
              </p:blipFill>
              <p:spPr>
                <a:xfrm>
                  <a:off x="2613418" y="5300275"/>
                  <a:ext cx="24552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2" name="筆跡 21">
                  <a:extLst>
                    <a:ext uri="{FF2B5EF4-FFF2-40B4-BE49-F238E27FC236}">
                      <a16:creationId xmlns:a16="http://schemas.microsoft.com/office/drawing/2014/main" id="{2BF7D79F-254F-4552-8D75-8213CB5D87F2}"/>
                    </a:ext>
                  </a:extLst>
                </p14:cNvPr>
                <p14:cNvContentPartPr/>
                <p14:nvPr/>
              </p14:nvContentPartPr>
              <p14:xfrm>
                <a:off x="2951098" y="5453275"/>
                <a:ext cx="240120" cy="2880"/>
              </p14:xfrm>
            </p:contentPart>
          </mc:Choice>
          <mc:Fallback>
            <p:pic>
              <p:nvPicPr>
                <p:cNvPr id="22" name="筆跡 21">
                  <a:extLst>
                    <a:ext uri="{FF2B5EF4-FFF2-40B4-BE49-F238E27FC236}">
                      <a16:creationId xmlns:a16="http://schemas.microsoft.com/office/drawing/2014/main" id="{2BF7D79F-254F-4552-8D75-8213CB5D87F2}"/>
                    </a:ext>
                  </a:extLst>
                </p:cNvPr>
                <p:cNvPicPr/>
                <p:nvPr/>
              </p:nvPicPr>
              <p:blipFill>
                <a:blip r:embed="rId24"/>
                <a:stretch>
                  <a:fillRect/>
                </a:stretch>
              </p:blipFill>
              <p:spPr>
                <a:xfrm>
                  <a:off x="2942098" y="5444635"/>
                  <a:ext cx="25776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3" name="筆跡 22">
                  <a:extLst>
                    <a:ext uri="{FF2B5EF4-FFF2-40B4-BE49-F238E27FC236}">
                      <a16:creationId xmlns:a16="http://schemas.microsoft.com/office/drawing/2014/main" id="{C2BBFA2A-45C7-41E7-BE13-CE28A56A545C}"/>
                    </a:ext>
                  </a:extLst>
                </p14:cNvPr>
                <p14:cNvContentPartPr/>
                <p14:nvPr/>
              </p14:nvContentPartPr>
              <p14:xfrm>
                <a:off x="3235138" y="5389195"/>
                <a:ext cx="222840" cy="302760"/>
              </p14:xfrm>
            </p:contentPart>
          </mc:Choice>
          <mc:Fallback>
            <p:pic>
              <p:nvPicPr>
                <p:cNvPr id="23" name="筆跡 22">
                  <a:extLst>
                    <a:ext uri="{FF2B5EF4-FFF2-40B4-BE49-F238E27FC236}">
                      <a16:creationId xmlns:a16="http://schemas.microsoft.com/office/drawing/2014/main" id="{C2BBFA2A-45C7-41E7-BE13-CE28A56A545C}"/>
                    </a:ext>
                  </a:extLst>
                </p:cNvPr>
                <p:cNvPicPr/>
                <p:nvPr/>
              </p:nvPicPr>
              <p:blipFill>
                <a:blip r:embed="rId26"/>
                <a:stretch>
                  <a:fillRect/>
                </a:stretch>
              </p:blipFill>
              <p:spPr>
                <a:xfrm>
                  <a:off x="3226498" y="5380195"/>
                  <a:ext cx="240480" cy="320400"/>
                </a:xfrm>
                <a:prstGeom prst="rect">
                  <a:avLst/>
                </a:prstGeom>
              </p:spPr>
            </p:pic>
          </mc:Fallback>
        </mc:AlternateContent>
      </p:grpSp>
      <p:grpSp>
        <p:nvGrpSpPr>
          <p:cNvPr id="26" name="群組 25">
            <a:extLst>
              <a:ext uri="{FF2B5EF4-FFF2-40B4-BE49-F238E27FC236}">
                <a16:creationId xmlns:a16="http://schemas.microsoft.com/office/drawing/2014/main" id="{9CEE419C-1254-43E1-9F69-8B7A6B0F9C87}"/>
              </a:ext>
            </a:extLst>
          </p:cNvPr>
          <p:cNvGrpSpPr/>
          <p:nvPr/>
        </p:nvGrpSpPr>
        <p:grpSpPr>
          <a:xfrm>
            <a:off x="2458978" y="5789515"/>
            <a:ext cx="1078200" cy="370800"/>
            <a:chOff x="2458978" y="5789515"/>
            <a:chExt cx="1078200" cy="370800"/>
          </a:xfrm>
        </p:grpSpPr>
        <mc:AlternateContent xmlns:mc="http://schemas.openxmlformats.org/markup-compatibility/2006">
          <mc:Choice xmlns:p14="http://schemas.microsoft.com/office/powerpoint/2010/main" Requires="p14">
            <p:contentPart p14:bwMode="auto" r:id="rId27">
              <p14:nvContentPartPr>
                <p14:cNvPr id="24" name="筆跡 23">
                  <a:extLst>
                    <a:ext uri="{FF2B5EF4-FFF2-40B4-BE49-F238E27FC236}">
                      <a16:creationId xmlns:a16="http://schemas.microsoft.com/office/drawing/2014/main" id="{ED84CAFB-2697-4096-A818-E507B628CDF9}"/>
                    </a:ext>
                  </a:extLst>
                </p14:cNvPr>
                <p14:cNvContentPartPr/>
                <p14:nvPr/>
              </p14:nvContentPartPr>
              <p14:xfrm>
                <a:off x="2458978" y="5789515"/>
                <a:ext cx="1078200" cy="89640"/>
              </p14:xfrm>
            </p:contentPart>
          </mc:Choice>
          <mc:Fallback>
            <p:pic>
              <p:nvPicPr>
                <p:cNvPr id="24" name="筆跡 23">
                  <a:extLst>
                    <a:ext uri="{FF2B5EF4-FFF2-40B4-BE49-F238E27FC236}">
                      <a16:creationId xmlns:a16="http://schemas.microsoft.com/office/drawing/2014/main" id="{ED84CAFB-2697-4096-A818-E507B628CDF9}"/>
                    </a:ext>
                  </a:extLst>
                </p:cNvPr>
                <p:cNvPicPr/>
                <p:nvPr/>
              </p:nvPicPr>
              <p:blipFill>
                <a:blip r:embed="rId28"/>
                <a:stretch>
                  <a:fillRect/>
                </a:stretch>
              </p:blipFill>
              <p:spPr>
                <a:xfrm>
                  <a:off x="2450338" y="5780515"/>
                  <a:ext cx="109584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5" name="筆跡 24">
                  <a:extLst>
                    <a:ext uri="{FF2B5EF4-FFF2-40B4-BE49-F238E27FC236}">
                      <a16:creationId xmlns:a16="http://schemas.microsoft.com/office/drawing/2014/main" id="{A91C3F94-BA4C-478D-A9ED-57B8B0EBC75F}"/>
                    </a:ext>
                  </a:extLst>
                </p14:cNvPr>
                <p14:cNvContentPartPr/>
                <p14:nvPr/>
              </p14:nvContentPartPr>
              <p14:xfrm>
                <a:off x="2933098" y="5974915"/>
                <a:ext cx="233280" cy="185400"/>
              </p14:xfrm>
            </p:contentPart>
          </mc:Choice>
          <mc:Fallback>
            <p:pic>
              <p:nvPicPr>
                <p:cNvPr id="25" name="筆跡 24">
                  <a:extLst>
                    <a:ext uri="{FF2B5EF4-FFF2-40B4-BE49-F238E27FC236}">
                      <a16:creationId xmlns:a16="http://schemas.microsoft.com/office/drawing/2014/main" id="{A91C3F94-BA4C-478D-A9ED-57B8B0EBC75F}"/>
                    </a:ext>
                  </a:extLst>
                </p:cNvPr>
                <p:cNvPicPr/>
                <p:nvPr/>
              </p:nvPicPr>
              <p:blipFill>
                <a:blip r:embed="rId30"/>
                <a:stretch>
                  <a:fillRect/>
                </a:stretch>
              </p:blipFill>
              <p:spPr>
                <a:xfrm>
                  <a:off x="2924458" y="5965915"/>
                  <a:ext cx="250920" cy="203040"/>
                </a:xfrm>
                <a:prstGeom prst="rect">
                  <a:avLst/>
                </a:prstGeom>
              </p:spPr>
            </p:pic>
          </mc:Fallback>
        </mc:AlternateContent>
      </p:grpSp>
      <p:grpSp>
        <p:nvGrpSpPr>
          <p:cNvPr id="42" name="群組 41">
            <a:extLst>
              <a:ext uri="{FF2B5EF4-FFF2-40B4-BE49-F238E27FC236}">
                <a16:creationId xmlns:a16="http://schemas.microsoft.com/office/drawing/2014/main" id="{3400A31E-37DF-415D-A706-5739A26996DB}"/>
              </a:ext>
            </a:extLst>
          </p:cNvPr>
          <p:cNvGrpSpPr/>
          <p:nvPr/>
        </p:nvGrpSpPr>
        <p:grpSpPr>
          <a:xfrm>
            <a:off x="4046218" y="5661715"/>
            <a:ext cx="267480" cy="108360"/>
            <a:chOff x="4046218" y="5661715"/>
            <a:chExt cx="267480" cy="108360"/>
          </a:xfrm>
        </p:grpSpPr>
        <mc:AlternateContent xmlns:mc="http://schemas.openxmlformats.org/markup-compatibility/2006">
          <mc:Choice xmlns:p14="http://schemas.microsoft.com/office/powerpoint/2010/main" Requires="p14">
            <p:contentPart p14:bwMode="auto" r:id="rId31">
              <p14:nvContentPartPr>
                <p14:cNvPr id="28" name="筆跡 27">
                  <a:extLst>
                    <a:ext uri="{FF2B5EF4-FFF2-40B4-BE49-F238E27FC236}">
                      <a16:creationId xmlns:a16="http://schemas.microsoft.com/office/drawing/2014/main" id="{20ED2848-F0D9-4B32-88E8-2A273F9589F3}"/>
                    </a:ext>
                  </a:extLst>
                </p14:cNvPr>
                <p14:cNvContentPartPr/>
                <p14:nvPr/>
              </p14:nvContentPartPr>
              <p14:xfrm>
                <a:off x="4046218" y="5661715"/>
                <a:ext cx="267480" cy="22320"/>
              </p14:xfrm>
            </p:contentPart>
          </mc:Choice>
          <mc:Fallback>
            <p:pic>
              <p:nvPicPr>
                <p:cNvPr id="28" name="筆跡 27">
                  <a:extLst>
                    <a:ext uri="{FF2B5EF4-FFF2-40B4-BE49-F238E27FC236}">
                      <a16:creationId xmlns:a16="http://schemas.microsoft.com/office/drawing/2014/main" id="{20ED2848-F0D9-4B32-88E8-2A273F9589F3}"/>
                    </a:ext>
                  </a:extLst>
                </p:cNvPr>
                <p:cNvPicPr/>
                <p:nvPr/>
              </p:nvPicPr>
              <p:blipFill>
                <a:blip r:embed="rId32"/>
                <a:stretch>
                  <a:fillRect/>
                </a:stretch>
              </p:blipFill>
              <p:spPr>
                <a:xfrm>
                  <a:off x="4037218" y="5653075"/>
                  <a:ext cx="28512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9" name="筆跡 28">
                  <a:extLst>
                    <a:ext uri="{FF2B5EF4-FFF2-40B4-BE49-F238E27FC236}">
                      <a16:creationId xmlns:a16="http://schemas.microsoft.com/office/drawing/2014/main" id="{55C5225C-FF7B-4283-8027-E24B382DEF71}"/>
                    </a:ext>
                  </a:extLst>
                </p14:cNvPr>
                <p14:cNvContentPartPr/>
                <p14:nvPr/>
              </p14:nvContentPartPr>
              <p14:xfrm>
                <a:off x="4075738" y="5769715"/>
                <a:ext cx="198000" cy="360"/>
              </p14:xfrm>
            </p:contentPart>
          </mc:Choice>
          <mc:Fallback>
            <p:pic>
              <p:nvPicPr>
                <p:cNvPr id="29" name="筆跡 28">
                  <a:extLst>
                    <a:ext uri="{FF2B5EF4-FFF2-40B4-BE49-F238E27FC236}">
                      <a16:creationId xmlns:a16="http://schemas.microsoft.com/office/drawing/2014/main" id="{55C5225C-FF7B-4283-8027-E24B382DEF71}"/>
                    </a:ext>
                  </a:extLst>
                </p:cNvPr>
                <p:cNvPicPr/>
                <p:nvPr/>
              </p:nvPicPr>
              <p:blipFill>
                <a:blip r:embed="rId34"/>
                <a:stretch>
                  <a:fillRect/>
                </a:stretch>
              </p:blipFill>
              <p:spPr>
                <a:xfrm>
                  <a:off x="4067098" y="5761075"/>
                  <a:ext cx="215640" cy="18000"/>
                </a:xfrm>
                <a:prstGeom prst="rect">
                  <a:avLst/>
                </a:prstGeom>
              </p:spPr>
            </p:pic>
          </mc:Fallback>
        </mc:AlternateContent>
      </p:grpSp>
      <p:grpSp>
        <p:nvGrpSpPr>
          <p:cNvPr id="41" name="群組 40">
            <a:extLst>
              <a:ext uri="{FF2B5EF4-FFF2-40B4-BE49-F238E27FC236}">
                <a16:creationId xmlns:a16="http://schemas.microsoft.com/office/drawing/2014/main" id="{95DFCF9D-DA5C-4B7A-AE97-FFA0A5754D54}"/>
              </a:ext>
            </a:extLst>
          </p:cNvPr>
          <p:cNvGrpSpPr/>
          <p:nvPr/>
        </p:nvGrpSpPr>
        <p:grpSpPr>
          <a:xfrm>
            <a:off x="4768018" y="5303515"/>
            <a:ext cx="1112760" cy="464040"/>
            <a:chOff x="4768018" y="5303515"/>
            <a:chExt cx="1112760" cy="464040"/>
          </a:xfrm>
        </p:grpSpPr>
        <mc:AlternateContent xmlns:mc="http://schemas.openxmlformats.org/markup-compatibility/2006">
          <mc:Choice xmlns:p14="http://schemas.microsoft.com/office/powerpoint/2010/main" Requires="p14">
            <p:contentPart p14:bwMode="auto" r:id="rId35">
              <p14:nvContentPartPr>
                <p14:cNvPr id="30" name="筆跡 29">
                  <a:extLst>
                    <a:ext uri="{FF2B5EF4-FFF2-40B4-BE49-F238E27FC236}">
                      <a16:creationId xmlns:a16="http://schemas.microsoft.com/office/drawing/2014/main" id="{44974534-C4A6-4E7E-B3CD-C5C7777724CF}"/>
                    </a:ext>
                  </a:extLst>
                </p14:cNvPr>
                <p14:cNvContentPartPr/>
                <p14:nvPr/>
              </p14:nvContentPartPr>
              <p14:xfrm>
                <a:off x="4768018" y="5453275"/>
                <a:ext cx="361440" cy="314280"/>
              </p14:xfrm>
            </p:contentPart>
          </mc:Choice>
          <mc:Fallback>
            <p:pic>
              <p:nvPicPr>
                <p:cNvPr id="30" name="筆跡 29">
                  <a:extLst>
                    <a:ext uri="{FF2B5EF4-FFF2-40B4-BE49-F238E27FC236}">
                      <a16:creationId xmlns:a16="http://schemas.microsoft.com/office/drawing/2014/main" id="{44974534-C4A6-4E7E-B3CD-C5C7777724CF}"/>
                    </a:ext>
                  </a:extLst>
                </p:cNvPr>
                <p:cNvPicPr/>
                <p:nvPr/>
              </p:nvPicPr>
              <p:blipFill>
                <a:blip r:embed="rId36"/>
                <a:stretch>
                  <a:fillRect/>
                </a:stretch>
              </p:blipFill>
              <p:spPr>
                <a:xfrm>
                  <a:off x="4759018" y="5444635"/>
                  <a:ext cx="37908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1" name="筆跡 30">
                  <a:extLst>
                    <a:ext uri="{FF2B5EF4-FFF2-40B4-BE49-F238E27FC236}">
                      <a16:creationId xmlns:a16="http://schemas.microsoft.com/office/drawing/2014/main" id="{A239667C-BD16-4889-979D-8A3C713965D1}"/>
                    </a:ext>
                  </a:extLst>
                </p14:cNvPr>
                <p14:cNvContentPartPr/>
                <p14:nvPr/>
              </p14:nvContentPartPr>
              <p14:xfrm>
                <a:off x="4847218" y="5455795"/>
                <a:ext cx="203040" cy="304200"/>
              </p14:xfrm>
            </p:contentPart>
          </mc:Choice>
          <mc:Fallback>
            <p:pic>
              <p:nvPicPr>
                <p:cNvPr id="31" name="筆跡 30">
                  <a:extLst>
                    <a:ext uri="{FF2B5EF4-FFF2-40B4-BE49-F238E27FC236}">
                      <a16:creationId xmlns:a16="http://schemas.microsoft.com/office/drawing/2014/main" id="{A239667C-BD16-4889-979D-8A3C713965D1}"/>
                    </a:ext>
                  </a:extLst>
                </p:cNvPr>
                <p:cNvPicPr/>
                <p:nvPr/>
              </p:nvPicPr>
              <p:blipFill>
                <a:blip r:embed="rId38"/>
                <a:stretch>
                  <a:fillRect/>
                </a:stretch>
              </p:blipFill>
              <p:spPr>
                <a:xfrm>
                  <a:off x="4838218" y="5447155"/>
                  <a:ext cx="22068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2" name="筆跡 31">
                  <a:extLst>
                    <a:ext uri="{FF2B5EF4-FFF2-40B4-BE49-F238E27FC236}">
                      <a16:creationId xmlns:a16="http://schemas.microsoft.com/office/drawing/2014/main" id="{11344A1A-D35F-4F8F-9DD0-4F5A81AFAB5F}"/>
                    </a:ext>
                  </a:extLst>
                </p14:cNvPr>
                <p14:cNvContentPartPr/>
                <p14:nvPr/>
              </p14:nvContentPartPr>
              <p14:xfrm>
                <a:off x="4790338" y="5303515"/>
                <a:ext cx="385920" cy="33840"/>
              </p14:xfrm>
            </p:contentPart>
          </mc:Choice>
          <mc:Fallback>
            <p:pic>
              <p:nvPicPr>
                <p:cNvPr id="32" name="筆跡 31">
                  <a:extLst>
                    <a:ext uri="{FF2B5EF4-FFF2-40B4-BE49-F238E27FC236}">
                      <a16:creationId xmlns:a16="http://schemas.microsoft.com/office/drawing/2014/main" id="{11344A1A-D35F-4F8F-9DD0-4F5A81AFAB5F}"/>
                    </a:ext>
                  </a:extLst>
                </p:cNvPr>
                <p:cNvPicPr/>
                <p:nvPr/>
              </p:nvPicPr>
              <p:blipFill>
                <a:blip r:embed="rId40"/>
                <a:stretch>
                  <a:fillRect/>
                </a:stretch>
              </p:blipFill>
              <p:spPr>
                <a:xfrm>
                  <a:off x="4781338" y="5294875"/>
                  <a:ext cx="4035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3" name="筆跡 32">
                  <a:extLst>
                    <a:ext uri="{FF2B5EF4-FFF2-40B4-BE49-F238E27FC236}">
                      <a16:creationId xmlns:a16="http://schemas.microsoft.com/office/drawing/2014/main" id="{469A9DFD-3E82-4971-BC6F-D7DD283B8094}"/>
                    </a:ext>
                  </a:extLst>
                </p14:cNvPr>
                <p14:cNvContentPartPr/>
                <p14:nvPr/>
              </p14:nvContentPartPr>
              <p14:xfrm>
                <a:off x="5255098" y="5587195"/>
                <a:ext cx="200520" cy="25920"/>
              </p14:xfrm>
            </p:contentPart>
          </mc:Choice>
          <mc:Fallback>
            <p:pic>
              <p:nvPicPr>
                <p:cNvPr id="33" name="筆跡 32">
                  <a:extLst>
                    <a:ext uri="{FF2B5EF4-FFF2-40B4-BE49-F238E27FC236}">
                      <a16:creationId xmlns:a16="http://schemas.microsoft.com/office/drawing/2014/main" id="{469A9DFD-3E82-4971-BC6F-D7DD283B8094}"/>
                    </a:ext>
                  </a:extLst>
                </p:cNvPr>
                <p:cNvPicPr/>
                <p:nvPr/>
              </p:nvPicPr>
              <p:blipFill>
                <a:blip r:embed="rId42"/>
                <a:stretch>
                  <a:fillRect/>
                </a:stretch>
              </p:blipFill>
              <p:spPr>
                <a:xfrm>
                  <a:off x="5246098" y="5578555"/>
                  <a:ext cx="21816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4" name="筆跡 33">
                  <a:extLst>
                    <a:ext uri="{FF2B5EF4-FFF2-40B4-BE49-F238E27FC236}">
                      <a16:creationId xmlns:a16="http://schemas.microsoft.com/office/drawing/2014/main" id="{7B0CD18F-4A84-43A5-9360-0FF86E31C50C}"/>
                    </a:ext>
                  </a:extLst>
                </p14:cNvPr>
                <p14:cNvContentPartPr/>
                <p14:nvPr/>
              </p14:nvContentPartPr>
              <p14:xfrm>
                <a:off x="5608618" y="5412955"/>
                <a:ext cx="272160" cy="321840"/>
              </p14:xfrm>
            </p:contentPart>
          </mc:Choice>
          <mc:Fallback>
            <p:pic>
              <p:nvPicPr>
                <p:cNvPr id="34" name="筆跡 33">
                  <a:extLst>
                    <a:ext uri="{FF2B5EF4-FFF2-40B4-BE49-F238E27FC236}">
                      <a16:creationId xmlns:a16="http://schemas.microsoft.com/office/drawing/2014/main" id="{7B0CD18F-4A84-43A5-9360-0FF86E31C50C}"/>
                    </a:ext>
                  </a:extLst>
                </p:cNvPr>
                <p:cNvPicPr/>
                <p:nvPr/>
              </p:nvPicPr>
              <p:blipFill>
                <a:blip r:embed="rId44"/>
                <a:stretch>
                  <a:fillRect/>
                </a:stretch>
              </p:blipFill>
              <p:spPr>
                <a:xfrm>
                  <a:off x="5599618" y="5403955"/>
                  <a:ext cx="289800" cy="339480"/>
                </a:xfrm>
                <a:prstGeom prst="rect">
                  <a:avLst/>
                </a:prstGeom>
              </p:spPr>
            </p:pic>
          </mc:Fallback>
        </mc:AlternateContent>
      </p:grpSp>
      <p:grpSp>
        <p:nvGrpSpPr>
          <p:cNvPr id="40" name="群組 39">
            <a:extLst>
              <a:ext uri="{FF2B5EF4-FFF2-40B4-BE49-F238E27FC236}">
                <a16:creationId xmlns:a16="http://schemas.microsoft.com/office/drawing/2014/main" id="{1DB97AFE-6A3C-41EC-AA7E-DE1853E338F1}"/>
              </a:ext>
            </a:extLst>
          </p:cNvPr>
          <p:cNvGrpSpPr/>
          <p:nvPr/>
        </p:nvGrpSpPr>
        <p:grpSpPr>
          <a:xfrm>
            <a:off x="4631938" y="5887795"/>
            <a:ext cx="1234080" cy="644400"/>
            <a:chOff x="4631938" y="5887795"/>
            <a:chExt cx="1234080" cy="644400"/>
          </a:xfrm>
        </p:grpSpPr>
        <mc:AlternateContent xmlns:mc="http://schemas.openxmlformats.org/markup-compatibility/2006">
          <mc:Choice xmlns:p14="http://schemas.microsoft.com/office/powerpoint/2010/main" Requires="p14">
            <p:contentPart p14:bwMode="auto" r:id="rId45">
              <p14:nvContentPartPr>
                <p14:cNvPr id="35" name="筆跡 34">
                  <a:extLst>
                    <a:ext uri="{FF2B5EF4-FFF2-40B4-BE49-F238E27FC236}">
                      <a16:creationId xmlns:a16="http://schemas.microsoft.com/office/drawing/2014/main" id="{0BD42FE0-8F19-4592-874B-6F84D38B7C98}"/>
                    </a:ext>
                  </a:extLst>
                </p14:cNvPr>
                <p14:cNvContentPartPr/>
                <p14:nvPr/>
              </p14:nvContentPartPr>
              <p14:xfrm>
                <a:off x="4631938" y="5887795"/>
                <a:ext cx="1234080" cy="110160"/>
              </p14:xfrm>
            </p:contentPart>
          </mc:Choice>
          <mc:Fallback>
            <p:pic>
              <p:nvPicPr>
                <p:cNvPr id="35" name="筆跡 34">
                  <a:extLst>
                    <a:ext uri="{FF2B5EF4-FFF2-40B4-BE49-F238E27FC236}">
                      <a16:creationId xmlns:a16="http://schemas.microsoft.com/office/drawing/2014/main" id="{0BD42FE0-8F19-4592-874B-6F84D38B7C98}"/>
                    </a:ext>
                  </a:extLst>
                </p:cNvPr>
                <p:cNvPicPr/>
                <p:nvPr/>
              </p:nvPicPr>
              <p:blipFill>
                <a:blip r:embed="rId46"/>
                <a:stretch>
                  <a:fillRect/>
                </a:stretch>
              </p:blipFill>
              <p:spPr>
                <a:xfrm>
                  <a:off x="4623298" y="5879155"/>
                  <a:ext cx="1251720" cy="1278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6" name="筆跡 35">
                  <a:extLst>
                    <a:ext uri="{FF2B5EF4-FFF2-40B4-BE49-F238E27FC236}">
                      <a16:creationId xmlns:a16="http://schemas.microsoft.com/office/drawing/2014/main" id="{FD4C79F5-9A4E-45E2-BCCD-DF11680DD732}"/>
                    </a:ext>
                  </a:extLst>
                </p14:cNvPr>
                <p14:cNvContentPartPr/>
                <p14:nvPr/>
              </p14:nvContentPartPr>
              <p14:xfrm>
                <a:off x="4834618" y="6076795"/>
                <a:ext cx="326520" cy="156960"/>
              </p14:xfrm>
            </p:contentPart>
          </mc:Choice>
          <mc:Fallback>
            <p:pic>
              <p:nvPicPr>
                <p:cNvPr id="36" name="筆跡 35">
                  <a:extLst>
                    <a:ext uri="{FF2B5EF4-FFF2-40B4-BE49-F238E27FC236}">
                      <a16:creationId xmlns:a16="http://schemas.microsoft.com/office/drawing/2014/main" id="{FD4C79F5-9A4E-45E2-BCCD-DF11680DD732}"/>
                    </a:ext>
                  </a:extLst>
                </p:cNvPr>
                <p:cNvPicPr/>
                <p:nvPr/>
              </p:nvPicPr>
              <p:blipFill>
                <a:blip r:embed="rId48"/>
                <a:stretch>
                  <a:fillRect/>
                </a:stretch>
              </p:blipFill>
              <p:spPr>
                <a:xfrm>
                  <a:off x="4825978" y="6068155"/>
                  <a:ext cx="34416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7" name="筆跡 36">
                  <a:extLst>
                    <a:ext uri="{FF2B5EF4-FFF2-40B4-BE49-F238E27FC236}">
                      <a16:creationId xmlns:a16="http://schemas.microsoft.com/office/drawing/2014/main" id="{3F702301-AD14-4532-BF00-CB84557B3139}"/>
                    </a:ext>
                  </a:extLst>
                </p14:cNvPr>
                <p14:cNvContentPartPr/>
                <p14:nvPr/>
              </p14:nvContentPartPr>
              <p14:xfrm>
                <a:off x="5034778" y="6043315"/>
                <a:ext cx="334080" cy="276120"/>
              </p14:xfrm>
            </p:contentPart>
          </mc:Choice>
          <mc:Fallback>
            <p:pic>
              <p:nvPicPr>
                <p:cNvPr id="37" name="筆跡 36">
                  <a:extLst>
                    <a:ext uri="{FF2B5EF4-FFF2-40B4-BE49-F238E27FC236}">
                      <a16:creationId xmlns:a16="http://schemas.microsoft.com/office/drawing/2014/main" id="{3F702301-AD14-4532-BF00-CB84557B3139}"/>
                    </a:ext>
                  </a:extLst>
                </p:cNvPr>
                <p:cNvPicPr/>
                <p:nvPr/>
              </p:nvPicPr>
              <p:blipFill>
                <a:blip r:embed="rId50"/>
                <a:stretch>
                  <a:fillRect/>
                </a:stretch>
              </p:blipFill>
              <p:spPr>
                <a:xfrm>
                  <a:off x="5026138" y="6034315"/>
                  <a:ext cx="35172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8" name="筆跡 37">
                  <a:extLst>
                    <a:ext uri="{FF2B5EF4-FFF2-40B4-BE49-F238E27FC236}">
                      <a16:creationId xmlns:a16="http://schemas.microsoft.com/office/drawing/2014/main" id="{698D2C6F-206E-458A-8DBE-D20EBB4A9382}"/>
                    </a:ext>
                  </a:extLst>
                </p14:cNvPr>
                <p14:cNvContentPartPr/>
                <p14:nvPr/>
              </p14:nvContentPartPr>
              <p14:xfrm>
                <a:off x="5245018" y="6173635"/>
                <a:ext cx="522000" cy="282960"/>
              </p14:xfrm>
            </p:contentPart>
          </mc:Choice>
          <mc:Fallback>
            <p:pic>
              <p:nvPicPr>
                <p:cNvPr id="38" name="筆跡 37">
                  <a:extLst>
                    <a:ext uri="{FF2B5EF4-FFF2-40B4-BE49-F238E27FC236}">
                      <a16:creationId xmlns:a16="http://schemas.microsoft.com/office/drawing/2014/main" id="{698D2C6F-206E-458A-8DBE-D20EBB4A9382}"/>
                    </a:ext>
                  </a:extLst>
                </p:cNvPr>
                <p:cNvPicPr/>
                <p:nvPr/>
              </p:nvPicPr>
              <p:blipFill>
                <a:blip r:embed="rId52"/>
                <a:stretch>
                  <a:fillRect/>
                </a:stretch>
              </p:blipFill>
              <p:spPr>
                <a:xfrm>
                  <a:off x="5236378" y="6164635"/>
                  <a:ext cx="53964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9" name="筆跡 38">
                  <a:extLst>
                    <a:ext uri="{FF2B5EF4-FFF2-40B4-BE49-F238E27FC236}">
                      <a16:creationId xmlns:a16="http://schemas.microsoft.com/office/drawing/2014/main" id="{724DDE43-718E-487E-8245-0232EA02F548}"/>
                    </a:ext>
                  </a:extLst>
                </p14:cNvPr>
                <p14:cNvContentPartPr/>
                <p14:nvPr/>
              </p14:nvContentPartPr>
              <p14:xfrm>
                <a:off x="5571538" y="6305395"/>
                <a:ext cx="136440" cy="226800"/>
              </p14:xfrm>
            </p:contentPart>
          </mc:Choice>
          <mc:Fallback>
            <p:pic>
              <p:nvPicPr>
                <p:cNvPr id="39" name="筆跡 38">
                  <a:extLst>
                    <a:ext uri="{FF2B5EF4-FFF2-40B4-BE49-F238E27FC236}">
                      <a16:creationId xmlns:a16="http://schemas.microsoft.com/office/drawing/2014/main" id="{724DDE43-718E-487E-8245-0232EA02F548}"/>
                    </a:ext>
                  </a:extLst>
                </p:cNvPr>
                <p:cNvPicPr/>
                <p:nvPr/>
              </p:nvPicPr>
              <p:blipFill>
                <a:blip r:embed="rId54"/>
                <a:stretch>
                  <a:fillRect/>
                </a:stretch>
              </p:blipFill>
              <p:spPr>
                <a:xfrm>
                  <a:off x="5562538" y="6296395"/>
                  <a:ext cx="154080" cy="244440"/>
                </a:xfrm>
                <a:prstGeom prst="rect">
                  <a:avLst/>
                </a:prstGeom>
              </p:spPr>
            </p:pic>
          </mc:Fallback>
        </mc:AlternateContent>
      </p:grpSp>
      <p:grpSp>
        <p:nvGrpSpPr>
          <p:cNvPr id="48" name="群組 47">
            <a:extLst>
              <a:ext uri="{FF2B5EF4-FFF2-40B4-BE49-F238E27FC236}">
                <a16:creationId xmlns:a16="http://schemas.microsoft.com/office/drawing/2014/main" id="{902CA941-5D94-44E4-BE2F-86B6DCAB5555}"/>
              </a:ext>
            </a:extLst>
          </p:cNvPr>
          <p:cNvGrpSpPr/>
          <p:nvPr/>
        </p:nvGrpSpPr>
        <p:grpSpPr>
          <a:xfrm>
            <a:off x="6434098" y="5121715"/>
            <a:ext cx="360" cy="233280"/>
            <a:chOff x="6434098" y="5121715"/>
            <a:chExt cx="360" cy="233280"/>
          </a:xfrm>
        </p:grpSpPr>
        <mc:AlternateContent xmlns:mc="http://schemas.openxmlformats.org/markup-compatibility/2006">
          <mc:Choice xmlns:p14="http://schemas.microsoft.com/office/powerpoint/2010/main" Requires="p14">
            <p:contentPart p14:bwMode="auto" r:id="rId55">
              <p14:nvContentPartPr>
                <p14:cNvPr id="43" name="筆跡 42">
                  <a:extLst>
                    <a:ext uri="{FF2B5EF4-FFF2-40B4-BE49-F238E27FC236}">
                      <a16:creationId xmlns:a16="http://schemas.microsoft.com/office/drawing/2014/main" id="{C79F7956-CC5B-4DBF-8251-25A1E5F29BF1}"/>
                    </a:ext>
                  </a:extLst>
                </p14:cNvPr>
                <p14:cNvContentPartPr/>
                <p14:nvPr/>
              </p14:nvContentPartPr>
              <p14:xfrm>
                <a:off x="6434098" y="5121715"/>
                <a:ext cx="360" cy="20520"/>
              </p14:xfrm>
            </p:contentPart>
          </mc:Choice>
          <mc:Fallback>
            <p:pic>
              <p:nvPicPr>
                <p:cNvPr id="43" name="筆跡 42">
                  <a:extLst>
                    <a:ext uri="{FF2B5EF4-FFF2-40B4-BE49-F238E27FC236}">
                      <a16:creationId xmlns:a16="http://schemas.microsoft.com/office/drawing/2014/main" id="{C79F7956-CC5B-4DBF-8251-25A1E5F29BF1}"/>
                    </a:ext>
                  </a:extLst>
                </p:cNvPr>
                <p:cNvPicPr/>
                <p:nvPr/>
              </p:nvPicPr>
              <p:blipFill>
                <a:blip r:embed="rId56"/>
                <a:stretch>
                  <a:fillRect/>
                </a:stretch>
              </p:blipFill>
              <p:spPr>
                <a:xfrm>
                  <a:off x="6425458" y="5113075"/>
                  <a:ext cx="1800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4" name="筆跡 43">
                  <a:extLst>
                    <a:ext uri="{FF2B5EF4-FFF2-40B4-BE49-F238E27FC236}">
                      <a16:creationId xmlns:a16="http://schemas.microsoft.com/office/drawing/2014/main" id="{99796751-73E0-4ED1-868C-AFD1A3E91E96}"/>
                    </a:ext>
                  </a:extLst>
                </p14:cNvPr>
                <p14:cNvContentPartPr/>
                <p14:nvPr/>
              </p14:nvContentPartPr>
              <p14:xfrm>
                <a:off x="6434098" y="5121715"/>
                <a:ext cx="360" cy="233280"/>
              </p14:xfrm>
            </p:contentPart>
          </mc:Choice>
          <mc:Fallback>
            <p:pic>
              <p:nvPicPr>
                <p:cNvPr id="44" name="筆跡 43">
                  <a:extLst>
                    <a:ext uri="{FF2B5EF4-FFF2-40B4-BE49-F238E27FC236}">
                      <a16:creationId xmlns:a16="http://schemas.microsoft.com/office/drawing/2014/main" id="{99796751-73E0-4ED1-868C-AFD1A3E91E96}"/>
                    </a:ext>
                  </a:extLst>
                </p:cNvPr>
                <p:cNvPicPr/>
                <p:nvPr/>
              </p:nvPicPr>
              <p:blipFill>
                <a:blip r:embed="rId58"/>
                <a:stretch>
                  <a:fillRect/>
                </a:stretch>
              </p:blipFill>
              <p:spPr>
                <a:xfrm>
                  <a:off x="6425458" y="5113075"/>
                  <a:ext cx="18000" cy="250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9">
            <p14:nvContentPartPr>
              <p14:cNvPr id="45" name="筆跡 44">
                <a:extLst>
                  <a:ext uri="{FF2B5EF4-FFF2-40B4-BE49-F238E27FC236}">
                    <a16:creationId xmlns:a16="http://schemas.microsoft.com/office/drawing/2014/main" id="{BF090EB6-0A13-4DBB-9164-1BAC82F9883E}"/>
                  </a:ext>
                </a:extLst>
              </p14:cNvPr>
              <p14:cNvContentPartPr/>
              <p14:nvPr/>
            </p14:nvContentPartPr>
            <p14:xfrm>
              <a:off x="6387298" y="5567395"/>
              <a:ext cx="2880" cy="78840"/>
            </p14:xfrm>
          </p:contentPart>
        </mc:Choice>
        <mc:Fallback>
          <p:pic>
            <p:nvPicPr>
              <p:cNvPr id="45" name="筆跡 44">
                <a:extLst>
                  <a:ext uri="{FF2B5EF4-FFF2-40B4-BE49-F238E27FC236}">
                    <a16:creationId xmlns:a16="http://schemas.microsoft.com/office/drawing/2014/main" id="{BF090EB6-0A13-4DBB-9164-1BAC82F9883E}"/>
                  </a:ext>
                </a:extLst>
              </p:cNvPr>
              <p:cNvPicPr/>
              <p:nvPr/>
            </p:nvPicPr>
            <p:blipFill>
              <a:blip r:embed="rId60"/>
              <a:stretch>
                <a:fillRect/>
              </a:stretch>
            </p:blipFill>
            <p:spPr>
              <a:xfrm>
                <a:off x="6378298" y="5558395"/>
                <a:ext cx="2052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6" name="筆跡 45">
                <a:extLst>
                  <a:ext uri="{FF2B5EF4-FFF2-40B4-BE49-F238E27FC236}">
                    <a16:creationId xmlns:a16="http://schemas.microsoft.com/office/drawing/2014/main" id="{4C058257-1794-4230-B897-D28F4DDE2AE7}"/>
                  </a:ext>
                </a:extLst>
              </p14:cNvPr>
              <p14:cNvContentPartPr/>
              <p14:nvPr/>
            </p14:nvContentPartPr>
            <p14:xfrm>
              <a:off x="6367498" y="5817955"/>
              <a:ext cx="2880" cy="96480"/>
            </p14:xfrm>
          </p:contentPart>
        </mc:Choice>
        <mc:Fallback>
          <p:pic>
            <p:nvPicPr>
              <p:cNvPr id="46" name="筆跡 45">
                <a:extLst>
                  <a:ext uri="{FF2B5EF4-FFF2-40B4-BE49-F238E27FC236}">
                    <a16:creationId xmlns:a16="http://schemas.microsoft.com/office/drawing/2014/main" id="{4C058257-1794-4230-B897-D28F4DDE2AE7}"/>
                  </a:ext>
                </a:extLst>
              </p:cNvPr>
              <p:cNvPicPr/>
              <p:nvPr/>
            </p:nvPicPr>
            <p:blipFill>
              <a:blip r:embed="rId62"/>
              <a:stretch>
                <a:fillRect/>
              </a:stretch>
            </p:blipFill>
            <p:spPr>
              <a:xfrm>
                <a:off x="6358498" y="5808955"/>
                <a:ext cx="2052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7" name="筆跡 46">
                <a:extLst>
                  <a:ext uri="{FF2B5EF4-FFF2-40B4-BE49-F238E27FC236}">
                    <a16:creationId xmlns:a16="http://schemas.microsoft.com/office/drawing/2014/main" id="{02A6928D-63CB-4004-9FA4-C7868C36B166}"/>
                  </a:ext>
                </a:extLst>
              </p14:cNvPr>
              <p14:cNvContentPartPr/>
              <p14:nvPr/>
            </p14:nvContentPartPr>
            <p14:xfrm>
              <a:off x="6271018" y="6134395"/>
              <a:ext cx="54720" cy="519120"/>
            </p14:xfrm>
          </p:contentPart>
        </mc:Choice>
        <mc:Fallback>
          <p:pic>
            <p:nvPicPr>
              <p:cNvPr id="47" name="筆跡 46">
                <a:extLst>
                  <a:ext uri="{FF2B5EF4-FFF2-40B4-BE49-F238E27FC236}">
                    <a16:creationId xmlns:a16="http://schemas.microsoft.com/office/drawing/2014/main" id="{02A6928D-63CB-4004-9FA4-C7868C36B166}"/>
                  </a:ext>
                </a:extLst>
              </p:cNvPr>
              <p:cNvPicPr/>
              <p:nvPr/>
            </p:nvPicPr>
            <p:blipFill>
              <a:blip r:embed="rId64"/>
              <a:stretch>
                <a:fillRect/>
              </a:stretch>
            </p:blipFill>
            <p:spPr>
              <a:xfrm>
                <a:off x="6262018" y="6125395"/>
                <a:ext cx="72360" cy="5367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9" name="筆跡 48">
                <a:extLst>
                  <a:ext uri="{FF2B5EF4-FFF2-40B4-BE49-F238E27FC236}">
                    <a16:creationId xmlns:a16="http://schemas.microsoft.com/office/drawing/2014/main" id="{925BBF2C-1B9B-4A73-8D4F-DD3A57EAB1E3}"/>
                  </a:ext>
                </a:extLst>
              </p14:cNvPr>
              <p14:cNvContentPartPr/>
              <p14:nvPr/>
            </p14:nvContentPartPr>
            <p14:xfrm>
              <a:off x="6777898" y="5119195"/>
              <a:ext cx="462600" cy="7560"/>
            </p14:xfrm>
          </p:contentPart>
        </mc:Choice>
        <mc:Fallback>
          <p:pic>
            <p:nvPicPr>
              <p:cNvPr id="49" name="筆跡 48">
                <a:extLst>
                  <a:ext uri="{FF2B5EF4-FFF2-40B4-BE49-F238E27FC236}">
                    <a16:creationId xmlns:a16="http://schemas.microsoft.com/office/drawing/2014/main" id="{925BBF2C-1B9B-4A73-8D4F-DD3A57EAB1E3}"/>
                  </a:ext>
                </a:extLst>
              </p:cNvPr>
              <p:cNvPicPr/>
              <p:nvPr/>
            </p:nvPicPr>
            <p:blipFill>
              <a:blip r:embed="rId66"/>
              <a:stretch>
                <a:fillRect/>
              </a:stretch>
            </p:blipFill>
            <p:spPr>
              <a:xfrm>
                <a:off x="6768898" y="5110555"/>
                <a:ext cx="48024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0" name="筆跡 49">
                <a:extLst>
                  <a:ext uri="{FF2B5EF4-FFF2-40B4-BE49-F238E27FC236}">
                    <a16:creationId xmlns:a16="http://schemas.microsoft.com/office/drawing/2014/main" id="{5ABAE823-72F0-4F75-B85B-1D9562F9AC0F}"/>
                  </a:ext>
                </a:extLst>
              </p14:cNvPr>
              <p14:cNvContentPartPr/>
              <p14:nvPr/>
            </p14:nvContentPartPr>
            <p14:xfrm>
              <a:off x="6985258" y="5174995"/>
              <a:ext cx="106560" cy="331920"/>
            </p14:xfrm>
          </p:contentPart>
        </mc:Choice>
        <mc:Fallback>
          <p:pic>
            <p:nvPicPr>
              <p:cNvPr id="50" name="筆跡 49">
                <a:extLst>
                  <a:ext uri="{FF2B5EF4-FFF2-40B4-BE49-F238E27FC236}">
                    <a16:creationId xmlns:a16="http://schemas.microsoft.com/office/drawing/2014/main" id="{5ABAE823-72F0-4F75-B85B-1D9562F9AC0F}"/>
                  </a:ext>
                </a:extLst>
              </p:cNvPr>
              <p:cNvPicPr/>
              <p:nvPr/>
            </p:nvPicPr>
            <p:blipFill>
              <a:blip r:embed="rId68"/>
              <a:stretch>
                <a:fillRect/>
              </a:stretch>
            </p:blipFill>
            <p:spPr>
              <a:xfrm>
                <a:off x="6976618" y="5166355"/>
                <a:ext cx="12420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51" name="筆跡 50">
                <a:extLst>
                  <a:ext uri="{FF2B5EF4-FFF2-40B4-BE49-F238E27FC236}">
                    <a16:creationId xmlns:a16="http://schemas.microsoft.com/office/drawing/2014/main" id="{49EAA974-0997-4251-A0B8-14283325D18A}"/>
                  </a:ext>
                </a:extLst>
              </p14:cNvPr>
              <p14:cNvContentPartPr/>
              <p14:nvPr/>
            </p14:nvContentPartPr>
            <p14:xfrm>
              <a:off x="7272178" y="5225755"/>
              <a:ext cx="173520" cy="12960"/>
            </p14:xfrm>
          </p:contentPart>
        </mc:Choice>
        <mc:Fallback>
          <p:pic>
            <p:nvPicPr>
              <p:cNvPr id="51" name="筆跡 50">
                <a:extLst>
                  <a:ext uri="{FF2B5EF4-FFF2-40B4-BE49-F238E27FC236}">
                    <a16:creationId xmlns:a16="http://schemas.microsoft.com/office/drawing/2014/main" id="{49EAA974-0997-4251-A0B8-14283325D18A}"/>
                  </a:ext>
                </a:extLst>
              </p:cNvPr>
              <p:cNvPicPr/>
              <p:nvPr/>
            </p:nvPicPr>
            <p:blipFill>
              <a:blip r:embed="rId70"/>
              <a:stretch>
                <a:fillRect/>
              </a:stretch>
            </p:blipFill>
            <p:spPr>
              <a:xfrm>
                <a:off x="7263178" y="5216755"/>
                <a:ext cx="1911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52" name="筆跡 51">
                <a:extLst>
                  <a:ext uri="{FF2B5EF4-FFF2-40B4-BE49-F238E27FC236}">
                    <a16:creationId xmlns:a16="http://schemas.microsoft.com/office/drawing/2014/main" id="{7A82A61D-618F-45B3-846A-44C2B3B4E67A}"/>
                  </a:ext>
                </a:extLst>
              </p14:cNvPr>
              <p14:cNvContentPartPr/>
              <p14:nvPr/>
            </p14:nvContentPartPr>
            <p14:xfrm>
              <a:off x="7264618" y="5235835"/>
              <a:ext cx="198000" cy="134640"/>
            </p14:xfrm>
          </p:contentPart>
        </mc:Choice>
        <mc:Fallback>
          <p:pic>
            <p:nvPicPr>
              <p:cNvPr id="52" name="筆跡 51">
                <a:extLst>
                  <a:ext uri="{FF2B5EF4-FFF2-40B4-BE49-F238E27FC236}">
                    <a16:creationId xmlns:a16="http://schemas.microsoft.com/office/drawing/2014/main" id="{7A82A61D-618F-45B3-846A-44C2B3B4E67A}"/>
                  </a:ext>
                </a:extLst>
              </p:cNvPr>
              <p:cNvPicPr/>
              <p:nvPr/>
            </p:nvPicPr>
            <p:blipFill>
              <a:blip r:embed="rId72"/>
              <a:stretch>
                <a:fillRect/>
              </a:stretch>
            </p:blipFill>
            <p:spPr>
              <a:xfrm>
                <a:off x="7255978" y="5226835"/>
                <a:ext cx="215640" cy="152280"/>
              </a:xfrm>
              <a:prstGeom prst="rect">
                <a:avLst/>
              </a:prstGeom>
            </p:spPr>
          </p:pic>
        </mc:Fallback>
      </mc:AlternateContent>
      <p:grpSp>
        <p:nvGrpSpPr>
          <p:cNvPr id="51201" name="群組 51200">
            <a:extLst>
              <a:ext uri="{FF2B5EF4-FFF2-40B4-BE49-F238E27FC236}">
                <a16:creationId xmlns:a16="http://schemas.microsoft.com/office/drawing/2014/main" id="{1E597E16-288F-49E7-ADC9-52154A39DA71}"/>
              </a:ext>
            </a:extLst>
          </p:cNvPr>
          <p:cNvGrpSpPr/>
          <p:nvPr/>
        </p:nvGrpSpPr>
        <p:grpSpPr>
          <a:xfrm>
            <a:off x="7719658" y="4815715"/>
            <a:ext cx="1080720" cy="1222920"/>
            <a:chOff x="7719658" y="4815715"/>
            <a:chExt cx="1080720" cy="1222920"/>
          </a:xfrm>
        </p:grpSpPr>
        <mc:AlternateContent xmlns:mc="http://schemas.openxmlformats.org/markup-compatibility/2006">
          <mc:Choice xmlns:p14="http://schemas.microsoft.com/office/powerpoint/2010/main" Requires="p14">
            <p:contentPart p14:bwMode="auto" r:id="rId73">
              <p14:nvContentPartPr>
                <p14:cNvPr id="54" name="筆跡 53">
                  <a:extLst>
                    <a:ext uri="{FF2B5EF4-FFF2-40B4-BE49-F238E27FC236}">
                      <a16:creationId xmlns:a16="http://schemas.microsoft.com/office/drawing/2014/main" id="{5E571391-A0FC-44A8-B964-670F58B7DA20}"/>
                    </a:ext>
                  </a:extLst>
                </p14:cNvPr>
                <p14:cNvContentPartPr/>
                <p14:nvPr/>
              </p14:nvContentPartPr>
              <p14:xfrm>
                <a:off x="7835938" y="4959715"/>
                <a:ext cx="329040" cy="228240"/>
              </p14:xfrm>
            </p:contentPart>
          </mc:Choice>
          <mc:Fallback>
            <p:pic>
              <p:nvPicPr>
                <p:cNvPr id="54" name="筆跡 53">
                  <a:extLst>
                    <a:ext uri="{FF2B5EF4-FFF2-40B4-BE49-F238E27FC236}">
                      <a16:creationId xmlns:a16="http://schemas.microsoft.com/office/drawing/2014/main" id="{5E571391-A0FC-44A8-B964-670F58B7DA20}"/>
                    </a:ext>
                  </a:extLst>
                </p:cNvPr>
                <p:cNvPicPr/>
                <p:nvPr/>
              </p:nvPicPr>
              <p:blipFill>
                <a:blip r:embed="rId74"/>
                <a:stretch>
                  <a:fillRect/>
                </a:stretch>
              </p:blipFill>
              <p:spPr>
                <a:xfrm>
                  <a:off x="7826938" y="4951075"/>
                  <a:ext cx="34668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5" name="筆跡 54">
                  <a:extLst>
                    <a:ext uri="{FF2B5EF4-FFF2-40B4-BE49-F238E27FC236}">
                      <a16:creationId xmlns:a16="http://schemas.microsoft.com/office/drawing/2014/main" id="{730CBBC3-D203-4FE8-923D-B6537509FCDC}"/>
                    </a:ext>
                  </a:extLst>
                </p14:cNvPr>
                <p14:cNvContentPartPr/>
                <p14:nvPr/>
              </p14:nvContentPartPr>
              <p14:xfrm>
                <a:off x="7956898" y="4926955"/>
                <a:ext cx="138960" cy="281160"/>
              </p14:xfrm>
            </p:contentPart>
          </mc:Choice>
          <mc:Fallback>
            <p:pic>
              <p:nvPicPr>
                <p:cNvPr id="55" name="筆跡 54">
                  <a:extLst>
                    <a:ext uri="{FF2B5EF4-FFF2-40B4-BE49-F238E27FC236}">
                      <a16:creationId xmlns:a16="http://schemas.microsoft.com/office/drawing/2014/main" id="{730CBBC3-D203-4FE8-923D-B6537509FCDC}"/>
                    </a:ext>
                  </a:extLst>
                </p:cNvPr>
                <p:cNvPicPr/>
                <p:nvPr/>
              </p:nvPicPr>
              <p:blipFill>
                <a:blip r:embed="rId76"/>
                <a:stretch>
                  <a:fillRect/>
                </a:stretch>
              </p:blipFill>
              <p:spPr>
                <a:xfrm>
                  <a:off x="7948258" y="4917955"/>
                  <a:ext cx="15660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6" name="筆跡 55">
                  <a:extLst>
                    <a:ext uri="{FF2B5EF4-FFF2-40B4-BE49-F238E27FC236}">
                      <a16:creationId xmlns:a16="http://schemas.microsoft.com/office/drawing/2014/main" id="{F19A99B5-E069-43AC-994F-64080D68D85F}"/>
                    </a:ext>
                  </a:extLst>
                </p14:cNvPr>
                <p14:cNvContentPartPr/>
                <p14:nvPr/>
              </p14:nvContentPartPr>
              <p14:xfrm>
                <a:off x="7976338" y="4815715"/>
                <a:ext cx="287280" cy="25560"/>
              </p14:xfrm>
            </p:contentPart>
          </mc:Choice>
          <mc:Fallback>
            <p:pic>
              <p:nvPicPr>
                <p:cNvPr id="56" name="筆跡 55">
                  <a:extLst>
                    <a:ext uri="{FF2B5EF4-FFF2-40B4-BE49-F238E27FC236}">
                      <a16:creationId xmlns:a16="http://schemas.microsoft.com/office/drawing/2014/main" id="{F19A99B5-E069-43AC-994F-64080D68D85F}"/>
                    </a:ext>
                  </a:extLst>
                </p:cNvPr>
                <p:cNvPicPr/>
                <p:nvPr/>
              </p:nvPicPr>
              <p:blipFill>
                <a:blip r:embed="rId78"/>
                <a:stretch>
                  <a:fillRect/>
                </a:stretch>
              </p:blipFill>
              <p:spPr>
                <a:xfrm>
                  <a:off x="7967698" y="4806715"/>
                  <a:ext cx="30492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7" name="筆跡 56">
                  <a:extLst>
                    <a:ext uri="{FF2B5EF4-FFF2-40B4-BE49-F238E27FC236}">
                      <a16:creationId xmlns:a16="http://schemas.microsoft.com/office/drawing/2014/main" id="{C8D982E0-E553-487E-898D-24EC0BA83420}"/>
                    </a:ext>
                  </a:extLst>
                </p14:cNvPr>
                <p14:cNvContentPartPr/>
                <p14:nvPr/>
              </p14:nvContentPartPr>
              <p14:xfrm>
                <a:off x="8236258" y="5053315"/>
                <a:ext cx="106560" cy="12960"/>
              </p14:xfrm>
            </p:contentPart>
          </mc:Choice>
          <mc:Fallback>
            <p:pic>
              <p:nvPicPr>
                <p:cNvPr id="57" name="筆跡 56">
                  <a:extLst>
                    <a:ext uri="{FF2B5EF4-FFF2-40B4-BE49-F238E27FC236}">
                      <a16:creationId xmlns:a16="http://schemas.microsoft.com/office/drawing/2014/main" id="{C8D982E0-E553-487E-898D-24EC0BA83420}"/>
                    </a:ext>
                  </a:extLst>
                </p:cNvPr>
                <p:cNvPicPr/>
                <p:nvPr/>
              </p:nvPicPr>
              <p:blipFill>
                <a:blip r:embed="rId80"/>
                <a:stretch>
                  <a:fillRect/>
                </a:stretch>
              </p:blipFill>
              <p:spPr>
                <a:xfrm>
                  <a:off x="8227618" y="5044675"/>
                  <a:ext cx="12420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8" name="筆跡 57">
                  <a:extLst>
                    <a:ext uri="{FF2B5EF4-FFF2-40B4-BE49-F238E27FC236}">
                      <a16:creationId xmlns:a16="http://schemas.microsoft.com/office/drawing/2014/main" id="{9192204F-4222-4516-B41F-32F52534AB65}"/>
                    </a:ext>
                  </a:extLst>
                </p14:cNvPr>
                <p14:cNvContentPartPr/>
                <p14:nvPr/>
              </p14:nvContentPartPr>
              <p14:xfrm>
                <a:off x="8394298" y="5007955"/>
                <a:ext cx="257400" cy="266400"/>
              </p14:xfrm>
            </p:contentPart>
          </mc:Choice>
          <mc:Fallback>
            <p:pic>
              <p:nvPicPr>
                <p:cNvPr id="58" name="筆跡 57">
                  <a:extLst>
                    <a:ext uri="{FF2B5EF4-FFF2-40B4-BE49-F238E27FC236}">
                      <a16:creationId xmlns:a16="http://schemas.microsoft.com/office/drawing/2014/main" id="{9192204F-4222-4516-B41F-32F52534AB65}"/>
                    </a:ext>
                  </a:extLst>
                </p:cNvPr>
                <p:cNvPicPr/>
                <p:nvPr/>
              </p:nvPicPr>
              <p:blipFill>
                <a:blip r:embed="rId82"/>
                <a:stretch>
                  <a:fillRect/>
                </a:stretch>
              </p:blipFill>
              <p:spPr>
                <a:xfrm>
                  <a:off x="8385658" y="4998955"/>
                  <a:ext cx="27504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9" name="筆跡 58">
                  <a:extLst>
                    <a:ext uri="{FF2B5EF4-FFF2-40B4-BE49-F238E27FC236}">
                      <a16:creationId xmlns:a16="http://schemas.microsoft.com/office/drawing/2014/main" id="{2EC58551-0528-4961-8A57-2D5880C37D0C}"/>
                    </a:ext>
                  </a:extLst>
                </p14:cNvPr>
                <p14:cNvContentPartPr/>
                <p14:nvPr/>
              </p14:nvContentPartPr>
              <p14:xfrm>
                <a:off x="7719658" y="5336995"/>
                <a:ext cx="1004040" cy="157320"/>
              </p14:xfrm>
            </p:contentPart>
          </mc:Choice>
          <mc:Fallback>
            <p:pic>
              <p:nvPicPr>
                <p:cNvPr id="59" name="筆跡 58">
                  <a:extLst>
                    <a:ext uri="{FF2B5EF4-FFF2-40B4-BE49-F238E27FC236}">
                      <a16:creationId xmlns:a16="http://schemas.microsoft.com/office/drawing/2014/main" id="{2EC58551-0528-4961-8A57-2D5880C37D0C}"/>
                    </a:ext>
                  </a:extLst>
                </p:cNvPr>
                <p:cNvPicPr/>
                <p:nvPr/>
              </p:nvPicPr>
              <p:blipFill>
                <a:blip r:embed="rId84"/>
                <a:stretch>
                  <a:fillRect/>
                </a:stretch>
              </p:blipFill>
              <p:spPr>
                <a:xfrm>
                  <a:off x="7710658" y="5328355"/>
                  <a:ext cx="102168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61" name="筆跡 60">
                  <a:extLst>
                    <a:ext uri="{FF2B5EF4-FFF2-40B4-BE49-F238E27FC236}">
                      <a16:creationId xmlns:a16="http://schemas.microsoft.com/office/drawing/2014/main" id="{8835885A-7AC0-40CA-90E1-F3A1D74FCCE7}"/>
                    </a:ext>
                  </a:extLst>
                </p14:cNvPr>
                <p14:cNvContentPartPr/>
                <p14:nvPr/>
              </p14:nvContentPartPr>
              <p14:xfrm>
                <a:off x="7880218" y="5560915"/>
                <a:ext cx="185760" cy="255960"/>
              </p14:xfrm>
            </p:contentPart>
          </mc:Choice>
          <mc:Fallback>
            <p:pic>
              <p:nvPicPr>
                <p:cNvPr id="61" name="筆跡 60">
                  <a:extLst>
                    <a:ext uri="{FF2B5EF4-FFF2-40B4-BE49-F238E27FC236}">
                      <a16:creationId xmlns:a16="http://schemas.microsoft.com/office/drawing/2014/main" id="{8835885A-7AC0-40CA-90E1-F3A1D74FCCE7}"/>
                    </a:ext>
                  </a:extLst>
                </p:cNvPr>
                <p:cNvPicPr/>
                <p:nvPr/>
              </p:nvPicPr>
              <p:blipFill>
                <a:blip r:embed="rId86"/>
                <a:stretch>
                  <a:fillRect/>
                </a:stretch>
              </p:blipFill>
              <p:spPr>
                <a:xfrm>
                  <a:off x="7871578" y="5552275"/>
                  <a:ext cx="20340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2" name="筆跡 61">
                  <a:extLst>
                    <a:ext uri="{FF2B5EF4-FFF2-40B4-BE49-F238E27FC236}">
                      <a16:creationId xmlns:a16="http://schemas.microsoft.com/office/drawing/2014/main" id="{15D96374-E523-43D3-8DF5-2E2BC70C9C71}"/>
                    </a:ext>
                  </a:extLst>
                </p14:cNvPr>
                <p14:cNvContentPartPr/>
                <p14:nvPr/>
              </p14:nvContentPartPr>
              <p14:xfrm>
                <a:off x="8008738" y="5557315"/>
                <a:ext cx="403200" cy="412920"/>
              </p14:xfrm>
            </p:contentPart>
          </mc:Choice>
          <mc:Fallback>
            <p:pic>
              <p:nvPicPr>
                <p:cNvPr id="62" name="筆跡 61">
                  <a:extLst>
                    <a:ext uri="{FF2B5EF4-FFF2-40B4-BE49-F238E27FC236}">
                      <a16:creationId xmlns:a16="http://schemas.microsoft.com/office/drawing/2014/main" id="{15D96374-E523-43D3-8DF5-2E2BC70C9C71}"/>
                    </a:ext>
                  </a:extLst>
                </p:cNvPr>
                <p:cNvPicPr/>
                <p:nvPr/>
              </p:nvPicPr>
              <p:blipFill>
                <a:blip r:embed="rId88"/>
                <a:stretch>
                  <a:fillRect/>
                </a:stretch>
              </p:blipFill>
              <p:spPr>
                <a:xfrm>
                  <a:off x="8000098" y="5548315"/>
                  <a:ext cx="420840" cy="4305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3" name="筆跡 62">
                  <a:extLst>
                    <a:ext uri="{FF2B5EF4-FFF2-40B4-BE49-F238E27FC236}">
                      <a16:creationId xmlns:a16="http://schemas.microsoft.com/office/drawing/2014/main" id="{043B65B8-2C47-48F3-AE5F-27762093C742}"/>
                    </a:ext>
                  </a:extLst>
                </p14:cNvPr>
                <p14:cNvContentPartPr/>
                <p14:nvPr/>
              </p14:nvContentPartPr>
              <p14:xfrm>
                <a:off x="8270818" y="5726515"/>
                <a:ext cx="529560" cy="291600"/>
              </p14:xfrm>
            </p:contentPart>
          </mc:Choice>
          <mc:Fallback>
            <p:pic>
              <p:nvPicPr>
                <p:cNvPr id="63" name="筆跡 62">
                  <a:extLst>
                    <a:ext uri="{FF2B5EF4-FFF2-40B4-BE49-F238E27FC236}">
                      <a16:creationId xmlns:a16="http://schemas.microsoft.com/office/drawing/2014/main" id="{043B65B8-2C47-48F3-AE5F-27762093C742}"/>
                    </a:ext>
                  </a:extLst>
                </p:cNvPr>
                <p:cNvPicPr/>
                <p:nvPr/>
              </p:nvPicPr>
              <p:blipFill>
                <a:blip r:embed="rId90"/>
                <a:stretch>
                  <a:fillRect/>
                </a:stretch>
              </p:blipFill>
              <p:spPr>
                <a:xfrm>
                  <a:off x="8262178" y="5717875"/>
                  <a:ext cx="54720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1200" name="筆跡 51199">
                  <a:extLst>
                    <a:ext uri="{FF2B5EF4-FFF2-40B4-BE49-F238E27FC236}">
                      <a16:creationId xmlns:a16="http://schemas.microsoft.com/office/drawing/2014/main" id="{8F1D5AEB-D3F2-44EE-B3AC-A8C26FD524C4}"/>
                    </a:ext>
                  </a:extLst>
                </p14:cNvPr>
                <p14:cNvContentPartPr/>
                <p14:nvPr/>
              </p14:nvContentPartPr>
              <p14:xfrm>
                <a:off x="8582218" y="5845675"/>
                <a:ext cx="163440" cy="192960"/>
              </p14:xfrm>
            </p:contentPart>
          </mc:Choice>
          <mc:Fallback>
            <p:pic>
              <p:nvPicPr>
                <p:cNvPr id="51200" name="筆跡 51199">
                  <a:extLst>
                    <a:ext uri="{FF2B5EF4-FFF2-40B4-BE49-F238E27FC236}">
                      <a16:creationId xmlns:a16="http://schemas.microsoft.com/office/drawing/2014/main" id="{8F1D5AEB-D3F2-44EE-B3AC-A8C26FD524C4}"/>
                    </a:ext>
                  </a:extLst>
                </p:cNvPr>
                <p:cNvPicPr/>
                <p:nvPr/>
              </p:nvPicPr>
              <p:blipFill>
                <a:blip r:embed="rId92"/>
                <a:stretch>
                  <a:fillRect/>
                </a:stretch>
              </p:blipFill>
              <p:spPr>
                <a:xfrm>
                  <a:off x="8573578" y="5837035"/>
                  <a:ext cx="181080" cy="210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3">
            <p14:nvContentPartPr>
              <p14:cNvPr id="51202" name="筆跡 51201">
                <a:extLst>
                  <a:ext uri="{FF2B5EF4-FFF2-40B4-BE49-F238E27FC236}">
                    <a16:creationId xmlns:a16="http://schemas.microsoft.com/office/drawing/2014/main" id="{48EB25B2-3187-445C-A078-5495DCF00D3D}"/>
                  </a:ext>
                </a:extLst>
              </p14:cNvPr>
              <p14:cNvContentPartPr/>
              <p14:nvPr/>
            </p14:nvContentPartPr>
            <p14:xfrm>
              <a:off x="4654258" y="6284515"/>
              <a:ext cx="242640" cy="118440"/>
            </p14:xfrm>
          </p:contentPart>
        </mc:Choice>
        <mc:Fallback>
          <p:pic>
            <p:nvPicPr>
              <p:cNvPr id="51202" name="筆跡 51201">
                <a:extLst>
                  <a:ext uri="{FF2B5EF4-FFF2-40B4-BE49-F238E27FC236}">
                    <a16:creationId xmlns:a16="http://schemas.microsoft.com/office/drawing/2014/main" id="{48EB25B2-3187-445C-A078-5495DCF00D3D}"/>
                  </a:ext>
                </a:extLst>
              </p:cNvPr>
              <p:cNvPicPr/>
              <p:nvPr/>
            </p:nvPicPr>
            <p:blipFill>
              <a:blip r:embed="rId94"/>
              <a:stretch>
                <a:fillRect/>
              </a:stretch>
            </p:blipFill>
            <p:spPr>
              <a:xfrm>
                <a:off x="4645258" y="6275875"/>
                <a:ext cx="26028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1205" name="筆跡 51204">
                <a:extLst>
                  <a:ext uri="{FF2B5EF4-FFF2-40B4-BE49-F238E27FC236}">
                    <a16:creationId xmlns:a16="http://schemas.microsoft.com/office/drawing/2014/main" id="{41A24B37-3830-4093-A2FB-D76A186E1A32}"/>
                  </a:ext>
                </a:extLst>
              </p14:cNvPr>
              <p14:cNvContentPartPr/>
              <p14:nvPr/>
            </p14:nvContentPartPr>
            <p14:xfrm>
              <a:off x="7682578" y="5807875"/>
              <a:ext cx="374040" cy="160200"/>
            </p14:xfrm>
          </p:contentPart>
        </mc:Choice>
        <mc:Fallback>
          <p:pic>
            <p:nvPicPr>
              <p:cNvPr id="51205" name="筆跡 51204">
                <a:extLst>
                  <a:ext uri="{FF2B5EF4-FFF2-40B4-BE49-F238E27FC236}">
                    <a16:creationId xmlns:a16="http://schemas.microsoft.com/office/drawing/2014/main" id="{41A24B37-3830-4093-A2FB-D76A186E1A32}"/>
                  </a:ext>
                </a:extLst>
              </p:cNvPr>
              <p:cNvPicPr/>
              <p:nvPr/>
            </p:nvPicPr>
            <p:blipFill>
              <a:blip r:embed="rId96"/>
              <a:stretch>
                <a:fillRect/>
              </a:stretch>
            </p:blipFill>
            <p:spPr>
              <a:xfrm>
                <a:off x="7673578" y="5798875"/>
                <a:ext cx="3916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1206" name="筆跡 51205">
                <a:extLst>
                  <a:ext uri="{FF2B5EF4-FFF2-40B4-BE49-F238E27FC236}">
                    <a16:creationId xmlns:a16="http://schemas.microsoft.com/office/drawing/2014/main" id="{8DA2AA78-C09E-42AB-AE09-A2D86EB0EC79}"/>
                  </a:ext>
                </a:extLst>
              </p14:cNvPr>
              <p14:cNvContentPartPr/>
              <p14:nvPr/>
            </p14:nvContentPartPr>
            <p14:xfrm>
              <a:off x="1285378" y="5152315"/>
              <a:ext cx="633600" cy="812880"/>
            </p14:xfrm>
          </p:contentPart>
        </mc:Choice>
        <mc:Fallback>
          <p:pic>
            <p:nvPicPr>
              <p:cNvPr id="51206" name="筆跡 51205">
                <a:extLst>
                  <a:ext uri="{FF2B5EF4-FFF2-40B4-BE49-F238E27FC236}">
                    <a16:creationId xmlns:a16="http://schemas.microsoft.com/office/drawing/2014/main" id="{8DA2AA78-C09E-42AB-AE09-A2D86EB0EC79}"/>
                  </a:ext>
                </a:extLst>
              </p:cNvPr>
              <p:cNvPicPr/>
              <p:nvPr/>
            </p:nvPicPr>
            <p:blipFill>
              <a:blip r:embed="rId98"/>
              <a:stretch>
                <a:fillRect/>
              </a:stretch>
            </p:blipFill>
            <p:spPr>
              <a:xfrm>
                <a:off x="1276738" y="5143315"/>
                <a:ext cx="651240" cy="8305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1207" name="筆跡 51206">
                <a:extLst>
                  <a:ext uri="{FF2B5EF4-FFF2-40B4-BE49-F238E27FC236}">
                    <a16:creationId xmlns:a16="http://schemas.microsoft.com/office/drawing/2014/main" id="{D62A3673-8A2C-4340-9358-63E3594CA3A4}"/>
                  </a:ext>
                </a:extLst>
              </p14:cNvPr>
              <p14:cNvContentPartPr/>
              <p14:nvPr/>
            </p14:nvContentPartPr>
            <p14:xfrm>
              <a:off x="4693138" y="5157715"/>
              <a:ext cx="532800" cy="731160"/>
            </p14:xfrm>
          </p:contentPart>
        </mc:Choice>
        <mc:Fallback>
          <p:pic>
            <p:nvPicPr>
              <p:cNvPr id="51207" name="筆跡 51206">
                <a:extLst>
                  <a:ext uri="{FF2B5EF4-FFF2-40B4-BE49-F238E27FC236}">
                    <a16:creationId xmlns:a16="http://schemas.microsoft.com/office/drawing/2014/main" id="{D62A3673-8A2C-4340-9358-63E3594CA3A4}"/>
                  </a:ext>
                </a:extLst>
              </p:cNvPr>
              <p:cNvPicPr/>
              <p:nvPr/>
            </p:nvPicPr>
            <p:blipFill>
              <a:blip r:embed="rId100"/>
              <a:stretch>
                <a:fillRect/>
              </a:stretch>
            </p:blipFill>
            <p:spPr>
              <a:xfrm>
                <a:off x="4684138" y="5149075"/>
                <a:ext cx="550440" cy="7488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1208" name="筆跡 51207">
                <a:extLst>
                  <a:ext uri="{FF2B5EF4-FFF2-40B4-BE49-F238E27FC236}">
                    <a16:creationId xmlns:a16="http://schemas.microsoft.com/office/drawing/2014/main" id="{F1824455-8138-460E-8779-1C7F2B80EBF4}"/>
                  </a:ext>
                </a:extLst>
              </p14:cNvPr>
              <p14:cNvContentPartPr/>
              <p14:nvPr/>
            </p14:nvContentPartPr>
            <p14:xfrm>
              <a:off x="6799138" y="4955035"/>
              <a:ext cx="472680" cy="653040"/>
            </p14:xfrm>
          </p:contentPart>
        </mc:Choice>
        <mc:Fallback>
          <p:pic>
            <p:nvPicPr>
              <p:cNvPr id="51208" name="筆跡 51207">
                <a:extLst>
                  <a:ext uri="{FF2B5EF4-FFF2-40B4-BE49-F238E27FC236}">
                    <a16:creationId xmlns:a16="http://schemas.microsoft.com/office/drawing/2014/main" id="{F1824455-8138-460E-8779-1C7F2B80EBF4}"/>
                  </a:ext>
                </a:extLst>
              </p:cNvPr>
              <p:cNvPicPr/>
              <p:nvPr/>
            </p:nvPicPr>
            <p:blipFill>
              <a:blip r:embed="rId102"/>
              <a:stretch>
                <a:fillRect/>
              </a:stretch>
            </p:blipFill>
            <p:spPr>
              <a:xfrm>
                <a:off x="6790138" y="4946395"/>
                <a:ext cx="490320" cy="67068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1209" name="筆跡 51208">
                <a:extLst>
                  <a:ext uri="{FF2B5EF4-FFF2-40B4-BE49-F238E27FC236}">
                    <a16:creationId xmlns:a16="http://schemas.microsoft.com/office/drawing/2014/main" id="{C9BBB4CE-5ABE-40AB-93D9-B5F970623779}"/>
                  </a:ext>
                </a:extLst>
              </p14:cNvPr>
              <p14:cNvContentPartPr/>
              <p14:nvPr/>
            </p14:nvContentPartPr>
            <p14:xfrm>
              <a:off x="7746298" y="4692595"/>
              <a:ext cx="566640" cy="558720"/>
            </p14:xfrm>
          </p:contentPart>
        </mc:Choice>
        <mc:Fallback>
          <p:pic>
            <p:nvPicPr>
              <p:cNvPr id="51209" name="筆跡 51208">
                <a:extLst>
                  <a:ext uri="{FF2B5EF4-FFF2-40B4-BE49-F238E27FC236}">
                    <a16:creationId xmlns:a16="http://schemas.microsoft.com/office/drawing/2014/main" id="{C9BBB4CE-5ABE-40AB-93D9-B5F970623779}"/>
                  </a:ext>
                </a:extLst>
              </p:cNvPr>
              <p:cNvPicPr/>
              <p:nvPr/>
            </p:nvPicPr>
            <p:blipFill>
              <a:blip r:embed="rId104"/>
              <a:stretch>
                <a:fillRect/>
              </a:stretch>
            </p:blipFill>
            <p:spPr>
              <a:xfrm>
                <a:off x="7737658" y="4683595"/>
                <a:ext cx="584280" cy="57636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1210" name="筆跡 51209">
                <a:extLst>
                  <a:ext uri="{FF2B5EF4-FFF2-40B4-BE49-F238E27FC236}">
                    <a16:creationId xmlns:a16="http://schemas.microsoft.com/office/drawing/2014/main" id="{F36B22DE-BEAA-4BE2-B983-8DD932561AA4}"/>
                  </a:ext>
                </a:extLst>
              </p14:cNvPr>
              <p14:cNvContentPartPr/>
              <p14:nvPr/>
            </p14:nvContentPartPr>
            <p14:xfrm>
              <a:off x="7812538" y="5427715"/>
              <a:ext cx="321480" cy="603360"/>
            </p14:xfrm>
          </p:contentPart>
        </mc:Choice>
        <mc:Fallback>
          <p:pic>
            <p:nvPicPr>
              <p:cNvPr id="51210" name="筆跡 51209">
                <a:extLst>
                  <a:ext uri="{FF2B5EF4-FFF2-40B4-BE49-F238E27FC236}">
                    <a16:creationId xmlns:a16="http://schemas.microsoft.com/office/drawing/2014/main" id="{F36B22DE-BEAA-4BE2-B983-8DD932561AA4}"/>
                  </a:ext>
                </a:extLst>
              </p:cNvPr>
              <p:cNvPicPr/>
              <p:nvPr/>
            </p:nvPicPr>
            <p:blipFill>
              <a:blip r:embed="rId106"/>
              <a:stretch>
                <a:fillRect/>
              </a:stretch>
            </p:blipFill>
            <p:spPr>
              <a:xfrm>
                <a:off x="7803538" y="5418715"/>
                <a:ext cx="339120" cy="62100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 </a:t>
            </a:r>
            <a:r>
              <a:rPr lang="zh-TW" altLang="en-US" dirty="0"/>
              <a:t>分布看起來像什麼？</a:t>
            </a:r>
            <a:r>
              <a:rPr lang="en-US" altLang="zh-TW" dirty="0"/>
              <a:t>(</a:t>
            </a:r>
            <a:r>
              <a:rPr lang="zh-TW" altLang="en-US" dirty="0"/>
              <a:t>續</a:t>
            </a:r>
            <a:r>
              <a:rPr lang="en-US" altLang="zh-TW" dirty="0"/>
              <a:t>)</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46</a:t>
            </a:fld>
            <a:endParaRPr lang="zh-TW" altLang="en-US"/>
          </a:p>
        </p:txBody>
      </p:sp>
      <p:pic>
        <p:nvPicPr>
          <p:cNvPr id="6" name="Picture 2"/>
          <p:cNvPicPr>
            <a:picLocks noGrp="1" noChangeAspect="1" noChangeArrowheads="1"/>
          </p:cNvPicPr>
          <p:nvPr>
            <p:ph idx="1"/>
          </p:nvPr>
        </p:nvPicPr>
        <p:blipFill>
          <a:blip r:embed="rId2" cstate="print"/>
          <a:srcRect l="844" t="2027" r="50848"/>
          <a:stretch>
            <a:fillRect/>
          </a:stretch>
        </p:blipFill>
        <p:spPr bwMode="auto">
          <a:xfrm>
            <a:off x="1835696" y="1556792"/>
            <a:ext cx="5663654" cy="3957206"/>
          </a:xfrm>
          <a:prstGeom prst="rect">
            <a:avLst/>
          </a:prstGeom>
          <a:noFill/>
          <a:ln w="9525">
            <a:noFill/>
            <a:miter lim="800000"/>
            <a:headEnd/>
            <a:tailEnd/>
          </a:ln>
          <a:effectLst/>
        </p:spPr>
      </p:pic>
      <p:grpSp>
        <p:nvGrpSpPr>
          <p:cNvPr id="10" name="群組 9">
            <a:extLst>
              <a:ext uri="{FF2B5EF4-FFF2-40B4-BE49-F238E27FC236}">
                <a16:creationId xmlns:a16="http://schemas.microsoft.com/office/drawing/2014/main" id="{A248C01F-5E1C-4731-8CD1-4F82E92E0582}"/>
              </a:ext>
            </a:extLst>
          </p:cNvPr>
          <p:cNvGrpSpPr/>
          <p:nvPr/>
        </p:nvGrpSpPr>
        <p:grpSpPr>
          <a:xfrm>
            <a:off x="647098" y="1582915"/>
            <a:ext cx="1134000" cy="334800"/>
            <a:chOff x="647098" y="1582915"/>
            <a:chExt cx="1134000" cy="334800"/>
          </a:xfrm>
        </p:grpSpPr>
        <mc:AlternateContent xmlns:mc="http://schemas.openxmlformats.org/markup-compatibility/2006">
          <mc:Choice xmlns:p14="http://schemas.microsoft.com/office/powerpoint/2010/main" Requires="p14">
            <p:contentPart p14:bwMode="auto" r:id="rId3">
              <p14:nvContentPartPr>
                <p14:cNvPr id="3" name="筆跡 2">
                  <a:extLst>
                    <a:ext uri="{FF2B5EF4-FFF2-40B4-BE49-F238E27FC236}">
                      <a16:creationId xmlns:a16="http://schemas.microsoft.com/office/drawing/2014/main" id="{63FE2949-4A0B-4206-970E-F3E64C0388D9}"/>
                    </a:ext>
                  </a:extLst>
                </p14:cNvPr>
                <p14:cNvContentPartPr/>
                <p14:nvPr/>
              </p14:nvContentPartPr>
              <p14:xfrm>
                <a:off x="647098" y="1600915"/>
                <a:ext cx="195480" cy="316800"/>
              </p14:xfrm>
            </p:contentPart>
          </mc:Choice>
          <mc:Fallback>
            <p:pic>
              <p:nvPicPr>
                <p:cNvPr id="3" name="筆跡 2">
                  <a:extLst>
                    <a:ext uri="{FF2B5EF4-FFF2-40B4-BE49-F238E27FC236}">
                      <a16:creationId xmlns:a16="http://schemas.microsoft.com/office/drawing/2014/main" id="{63FE2949-4A0B-4206-970E-F3E64C0388D9}"/>
                    </a:ext>
                  </a:extLst>
                </p:cNvPr>
                <p:cNvPicPr/>
                <p:nvPr/>
              </p:nvPicPr>
              <p:blipFill>
                <a:blip r:embed="rId4"/>
                <a:stretch>
                  <a:fillRect/>
                </a:stretch>
              </p:blipFill>
              <p:spPr>
                <a:xfrm>
                  <a:off x="638098" y="1591915"/>
                  <a:ext cx="213120"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筆跡 6">
                  <a:extLst>
                    <a:ext uri="{FF2B5EF4-FFF2-40B4-BE49-F238E27FC236}">
                      <a16:creationId xmlns:a16="http://schemas.microsoft.com/office/drawing/2014/main" id="{B3262FB1-D587-45A8-889D-B4EAA6990139}"/>
                    </a:ext>
                  </a:extLst>
                </p14:cNvPr>
                <p14:cNvContentPartPr/>
                <p14:nvPr/>
              </p14:nvContentPartPr>
              <p14:xfrm>
                <a:off x="970378" y="1671835"/>
                <a:ext cx="297360" cy="5400"/>
              </p14:xfrm>
            </p:contentPart>
          </mc:Choice>
          <mc:Fallback>
            <p:pic>
              <p:nvPicPr>
                <p:cNvPr id="7" name="筆跡 6">
                  <a:extLst>
                    <a:ext uri="{FF2B5EF4-FFF2-40B4-BE49-F238E27FC236}">
                      <a16:creationId xmlns:a16="http://schemas.microsoft.com/office/drawing/2014/main" id="{B3262FB1-D587-45A8-889D-B4EAA6990139}"/>
                    </a:ext>
                  </a:extLst>
                </p:cNvPr>
                <p:cNvPicPr/>
                <p:nvPr/>
              </p:nvPicPr>
              <p:blipFill>
                <a:blip r:embed="rId6"/>
                <a:stretch>
                  <a:fillRect/>
                </a:stretch>
              </p:blipFill>
              <p:spPr>
                <a:xfrm>
                  <a:off x="961738" y="1662835"/>
                  <a:ext cx="31500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筆跡 7">
                  <a:extLst>
                    <a:ext uri="{FF2B5EF4-FFF2-40B4-BE49-F238E27FC236}">
                      <a16:creationId xmlns:a16="http://schemas.microsoft.com/office/drawing/2014/main" id="{9EC0BA52-F7A5-4489-914D-53890B67160A}"/>
                    </a:ext>
                  </a:extLst>
                </p14:cNvPr>
                <p14:cNvContentPartPr/>
                <p14:nvPr/>
              </p14:nvContentPartPr>
              <p14:xfrm>
                <a:off x="1126618" y="1592995"/>
                <a:ext cx="162360" cy="192960"/>
              </p14:xfrm>
            </p:contentPart>
          </mc:Choice>
          <mc:Fallback>
            <p:pic>
              <p:nvPicPr>
                <p:cNvPr id="8" name="筆跡 7">
                  <a:extLst>
                    <a:ext uri="{FF2B5EF4-FFF2-40B4-BE49-F238E27FC236}">
                      <a16:creationId xmlns:a16="http://schemas.microsoft.com/office/drawing/2014/main" id="{9EC0BA52-F7A5-4489-914D-53890B67160A}"/>
                    </a:ext>
                  </a:extLst>
                </p:cNvPr>
                <p:cNvPicPr/>
                <p:nvPr/>
              </p:nvPicPr>
              <p:blipFill>
                <a:blip r:embed="rId8"/>
                <a:stretch>
                  <a:fillRect/>
                </a:stretch>
              </p:blipFill>
              <p:spPr>
                <a:xfrm>
                  <a:off x="1117618" y="1584355"/>
                  <a:ext cx="18000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筆跡 8">
                  <a:extLst>
                    <a:ext uri="{FF2B5EF4-FFF2-40B4-BE49-F238E27FC236}">
                      <a16:creationId xmlns:a16="http://schemas.microsoft.com/office/drawing/2014/main" id="{51DAB0C3-D45C-4811-B430-D0C22030A151}"/>
                    </a:ext>
                  </a:extLst>
                </p14:cNvPr>
                <p14:cNvContentPartPr/>
                <p14:nvPr/>
              </p14:nvContentPartPr>
              <p14:xfrm>
                <a:off x="1440538" y="1582915"/>
                <a:ext cx="340560" cy="147600"/>
              </p14:xfrm>
            </p:contentPart>
          </mc:Choice>
          <mc:Fallback>
            <p:pic>
              <p:nvPicPr>
                <p:cNvPr id="9" name="筆跡 8">
                  <a:extLst>
                    <a:ext uri="{FF2B5EF4-FFF2-40B4-BE49-F238E27FC236}">
                      <a16:creationId xmlns:a16="http://schemas.microsoft.com/office/drawing/2014/main" id="{51DAB0C3-D45C-4811-B430-D0C22030A151}"/>
                    </a:ext>
                  </a:extLst>
                </p:cNvPr>
                <p:cNvPicPr/>
                <p:nvPr/>
              </p:nvPicPr>
              <p:blipFill>
                <a:blip r:embed="rId10"/>
                <a:stretch>
                  <a:fillRect/>
                </a:stretch>
              </p:blipFill>
              <p:spPr>
                <a:xfrm>
                  <a:off x="1431538" y="1574275"/>
                  <a:ext cx="358200" cy="165240"/>
                </a:xfrm>
                <a:prstGeom prst="rect">
                  <a:avLst/>
                </a:prstGeom>
              </p:spPr>
            </p:pic>
          </mc:Fallback>
        </mc:AlternateContent>
      </p:grpSp>
      <p:grpSp>
        <p:nvGrpSpPr>
          <p:cNvPr id="24" name="群組 23">
            <a:extLst>
              <a:ext uri="{FF2B5EF4-FFF2-40B4-BE49-F238E27FC236}">
                <a16:creationId xmlns:a16="http://schemas.microsoft.com/office/drawing/2014/main" id="{E670776D-BA79-4BF2-AE5A-E13D5AC3EA35}"/>
              </a:ext>
            </a:extLst>
          </p:cNvPr>
          <p:cNvGrpSpPr/>
          <p:nvPr/>
        </p:nvGrpSpPr>
        <p:grpSpPr>
          <a:xfrm>
            <a:off x="194938" y="2377795"/>
            <a:ext cx="2298600" cy="597960"/>
            <a:chOff x="194938" y="2377795"/>
            <a:chExt cx="2298600" cy="597960"/>
          </a:xfrm>
        </p:grpSpPr>
        <mc:AlternateContent xmlns:mc="http://schemas.openxmlformats.org/markup-compatibility/2006">
          <mc:Choice xmlns:p14="http://schemas.microsoft.com/office/powerpoint/2010/main" Requires="p14">
            <p:contentPart p14:bwMode="auto" r:id="rId11">
              <p14:nvContentPartPr>
                <p14:cNvPr id="11" name="筆跡 10">
                  <a:extLst>
                    <a:ext uri="{FF2B5EF4-FFF2-40B4-BE49-F238E27FC236}">
                      <a16:creationId xmlns:a16="http://schemas.microsoft.com/office/drawing/2014/main" id="{B746DA49-8FFB-49AA-8ED2-E8770DA2F585}"/>
                    </a:ext>
                  </a:extLst>
                </p14:cNvPr>
                <p14:cNvContentPartPr/>
                <p14:nvPr/>
              </p14:nvContentPartPr>
              <p14:xfrm>
                <a:off x="194938" y="2537275"/>
                <a:ext cx="456480" cy="20520"/>
              </p14:xfrm>
            </p:contentPart>
          </mc:Choice>
          <mc:Fallback>
            <p:pic>
              <p:nvPicPr>
                <p:cNvPr id="11" name="筆跡 10">
                  <a:extLst>
                    <a:ext uri="{FF2B5EF4-FFF2-40B4-BE49-F238E27FC236}">
                      <a16:creationId xmlns:a16="http://schemas.microsoft.com/office/drawing/2014/main" id="{B746DA49-8FFB-49AA-8ED2-E8770DA2F585}"/>
                    </a:ext>
                  </a:extLst>
                </p:cNvPr>
                <p:cNvPicPr/>
                <p:nvPr/>
              </p:nvPicPr>
              <p:blipFill>
                <a:blip r:embed="rId12"/>
                <a:stretch>
                  <a:fillRect/>
                </a:stretch>
              </p:blipFill>
              <p:spPr>
                <a:xfrm>
                  <a:off x="186298" y="2528635"/>
                  <a:ext cx="4741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筆跡 11">
                  <a:extLst>
                    <a:ext uri="{FF2B5EF4-FFF2-40B4-BE49-F238E27FC236}">
                      <a16:creationId xmlns:a16="http://schemas.microsoft.com/office/drawing/2014/main" id="{8E4EB957-FF56-4432-8BBF-777043811D31}"/>
                    </a:ext>
                  </a:extLst>
                </p14:cNvPr>
                <p14:cNvContentPartPr/>
                <p14:nvPr/>
              </p14:nvContentPartPr>
              <p14:xfrm>
                <a:off x="414538" y="2574715"/>
                <a:ext cx="66960" cy="401040"/>
              </p14:xfrm>
            </p:contentPart>
          </mc:Choice>
          <mc:Fallback>
            <p:pic>
              <p:nvPicPr>
                <p:cNvPr id="12" name="筆跡 11">
                  <a:extLst>
                    <a:ext uri="{FF2B5EF4-FFF2-40B4-BE49-F238E27FC236}">
                      <a16:creationId xmlns:a16="http://schemas.microsoft.com/office/drawing/2014/main" id="{8E4EB957-FF56-4432-8BBF-777043811D31}"/>
                    </a:ext>
                  </a:extLst>
                </p:cNvPr>
                <p:cNvPicPr/>
                <p:nvPr/>
              </p:nvPicPr>
              <p:blipFill>
                <a:blip r:embed="rId14"/>
                <a:stretch>
                  <a:fillRect/>
                </a:stretch>
              </p:blipFill>
              <p:spPr>
                <a:xfrm>
                  <a:off x="405898" y="2565715"/>
                  <a:ext cx="84600" cy="4186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筆跡 12">
                  <a:extLst>
                    <a:ext uri="{FF2B5EF4-FFF2-40B4-BE49-F238E27FC236}">
                      <a16:creationId xmlns:a16="http://schemas.microsoft.com/office/drawing/2014/main" id="{9776D778-7D76-44AB-9BD7-69B07555C6D4}"/>
                    </a:ext>
                  </a:extLst>
                </p14:cNvPr>
                <p14:cNvContentPartPr/>
                <p14:nvPr/>
              </p14:nvContentPartPr>
              <p14:xfrm>
                <a:off x="706138" y="2585515"/>
                <a:ext cx="79560" cy="268560"/>
              </p14:xfrm>
            </p:contentPart>
          </mc:Choice>
          <mc:Fallback>
            <p:pic>
              <p:nvPicPr>
                <p:cNvPr id="13" name="筆跡 12">
                  <a:extLst>
                    <a:ext uri="{FF2B5EF4-FFF2-40B4-BE49-F238E27FC236}">
                      <a16:creationId xmlns:a16="http://schemas.microsoft.com/office/drawing/2014/main" id="{9776D778-7D76-44AB-9BD7-69B07555C6D4}"/>
                    </a:ext>
                  </a:extLst>
                </p:cNvPr>
                <p:cNvPicPr/>
                <p:nvPr/>
              </p:nvPicPr>
              <p:blipFill>
                <a:blip r:embed="rId16"/>
                <a:stretch>
                  <a:fillRect/>
                </a:stretch>
              </p:blipFill>
              <p:spPr>
                <a:xfrm>
                  <a:off x="697498" y="2576515"/>
                  <a:ext cx="97200" cy="286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筆跡 13">
                  <a:extLst>
                    <a:ext uri="{FF2B5EF4-FFF2-40B4-BE49-F238E27FC236}">
                      <a16:creationId xmlns:a16="http://schemas.microsoft.com/office/drawing/2014/main" id="{DE1A4266-8945-4768-9561-7ECE9DEED174}"/>
                    </a:ext>
                  </a:extLst>
                </p14:cNvPr>
                <p14:cNvContentPartPr/>
                <p14:nvPr/>
              </p14:nvContentPartPr>
              <p14:xfrm>
                <a:off x="849418" y="2489755"/>
                <a:ext cx="173160" cy="298800"/>
              </p14:xfrm>
            </p:contentPart>
          </mc:Choice>
          <mc:Fallback>
            <p:pic>
              <p:nvPicPr>
                <p:cNvPr id="14" name="筆跡 13">
                  <a:extLst>
                    <a:ext uri="{FF2B5EF4-FFF2-40B4-BE49-F238E27FC236}">
                      <a16:creationId xmlns:a16="http://schemas.microsoft.com/office/drawing/2014/main" id="{DE1A4266-8945-4768-9561-7ECE9DEED174}"/>
                    </a:ext>
                  </a:extLst>
                </p:cNvPr>
                <p:cNvPicPr/>
                <p:nvPr/>
              </p:nvPicPr>
              <p:blipFill>
                <a:blip r:embed="rId18"/>
                <a:stretch>
                  <a:fillRect/>
                </a:stretch>
              </p:blipFill>
              <p:spPr>
                <a:xfrm>
                  <a:off x="840778" y="2480755"/>
                  <a:ext cx="19080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筆跡 14">
                  <a:extLst>
                    <a:ext uri="{FF2B5EF4-FFF2-40B4-BE49-F238E27FC236}">
                      <a16:creationId xmlns:a16="http://schemas.microsoft.com/office/drawing/2014/main" id="{BA07C79A-79DC-495B-ADC8-5983439D3790}"/>
                    </a:ext>
                  </a:extLst>
                </p14:cNvPr>
                <p14:cNvContentPartPr/>
                <p14:nvPr/>
              </p14:nvContentPartPr>
              <p14:xfrm>
                <a:off x="1010338" y="2537275"/>
                <a:ext cx="210600" cy="397800"/>
              </p14:xfrm>
            </p:contentPart>
          </mc:Choice>
          <mc:Fallback>
            <p:pic>
              <p:nvPicPr>
                <p:cNvPr id="15" name="筆跡 14">
                  <a:extLst>
                    <a:ext uri="{FF2B5EF4-FFF2-40B4-BE49-F238E27FC236}">
                      <a16:creationId xmlns:a16="http://schemas.microsoft.com/office/drawing/2014/main" id="{BA07C79A-79DC-495B-ADC8-5983439D3790}"/>
                    </a:ext>
                  </a:extLst>
                </p:cNvPr>
                <p:cNvPicPr/>
                <p:nvPr/>
              </p:nvPicPr>
              <p:blipFill>
                <a:blip r:embed="rId20"/>
                <a:stretch>
                  <a:fillRect/>
                </a:stretch>
              </p:blipFill>
              <p:spPr>
                <a:xfrm>
                  <a:off x="1001698" y="2528635"/>
                  <a:ext cx="228240" cy="415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筆跡 15">
                  <a:extLst>
                    <a:ext uri="{FF2B5EF4-FFF2-40B4-BE49-F238E27FC236}">
                      <a16:creationId xmlns:a16="http://schemas.microsoft.com/office/drawing/2014/main" id="{AF446575-CA5A-4E49-B865-678051282506}"/>
                    </a:ext>
                  </a:extLst>
                </p14:cNvPr>
                <p14:cNvContentPartPr/>
                <p14:nvPr/>
              </p14:nvContentPartPr>
              <p14:xfrm>
                <a:off x="1018618" y="2699275"/>
                <a:ext cx="170280" cy="10440"/>
              </p14:xfrm>
            </p:contentPart>
          </mc:Choice>
          <mc:Fallback>
            <p:pic>
              <p:nvPicPr>
                <p:cNvPr id="16" name="筆跡 15">
                  <a:extLst>
                    <a:ext uri="{FF2B5EF4-FFF2-40B4-BE49-F238E27FC236}">
                      <a16:creationId xmlns:a16="http://schemas.microsoft.com/office/drawing/2014/main" id="{AF446575-CA5A-4E49-B865-678051282506}"/>
                    </a:ext>
                  </a:extLst>
                </p:cNvPr>
                <p:cNvPicPr/>
                <p:nvPr/>
              </p:nvPicPr>
              <p:blipFill>
                <a:blip r:embed="rId22"/>
                <a:stretch>
                  <a:fillRect/>
                </a:stretch>
              </p:blipFill>
              <p:spPr>
                <a:xfrm>
                  <a:off x="1009618" y="2690635"/>
                  <a:ext cx="18792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筆跡 16">
                  <a:extLst>
                    <a:ext uri="{FF2B5EF4-FFF2-40B4-BE49-F238E27FC236}">
                      <a16:creationId xmlns:a16="http://schemas.microsoft.com/office/drawing/2014/main" id="{FC7B27C3-08B2-482D-AAE1-E0C94F990290}"/>
                    </a:ext>
                  </a:extLst>
                </p14:cNvPr>
                <p14:cNvContentPartPr/>
                <p14:nvPr/>
              </p14:nvContentPartPr>
              <p14:xfrm>
                <a:off x="1272418" y="2681635"/>
                <a:ext cx="91800" cy="2880"/>
              </p14:xfrm>
            </p:contentPart>
          </mc:Choice>
          <mc:Fallback>
            <p:pic>
              <p:nvPicPr>
                <p:cNvPr id="17" name="筆跡 16">
                  <a:extLst>
                    <a:ext uri="{FF2B5EF4-FFF2-40B4-BE49-F238E27FC236}">
                      <a16:creationId xmlns:a16="http://schemas.microsoft.com/office/drawing/2014/main" id="{FC7B27C3-08B2-482D-AAE1-E0C94F990290}"/>
                    </a:ext>
                  </a:extLst>
                </p:cNvPr>
                <p:cNvPicPr/>
                <p:nvPr/>
              </p:nvPicPr>
              <p:blipFill>
                <a:blip r:embed="rId24"/>
                <a:stretch>
                  <a:fillRect/>
                </a:stretch>
              </p:blipFill>
              <p:spPr>
                <a:xfrm>
                  <a:off x="1263418" y="2672635"/>
                  <a:ext cx="10944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筆跡 17">
                  <a:extLst>
                    <a:ext uri="{FF2B5EF4-FFF2-40B4-BE49-F238E27FC236}">
                      <a16:creationId xmlns:a16="http://schemas.microsoft.com/office/drawing/2014/main" id="{227F3F53-D1A8-486B-813A-357E93B77C1B}"/>
                    </a:ext>
                  </a:extLst>
                </p14:cNvPr>
                <p14:cNvContentPartPr/>
                <p14:nvPr/>
              </p14:nvContentPartPr>
              <p14:xfrm>
                <a:off x="1230298" y="2684155"/>
                <a:ext cx="121320" cy="83880"/>
              </p14:xfrm>
            </p:contentPart>
          </mc:Choice>
          <mc:Fallback>
            <p:pic>
              <p:nvPicPr>
                <p:cNvPr id="18" name="筆跡 17">
                  <a:extLst>
                    <a:ext uri="{FF2B5EF4-FFF2-40B4-BE49-F238E27FC236}">
                      <a16:creationId xmlns:a16="http://schemas.microsoft.com/office/drawing/2014/main" id="{227F3F53-D1A8-486B-813A-357E93B77C1B}"/>
                    </a:ext>
                  </a:extLst>
                </p:cNvPr>
                <p:cNvPicPr/>
                <p:nvPr/>
              </p:nvPicPr>
              <p:blipFill>
                <a:blip r:embed="rId26"/>
                <a:stretch>
                  <a:fillRect/>
                </a:stretch>
              </p:blipFill>
              <p:spPr>
                <a:xfrm>
                  <a:off x="1221658" y="2675515"/>
                  <a:ext cx="13896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筆跡 18">
                  <a:extLst>
                    <a:ext uri="{FF2B5EF4-FFF2-40B4-BE49-F238E27FC236}">
                      <a16:creationId xmlns:a16="http://schemas.microsoft.com/office/drawing/2014/main" id="{06A7AB8D-5670-4186-BD7A-44D08327A9E0}"/>
                    </a:ext>
                  </a:extLst>
                </p14:cNvPr>
                <p14:cNvContentPartPr/>
                <p14:nvPr/>
              </p14:nvContentPartPr>
              <p14:xfrm>
                <a:off x="1442338" y="2534755"/>
                <a:ext cx="173880" cy="253080"/>
              </p14:xfrm>
            </p:contentPart>
          </mc:Choice>
          <mc:Fallback>
            <p:pic>
              <p:nvPicPr>
                <p:cNvPr id="19" name="筆跡 18">
                  <a:extLst>
                    <a:ext uri="{FF2B5EF4-FFF2-40B4-BE49-F238E27FC236}">
                      <a16:creationId xmlns:a16="http://schemas.microsoft.com/office/drawing/2014/main" id="{06A7AB8D-5670-4186-BD7A-44D08327A9E0}"/>
                    </a:ext>
                  </a:extLst>
                </p:cNvPr>
                <p:cNvPicPr/>
                <p:nvPr/>
              </p:nvPicPr>
              <p:blipFill>
                <a:blip r:embed="rId28"/>
                <a:stretch>
                  <a:fillRect/>
                </a:stretch>
              </p:blipFill>
              <p:spPr>
                <a:xfrm>
                  <a:off x="1433698" y="2526115"/>
                  <a:ext cx="19152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0" name="筆跡 19">
                  <a:extLst>
                    <a:ext uri="{FF2B5EF4-FFF2-40B4-BE49-F238E27FC236}">
                      <a16:creationId xmlns:a16="http://schemas.microsoft.com/office/drawing/2014/main" id="{A65DD60C-46D4-447E-BF1A-0F2CA148794C}"/>
                    </a:ext>
                  </a:extLst>
                </p14:cNvPr>
                <p14:cNvContentPartPr/>
                <p14:nvPr/>
              </p14:nvContentPartPr>
              <p14:xfrm>
                <a:off x="1685338" y="2392915"/>
                <a:ext cx="138240" cy="443160"/>
              </p14:xfrm>
            </p:contentPart>
          </mc:Choice>
          <mc:Fallback>
            <p:pic>
              <p:nvPicPr>
                <p:cNvPr id="20" name="筆跡 19">
                  <a:extLst>
                    <a:ext uri="{FF2B5EF4-FFF2-40B4-BE49-F238E27FC236}">
                      <a16:creationId xmlns:a16="http://schemas.microsoft.com/office/drawing/2014/main" id="{A65DD60C-46D4-447E-BF1A-0F2CA148794C}"/>
                    </a:ext>
                  </a:extLst>
                </p:cNvPr>
                <p:cNvPicPr/>
                <p:nvPr/>
              </p:nvPicPr>
              <p:blipFill>
                <a:blip r:embed="rId30"/>
                <a:stretch>
                  <a:fillRect/>
                </a:stretch>
              </p:blipFill>
              <p:spPr>
                <a:xfrm>
                  <a:off x="1676338" y="2384275"/>
                  <a:ext cx="15588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2" name="筆跡 21">
                  <a:extLst>
                    <a:ext uri="{FF2B5EF4-FFF2-40B4-BE49-F238E27FC236}">
                      <a16:creationId xmlns:a16="http://schemas.microsoft.com/office/drawing/2014/main" id="{7E9E4145-EA6C-4809-BD4D-A1ED03D936C9}"/>
                    </a:ext>
                  </a:extLst>
                </p14:cNvPr>
                <p14:cNvContentPartPr/>
                <p14:nvPr/>
              </p14:nvContentPartPr>
              <p14:xfrm>
                <a:off x="2006458" y="2428555"/>
                <a:ext cx="470160" cy="33480"/>
              </p14:xfrm>
            </p:contentPart>
          </mc:Choice>
          <mc:Fallback>
            <p:pic>
              <p:nvPicPr>
                <p:cNvPr id="22" name="筆跡 21">
                  <a:extLst>
                    <a:ext uri="{FF2B5EF4-FFF2-40B4-BE49-F238E27FC236}">
                      <a16:creationId xmlns:a16="http://schemas.microsoft.com/office/drawing/2014/main" id="{7E9E4145-EA6C-4809-BD4D-A1ED03D936C9}"/>
                    </a:ext>
                  </a:extLst>
                </p:cNvPr>
                <p:cNvPicPr/>
                <p:nvPr/>
              </p:nvPicPr>
              <p:blipFill>
                <a:blip r:embed="rId32"/>
                <a:stretch>
                  <a:fillRect/>
                </a:stretch>
              </p:blipFill>
              <p:spPr>
                <a:xfrm>
                  <a:off x="1997818" y="2419555"/>
                  <a:ext cx="48780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3" name="筆跡 22">
                  <a:extLst>
                    <a:ext uri="{FF2B5EF4-FFF2-40B4-BE49-F238E27FC236}">
                      <a16:creationId xmlns:a16="http://schemas.microsoft.com/office/drawing/2014/main" id="{E5CD1310-49E0-4738-87B3-199D593A13A9}"/>
                    </a:ext>
                  </a:extLst>
                </p14:cNvPr>
                <p14:cNvContentPartPr/>
                <p14:nvPr/>
              </p14:nvContentPartPr>
              <p14:xfrm>
                <a:off x="2340178" y="2377795"/>
                <a:ext cx="153360" cy="182520"/>
              </p14:xfrm>
            </p:contentPart>
          </mc:Choice>
          <mc:Fallback>
            <p:pic>
              <p:nvPicPr>
                <p:cNvPr id="23" name="筆跡 22">
                  <a:extLst>
                    <a:ext uri="{FF2B5EF4-FFF2-40B4-BE49-F238E27FC236}">
                      <a16:creationId xmlns:a16="http://schemas.microsoft.com/office/drawing/2014/main" id="{E5CD1310-49E0-4738-87B3-199D593A13A9}"/>
                    </a:ext>
                  </a:extLst>
                </p:cNvPr>
                <p:cNvPicPr/>
                <p:nvPr/>
              </p:nvPicPr>
              <p:blipFill>
                <a:blip r:embed="rId34"/>
                <a:stretch>
                  <a:fillRect/>
                </a:stretch>
              </p:blipFill>
              <p:spPr>
                <a:xfrm>
                  <a:off x="2331538" y="2369155"/>
                  <a:ext cx="171000" cy="200160"/>
                </a:xfrm>
                <a:prstGeom prst="rect">
                  <a:avLst/>
                </a:prstGeom>
              </p:spPr>
            </p:pic>
          </mc:Fallback>
        </mc:AlternateContent>
      </p:grpSp>
      <p:grpSp>
        <p:nvGrpSpPr>
          <p:cNvPr id="27" name="群組 26">
            <a:extLst>
              <a:ext uri="{FF2B5EF4-FFF2-40B4-BE49-F238E27FC236}">
                <a16:creationId xmlns:a16="http://schemas.microsoft.com/office/drawing/2014/main" id="{6343A22E-551C-44EC-B4AD-09CC7693FC08}"/>
              </a:ext>
            </a:extLst>
          </p:cNvPr>
          <p:cNvGrpSpPr/>
          <p:nvPr/>
        </p:nvGrpSpPr>
        <p:grpSpPr>
          <a:xfrm>
            <a:off x="2713498" y="2183035"/>
            <a:ext cx="363600" cy="407880"/>
            <a:chOff x="2713498" y="2183035"/>
            <a:chExt cx="363600" cy="407880"/>
          </a:xfrm>
        </p:grpSpPr>
        <mc:AlternateContent xmlns:mc="http://schemas.openxmlformats.org/markup-compatibility/2006">
          <mc:Choice xmlns:p14="http://schemas.microsoft.com/office/powerpoint/2010/main" Requires="p14">
            <p:contentPart p14:bwMode="auto" r:id="rId35">
              <p14:nvContentPartPr>
                <p14:cNvPr id="25" name="筆跡 24">
                  <a:extLst>
                    <a:ext uri="{FF2B5EF4-FFF2-40B4-BE49-F238E27FC236}">
                      <a16:creationId xmlns:a16="http://schemas.microsoft.com/office/drawing/2014/main" id="{0C3B1F6E-DEFD-4702-9405-C7BCED11B5F8}"/>
                    </a:ext>
                  </a:extLst>
                </p14:cNvPr>
                <p14:cNvContentPartPr/>
                <p14:nvPr/>
              </p14:nvContentPartPr>
              <p14:xfrm>
                <a:off x="2713498" y="2183035"/>
                <a:ext cx="363600" cy="407880"/>
              </p14:xfrm>
            </p:contentPart>
          </mc:Choice>
          <mc:Fallback>
            <p:pic>
              <p:nvPicPr>
                <p:cNvPr id="25" name="筆跡 24">
                  <a:extLst>
                    <a:ext uri="{FF2B5EF4-FFF2-40B4-BE49-F238E27FC236}">
                      <a16:creationId xmlns:a16="http://schemas.microsoft.com/office/drawing/2014/main" id="{0C3B1F6E-DEFD-4702-9405-C7BCED11B5F8}"/>
                    </a:ext>
                  </a:extLst>
                </p:cNvPr>
                <p:cNvPicPr/>
                <p:nvPr/>
              </p:nvPicPr>
              <p:blipFill>
                <a:blip r:embed="rId36"/>
                <a:stretch>
                  <a:fillRect/>
                </a:stretch>
              </p:blipFill>
              <p:spPr>
                <a:xfrm>
                  <a:off x="2704858" y="2174035"/>
                  <a:ext cx="38124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6" name="筆跡 25">
                  <a:extLst>
                    <a:ext uri="{FF2B5EF4-FFF2-40B4-BE49-F238E27FC236}">
                      <a16:creationId xmlns:a16="http://schemas.microsoft.com/office/drawing/2014/main" id="{9873174E-33D6-4774-AB4A-E9A94DBD7923}"/>
                    </a:ext>
                  </a:extLst>
                </p14:cNvPr>
                <p14:cNvContentPartPr/>
                <p14:nvPr/>
              </p14:nvContentPartPr>
              <p14:xfrm>
                <a:off x="2790178" y="2387875"/>
                <a:ext cx="213120" cy="53640"/>
              </p14:xfrm>
            </p:contentPart>
          </mc:Choice>
          <mc:Fallback>
            <p:pic>
              <p:nvPicPr>
                <p:cNvPr id="26" name="筆跡 25">
                  <a:extLst>
                    <a:ext uri="{FF2B5EF4-FFF2-40B4-BE49-F238E27FC236}">
                      <a16:creationId xmlns:a16="http://schemas.microsoft.com/office/drawing/2014/main" id="{9873174E-33D6-4774-AB4A-E9A94DBD7923}"/>
                    </a:ext>
                  </a:extLst>
                </p:cNvPr>
                <p:cNvPicPr/>
                <p:nvPr/>
              </p:nvPicPr>
              <p:blipFill>
                <a:blip r:embed="rId38"/>
                <a:stretch>
                  <a:fillRect/>
                </a:stretch>
              </p:blipFill>
              <p:spPr>
                <a:xfrm>
                  <a:off x="2781538" y="2379235"/>
                  <a:ext cx="230760" cy="71280"/>
                </a:xfrm>
                <a:prstGeom prst="rect">
                  <a:avLst/>
                </a:prstGeom>
              </p:spPr>
            </p:pic>
          </mc:Fallback>
        </mc:AlternateContent>
      </p:grpSp>
      <p:grpSp>
        <p:nvGrpSpPr>
          <p:cNvPr id="56" name="群組 55">
            <a:extLst>
              <a:ext uri="{FF2B5EF4-FFF2-40B4-BE49-F238E27FC236}">
                <a16:creationId xmlns:a16="http://schemas.microsoft.com/office/drawing/2014/main" id="{73C0A6D1-B176-4C23-B88A-78E4E91CBBC5}"/>
              </a:ext>
            </a:extLst>
          </p:cNvPr>
          <p:cNvGrpSpPr/>
          <p:nvPr/>
        </p:nvGrpSpPr>
        <p:grpSpPr>
          <a:xfrm>
            <a:off x="295738" y="3410635"/>
            <a:ext cx="1374480" cy="349560"/>
            <a:chOff x="295738" y="3410635"/>
            <a:chExt cx="1374480" cy="349560"/>
          </a:xfrm>
        </p:grpSpPr>
        <mc:AlternateContent xmlns:mc="http://schemas.openxmlformats.org/markup-compatibility/2006">
          <mc:Choice xmlns:p14="http://schemas.microsoft.com/office/powerpoint/2010/main" Requires="p14">
            <p:contentPart p14:bwMode="auto" r:id="rId39">
              <p14:nvContentPartPr>
                <p14:cNvPr id="28" name="筆跡 27">
                  <a:extLst>
                    <a:ext uri="{FF2B5EF4-FFF2-40B4-BE49-F238E27FC236}">
                      <a16:creationId xmlns:a16="http://schemas.microsoft.com/office/drawing/2014/main" id="{71BA7405-4AA1-43DA-910A-567A3898E255}"/>
                    </a:ext>
                  </a:extLst>
                </p14:cNvPr>
                <p14:cNvContentPartPr/>
                <p14:nvPr/>
              </p14:nvContentPartPr>
              <p14:xfrm>
                <a:off x="295738" y="3415675"/>
                <a:ext cx="225720" cy="5400"/>
              </p14:xfrm>
            </p:contentPart>
          </mc:Choice>
          <mc:Fallback>
            <p:pic>
              <p:nvPicPr>
                <p:cNvPr id="28" name="筆跡 27">
                  <a:extLst>
                    <a:ext uri="{FF2B5EF4-FFF2-40B4-BE49-F238E27FC236}">
                      <a16:creationId xmlns:a16="http://schemas.microsoft.com/office/drawing/2014/main" id="{71BA7405-4AA1-43DA-910A-567A3898E255}"/>
                    </a:ext>
                  </a:extLst>
                </p:cNvPr>
                <p:cNvPicPr/>
                <p:nvPr/>
              </p:nvPicPr>
              <p:blipFill>
                <a:blip r:embed="rId40"/>
                <a:stretch>
                  <a:fillRect/>
                </a:stretch>
              </p:blipFill>
              <p:spPr>
                <a:xfrm>
                  <a:off x="286738" y="3407035"/>
                  <a:ext cx="24336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9" name="筆跡 28">
                  <a:extLst>
                    <a:ext uri="{FF2B5EF4-FFF2-40B4-BE49-F238E27FC236}">
                      <a16:creationId xmlns:a16="http://schemas.microsoft.com/office/drawing/2014/main" id="{13FA9538-8ECA-4827-8A02-C210E9657014}"/>
                    </a:ext>
                  </a:extLst>
                </p14:cNvPr>
                <p14:cNvContentPartPr/>
                <p14:nvPr/>
              </p14:nvContentPartPr>
              <p14:xfrm>
                <a:off x="323098" y="3457075"/>
                <a:ext cx="148680" cy="258840"/>
              </p14:xfrm>
            </p:contentPart>
          </mc:Choice>
          <mc:Fallback>
            <p:pic>
              <p:nvPicPr>
                <p:cNvPr id="29" name="筆跡 28">
                  <a:extLst>
                    <a:ext uri="{FF2B5EF4-FFF2-40B4-BE49-F238E27FC236}">
                      <a16:creationId xmlns:a16="http://schemas.microsoft.com/office/drawing/2014/main" id="{13FA9538-8ECA-4827-8A02-C210E9657014}"/>
                    </a:ext>
                  </a:extLst>
                </p:cNvPr>
                <p:cNvPicPr/>
                <p:nvPr/>
              </p:nvPicPr>
              <p:blipFill>
                <a:blip r:embed="rId42"/>
                <a:stretch>
                  <a:fillRect/>
                </a:stretch>
              </p:blipFill>
              <p:spPr>
                <a:xfrm>
                  <a:off x="314458" y="3448435"/>
                  <a:ext cx="16632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0" name="筆跡 29">
                  <a:extLst>
                    <a:ext uri="{FF2B5EF4-FFF2-40B4-BE49-F238E27FC236}">
                      <a16:creationId xmlns:a16="http://schemas.microsoft.com/office/drawing/2014/main" id="{B313DFA5-7DC2-492A-9314-A825511939EE}"/>
                    </a:ext>
                  </a:extLst>
                </p14:cNvPr>
                <p14:cNvContentPartPr/>
                <p14:nvPr/>
              </p14:nvContentPartPr>
              <p14:xfrm>
                <a:off x="355138" y="3519355"/>
                <a:ext cx="116640" cy="7920"/>
              </p14:xfrm>
            </p:contentPart>
          </mc:Choice>
          <mc:Fallback>
            <p:pic>
              <p:nvPicPr>
                <p:cNvPr id="30" name="筆跡 29">
                  <a:extLst>
                    <a:ext uri="{FF2B5EF4-FFF2-40B4-BE49-F238E27FC236}">
                      <a16:creationId xmlns:a16="http://schemas.microsoft.com/office/drawing/2014/main" id="{B313DFA5-7DC2-492A-9314-A825511939EE}"/>
                    </a:ext>
                  </a:extLst>
                </p:cNvPr>
                <p:cNvPicPr/>
                <p:nvPr/>
              </p:nvPicPr>
              <p:blipFill>
                <a:blip r:embed="rId44"/>
                <a:stretch>
                  <a:fillRect/>
                </a:stretch>
              </p:blipFill>
              <p:spPr>
                <a:xfrm>
                  <a:off x="346498" y="3510715"/>
                  <a:ext cx="1342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1" name="筆跡 30">
                  <a:extLst>
                    <a:ext uri="{FF2B5EF4-FFF2-40B4-BE49-F238E27FC236}">
                      <a16:creationId xmlns:a16="http://schemas.microsoft.com/office/drawing/2014/main" id="{92F7C33A-3214-40FE-B9F5-DA73BC4DDC4C}"/>
                    </a:ext>
                  </a:extLst>
                </p14:cNvPr>
                <p14:cNvContentPartPr/>
                <p14:nvPr/>
              </p14:nvContentPartPr>
              <p14:xfrm>
                <a:off x="604258" y="3415675"/>
                <a:ext cx="82440" cy="344520"/>
              </p14:xfrm>
            </p:contentPart>
          </mc:Choice>
          <mc:Fallback>
            <p:pic>
              <p:nvPicPr>
                <p:cNvPr id="31" name="筆跡 30">
                  <a:extLst>
                    <a:ext uri="{FF2B5EF4-FFF2-40B4-BE49-F238E27FC236}">
                      <a16:creationId xmlns:a16="http://schemas.microsoft.com/office/drawing/2014/main" id="{92F7C33A-3214-40FE-B9F5-DA73BC4DDC4C}"/>
                    </a:ext>
                  </a:extLst>
                </p:cNvPr>
                <p:cNvPicPr/>
                <p:nvPr/>
              </p:nvPicPr>
              <p:blipFill>
                <a:blip r:embed="rId46"/>
                <a:stretch>
                  <a:fillRect/>
                </a:stretch>
              </p:blipFill>
              <p:spPr>
                <a:xfrm>
                  <a:off x="595618" y="3407035"/>
                  <a:ext cx="10008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2" name="筆跡 31">
                  <a:extLst>
                    <a:ext uri="{FF2B5EF4-FFF2-40B4-BE49-F238E27FC236}">
                      <a16:creationId xmlns:a16="http://schemas.microsoft.com/office/drawing/2014/main" id="{86FCCEEF-2CF3-40C2-A21B-5ABE7E5B6046}"/>
                    </a:ext>
                  </a:extLst>
                </p14:cNvPr>
                <p14:cNvContentPartPr/>
                <p14:nvPr/>
              </p14:nvContentPartPr>
              <p14:xfrm>
                <a:off x="728458" y="3539875"/>
                <a:ext cx="232920" cy="20520"/>
              </p14:xfrm>
            </p:contentPart>
          </mc:Choice>
          <mc:Fallback>
            <p:pic>
              <p:nvPicPr>
                <p:cNvPr id="32" name="筆跡 31">
                  <a:extLst>
                    <a:ext uri="{FF2B5EF4-FFF2-40B4-BE49-F238E27FC236}">
                      <a16:creationId xmlns:a16="http://schemas.microsoft.com/office/drawing/2014/main" id="{86FCCEEF-2CF3-40C2-A21B-5ABE7E5B6046}"/>
                    </a:ext>
                  </a:extLst>
                </p:cNvPr>
                <p:cNvPicPr/>
                <p:nvPr/>
              </p:nvPicPr>
              <p:blipFill>
                <a:blip r:embed="rId48"/>
                <a:stretch>
                  <a:fillRect/>
                </a:stretch>
              </p:blipFill>
              <p:spPr>
                <a:xfrm>
                  <a:off x="719818" y="3530875"/>
                  <a:ext cx="2505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3" name="筆跡 32">
                  <a:extLst>
                    <a:ext uri="{FF2B5EF4-FFF2-40B4-BE49-F238E27FC236}">
                      <a16:creationId xmlns:a16="http://schemas.microsoft.com/office/drawing/2014/main" id="{6F69B459-BDFE-43A0-8E03-B9DF5349813E}"/>
                    </a:ext>
                  </a:extLst>
                </p14:cNvPr>
                <p14:cNvContentPartPr/>
                <p14:nvPr/>
              </p14:nvContentPartPr>
              <p14:xfrm>
                <a:off x="839698" y="3570115"/>
                <a:ext cx="22680" cy="167400"/>
              </p14:xfrm>
            </p:contentPart>
          </mc:Choice>
          <mc:Fallback>
            <p:pic>
              <p:nvPicPr>
                <p:cNvPr id="33" name="筆跡 32">
                  <a:extLst>
                    <a:ext uri="{FF2B5EF4-FFF2-40B4-BE49-F238E27FC236}">
                      <a16:creationId xmlns:a16="http://schemas.microsoft.com/office/drawing/2014/main" id="{6F69B459-BDFE-43A0-8E03-B9DF5349813E}"/>
                    </a:ext>
                  </a:extLst>
                </p:cNvPr>
                <p:cNvPicPr/>
                <p:nvPr/>
              </p:nvPicPr>
              <p:blipFill>
                <a:blip r:embed="rId50"/>
                <a:stretch>
                  <a:fillRect/>
                </a:stretch>
              </p:blipFill>
              <p:spPr>
                <a:xfrm>
                  <a:off x="831058" y="3561475"/>
                  <a:ext cx="4032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4" name="筆跡 33">
                  <a:extLst>
                    <a:ext uri="{FF2B5EF4-FFF2-40B4-BE49-F238E27FC236}">
                      <a16:creationId xmlns:a16="http://schemas.microsoft.com/office/drawing/2014/main" id="{DB6883A3-303D-49CE-A3BD-9C3F3D23682D}"/>
                    </a:ext>
                  </a:extLst>
                </p14:cNvPr>
                <p14:cNvContentPartPr/>
                <p14:nvPr/>
              </p14:nvContentPartPr>
              <p14:xfrm>
                <a:off x="1007818" y="3410635"/>
                <a:ext cx="109800" cy="311760"/>
              </p14:xfrm>
            </p:contentPart>
          </mc:Choice>
          <mc:Fallback>
            <p:pic>
              <p:nvPicPr>
                <p:cNvPr id="34" name="筆跡 33">
                  <a:extLst>
                    <a:ext uri="{FF2B5EF4-FFF2-40B4-BE49-F238E27FC236}">
                      <a16:creationId xmlns:a16="http://schemas.microsoft.com/office/drawing/2014/main" id="{DB6883A3-303D-49CE-A3BD-9C3F3D23682D}"/>
                    </a:ext>
                  </a:extLst>
                </p:cNvPr>
                <p:cNvPicPr/>
                <p:nvPr/>
              </p:nvPicPr>
              <p:blipFill>
                <a:blip r:embed="rId52"/>
                <a:stretch>
                  <a:fillRect/>
                </a:stretch>
              </p:blipFill>
              <p:spPr>
                <a:xfrm>
                  <a:off x="999178" y="3401995"/>
                  <a:ext cx="12744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6" name="筆跡 35">
                  <a:extLst>
                    <a:ext uri="{FF2B5EF4-FFF2-40B4-BE49-F238E27FC236}">
                      <a16:creationId xmlns:a16="http://schemas.microsoft.com/office/drawing/2014/main" id="{38C69FEF-32D9-4879-84BE-024833AE847D}"/>
                    </a:ext>
                  </a:extLst>
                </p14:cNvPr>
                <p14:cNvContentPartPr/>
                <p14:nvPr/>
              </p14:nvContentPartPr>
              <p14:xfrm>
                <a:off x="1230298" y="3504235"/>
                <a:ext cx="151200" cy="30600"/>
              </p14:xfrm>
            </p:contentPart>
          </mc:Choice>
          <mc:Fallback>
            <p:pic>
              <p:nvPicPr>
                <p:cNvPr id="36" name="筆跡 35">
                  <a:extLst>
                    <a:ext uri="{FF2B5EF4-FFF2-40B4-BE49-F238E27FC236}">
                      <a16:creationId xmlns:a16="http://schemas.microsoft.com/office/drawing/2014/main" id="{38C69FEF-32D9-4879-84BE-024833AE847D}"/>
                    </a:ext>
                  </a:extLst>
                </p:cNvPr>
                <p:cNvPicPr/>
                <p:nvPr/>
              </p:nvPicPr>
              <p:blipFill>
                <a:blip r:embed="rId54"/>
                <a:stretch>
                  <a:fillRect/>
                </a:stretch>
              </p:blipFill>
              <p:spPr>
                <a:xfrm>
                  <a:off x="1221658" y="3495595"/>
                  <a:ext cx="16884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7" name="筆跡 36">
                  <a:extLst>
                    <a:ext uri="{FF2B5EF4-FFF2-40B4-BE49-F238E27FC236}">
                      <a16:creationId xmlns:a16="http://schemas.microsoft.com/office/drawing/2014/main" id="{8D3FA734-4AC2-49A9-A0DB-E003A4A084BA}"/>
                    </a:ext>
                  </a:extLst>
                </p14:cNvPr>
                <p14:cNvContentPartPr/>
                <p14:nvPr/>
              </p14:nvContentPartPr>
              <p14:xfrm>
                <a:off x="1230298" y="3534835"/>
                <a:ext cx="360" cy="360"/>
              </p14:xfrm>
            </p:contentPart>
          </mc:Choice>
          <mc:Fallback>
            <p:pic>
              <p:nvPicPr>
                <p:cNvPr id="37" name="筆跡 36">
                  <a:extLst>
                    <a:ext uri="{FF2B5EF4-FFF2-40B4-BE49-F238E27FC236}">
                      <a16:creationId xmlns:a16="http://schemas.microsoft.com/office/drawing/2014/main" id="{8D3FA734-4AC2-49A9-A0DB-E003A4A084BA}"/>
                    </a:ext>
                  </a:extLst>
                </p:cNvPr>
                <p:cNvPicPr/>
                <p:nvPr/>
              </p:nvPicPr>
              <p:blipFill>
                <a:blip r:embed="rId56"/>
                <a:stretch>
                  <a:fillRect/>
                </a:stretch>
              </p:blipFill>
              <p:spPr>
                <a:xfrm>
                  <a:off x="1221658" y="352583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38" name="筆跡 37">
                  <a:extLst>
                    <a:ext uri="{FF2B5EF4-FFF2-40B4-BE49-F238E27FC236}">
                      <a16:creationId xmlns:a16="http://schemas.microsoft.com/office/drawing/2014/main" id="{4EC737C6-EDDB-4A0E-AE86-B8909C44CA21}"/>
                    </a:ext>
                  </a:extLst>
                </p14:cNvPr>
                <p14:cNvContentPartPr/>
                <p14:nvPr/>
              </p14:nvContentPartPr>
              <p14:xfrm>
                <a:off x="1225618" y="3534835"/>
                <a:ext cx="143640" cy="66240"/>
              </p14:xfrm>
            </p:contentPart>
          </mc:Choice>
          <mc:Fallback>
            <p:pic>
              <p:nvPicPr>
                <p:cNvPr id="38" name="筆跡 37">
                  <a:extLst>
                    <a:ext uri="{FF2B5EF4-FFF2-40B4-BE49-F238E27FC236}">
                      <a16:creationId xmlns:a16="http://schemas.microsoft.com/office/drawing/2014/main" id="{4EC737C6-EDDB-4A0E-AE86-B8909C44CA21}"/>
                    </a:ext>
                  </a:extLst>
                </p:cNvPr>
                <p:cNvPicPr/>
                <p:nvPr/>
              </p:nvPicPr>
              <p:blipFill>
                <a:blip r:embed="rId58"/>
                <a:stretch>
                  <a:fillRect/>
                </a:stretch>
              </p:blipFill>
              <p:spPr>
                <a:xfrm>
                  <a:off x="1216618" y="3525835"/>
                  <a:ext cx="16128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9" name="筆跡 38">
                  <a:extLst>
                    <a:ext uri="{FF2B5EF4-FFF2-40B4-BE49-F238E27FC236}">
                      <a16:creationId xmlns:a16="http://schemas.microsoft.com/office/drawing/2014/main" id="{34B01718-9FAF-4860-8FDC-F2335EC13477}"/>
                    </a:ext>
                  </a:extLst>
                </p14:cNvPr>
                <p14:cNvContentPartPr/>
                <p14:nvPr/>
              </p14:nvContentPartPr>
              <p14:xfrm>
                <a:off x="1519738" y="3445915"/>
                <a:ext cx="150480" cy="219240"/>
              </p14:xfrm>
            </p:contentPart>
          </mc:Choice>
          <mc:Fallback>
            <p:pic>
              <p:nvPicPr>
                <p:cNvPr id="39" name="筆跡 38">
                  <a:extLst>
                    <a:ext uri="{FF2B5EF4-FFF2-40B4-BE49-F238E27FC236}">
                      <a16:creationId xmlns:a16="http://schemas.microsoft.com/office/drawing/2014/main" id="{34B01718-9FAF-4860-8FDC-F2335EC13477}"/>
                    </a:ext>
                  </a:extLst>
                </p:cNvPr>
                <p:cNvPicPr/>
                <p:nvPr/>
              </p:nvPicPr>
              <p:blipFill>
                <a:blip r:embed="rId60"/>
                <a:stretch>
                  <a:fillRect/>
                </a:stretch>
              </p:blipFill>
              <p:spPr>
                <a:xfrm>
                  <a:off x="1510738" y="3437275"/>
                  <a:ext cx="168120" cy="236880"/>
                </a:xfrm>
                <a:prstGeom prst="rect">
                  <a:avLst/>
                </a:prstGeom>
              </p:spPr>
            </p:pic>
          </mc:Fallback>
        </mc:AlternateContent>
      </p:grpSp>
      <p:grpSp>
        <p:nvGrpSpPr>
          <p:cNvPr id="55" name="群組 54">
            <a:extLst>
              <a:ext uri="{FF2B5EF4-FFF2-40B4-BE49-F238E27FC236}">
                <a16:creationId xmlns:a16="http://schemas.microsoft.com/office/drawing/2014/main" id="{CCAC9BAC-82CB-420A-85AF-233AAAADB1A1}"/>
              </a:ext>
            </a:extLst>
          </p:cNvPr>
          <p:cNvGrpSpPr/>
          <p:nvPr/>
        </p:nvGrpSpPr>
        <p:grpSpPr>
          <a:xfrm>
            <a:off x="253258" y="3962515"/>
            <a:ext cx="1600560" cy="609840"/>
            <a:chOff x="253258" y="3962515"/>
            <a:chExt cx="1600560" cy="609840"/>
          </a:xfrm>
        </p:grpSpPr>
        <mc:AlternateContent xmlns:mc="http://schemas.openxmlformats.org/markup-compatibility/2006">
          <mc:Choice xmlns:p14="http://schemas.microsoft.com/office/powerpoint/2010/main" Requires="p14">
            <p:contentPart p14:bwMode="auto" r:id="rId61">
              <p14:nvContentPartPr>
                <p14:cNvPr id="40" name="筆跡 39">
                  <a:extLst>
                    <a:ext uri="{FF2B5EF4-FFF2-40B4-BE49-F238E27FC236}">
                      <a16:creationId xmlns:a16="http://schemas.microsoft.com/office/drawing/2014/main" id="{8DC31E51-33E0-4CA4-A520-B1E859A2A65A}"/>
                    </a:ext>
                  </a:extLst>
                </p14:cNvPr>
                <p14:cNvContentPartPr/>
                <p14:nvPr/>
              </p14:nvContentPartPr>
              <p14:xfrm>
                <a:off x="253258" y="3990235"/>
                <a:ext cx="208440" cy="357840"/>
              </p14:xfrm>
            </p:contentPart>
          </mc:Choice>
          <mc:Fallback>
            <p:pic>
              <p:nvPicPr>
                <p:cNvPr id="40" name="筆跡 39">
                  <a:extLst>
                    <a:ext uri="{FF2B5EF4-FFF2-40B4-BE49-F238E27FC236}">
                      <a16:creationId xmlns:a16="http://schemas.microsoft.com/office/drawing/2014/main" id="{8DC31E51-33E0-4CA4-A520-B1E859A2A65A}"/>
                    </a:ext>
                  </a:extLst>
                </p:cNvPr>
                <p:cNvPicPr/>
                <p:nvPr/>
              </p:nvPicPr>
              <p:blipFill>
                <a:blip r:embed="rId62"/>
                <a:stretch>
                  <a:fillRect/>
                </a:stretch>
              </p:blipFill>
              <p:spPr>
                <a:xfrm>
                  <a:off x="244618" y="3981595"/>
                  <a:ext cx="22608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1" name="筆跡 40">
                  <a:extLst>
                    <a:ext uri="{FF2B5EF4-FFF2-40B4-BE49-F238E27FC236}">
                      <a16:creationId xmlns:a16="http://schemas.microsoft.com/office/drawing/2014/main" id="{AA4930D4-2E7A-467F-BA8D-BACFF32A7FDC}"/>
                    </a:ext>
                  </a:extLst>
                </p14:cNvPr>
                <p14:cNvContentPartPr/>
                <p14:nvPr/>
              </p14:nvContentPartPr>
              <p14:xfrm>
                <a:off x="412018" y="4215595"/>
                <a:ext cx="114120" cy="142200"/>
              </p14:xfrm>
            </p:contentPart>
          </mc:Choice>
          <mc:Fallback>
            <p:pic>
              <p:nvPicPr>
                <p:cNvPr id="41" name="筆跡 40">
                  <a:extLst>
                    <a:ext uri="{FF2B5EF4-FFF2-40B4-BE49-F238E27FC236}">
                      <a16:creationId xmlns:a16="http://schemas.microsoft.com/office/drawing/2014/main" id="{AA4930D4-2E7A-467F-BA8D-BACFF32A7FDC}"/>
                    </a:ext>
                  </a:extLst>
                </p:cNvPr>
                <p:cNvPicPr/>
                <p:nvPr/>
              </p:nvPicPr>
              <p:blipFill>
                <a:blip r:embed="rId64"/>
                <a:stretch>
                  <a:fillRect/>
                </a:stretch>
              </p:blipFill>
              <p:spPr>
                <a:xfrm>
                  <a:off x="403378" y="4206955"/>
                  <a:ext cx="13176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2" name="筆跡 41">
                  <a:extLst>
                    <a:ext uri="{FF2B5EF4-FFF2-40B4-BE49-F238E27FC236}">
                      <a16:creationId xmlns:a16="http://schemas.microsoft.com/office/drawing/2014/main" id="{13843B29-CAFA-4FA0-8DFA-E876EDB65EF3}"/>
                    </a:ext>
                  </a:extLst>
                </p14:cNvPr>
                <p14:cNvContentPartPr/>
                <p14:nvPr/>
              </p14:nvContentPartPr>
              <p14:xfrm>
                <a:off x="580138" y="4209835"/>
                <a:ext cx="111600" cy="111960"/>
              </p14:xfrm>
            </p:contentPart>
          </mc:Choice>
          <mc:Fallback>
            <p:pic>
              <p:nvPicPr>
                <p:cNvPr id="42" name="筆跡 41">
                  <a:extLst>
                    <a:ext uri="{FF2B5EF4-FFF2-40B4-BE49-F238E27FC236}">
                      <a16:creationId xmlns:a16="http://schemas.microsoft.com/office/drawing/2014/main" id="{13843B29-CAFA-4FA0-8DFA-E876EDB65EF3}"/>
                    </a:ext>
                  </a:extLst>
                </p:cNvPr>
                <p:cNvPicPr/>
                <p:nvPr/>
              </p:nvPicPr>
              <p:blipFill>
                <a:blip r:embed="rId66"/>
                <a:stretch>
                  <a:fillRect/>
                </a:stretch>
              </p:blipFill>
              <p:spPr>
                <a:xfrm>
                  <a:off x="571498" y="4200835"/>
                  <a:ext cx="12924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3" name="筆跡 42">
                  <a:extLst>
                    <a:ext uri="{FF2B5EF4-FFF2-40B4-BE49-F238E27FC236}">
                      <a16:creationId xmlns:a16="http://schemas.microsoft.com/office/drawing/2014/main" id="{6002C69D-AEDF-47F4-B56C-6E45C2FEF5A4}"/>
                    </a:ext>
                  </a:extLst>
                </p14:cNvPr>
                <p14:cNvContentPartPr/>
                <p14:nvPr/>
              </p14:nvContentPartPr>
              <p14:xfrm>
                <a:off x="730978" y="4091755"/>
                <a:ext cx="109080" cy="291600"/>
              </p14:xfrm>
            </p:contentPart>
          </mc:Choice>
          <mc:Fallback>
            <p:pic>
              <p:nvPicPr>
                <p:cNvPr id="43" name="筆跡 42">
                  <a:extLst>
                    <a:ext uri="{FF2B5EF4-FFF2-40B4-BE49-F238E27FC236}">
                      <a16:creationId xmlns:a16="http://schemas.microsoft.com/office/drawing/2014/main" id="{6002C69D-AEDF-47F4-B56C-6E45C2FEF5A4}"/>
                    </a:ext>
                  </a:extLst>
                </p:cNvPr>
                <p:cNvPicPr/>
                <p:nvPr/>
              </p:nvPicPr>
              <p:blipFill>
                <a:blip r:embed="rId68"/>
                <a:stretch>
                  <a:fillRect/>
                </a:stretch>
              </p:blipFill>
              <p:spPr>
                <a:xfrm>
                  <a:off x="722338" y="4082755"/>
                  <a:ext cx="12672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4" name="筆跡 43">
                  <a:extLst>
                    <a:ext uri="{FF2B5EF4-FFF2-40B4-BE49-F238E27FC236}">
                      <a16:creationId xmlns:a16="http://schemas.microsoft.com/office/drawing/2014/main" id="{017EBE3E-0A7D-4A38-A800-130994E2322E}"/>
                    </a:ext>
                  </a:extLst>
                </p14:cNvPr>
                <p14:cNvContentPartPr/>
                <p14:nvPr/>
              </p14:nvContentPartPr>
              <p14:xfrm>
                <a:off x="844738" y="4208035"/>
                <a:ext cx="163440" cy="14760"/>
              </p14:xfrm>
            </p:contentPart>
          </mc:Choice>
          <mc:Fallback>
            <p:pic>
              <p:nvPicPr>
                <p:cNvPr id="44" name="筆跡 43">
                  <a:extLst>
                    <a:ext uri="{FF2B5EF4-FFF2-40B4-BE49-F238E27FC236}">
                      <a16:creationId xmlns:a16="http://schemas.microsoft.com/office/drawing/2014/main" id="{017EBE3E-0A7D-4A38-A800-130994E2322E}"/>
                    </a:ext>
                  </a:extLst>
                </p:cNvPr>
                <p:cNvPicPr/>
                <p:nvPr/>
              </p:nvPicPr>
              <p:blipFill>
                <a:blip r:embed="rId70"/>
                <a:stretch>
                  <a:fillRect/>
                </a:stretch>
              </p:blipFill>
              <p:spPr>
                <a:xfrm>
                  <a:off x="836098" y="4199035"/>
                  <a:ext cx="18108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45" name="筆跡 44">
                  <a:extLst>
                    <a:ext uri="{FF2B5EF4-FFF2-40B4-BE49-F238E27FC236}">
                      <a16:creationId xmlns:a16="http://schemas.microsoft.com/office/drawing/2014/main" id="{7A6A4CFC-FAEA-491A-B862-3EB23AC95D8A}"/>
                    </a:ext>
                  </a:extLst>
                </p14:cNvPr>
                <p14:cNvContentPartPr/>
                <p14:nvPr/>
              </p14:nvContentPartPr>
              <p14:xfrm>
                <a:off x="844738" y="4220635"/>
                <a:ext cx="91800" cy="203040"/>
              </p14:xfrm>
            </p:contentPart>
          </mc:Choice>
          <mc:Fallback>
            <p:pic>
              <p:nvPicPr>
                <p:cNvPr id="45" name="筆跡 44">
                  <a:extLst>
                    <a:ext uri="{FF2B5EF4-FFF2-40B4-BE49-F238E27FC236}">
                      <a16:creationId xmlns:a16="http://schemas.microsoft.com/office/drawing/2014/main" id="{7A6A4CFC-FAEA-491A-B862-3EB23AC95D8A}"/>
                    </a:ext>
                  </a:extLst>
                </p:cNvPr>
                <p:cNvPicPr/>
                <p:nvPr/>
              </p:nvPicPr>
              <p:blipFill>
                <a:blip r:embed="rId72"/>
                <a:stretch>
                  <a:fillRect/>
                </a:stretch>
              </p:blipFill>
              <p:spPr>
                <a:xfrm>
                  <a:off x="836098" y="4211995"/>
                  <a:ext cx="10944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46" name="筆跡 45">
                  <a:extLst>
                    <a:ext uri="{FF2B5EF4-FFF2-40B4-BE49-F238E27FC236}">
                      <a16:creationId xmlns:a16="http://schemas.microsoft.com/office/drawing/2014/main" id="{8FBFAE72-5349-48B9-AE1E-FAF09A3EC37C}"/>
                    </a:ext>
                  </a:extLst>
                </p14:cNvPr>
                <p14:cNvContentPartPr/>
                <p14:nvPr/>
              </p14:nvContentPartPr>
              <p14:xfrm>
                <a:off x="1030138" y="4139635"/>
                <a:ext cx="67320" cy="266040"/>
              </p14:xfrm>
            </p:contentPart>
          </mc:Choice>
          <mc:Fallback>
            <p:pic>
              <p:nvPicPr>
                <p:cNvPr id="46" name="筆跡 45">
                  <a:extLst>
                    <a:ext uri="{FF2B5EF4-FFF2-40B4-BE49-F238E27FC236}">
                      <a16:creationId xmlns:a16="http://schemas.microsoft.com/office/drawing/2014/main" id="{8FBFAE72-5349-48B9-AE1E-FAF09A3EC37C}"/>
                    </a:ext>
                  </a:extLst>
                </p:cNvPr>
                <p:cNvPicPr/>
                <p:nvPr/>
              </p:nvPicPr>
              <p:blipFill>
                <a:blip r:embed="rId74"/>
                <a:stretch>
                  <a:fillRect/>
                </a:stretch>
              </p:blipFill>
              <p:spPr>
                <a:xfrm>
                  <a:off x="1021498" y="4130995"/>
                  <a:ext cx="8496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47" name="筆跡 46">
                  <a:extLst>
                    <a:ext uri="{FF2B5EF4-FFF2-40B4-BE49-F238E27FC236}">
                      <a16:creationId xmlns:a16="http://schemas.microsoft.com/office/drawing/2014/main" id="{D79FEE69-B83D-4A8E-B890-EAD4996DF26C}"/>
                    </a:ext>
                  </a:extLst>
                </p14:cNvPr>
                <p14:cNvContentPartPr/>
                <p14:nvPr/>
              </p14:nvContentPartPr>
              <p14:xfrm>
                <a:off x="1218058" y="4208035"/>
                <a:ext cx="180720" cy="10800"/>
              </p14:xfrm>
            </p:contentPart>
          </mc:Choice>
          <mc:Fallback>
            <p:pic>
              <p:nvPicPr>
                <p:cNvPr id="47" name="筆跡 46">
                  <a:extLst>
                    <a:ext uri="{FF2B5EF4-FFF2-40B4-BE49-F238E27FC236}">
                      <a16:creationId xmlns:a16="http://schemas.microsoft.com/office/drawing/2014/main" id="{D79FEE69-B83D-4A8E-B890-EAD4996DF26C}"/>
                    </a:ext>
                  </a:extLst>
                </p:cNvPr>
                <p:cNvPicPr/>
                <p:nvPr/>
              </p:nvPicPr>
              <p:blipFill>
                <a:blip r:embed="rId76"/>
                <a:stretch>
                  <a:fillRect/>
                </a:stretch>
              </p:blipFill>
              <p:spPr>
                <a:xfrm>
                  <a:off x="1209058" y="4199035"/>
                  <a:ext cx="19836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48" name="筆跡 47">
                  <a:extLst>
                    <a:ext uri="{FF2B5EF4-FFF2-40B4-BE49-F238E27FC236}">
                      <a16:creationId xmlns:a16="http://schemas.microsoft.com/office/drawing/2014/main" id="{93720D1F-D324-4B91-BBC1-9102B03BB387}"/>
                    </a:ext>
                  </a:extLst>
                </p14:cNvPr>
                <p14:cNvContentPartPr/>
                <p14:nvPr/>
              </p14:nvContentPartPr>
              <p14:xfrm>
                <a:off x="1245058" y="4294075"/>
                <a:ext cx="111600" cy="7920"/>
              </p14:xfrm>
            </p:contentPart>
          </mc:Choice>
          <mc:Fallback>
            <p:pic>
              <p:nvPicPr>
                <p:cNvPr id="48" name="筆跡 47">
                  <a:extLst>
                    <a:ext uri="{FF2B5EF4-FFF2-40B4-BE49-F238E27FC236}">
                      <a16:creationId xmlns:a16="http://schemas.microsoft.com/office/drawing/2014/main" id="{93720D1F-D324-4B91-BBC1-9102B03BB387}"/>
                    </a:ext>
                  </a:extLst>
                </p:cNvPr>
                <p:cNvPicPr/>
                <p:nvPr/>
              </p:nvPicPr>
              <p:blipFill>
                <a:blip r:embed="rId78"/>
                <a:stretch>
                  <a:fillRect/>
                </a:stretch>
              </p:blipFill>
              <p:spPr>
                <a:xfrm>
                  <a:off x="1236418" y="4285435"/>
                  <a:ext cx="12924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49" name="筆跡 48">
                  <a:extLst>
                    <a:ext uri="{FF2B5EF4-FFF2-40B4-BE49-F238E27FC236}">
                      <a16:creationId xmlns:a16="http://schemas.microsoft.com/office/drawing/2014/main" id="{46138B9D-A575-48FE-A4E7-701553A0E07D}"/>
                    </a:ext>
                  </a:extLst>
                </p14:cNvPr>
                <p14:cNvContentPartPr/>
                <p14:nvPr/>
              </p14:nvContentPartPr>
              <p14:xfrm>
                <a:off x="1586338" y="3962515"/>
                <a:ext cx="151200" cy="187920"/>
              </p14:xfrm>
            </p:contentPart>
          </mc:Choice>
          <mc:Fallback>
            <p:pic>
              <p:nvPicPr>
                <p:cNvPr id="49" name="筆跡 48">
                  <a:extLst>
                    <a:ext uri="{FF2B5EF4-FFF2-40B4-BE49-F238E27FC236}">
                      <a16:creationId xmlns:a16="http://schemas.microsoft.com/office/drawing/2014/main" id="{46138B9D-A575-48FE-A4E7-701553A0E07D}"/>
                    </a:ext>
                  </a:extLst>
                </p:cNvPr>
                <p:cNvPicPr/>
                <p:nvPr/>
              </p:nvPicPr>
              <p:blipFill>
                <a:blip r:embed="rId80"/>
                <a:stretch>
                  <a:fillRect/>
                </a:stretch>
              </p:blipFill>
              <p:spPr>
                <a:xfrm>
                  <a:off x="1577698" y="3953515"/>
                  <a:ext cx="16884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0" name="筆跡 49">
                  <a:extLst>
                    <a:ext uri="{FF2B5EF4-FFF2-40B4-BE49-F238E27FC236}">
                      <a16:creationId xmlns:a16="http://schemas.microsoft.com/office/drawing/2014/main" id="{B63B4D5B-878D-4A0D-97C1-8196E6D9C44C}"/>
                    </a:ext>
                  </a:extLst>
                </p14:cNvPr>
                <p14:cNvContentPartPr/>
                <p14:nvPr/>
              </p14:nvContentPartPr>
              <p14:xfrm>
                <a:off x="1452778" y="4256275"/>
                <a:ext cx="390960" cy="8280"/>
              </p14:xfrm>
            </p:contentPart>
          </mc:Choice>
          <mc:Fallback>
            <p:pic>
              <p:nvPicPr>
                <p:cNvPr id="50" name="筆跡 49">
                  <a:extLst>
                    <a:ext uri="{FF2B5EF4-FFF2-40B4-BE49-F238E27FC236}">
                      <a16:creationId xmlns:a16="http://schemas.microsoft.com/office/drawing/2014/main" id="{B63B4D5B-878D-4A0D-97C1-8196E6D9C44C}"/>
                    </a:ext>
                  </a:extLst>
                </p:cNvPr>
                <p:cNvPicPr/>
                <p:nvPr/>
              </p:nvPicPr>
              <p:blipFill>
                <a:blip r:embed="rId82"/>
                <a:stretch>
                  <a:fillRect/>
                </a:stretch>
              </p:blipFill>
              <p:spPr>
                <a:xfrm>
                  <a:off x="1444138" y="4247275"/>
                  <a:ext cx="40860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1" name="筆跡 50">
                  <a:extLst>
                    <a:ext uri="{FF2B5EF4-FFF2-40B4-BE49-F238E27FC236}">
                      <a16:creationId xmlns:a16="http://schemas.microsoft.com/office/drawing/2014/main" id="{5113213E-12AA-42D9-8CD8-E9F2FA486632}"/>
                    </a:ext>
                  </a:extLst>
                </p14:cNvPr>
                <p14:cNvContentPartPr/>
                <p14:nvPr/>
              </p14:nvContentPartPr>
              <p14:xfrm>
                <a:off x="1393378" y="4289035"/>
                <a:ext cx="165960" cy="263520"/>
              </p14:xfrm>
            </p:contentPart>
          </mc:Choice>
          <mc:Fallback>
            <p:pic>
              <p:nvPicPr>
                <p:cNvPr id="51" name="筆跡 50">
                  <a:extLst>
                    <a:ext uri="{FF2B5EF4-FFF2-40B4-BE49-F238E27FC236}">
                      <a16:creationId xmlns:a16="http://schemas.microsoft.com/office/drawing/2014/main" id="{5113213E-12AA-42D9-8CD8-E9F2FA486632}"/>
                    </a:ext>
                  </a:extLst>
                </p:cNvPr>
                <p:cNvPicPr/>
                <p:nvPr/>
              </p:nvPicPr>
              <p:blipFill>
                <a:blip r:embed="rId84"/>
                <a:stretch>
                  <a:fillRect/>
                </a:stretch>
              </p:blipFill>
              <p:spPr>
                <a:xfrm>
                  <a:off x="1384738" y="4280395"/>
                  <a:ext cx="183600" cy="28116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2" name="筆跡 51">
                  <a:extLst>
                    <a:ext uri="{FF2B5EF4-FFF2-40B4-BE49-F238E27FC236}">
                      <a16:creationId xmlns:a16="http://schemas.microsoft.com/office/drawing/2014/main" id="{5D41C416-D4AF-40B1-95DF-38DF852DA1E3}"/>
                    </a:ext>
                  </a:extLst>
                </p14:cNvPr>
                <p14:cNvContentPartPr/>
                <p14:nvPr/>
              </p14:nvContentPartPr>
              <p14:xfrm>
                <a:off x="1566538" y="4445995"/>
                <a:ext cx="86760" cy="5400"/>
              </p14:xfrm>
            </p:contentPart>
          </mc:Choice>
          <mc:Fallback>
            <p:pic>
              <p:nvPicPr>
                <p:cNvPr id="52" name="筆跡 51">
                  <a:extLst>
                    <a:ext uri="{FF2B5EF4-FFF2-40B4-BE49-F238E27FC236}">
                      <a16:creationId xmlns:a16="http://schemas.microsoft.com/office/drawing/2014/main" id="{5D41C416-D4AF-40B1-95DF-38DF852DA1E3}"/>
                    </a:ext>
                  </a:extLst>
                </p:cNvPr>
                <p:cNvPicPr/>
                <p:nvPr/>
              </p:nvPicPr>
              <p:blipFill>
                <a:blip r:embed="rId86"/>
                <a:stretch>
                  <a:fillRect/>
                </a:stretch>
              </p:blipFill>
              <p:spPr>
                <a:xfrm>
                  <a:off x="1557898" y="4436995"/>
                  <a:ext cx="10440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3" name="筆跡 52">
                  <a:extLst>
                    <a:ext uri="{FF2B5EF4-FFF2-40B4-BE49-F238E27FC236}">
                      <a16:creationId xmlns:a16="http://schemas.microsoft.com/office/drawing/2014/main" id="{D6A436AD-6BCE-4407-8A84-D04791950335}"/>
                    </a:ext>
                  </a:extLst>
                </p14:cNvPr>
                <p14:cNvContentPartPr/>
                <p14:nvPr/>
              </p14:nvContentPartPr>
              <p14:xfrm>
                <a:off x="1566538" y="4445995"/>
                <a:ext cx="360" cy="360"/>
              </p14:xfrm>
            </p:contentPart>
          </mc:Choice>
          <mc:Fallback>
            <p:pic>
              <p:nvPicPr>
                <p:cNvPr id="53" name="筆跡 52">
                  <a:extLst>
                    <a:ext uri="{FF2B5EF4-FFF2-40B4-BE49-F238E27FC236}">
                      <a16:creationId xmlns:a16="http://schemas.microsoft.com/office/drawing/2014/main" id="{D6A436AD-6BCE-4407-8A84-D04791950335}"/>
                    </a:ext>
                  </a:extLst>
                </p:cNvPr>
                <p:cNvPicPr/>
                <p:nvPr/>
              </p:nvPicPr>
              <p:blipFill>
                <a:blip r:embed="rId56"/>
                <a:stretch>
                  <a:fillRect/>
                </a:stretch>
              </p:blipFill>
              <p:spPr>
                <a:xfrm>
                  <a:off x="1557898" y="44369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4" name="筆跡 53">
                  <a:extLst>
                    <a:ext uri="{FF2B5EF4-FFF2-40B4-BE49-F238E27FC236}">
                      <a16:creationId xmlns:a16="http://schemas.microsoft.com/office/drawing/2014/main" id="{781FF098-3511-4DA1-8368-D40E6CF912AA}"/>
                    </a:ext>
                  </a:extLst>
                </p14:cNvPr>
                <p14:cNvContentPartPr/>
                <p14:nvPr/>
              </p14:nvContentPartPr>
              <p14:xfrm>
                <a:off x="1566538" y="4397755"/>
                <a:ext cx="287280" cy="174600"/>
              </p14:xfrm>
            </p:contentPart>
          </mc:Choice>
          <mc:Fallback>
            <p:pic>
              <p:nvPicPr>
                <p:cNvPr id="54" name="筆跡 53">
                  <a:extLst>
                    <a:ext uri="{FF2B5EF4-FFF2-40B4-BE49-F238E27FC236}">
                      <a16:creationId xmlns:a16="http://schemas.microsoft.com/office/drawing/2014/main" id="{781FF098-3511-4DA1-8368-D40E6CF912AA}"/>
                    </a:ext>
                  </a:extLst>
                </p:cNvPr>
                <p:cNvPicPr/>
                <p:nvPr/>
              </p:nvPicPr>
              <p:blipFill>
                <a:blip r:embed="rId89"/>
                <a:stretch>
                  <a:fillRect/>
                </a:stretch>
              </p:blipFill>
              <p:spPr>
                <a:xfrm>
                  <a:off x="1557898" y="4389115"/>
                  <a:ext cx="304920" cy="192240"/>
                </a:xfrm>
                <a:prstGeom prst="rect">
                  <a:avLst/>
                </a:prstGeom>
              </p:spPr>
            </p:pic>
          </mc:Fallback>
        </mc:AlternateContent>
      </p:grpSp>
      <p:grpSp>
        <p:nvGrpSpPr>
          <p:cNvPr id="79" name="群組 78">
            <a:extLst>
              <a:ext uri="{FF2B5EF4-FFF2-40B4-BE49-F238E27FC236}">
                <a16:creationId xmlns:a16="http://schemas.microsoft.com/office/drawing/2014/main" id="{94F0E6B2-4458-4051-8761-F807FEA6BDB5}"/>
              </a:ext>
            </a:extLst>
          </p:cNvPr>
          <p:cNvGrpSpPr/>
          <p:nvPr/>
        </p:nvGrpSpPr>
        <p:grpSpPr>
          <a:xfrm>
            <a:off x="6335098" y="1686955"/>
            <a:ext cx="984600" cy="423000"/>
            <a:chOff x="6335098" y="1686955"/>
            <a:chExt cx="984600" cy="423000"/>
          </a:xfrm>
        </p:grpSpPr>
        <mc:AlternateContent xmlns:mc="http://schemas.openxmlformats.org/markup-compatibility/2006">
          <mc:Choice xmlns:p14="http://schemas.microsoft.com/office/powerpoint/2010/main" Requires="p14">
            <p:contentPart p14:bwMode="auto" r:id="rId90">
              <p14:nvContentPartPr>
                <p14:cNvPr id="57" name="筆跡 56">
                  <a:extLst>
                    <a:ext uri="{FF2B5EF4-FFF2-40B4-BE49-F238E27FC236}">
                      <a16:creationId xmlns:a16="http://schemas.microsoft.com/office/drawing/2014/main" id="{ABD5BF45-4C04-4267-A7AD-F50A575884D8}"/>
                    </a:ext>
                  </a:extLst>
                </p14:cNvPr>
                <p14:cNvContentPartPr/>
                <p14:nvPr/>
              </p14:nvContentPartPr>
              <p14:xfrm>
                <a:off x="6335098" y="1699555"/>
                <a:ext cx="294480" cy="23040"/>
              </p14:xfrm>
            </p:contentPart>
          </mc:Choice>
          <mc:Fallback>
            <p:pic>
              <p:nvPicPr>
                <p:cNvPr id="57" name="筆跡 56">
                  <a:extLst>
                    <a:ext uri="{FF2B5EF4-FFF2-40B4-BE49-F238E27FC236}">
                      <a16:creationId xmlns:a16="http://schemas.microsoft.com/office/drawing/2014/main" id="{ABD5BF45-4C04-4267-A7AD-F50A575884D8}"/>
                    </a:ext>
                  </a:extLst>
                </p:cNvPr>
                <p:cNvPicPr/>
                <p:nvPr/>
              </p:nvPicPr>
              <p:blipFill>
                <a:blip r:embed="rId91"/>
                <a:stretch>
                  <a:fillRect/>
                </a:stretch>
              </p:blipFill>
              <p:spPr>
                <a:xfrm>
                  <a:off x="6326458" y="1690555"/>
                  <a:ext cx="3121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8" name="筆跡 57">
                  <a:extLst>
                    <a:ext uri="{FF2B5EF4-FFF2-40B4-BE49-F238E27FC236}">
                      <a16:creationId xmlns:a16="http://schemas.microsoft.com/office/drawing/2014/main" id="{D0D20608-0517-4528-A68B-E535E411026B}"/>
                    </a:ext>
                  </a:extLst>
                </p14:cNvPr>
                <p14:cNvContentPartPr/>
                <p14:nvPr/>
              </p14:nvContentPartPr>
              <p14:xfrm>
                <a:off x="6354898" y="1744915"/>
                <a:ext cx="200520" cy="365040"/>
              </p14:xfrm>
            </p:contentPart>
          </mc:Choice>
          <mc:Fallback>
            <p:pic>
              <p:nvPicPr>
                <p:cNvPr id="58" name="筆跡 57">
                  <a:extLst>
                    <a:ext uri="{FF2B5EF4-FFF2-40B4-BE49-F238E27FC236}">
                      <a16:creationId xmlns:a16="http://schemas.microsoft.com/office/drawing/2014/main" id="{D0D20608-0517-4528-A68B-E535E411026B}"/>
                    </a:ext>
                  </a:extLst>
                </p:cNvPr>
                <p:cNvPicPr/>
                <p:nvPr/>
              </p:nvPicPr>
              <p:blipFill>
                <a:blip r:embed="rId93"/>
                <a:stretch>
                  <a:fillRect/>
                </a:stretch>
              </p:blipFill>
              <p:spPr>
                <a:xfrm>
                  <a:off x="6346258" y="1736275"/>
                  <a:ext cx="218160" cy="3826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9" name="筆跡 58">
                  <a:extLst>
                    <a:ext uri="{FF2B5EF4-FFF2-40B4-BE49-F238E27FC236}">
                      <a16:creationId xmlns:a16="http://schemas.microsoft.com/office/drawing/2014/main" id="{837DAF4C-417E-46AE-AB1E-C0265AC84B88}"/>
                    </a:ext>
                  </a:extLst>
                </p14:cNvPr>
                <p14:cNvContentPartPr/>
                <p14:nvPr/>
              </p14:nvContentPartPr>
              <p14:xfrm>
                <a:off x="6397018" y="1889275"/>
                <a:ext cx="252360" cy="41040"/>
              </p14:xfrm>
            </p:contentPart>
          </mc:Choice>
          <mc:Fallback>
            <p:pic>
              <p:nvPicPr>
                <p:cNvPr id="59" name="筆跡 58">
                  <a:extLst>
                    <a:ext uri="{FF2B5EF4-FFF2-40B4-BE49-F238E27FC236}">
                      <a16:creationId xmlns:a16="http://schemas.microsoft.com/office/drawing/2014/main" id="{837DAF4C-417E-46AE-AB1E-C0265AC84B88}"/>
                    </a:ext>
                  </a:extLst>
                </p:cNvPr>
                <p:cNvPicPr/>
                <p:nvPr/>
              </p:nvPicPr>
              <p:blipFill>
                <a:blip r:embed="rId95"/>
                <a:stretch>
                  <a:fillRect/>
                </a:stretch>
              </p:blipFill>
              <p:spPr>
                <a:xfrm>
                  <a:off x="6388378" y="1880635"/>
                  <a:ext cx="27000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0" name="筆跡 59">
                  <a:extLst>
                    <a:ext uri="{FF2B5EF4-FFF2-40B4-BE49-F238E27FC236}">
                      <a16:creationId xmlns:a16="http://schemas.microsoft.com/office/drawing/2014/main" id="{D6DBCA87-77A0-4504-988D-BD73324E8678}"/>
                    </a:ext>
                  </a:extLst>
                </p14:cNvPr>
                <p14:cNvContentPartPr/>
                <p14:nvPr/>
              </p14:nvContentPartPr>
              <p14:xfrm>
                <a:off x="6740818" y="1686955"/>
                <a:ext cx="131400" cy="412920"/>
              </p14:xfrm>
            </p:contentPart>
          </mc:Choice>
          <mc:Fallback>
            <p:pic>
              <p:nvPicPr>
                <p:cNvPr id="60" name="筆跡 59">
                  <a:extLst>
                    <a:ext uri="{FF2B5EF4-FFF2-40B4-BE49-F238E27FC236}">
                      <a16:creationId xmlns:a16="http://schemas.microsoft.com/office/drawing/2014/main" id="{D6DBCA87-77A0-4504-988D-BD73324E8678}"/>
                    </a:ext>
                  </a:extLst>
                </p:cNvPr>
                <p:cNvPicPr/>
                <p:nvPr/>
              </p:nvPicPr>
              <p:blipFill>
                <a:blip r:embed="rId97"/>
                <a:stretch>
                  <a:fillRect/>
                </a:stretch>
              </p:blipFill>
              <p:spPr>
                <a:xfrm>
                  <a:off x="6731818" y="1677955"/>
                  <a:ext cx="149040" cy="4305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1" name="筆跡 60">
                  <a:extLst>
                    <a:ext uri="{FF2B5EF4-FFF2-40B4-BE49-F238E27FC236}">
                      <a16:creationId xmlns:a16="http://schemas.microsoft.com/office/drawing/2014/main" id="{662D728C-0CE2-4BA3-9EFD-904B6732A162}"/>
                    </a:ext>
                  </a:extLst>
                </p14:cNvPr>
                <p14:cNvContentPartPr/>
                <p14:nvPr/>
              </p14:nvContentPartPr>
              <p14:xfrm>
                <a:off x="6911458" y="1839235"/>
                <a:ext cx="143280" cy="235080"/>
              </p14:xfrm>
            </p:contentPart>
          </mc:Choice>
          <mc:Fallback>
            <p:pic>
              <p:nvPicPr>
                <p:cNvPr id="61" name="筆跡 60">
                  <a:extLst>
                    <a:ext uri="{FF2B5EF4-FFF2-40B4-BE49-F238E27FC236}">
                      <a16:creationId xmlns:a16="http://schemas.microsoft.com/office/drawing/2014/main" id="{662D728C-0CE2-4BA3-9EFD-904B6732A162}"/>
                    </a:ext>
                  </a:extLst>
                </p:cNvPr>
                <p:cNvPicPr/>
                <p:nvPr/>
              </p:nvPicPr>
              <p:blipFill>
                <a:blip r:embed="rId99"/>
                <a:stretch>
                  <a:fillRect/>
                </a:stretch>
              </p:blipFill>
              <p:spPr>
                <a:xfrm>
                  <a:off x="6902818" y="1830595"/>
                  <a:ext cx="16092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2" name="筆跡 61">
                  <a:extLst>
                    <a:ext uri="{FF2B5EF4-FFF2-40B4-BE49-F238E27FC236}">
                      <a16:creationId xmlns:a16="http://schemas.microsoft.com/office/drawing/2014/main" id="{E7440B7C-09EF-4D34-B7CB-C11470886493}"/>
                    </a:ext>
                  </a:extLst>
                </p14:cNvPr>
                <p14:cNvContentPartPr/>
                <p14:nvPr/>
              </p14:nvContentPartPr>
              <p14:xfrm>
                <a:off x="6918658" y="1927435"/>
                <a:ext cx="138960" cy="5400"/>
              </p14:xfrm>
            </p:contentPart>
          </mc:Choice>
          <mc:Fallback>
            <p:pic>
              <p:nvPicPr>
                <p:cNvPr id="62" name="筆跡 61">
                  <a:extLst>
                    <a:ext uri="{FF2B5EF4-FFF2-40B4-BE49-F238E27FC236}">
                      <a16:creationId xmlns:a16="http://schemas.microsoft.com/office/drawing/2014/main" id="{E7440B7C-09EF-4D34-B7CB-C11470886493}"/>
                    </a:ext>
                  </a:extLst>
                </p:cNvPr>
                <p:cNvPicPr/>
                <p:nvPr/>
              </p:nvPicPr>
              <p:blipFill>
                <a:blip r:embed="rId101"/>
                <a:stretch>
                  <a:fillRect/>
                </a:stretch>
              </p:blipFill>
              <p:spPr>
                <a:xfrm>
                  <a:off x="6909658" y="1918435"/>
                  <a:ext cx="15660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3" name="筆跡 62">
                  <a:extLst>
                    <a:ext uri="{FF2B5EF4-FFF2-40B4-BE49-F238E27FC236}">
                      <a16:creationId xmlns:a16="http://schemas.microsoft.com/office/drawing/2014/main" id="{49F4AB24-C747-459C-9D8B-567F9D24255F}"/>
                    </a:ext>
                  </a:extLst>
                </p14:cNvPr>
                <p14:cNvContentPartPr/>
                <p14:nvPr/>
              </p14:nvContentPartPr>
              <p14:xfrm>
                <a:off x="7207738" y="1697035"/>
                <a:ext cx="111960" cy="362160"/>
              </p14:xfrm>
            </p:contentPart>
          </mc:Choice>
          <mc:Fallback>
            <p:pic>
              <p:nvPicPr>
                <p:cNvPr id="63" name="筆跡 62">
                  <a:extLst>
                    <a:ext uri="{FF2B5EF4-FFF2-40B4-BE49-F238E27FC236}">
                      <a16:creationId xmlns:a16="http://schemas.microsoft.com/office/drawing/2014/main" id="{49F4AB24-C747-459C-9D8B-567F9D24255F}"/>
                    </a:ext>
                  </a:extLst>
                </p:cNvPr>
                <p:cNvPicPr/>
                <p:nvPr/>
              </p:nvPicPr>
              <p:blipFill>
                <a:blip r:embed="rId103"/>
                <a:stretch>
                  <a:fillRect/>
                </a:stretch>
              </p:blipFill>
              <p:spPr>
                <a:xfrm>
                  <a:off x="7199098" y="1688035"/>
                  <a:ext cx="129600" cy="379800"/>
                </a:xfrm>
                <a:prstGeom prst="rect">
                  <a:avLst/>
                </a:prstGeom>
              </p:spPr>
            </p:pic>
          </mc:Fallback>
        </mc:AlternateContent>
      </p:grpSp>
      <p:grpSp>
        <p:nvGrpSpPr>
          <p:cNvPr id="78" name="群組 77">
            <a:extLst>
              <a:ext uri="{FF2B5EF4-FFF2-40B4-BE49-F238E27FC236}">
                <a16:creationId xmlns:a16="http://schemas.microsoft.com/office/drawing/2014/main" id="{0B22A1BA-4EE8-4B87-A2A5-9102569D0894}"/>
              </a:ext>
            </a:extLst>
          </p:cNvPr>
          <p:cNvGrpSpPr/>
          <p:nvPr/>
        </p:nvGrpSpPr>
        <p:grpSpPr>
          <a:xfrm>
            <a:off x="7539298" y="1825915"/>
            <a:ext cx="188280" cy="99000"/>
            <a:chOff x="7539298" y="1825915"/>
            <a:chExt cx="188280" cy="99000"/>
          </a:xfrm>
        </p:grpSpPr>
        <mc:AlternateContent xmlns:mc="http://schemas.openxmlformats.org/markup-compatibility/2006">
          <mc:Choice xmlns:p14="http://schemas.microsoft.com/office/powerpoint/2010/main" Requires="p14">
            <p:contentPart p14:bwMode="auto" r:id="rId104">
              <p14:nvContentPartPr>
                <p14:cNvPr id="64" name="筆跡 63">
                  <a:extLst>
                    <a:ext uri="{FF2B5EF4-FFF2-40B4-BE49-F238E27FC236}">
                      <a16:creationId xmlns:a16="http://schemas.microsoft.com/office/drawing/2014/main" id="{16D9559F-3F17-4E30-8A6B-7A8B2C7B8E5A}"/>
                    </a:ext>
                  </a:extLst>
                </p14:cNvPr>
                <p14:cNvContentPartPr/>
                <p14:nvPr/>
              </p14:nvContentPartPr>
              <p14:xfrm>
                <a:off x="7563778" y="1825915"/>
                <a:ext cx="163440" cy="5400"/>
              </p14:xfrm>
            </p:contentPart>
          </mc:Choice>
          <mc:Fallback>
            <p:pic>
              <p:nvPicPr>
                <p:cNvPr id="64" name="筆跡 63">
                  <a:extLst>
                    <a:ext uri="{FF2B5EF4-FFF2-40B4-BE49-F238E27FC236}">
                      <a16:creationId xmlns:a16="http://schemas.microsoft.com/office/drawing/2014/main" id="{16D9559F-3F17-4E30-8A6B-7A8B2C7B8E5A}"/>
                    </a:ext>
                  </a:extLst>
                </p:cNvPr>
                <p:cNvPicPr/>
                <p:nvPr/>
              </p:nvPicPr>
              <p:blipFill>
                <a:blip r:embed="rId105"/>
                <a:stretch>
                  <a:fillRect/>
                </a:stretch>
              </p:blipFill>
              <p:spPr>
                <a:xfrm>
                  <a:off x="7555138" y="1817275"/>
                  <a:ext cx="18108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5" name="筆跡 64">
                  <a:extLst>
                    <a:ext uri="{FF2B5EF4-FFF2-40B4-BE49-F238E27FC236}">
                      <a16:creationId xmlns:a16="http://schemas.microsoft.com/office/drawing/2014/main" id="{24AAC7DA-62FB-4EF0-ACF5-2AE6439C28C5}"/>
                    </a:ext>
                  </a:extLst>
                </p14:cNvPr>
                <p14:cNvContentPartPr/>
                <p14:nvPr/>
              </p14:nvContentPartPr>
              <p14:xfrm>
                <a:off x="7539298" y="1825915"/>
                <a:ext cx="188280" cy="99000"/>
              </p14:xfrm>
            </p:contentPart>
          </mc:Choice>
          <mc:Fallback>
            <p:pic>
              <p:nvPicPr>
                <p:cNvPr id="65" name="筆跡 64">
                  <a:extLst>
                    <a:ext uri="{FF2B5EF4-FFF2-40B4-BE49-F238E27FC236}">
                      <a16:creationId xmlns:a16="http://schemas.microsoft.com/office/drawing/2014/main" id="{24AAC7DA-62FB-4EF0-ACF5-2AE6439C28C5}"/>
                    </a:ext>
                  </a:extLst>
                </p:cNvPr>
                <p:cNvPicPr/>
                <p:nvPr/>
              </p:nvPicPr>
              <p:blipFill>
                <a:blip r:embed="rId107"/>
                <a:stretch>
                  <a:fillRect/>
                </a:stretch>
              </p:blipFill>
              <p:spPr>
                <a:xfrm>
                  <a:off x="7530298" y="1817275"/>
                  <a:ext cx="205920" cy="116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8">
            <p14:nvContentPartPr>
              <p14:cNvPr id="66" name="筆跡 65">
                <a:extLst>
                  <a:ext uri="{FF2B5EF4-FFF2-40B4-BE49-F238E27FC236}">
                    <a16:creationId xmlns:a16="http://schemas.microsoft.com/office/drawing/2014/main" id="{2C7B346B-AA94-4E07-BC1F-25225CE93EF5}"/>
                  </a:ext>
                </a:extLst>
              </p14:cNvPr>
              <p14:cNvContentPartPr/>
              <p14:nvPr/>
            </p14:nvContentPartPr>
            <p14:xfrm>
              <a:off x="7939618" y="1825915"/>
              <a:ext cx="137160" cy="238680"/>
            </p14:xfrm>
          </p:contentPart>
        </mc:Choice>
        <mc:Fallback>
          <p:pic>
            <p:nvPicPr>
              <p:cNvPr id="66" name="筆跡 65">
                <a:extLst>
                  <a:ext uri="{FF2B5EF4-FFF2-40B4-BE49-F238E27FC236}">
                    <a16:creationId xmlns:a16="http://schemas.microsoft.com/office/drawing/2014/main" id="{2C7B346B-AA94-4E07-BC1F-25225CE93EF5}"/>
                  </a:ext>
                </a:extLst>
              </p:cNvPr>
              <p:cNvPicPr/>
              <p:nvPr/>
            </p:nvPicPr>
            <p:blipFill>
              <a:blip r:embed="rId109"/>
              <a:stretch>
                <a:fillRect/>
              </a:stretch>
            </p:blipFill>
            <p:spPr>
              <a:xfrm>
                <a:off x="7930618" y="1817275"/>
                <a:ext cx="154800" cy="256320"/>
              </a:xfrm>
              <a:prstGeom prst="rect">
                <a:avLst/>
              </a:prstGeom>
            </p:spPr>
          </p:pic>
        </mc:Fallback>
      </mc:AlternateContent>
      <p:grpSp>
        <p:nvGrpSpPr>
          <p:cNvPr id="77" name="群組 76">
            <a:extLst>
              <a:ext uri="{FF2B5EF4-FFF2-40B4-BE49-F238E27FC236}">
                <a16:creationId xmlns:a16="http://schemas.microsoft.com/office/drawing/2014/main" id="{ABC2B331-E82D-4B93-BBC6-56AFCDCF3C71}"/>
              </a:ext>
            </a:extLst>
          </p:cNvPr>
          <p:cNvGrpSpPr/>
          <p:nvPr/>
        </p:nvGrpSpPr>
        <p:grpSpPr>
          <a:xfrm>
            <a:off x="6364618" y="2355115"/>
            <a:ext cx="1424520" cy="534600"/>
            <a:chOff x="6364618" y="2355115"/>
            <a:chExt cx="1424520" cy="534600"/>
          </a:xfrm>
        </p:grpSpPr>
        <mc:AlternateContent xmlns:mc="http://schemas.openxmlformats.org/markup-compatibility/2006">
          <mc:Choice xmlns:p14="http://schemas.microsoft.com/office/powerpoint/2010/main" Requires="p14">
            <p:contentPart p14:bwMode="auto" r:id="rId110">
              <p14:nvContentPartPr>
                <p14:cNvPr id="67" name="筆跡 66">
                  <a:extLst>
                    <a:ext uri="{FF2B5EF4-FFF2-40B4-BE49-F238E27FC236}">
                      <a16:creationId xmlns:a16="http://schemas.microsoft.com/office/drawing/2014/main" id="{0C080230-D664-4053-B9AC-41C899A49750}"/>
                    </a:ext>
                  </a:extLst>
                </p14:cNvPr>
                <p14:cNvContentPartPr/>
                <p14:nvPr/>
              </p14:nvContentPartPr>
              <p14:xfrm>
                <a:off x="6364618" y="2355115"/>
                <a:ext cx="181080" cy="334440"/>
              </p14:xfrm>
            </p:contentPart>
          </mc:Choice>
          <mc:Fallback>
            <p:pic>
              <p:nvPicPr>
                <p:cNvPr id="67" name="筆跡 66">
                  <a:extLst>
                    <a:ext uri="{FF2B5EF4-FFF2-40B4-BE49-F238E27FC236}">
                      <a16:creationId xmlns:a16="http://schemas.microsoft.com/office/drawing/2014/main" id="{0C080230-D664-4053-B9AC-41C899A49750}"/>
                    </a:ext>
                  </a:extLst>
                </p:cNvPr>
                <p:cNvPicPr/>
                <p:nvPr/>
              </p:nvPicPr>
              <p:blipFill>
                <a:blip r:embed="rId111"/>
                <a:stretch>
                  <a:fillRect/>
                </a:stretch>
              </p:blipFill>
              <p:spPr>
                <a:xfrm>
                  <a:off x="6355618" y="2346475"/>
                  <a:ext cx="19872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8" name="筆跡 67">
                  <a:extLst>
                    <a:ext uri="{FF2B5EF4-FFF2-40B4-BE49-F238E27FC236}">
                      <a16:creationId xmlns:a16="http://schemas.microsoft.com/office/drawing/2014/main" id="{DC0AD437-ADEA-4C80-8B4A-1F97C2F92A97}"/>
                    </a:ext>
                  </a:extLst>
                </p14:cNvPr>
                <p14:cNvContentPartPr/>
                <p14:nvPr/>
              </p14:nvContentPartPr>
              <p14:xfrm>
                <a:off x="6493138" y="2569675"/>
                <a:ext cx="116640" cy="183240"/>
              </p14:xfrm>
            </p:contentPart>
          </mc:Choice>
          <mc:Fallback>
            <p:pic>
              <p:nvPicPr>
                <p:cNvPr id="68" name="筆跡 67">
                  <a:extLst>
                    <a:ext uri="{FF2B5EF4-FFF2-40B4-BE49-F238E27FC236}">
                      <a16:creationId xmlns:a16="http://schemas.microsoft.com/office/drawing/2014/main" id="{DC0AD437-ADEA-4C80-8B4A-1F97C2F92A97}"/>
                    </a:ext>
                  </a:extLst>
                </p:cNvPr>
                <p:cNvPicPr/>
                <p:nvPr/>
              </p:nvPicPr>
              <p:blipFill>
                <a:blip r:embed="rId113"/>
                <a:stretch>
                  <a:fillRect/>
                </a:stretch>
              </p:blipFill>
              <p:spPr>
                <a:xfrm>
                  <a:off x="6484498" y="2560675"/>
                  <a:ext cx="13428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9" name="筆跡 68">
                  <a:extLst>
                    <a:ext uri="{FF2B5EF4-FFF2-40B4-BE49-F238E27FC236}">
                      <a16:creationId xmlns:a16="http://schemas.microsoft.com/office/drawing/2014/main" id="{E1651407-FE2E-42C0-A9ED-FFB20349BCB2}"/>
                    </a:ext>
                  </a:extLst>
                </p14:cNvPr>
                <p14:cNvContentPartPr/>
                <p14:nvPr/>
              </p14:nvContentPartPr>
              <p14:xfrm>
                <a:off x="6649018" y="2585155"/>
                <a:ext cx="131400" cy="119520"/>
              </p14:xfrm>
            </p:contentPart>
          </mc:Choice>
          <mc:Fallback>
            <p:pic>
              <p:nvPicPr>
                <p:cNvPr id="69" name="筆跡 68">
                  <a:extLst>
                    <a:ext uri="{FF2B5EF4-FFF2-40B4-BE49-F238E27FC236}">
                      <a16:creationId xmlns:a16="http://schemas.microsoft.com/office/drawing/2014/main" id="{E1651407-FE2E-42C0-A9ED-FFB20349BCB2}"/>
                    </a:ext>
                  </a:extLst>
                </p:cNvPr>
                <p:cNvPicPr/>
                <p:nvPr/>
              </p:nvPicPr>
              <p:blipFill>
                <a:blip r:embed="rId115"/>
                <a:stretch>
                  <a:fillRect/>
                </a:stretch>
              </p:blipFill>
              <p:spPr>
                <a:xfrm>
                  <a:off x="6640378" y="2576515"/>
                  <a:ext cx="14904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0" name="筆跡 69">
                  <a:extLst>
                    <a:ext uri="{FF2B5EF4-FFF2-40B4-BE49-F238E27FC236}">
                      <a16:creationId xmlns:a16="http://schemas.microsoft.com/office/drawing/2014/main" id="{6DB70A0F-C204-4F8C-A8D4-FD13F267562D}"/>
                    </a:ext>
                  </a:extLst>
                </p14:cNvPr>
                <p14:cNvContentPartPr/>
                <p14:nvPr/>
              </p14:nvContentPartPr>
              <p14:xfrm>
                <a:off x="6854218" y="2476795"/>
                <a:ext cx="106560" cy="304200"/>
              </p14:xfrm>
            </p:contentPart>
          </mc:Choice>
          <mc:Fallback>
            <p:pic>
              <p:nvPicPr>
                <p:cNvPr id="70" name="筆跡 69">
                  <a:extLst>
                    <a:ext uri="{FF2B5EF4-FFF2-40B4-BE49-F238E27FC236}">
                      <a16:creationId xmlns:a16="http://schemas.microsoft.com/office/drawing/2014/main" id="{6DB70A0F-C204-4F8C-A8D4-FD13F267562D}"/>
                    </a:ext>
                  </a:extLst>
                </p:cNvPr>
                <p:cNvPicPr/>
                <p:nvPr/>
              </p:nvPicPr>
              <p:blipFill>
                <a:blip r:embed="rId117"/>
                <a:stretch>
                  <a:fillRect/>
                </a:stretch>
              </p:blipFill>
              <p:spPr>
                <a:xfrm>
                  <a:off x="6845578" y="2467795"/>
                  <a:ext cx="12420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1" name="筆跡 70">
                  <a:extLst>
                    <a:ext uri="{FF2B5EF4-FFF2-40B4-BE49-F238E27FC236}">
                      <a16:creationId xmlns:a16="http://schemas.microsoft.com/office/drawing/2014/main" id="{3D73D2EF-CC92-4963-A2CA-08E8511836C9}"/>
                    </a:ext>
                  </a:extLst>
                </p14:cNvPr>
                <p14:cNvContentPartPr/>
                <p14:nvPr/>
              </p14:nvContentPartPr>
              <p14:xfrm>
                <a:off x="7096138" y="2536915"/>
                <a:ext cx="127800" cy="281520"/>
              </p14:xfrm>
            </p:contentPart>
          </mc:Choice>
          <mc:Fallback>
            <p:pic>
              <p:nvPicPr>
                <p:cNvPr id="71" name="筆跡 70">
                  <a:extLst>
                    <a:ext uri="{FF2B5EF4-FFF2-40B4-BE49-F238E27FC236}">
                      <a16:creationId xmlns:a16="http://schemas.microsoft.com/office/drawing/2014/main" id="{3D73D2EF-CC92-4963-A2CA-08E8511836C9}"/>
                    </a:ext>
                  </a:extLst>
                </p:cNvPr>
                <p:cNvPicPr/>
                <p:nvPr/>
              </p:nvPicPr>
              <p:blipFill>
                <a:blip r:embed="rId119"/>
                <a:stretch>
                  <a:fillRect/>
                </a:stretch>
              </p:blipFill>
              <p:spPr>
                <a:xfrm>
                  <a:off x="7087138" y="2528275"/>
                  <a:ext cx="14544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2" name="筆跡 71">
                  <a:extLst>
                    <a:ext uri="{FF2B5EF4-FFF2-40B4-BE49-F238E27FC236}">
                      <a16:creationId xmlns:a16="http://schemas.microsoft.com/office/drawing/2014/main" id="{7B101628-58B2-44AF-A3C1-907E09B16CE1}"/>
                    </a:ext>
                  </a:extLst>
                </p14:cNvPr>
                <p14:cNvContentPartPr/>
                <p14:nvPr/>
              </p14:nvContentPartPr>
              <p14:xfrm>
                <a:off x="7109818" y="2681635"/>
                <a:ext cx="91080" cy="13320"/>
              </p14:xfrm>
            </p:contentPart>
          </mc:Choice>
          <mc:Fallback>
            <p:pic>
              <p:nvPicPr>
                <p:cNvPr id="72" name="筆跡 71">
                  <a:extLst>
                    <a:ext uri="{FF2B5EF4-FFF2-40B4-BE49-F238E27FC236}">
                      <a16:creationId xmlns:a16="http://schemas.microsoft.com/office/drawing/2014/main" id="{7B101628-58B2-44AF-A3C1-907E09B16CE1}"/>
                    </a:ext>
                  </a:extLst>
                </p:cNvPr>
                <p:cNvPicPr/>
                <p:nvPr/>
              </p:nvPicPr>
              <p:blipFill>
                <a:blip r:embed="rId121"/>
                <a:stretch>
                  <a:fillRect/>
                </a:stretch>
              </p:blipFill>
              <p:spPr>
                <a:xfrm>
                  <a:off x="7100818" y="2672635"/>
                  <a:ext cx="1087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3" name="筆跡 72">
                  <a:extLst>
                    <a:ext uri="{FF2B5EF4-FFF2-40B4-BE49-F238E27FC236}">
                      <a16:creationId xmlns:a16="http://schemas.microsoft.com/office/drawing/2014/main" id="{2D6FB27D-D966-4128-A553-20D8145DCFA4}"/>
                    </a:ext>
                  </a:extLst>
                </p14:cNvPr>
                <p14:cNvContentPartPr/>
                <p14:nvPr/>
              </p14:nvContentPartPr>
              <p14:xfrm>
                <a:off x="7395658" y="2507035"/>
                <a:ext cx="112320" cy="382680"/>
              </p14:xfrm>
            </p:contentPart>
          </mc:Choice>
          <mc:Fallback>
            <p:pic>
              <p:nvPicPr>
                <p:cNvPr id="73" name="筆跡 72">
                  <a:extLst>
                    <a:ext uri="{FF2B5EF4-FFF2-40B4-BE49-F238E27FC236}">
                      <a16:creationId xmlns:a16="http://schemas.microsoft.com/office/drawing/2014/main" id="{2D6FB27D-D966-4128-A553-20D8145DCFA4}"/>
                    </a:ext>
                  </a:extLst>
                </p:cNvPr>
                <p:cNvPicPr/>
                <p:nvPr/>
              </p:nvPicPr>
              <p:blipFill>
                <a:blip r:embed="rId123"/>
                <a:stretch>
                  <a:fillRect/>
                </a:stretch>
              </p:blipFill>
              <p:spPr>
                <a:xfrm>
                  <a:off x="7387018" y="2498035"/>
                  <a:ext cx="12996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4" name="筆跡 73">
                  <a:extLst>
                    <a:ext uri="{FF2B5EF4-FFF2-40B4-BE49-F238E27FC236}">
                      <a16:creationId xmlns:a16="http://schemas.microsoft.com/office/drawing/2014/main" id="{3D119040-C714-412D-9C5C-1AF0D3D36717}"/>
                    </a:ext>
                  </a:extLst>
                </p14:cNvPr>
                <p14:cNvContentPartPr/>
                <p14:nvPr/>
              </p14:nvContentPartPr>
              <p14:xfrm>
                <a:off x="7642978" y="2630875"/>
                <a:ext cx="138960" cy="7920"/>
              </p14:xfrm>
            </p:contentPart>
          </mc:Choice>
          <mc:Fallback>
            <p:pic>
              <p:nvPicPr>
                <p:cNvPr id="74" name="筆跡 73">
                  <a:extLst>
                    <a:ext uri="{FF2B5EF4-FFF2-40B4-BE49-F238E27FC236}">
                      <a16:creationId xmlns:a16="http://schemas.microsoft.com/office/drawing/2014/main" id="{3D119040-C714-412D-9C5C-1AF0D3D36717}"/>
                    </a:ext>
                  </a:extLst>
                </p:cNvPr>
                <p:cNvPicPr/>
                <p:nvPr/>
              </p:nvPicPr>
              <p:blipFill>
                <a:blip r:embed="rId125"/>
                <a:stretch>
                  <a:fillRect/>
                </a:stretch>
              </p:blipFill>
              <p:spPr>
                <a:xfrm>
                  <a:off x="7633978" y="2622235"/>
                  <a:ext cx="1566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5" name="筆跡 74">
                  <a:extLst>
                    <a:ext uri="{FF2B5EF4-FFF2-40B4-BE49-F238E27FC236}">
                      <a16:creationId xmlns:a16="http://schemas.microsoft.com/office/drawing/2014/main" id="{535704B3-411A-40B8-89C9-948B4A322EBE}"/>
                    </a:ext>
                  </a:extLst>
                </p14:cNvPr>
                <p14:cNvContentPartPr/>
                <p14:nvPr/>
              </p14:nvContentPartPr>
              <p14:xfrm>
                <a:off x="7620658" y="2630875"/>
                <a:ext cx="168480" cy="127080"/>
              </p14:xfrm>
            </p:contentPart>
          </mc:Choice>
          <mc:Fallback>
            <p:pic>
              <p:nvPicPr>
                <p:cNvPr id="75" name="筆跡 74">
                  <a:extLst>
                    <a:ext uri="{FF2B5EF4-FFF2-40B4-BE49-F238E27FC236}">
                      <a16:creationId xmlns:a16="http://schemas.microsoft.com/office/drawing/2014/main" id="{535704B3-411A-40B8-89C9-948B4A322EBE}"/>
                    </a:ext>
                  </a:extLst>
                </p:cNvPr>
                <p:cNvPicPr/>
                <p:nvPr/>
              </p:nvPicPr>
              <p:blipFill>
                <a:blip r:embed="rId127"/>
                <a:stretch>
                  <a:fillRect/>
                </a:stretch>
              </p:blipFill>
              <p:spPr>
                <a:xfrm>
                  <a:off x="7612018" y="2622235"/>
                  <a:ext cx="186120" cy="144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8">
            <p14:nvContentPartPr>
              <p14:cNvPr id="76" name="筆跡 75">
                <a:extLst>
                  <a:ext uri="{FF2B5EF4-FFF2-40B4-BE49-F238E27FC236}">
                    <a16:creationId xmlns:a16="http://schemas.microsoft.com/office/drawing/2014/main" id="{CE62F5F9-AE9A-4892-A531-BB9C9CEB3BE9}"/>
                  </a:ext>
                </a:extLst>
              </p14:cNvPr>
              <p14:cNvContentPartPr/>
              <p14:nvPr/>
            </p14:nvContentPartPr>
            <p14:xfrm>
              <a:off x="8001538" y="2552395"/>
              <a:ext cx="84240" cy="382680"/>
            </p14:xfrm>
          </p:contentPart>
        </mc:Choice>
        <mc:Fallback>
          <p:pic>
            <p:nvPicPr>
              <p:cNvPr id="76" name="筆跡 75">
                <a:extLst>
                  <a:ext uri="{FF2B5EF4-FFF2-40B4-BE49-F238E27FC236}">
                    <a16:creationId xmlns:a16="http://schemas.microsoft.com/office/drawing/2014/main" id="{CE62F5F9-AE9A-4892-A531-BB9C9CEB3BE9}"/>
                  </a:ext>
                </a:extLst>
              </p:cNvPr>
              <p:cNvPicPr/>
              <p:nvPr/>
            </p:nvPicPr>
            <p:blipFill>
              <a:blip r:embed="rId129"/>
              <a:stretch>
                <a:fillRect/>
              </a:stretch>
            </p:blipFill>
            <p:spPr>
              <a:xfrm>
                <a:off x="7992538" y="2543755"/>
                <a:ext cx="101880" cy="40032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 </a:t>
            </a:r>
            <a:r>
              <a:rPr lang="zh-TW" altLang="en-US" dirty="0"/>
              <a:t>分布看起來像什麼？</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196752"/>
            <a:ext cx="8496944" cy="5112568"/>
          </a:xfrm>
        </p:spPr>
        <p:txBody>
          <a:bodyPr/>
          <a:lstStyle/>
          <a:p>
            <a:r>
              <a:rPr lang="zh-TW" altLang="en-US" dirty="0"/>
              <a:t>令 </a:t>
            </a:r>
            <a:r>
              <a:rPr lang="en-US" altLang="zh-TW" i="1" dirty="0"/>
              <a:t>t</a:t>
            </a:r>
            <a:r>
              <a:rPr lang="el-GR" altLang="zh-TW" i="1" baseline="-25000" dirty="0"/>
              <a:t>α</a:t>
            </a:r>
            <a:r>
              <a:rPr lang="zh-TW" altLang="en-US" dirty="0"/>
              <a:t> 代表一個 </a:t>
            </a:r>
            <a:r>
              <a:rPr lang="en-US" altLang="zh-TW" i="1" dirty="0"/>
              <a:t>t</a:t>
            </a:r>
            <a:r>
              <a:rPr lang="zh-TW" altLang="en-US" dirty="0"/>
              <a:t> 值，在它以上我們求得的面積等於 </a:t>
            </a:r>
            <a:r>
              <a:rPr lang="el-GR" altLang="zh-TW" i="1" dirty="0"/>
              <a:t>α</a:t>
            </a:r>
            <a:r>
              <a:rPr lang="zh-TW" altLang="en-US" dirty="0"/>
              <a:t>。因此，有自由度 </a:t>
            </a:r>
            <a:r>
              <a:rPr lang="en-US" altLang="zh-TW" dirty="0"/>
              <a:t>10 </a:t>
            </a:r>
            <a:r>
              <a:rPr lang="zh-TW" altLang="en-US" dirty="0"/>
              <a:t>且在其右邊留下面積 </a:t>
            </a:r>
            <a:r>
              <a:rPr lang="en-US" altLang="zh-TW" dirty="0"/>
              <a:t>0.025 </a:t>
            </a:r>
            <a:r>
              <a:rPr lang="zh-TW" altLang="en-US" dirty="0"/>
              <a:t>的 </a:t>
            </a:r>
            <a:r>
              <a:rPr lang="en-US" altLang="zh-TW" i="1" dirty="0"/>
              <a:t>t</a:t>
            </a:r>
            <a:r>
              <a:rPr lang="zh-TW" altLang="en-US" i="1" dirty="0"/>
              <a:t> </a:t>
            </a:r>
            <a:r>
              <a:rPr lang="zh-TW" altLang="en-US" dirty="0"/>
              <a:t>值是               。因為 分布對稱於 </a:t>
            </a:r>
            <a:r>
              <a:rPr lang="en-US" altLang="zh-TW" dirty="0"/>
              <a:t>0 </a:t>
            </a:r>
            <a:r>
              <a:rPr lang="zh-TW" altLang="en-US" dirty="0"/>
              <a:t>的平均數，所以我們得到              ；亦即，在其右邊留下        的面積 </a:t>
            </a:r>
            <a:r>
              <a:rPr lang="en-US" altLang="zh-TW" dirty="0"/>
              <a:t>(</a:t>
            </a:r>
            <a:r>
              <a:rPr lang="zh-TW" altLang="en-US" dirty="0"/>
              <a:t>因而在其左邊留下 </a:t>
            </a:r>
            <a:r>
              <a:rPr lang="el-GR" altLang="zh-TW" i="1" dirty="0"/>
              <a:t>α</a:t>
            </a:r>
            <a:r>
              <a:rPr lang="zh-TW" altLang="en-US" dirty="0"/>
              <a:t> 的面積</a:t>
            </a:r>
            <a:r>
              <a:rPr lang="en-US" altLang="zh-TW" dirty="0"/>
              <a:t>) </a:t>
            </a:r>
            <a:r>
              <a:rPr lang="zh-TW" altLang="en-US" dirty="0"/>
              <a:t>的 </a:t>
            </a:r>
            <a:r>
              <a:rPr lang="en-US" altLang="zh-TW" i="1" dirty="0"/>
              <a:t>t</a:t>
            </a:r>
            <a:r>
              <a:rPr lang="zh-TW" altLang="en-US" dirty="0"/>
              <a:t> 值，等於在其分布右邊尾端留下 </a:t>
            </a:r>
            <a:r>
              <a:rPr lang="el-GR" altLang="zh-TW" i="1" dirty="0"/>
              <a:t>α</a:t>
            </a:r>
            <a:r>
              <a:rPr lang="zh-TW" altLang="en-US" dirty="0"/>
              <a:t> 的面積的負 </a:t>
            </a:r>
            <a:r>
              <a:rPr lang="en-US" altLang="zh-TW" i="1" dirty="0"/>
              <a:t>t</a:t>
            </a:r>
            <a:r>
              <a:rPr lang="zh-TW" altLang="en-US" dirty="0"/>
              <a:t> 值 </a:t>
            </a:r>
            <a:r>
              <a:rPr lang="en-US" altLang="zh-TW" dirty="0"/>
              <a:t>(</a:t>
            </a:r>
            <a:r>
              <a:rPr lang="zh-TW" altLang="en-US" dirty="0"/>
              <a:t>見圖</a:t>
            </a:r>
            <a:r>
              <a:rPr lang="en-US" altLang="zh-TW" dirty="0"/>
              <a:t>4.8 )</a:t>
            </a:r>
            <a:r>
              <a:rPr lang="zh-TW" altLang="en-US" dirty="0"/>
              <a:t>。亦即，                                ，以此類推。</a:t>
            </a:r>
          </a:p>
        </p:txBody>
      </p:sp>
      <p:graphicFrame>
        <p:nvGraphicFramePr>
          <p:cNvPr id="4" name="物件 3"/>
          <p:cNvGraphicFramePr>
            <a:graphicFrameLocks noChangeAspect="1"/>
          </p:cNvGraphicFramePr>
          <p:nvPr/>
        </p:nvGraphicFramePr>
        <p:xfrm>
          <a:off x="3229992" y="2247404"/>
          <a:ext cx="1270000" cy="317500"/>
        </p:xfrm>
        <a:graphic>
          <a:graphicData uri="http://schemas.openxmlformats.org/presentationml/2006/ole">
            <mc:AlternateContent xmlns:mc="http://schemas.openxmlformats.org/markup-compatibility/2006">
              <mc:Choice xmlns:v="urn:schemas-microsoft-com:vml" Requires="v">
                <p:oleObj spid="_x0000_s11266" name="方程式" r:id="rId3" imgW="1269720" imgH="317160" progId="Equation.3">
                  <p:embed/>
                </p:oleObj>
              </mc:Choice>
              <mc:Fallback>
                <p:oleObj name="方程式" r:id="rId3" imgW="1269720" imgH="3171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9992" y="2247404"/>
                        <a:ext cx="12700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1" name="Object 3"/>
          <p:cNvGraphicFramePr>
            <a:graphicFrameLocks noChangeAspect="1"/>
          </p:cNvGraphicFramePr>
          <p:nvPr/>
        </p:nvGraphicFramePr>
        <p:xfrm>
          <a:off x="4737844" y="2687960"/>
          <a:ext cx="1130300" cy="381000"/>
        </p:xfrm>
        <a:graphic>
          <a:graphicData uri="http://schemas.openxmlformats.org/presentationml/2006/ole">
            <mc:AlternateContent xmlns:mc="http://schemas.openxmlformats.org/markup-compatibility/2006">
              <mc:Choice xmlns:v="urn:schemas-microsoft-com:vml" Requires="v">
                <p:oleObj spid="_x0000_s11267" name="方程式" r:id="rId5" imgW="1130040" imgH="380880" progId="Equation.3">
                  <p:embed/>
                </p:oleObj>
              </mc:Choice>
              <mc:Fallback>
                <p:oleObj name="方程式" r:id="rId5" imgW="1130040" imgH="380880" progId="Equation.3">
                  <p:embed/>
                  <p:pic>
                    <p:nvPicPr>
                      <p:cNvPr id="5325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7844" y="2687960"/>
                        <a:ext cx="11303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2018184" y="3149600"/>
          <a:ext cx="609600" cy="279400"/>
        </p:xfrm>
        <a:graphic>
          <a:graphicData uri="http://schemas.openxmlformats.org/presentationml/2006/ole">
            <mc:AlternateContent xmlns:mc="http://schemas.openxmlformats.org/markup-compatibility/2006">
              <mc:Choice xmlns:v="urn:schemas-microsoft-com:vml" Requires="v">
                <p:oleObj spid="_x0000_s11268" name="方程式" r:id="rId7" imgW="609480" imgH="279360" progId="Equation.3">
                  <p:embed/>
                </p:oleObj>
              </mc:Choice>
              <mc:Fallback>
                <p:oleObj name="方程式" r:id="rId7" imgW="609480" imgH="27936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8184" y="3149600"/>
                        <a:ext cx="6096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3" name="Object 5"/>
          <p:cNvGraphicFramePr>
            <a:graphicFrameLocks noChangeAspect="1"/>
          </p:cNvGraphicFramePr>
          <p:nvPr/>
        </p:nvGraphicFramePr>
        <p:xfrm>
          <a:off x="5111576" y="4056112"/>
          <a:ext cx="2844800" cy="381000"/>
        </p:xfrm>
        <a:graphic>
          <a:graphicData uri="http://schemas.openxmlformats.org/presentationml/2006/ole">
            <mc:AlternateContent xmlns:mc="http://schemas.openxmlformats.org/markup-compatibility/2006">
              <mc:Choice xmlns:v="urn:schemas-microsoft-com:vml" Requires="v">
                <p:oleObj spid="_x0000_s11269" name="方程式" r:id="rId9" imgW="2844720" imgH="380880" progId="Equation.3">
                  <p:embed/>
                </p:oleObj>
              </mc:Choice>
              <mc:Fallback>
                <p:oleObj name="方程式" r:id="rId9" imgW="2844720" imgH="380880" progId="Equation.3">
                  <p:embed/>
                  <p:pic>
                    <p:nvPicPr>
                      <p:cNvPr id="5325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1576" y="4056112"/>
                        <a:ext cx="2844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47</a:t>
            </a:fld>
            <a:endParaRPr lang="zh-TW"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 </a:t>
            </a:r>
            <a:r>
              <a:rPr lang="zh-TW" altLang="en-US" dirty="0"/>
              <a:t>分布看起來像什麼？</a:t>
            </a:r>
            <a:r>
              <a:rPr lang="en-US" altLang="zh-TW" dirty="0"/>
              <a:t>(</a:t>
            </a:r>
            <a:r>
              <a:rPr lang="zh-TW" altLang="en-US" dirty="0"/>
              <a:t>續</a:t>
            </a:r>
            <a:r>
              <a:rPr lang="en-US" altLang="zh-TW" dirty="0"/>
              <a:t>)</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48</a:t>
            </a:fld>
            <a:endParaRPr lang="zh-TW" altLang="en-US"/>
          </a:p>
        </p:txBody>
      </p:sp>
      <p:pic>
        <p:nvPicPr>
          <p:cNvPr id="6" name="Picture 2"/>
          <p:cNvPicPr>
            <a:picLocks noGrp="1" noChangeAspect="1" noChangeArrowheads="1"/>
          </p:cNvPicPr>
          <p:nvPr>
            <p:ph idx="1"/>
          </p:nvPr>
        </p:nvPicPr>
        <p:blipFill>
          <a:blip r:embed="rId2" cstate="print"/>
          <a:srcRect l="53291"/>
          <a:stretch>
            <a:fillRect/>
          </a:stretch>
        </p:blipFill>
        <p:spPr bwMode="auto">
          <a:xfrm>
            <a:off x="1276028" y="1844824"/>
            <a:ext cx="5698582" cy="4203111"/>
          </a:xfrm>
          <a:prstGeom prst="rect">
            <a:avLst/>
          </a:prstGeom>
          <a:noFill/>
          <a:ln w="9525">
            <a:noFill/>
            <a:miter lim="800000"/>
            <a:headEnd/>
            <a:tailEnd/>
          </a:ln>
          <a:effectLst/>
        </p:spPr>
      </p:pic>
      <p:pic>
        <p:nvPicPr>
          <p:cNvPr id="3" name="圖片 2">
            <a:extLst>
              <a:ext uri="{FF2B5EF4-FFF2-40B4-BE49-F238E27FC236}">
                <a16:creationId xmlns:a16="http://schemas.microsoft.com/office/drawing/2014/main" id="{274D1D36-BD2C-43CC-AB27-343CB55F62F4}"/>
              </a:ext>
            </a:extLst>
          </p:cNvPr>
          <p:cNvPicPr>
            <a:picLocks noChangeAspect="1"/>
          </p:cNvPicPr>
          <p:nvPr/>
        </p:nvPicPr>
        <p:blipFill>
          <a:blip r:embed="rId3"/>
          <a:stretch>
            <a:fillRect/>
          </a:stretch>
        </p:blipFill>
        <p:spPr>
          <a:xfrm>
            <a:off x="5652120" y="1124744"/>
            <a:ext cx="3024336" cy="3057940"/>
          </a:xfrm>
          <a:prstGeom prst="rect">
            <a:avLst/>
          </a:prstGeom>
        </p:spPr>
      </p:pic>
      <p:pic>
        <p:nvPicPr>
          <p:cNvPr id="7" name="圖片 6">
            <a:extLst>
              <a:ext uri="{FF2B5EF4-FFF2-40B4-BE49-F238E27FC236}">
                <a16:creationId xmlns:a16="http://schemas.microsoft.com/office/drawing/2014/main" id="{27484692-73C4-4401-9695-E42A85AC0F68}"/>
              </a:ext>
            </a:extLst>
          </p:cNvPr>
          <p:cNvPicPr>
            <a:picLocks noChangeAspect="1"/>
          </p:cNvPicPr>
          <p:nvPr/>
        </p:nvPicPr>
        <p:blipFill>
          <a:blip r:embed="rId4"/>
          <a:stretch>
            <a:fillRect/>
          </a:stretch>
        </p:blipFill>
        <p:spPr>
          <a:xfrm>
            <a:off x="179512" y="1372601"/>
            <a:ext cx="2733675" cy="25622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p>
        </p:txBody>
      </p:sp>
      <p:pic>
        <p:nvPicPr>
          <p:cNvPr id="54274" name="Picture 2"/>
          <p:cNvPicPr>
            <a:picLocks noGrp="1" noChangeAspect="1" noChangeArrowheads="1"/>
          </p:cNvPicPr>
          <p:nvPr>
            <p:ph idx="1"/>
          </p:nvPr>
        </p:nvPicPr>
        <p:blipFill>
          <a:blip r:embed="rId2" cstate="print"/>
          <a:srcRect/>
          <a:stretch>
            <a:fillRect/>
          </a:stretch>
        </p:blipFill>
        <p:spPr bwMode="auto">
          <a:xfrm>
            <a:off x="540440" y="1342504"/>
            <a:ext cx="7992000" cy="1925783"/>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b="75117"/>
          <a:stretch>
            <a:fillRect/>
          </a:stretch>
        </p:blipFill>
        <p:spPr bwMode="auto">
          <a:xfrm>
            <a:off x="540440" y="3218356"/>
            <a:ext cx="7992000" cy="858716"/>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t="27126"/>
          <a:stretch>
            <a:fillRect/>
          </a:stretch>
        </p:blipFill>
        <p:spPr bwMode="auto">
          <a:xfrm>
            <a:off x="4225420" y="4932856"/>
            <a:ext cx="4613608" cy="1451797"/>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49</a:t>
            </a:fld>
            <a:endParaRPr lang="zh-TW" altLang="en-US"/>
          </a:p>
        </p:txBody>
      </p:sp>
      <p:pic>
        <p:nvPicPr>
          <p:cNvPr id="3" name="圖片 2">
            <a:extLst>
              <a:ext uri="{FF2B5EF4-FFF2-40B4-BE49-F238E27FC236}">
                <a16:creationId xmlns:a16="http://schemas.microsoft.com/office/drawing/2014/main" id="{E6165D78-32DD-4F6E-B074-990B6990AB48}"/>
              </a:ext>
            </a:extLst>
          </p:cNvPr>
          <p:cNvPicPr>
            <a:picLocks noChangeAspect="1"/>
          </p:cNvPicPr>
          <p:nvPr/>
        </p:nvPicPr>
        <p:blipFill>
          <a:blip r:embed="rId4"/>
          <a:stretch>
            <a:fillRect/>
          </a:stretch>
        </p:blipFill>
        <p:spPr>
          <a:xfrm>
            <a:off x="6211666" y="2167086"/>
            <a:ext cx="2533650" cy="1714500"/>
          </a:xfrm>
          <a:prstGeom prst="rect">
            <a:avLst/>
          </a:prstGeom>
        </p:spPr>
      </p:pic>
      <p:grpSp>
        <p:nvGrpSpPr>
          <p:cNvPr id="54281" name="群組 54280">
            <a:extLst>
              <a:ext uri="{FF2B5EF4-FFF2-40B4-BE49-F238E27FC236}">
                <a16:creationId xmlns:a16="http://schemas.microsoft.com/office/drawing/2014/main" id="{E24407BF-DC84-45B6-9A5F-DB999E2AFD52}"/>
              </a:ext>
            </a:extLst>
          </p:cNvPr>
          <p:cNvGrpSpPr/>
          <p:nvPr/>
        </p:nvGrpSpPr>
        <p:grpSpPr>
          <a:xfrm>
            <a:off x="313378" y="4139635"/>
            <a:ext cx="3661200" cy="1792440"/>
            <a:chOff x="313378" y="4139635"/>
            <a:chExt cx="3661200" cy="1792440"/>
          </a:xfrm>
        </p:grpSpPr>
        <mc:AlternateContent xmlns:mc="http://schemas.openxmlformats.org/markup-compatibility/2006">
          <mc:Choice xmlns:p14="http://schemas.microsoft.com/office/powerpoint/2010/main" Requires="p14">
            <p:contentPart p14:bwMode="auto" r:id="rId5">
              <p14:nvContentPartPr>
                <p14:cNvPr id="4" name="筆跡 3">
                  <a:extLst>
                    <a:ext uri="{FF2B5EF4-FFF2-40B4-BE49-F238E27FC236}">
                      <a16:creationId xmlns:a16="http://schemas.microsoft.com/office/drawing/2014/main" id="{7EF02E21-8AA4-488E-A8E4-4548A3B41393}"/>
                    </a:ext>
                  </a:extLst>
                </p14:cNvPr>
                <p14:cNvContentPartPr/>
                <p14:nvPr/>
              </p14:nvContentPartPr>
              <p14:xfrm>
                <a:off x="614698" y="5554795"/>
                <a:ext cx="141120" cy="28080"/>
              </p14:xfrm>
            </p:contentPart>
          </mc:Choice>
          <mc:Fallback>
            <p:pic>
              <p:nvPicPr>
                <p:cNvPr id="4" name="筆跡 3">
                  <a:extLst>
                    <a:ext uri="{FF2B5EF4-FFF2-40B4-BE49-F238E27FC236}">
                      <a16:creationId xmlns:a16="http://schemas.microsoft.com/office/drawing/2014/main" id="{7EF02E21-8AA4-488E-A8E4-4548A3B41393}"/>
                    </a:ext>
                  </a:extLst>
                </p:cNvPr>
                <p:cNvPicPr/>
                <p:nvPr/>
              </p:nvPicPr>
              <p:blipFill>
                <a:blip r:embed="rId6"/>
                <a:stretch>
                  <a:fillRect/>
                </a:stretch>
              </p:blipFill>
              <p:spPr>
                <a:xfrm>
                  <a:off x="606058" y="5545795"/>
                  <a:ext cx="1587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筆跡 8">
                  <a:extLst>
                    <a:ext uri="{FF2B5EF4-FFF2-40B4-BE49-F238E27FC236}">
                      <a16:creationId xmlns:a16="http://schemas.microsoft.com/office/drawing/2014/main" id="{46CD7840-39FA-41AE-ADF1-07AFD0036261}"/>
                    </a:ext>
                  </a:extLst>
                </p14:cNvPr>
                <p14:cNvContentPartPr/>
                <p14:nvPr/>
              </p14:nvContentPartPr>
              <p14:xfrm>
                <a:off x="560338" y="5263555"/>
                <a:ext cx="2739600" cy="250920"/>
              </p14:xfrm>
            </p:contentPart>
          </mc:Choice>
          <mc:Fallback>
            <p:pic>
              <p:nvPicPr>
                <p:cNvPr id="9" name="筆跡 8">
                  <a:extLst>
                    <a:ext uri="{FF2B5EF4-FFF2-40B4-BE49-F238E27FC236}">
                      <a16:creationId xmlns:a16="http://schemas.microsoft.com/office/drawing/2014/main" id="{46CD7840-39FA-41AE-ADF1-07AFD0036261}"/>
                    </a:ext>
                  </a:extLst>
                </p:cNvPr>
                <p:cNvPicPr/>
                <p:nvPr/>
              </p:nvPicPr>
              <p:blipFill>
                <a:blip r:embed="rId8"/>
                <a:stretch>
                  <a:fillRect/>
                </a:stretch>
              </p:blipFill>
              <p:spPr>
                <a:xfrm>
                  <a:off x="551698" y="5254915"/>
                  <a:ext cx="275724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筆跡 10">
                  <a:extLst>
                    <a:ext uri="{FF2B5EF4-FFF2-40B4-BE49-F238E27FC236}">
                      <a16:creationId xmlns:a16="http://schemas.microsoft.com/office/drawing/2014/main" id="{C2B13A02-E555-4B0E-B7CE-89A35765D9FA}"/>
                    </a:ext>
                  </a:extLst>
                </p14:cNvPr>
                <p14:cNvContentPartPr/>
                <p14:nvPr/>
              </p14:nvContentPartPr>
              <p14:xfrm>
                <a:off x="3218938" y="5177515"/>
                <a:ext cx="141120" cy="281160"/>
              </p14:xfrm>
            </p:contentPart>
          </mc:Choice>
          <mc:Fallback>
            <p:pic>
              <p:nvPicPr>
                <p:cNvPr id="11" name="筆跡 10">
                  <a:extLst>
                    <a:ext uri="{FF2B5EF4-FFF2-40B4-BE49-F238E27FC236}">
                      <a16:creationId xmlns:a16="http://schemas.microsoft.com/office/drawing/2014/main" id="{C2B13A02-E555-4B0E-B7CE-89A35765D9FA}"/>
                    </a:ext>
                  </a:extLst>
                </p:cNvPr>
                <p:cNvPicPr/>
                <p:nvPr/>
              </p:nvPicPr>
              <p:blipFill>
                <a:blip r:embed="rId10"/>
                <a:stretch>
                  <a:fillRect/>
                </a:stretch>
              </p:blipFill>
              <p:spPr>
                <a:xfrm>
                  <a:off x="3209938" y="5168875"/>
                  <a:ext cx="15876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筆跡 11">
                  <a:extLst>
                    <a:ext uri="{FF2B5EF4-FFF2-40B4-BE49-F238E27FC236}">
                      <a16:creationId xmlns:a16="http://schemas.microsoft.com/office/drawing/2014/main" id="{033FD453-E0A3-490C-B30D-AABA7551F293}"/>
                    </a:ext>
                  </a:extLst>
                </p14:cNvPr>
                <p14:cNvContentPartPr/>
                <p14:nvPr/>
              </p14:nvContentPartPr>
              <p14:xfrm>
                <a:off x="3566338" y="5210275"/>
                <a:ext cx="178200" cy="208080"/>
              </p14:xfrm>
            </p:contentPart>
          </mc:Choice>
          <mc:Fallback>
            <p:pic>
              <p:nvPicPr>
                <p:cNvPr id="12" name="筆跡 11">
                  <a:extLst>
                    <a:ext uri="{FF2B5EF4-FFF2-40B4-BE49-F238E27FC236}">
                      <a16:creationId xmlns:a16="http://schemas.microsoft.com/office/drawing/2014/main" id="{033FD453-E0A3-490C-B30D-AABA7551F293}"/>
                    </a:ext>
                  </a:extLst>
                </p:cNvPr>
                <p:cNvPicPr/>
                <p:nvPr/>
              </p:nvPicPr>
              <p:blipFill>
                <a:blip r:embed="rId12"/>
                <a:stretch>
                  <a:fillRect/>
                </a:stretch>
              </p:blipFill>
              <p:spPr>
                <a:xfrm>
                  <a:off x="3557698" y="5201635"/>
                  <a:ext cx="19584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3" name="筆跡 12">
                  <a:extLst>
                    <a:ext uri="{FF2B5EF4-FFF2-40B4-BE49-F238E27FC236}">
                      <a16:creationId xmlns:a16="http://schemas.microsoft.com/office/drawing/2014/main" id="{0E849C7D-8578-4593-B2A7-7B7CB9E19453}"/>
                    </a:ext>
                  </a:extLst>
                </p14:cNvPr>
                <p14:cNvContentPartPr/>
                <p14:nvPr/>
              </p14:nvContentPartPr>
              <p14:xfrm>
                <a:off x="3492178" y="5253475"/>
                <a:ext cx="247680" cy="71280"/>
              </p14:xfrm>
            </p:contentPart>
          </mc:Choice>
          <mc:Fallback>
            <p:pic>
              <p:nvPicPr>
                <p:cNvPr id="13" name="筆跡 12">
                  <a:extLst>
                    <a:ext uri="{FF2B5EF4-FFF2-40B4-BE49-F238E27FC236}">
                      <a16:creationId xmlns:a16="http://schemas.microsoft.com/office/drawing/2014/main" id="{0E849C7D-8578-4593-B2A7-7B7CB9E19453}"/>
                    </a:ext>
                  </a:extLst>
                </p:cNvPr>
                <p:cNvPicPr/>
                <p:nvPr/>
              </p:nvPicPr>
              <p:blipFill>
                <a:blip r:embed="rId14"/>
                <a:stretch>
                  <a:fillRect/>
                </a:stretch>
              </p:blipFill>
              <p:spPr>
                <a:xfrm>
                  <a:off x="3483538" y="5244475"/>
                  <a:ext cx="26532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筆跡 14">
                  <a:extLst>
                    <a:ext uri="{FF2B5EF4-FFF2-40B4-BE49-F238E27FC236}">
                      <a16:creationId xmlns:a16="http://schemas.microsoft.com/office/drawing/2014/main" id="{1E759AE7-DB23-46B5-BF8E-3E2BC34CC8B6}"/>
                    </a:ext>
                  </a:extLst>
                </p14:cNvPr>
                <p14:cNvContentPartPr/>
                <p14:nvPr/>
              </p14:nvContentPartPr>
              <p14:xfrm>
                <a:off x="1754458" y="4213075"/>
                <a:ext cx="104040" cy="1096920"/>
              </p14:xfrm>
            </p:contentPart>
          </mc:Choice>
          <mc:Fallback>
            <p:pic>
              <p:nvPicPr>
                <p:cNvPr id="15" name="筆跡 14">
                  <a:extLst>
                    <a:ext uri="{FF2B5EF4-FFF2-40B4-BE49-F238E27FC236}">
                      <a16:creationId xmlns:a16="http://schemas.microsoft.com/office/drawing/2014/main" id="{1E759AE7-DB23-46B5-BF8E-3E2BC34CC8B6}"/>
                    </a:ext>
                  </a:extLst>
                </p:cNvPr>
                <p:cNvPicPr/>
                <p:nvPr/>
              </p:nvPicPr>
              <p:blipFill>
                <a:blip r:embed="rId16"/>
                <a:stretch>
                  <a:fillRect/>
                </a:stretch>
              </p:blipFill>
              <p:spPr>
                <a:xfrm>
                  <a:off x="1745818" y="4204435"/>
                  <a:ext cx="121680" cy="11145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筆跡 15">
                  <a:extLst>
                    <a:ext uri="{FF2B5EF4-FFF2-40B4-BE49-F238E27FC236}">
                      <a16:creationId xmlns:a16="http://schemas.microsoft.com/office/drawing/2014/main" id="{01332C2F-BB43-427F-9F0B-16E688A63AB4}"/>
                    </a:ext>
                  </a:extLst>
                </p14:cNvPr>
                <p14:cNvContentPartPr/>
                <p14:nvPr/>
              </p14:nvContentPartPr>
              <p14:xfrm>
                <a:off x="1611178" y="4172755"/>
                <a:ext cx="138960" cy="174960"/>
              </p14:xfrm>
            </p:contentPart>
          </mc:Choice>
          <mc:Fallback>
            <p:pic>
              <p:nvPicPr>
                <p:cNvPr id="16" name="筆跡 15">
                  <a:extLst>
                    <a:ext uri="{FF2B5EF4-FFF2-40B4-BE49-F238E27FC236}">
                      <a16:creationId xmlns:a16="http://schemas.microsoft.com/office/drawing/2014/main" id="{01332C2F-BB43-427F-9F0B-16E688A63AB4}"/>
                    </a:ext>
                  </a:extLst>
                </p:cNvPr>
                <p:cNvPicPr/>
                <p:nvPr/>
              </p:nvPicPr>
              <p:blipFill>
                <a:blip r:embed="rId18"/>
                <a:stretch>
                  <a:fillRect/>
                </a:stretch>
              </p:blipFill>
              <p:spPr>
                <a:xfrm>
                  <a:off x="1602178" y="4163755"/>
                  <a:ext cx="15660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筆跡 16">
                  <a:extLst>
                    <a:ext uri="{FF2B5EF4-FFF2-40B4-BE49-F238E27FC236}">
                      <a16:creationId xmlns:a16="http://schemas.microsoft.com/office/drawing/2014/main" id="{586BDF62-01B3-4211-9B92-7005A50EB452}"/>
                    </a:ext>
                  </a:extLst>
                </p14:cNvPr>
                <p14:cNvContentPartPr/>
                <p14:nvPr/>
              </p14:nvContentPartPr>
              <p14:xfrm>
                <a:off x="1749418" y="4139635"/>
                <a:ext cx="91800" cy="33120"/>
              </p14:xfrm>
            </p:contentPart>
          </mc:Choice>
          <mc:Fallback>
            <p:pic>
              <p:nvPicPr>
                <p:cNvPr id="17" name="筆跡 16">
                  <a:extLst>
                    <a:ext uri="{FF2B5EF4-FFF2-40B4-BE49-F238E27FC236}">
                      <a16:creationId xmlns:a16="http://schemas.microsoft.com/office/drawing/2014/main" id="{586BDF62-01B3-4211-9B92-7005A50EB452}"/>
                    </a:ext>
                  </a:extLst>
                </p:cNvPr>
                <p:cNvPicPr/>
                <p:nvPr/>
              </p:nvPicPr>
              <p:blipFill>
                <a:blip r:embed="rId20"/>
                <a:stretch>
                  <a:fillRect/>
                </a:stretch>
              </p:blipFill>
              <p:spPr>
                <a:xfrm>
                  <a:off x="1740778" y="4130995"/>
                  <a:ext cx="1094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筆跡 17">
                  <a:extLst>
                    <a:ext uri="{FF2B5EF4-FFF2-40B4-BE49-F238E27FC236}">
                      <a16:creationId xmlns:a16="http://schemas.microsoft.com/office/drawing/2014/main" id="{6E09E9A9-3424-4CA3-857A-E117A9F06038}"/>
                    </a:ext>
                  </a:extLst>
                </p14:cNvPr>
                <p14:cNvContentPartPr/>
                <p14:nvPr/>
              </p14:nvContentPartPr>
              <p14:xfrm>
                <a:off x="1748698" y="4544635"/>
                <a:ext cx="1185480" cy="482760"/>
              </p14:xfrm>
            </p:contentPart>
          </mc:Choice>
          <mc:Fallback>
            <p:pic>
              <p:nvPicPr>
                <p:cNvPr id="18" name="筆跡 17">
                  <a:extLst>
                    <a:ext uri="{FF2B5EF4-FFF2-40B4-BE49-F238E27FC236}">
                      <a16:creationId xmlns:a16="http://schemas.microsoft.com/office/drawing/2014/main" id="{6E09E9A9-3424-4CA3-857A-E117A9F06038}"/>
                    </a:ext>
                  </a:extLst>
                </p:cNvPr>
                <p:cNvPicPr/>
                <p:nvPr/>
              </p:nvPicPr>
              <p:blipFill>
                <a:blip r:embed="rId22"/>
                <a:stretch>
                  <a:fillRect/>
                </a:stretch>
              </p:blipFill>
              <p:spPr>
                <a:xfrm>
                  <a:off x="1740058" y="4535995"/>
                  <a:ext cx="1203120" cy="500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筆跡 18">
                  <a:extLst>
                    <a:ext uri="{FF2B5EF4-FFF2-40B4-BE49-F238E27FC236}">
                      <a16:creationId xmlns:a16="http://schemas.microsoft.com/office/drawing/2014/main" id="{DAEC990E-EE8A-4DA3-AA62-F1D7D3B3A87C}"/>
                    </a:ext>
                  </a:extLst>
                </p14:cNvPr>
                <p14:cNvContentPartPr/>
                <p14:nvPr/>
              </p14:nvContentPartPr>
              <p14:xfrm>
                <a:off x="815218" y="4534195"/>
                <a:ext cx="910080" cy="798120"/>
              </p14:xfrm>
            </p:contentPart>
          </mc:Choice>
          <mc:Fallback>
            <p:pic>
              <p:nvPicPr>
                <p:cNvPr id="19" name="筆跡 18">
                  <a:extLst>
                    <a:ext uri="{FF2B5EF4-FFF2-40B4-BE49-F238E27FC236}">
                      <a16:creationId xmlns:a16="http://schemas.microsoft.com/office/drawing/2014/main" id="{DAEC990E-EE8A-4DA3-AA62-F1D7D3B3A87C}"/>
                    </a:ext>
                  </a:extLst>
                </p:cNvPr>
                <p:cNvPicPr/>
                <p:nvPr/>
              </p:nvPicPr>
              <p:blipFill>
                <a:blip r:embed="rId24"/>
                <a:stretch>
                  <a:fillRect/>
                </a:stretch>
              </p:blipFill>
              <p:spPr>
                <a:xfrm>
                  <a:off x="806218" y="4525195"/>
                  <a:ext cx="927720" cy="8157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1" name="筆跡 20">
                  <a:extLst>
                    <a:ext uri="{FF2B5EF4-FFF2-40B4-BE49-F238E27FC236}">
                      <a16:creationId xmlns:a16="http://schemas.microsoft.com/office/drawing/2014/main" id="{43ED69E6-0284-4F61-9C8E-2F80EEAB66F6}"/>
                    </a:ext>
                  </a:extLst>
                </p14:cNvPr>
                <p14:cNvContentPartPr/>
                <p14:nvPr/>
              </p14:nvContentPartPr>
              <p14:xfrm>
                <a:off x="2651938" y="5250955"/>
                <a:ext cx="5400" cy="78120"/>
              </p14:xfrm>
            </p:contentPart>
          </mc:Choice>
          <mc:Fallback>
            <p:pic>
              <p:nvPicPr>
                <p:cNvPr id="21" name="筆跡 20">
                  <a:extLst>
                    <a:ext uri="{FF2B5EF4-FFF2-40B4-BE49-F238E27FC236}">
                      <a16:creationId xmlns:a16="http://schemas.microsoft.com/office/drawing/2014/main" id="{43ED69E6-0284-4F61-9C8E-2F80EEAB66F6}"/>
                    </a:ext>
                  </a:extLst>
                </p:cNvPr>
                <p:cNvPicPr/>
                <p:nvPr/>
              </p:nvPicPr>
              <p:blipFill>
                <a:blip r:embed="rId26"/>
                <a:stretch>
                  <a:fillRect/>
                </a:stretch>
              </p:blipFill>
              <p:spPr>
                <a:xfrm>
                  <a:off x="2642938" y="5241955"/>
                  <a:ext cx="2304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2" name="筆跡 21">
                  <a:extLst>
                    <a:ext uri="{FF2B5EF4-FFF2-40B4-BE49-F238E27FC236}">
                      <a16:creationId xmlns:a16="http://schemas.microsoft.com/office/drawing/2014/main" id="{B1D55966-80D7-44D5-910B-4A2C138CB560}"/>
                    </a:ext>
                  </a:extLst>
                </p14:cNvPr>
                <p14:cNvContentPartPr/>
                <p14:nvPr/>
              </p14:nvContentPartPr>
              <p14:xfrm>
                <a:off x="2639338" y="5562355"/>
                <a:ext cx="119160" cy="294480"/>
              </p14:xfrm>
            </p:contentPart>
          </mc:Choice>
          <mc:Fallback>
            <p:pic>
              <p:nvPicPr>
                <p:cNvPr id="22" name="筆跡 21">
                  <a:extLst>
                    <a:ext uri="{FF2B5EF4-FFF2-40B4-BE49-F238E27FC236}">
                      <a16:creationId xmlns:a16="http://schemas.microsoft.com/office/drawing/2014/main" id="{B1D55966-80D7-44D5-910B-4A2C138CB560}"/>
                    </a:ext>
                  </a:extLst>
                </p:cNvPr>
                <p:cNvPicPr/>
                <p:nvPr/>
              </p:nvPicPr>
              <p:blipFill>
                <a:blip r:embed="rId28"/>
                <a:stretch>
                  <a:fillRect/>
                </a:stretch>
              </p:blipFill>
              <p:spPr>
                <a:xfrm>
                  <a:off x="2630698" y="5553355"/>
                  <a:ext cx="13680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3" name="筆跡 22">
                  <a:extLst>
                    <a:ext uri="{FF2B5EF4-FFF2-40B4-BE49-F238E27FC236}">
                      <a16:creationId xmlns:a16="http://schemas.microsoft.com/office/drawing/2014/main" id="{748DD640-7A06-4F35-84DE-C0C535AE2CE3}"/>
                    </a:ext>
                  </a:extLst>
                </p14:cNvPr>
                <p14:cNvContentPartPr/>
                <p14:nvPr/>
              </p14:nvContentPartPr>
              <p14:xfrm>
                <a:off x="2605138" y="5625715"/>
                <a:ext cx="192600" cy="47520"/>
              </p14:xfrm>
            </p:contentPart>
          </mc:Choice>
          <mc:Fallback>
            <p:pic>
              <p:nvPicPr>
                <p:cNvPr id="23" name="筆跡 22">
                  <a:extLst>
                    <a:ext uri="{FF2B5EF4-FFF2-40B4-BE49-F238E27FC236}">
                      <a16:creationId xmlns:a16="http://schemas.microsoft.com/office/drawing/2014/main" id="{748DD640-7A06-4F35-84DE-C0C535AE2CE3}"/>
                    </a:ext>
                  </a:extLst>
                </p:cNvPr>
                <p:cNvPicPr/>
                <p:nvPr/>
              </p:nvPicPr>
              <p:blipFill>
                <a:blip r:embed="rId30"/>
                <a:stretch>
                  <a:fillRect/>
                </a:stretch>
              </p:blipFill>
              <p:spPr>
                <a:xfrm>
                  <a:off x="2596498" y="5616715"/>
                  <a:ext cx="21024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5" name="筆跡 24">
                  <a:extLst>
                    <a:ext uri="{FF2B5EF4-FFF2-40B4-BE49-F238E27FC236}">
                      <a16:creationId xmlns:a16="http://schemas.microsoft.com/office/drawing/2014/main" id="{A3EA899B-09AB-4A61-9FD5-3F8BB119F4AB}"/>
                    </a:ext>
                  </a:extLst>
                </p14:cNvPr>
                <p14:cNvContentPartPr/>
                <p14:nvPr/>
              </p14:nvContentPartPr>
              <p14:xfrm>
                <a:off x="2770738" y="5931715"/>
                <a:ext cx="5040" cy="360"/>
              </p14:xfrm>
            </p:contentPart>
          </mc:Choice>
          <mc:Fallback>
            <p:pic>
              <p:nvPicPr>
                <p:cNvPr id="25" name="筆跡 24">
                  <a:extLst>
                    <a:ext uri="{FF2B5EF4-FFF2-40B4-BE49-F238E27FC236}">
                      <a16:creationId xmlns:a16="http://schemas.microsoft.com/office/drawing/2014/main" id="{A3EA899B-09AB-4A61-9FD5-3F8BB119F4AB}"/>
                    </a:ext>
                  </a:extLst>
                </p:cNvPr>
                <p:cNvPicPr/>
                <p:nvPr/>
              </p:nvPicPr>
              <p:blipFill>
                <a:blip r:embed="rId32"/>
                <a:stretch>
                  <a:fillRect/>
                </a:stretch>
              </p:blipFill>
              <p:spPr>
                <a:xfrm>
                  <a:off x="2762098" y="5923075"/>
                  <a:ext cx="226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6" name="筆跡 25">
                  <a:extLst>
                    <a:ext uri="{FF2B5EF4-FFF2-40B4-BE49-F238E27FC236}">
                      <a16:creationId xmlns:a16="http://schemas.microsoft.com/office/drawing/2014/main" id="{C1FF7164-E610-4548-BCBE-781D9BA9E7BC}"/>
                    </a:ext>
                  </a:extLst>
                </p14:cNvPr>
                <p14:cNvContentPartPr/>
                <p14:nvPr/>
              </p14:nvContentPartPr>
              <p14:xfrm>
                <a:off x="2775418" y="5931715"/>
                <a:ext cx="360" cy="360"/>
              </p14:xfrm>
            </p:contentPart>
          </mc:Choice>
          <mc:Fallback>
            <p:pic>
              <p:nvPicPr>
                <p:cNvPr id="26" name="筆跡 25">
                  <a:extLst>
                    <a:ext uri="{FF2B5EF4-FFF2-40B4-BE49-F238E27FC236}">
                      <a16:creationId xmlns:a16="http://schemas.microsoft.com/office/drawing/2014/main" id="{C1FF7164-E610-4548-BCBE-781D9BA9E7BC}"/>
                    </a:ext>
                  </a:extLst>
                </p:cNvPr>
                <p:cNvPicPr/>
                <p:nvPr/>
              </p:nvPicPr>
              <p:blipFill>
                <a:blip r:embed="rId34"/>
                <a:stretch>
                  <a:fillRect/>
                </a:stretch>
              </p:blipFill>
              <p:spPr>
                <a:xfrm>
                  <a:off x="2766778" y="59230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7" name="筆跡 26">
                  <a:extLst>
                    <a:ext uri="{FF2B5EF4-FFF2-40B4-BE49-F238E27FC236}">
                      <a16:creationId xmlns:a16="http://schemas.microsoft.com/office/drawing/2014/main" id="{31C88061-6992-4BA6-9D48-31D7633C80A5}"/>
                    </a:ext>
                  </a:extLst>
                </p14:cNvPr>
                <p14:cNvContentPartPr/>
                <p14:nvPr/>
              </p14:nvContentPartPr>
              <p14:xfrm>
                <a:off x="2775418" y="5749555"/>
                <a:ext cx="141120" cy="182520"/>
              </p14:xfrm>
            </p:contentPart>
          </mc:Choice>
          <mc:Fallback>
            <p:pic>
              <p:nvPicPr>
                <p:cNvPr id="27" name="筆跡 26">
                  <a:extLst>
                    <a:ext uri="{FF2B5EF4-FFF2-40B4-BE49-F238E27FC236}">
                      <a16:creationId xmlns:a16="http://schemas.microsoft.com/office/drawing/2014/main" id="{31C88061-6992-4BA6-9D48-31D7633C80A5}"/>
                    </a:ext>
                  </a:extLst>
                </p:cNvPr>
                <p:cNvPicPr/>
                <p:nvPr/>
              </p:nvPicPr>
              <p:blipFill>
                <a:blip r:embed="rId36"/>
                <a:stretch>
                  <a:fillRect/>
                </a:stretch>
              </p:blipFill>
              <p:spPr>
                <a:xfrm>
                  <a:off x="2766778" y="5740915"/>
                  <a:ext cx="15876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8" name="筆跡 27">
                  <a:extLst>
                    <a:ext uri="{FF2B5EF4-FFF2-40B4-BE49-F238E27FC236}">
                      <a16:creationId xmlns:a16="http://schemas.microsoft.com/office/drawing/2014/main" id="{83B7EF4C-8A76-4555-A135-4CE408F255BD}"/>
                    </a:ext>
                  </a:extLst>
                </p14:cNvPr>
                <p14:cNvContentPartPr/>
                <p14:nvPr/>
              </p14:nvContentPartPr>
              <p14:xfrm>
                <a:off x="2979538" y="5668555"/>
                <a:ext cx="103680" cy="248400"/>
              </p14:xfrm>
            </p:contentPart>
          </mc:Choice>
          <mc:Fallback>
            <p:pic>
              <p:nvPicPr>
                <p:cNvPr id="28" name="筆跡 27">
                  <a:extLst>
                    <a:ext uri="{FF2B5EF4-FFF2-40B4-BE49-F238E27FC236}">
                      <a16:creationId xmlns:a16="http://schemas.microsoft.com/office/drawing/2014/main" id="{83B7EF4C-8A76-4555-A135-4CE408F255BD}"/>
                    </a:ext>
                  </a:extLst>
                </p:cNvPr>
                <p:cNvPicPr/>
                <p:nvPr/>
              </p:nvPicPr>
              <p:blipFill>
                <a:blip r:embed="rId38"/>
                <a:stretch>
                  <a:fillRect/>
                </a:stretch>
              </p:blipFill>
              <p:spPr>
                <a:xfrm>
                  <a:off x="2970898" y="5659915"/>
                  <a:ext cx="12132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9" name="筆跡 28">
                  <a:extLst>
                    <a:ext uri="{FF2B5EF4-FFF2-40B4-BE49-F238E27FC236}">
                      <a16:creationId xmlns:a16="http://schemas.microsoft.com/office/drawing/2014/main" id="{D451A93E-2F02-489A-BBAE-CAB28CCADFEB}"/>
                    </a:ext>
                  </a:extLst>
                </p14:cNvPr>
                <p14:cNvContentPartPr/>
                <p14:nvPr/>
              </p14:nvContentPartPr>
              <p14:xfrm>
                <a:off x="2990338" y="5699155"/>
                <a:ext cx="74520" cy="58680"/>
              </p14:xfrm>
            </p:contentPart>
          </mc:Choice>
          <mc:Fallback>
            <p:pic>
              <p:nvPicPr>
                <p:cNvPr id="29" name="筆跡 28">
                  <a:extLst>
                    <a:ext uri="{FF2B5EF4-FFF2-40B4-BE49-F238E27FC236}">
                      <a16:creationId xmlns:a16="http://schemas.microsoft.com/office/drawing/2014/main" id="{D451A93E-2F02-489A-BBAE-CAB28CCADFEB}"/>
                    </a:ext>
                  </a:extLst>
                </p:cNvPr>
                <p:cNvPicPr/>
                <p:nvPr/>
              </p:nvPicPr>
              <p:blipFill>
                <a:blip r:embed="rId40"/>
                <a:stretch>
                  <a:fillRect/>
                </a:stretch>
              </p:blipFill>
              <p:spPr>
                <a:xfrm>
                  <a:off x="2981698" y="5690155"/>
                  <a:ext cx="921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0" name="筆跡 29">
                  <a:extLst>
                    <a:ext uri="{FF2B5EF4-FFF2-40B4-BE49-F238E27FC236}">
                      <a16:creationId xmlns:a16="http://schemas.microsoft.com/office/drawing/2014/main" id="{A31716B7-08D6-4412-9055-4C7EF8A3246C}"/>
                    </a:ext>
                  </a:extLst>
                </p14:cNvPr>
                <p14:cNvContentPartPr/>
                <p14:nvPr/>
              </p14:nvContentPartPr>
              <p14:xfrm>
                <a:off x="2631778" y="5033155"/>
                <a:ext cx="2880" cy="23040"/>
              </p14:xfrm>
            </p:contentPart>
          </mc:Choice>
          <mc:Fallback>
            <p:pic>
              <p:nvPicPr>
                <p:cNvPr id="30" name="筆跡 29">
                  <a:extLst>
                    <a:ext uri="{FF2B5EF4-FFF2-40B4-BE49-F238E27FC236}">
                      <a16:creationId xmlns:a16="http://schemas.microsoft.com/office/drawing/2014/main" id="{A31716B7-08D6-4412-9055-4C7EF8A3246C}"/>
                    </a:ext>
                  </a:extLst>
                </p:cNvPr>
                <p:cNvPicPr/>
                <p:nvPr/>
              </p:nvPicPr>
              <p:blipFill>
                <a:blip r:embed="rId42"/>
                <a:stretch>
                  <a:fillRect/>
                </a:stretch>
              </p:blipFill>
              <p:spPr>
                <a:xfrm>
                  <a:off x="2623138" y="5024515"/>
                  <a:ext cx="205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1" name="筆跡 30">
                  <a:extLst>
                    <a:ext uri="{FF2B5EF4-FFF2-40B4-BE49-F238E27FC236}">
                      <a16:creationId xmlns:a16="http://schemas.microsoft.com/office/drawing/2014/main" id="{D9700B3C-29E8-4469-A282-E24C0B4B5224}"/>
                    </a:ext>
                  </a:extLst>
                </p14:cNvPr>
                <p14:cNvContentPartPr/>
                <p14:nvPr/>
              </p14:nvContentPartPr>
              <p14:xfrm>
                <a:off x="2634658" y="5033155"/>
                <a:ext cx="22680" cy="122040"/>
              </p14:xfrm>
            </p:contentPart>
          </mc:Choice>
          <mc:Fallback>
            <p:pic>
              <p:nvPicPr>
                <p:cNvPr id="31" name="筆跡 30">
                  <a:extLst>
                    <a:ext uri="{FF2B5EF4-FFF2-40B4-BE49-F238E27FC236}">
                      <a16:creationId xmlns:a16="http://schemas.microsoft.com/office/drawing/2014/main" id="{D9700B3C-29E8-4469-A282-E24C0B4B5224}"/>
                    </a:ext>
                  </a:extLst>
                </p:cNvPr>
                <p:cNvPicPr/>
                <p:nvPr/>
              </p:nvPicPr>
              <p:blipFill>
                <a:blip r:embed="rId44"/>
                <a:stretch>
                  <a:fillRect/>
                </a:stretch>
              </p:blipFill>
              <p:spPr>
                <a:xfrm>
                  <a:off x="2625658" y="5024515"/>
                  <a:ext cx="4032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2" name="筆跡 31">
                  <a:extLst>
                    <a:ext uri="{FF2B5EF4-FFF2-40B4-BE49-F238E27FC236}">
                      <a16:creationId xmlns:a16="http://schemas.microsoft.com/office/drawing/2014/main" id="{0B25CFAB-009B-4E5B-BA42-0500EF79267C}"/>
                    </a:ext>
                  </a:extLst>
                </p14:cNvPr>
                <p14:cNvContentPartPr/>
                <p14:nvPr/>
              </p14:nvContentPartPr>
              <p14:xfrm>
                <a:off x="2696218" y="5015515"/>
                <a:ext cx="57240" cy="174960"/>
              </p14:xfrm>
            </p:contentPart>
          </mc:Choice>
          <mc:Fallback>
            <p:pic>
              <p:nvPicPr>
                <p:cNvPr id="32" name="筆跡 31">
                  <a:extLst>
                    <a:ext uri="{FF2B5EF4-FFF2-40B4-BE49-F238E27FC236}">
                      <a16:creationId xmlns:a16="http://schemas.microsoft.com/office/drawing/2014/main" id="{0B25CFAB-009B-4E5B-BA42-0500EF79267C}"/>
                    </a:ext>
                  </a:extLst>
                </p:cNvPr>
                <p:cNvPicPr/>
                <p:nvPr/>
              </p:nvPicPr>
              <p:blipFill>
                <a:blip r:embed="rId46"/>
                <a:stretch>
                  <a:fillRect/>
                </a:stretch>
              </p:blipFill>
              <p:spPr>
                <a:xfrm>
                  <a:off x="2687578" y="5006875"/>
                  <a:ext cx="7488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3" name="筆跡 32">
                  <a:extLst>
                    <a:ext uri="{FF2B5EF4-FFF2-40B4-BE49-F238E27FC236}">
                      <a16:creationId xmlns:a16="http://schemas.microsoft.com/office/drawing/2014/main" id="{FD943DCE-6DFB-4B84-B143-412A3D98A234}"/>
                    </a:ext>
                  </a:extLst>
                </p14:cNvPr>
                <p14:cNvContentPartPr/>
                <p14:nvPr/>
              </p14:nvContentPartPr>
              <p14:xfrm>
                <a:off x="2740858" y="5015515"/>
                <a:ext cx="94320" cy="205560"/>
              </p14:xfrm>
            </p:contentPart>
          </mc:Choice>
          <mc:Fallback>
            <p:pic>
              <p:nvPicPr>
                <p:cNvPr id="33" name="筆跡 32">
                  <a:extLst>
                    <a:ext uri="{FF2B5EF4-FFF2-40B4-BE49-F238E27FC236}">
                      <a16:creationId xmlns:a16="http://schemas.microsoft.com/office/drawing/2014/main" id="{FD943DCE-6DFB-4B84-B143-412A3D98A234}"/>
                    </a:ext>
                  </a:extLst>
                </p:cNvPr>
                <p:cNvPicPr/>
                <p:nvPr/>
              </p:nvPicPr>
              <p:blipFill>
                <a:blip r:embed="rId48"/>
                <a:stretch>
                  <a:fillRect/>
                </a:stretch>
              </p:blipFill>
              <p:spPr>
                <a:xfrm>
                  <a:off x="2731858" y="5006875"/>
                  <a:ext cx="11196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4" name="筆跡 33">
                  <a:extLst>
                    <a:ext uri="{FF2B5EF4-FFF2-40B4-BE49-F238E27FC236}">
                      <a16:creationId xmlns:a16="http://schemas.microsoft.com/office/drawing/2014/main" id="{A273FB44-8E58-46DE-B348-1D509F427D2A}"/>
                    </a:ext>
                  </a:extLst>
                </p14:cNvPr>
                <p14:cNvContentPartPr/>
                <p14:nvPr/>
              </p14:nvContentPartPr>
              <p14:xfrm>
                <a:off x="2824738" y="5099035"/>
                <a:ext cx="47160" cy="104040"/>
              </p14:xfrm>
            </p:contentPart>
          </mc:Choice>
          <mc:Fallback>
            <p:pic>
              <p:nvPicPr>
                <p:cNvPr id="34" name="筆跡 33">
                  <a:extLst>
                    <a:ext uri="{FF2B5EF4-FFF2-40B4-BE49-F238E27FC236}">
                      <a16:creationId xmlns:a16="http://schemas.microsoft.com/office/drawing/2014/main" id="{A273FB44-8E58-46DE-B348-1D509F427D2A}"/>
                    </a:ext>
                  </a:extLst>
                </p:cNvPr>
                <p:cNvPicPr/>
                <p:nvPr/>
              </p:nvPicPr>
              <p:blipFill>
                <a:blip r:embed="rId50"/>
                <a:stretch>
                  <a:fillRect/>
                </a:stretch>
              </p:blipFill>
              <p:spPr>
                <a:xfrm>
                  <a:off x="2816098" y="5090395"/>
                  <a:ext cx="648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5" name="筆跡 34">
                  <a:extLst>
                    <a:ext uri="{FF2B5EF4-FFF2-40B4-BE49-F238E27FC236}">
                      <a16:creationId xmlns:a16="http://schemas.microsoft.com/office/drawing/2014/main" id="{B70CD9D0-61CA-4F26-A169-DA0307AA2CF6}"/>
                    </a:ext>
                  </a:extLst>
                </p14:cNvPr>
                <p14:cNvContentPartPr/>
                <p14:nvPr/>
              </p14:nvContentPartPr>
              <p14:xfrm>
                <a:off x="2871898" y="5099035"/>
                <a:ext cx="86760" cy="99000"/>
              </p14:xfrm>
            </p:contentPart>
          </mc:Choice>
          <mc:Fallback>
            <p:pic>
              <p:nvPicPr>
                <p:cNvPr id="35" name="筆跡 34">
                  <a:extLst>
                    <a:ext uri="{FF2B5EF4-FFF2-40B4-BE49-F238E27FC236}">
                      <a16:creationId xmlns:a16="http://schemas.microsoft.com/office/drawing/2014/main" id="{B70CD9D0-61CA-4F26-A169-DA0307AA2CF6}"/>
                    </a:ext>
                  </a:extLst>
                </p:cNvPr>
                <p:cNvPicPr/>
                <p:nvPr/>
              </p:nvPicPr>
              <p:blipFill>
                <a:blip r:embed="rId52"/>
                <a:stretch>
                  <a:fillRect/>
                </a:stretch>
              </p:blipFill>
              <p:spPr>
                <a:xfrm>
                  <a:off x="2862898" y="5090395"/>
                  <a:ext cx="10440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6" name="筆跡 35">
                  <a:extLst>
                    <a:ext uri="{FF2B5EF4-FFF2-40B4-BE49-F238E27FC236}">
                      <a16:creationId xmlns:a16="http://schemas.microsoft.com/office/drawing/2014/main" id="{0256F69D-7414-42C3-9E1D-6C39DB658305}"/>
                    </a:ext>
                  </a:extLst>
                </p14:cNvPr>
                <p14:cNvContentPartPr/>
                <p14:nvPr/>
              </p14:nvContentPartPr>
              <p14:xfrm>
                <a:off x="3000418" y="5043235"/>
                <a:ext cx="49680" cy="159840"/>
              </p14:xfrm>
            </p:contentPart>
          </mc:Choice>
          <mc:Fallback>
            <p:pic>
              <p:nvPicPr>
                <p:cNvPr id="36" name="筆跡 35">
                  <a:extLst>
                    <a:ext uri="{FF2B5EF4-FFF2-40B4-BE49-F238E27FC236}">
                      <a16:creationId xmlns:a16="http://schemas.microsoft.com/office/drawing/2014/main" id="{0256F69D-7414-42C3-9E1D-6C39DB658305}"/>
                    </a:ext>
                  </a:extLst>
                </p:cNvPr>
                <p:cNvPicPr/>
                <p:nvPr/>
              </p:nvPicPr>
              <p:blipFill>
                <a:blip r:embed="rId54"/>
                <a:stretch>
                  <a:fillRect/>
                </a:stretch>
              </p:blipFill>
              <p:spPr>
                <a:xfrm>
                  <a:off x="2991418" y="5034595"/>
                  <a:ext cx="6732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7" name="筆跡 36">
                  <a:extLst>
                    <a:ext uri="{FF2B5EF4-FFF2-40B4-BE49-F238E27FC236}">
                      <a16:creationId xmlns:a16="http://schemas.microsoft.com/office/drawing/2014/main" id="{A55576CE-A3DB-4597-B319-9D961F6C423F}"/>
                    </a:ext>
                  </a:extLst>
                </p14:cNvPr>
                <p14:cNvContentPartPr/>
                <p14:nvPr/>
              </p14:nvContentPartPr>
              <p14:xfrm>
                <a:off x="3049738" y="5043235"/>
                <a:ext cx="360" cy="360"/>
              </p14:xfrm>
            </p:contentPart>
          </mc:Choice>
          <mc:Fallback>
            <p:pic>
              <p:nvPicPr>
                <p:cNvPr id="37" name="筆跡 36">
                  <a:extLst>
                    <a:ext uri="{FF2B5EF4-FFF2-40B4-BE49-F238E27FC236}">
                      <a16:creationId xmlns:a16="http://schemas.microsoft.com/office/drawing/2014/main" id="{A55576CE-A3DB-4597-B319-9D961F6C423F}"/>
                    </a:ext>
                  </a:extLst>
                </p:cNvPr>
                <p:cNvPicPr/>
                <p:nvPr/>
              </p:nvPicPr>
              <p:blipFill>
                <a:blip r:embed="rId34"/>
                <a:stretch>
                  <a:fillRect/>
                </a:stretch>
              </p:blipFill>
              <p:spPr>
                <a:xfrm>
                  <a:off x="3041098" y="503459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8" name="筆跡 37">
                  <a:extLst>
                    <a:ext uri="{FF2B5EF4-FFF2-40B4-BE49-F238E27FC236}">
                      <a16:creationId xmlns:a16="http://schemas.microsoft.com/office/drawing/2014/main" id="{8E6DFF6D-4051-4C9C-AE9D-9270855A7F0C}"/>
                    </a:ext>
                  </a:extLst>
                </p14:cNvPr>
                <p14:cNvContentPartPr/>
                <p14:nvPr/>
              </p14:nvContentPartPr>
              <p14:xfrm>
                <a:off x="2995018" y="4739755"/>
                <a:ext cx="171360" cy="354600"/>
              </p14:xfrm>
            </p:contentPart>
          </mc:Choice>
          <mc:Fallback>
            <p:pic>
              <p:nvPicPr>
                <p:cNvPr id="38" name="筆跡 37">
                  <a:extLst>
                    <a:ext uri="{FF2B5EF4-FFF2-40B4-BE49-F238E27FC236}">
                      <a16:creationId xmlns:a16="http://schemas.microsoft.com/office/drawing/2014/main" id="{8E6DFF6D-4051-4C9C-AE9D-9270855A7F0C}"/>
                    </a:ext>
                  </a:extLst>
                </p:cNvPr>
                <p:cNvPicPr/>
                <p:nvPr/>
              </p:nvPicPr>
              <p:blipFill>
                <a:blip r:embed="rId57"/>
                <a:stretch>
                  <a:fillRect/>
                </a:stretch>
              </p:blipFill>
              <p:spPr>
                <a:xfrm>
                  <a:off x="2986018" y="4730755"/>
                  <a:ext cx="18900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9" name="筆跡 38">
                  <a:extLst>
                    <a:ext uri="{FF2B5EF4-FFF2-40B4-BE49-F238E27FC236}">
                      <a16:creationId xmlns:a16="http://schemas.microsoft.com/office/drawing/2014/main" id="{F368AFF0-A91C-4571-9765-9A8755D5EF9B}"/>
                    </a:ext>
                  </a:extLst>
                </p14:cNvPr>
                <p14:cNvContentPartPr/>
                <p14:nvPr/>
              </p14:nvContentPartPr>
              <p14:xfrm>
                <a:off x="3216058" y="4399555"/>
                <a:ext cx="135720" cy="187920"/>
              </p14:xfrm>
            </p:contentPart>
          </mc:Choice>
          <mc:Fallback>
            <p:pic>
              <p:nvPicPr>
                <p:cNvPr id="39" name="筆跡 38">
                  <a:extLst>
                    <a:ext uri="{FF2B5EF4-FFF2-40B4-BE49-F238E27FC236}">
                      <a16:creationId xmlns:a16="http://schemas.microsoft.com/office/drawing/2014/main" id="{F368AFF0-A91C-4571-9765-9A8755D5EF9B}"/>
                    </a:ext>
                  </a:extLst>
                </p:cNvPr>
                <p:cNvPicPr/>
                <p:nvPr/>
              </p:nvPicPr>
              <p:blipFill>
                <a:blip r:embed="rId59"/>
                <a:stretch>
                  <a:fillRect/>
                </a:stretch>
              </p:blipFill>
              <p:spPr>
                <a:xfrm>
                  <a:off x="3207418" y="4390915"/>
                  <a:ext cx="15336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0" name="筆跡 39">
                  <a:extLst>
                    <a:ext uri="{FF2B5EF4-FFF2-40B4-BE49-F238E27FC236}">
                      <a16:creationId xmlns:a16="http://schemas.microsoft.com/office/drawing/2014/main" id="{1D07175A-F541-4032-B079-2B1418DBE3D3}"/>
                    </a:ext>
                  </a:extLst>
                </p14:cNvPr>
                <p14:cNvContentPartPr/>
                <p14:nvPr/>
              </p14:nvContentPartPr>
              <p14:xfrm>
                <a:off x="3249178" y="4521955"/>
                <a:ext cx="63000" cy="16200"/>
              </p14:xfrm>
            </p:contentPart>
          </mc:Choice>
          <mc:Fallback>
            <p:pic>
              <p:nvPicPr>
                <p:cNvPr id="40" name="筆跡 39">
                  <a:extLst>
                    <a:ext uri="{FF2B5EF4-FFF2-40B4-BE49-F238E27FC236}">
                      <a16:creationId xmlns:a16="http://schemas.microsoft.com/office/drawing/2014/main" id="{1D07175A-F541-4032-B079-2B1418DBE3D3}"/>
                    </a:ext>
                  </a:extLst>
                </p:cNvPr>
                <p:cNvPicPr/>
                <p:nvPr/>
              </p:nvPicPr>
              <p:blipFill>
                <a:blip r:embed="rId61"/>
                <a:stretch>
                  <a:fillRect/>
                </a:stretch>
              </p:blipFill>
              <p:spPr>
                <a:xfrm>
                  <a:off x="3240538" y="4512955"/>
                  <a:ext cx="8064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1" name="筆跡 40">
                  <a:extLst>
                    <a:ext uri="{FF2B5EF4-FFF2-40B4-BE49-F238E27FC236}">
                      <a16:creationId xmlns:a16="http://schemas.microsoft.com/office/drawing/2014/main" id="{323010AE-FBC4-498A-A1AE-B2E51B152B8F}"/>
                    </a:ext>
                  </a:extLst>
                </p14:cNvPr>
                <p14:cNvContentPartPr/>
                <p14:nvPr/>
              </p14:nvContentPartPr>
              <p14:xfrm>
                <a:off x="3420538" y="4375075"/>
                <a:ext cx="77040" cy="41040"/>
              </p14:xfrm>
            </p:contentPart>
          </mc:Choice>
          <mc:Fallback>
            <p:pic>
              <p:nvPicPr>
                <p:cNvPr id="41" name="筆跡 40">
                  <a:extLst>
                    <a:ext uri="{FF2B5EF4-FFF2-40B4-BE49-F238E27FC236}">
                      <a16:creationId xmlns:a16="http://schemas.microsoft.com/office/drawing/2014/main" id="{323010AE-FBC4-498A-A1AE-B2E51B152B8F}"/>
                    </a:ext>
                  </a:extLst>
                </p:cNvPr>
                <p:cNvPicPr/>
                <p:nvPr/>
              </p:nvPicPr>
              <p:blipFill>
                <a:blip r:embed="rId63"/>
                <a:stretch>
                  <a:fillRect/>
                </a:stretch>
              </p:blipFill>
              <p:spPr>
                <a:xfrm>
                  <a:off x="3411898" y="4366435"/>
                  <a:ext cx="9468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2" name="筆跡 41">
                  <a:extLst>
                    <a:ext uri="{FF2B5EF4-FFF2-40B4-BE49-F238E27FC236}">
                      <a16:creationId xmlns:a16="http://schemas.microsoft.com/office/drawing/2014/main" id="{DFBFD10B-ED4F-4727-9052-12BE18D564B3}"/>
                    </a:ext>
                  </a:extLst>
                </p14:cNvPr>
                <p14:cNvContentPartPr/>
                <p14:nvPr/>
              </p14:nvContentPartPr>
              <p14:xfrm>
                <a:off x="3420538" y="4415755"/>
                <a:ext cx="84240" cy="43560"/>
              </p14:xfrm>
            </p:contentPart>
          </mc:Choice>
          <mc:Fallback>
            <p:pic>
              <p:nvPicPr>
                <p:cNvPr id="42" name="筆跡 41">
                  <a:extLst>
                    <a:ext uri="{FF2B5EF4-FFF2-40B4-BE49-F238E27FC236}">
                      <a16:creationId xmlns:a16="http://schemas.microsoft.com/office/drawing/2014/main" id="{DFBFD10B-ED4F-4727-9052-12BE18D564B3}"/>
                    </a:ext>
                  </a:extLst>
                </p:cNvPr>
                <p:cNvPicPr/>
                <p:nvPr/>
              </p:nvPicPr>
              <p:blipFill>
                <a:blip r:embed="rId65"/>
                <a:stretch>
                  <a:fillRect/>
                </a:stretch>
              </p:blipFill>
              <p:spPr>
                <a:xfrm>
                  <a:off x="3411898" y="4406755"/>
                  <a:ext cx="10188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3" name="筆跡 42">
                  <a:extLst>
                    <a:ext uri="{FF2B5EF4-FFF2-40B4-BE49-F238E27FC236}">
                      <a16:creationId xmlns:a16="http://schemas.microsoft.com/office/drawing/2014/main" id="{CA078FD0-1A5F-4753-A6C1-03D12B608FE7}"/>
                    </a:ext>
                  </a:extLst>
                </p14:cNvPr>
                <p14:cNvContentPartPr/>
                <p14:nvPr/>
              </p14:nvContentPartPr>
              <p14:xfrm>
                <a:off x="3605938" y="4483795"/>
                <a:ext cx="7920" cy="10440"/>
              </p14:xfrm>
            </p:contentPart>
          </mc:Choice>
          <mc:Fallback>
            <p:pic>
              <p:nvPicPr>
                <p:cNvPr id="43" name="筆跡 42">
                  <a:extLst>
                    <a:ext uri="{FF2B5EF4-FFF2-40B4-BE49-F238E27FC236}">
                      <a16:creationId xmlns:a16="http://schemas.microsoft.com/office/drawing/2014/main" id="{CA078FD0-1A5F-4753-A6C1-03D12B608FE7}"/>
                    </a:ext>
                  </a:extLst>
                </p:cNvPr>
                <p:cNvPicPr/>
                <p:nvPr/>
              </p:nvPicPr>
              <p:blipFill>
                <a:blip r:embed="rId67"/>
                <a:stretch>
                  <a:fillRect/>
                </a:stretch>
              </p:blipFill>
              <p:spPr>
                <a:xfrm>
                  <a:off x="3597298" y="4475155"/>
                  <a:ext cx="2556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4" name="筆跡 43">
                  <a:extLst>
                    <a:ext uri="{FF2B5EF4-FFF2-40B4-BE49-F238E27FC236}">
                      <a16:creationId xmlns:a16="http://schemas.microsoft.com/office/drawing/2014/main" id="{1A21E92F-DF05-4E92-8D8F-172309722EF7}"/>
                    </a:ext>
                  </a:extLst>
                </p14:cNvPr>
                <p14:cNvContentPartPr/>
                <p14:nvPr/>
              </p14:nvContentPartPr>
              <p14:xfrm>
                <a:off x="3714658" y="4280755"/>
                <a:ext cx="99360" cy="130320"/>
              </p14:xfrm>
            </p:contentPart>
          </mc:Choice>
          <mc:Fallback>
            <p:pic>
              <p:nvPicPr>
                <p:cNvPr id="44" name="筆跡 43">
                  <a:extLst>
                    <a:ext uri="{FF2B5EF4-FFF2-40B4-BE49-F238E27FC236}">
                      <a16:creationId xmlns:a16="http://schemas.microsoft.com/office/drawing/2014/main" id="{1A21E92F-DF05-4E92-8D8F-172309722EF7}"/>
                    </a:ext>
                  </a:extLst>
                </p:cNvPr>
                <p:cNvPicPr/>
                <p:nvPr/>
              </p:nvPicPr>
              <p:blipFill>
                <a:blip r:embed="rId69"/>
                <a:stretch>
                  <a:fillRect/>
                </a:stretch>
              </p:blipFill>
              <p:spPr>
                <a:xfrm>
                  <a:off x="3706018" y="4272115"/>
                  <a:ext cx="11700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5" name="筆跡 44">
                  <a:extLst>
                    <a:ext uri="{FF2B5EF4-FFF2-40B4-BE49-F238E27FC236}">
                      <a16:creationId xmlns:a16="http://schemas.microsoft.com/office/drawing/2014/main" id="{0DA06100-585A-402A-BC0F-702084F50337}"/>
                    </a:ext>
                  </a:extLst>
                </p14:cNvPr>
                <p14:cNvContentPartPr/>
                <p14:nvPr/>
              </p14:nvContentPartPr>
              <p14:xfrm>
                <a:off x="3841018" y="4192915"/>
                <a:ext cx="133200" cy="276120"/>
              </p14:xfrm>
            </p:contentPart>
          </mc:Choice>
          <mc:Fallback>
            <p:pic>
              <p:nvPicPr>
                <p:cNvPr id="45" name="筆跡 44">
                  <a:extLst>
                    <a:ext uri="{FF2B5EF4-FFF2-40B4-BE49-F238E27FC236}">
                      <a16:creationId xmlns:a16="http://schemas.microsoft.com/office/drawing/2014/main" id="{0DA06100-585A-402A-BC0F-702084F50337}"/>
                    </a:ext>
                  </a:extLst>
                </p:cNvPr>
                <p:cNvPicPr/>
                <p:nvPr/>
              </p:nvPicPr>
              <p:blipFill>
                <a:blip r:embed="rId71"/>
                <a:stretch>
                  <a:fillRect/>
                </a:stretch>
              </p:blipFill>
              <p:spPr>
                <a:xfrm>
                  <a:off x="3832018" y="4183915"/>
                  <a:ext cx="15084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6" name="筆跡 45">
                  <a:extLst>
                    <a:ext uri="{FF2B5EF4-FFF2-40B4-BE49-F238E27FC236}">
                      <a16:creationId xmlns:a16="http://schemas.microsoft.com/office/drawing/2014/main" id="{BD9B99CA-3588-45AA-BAC0-C1E68988E57D}"/>
                    </a:ext>
                  </a:extLst>
                </p14:cNvPr>
                <p14:cNvContentPartPr/>
                <p14:nvPr/>
              </p14:nvContentPartPr>
              <p14:xfrm>
                <a:off x="3870538" y="4220635"/>
                <a:ext cx="104040" cy="63720"/>
              </p14:xfrm>
            </p:contentPart>
          </mc:Choice>
          <mc:Fallback>
            <p:pic>
              <p:nvPicPr>
                <p:cNvPr id="46" name="筆跡 45">
                  <a:extLst>
                    <a:ext uri="{FF2B5EF4-FFF2-40B4-BE49-F238E27FC236}">
                      <a16:creationId xmlns:a16="http://schemas.microsoft.com/office/drawing/2014/main" id="{BD9B99CA-3588-45AA-BAC0-C1E68988E57D}"/>
                    </a:ext>
                  </a:extLst>
                </p:cNvPr>
                <p:cNvPicPr/>
                <p:nvPr/>
              </p:nvPicPr>
              <p:blipFill>
                <a:blip r:embed="rId73"/>
                <a:stretch>
                  <a:fillRect/>
                </a:stretch>
              </p:blipFill>
              <p:spPr>
                <a:xfrm>
                  <a:off x="3861898" y="4211995"/>
                  <a:ext cx="12168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9" name="筆跡 48">
                  <a:extLst>
                    <a:ext uri="{FF2B5EF4-FFF2-40B4-BE49-F238E27FC236}">
                      <a16:creationId xmlns:a16="http://schemas.microsoft.com/office/drawing/2014/main" id="{30B7FC34-C12F-47D2-92AA-7CF504BECE8D}"/>
                    </a:ext>
                  </a:extLst>
                </p14:cNvPr>
                <p14:cNvContentPartPr/>
                <p14:nvPr/>
              </p14:nvContentPartPr>
              <p14:xfrm>
                <a:off x="896578" y="5296675"/>
                <a:ext cx="7920" cy="185040"/>
              </p14:xfrm>
            </p:contentPart>
          </mc:Choice>
          <mc:Fallback>
            <p:pic>
              <p:nvPicPr>
                <p:cNvPr id="49" name="筆跡 48">
                  <a:extLst>
                    <a:ext uri="{FF2B5EF4-FFF2-40B4-BE49-F238E27FC236}">
                      <a16:creationId xmlns:a16="http://schemas.microsoft.com/office/drawing/2014/main" id="{30B7FC34-C12F-47D2-92AA-7CF504BECE8D}"/>
                    </a:ext>
                  </a:extLst>
                </p:cNvPr>
                <p:cNvPicPr/>
                <p:nvPr/>
              </p:nvPicPr>
              <p:blipFill>
                <a:blip r:embed="rId75"/>
                <a:stretch>
                  <a:fillRect/>
                </a:stretch>
              </p:blipFill>
              <p:spPr>
                <a:xfrm>
                  <a:off x="887938" y="5287675"/>
                  <a:ext cx="2556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0" name="筆跡 49">
                  <a:extLst>
                    <a:ext uri="{FF2B5EF4-FFF2-40B4-BE49-F238E27FC236}">
                      <a16:creationId xmlns:a16="http://schemas.microsoft.com/office/drawing/2014/main" id="{6A405D43-3113-4ADD-9142-47BD217D441B}"/>
                    </a:ext>
                  </a:extLst>
                </p14:cNvPr>
                <p14:cNvContentPartPr/>
                <p14:nvPr/>
              </p14:nvContentPartPr>
              <p14:xfrm>
                <a:off x="382498" y="5354635"/>
                <a:ext cx="445320" cy="258480"/>
              </p14:xfrm>
            </p:contentPart>
          </mc:Choice>
          <mc:Fallback>
            <p:pic>
              <p:nvPicPr>
                <p:cNvPr id="50" name="筆跡 49">
                  <a:extLst>
                    <a:ext uri="{FF2B5EF4-FFF2-40B4-BE49-F238E27FC236}">
                      <a16:creationId xmlns:a16="http://schemas.microsoft.com/office/drawing/2014/main" id="{6A405D43-3113-4ADD-9142-47BD217D441B}"/>
                    </a:ext>
                  </a:extLst>
                </p:cNvPr>
                <p:cNvPicPr/>
                <p:nvPr/>
              </p:nvPicPr>
              <p:blipFill>
                <a:blip r:embed="rId77"/>
                <a:stretch>
                  <a:fillRect/>
                </a:stretch>
              </p:blipFill>
              <p:spPr>
                <a:xfrm>
                  <a:off x="373498" y="5345995"/>
                  <a:ext cx="46296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2" name="筆跡 51">
                  <a:extLst>
                    <a:ext uri="{FF2B5EF4-FFF2-40B4-BE49-F238E27FC236}">
                      <a16:creationId xmlns:a16="http://schemas.microsoft.com/office/drawing/2014/main" id="{F371C202-CE7D-48E5-98D3-66D95FA2FD9F}"/>
                    </a:ext>
                  </a:extLst>
                </p14:cNvPr>
                <p14:cNvContentPartPr/>
                <p14:nvPr/>
              </p14:nvContentPartPr>
              <p14:xfrm>
                <a:off x="765538" y="5415835"/>
                <a:ext cx="91800" cy="35280"/>
              </p14:xfrm>
            </p:contentPart>
          </mc:Choice>
          <mc:Fallback>
            <p:pic>
              <p:nvPicPr>
                <p:cNvPr id="52" name="筆跡 51">
                  <a:extLst>
                    <a:ext uri="{FF2B5EF4-FFF2-40B4-BE49-F238E27FC236}">
                      <a16:creationId xmlns:a16="http://schemas.microsoft.com/office/drawing/2014/main" id="{F371C202-CE7D-48E5-98D3-66D95FA2FD9F}"/>
                    </a:ext>
                  </a:extLst>
                </p:cNvPr>
                <p:cNvPicPr/>
                <p:nvPr/>
              </p:nvPicPr>
              <p:blipFill>
                <a:blip r:embed="rId79"/>
                <a:stretch>
                  <a:fillRect/>
                </a:stretch>
              </p:blipFill>
              <p:spPr>
                <a:xfrm>
                  <a:off x="756898" y="5407195"/>
                  <a:ext cx="10944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3" name="筆跡 52">
                  <a:extLst>
                    <a:ext uri="{FF2B5EF4-FFF2-40B4-BE49-F238E27FC236}">
                      <a16:creationId xmlns:a16="http://schemas.microsoft.com/office/drawing/2014/main" id="{812F90E5-A51E-4FEA-BDB8-60AD9C05FF06}"/>
                    </a:ext>
                  </a:extLst>
                </p14:cNvPr>
                <p14:cNvContentPartPr/>
                <p14:nvPr/>
              </p14:nvContentPartPr>
              <p14:xfrm>
                <a:off x="723778" y="5415475"/>
                <a:ext cx="94320" cy="23040"/>
              </p14:xfrm>
            </p:contentPart>
          </mc:Choice>
          <mc:Fallback>
            <p:pic>
              <p:nvPicPr>
                <p:cNvPr id="53" name="筆跡 52">
                  <a:extLst>
                    <a:ext uri="{FF2B5EF4-FFF2-40B4-BE49-F238E27FC236}">
                      <a16:creationId xmlns:a16="http://schemas.microsoft.com/office/drawing/2014/main" id="{812F90E5-A51E-4FEA-BDB8-60AD9C05FF06}"/>
                    </a:ext>
                  </a:extLst>
                </p:cNvPr>
                <p:cNvPicPr/>
                <p:nvPr/>
              </p:nvPicPr>
              <p:blipFill>
                <a:blip r:embed="rId81"/>
                <a:stretch>
                  <a:fillRect/>
                </a:stretch>
              </p:blipFill>
              <p:spPr>
                <a:xfrm>
                  <a:off x="714778" y="5406475"/>
                  <a:ext cx="11196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4" name="筆跡 53">
                  <a:extLst>
                    <a:ext uri="{FF2B5EF4-FFF2-40B4-BE49-F238E27FC236}">
                      <a16:creationId xmlns:a16="http://schemas.microsoft.com/office/drawing/2014/main" id="{A64DF7A7-D737-40AC-9AE3-21B634465B6F}"/>
                    </a:ext>
                  </a:extLst>
                </p14:cNvPr>
                <p14:cNvContentPartPr/>
                <p14:nvPr/>
              </p14:nvContentPartPr>
              <p14:xfrm>
                <a:off x="723778" y="5415475"/>
                <a:ext cx="360" cy="360"/>
              </p14:xfrm>
            </p:contentPart>
          </mc:Choice>
          <mc:Fallback>
            <p:pic>
              <p:nvPicPr>
                <p:cNvPr id="54" name="筆跡 53">
                  <a:extLst>
                    <a:ext uri="{FF2B5EF4-FFF2-40B4-BE49-F238E27FC236}">
                      <a16:creationId xmlns:a16="http://schemas.microsoft.com/office/drawing/2014/main" id="{A64DF7A7-D737-40AC-9AE3-21B634465B6F}"/>
                    </a:ext>
                  </a:extLst>
                </p:cNvPr>
                <p:cNvPicPr/>
                <p:nvPr/>
              </p:nvPicPr>
              <p:blipFill>
                <a:blip r:embed="rId34"/>
                <a:stretch>
                  <a:fillRect/>
                </a:stretch>
              </p:blipFill>
              <p:spPr>
                <a:xfrm>
                  <a:off x="714778" y="540647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55" name="筆跡 54">
                  <a:extLst>
                    <a:ext uri="{FF2B5EF4-FFF2-40B4-BE49-F238E27FC236}">
                      <a16:creationId xmlns:a16="http://schemas.microsoft.com/office/drawing/2014/main" id="{9CED91E1-0BCD-4E3C-8994-B03751DC446D}"/>
                    </a:ext>
                  </a:extLst>
                </p14:cNvPr>
                <p14:cNvContentPartPr/>
                <p14:nvPr/>
              </p14:nvContentPartPr>
              <p14:xfrm>
                <a:off x="671578" y="5415475"/>
                <a:ext cx="121320" cy="78840"/>
              </p14:xfrm>
            </p:contentPart>
          </mc:Choice>
          <mc:Fallback>
            <p:pic>
              <p:nvPicPr>
                <p:cNvPr id="55" name="筆跡 54">
                  <a:extLst>
                    <a:ext uri="{FF2B5EF4-FFF2-40B4-BE49-F238E27FC236}">
                      <a16:creationId xmlns:a16="http://schemas.microsoft.com/office/drawing/2014/main" id="{9CED91E1-0BCD-4E3C-8994-B03751DC446D}"/>
                    </a:ext>
                  </a:extLst>
                </p:cNvPr>
                <p:cNvPicPr/>
                <p:nvPr/>
              </p:nvPicPr>
              <p:blipFill>
                <a:blip r:embed="rId84"/>
                <a:stretch>
                  <a:fillRect/>
                </a:stretch>
              </p:blipFill>
              <p:spPr>
                <a:xfrm>
                  <a:off x="662938" y="5406475"/>
                  <a:ext cx="13896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6" name="筆跡 55">
                  <a:extLst>
                    <a:ext uri="{FF2B5EF4-FFF2-40B4-BE49-F238E27FC236}">
                      <a16:creationId xmlns:a16="http://schemas.microsoft.com/office/drawing/2014/main" id="{4438F445-AC87-430B-BCC8-17BA0311ADF7}"/>
                    </a:ext>
                  </a:extLst>
                </p14:cNvPr>
                <p14:cNvContentPartPr/>
                <p14:nvPr/>
              </p14:nvContentPartPr>
              <p14:xfrm>
                <a:off x="790378" y="5367235"/>
                <a:ext cx="89280" cy="58680"/>
              </p14:xfrm>
            </p:contentPart>
          </mc:Choice>
          <mc:Fallback>
            <p:pic>
              <p:nvPicPr>
                <p:cNvPr id="56" name="筆跡 55">
                  <a:extLst>
                    <a:ext uri="{FF2B5EF4-FFF2-40B4-BE49-F238E27FC236}">
                      <a16:creationId xmlns:a16="http://schemas.microsoft.com/office/drawing/2014/main" id="{4438F445-AC87-430B-BCC8-17BA0311ADF7}"/>
                    </a:ext>
                  </a:extLst>
                </p:cNvPr>
                <p:cNvPicPr/>
                <p:nvPr/>
              </p:nvPicPr>
              <p:blipFill>
                <a:blip r:embed="rId86"/>
                <a:stretch>
                  <a:fillRect/>
                </a:stretch>
              </p:blipFill>
              <p:spPr>
                <a:xfrm>
                  <a:off x="781378" y="5358595"/>
                  <a:ext cx="10692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8" name="筆跡 57">
                  <a:extLst>
                    <a:ext uri="{FF2B5EF4-FFF2-40B4-BE49-F238E27FC236}">
                      <a16:creationId xmlns:a16="http://schemas.microsoft.com/office/drawing/2014/main" id="{1CB5AAA3-2DCA-4682-B09E-1C229DDD7855}"/>
                    </a:ext>
                  </a:extLst>
                </p14:cNvPr>
                <p14:cNvContentPartPr/>
                <p14:nvPr/>
              </p14:nvContentPartPr>
              <p14:xfrm>
                <a:off x="578338" y="5106595"/>
                <a:ext cx="185040" cy="347040"/>
              </p14:xfrm>
            </p:contentPart>
          </mc:Choice>
          <mc:Fallback>
            <p:pic>
              <p:nvPicPr>
                <p:cNvPr id="58" name="筆跡 57">
                  <a:extLst>
                    <a:ext uri="{FF2B5EF4-FFF2-40B4-BE49-F238E27FC236}">
                      <a16:creationId xmlns:a16="http://schemas.microsoft.com/office/drawing/2014/main" id="{1CB5AAA3-2DCA-4682-B09E-1C229DDD7855}"/>
                    </a:ext>
                  </a:extLst>
                </p:cNvPr>
                <p:cNvPicPr/>
                <p:nvPr/>
              </p:nvPicPr>
              <p:blipFill>
                <a:blip r:embed="rId88"/>
                <a:stretch>
                  <a:fillRect/>
                </a:stretch>
              </p:blipFill>
              <p:spPr>
                <a:xfrm>
                  <a:off x="569698" y="5097955"/>
                  <a:ext cx="20268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0" name="筆跡 59">
                  <a:extLst>
                    <a:ext uri="{FF2B5EF4-FFF2-40B4-BE49-F238E27FC236}">
                      <a16:creationId xmlns:a16="http://schemas.microsoft.com/office/drawing/2014/main" id="{F02BC1D2-CAC2-403B-9C5F-95D9ED889658}"/>
                    </a:ext>
                  </a:extLst>
                </p14:cNvPr>
                <p14:cNvContentPartPr/>
                <p14:nvPr/>
              </p14:nvContentPartPr>
              <p14:xfrm>
                <a:off x="313378" y="4789435"/>
                <a:ext cx="136440" cy="213840"/>
              </p14:xfrm>
            </p:contentPart>
          </mc:Choice>
          <mc:Fallback>
            <p:pic>
              <p:nvPicPr>
                <p:cNvPr id="60" name="筆跡 59">
                  <a:extLst>
                    <a:ext uri="{FF2B5EF4-FFF2-40B4-BE49-F238E27FC236}">
                      <a16:creationId xmlns:a16="http://schemas.microsoft.com/office/drawing/2014/main" id="{F02BC1D2-CAC2-403B-9C5F-95D9ED889658}"/>
                    </a:ext>
                  </a:extLst>
                </p:cNvPr>
                <p:cNvPicPr/>
                <p:nvPr/>
              </p:nvPicPr>
              <p:blipFill>
                <a:blip r:embed="rId90"/>
                <a:stretch>
                  <a:fillRect/>
                </a:stretch>
              </p:blipFill>
              <p:spPr>
                <a:xfrm>
                  <a:off x="304378" y="4780435"/>
                  <a:ext cx="15408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61" name="筆跡 60">
                  <a:extLst>
                    <a:ext uri="{FF2B5EF4-FFF2-40B4-BE49-F238E27FC236}">
                      <a16:creationId xmlns:a16="http://schemas.microsoft.com/office/drawing/2014/main" id="{CB2D09EE-DC0C-43DA-AA65-58C00AA8EE5A}"/>
                    </a:ext>
                  </a:extLst>
                </p14:cNvPr>
                <p14:cNvContentPartPr/>
                <p14:nvPr/>
              </p14:nvContentPartPr>
              <p14:xfrm>
                <a:off x="335338" y="4883755"/>
                <a:ext cx="99360" cy="51120"/>
              </p14:xfrm>
            </p:contentPart>
          </mc:Choice>
          <mc:Fallback>
            <p:pic>
              <p:nvPicPr>
                <p:cNvPr id="61" name="筆跡 60">
                  <a:extLst>
                    <a:ext uri="{FF2B5EF4-FFF2-40B4-BE49-F238E27FC236}">
                      <a16:creationId xmlns:a16="http://schemas.microsoft.com/office/drawing/2014/main" id="{CB2D09EE-DC0C-43DA-AA65-58C00AA8EE5A}"/>
                    </a:ext>
                  </a:extLst>
                </p:cNvPr>
                <p:cNvPicPr/>
                <p:nvPr/>
              </p:nvPicPr>
              <p:blipFill>
                <a:blip r:embed="rId92"/>
                <a:stretch>
                  <a:fillRect/>
                </a:stretch>
              </p:blipFill>
              <p:spPr>
                <a:xfrm>
                  <a:off x="326698" y="4875115"/>
                  <a:ext cx="11700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62" name="筆跡 61">
                  <a:extLst>
                    <a:ext uri="{FF2B5EF4-FFF2-40B4-BE49-F238E27FC236}">
                      <a16:creationId xmlns:a16="http://schemas.microsoft.com/office/drawing/2014/main" id="{2A509607-E41B-4D5D-BDC1-F95FF875AAF9}"/>
                    </a:ext>
                  </a:extLst>
                </p14:cNvPr>
                <p14:cNvContentPartPr/>
                <p14:nvPr/>
              </p14:nvContentPartPr>
              <p14:xfrm>
                <a:off x="337858" y="4775035"/>
                <a:ext cx="222840" cy="159840"/>
              </p14:xfrm>
            </p:contentPart>
          </mc:Choice>
          <mc:Fallback>
            <p:pic>
              <p:nvPicPr>
                <p:cNvPr id="62" name="筆跡 61">
                  <a:extLst>
                    <a:ext uri="{FF2B5EF4-FFF2-40B4-BE49-F238E27FC236}">
                      <a16:creationId xmlns:a16="http://schemas.microsoft.com/office/drawing/2014/main" id="{2A509607-E41B-4D5D-BDC1-F95FF875AAF9}"/>
                    </a:ext>
                  </a:extLst>
                </p:cNvPr>
                <p:cNvPicPr/>
                <p:nvPr/>
              </p:nvPicPr>
              <p:blipFill>
                <a:blip r:embed="rId94"/>
                <a:stretch>
                  <a:fillRect/>
                </a:stretch>
              </p:blipFill>
              <p:spPr>
                <a:xfrm>
                  <a:off x="329218" y="4766395"/>
                  <a:ext cx="24048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63" name="筆跡 62">
                  <a:extLst>
                    <a:ext uri="{FF2B5EF4-FFF2-40B4-BE49-F238E27FC236}">
                      <a16:creationId xmlns:a16="http://schemas.microsoft.com/office/drawing/2014/main" id="{8E5A9AB6-AAC9-41C0-AA18-59FBBC1BD73F}"/>
                    </a:ext>
                  </a:extLst>
                </p14:cNvPr>
                <p14:cNvContentPartPr/>
                <p14:nvPr/>
              </p14:nvContentPartPr>
              <p14:xfrm>
                <a:off x="498778" y="4830835"/>
                <a:ext cx="89280" cy="38160"/>
              </p14:xfrm>
            </p:contentPart>
          </mc:Choice>
          <mc:Fallback>
            <p:pic>
              <p:nvPicPr>
                <p:cNvPr id="63" name="筆跡 62">
                  <a:extLst>
                    <a:ext uri="{FF2B5EF4-FFF2-40B4-BE49-F238E27FC236}">
                      <a16:creationId xmlns:a16="http://schemas.microsoft.com/office/drawing/2014/main" id="{8E5A9AB6-AAC9-41C0-AA18-59FBBC1BD73F}"/>
                    </a:ext>
                  </a:extLst>
                </p:cNvPr>
                <p:cNvPicPr/>
                <p:nvPr/>
              </p:nvPicPr>
              <p:blipFill>
                <a:blip r:embed="rId96"/>
                <a:stretch>
                  <a:fillRect/>
                </a:stretch>
              </p:blipFill>
              <p:spPr>
                <a:xfrm>
                  <a:off x="489778" y="4821835"/>
                  <a:ext cx="10692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4272" name="筆跡 54271">
                  <a:extLst>
                    <a:ext uri="{FF2B5EF4-FFF2-40B4-BE49-F238E27FC236}">
                      <a16:creationId xmlns:a16="http://schemas.microsoft.com/office/drawing/2014/main" id="{8AC741A2-A5DC-4B01-96AC-B76801A0956D}"/>
                    </a:ext>
                  </a:extLst>
                </p14:cNvPr>
                <p14:cNvContentPartPr/>
                <p14:nvPr/>
              </p14:nvContentPartPr>
              <p14:xfrm>
                <a:off x="679138" y="4881235"/>
                <a:ext cx="20160" cy="5400"/>
              </p14:xfrm>
            </p:contentPart>
          </mc:Choice>
          <mc:Fallback>
            <p:pic>
              <p:nvPicPr>
                <p:cNvPr id="54272" name="筆跡 54271">
                  <a:extLst>
                    <a:ext uri="{FF2B5EF4-FFF2-40B4-BE49-F238E27FC236}">
                      <a16:creationId xmlns:a16="http://schemas.microsoft.com/office/drawing/2014/main" id="{8AC741A2-A5DC-4B01-96AC-B76801A0956D}"/>
                    </a:ext>
                  </a:extLst>
                </p:cNvPr>
                <p:cNvPicPr/>
                <p:nvPr/>
              </p:nvPicPr>
              <p:blipFill>
                <a:blip r:embed="rId98"/>
                <a:stretch>
                  <a:fillRect/>
                </a:stretch>
              </p:blipFill>
              <p:spPr>
                <a:xfrm>
                  <a:off x="670138" y="4872595"/>
                  <a:ext cx="3780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4273" name="筆跡 54272">
                  <a:extLst>
                    <a:ext uri="{FF2B5EF4-FFF2-40B4-BE49-F238E27FC236}">
                      <a16:creationId xmlns:a16="http://schemas.microsoft.com/office/drawing/2014/main" id="{0DCC65EB-C84D-45AA-8083-60A06DA50474}"/>
                    </a:ext>
                  </a:extLst>
                </p14:cNvPr>
                <p14:cNvContentPartPr/>
                <p14:nvPr/>
              </p14:nvContentPartPr>
              <p14:xfrm>
                <a:off x="777778" y="4754515"/>
                <a:ext cx="70560" cy="97920"/>
              </p14:xfrm>
            </p:contentPart>
          </mc:Choice>
          <mc:Fallback>
            <p:pic>
              <p:nvPicPr>
                <p:cNvPr id="54273" name="筆跡 54272">
                  <a:extLst>
                    <a:ext uri="{FF2B5EF4-FFF2-40B4-BE49-F238E27FC236}">
                      <a16:creationId xmlns:a16="http://schemas.microsoft.com/office/drawing/2014/main" id="{0DCC65EB-C84D-45AA-8083-60A06DA50474}"/>
                    </a:ext>
                  </a:extLst>
                </p:cNvPr>
                <p:cNvPicPr/>
                <p:nvPr/>
              </p:nvPicPr>
              <p:blipFill>
                <a:blip r:embed="rId100"/>
                <a:stretch>
                  <a:fillRect/>
                </a:stretch>
              </p:blipFill>
              <p:spPr>
                <a:xfrm>
                  <a:off x="769138" y="4745875"/>
                  <a:ext cx="88200"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4275" name="筆跡 54274">
                  <a:extLst>
                    <a:ext uri="{FF2B5EF4-FFF2-40B4-BE49-F238E27FC236}">
                      <a16:creationId xmlns:a16="http://schemas.microsoft.com/office/drawing/2014/main" id="{B837E357-3966-4E6C-A1F7-0C53593FD9E4}"/>
                    </a:ext>
                  </a:extLst>
                </p14:cNvPr>
                <p14:cNvContentPartPr/>
                <p14:nvPr/>
              </p14:nvContentPartPr>
              <p14:xfrm>
                <a:off x="881818" y="4550395"/>
                <a:ext cx="267480" cy="225000"/>
              </p14:xfrm>
            </p:contentPart>
          </mc:Choice>
          <mc:Fallback>
            <p:pic>
              <p:nvPicPr>
                <p:cNvPr id="54275" name="筆跡 54274">
                  <a:extLst>
                    <a:ext uri="{FF2B5EF4-FFF2-40B4-BE49-F238E27FC236}">
                      <a16:creationId xmlns:a16="http://schemas.microsoft.com/office/drawing/2014/main" id="{B837E357-3966-4E6C-A1F7-0C53593FD9E4}"/>
                    </a:ext>
                  </a:extLst>
                </p:cNvPr>
                <p:cNvPicPr/>
                <p:nvPr/>
              </p:nvPicPr>
              <p:blipFill>
                <a:blip r:embed="rId102"/>
                <a:stretch>
                  <a:fillRect/>
                </a:stretch>
              </p:blipFill>
              <p:spPr>
                <a:xfrm>
                  <a:off x="873178" y="4541395"/>
                  <a:ext cx="28512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54276" name="筆跡 54275">
                  <a:extLst>
                    <a:ext uri="{FF2B5EF4-FFF2-40B4-BE49-F238E27FC236}">
                      <a16:creationId xmlns:a16="http://schemas.microsoft.com/office/drawing/2014/main" id="{82711419-B48A-4A3F-8065-D3F551B6607D}"/>
                    </a:ext>
                  </a:extLst>
                </p14:cNvPr>
                <p14:cNvContentPartPr/>
                <p14:nvPr/>
              </p14:nvContentPartPr>
              <p14:xfrm>
                <a:off x="995578" y="4532035"/>
                <a:ext cx="133920" cy="58680"/>
              </p14:xfrm>
            </p:contentPart>
          </mc:Choice>
          <mc:Fallback>
            <p:pic>
              <p:nvPicPr>
                <p:cNvPr id="54276" name="筆跡 54275">
                  <a:extLst>
                    <a:ext uri="{FF2B5EF4-FFF2-40B4-BE49-F238E27FC236}">
                      <a16:creationId xmlns:a16="http://schemas.microsoft.com/office/drawing/2014/main" id="{82711419-B48A-4A3F-8065-D3F551B6607D}"/>
                    </a:ext>
                  </a:extLst>
                </p:cNvPr>
                <p:cNvPicPr/>
                <p:nvPr/>
              </p:nvPicPr>
              <p:blipFill>
                <a:blip r:embed="rId104"/>
                <a:stretch>
                  <a:fillRect/>
                </a:stretch>
              </p:blipFill>
              <p:spPr>
                <a:xfrm>
                  <a:off x="986578" y="4523395"/>
                  <a:ext cx="1515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54278" name="筆跡 54277">
                  <a:extLst>
                    <a:ext uri="{FF2B5EF4-FFF2-40B4-BE49-F238E27FC236}">
                      <a16:creationId xmlns:a16="http://schemas.microsoft.com/office/drawing/2014/main" id="{E7F7F168-7D41-40E2-90A8-5CB2624EDCCA}"/>
                    </a:ext>
                  </a:extLst>
                </p14:cNvPr>
                <p14:cNvContentPartPr/>
                <p14:nvPr/>
              </p14:nvContentPartPr>
              <p14:xfrm>
                <a:off x="916018" y="5526715"/>
                <a:ext cx="15480" cy="250920"/>
              </p14:xfrm>
            </p:contentPart>
          </mc:Choice>
          <mc:Fallback>
            <p:pic>
              <p:nvPicPr>
                <p:cNvPr id="54278" name="筆跡 54277">
                  <a:extLst>
                    <a:ext uri="{FF2B5EF4-FFF2-40B4-BE49-F238E27FC236}">
                      <a16:creationId xmlns:a16="http://schemas.microsoft.com/office/drawing/2014/main" id="{E7F7F168-7D41-40E2-90A8-5CB2624EDCCA}"/>
                    </a:ext>
                  </a:extLst>
                </p:cNvPr>
                <p:cNvPicPr/>
                <p:nvPr/>
              </p:nvPicPr>
              <p:blipFill>
                <a:blip r:embed="rId106"/>
                <a:stretch>
                  <a:fillRect/>
                </a:stretch>
              </p:blipFill>
              <p:spPr>
                <a:xfrm>
                  <a:off x="907018" y="5518075"/>
                  <a:ext cx="3312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54279" name="筆跡 54278">
                  <a:extLst>
                    <a:ext uri="{FF2B5EF4-FFF2-40B4-BE49-F238E27FC236}">
                      <a16:creationId xmlns:a16="http://schemas.microsoft.com/office/drawing/2014/main" id="{60CBA8F5-A4A8-4EB2-B308-52EFDFA59612}"/>
                    </a:ext>
                  </a:extLst>
                </p14:cNvPr>
                <p14:cNvContentPartPr/>
                <p14:nvPr/>
              </p14:nvContentPartPr>
              <p14:xfrm>
                <a:off x="842578" y="5534275"/>
                <a:ext cx="176760" cy="112320"/>
              </p14:xfrm>
            </p:contentPart>
          </mc:Choice>
          <mc:Fallback>
            <p:pic>
              <p:nvPicPr>
                <p:cNvPr id="54279" name="筆跡 54278">
                  <a:extLst>
                    <a:ext uri="{FF2B5EF4-FFF2-40B4-BE49-F238E27FC236}">
                      <a16:creationId xmlns:a16="http://schemas.microsoft.com/office/drawing/2014/main" id="{60CBA8F5-A4A8-4EB2-B308-52EFDFA59612}"/>
                    </a:ext>
                  </a:extLst>
                </p:cNvPr>
                <p:cNvPicPr/>
                <p:nvPr/>
              </p:nvPicPr>
              <p:blipFill>
                <a:blip r:embed="rId108"/>
                <a:stretch>
                  <a:fillRect/>
                </a:stretch>
              </p:blipFill>
              <p:spPr>
                <a:xfrm>
                  <a:off x="833938" y="5525635"/>
                  <a:ext cx="194400" cy="129960"/>
                </a:xfrm>
                <a:prstGeom prst="rect">
                  <a:avLst/>
                </a:prstGeom>
              </p:spPr>
            </p:pic>
          </mc:Fallback>
        </mc:AlternateContent>
      </p:grpSp>
      <p:grpSp>
        <p:nvGrpSpPr>
          <p:cNvPr id="54288" name="群組 54287">
            <a:extLst>
              <a:ext uri="{FF2B5EF4-FFF2-40B4-BE49-F238E27FC236}">
                <a16:creationId xmlns:a16="http://schemas.microsoft.com/office/drawing/2014/main" id="{40CF2313-0FE0-482E-9E30-73FB3367DB88}"/>
              </a:ext>
            </a:extLst>
          </p:cNvPr>
          <p:cNvGrpSpPr/>
          <p:nvPr/>
        </p:nvGrpSpPr>
        <p:grpSpPr>
          <a:xfrm>
            <a:off x="723778" y="5887075"/>
            <a:ext cx="765000" cy="316080"/>
            <a:chOff x="723778" y="5887075"/>
            <a:chExt cx="765000" cy="316080"/>
          </a:xfrm>
        </p:grpSpPr>
        <mc:AlternateContent xmlns:mc="http://schemas.openxmlformats.org/markup-compatibility/2006">
          <mc:Choice xmlns:p14="http://schemas.microsoft.com/office/powerpoint/2010/main" Requires="p14">
            <p:contentPart p14:bwMode="auto" r:id="rId109">
              <p14:nvContentPartPr>
                <p14:cNvPr id="54280" name="筆跡 54279">
                  <a:extLst>
                    <a:ext uri="{FF2B5EF4-FFF2-40B4-BE49-F238E27FC236}">
                      <a16:creationId xmlns:a16="http://schemas.microsoft.com/office/drawing/2014/main" id="{1DC236AB-CDDA-42FC-95C0-DD9DB4DA373C}"/>
                    </a:ext>
                  </a:extLst>
                </p14:cNvPr>
                <p14:cNvContentPartPr/>
                <p14:nvPr/>
              </p14:nvContentPartPr>
              <p14:xfrm>
                <a:off x="723778" y="6028195"/>
                <a:ext cx="121320" cy="12960"/>
              </p14:xfrm>
            </p:contentPart>
          </mc:Choice>
          <mc:Fallback>
            <p:pic>
              <p:nvPicPr>
                <p:cNvPr id="54280" name="筆跡 54279">
                  <a:extLst>
                    <a:ext uri="{FF2B5EF4-FFF2-40B4-BE49-F238E27FC236}">
                      <a16:creationId xmlns:a16="http://schemas.microsoft.com/office/drawing/2014/main" id="{1DC236AB-CDDA-42FC-95C0-DD9DB4DA373C}"/>
                    </a:ext>
                  </a:extLst>
                </p:cNvPr>
                <p:cNvPicPr/>
                <p:nvPr/>
              </p:nvPicPr>
              <p:blipFill>
                <a:blip r:embed="rId110"/>
                <a:stretch>
                  <a:fillRect/>
                </a:stretch>
              </p:blipFill>
              <p:spPr>
                <a:xfrm>
                  <a:off x="714778" y="6019195"/>
                  <a:ext cx="1389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54282" name="筆跡 54281">
                  <a:extLst>
                    <a:ext uri="{FF2B5EF4-FFF2-40B4-BE49-F238E27FC236}">
                      <a16:creationId xmlns:a16="http://schemas.microsoft.com/office/drawing/2014/main" id="{5D822A7C-69D7-430E-893E-69A5B8FE7EFE}"/>
                    </a:ext>
                  </a:extLst>
                </p14:cNvPr>
                <p14:cNvContentPartPr/>
                <p14:nvPr/>
              </p14:nvContentPartPr>
              <p14:xfrm>
                <a:off x="921418" y="5887075"/>
                <a:ext cx="158760" cy="316080"/>
              </p14:xfrm>
            </p:contentPart>
          </mc:Choice>
          <mc:Fallback>
            <p:pic>
              <p:nvPicPr>
                <p:cNvPr id="54282" name="筆跡 54281">
                  <a:extLst>
                    <a:ext uri="{FF2B5EF4-FFF2-40B4-BE49-F238E27FC236}">
                      <a16:creationId xmlns:a16="http://schemas.microsoft.com/office/drawing/2014/main" id="{5D822A7C-69D7-430E-893E-69A5B8FE7EFE}"/>
                    </a:ext>
                  </a:extLst>
                </p:cNvPr>
                <p:cNvPicPr/>
                <p:nvPr/>
              </p:nvPicPr>
              <p:blipFill>
                <a:blip r:embed="rId112"/>
                <a:stretch>
                  <a:fillRect/>
                </a:stretch>
              </p:blipFill>
              <p:spPr>
                <a:xfrm>
                  <a:off x="912418" y="5878435"/>
                  <a:ext cx="17640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54283" name="筆跡 54282">
                  <a:extLst>
                    <a:ext uri="{FF2B5EF4-FFF2-40B4-BE49-F238E27FC236}">
                      <a16:creationId xmlns:a16="http://schemas.microsoft.com/office/drawing/2014/main" id="{29E51253-5327-4E4D-AE93-85ABED60AC48}"/>
                    </a:ext>
                  </a:extLst>
                </p14:cNvPr>
                <p14:cNvContentPartPr/>
                <p14:nvPr/>
              </p14:nvContentPartPr>
              <p14:xfrm>
                <a:off x="887578" y="5947195"/>
                <a:ext cx="194760" cy="51120"/>
              </p14:xfrm>
            </p:contentPart>
          </mc:Choice>
          <mc:Fallback>
            <p:pic>
              <p:nvPicPr>
                <p:cNvPr id="54283" name="筆跡 54282">
                  <a:extLst>
                    <a:ext uri="{FF2B5EF4-FFF2-40B4-BE49-F238E27FC236}">
                      <a16:creationId xmlns:a16="http://schemas.microsoft.com/office/drawing/2014/main" id="{29E51253-5327-4E4D-AE93-85ABED60AC48}"/>
                    </a:ext>
                  </a:extLst>
                </p:cNvPr>
                <p:cNvPicPr/>
                <p:nvPr/>
              </p:nvPicPr>
              <p:blipFill>
                <a:blip r:embed="rId114"/>
                <a:stretch>
                  <a:fillRect/>
                </a:stretch>
              </p:blipFill>
              <p:spPr>
                <a:xfrm>
                  <a:off x="878938" y="5938195"/>
                  <a:ext cx="21240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54284" name="筆跡 54283">
                  <a:extLst>
                    <a:ext uri="{FF2B5EF4-FFF2-40B4-BE49-F238E27FC236}">
                      <a16:creationId xmlns:a16="http://schemas.microsoft.com/office/drawing/2014/main" id="{1EC60318-8B74-44BF-BFA2-2662DA16F743}"/>
                    </a:ext>
                  </a:extLst>
                </p14:cNvPr>
                <p14:cNvContentPartPr/>
                <p14:nvPr/>
              </p14:nvContentPartPr>
              <p14:xfrm>
                <a:off x="1129138" y="6154555"/>
                <a:ext cx="7920" cy="41040"/>
              </p14:xfrm>
            </p:contentPart>
          </mc:Choice>
          <mc:Fallback>
            <p:pic>
              <p:nvPicPr>
                <p:cNvPr id="54284" name="筆跡 54283">
                  <a:extLst>
                    <a:ext uri="{FF2B5EF4-FFF2-40B4-BE49-F238E27FC236}">
                      <a16:creationId xmlns:a16="http://schemas.microsoft.com/office/drawing/2014/main" id="{1EC60318-8B74-44BF-BFA2-2662DA16F743}"/>
                    </a:ext>
                  </a:extLst>
                </p:cNvPr>
                <p:cNvPicPr/>
                <p:nvPr/>
              </p:nvPicPr>
              <p:blipFill>
                <a:blip r:embed="rId116"/>
                <a:stretch>
                  <a:fillRect/>
                </a:stretch>
              </p:blipFill>
              <p:spPr>
                <a:xfrm>
                  <a:off x="1120138" y="6145915"/>
                  <a:ext cx="2556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54285" name="筆跡 54284">
                  <a:extLst>
                    <a:ext uri="{FF2B5EF4-FFF2-40B4-BE49-F238E27FC236}">
                      <a16:creationId xmlns:a16="http://schemas.microsoft.com/office/drawing/2014/main" id="{5B0E9F84-BF31-40DF-A662-8D9F76D901B7}"/>
                    </a:ext>
                  </a:extLst>
                </p14:cNvPr>
                <p14:cNvContentPartPr/>
                <p14:nvPr/>
              </p14:nvContentPartPr>
              <p14:xfrm>
                <a:off x="1168738" y="6025675"/>
                <a:ext cx="91800" cy="113040"/>
              </p14:xfrm>
            </p:contentPart>
          </mc:Choice>
          <mc:Fallback>
            <p:pic>
              <p:nvPicPr>
                <p:cNvPr id="54285" name="筆跡 54284">
                  <a:extLst>
                    <a:ext uri="{FF2B5EF4-FFF2-40B4-BE49-F238E27FC236}">
                      <a16:creationId xmlns:a16="http://schemas.microsoft.com/office/drawing/2014/main" id="{5B0E9F84-BF31-40DF-A662-8D9F76D901B7}"/>
                    </a:ext>
                  </a:extLst>
                </p:cNvPr>
                <p:cNvPicPr/>
                <p:nvPr/>
              </p:nvPicPr>
              <p:blipFill>
                <a:blip r:embed="rId118"/>
                <a:stretch>
                  <a:fillRect/>
                </a:stretch>
              </p:blipFill>
              <p:spPr>
                <a:xfrm>
                  <a:off x="1159738" y="6016675"/>
                  <a:ext cx="10944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54286" name="筆跡 54285">
                  <a:extLst>
                    <a:ext uri="{FF2B5EF4-FFF2-40B4-BE49-F238E27FC236}">
                      <a16:creationId xmlns:a16="http://schemas.microsoft.com/office/drawing/2014/main" id="{ED4814A7-246D-418B-BBD8-DF757E45552A}"/>
                    </a:ext>
                  </a:extLst>
                </p14:cNvPr>
                <p14:cNvContentPartPr/>
                <p14:nvPr/>
              </p14:nvContentPartPr>
              <p14:xfrm>
                <a:off x="1294738" y="5947555"/>
                <a:ext cx="194040" cy="162000"/>
              </p14:xfrm>
            </p:contentPart>
          </mc:Choice>
          <mc:Fallback>
            <p:pic>
              <p:nvPicPr>
                <p:cNvPr id="54286" name="筆跡 54285">
                  <a:extLst>
                    <a:ext uri="{FF2B5EF4-FFF2-40B4-BE49-F238E27FC236}">
                      <a16:creationId xmlns:a16="http://schemas.microsoft.com/office/drawing/2014/main" id="{ED4814A7-246D-418B-BBD8-DF757E45552A}"/>
                    </a:ext>
                  </a:extLst>
                </p:cNvPr>
                <p:cNvPicPr/>
                <p:nvPr/>
              </p:nvPicPr>
              <p:blipFill>
                <a:blip r:embed="rId120"/>
                <a:stretch>
                  <a:fillRect/>
                </a:stretch>
              </p:blipFill>
              <p:spPr>
                <a:xfrm>
                  <a:off x="1285738" y="5938555"/>
                  <a:ext cx="21168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54287" name="筆跡 54286">
                  <a:extLst>
                    <a:ext uri="{FF2B5EF4-FFF2-40B4-BE49-F238E27FC236}">
                      <a16:creationId xmlns:a16="http://schemas.microsoft.com/office/drawing/2014/main" id="{007CA58C-7877-41BE-844C-8A62E2BF7F58}"/>
                    </a:ext>
                  </a:extLst>
                </p14:cNvPr>
                <p14:cNvContentPartPr/>
                <p14:nvPr/>
              </p14:nvContentPartPr>
              <p14:xfrm>
                <a:off x="1393378" y="5906515"/>
                <a:ext cx="86760" cy="35640"/>
              </p14:xfrm>
            </p:contentPart>
          </mc:Choice>
          <mc:Fallback>
            <p:pic>
              <p:nvPicPr>
                <p:cNvPr id="54287" name="筆跡 54286">
                  <a:extLst>
                    <a:ext uri="{FF2B5EF4-FFF2-40B4-BE49-F238E27FC236}">
                      <a16:creationId xmlns:a16="http://schemas.microsoft.com/office/drawing/2014/main" id="{007CA58C-7877-41BE-844C-8A62E2BF7F58}"/>
                    </a:ext>
                  </a:extLst>
                </p:cNvPr>
                <p:cNvPicPr/>
                <p:nvPr/>
              </p:nvPicPr>
              <p:blipFill>
                <a:blip r:embed="rId122"/>
                <a:stretch>
                  <a:fillRect/>
                </a:stretch>
              </p:blipFill>
              <p:spPr>
                <a:xfrm>
                  <a:off x="1384738" y="5897875"/>
                  <a:ext cx="104400" cy="53280"/>
                </a:xfrm>
                <a:prstGeom prst="rect">
                  <a:avLst/>
                </a:prstGeom>
              </p:spPr>
            </p:pic>
          </mc:Fallback>
        </mc:AlternateContent>
      </p:grpSp>
      <p:pic>
        <p:nvPicPr>
          <p:cNvPr id="54289" name="圖片 54288">
            <a:extLst>
              <a:ext uri="{FF2B5EF4-FFF2-40B4-BE49-F238E27FC236}">
                <a16:creationId xmlns:a16="http://schemas.microsoft.com/office/drawing/2014/main" id="{63EC7798-4622-4CA4-A197-933ADA8B3FAA}"/>
              </a:ext>
            </a:extLst>
          </p:cNvPr>
          <p:cNvPicPr>
            <a:picLocks noChangeAspect="1"/>
          </p:cNvPicPr>
          <p:nvPr/>
        </p:nvPicPr>
        <p:blipFill>
          <a:blip r:embed="rId123"/>
          <a:stretch>
            <a:fillRect/>
          </a:stretch>
        </p:blipFill>
        <p:spPr>
          <a:xfrm>
            <a:off x="4245452" y="4172755"/>
            <a:ext cx="3838575" cy="2390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4.1</a:t>
            </a:r>
            <a:r>
              <a:rPr lang="zh-TW" altLang="en-US" dirty="0"/>
              <a:t> 隨機抽樣</a:t>
            </a:r>
          </a:p>
        </p:txBody>
      </p:sp>
      <p:sp>
        <p:nvSpPr>
          <p:cNvPr id="6" name="內容版面配置區 5"/>
          <p:cNvSpPr>
            <a:spLocks noGrp="1"/>
          </p:cNvSpPr>
          <p:nvPr>
            <p:ph idx="1"/>
          </p:nvPr>
        </p:nvSpPr>
        <p:spPr>
          <a:xfrm>
            <a:off x="323528" y="4077072"/>
            <a:ext cx="8496944" cy="2232248"/>
          </a:xfrm>
        </p:spPr>
        <p:txBody>
          <a:bodyPr/>
          <a:lstStyle/>
          <a:p>
            <a:r>
              <a:rPr lang="zh-TW" altLang="en-US" dirty="0"/>
              <a:t>任何抽樣程序產生的推論若一直高估或一直低估母體的某些特性，則稱為</a:t>
            </a:r>
            <a:r>
              <a:rPr lang="zh-TW" altLang="en-US" b="1" dirty="0"/>
              <a:t>有偏誤的 </a:t>
            </a:r>
            <a:r>
              <a:rPr lang="en-US" altLang="zh-TW" b="1" dirty="0"/>
              <a:t>(</a:t>
            </a:r>
            <a:r>
              <a:rPr lang="en-US" altLang="zh-TW" b="1" dirty="0">
                <a:solidFill>
                  <a:srgbClr val="FF0000"/>
                </a:solidFill>
              </a:rPr>
              <a:t>biased</a:t>
            </a:r>
            <a:r>
              <a:rPr lang="en-US" altLang="zh-TW" b="1" dirty="0"/>
              <a:t>)</a:t>
            </a:r>
            <a:r>
              <a:rPr lang="zh-TW" altLang="en-US" b="1" dirty="0"/>
              <a:t>。</a:t>
            </a:r>
            <a:r>
              <a:rPr lang="zh-TW" altLang="en-US" dirty="0"/>
              <a:t>為了消除在抽樣程序中偏誤的可能性，最好選取一個</a:t>
            </a:r>
            <a:r>
              <a:rPr lang="zh-TW" altLang="en-US" b="1" dirty="0"/>
              <a:t>隨機樣本 </a:t>
            </a:r>
            <a:r>
              <a:rPr lang="en-US" altLang="zh-TW" b="1" dirty="0"/>
              <a:t>(</a:t>
            </a:r>
            <a:r>
              <a:rPr lang="en-US" altLang="zh-TW" b="1" dirty="0">
                <a:solidFill>
                  <a:srgbClr val="FF0000"/>
                </a:solidFill>
              </a:rPr>
              <a:t>random sample</a:t>
            </a:r>
            <a:r>
              <a:rPr lang="en-US" altLang="zh-TW" b="1" dirty="0"/>
              <a:t>)</a:t>
            </a:r>
            <a:r>
              <a:rPr lang="zh-TW" altLang="en-US" dirty="0"/>
              <a:t>，亦即所做的觀察是獨立且隨機的。</a:t>
            </a:r>
          </a:p>
        </p:txBody>
      </p:sp>
      <p:pic>
        <p:nvPicPr>
          <p:cNvPr id="7" name="Picture 2"/>
          <p:cNvPicPr>
            <a:picLocks noChangeAspect="1" noChangeArrowheads="1"/>
          </p:cNvPicPr>
          <p:nvPr/>
        </p:nvPicPr>
        <p:blipFill>
          <a:blip r:embed="rId2" cstate="print"/>
          <a:srcRect/>
          <a:stretch>
            <a:fillRect/>
          </a:stretch>
        </p:blipFill>
        <p:spPr bwMode="auto">
          <a:xfrm>
            <a:off x="539552" y="1412776"/>
            <a:ext cx="7992000" cy="1179461"/>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a:stretch>
            <a:fillRect/>
          </a:stretch>
        </p:blipFill>
        <p:spPr bwMode="auto">
          <a:xfrm>
            <a:off x="540440" y="2780928"/>
            <a:ext cx="7992000" cy="1191924"/>
          </a:xfrm>
          <a:prstGeom prst="rect">
            <a:avLst/>
          </a:prstGeom>
          <a:noFill/>
          <a:ln w="9525">
            <a:noFill/>
            <a:miter lim="800000"/>
            <a:headEnd/>
            <a:tailEnd/>
          </a:ln>
          <a:effectLst/>
        </p:spPr>
      </p:pic>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5</a:t>
            </a:fld>
            <a:endParaRPr lang="zh-TW" altLang="en-US"/>
          </a:p>
        </p:txBody>
      </p:sp>
      <p:pic>
        <p:nvPicPr>
          <p:cNvPr id="4" name="圖片 3">
            <a:extLst>
              <a:ext uri="{FF2B5EF4-FFF2-40B4-BE49-F238E27FC236}">
                <a16:creationId xmlns:a16="http://schemas.microsoft.com/office/drawing/2014/main" id="{637BC081-C0DE-4458-9137-3DB553B822A4}"/>
              </a:ext>
            </a:extLst>
          </p:cNvPr>
          <p:cNvPicPr>
            <a:picLocks noChangeAspect="1"/>
          </p:cNvPicPr>
          <p:nvPr/>
        </p:nvPicPr>
        <p:blipFill>
          <a:blip r:embed="rId4"/>
          <a:stretch>
            <a:fillRect/>
          </a:stretch>
        </p:blipFill>
        <p:spPr>
          <a:xfrm>
            <a:off x="1857563" y="2536798"/>
            <a:ext cx="6543675" cy="542925"/>
          </a:xfrm>
          <a:prstGeom prst="rect">
            <a:avLst/>
          </a:prstGeom>
        </p:spPr>
      </p:pic>
      <p:pic>
        <p:nvPicPr>
          <p:cNvPr id="5" name="圖片 4">
            <a:extLst>
              <a:ext uri="{FF2B5EF4-FFF2-40B4-BE49-F238E27FC236}">
                <a16:creationId xmlns:a16="http://schemas.microsoft.com/office/drawing/2014/main" id="{AD8B62C2-F765-410D-BC2C-EBBCDCD7FC4C}"/>
              </a:ext>
            </a:extLst>
          </p:cNvPr>
          <p:cNvPicPr>
            <a:picLocks noChangeAspect="1"/>
          </p:cNvPicPr>
          <p:nvPr/>
        </p:nvPicPr>
        <p:blipFill>
          <a:blip r:embed="rId5"/>
          <a:stretch>
            <a:fillRect/>
          </a:stretch>
        </p:blipFill>
        <p:spPr>
          <a:xfrm>
            <a:off x="4648522" y="3397278"/>
            <a:ext cx="3219450" cy="3810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4.9</a:t>
            </a:r>
            <a:endParaRPr lang="zh-TW" altLang="en-US" dirty="0"/>
          </a:p>
        </p:txBody>
      </p:sp>
      <p:pic>
        <p:nvPicPr>
          <p:cNvPr id="55299" name="Picture 3"/>
          <p:cNvPicPr>
            <a:picLocks noGrp="1" noChangeAspect="1" noChangeArrowheads="1"/>
          </p:cNvPicPr>
          <p:nvPr>
            <p:ph idx="1"/>
          </p:nvPr>
        </p:nvPicPr>
        <p:blipFill>
          <a:blip r:embed="rId2" cstate="print"/>
          <a:srcRect t="54427"/>
          <a:stretch>
            <a:fillRect/>
          </a:stretch>
        </p:blipFill>
        <p:spPr bwMode="auto">
          <a:xfrm>
            <a:off x="539552" y="2060848"/>
            <a:ext cx="5040560" cy="683409"/>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l="29527" t="67727" r="29516" b="27940"/>
          <a:stretch>
            <a:fillRect/>
          </a:stretch>
        </p:blipFill>
        <p:spPr bwMode="auto">
          <a:xfrm>
            <a:off x="467544" y="2997619"/>
            <a:ext cx="3096344" cy="216024"/>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t="77837" r="57138" b="16386"/>
          <a:stretch>
            <a:fillRect/>
          </a:stretch>
        </p:blipFill>
        <p:spPr bwMode="auto">
          <a:xfrm>
            <a:off x="537513" y="3410287"/>
            <a:ext cx="3382030" cy="284374"/>
          </a:xfrm>
          <a:prstGeom prst="rect">
            <a:avLst/>
          </a:prstGeom>
          <a:noFill/>
          <a:ln w="9525">
            <a:noFill/>
            <a:miter lim="800000"/>
            <a:headEnd/>
            <a:tailEnd/>
          </a:ln>
          <a:effectLst/>
        </p:spPr>
      </p:pic>
      <p:pic>
        <p:nvPicPr>
          <p:cNvPr id="12" name="Picture 2"/>
          <p:cNvPicPr>
            <a:picLocks noChangeAspect="1" noChangeArrowheads="1"/>
          </p:cNvPicPr>
          <p:nvPr/>
        </p:nvPicPr>
        <p:blipFill>
          <a:blip r:embed="rId3" cstate="print"/>
          <a:srcRect l="12776" t="87946" b="3277"/>
          <a:stretch>
            <a:fillRect/>
          </a:stretch>
        </p:blipFill>
        <p:spPr bwMode="auto">
          <a:xfrm>
            <a:off x="402623" y="3846081"/>
            <a:ext cx="6882398" cy="432048"/>
          </a:xfrm>
          <a:prstGeom prst="rect">
            <a:avLst/>
          </a:prstGeom>
          <a:noFill/>
          <a:ln w="9525">
            <a:noFill/>
            <a:miter lim="800000"/>
            <a:headEnd/>
            <a:tailEnd/>
          </a:ln>
          <a:effectLst/>
        </p:spPr>
      </p:pic>
      <p:pic>
        <p:nvPicPr>
          <p:cNvPr id="14" name="Picture 3"/>
          <p:cNvPicPr>
            <a:picLocks noChangeAspect="1" noChangeArrowheads="1"/>
          </p:cNvPicPr>
          <p:nvPr/>
        </p:nvPicPr>
        <p:blipFill>
          <a:blip r:embed="rId2" cstate="print"/>
          <a:srcRect t="16008" b="48775"/>
          <a:stretch>
            <a:fillRect/>
          </a:stretch>
        </p:blipFill>
        <p:spPr bwMode="auto">
          <a:xfrm>
            <a:off x="611560" y="1196752"/>
            <a:ext cx="7940040" cy="831896"/>
          </a:xfrm>
          <a:prstGeom prst="rect">
            <a:avLst/>
          </a:prstGeom>
          <a:noFill/>
          <a:ln w="9525">
            <a:noFill/>
            <a:miter lim="800000"/>
            <a:headEnd/>
            <a:tailEnd/>
          </a:ln>
          <a:effectLst/>
        </p:spPr>
      </p:pic>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50</a:t>
            </a:fld>
            <a:endParaRPr lang="zh-TW" altLang="en-US"/>
          </a:p>
        </p:txBody>
      </p:sp>
      <p:pic>
        <p:nvPicPr>
          <p:cNvPr id="58369" name="Picture 1"/>
          <p:cNvPicPr>
            <a:picLocks noChangeAspect="1" noChangeArrowheads="1"/>
          </p:cNvPicPr>
          <p:nvPr/>
        </p:nvPicPr>
        <p:blipFill>
          <a:blip r:embed="rId4" cstate="print"/>
          <a:srcRect/>
          <a:stretch>
            <a:fillRect/>
          </a:stretch>
        </p:blipFill>
        <p:spPr bwMode="auto">
          <a:xfrm>
            <a:off x="633520" y="4468875"/>
            <a:ext cx="3286023" cy="2052896"/>
          </a:xfrm>
          <a:prstGeom prst="rect">
            <a:avLst/>
          </a:prstGeom>
          <a:noFill/>
          <a:ln w="9525">
            <a:noFill/>
            <a:miter lim="800000"/>
            <a:headEnd/>
            <a:tailEnd/>
          </a:ln>
        </p:spPr>
      </p:pic>
      <p:pic>
        <p:nvPicPr>
          <p:cNvPr id="4" name="圖片 3">
            <a:extLst>
              <a:ext uri="{FF2B5EF4-FFF2-40B4-BE49-F238E27FC236}">
                <a16:creationId xmlns:a16="http://schemas.microsoft.com/office/drawing/2014/main" id="{F18A4710-09C5-440B-BFC1-1E779F918F26}"/>
              </a:ext>
            </a:extLst>
          </p:cNvPr>
          <p:cNvPicPr>
            <a:picLocks noChangeAspect="1"/>
          </p:cNvPicPr>
          <p:nvPr/>
        </p:nvPicPr>
        <p:blipFill>
          <a:blip r:embed="rId5"/>
          <a:stretch>
            <a:fillRect/>
          </a:stretch>
        </p:blipFill>
        <p:spPr>
          <a:xfrm>
            <a:off x="4990641" y="2845920"/>
            <a:ext cx="3849662" cy="31959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5299"/>
                                        </p:tgtEl>
                                        <p:attrNameLst>
                                          <p:attrName>style.visibility</p:attrName>
                                        </p:attrNameLst>
                                      </p:cBhvr>
                                      <p:to>
                                        <p:strVal val="visible"/>
                                      </p:to>
                                    </p:set>
                                    <p:animEffect transition="in" filter="dissolve">
                                      <p:cBhvr>
                                        <p:cTn id="7" dur="500"/>
                                        <p:tgtEl>
                                          <p:spTgt spid="55299"/>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nodeType="withEffect">
                                  <p:stCondLst>
                                    <p:cond delay="0"/>
                                  </p:stCondLst>
                                  <p:childTnLst>
                                    <p:set>
                                      <p:cBhvr>
                                        <p:cTn id="18" dur="1" fill="hold">
                                          <p:stCondLst>
                                            <p:cond delay="0"/>
                                          </p:stCondLst>
                                        </p:cTn>
                                        <p:tgtEl>
                                          <p:spTgt spid="58369"/>
                                        </p:tgtEl>
                                        <p:attrNameLst>
                                          <p:attrName>style.visibility</p:attrName>
                                        </p:attrNameLst>
                                      </p:cBhvr>
                                      <p:to>
                                        <p:strVal val="visible"/>
                                      </p:to>
                                    </p:set>
                                    <p:animEffect transition="in" filter="dissolve">
                                      <p:cBhvr>
                                        <p:cTn id="19" dur="500"/>
                                        <p:tgtEl>
                                          <p:spTgt spid="58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4.10</a:t>
            </a:r>
            <a:endParaRPr lang="zh-TW" altLang="en-US" dirty="0"/>
          </a:p>
        </p:txBody>
      </p:sp>
      <p:pic>
        <p:nvPicPr>
          <p:cNvPr id="57346" name="Picture 2"/>
          <p:cNvPicPr>
            <a:picLocks noGrp="1" noChangeAspect="1" noChangeArrowheads="1"/>
          </p:cNvPicPr>
          <p:nvPr>
            <p:ph idx="1"/>
          </p:nvPr>
        </p:nvPicPr>
        <p:blipFill>
          <a:blip r:embed="rId2" cstate="print"/>
          <a:srcRect t="6673" b="61329"/>
          <a:stretch>
            <a:fillRect/>
          </a:stretch>
        </p:blipFill>
        <p:spPr bwMode="auto">
          <a:xfrm>
            <a:off x="467544" y="1112756"/>
            <a:ext cx="7905750" cy="1833562"/>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1337"/>
          <a:stretch>
            <a:fillRect/>
          </a:stretch>
        </p:blipFill>
        <p:spPr bwMode="auto">
          <a:xfrm>
            <a:off x="1164880" y="3268388"/>
            <a:ext cx="3617562" cy="1538190"/>
          </a:xfrm>
          <a:prstGeom prst="rect">
            <a:avLst/>
          </a:prstGeom>
          <a:noFill/>
          <a:ln w="9525">
            <a:noFill/>
            <a:miter lim="800000"/>
            <a:headEnd/>
            <a:tailEnd/>
          </a:ln>
          <a:effectLst/>
        </p:spPr>
      </p:pic>
      <p:sp>
        <p:nvSpPr>
          <p:cNvPr id="7" name="投影片編號版面配置區 6"/>
          <p:cNvSpPr>
            <a:spLocks noGrp="1"/>
          </p:cNvSpPr>
          <p:nvPr>
            <p:ph type="sldNum" sz="quarter" idx="12"/>
          </p:nvPr>
        </p:nvSpPr>
        <p:spPr/>
        <p:txBody>
          <a:bodyPr/>
          <a:lstStyle/>
          <a:p>
            <a:fld id="{DAAAF93A-8B9C-4FF2-AD62-E5482326ED1A}" type="slidenum">
              <a:rPr lang="zh-TW" altLang="en-US" smtClean="0"/>
              <a:pPr/>
              <a:t>51</a:t>
            </a:fld>
            <a:endParaRPr lang="zh-TW" altLang="en-US"/>
          </a:p>
        </p:txBody>
      </p:sp>
      <p:pic>
        <p:nvPicPr>
          <p:cNvPr id="3" name="圖片 2">
            <a:extLst>
              <a:ext uri="{FF2B5EF4-FFF2-40B4-BE49-F238E27FC236}">
                <a16:creationId xmlns:a16="http://schemas.microsoft.com/office/drawing/2014/main" id="{E4D05825-B96B-4C41-9C0E-29D77D770951}"/>
              </a:ext>
            </a:extLst>
          </p:cNvPr>
          <p:cNvPicPr>
            <a:picLocks noChangeAspect="1"/>
          </p:cNvPicPr>
          <p:nvPr/>
        </p:nvPicPr>
        <p:blipFill>
          <a:blip r:embed="rId3"/>
          <a:stretch>
            <a:fillRect/>
          </a:stretch>
        </p:blipFill>
        <p:spPr>
          <a:xfrm>
            <a:off x="1164880" y="2624248"/>
            <a:ext cx="3707235" cy="3041540"/>
          </a:xfrm>
          <a:prstGeom prst="rect">
            <a:avLst/>
          </a:prstGeom>
        </p:spPr>
      </p:pic>
      <p:sp>
        <p:nvSpPr>
          <p:cNvPr id="9" name="文字方塊 8">
            <a:extLst>
              <a:ext uri="{FF2B5EF4-FFF2-40B4-BE49-F238E27FC236}">
                <a16:creationId xmlns:a16="http://schemas.microsoft.com/office/drawing/2014/main" id="{5A74C3B1-6B6B-4F69-87C4-BB4C2927517A}"/>
              </a:ext>
            </a:extLst>
          </p:cNvPr>
          <p:cNvSpPr txBox="1"/>
          <p:nvPr/>
        </p:nvSpPr>
        <p:spPr>
          <a:xfrm>
            <a:off x="115254" y="5586548"/>
            <a:ext cx="5104818" cy="1169551"/>
          </a:xfrm>
          <a:prstGeom prst="rect">
            <a:avLst/>
          </a:prstGeom>
          <a:noFill/>
        </p:spPr>
        <p:txBody>
          <a:bodyPr wrap="square">
            <a:spAutoFit/>
          </a:bodyPr>
          <a:lstStyle/>
          <a:p>
            <a:r>
              <a:rPr lang="en-US" altLang="zh-TW" sz="1400" dirty="0"/>
              <a:t># </a:t>
            </a:r>
            <a:r>
              <a:rPr lang="zh-TW" altLang="en-US" sz="1400" dirty="0"/>
              <a:t>上面的計算與推論是基於</a:t>
            </a:r>
            <a:r>
              <a:rPr lang="en-US" altLang="zh-TW" sz="1400" dirty="0"/>
              <a:t>...</a:t>
            </a:r>
          </a:p>
          <a:p>
            <a:r>
              <a:rPr lang="en-US" altLang="zh-TW" sz="1400" dirty="0"/>
              <a:t># </a:t>
            </a:r>
            <a:r>
              <a:rPr lang="zh-TW" altLang="en-US" sz="1400" dirty="0"/>
              <a:t>證據 </a:t>
            </a:r>
            <a:r>
              <a:rPr lang="en-US" altLang="zh-TW" sz="1400" dirty="0" err="1"/>
              <a:t>xBar</a:t>
            </a:r>
            <a:r>
              <a:rPr lang="en-US" altLang="zh-TW" sz="1400" dirty="0"/>
              <a:t>=518 </a:t>
            </a:r>
            <a:r>
              <a:rPr lang="zh-TW" altLang="en-US" sz="1400" dirty="0"/>
              <a:t>是否落於 </a:t>
            </a:r>
            <a:r>
              <a:rPr lang="en-US" altLang="zh-TW" sz="1400" dirty="0"/>
              <a:t>90 % </a:t>
            </a:r>
            <a:r>
              <a:rPr lang="zh-TW" altLang="en-US" sz="1400" dirty="0"/>
              <a:t>之</a:t>
            </a:r>
            <a:r>
              <a:rPr lang="en-US" altLang="zh-TW" sz="1400" dirty="0"/>
              <a:t>【</a:t>
            </a:r>
            <a:r>
              <a:rPr lang="zh-TW" altLang="en-US" sz="1400" dirty="0"/>
              <a:t>信心區間</a:t>
            </a:r>
            <a:r>
              <a:rPr lang="en-US" altLang="zh-TW" sz="1400" dirty="0"/>
              <a:t>】</a:t>
            </a:r>
            <a:r>
              <a:rPr lang="zh-TW" altLang="en-US" sz="1400" dirty="0"/>
              <a:t>這個問題而作。</a:t>
            </a:r>
          </a:p>
          <a:p>
            <a:r>
              <a:rPr lang="en-US" altLang="zh-TW" sz="1400" dirty="0"/>
              <a:t># </a:t>
            </a:r>
            <a:r>
              <a:rPr lang="zh-TW" altLang="en-US" sz="1400" dirty="0"/>
              <a:t>結論是 證據 </a:t>
            </a:r>
            <a:r>
              <a:rPr lang="en-US" altLang="zh-TW" sz="1400" dirty="0"/>
              <a:t>【</a:t>
            </a:r>
            <a:r>
              <a:rPr lang="zh-TW" altLang="en-US" sz="1400" dirty="0"/>
              <a:t>不</a:t>
            </a:r>
            <a:r>
              <a:rPr lang="en-US" altLang="zh-TW" sz="1400" dirty="0"/>
              <a:t>】</a:t>
            </a:r>
            <a:r>
              <a:rPr lang="zh-TW" altLang="en-US" sz="1400" dirty="0"/>
              <a:t>落於信心區間，</a:t>
            </a:r>
          </a:p>
          <a:p>
            <a:r>
              <a:rPr lang="en-US" altLang="zh-TW" sz="1400" dirty="0"/>
              <a:t># </a:t>
            </a:r>
            <a:r>
              <a:rPr lang="zh-TW" altLang="en-US" sz="1400" dirty="0"/>
              <a:t>因此 假設 </a:t>
            </a:r>
            <a:r>
              <a:rPr lang="en-US" altLang="zh-TW" sz="1400" dirty="0"/>
              <a:t>"μ= 500" 【</a:t>
            </a:r>
            <a:r>
              <a:rPr lang="zh-TW" altLang="en-US" sz="1400" dirty="0"/>
              <a:t>不</a:t>
            </a:r>
            <a:r>
              <a:rPr lang="en-US" altLang="zh-TW" sz="1400" dirty="0"/>
              <a:t>】</a:t>
            </a:r>
            <a:r>
              <a:rPr lang="zh-TW" altLang="en-US" sz="1400" dirty="0"/>
              <a:t>令人滿意，</a:t>
            </a:r>
            <a:r>
              <a:rPr lang="en-US" altLang="zh-TW" sz="1400" dirty="0"/>
              <a:t>【</a:t>
            </a:r>
            <a:r>
              <a:rPr lang="zh-TW" altLang="en-US" sz="1400" dirty="0"/>
              <a:t>不</a:t>
            </a:r>
            <a:r>
              <a:rPr lang="en-US" altLang="zh-TW" sz="1400" dirty="0"/>
              <a:t>】</a:t>
            </a:r>
            <a:r>
              <a:rPr lang="zh-TW" altLang="en-US" sz="1400" dirty="0"/>
              <a:t>能接受。</a:t>
            </a:r>
          </a:p>
          <a:p>
            <a:r>
              <a:rPr lang="en-US" altLang="zh-TW" sz="1400" dirty="0"/>
              <a:t># </a:t>
            </a:r>
            <a:r>
              <a:rPr lang="zh-TW" altLang="en-US" sz="1400" dirty="0"/>
              <a:t>以下再用</a:t>
            </a:r>
            <a:r>
              <a:rPr lang="en-US" altLang="zh-TW" sz="1400" dirty="0"/>
              <a:t>【</a:t>
            </a:r>
            <a:r>
              <a:rPr lang="zh-TW" altLang="en-US" sz="1400" dirty="0"/>
              <a:t>假設檢定</a:t>
            </a:r>
            <a:r>
              <a:rPr lang="en-US" altLang="zh-TW" sz="1400" dirty="0"/>
              <a:t>】</a:t>
            </a:r>
            <a:r>
              <a:rPr lang="zh-TW" altLang="en-US" sz="1400" dirty="0"/>
              <a:t>之作法重作一遍，亦得相同之結論。</a:t>
            </a:r>
          </a:p>
        </p:txBody>
      </p:sp>
      <mc:AlternateContent xmlns:mc="http://schemas.openxmlformats.org/markup-compatibility/2006">
        <mc:Choice xmlns:a14="http://schemas.microsoft.com/office/drawing/2010/main" Requires="a14">
          <p:sp>
            <p:nvSpPr>
              <p:cNvPr id="11" name="文字方塊 10">
                <a:extLst>
                  <a:ext uri="{FF2B5EF4-FFF2-40B4-BE49-F238E27FC236}">
                    <a16:creationId xmlns:a16="http://schemas.microsoft.com/office/drawing/2014/main" id="{6FBDBF06-4EF4-4F25-AAA0-8B80560EE671}"/>
                  </a:ext>
                </a:extLst>
              </p:cNvPr>
              <p:cNvSpPr txBox="1"/>
              <p:nvPr/>
            </p:nvSpPr>
            <p:spPr>
              <a:xfrm>
                <a:off x="5536426" y="2624248"/>
                <a:ext cx="3284046" cy="1818639"/>
              </a:xfrm>
              <a:prstGeom prst="rect">
                <a:avLst/>
              </a:prstGeom>
              <a:noFill/>
            </p:spPr>
            <p:txBody>
              <a:bodyPr wrap="square">
                <a:spAutoFit/>
              </a:bodyPr>
              <a:lstStyle/>
              <a:p>
                <a:r>
                  <a:rPr lang="en-US" altLang="zh-TW" sz="1600" dirty="0"/>
                  <a:t>#</a:t>
                </a:r>
              </a:p>
              <a:p>
                <a:r>
                  <a:rPr lang="en-US" altLang="zh-TW" sz="1600" dirty="0"/>
                  <a:t># prob(</a:t>
                </a:r>
                <a14:m>
                  <m:oMath xmlns:m="http://schemas.openxmlformats.org/officeDocument/2006/math">
                    <m:acc>
                      <m:accPr>
                        <m:chr m:val="̅"/>
                        <m:ctrlPr>
                          <a:rPr lang="en-US" altLang="zh-TW" sz="1600" b="0" i="1" smtClean="0">
                            <a:latin typeface="Cambria Math" panose="02040503050406030204" pitchFamily="18" charset="0"/>
                          </a:rPr>
                        </m:ctrlPr>
                      </m:accPr>
                      <m:e>
                        <m:r>
                          <a:rPr lang="en-US" altLang="zh-TW" sz="1600" b="0" i="1" smtClean="0">
                            <a:latin typeface="Cambria Math" panose="02040503050406030204" pitchFamily="18" charset="0"/>
                          </a:rPr>
                          <m:t>𝑋</m:t>
                        </m:r>
                      </m:e>
                    </m:acc>
                    <m:r>
                      <a:rPr lang="en-US" altLang="zh-TW" sz="1600" b="0" i="1" dirty="0" smtClean="0">
                        <a:latin typeface="Cambria Math" panose="02040503050406030204" pitchFamily="18" charset="0"/>
                      </a:rPr>
                      <m:t>≥</m:t>
                    </m:r>
                    <m:acc>
                      <m:accPr>
                        <m:chr m:val="̅"/>
                        <m:ctrlPr>
                          <a:rPr lang="en-US" altLang="zh-TW" sz="1600" b="0" i="1" dirty="0" smtClean="0">
                            <a:latin typeface="Cambria Math" panose="02040503050406030204" pitchFamily="18" charset="0"/>
                          </a:rPr>
                        </m:ctrlPr>
                      </m:accPr>
                      <m:e>
                        <m:r>
                          <a:rPr lang="en-US" altLang="zh-TW" sz="1600" b="0" i="1" dirty="0" smtClean="0">
                            <a:latin typeface="Cambria Math" panose="02040503050406030204" pitchFamily="18" charset="0"/>
                          </a:rPr>
                          <m:t>𝑥</m:t>
                        </m:r>
                      </m:e>
                    </m:acc>
                  </m:oMath>
                </a14:m>
                <a:r>
                  <a:rPr lang="en-US" altLang="zh-TW" sz="1600" dirty="0"/>
                  <a:t>  | "</a:t>
                </a:r>
                <a:r>
                  <a:rPr lang="el-GR" altLang="zh-TW" sz="1600" dirty="0"/>
                  <a:t>μ= 500")</a:t>
                </a:r>
              </a:p>
              <a:p>
                <a:r>
                  <a:rPr lang="el-GR" altLang="zh-TW" sz="1600" dirty="0"/>
                  <a:t>#</a:t>
                </a:r>
              </a:p>
              <a:p>
                <a:r>
                  <a:rPr lang="el-GR" altLang="zh-TW" sz="1600" dirty="0"/>
                  <a:t># </a:t>
                </a:r>
                <a:r>
                  <a:rPr lang="en-US" altLang="zh-TW" sz="1600" dirty="0"/>
                  <a:t>prob(  (</a:t>
                </a:r>
                <a14:m>
                  <m:oMath xmlns:m="http://schemas.openxmlformats.org/officeDocument/2006/math">
                    <m:acc>
                      <m:accPr>
                        <m:chr m:val="̅"/>
                        <m:ctrlPr>
                          <a:rPr lang="en-US" altLang="zh-TW" sz="1600" b="0" i="1" smtClean="0">
                            <a:latin typeface="Cambria Math" panose="02040503050406030204" pitchFamily="18" charset="0"/>
                          </a:rPr>
                        </m:ctrlPr>
                      </m:accPr>
                      <m:e>
                        <m:r>
                          <a:rPr lang="en-US" altLang="zh-TW" sz="1600" b="0" i="1" smtClean="0">
                            <a:latin typeface="Cambria Math" panose="02040503050406030204" pitchFamily="18" charset="0"/>
                          </a:rPr>
                          <m:t>𝑋</m:t>
                        </m:r>
                      </m:e>
                    </m:acc>
                  </m:oMath>
                </a14:m>
                <a:r>
                  <a:rPr lang="en-US" altLang="zh-TW" sz="1600" dirty="0"/>
                  <a:t>-</a:t>
                </a:r>
                <a:r>
                  <a:rPr lang="el-GR" altLang="zh-TW" sz="1600" dirty="0"/>
                  <a:t>μ)/(</a:t>
                </a:r>
                <a:r>
                  <a:rPr lang="en-US" altLang="zh-TW" sz="1600" dirty="0"/>
                  <a:t>S/</a:t>
                </a:r>
                <a14:m>
                  <m:oMath xmlns:m="http://schemas.openxmlformats.org/officeDocument/2006/math">
                    <m:rad>
                      <m:radPr>
                        <m:degHide m:val="on"/>
                        <m:ctrlPr>
                          <a:rPr lang="en-US" altLang="zh-TW" sz="1600" b="0" i="1" smtClean="0">
                            <a:latin typeface="Cambria Math" panose="02040503050406030204" pitchFamily="18" charset="0"/>
                          </a:rPr>
                        </m:ctrlPr>
                      </m:radPr>
                      <m:deg/>
                      <m:e>
                        <m:r>
                          <a:rPr lang="en-US" altLang="zh-TW" sz="1600" b="0" i="1" smtClean="0">
                            <a:latin typeface="Cambria Math" panose="02040503050406030204" pitchFamily="18" charset="0"/>
                          </a:rPr>
                          <m:t>𝑛</m:t>
                        </m:r>
                      </m:e>
                    </m:rad>
                  </m:oMath>
                </a14:m>
                <a:r>
                  <a:rPr lang="en-US" altLang="zh-TW" sz="1600" dirty="0"/>
                  <a:t>)</a:t>
                </a:r>
                <a14:m>
                  <m:oMath xmlns:m="http://schemas.openxmlformats.org/officeDocument/2006/math">
                    <m:r>
                      <a:rPr lang="en-US" altLang="zh-TW" sz="1600" b="0" i="1" dirty="0" smtClean="0">
                        <a:latin typeface="Cambria Math" panose="02040503050406030204" pitchFamily="18" charset="0"/>
                      </a:rPr>
                      <m:t>≥</m:t>
                    </m:r>
                  </m:oMath>
                </a14:m>
                <a:r>
                  <a:rPr lang="en-US" altLang="zh-TW" sz="1600" dirty="0"/>
                  <a:t>(</a:t>
                </a:r>
                <a14:m>
                  <m:oMath xmlns:m="http://schemas.openxmlformats.org/officeDocument/2006/math">
                    <m:acc>
                      <m:accPr>
                        <m:chr m:val="̅"/>
                        <m:ctrlPr>
                          <a:rPr lang="en-US" altLang="zh-TW" sz="1600" i="1">
                            <a:latin typeface="Cambria Math" panose="02040503050406030204" pitchFamily="18" charset="0"/>
                          </a:rPr>
                        </m:ctrlPr>
                      </m:accPr>
                      <m:e>
                        <m:r>
                          <a:rPr lang="en-US" altLang="zh-TW" sz="1600" b="0" i="1" smtClean="0">
                            <a:latin typeface="Cambria Math" panose="02040503050406030204" pitchFamily="18" charset="0"/>
                          </a:rPr>
                          <m:t>𝑥</m:t>
                        </m:r>
                      </m:e>
                    </m:acc>
                  </m:oMath>
                </a14:m>
                <a:r>
                  <a:rPr lang="en-US" altLang="zh-TW" sz="1600" dirty="0"/>
                  <a:t>-</a:t>
                </a:r>
                <a:r>
                  <a:rPr lang="el-GR" altLang="zh-TW" sz="1600" dirty="0"/>
                  <a:t>μ)/(</a:t>
                </a:r>
                <a:r>
                  <a:rPr lang="en-US" altLang="zh-TW" sz="1600" dirty="0"/>
                  <a:t>s/</a:t>
                </a:r>
                <a14:m>
                  <m:oMath xmlns:m="http://schemas.openxmlformats.org/officeDocument/2006/math">
                    <m:rad>
                      <m:radPr>
                        <m:degHide m:val="on"/>
                        <m:ctrlPr>
                          <a:rPr lang="en-US" altLang="zh-TW" sz="1600" i="1">
                            <a:latin typeface="Cambria Math" panose="02040503050406030204" pitchFamily="18" charset="0"/>
                          </a:rPr>
                        </m:ctrlPr>
                      </m:radPr>
                      <m:deg/>
                      <m:e>
                        <m:r>
                          <a:rPr lang="en-US" altLang="zh-TW" sz="1600" i="1">
                            <a:latin typeface="Cambria Math" panose="02040503050406030204" pitchFamily="18" charset="0"/>
                          </a:rPr>
                          <m:t>𝑛</m:t>
                        </m:r>
                      </m:e>
                    </m:rad>
                  </m:oMath>
                </a14:m>
                <a:r>
                  <a:rPr lang="en-US" altLang="zh-TW" sz="1600" dirty="0"/>
                  <a:t>)</a:t>
                </a:r>
              </a:p>
              <a:p>
                <a:r>
                  <a:rPr lang="en-US" altLang="zh-TW" sz="1600" dirty="0"/>
                  <a:t>#          | "</a:t>
                </a:r>
                <a:r>
                  <a:rPr lang="el-GR" altLang="zh-TW" sz="1600" dirty="0"/>
                  <a:t>μ= 500")</a:t>
                </a:r>
              </a:p>
              <a:p>
                <a:r>
                  <a:rPr lang="el-GR" altLang="zh-TW" sz="1600" dirty="0"/>
                  <a:t># </a:t>
                </a:r>
                <a:r>
                  <a:rPr lang="en-US" altLang="zh-TW" sz="1600" dirty="0"/>
                  <a:t>prob(  T(df:n-1)</a:t>
                </a:r>
                <a14:m>
                  <m:oMath xmlns:m="http://schemas.openxmlformats.org/officeDocument/2006/math">
                    <m:r>
                      <a:rPr lang="en-US" altLang="zh-TW" sz="1600" b="0" i="1" smtClean="0">
                        <a:latin typeface="Cambria Math" panose="02040503050406030204" pitchFamily="18" charset="0"/>
                      </a:rPr>
                      <m:t>≥</m:t>
                    </m:r>
                    <m:r>
                      <a:rPr lang="en-US" altLang="zh-TW" sz="1600" b="0" i="1" smtClean="0">
                        <a:latin typeface="Cambria Math" panose="02040503050406030204" pitchFamily="18" charset="0"/>
                      </a:rPr>
                      <m:t>𝑡</m:t>
                    </m:r>
                  </m:oMath>
                </a14:m>
                <a:r>
                  <a:rPr lang="en-US" altLang="zh-TW" sz="1600" dirty="0"/>
                  <a:t> </a:t>
                </a:r>
              </a:p>
              <a:p>
                <a:r>
                  <a:rPr lang="en-US" altLang="zh-TW" sz="1600" dirty="0"/>
                  <a:t>#          | "</a:t>
                </a:r>
                <a:r>
                  <a:rPr lang="el-GR" altLang="zh-TW" sz="1600" dirty="0"/>
                  <a:t>μ= 500")</a:t>
                </a:r>
                <a:endParaRPr lang="zh-TW" altLang="en-US" sz="1600" dirty="0"/>
              </a:p>
            </p:txBody>
          </p:sp>
        </mc:Choice>
        <mc:Fallback>
          <p:sp>
            <p:nvSpPr>
              <p:cNvPr id="11" name="文字方塊 10">
                <a:extLst>
                  <a:ext uri="{FF2B5EF4-FFF2-40B4-BE49-F238E27FC236}">
                    <a16:creationId xmlns:a16="http://schemas.microsoft.com/office/drawing/2014/main" id="{6FBDBF06-4EF4-4F25-AAA0-8B80560EE671}"/>
                  </a:ext>
                </a:extLst>
              </p:cNvPr>
              <p:cNvSpPr txBox="1">
                <a:spLocks noRot="1" noChangeAspect="1" noMove="1" noResize="1" noEditPoints="1" noAdjustHandles="1" noChangeArrowheads="1" noChangeShapeType="1" noTextEdit="1"/>
              </p:cNvSpPr>
              <p:nvPr/>
            </p:nvSpPr>
            <p:spPr>
              <a:xfrm>
                <a:off x="5536426" y="2624248"/>
                <a:ext cx="3284046" cy="1818639"/>
              </a:xfrm>
              <a:prstGeom prst="rect">
                <a:avLst/>
              </a:prstGeom>
              <a:blipFill>
                <a:blip r:embed="rId4"/>
                <a:stretch>
                  <a:fillRect l="-928" t="-1003" b="-3344"/>
                </a:stretch>
              </a:blipFill>
            </p:spPr>
            <p:txBody>
              <a:bodyPr/>
              <a:lstStyle/>
              <a:p>
                <a:r>
                  <a:rPr lang="zh-TW" altLang="en-US">
                    <a:noFill/>
                  </a:rPr>
                  <a:t> </a:t>
                </a:r>
              </a:p>
            </p:txBody>
          </p:sp>
        </mc:Fallback>
      </mc:AlternateContent>
      <p:pic>
        <p:nvPicPr>
          <p:cNvPr id="10" name="圖片 9">
            <a:extLst>
              <a:ext uri="{FF2B5EF4-FFF2-40B4-BE49-F238E27FC236}">
                <a16:creationId xmlns:a16="http://schemas.microsoft.com/office/drawing/2014/main" id="{AD036E4A-02BE-49CB-AA54-981BD0D7AFE1}"/>
              </a:ext>
            </a:extLst>
          </p:cNvPr>
          <p:cNvPicPr>
            <a:picLocks noChangeAspect="1"/>
          </p:cNvPicPr>
          <p:nvPr/>
        </p:nvPicPr>
        <p:blipFill>
          <a:blip r:embed="rId5"/>
          <a:stretch>
            <a:fillRect/>
          </a:stretch>
        </p:blipFill>
        <p:spPr>
          <a:xfrm>
            <a:off x="5529788" y="4487463"/>
            <a:ext cx="3297322" cy="957287"/>
          </a:xfrm>
          <a:prstGeom prst="rect">
            <a:avLst/>
          </a:prstGeom>
        </p:spPr>
      </p:pic>
      <mc:AlternateContent xmlns:mc="http://schemas.openxmlformats.org/markup-compatibility/2006">
        <mc:Choice xmlns:a14="http://schemas.microsoft.com/office/drawing/2010/main" Requires="a14">
          <p:sp>
            <p:nvSpPr>
              <p:cNvPr id="14" name="文字方塊 13">
                <a:extLst>
                  <a:ext uri="{FF2B5EF4-FFF2-40B4-BE49-F238E27FC236}">
                    <a16:creationId xmlns:a16="http://schemas.microsoft.com/office/drawing/2014/main" id="{F870FE12-6227-46F1-9233-915EE7B23DB1}"/>
                  </a:ext>
                </a:extLst>
              </p:cNvPr>
              <p:cNvSpPr txBox="1"/>
              <p:nvPr/>
            </p:nvSpPr>
            <p:spPr>
              <a:xfrm>
                <a:off x="5244658" y="5485254"/>
                <a:ext cx="3600400" cy="1188852"/>
              </a:xfrm>
              <a:prstGeom prst="rect">
                <a:avLst/>
              </a:prstGeom>
              <a:noFill/>
            </p:spPr>
            <p:txBody>
              <a:bodyPr wrap="square">
                <a:spAutoFit/>
              </a:bodyPr>
              <a:lstStyle/>
              <a:p>
                <a:r>
                  <a:rPr lang="en-US" altLang="zh-TW" sz="1400" dirty="0"/>
                  <a:t># prob = .01694 is small (compared with .10/2)</a:t>
                </a:r>
              </a:p>
              <a:p>
                <a:r>
                  <a:rPr lang="en-US" altLang="zh-TW" sz="1400" dirty="0"/>
                  <a:t># </a:t>
                </a:r>
                <a:r>
                  <a:rPr lang="zh-TW" altLang="en-US" sz="1400" dirty="0"/>
                  <a:t>亦即，假設 </a:t>
                </a:r>
                <a:r>
                  <a:rPr lang="en-US" altLang="zh-TW" sz="1400" dirty="0"/>
                  <a:t>"</a:t>
                </a:r>
                <a:r>
                  <a:rPr lang="el-GR" altLang="zh-TW" sz="1400" dirty="0"/>
                  <a:t>μ= 500" </a:t>
                </a:r>
                <a:r>
                  <a:rPr lang="zh-TW" altLang="en-US" sz="1400" dirty="0"/>
                  <a:t>為真的話， </a:t>
                </a:r>
                <a:endParaRPr lang="en-US" altLang="zh-TW" sz="1400" dirty="0"/>
              </a:p>
              <a:p>
                <a:r>
                  <a:rPr lang="en-US" altLang="zh-TW" sz="1400" dirty="0"/>
                  <a:t># </a:t>
                </a:r>
                <a:r>
                  <a:rPr lang="zh-TW" altLang="en-US" sz="1400" dirty="0"/>
                  <a:t>證據 </a:t>
                </a:r>
                <a:r>
                  <a:rPr lang="en-US" altLang="zh-TW" sz="1400" dirty="0"/>
                  <a:t>“</a:t>
                </a:r>
                <a14:m>
                  <m:oMath xmlns:m="http://schemas.openxmlformats.org/officeDocument/2006/math">
                    <m:acc>
                      <m:accPr>
                        <m:chr m:val="̅"/>
                        <m:ctrlPr>
                          <a:rPr lang="en-US" altLang="zh-TW" sz="1400" b="0" i="1" smtClean="0">
                            <a:latin typeface="Cambria Math" panose="02040503050406030204" pitchFamily="18" charset="0"/>
                          </a:rPr>
                        </m:ctrlPr>
                      </m:accPr>
                      <m:e>
                        <m:r>
                          <a:rPr lang="en-US" altLang="zh-TW" sz="1400" b="0" i="1" smtClean="0">
                            <a:latin typeface="Cambria Math" panose="02040503050406030204" pitchFamily="18" charset="0"/>
                          </a:rPr>
                          <m:t>𝑋</m:t>
                        </m:r>
                      </m:e>
                    </m:acc>
                    <m:r>
                      <a:rPr lang="en-US" altLang="zh-TW" sz="1400" b="0" i="1" dirty="0" smtClean="0">
                        <a:latin typeface="Cambria Math" panose="02040503050406030204" pitchFamily="18" charset="0"/>
                      </a:rPr>
                      <m:t>≥</m:t>
                    </m:r>
                  </m:oMath>
                </a14:m>
                <a:r>
                  <a:rPr lang="en-US" altLang="zh-TW" sz="1400" dirty="0"/>
                  <a:t>  518” </a:t>
                </a:r>
                <a:r>
                  <a:rPr lang="zh-TW" altLang="en-US" sz="1400" dirty="0"/>
                  <a:t>幾乎不可能發生</a:t>
                </a:r>
              </a:p>
              <a:p>
                <a:r>
                  <a:rPr lang="en-US" altLang="zh-TW" sz="1400" dirty="0"/>
                  <a:t># </a:t>
                </a:r>
                <a:r>
                  <a:rPr lang="zh-TW" altLang="en-US" sz="1400" dirty="0"/>
                  <a:t>但現在證據確實發生，</a:t>
                </a:r>
                <a:endParaRPr lang="en-US" altLang="zh-TW" sz="1400" dirty="0"/>
              </a:p>
              <a:p>
                <a:r>
                  <a:rPr lang="en-US" altLang="zh-TW" sz="1400" dirty="0"/>
                  <a:t># </a:t>
                </a:r>
                <a:r>
                  <a:rPr lang="zh-TW" altLang="en-US" sz="1400" dirty="0"/>
                  <a:t>因此結論是： 假設 </a:t>
                </a:r>
                <a:r>
                  <a:rPr lang="en-US" altLang="zh-TW" sz="1400" dirty="0"/>
                  <a:t>"</a:t>
                </a:r>
                <a:r>
                  <a:rPr lang="el-GR" altLang="zh-TW" sz="1400" dirty="0"/>
                  <a:t>μ= 500" 【</a:t>
                </a:r>
                <a:r>
                  <a:rPr lang="zh-TW" altLang="en-US" sz="1400" dirty="0"/>
                  <a:t>不</a:t>
                </a:r>
                <a:r>
                  <a:rPr lang="en-US" altLang="zh-TW" sz="1400" dirty="0"/>
                  <a:t>】</a:t>
                </a:r>
                <a:r>
                  <a:rPr lang="zh-TW" altLang="en-US" sz="1400" dirty="0"/>
                  <a:t>為真</a:t>
                </a:r>
              </a:p>
            </p:txBody>
          </p:sp>
        </mc:Choice>
        <mc:Fallback>
          <p:sp>
            <p:nvSpPr>
              <p:cNvPr id="14" name="文字方塊 13">
                <a:extLst>
                  <a:ext uri="{FF2B5EF4-FFF2-40B4-BE49-F238E27FC236}">
                    <a16:creationId xmlns:a16="http://schemas.microsoft.com/office/drawing/2014/main" id="{F870FE12-6227-46F1-9233-915EE7B23DB1}"/>
                  </a:ext>
                </a:extLst>
              </p:cNvPr>
              <p:cNvSpPr txBox="1">
                <a:spLocks noRot="1" noChangeAspect="1" noMove="1" noResize="1" noEditPoints="1" noAdjustHandles="1" noChangeArrowheads="1" noChangeShapeType="1" noTextEdit="1"/>
              </p:cNvSpPr>
              <p:nvPr/>
            </p:nvSpPr>
            <p:spPr>
              <a:xfrm>
                <a:off x="5244658" y="5485254"/>
                <a:ext cx="3600400" cy="1188852"/>
              </a:xfrm>
              <a:prstGeom prst="rect">
                <a:avLst/>
              </a:prstGeom>
              <a:blipFill>
                <a:blip r:embed="rId6"/>
                <a:stretch>
                  <a:fillRect l="-508" t="-1026" b="-2564"/>
                </a:stretch>
              </a:blipFill>
            </p:spPr>
            <p:txBody>
              <a:bodyPr/>
              <a:lstStyle/>
              <a:p>
                <a:r>
                  <a:rPr lang="zh-TW"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t</a:t>
            </a:r>
            <a:r>
              <a:rPr lang="en-US" altLang="zh-TW" dirty="0"/>
              <a:t> </a:t>
            </a:r>
            <a:r>
              <a:rPr lang="zh-TW" altLang="en-US" dirty="0"/>
              <a:t>分布用於何處？</a:t>
            </a:r>
          </a:p>
        </p:txBody>
      </p:sp>
      <p:sp>
        <p:nvSpPr>
          <p:cNvPr id="5" name="內容版面配置區 4"/>
          <p:cNvSpPr>
            <a:spLocks noGrp="1"/>
          </p:cNvSpPr>
          <p:nvPr>
            <p:ph idx="1"/>
          </p:nvPr>
        </p:nvSpPr>
        <p:spPr/>
        <p:txBody>
          <a:bodyPr/>
          <a:lstStyle/>
          <a:p>
            <a:r>
              <a:rPr lang="zh-TW" altLang="en-US" dirty="0"/>
              <a:t>對於統計量</a:t>
            </a:r>
            <a:br>
              <a:rPr lang="en-US" altLang="zh-TW" dirty="0"/>
            </a:br>
            <a:br>
              <a:rPr lang="en-US" altLang="zh-TW" dirty="0"/>
            </a:br>
            <a:br>
              <a:rPr lang="en-US" altLang="zh-TW" dirty="0"/>
            </a:br>
            <a:r>
              <a:rPr lang="zh-TW" altLang="en-US" dirty="0"/>
              <a:t> </a:t>
            </a:r>
            <a:r>
              <a:rPr lang="en-US" altLang="zh-TW" i="1" dirty="0"/>
              <a:t>t </a:t>
            </a:r>
            <a:r>
              <a:rPr lang="zh-TW" altLang="en-US" dirty="0"/>
              <a:t>分布的使用需要                      為常態的。</a:t>
            </a:r>
            <a:r>
              <a:rPr lang="en-US" altLang="zh-TW" i="1" dirty="0"/>
              <a:t>t </a:t>
            </a:r>
            <a:r>
              <a:rPr lang="zh-TW" altLang="en-US" dirty="0"/>
              <a:t>分布的使用和樣本大小的考量與中央極限定理沒有關聯性。當          時，使用標準常態分布而不是 </a:t>
            </a:r>
            <a:r>
              <a:rPr lang="en-US" altLang="zh-TW" i="1" dirty="0"/>
              <a:t>T</a:t>
            </a:r>
            <a:r>
              <a:rPr lang="zh-TW" altLang="en-US" dirty="0"/>
              <a:t>，僅意味著 </a:t>
            </a:r>
            <a:r>
              <a:rPr lang="en-US" altLang="zh-TW" i="1" dirty="0"/>
              <a:t>S </a:t>
            </a:r>
            <a:r>
              <a:rPr lang="zh-TW" altLang="en-US" dirty="0"/>
              <a:t>在此情況中是 </a:t>
            </a:r>
            <a:r>
              <a:rPr lang="el-GR" altLang="zh-TW" i="1" dirty="0"/>
              <a:t>σ</a:t>
            </a:r>
            <a:r>
              <a:rPr lang="zh-TW" altLang="en-US" dirty="0"/>
              <a:t> 足夠好的一個估測結果。</a:t>
            </a:r>
          </a:p>
        </p:txBody>
      </p:sp>
      <p:graphicFrame>
        <p:nvGraphicFramePr>
          <p:cNvPr id="6" name="物件 5"/>
          <p:cNvGraphicFramePr>
            <a:graphicFrameLocks noChangeAspect="1"/>
          </p:cNvGraphicFramePr>
          <p:nvPr/>
        </p:nvGraphicFramePr>
        <p:xfrm>
          <a:off x="3851920" y="2708920"/>
          <a:ext cx="1765300" cy="381000"/>
        </p:xfrm>
        <a:graphic>
          <a:graphicData uri="http://schemas.openxmlformats.org/presentationml/2006/ole">
            <mc:AlternateContent xmlns:mc="http://schemas.openxmlformats.org/markup-compatibility/2006">
              <mc:Choice xmlns:v="urn:schemas-microsoft-com:vml" Requires="v">
                <p:oleObj spid="_x0000_s12290" name="方程式" r:id="rId3" imgW="1765080" imgH="380880" progId="Equation.3">
                  <p:embed/>
                </p:oleObj>
              </mc:Choice>
              <mc:Fallback>
                <p:oleObj name="方程式" r:id="rId3" imgW="1765080" imgH="3808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2708920"/>
                        <a:ext cx="1765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4" name="Object 4"/>
          <p:cNvGraphicFramePr>
            <a:graphicFrameLocks noChangeAspect="1"/>
          </p:cNvGraphicFramePr>
          <p:nvPr/>
        </p:nvGraphicFramePr>
        <p:xfrm>
          <a:off x="2771800" y="3717032"/>
          <a:ext cx="787400" cy="279400"/>
        </p:xfrm>
        <a:graphic>
          <a:graphicData uri="http://schemas.openxmlformats.org/presentationml/2006/ole">
            <mc:AlternateContent xmlns:mc="http://schemas.openxmlformats.org/markup-compatibility/2006">
              <mc:Choice xmlns:v="urn:schemas-microsoft-com:vml" Requires="v">
                <p:oleObj spid="_x0000_s12291" name="方程式" r:id="rId5" imgW="787320" imgH="279360" progId="Equation.3">
                  <p:embed/>
                </p:oleObj>
              </mc:Choice>
              <mc:Fallback>
                <p:oleObj name="方程式" r:id="rId5" imgW="787320" imgH="279360" progId="Equation.3">
                  <p:embed/>
                  <p:pic>
                    <p:nvPicPr>
                      <p:cNvPr id="5632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3717032"/>
                        <a:ext cx="7874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3635896" y="1772816"/>
          <a:ext cx="1295400" cy="736600"/>
        </p:xfrm>
        <a:graphic>
          <a:graphicData uri="http://schemas.openxmlformats.org/presentationml/2006/ole">
            <mc:AlternateContent xmlns:mc="http://schemas.openxmlformats.org/markup-compatibility/2006">
              <mc:Choice xmlns:v="urn:schemas-microsoft-com:vml" Requires="v">
                <p:oleObj spid="_x0000_s12292" name="方程式" r:id="rId7" imgW="1295280" imgH="736560" progId="Equation.3">
                  <p:embed/>
                </p:oleObj>
              </mc:Choice>
              <mc:Fallback>
                <p:oleObj name="方程式" r:id="rId7" imgW="1295280" imgH="73656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896" y="1772816"/>
                        <a:ext cx="12954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52</a:t>
            </a:fld>
            <a:endParaRPr lang="zh-TW"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4.7</a:t>
            </a:r>
            <a:r>
              <a:rPr lang="zh-TW" altLang="en-US" dirty="0"/>
              <a:t>  </a:t>
            </a:r>
            <a:r>
              <a:rPr lang="en-US" altLang="zh-TW" i="1" dirty="0"/>
              <a:t>F</a:t>
            </a:r>
            <a:r>
              <a:rPr lang="zh-TW" altLang="en-US" dirty="0"/>
              <a:t> 分布</a:t>
            </a:r>
          </a:p>
        </p:txBody>
      </p:sp>
      <p:sp>
        <p:nvSpPr>
          <p:cNvPr id="3" name="內容版面配置區 2"/>
          <p:cNvSpPr>
            <a:spLocks noGrp="1"/>
          </p:cNvSpPr>
          <p:nvPr>
            <p:ph idx="1"/>
          </p:nvPr>
        </p:nvSpPr>
        <p:spPr/>
        <p:txBody>
          <a:bodyPr/>
          <a:lstStyle/>
          <a:p>
            <a:r>
              <a:rPr lang="zh-TW" altLang="en-US" dirty="0"/>
              <a:t> </a:t>
            </a:r>
            <a:r>
              <a:rPr lang="en-US" altLang="zh-TW" i="1" dirty="0"/>
              <a:t>F </a:t>
            </a:r>
            <a:r>
              <a:rPr lang="zh-TW" altLang="en-US" dirty="0"/>
              <a:t>分布在比較樣本的變異數上找到大量的應用。</a:t>
            </a:r>
            <a:br>
              <a:rPr lang="en-US" altLang="zh-TW" dirty="0"/>
            </a:br>
            <a:r>
              <a:rPr lang="zh-TW" altLang="en-US" dirty="0"/>
              <a:t> </a:t>
            </a:r>
            <a:r>
              <a:rPr lang="en-US" altLang="zh-TW" i="1" dirty="0"/>
              <a:t>F </a:t>
            </a:r>
            <a:r>
              <a:rPr lang="zh-TW" altLang="en-US" dirty="0"/>
              <a:t>分布應用於涉及兩個或更多樣本的問題中。</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53</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585822" y="2794811"/>
            <a:ext cx="8010000" cy="1268377"/>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a:stretch>
            <a:fillRect/>
          </a:stretch>
        </p:blipFill>
        <p:spPr bwMode="auto">
          <a:xfrm>
            <a:off x="603822" y="4449631"/>
            <a:ext cx="7992000" cy="1583792"/>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F</a:t>
            </a:r>
            <a:r>
              <a:rPr lang="zh-TW" altLang="en-US" dirty="0"/>
              <a:t> 分布</a:t>
            </a:r>
            <a:r>
              <a:rPr lang="en-US" altLang="zh-TW" dirty="0"/>
              <a:t>(</a:t>
            </a:r>
            <a:r>
              <a:rPr lang="zh-TW" altLang="en-US" dirty="0"/>
              <a:t>續</a:t>
            </a:r>
            <a:r>
              <a:rPr lang="en-US" altLang="zh-TW" dirty="0"/>
              <a:t>)</a:t>
            </a:r>
            <a:endParaRPr lang="zh-TW" altLang="en-US" dirty="0"/>
          </a:p>
        </p:txBody>
      </p:sp>
      <p:pic>
        <p:nvPicPr>
          <p:cNvPr id="58371" name="Picture 3"/>
          <p:cNvPicPr>
            <a:picLocks noGrp="1" noChangeAspect="1" noChangeArrowheads="1"/>
          </p:cNvPicPr>
          <p:nvPr>
            <p:ph idx="1"/>
          </p:nvPr>
        </p:nvPicPr>
        <p:blipFill>
          <a:blip r:embed="rId2" cstate="print"/>
          <a:srcRect/>
          <a:stretch>
            <a:fillRect/>
          </a:stretch>
        </p:blipFill>
        <p:spPr bwMode="auto">
          <a:xfrm>
            <a:off x="2195736" y="1700808"/>
            <a:ext cx="5439192" cy="4123426"/>
          </a:xfrm>
          <a:prstGeom prst="rect">
            <a:avLst/>
          </a:prstGeom>
          <a:noFill/>
          <a:ln w="9525">
            <a:noFill/>
            <a:miter lim="800000"/>
            <a:headEnd/>
            <a:tailEnd/>
          </a:ln>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54</a:t>
            </a:fld>
            <a:endParaRPr lang="zh-TW"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F</a:t>
            </a:r>
            <a:r>
              <a:rPr lang="zh-TW" altLang="en-US" dirty="0"/>
              <a:t> 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令   為 </a:t>
            </a:r>
            <a:r>
              <a:rPr lang="en-US" altLang="zh-TW" i="1" dirty="0"/>
              <a:t>f </a:t>
            </a:r>
            <a:r>
              <a:rPr lang="zh-TW" altLang="en-US" i="1" dirty="0"/>
              <a:t> </a:t>
            </a:r>
            <a:r>
              <a:rPr lang="zh-TW" altLang="en-US" dirty="0"/>
              <a:t>值，使得在其之上我們求得等於 </a:t>
            </a:r>
            <a:r>
              <a:rPr lang="el-GR" altLang="zh-TW" i="1" dirty="0"/>
              <a:t>α</a:t>
            </a:r>
            <a:r>
              <a:rPr lang="zh-TW" altLang="en-US" dirty="0"/>
              <a:t> 的面積。這展示於圖</a:t>
            </a:r>
            <a:r>
              <a:rPr lang="en-US" altLang="zh-TW" dirty="0"/>
              <a:t>4.11 </a:t>
            </a:r>
            <a:r>
              <a:rPr lang="zh-TW" altLang="en-US" dirty="0"/>
              <a:t>中的陰影區域。</a:t>
            </a:r>
          </a:p>
          <a:p>
            <a:endParaRPr lang="zh-TW" altLang="en-US" dirty="0"/>
          </a:p>
        </p:txBody>
      </p:sp>
      <p:graphicFrame>
        <p:nvGraphicFramePr>
          <p:cNvPr id="6" name="物件 5"/>
          <p:cNvGraphicFramePr>
            <a:graphicFrameLocks noChangeAspect="1"/>
          </p:cNvGraphicFramePr>
          <p:nvPr/>
        </p:nvGraphicFramePr>
        <p:xfrm>
          <a:off x="1115616" y="1391816"/>
          <a:ext cx="317500" cy="381000"/>
        </p:xfrm>
        <a:graphic>
          <a:graphicData uri="http://schemas.openxmlformats.org/presentationml/2006/ole">
            <mc:AlternateContent xmlns:mc="http://schemas.openxmlformats.org/markup-compatibility/2006">
              <mc:Choice xmlns:v="urn:schemas-microsoft-com:vml" Requires="v">
                <p:oleObj spid="_x0000_s13314" name="方程式" r:id="rId3" imgW="317160" imgH="380880" progId="Equation.3">
                  <p:embed/>
                </p:oleObj>
              </mc:Choice>
              <mc:Fallback>
                <p:oleObj name="方程式" r:id="rId3" imgW="317160" imgH="3808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391816"/>
                        <a:ext cx="3175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2"/>
          <p:cNvPicPr>
            <a:picLocks noChangeAspect="1" noChangeArrowheads="1"/>
          </p:cNvPicPr>
          <p:nvPr/>
        </p:nvPicPr>
        <p:blipFill>
          <a:blip r:embed="rId5" cstate="print"/>
          <a:srcRect/>
          <a:stretch>
            <a:fillRect/>
          </a:stretch>
        </p:blipFill>
        <p:spPr bwMode="auto">
          <a:xfrm>
            <a:off x="2123728" y="2348880"/>
            <a:ext cx="4541932" cy="3456384"/>
          </a:xfrm>
          <a:prstGeom prst="rect">
            <a:avLst/>
          </a:prstGeom>
          <a:noFill/>
          <a:ln w="9525">
            <a:noFill/>
            <a:miter lim="800000"/>
            <a:headEnd/>
            <a:tailEnd/>
          </a:ln>
          <a:effectLst/>
        </p:spPr>
      </p:pic>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55</a:t>
            </a:fld>
            <a:endParaRPr lang="zh-TW"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F</a:t>
            </a:r>
            <a:r>
              <a:rPr lang="zh-TW" altLang="en-US" dirty="0"/>
              <a:t> 分布</a:t>
            </a:r>
            <a:r>
              <a:rPr lang="en-US" altLang="zh-TW" dirty="0"/>
              <a:t>(</a:t>
            </a:r>
            <a:r>
              <a:rPr lang="zh-TW" altLang="en-US" dirty="0"/>
              <a:t>續</a:t>
            </a:r>
            <a:r>
              <a:rPr lang="en-US" altLang="zh-TW" dirty="0"/>
              <a:t>)</a:t>
            </a:r>
            <a:endParaRPr lang="zh-TW" altLang="en-US" dirty="0"/>
          </a:p>
        </p:txBody>
      </p:sp>
      <p:sp>
        <p:nvSpPr>
          <p:cNvPr id="7" name="內容版面配置區 6"/>
          <p:cNvSpPr>
            <a:spLocks noGrp="1"/>
          </p:cNvSpPr>
          <p:nvPr>
            <p:ph idx="1"/>
          </p:nvPr>
        </p:nvSpPr>
        <p:spPr>
          <a:xfrm>
            <a:off x="323528" y="3212976"/>
            <a:ext cx="8496944" cy="3168352"/>
          </a:xfrm>
        </p:spPr>
        <p:txBody>
          <a:bodyPr/>
          <a:lstStyle/>
          <a:p>
            <a:r>
              <a:rPr lang="zh-TW" altLang="en-US" b="1" dirty="0"/>
              <a:t>具有兩個樣本變異數的 </a:t>
            </a:r>
            <a:r>
              <a:rPr lang="en-US" altLang="zh-TW" b="1" i="1" dirty="0"/>
              <a:t>F</a:t>
            </a:r>
            <a:r>
              <a:rPr lang="zh-TW" altLang="en-US" b="1" dirty="0"/>
              <a:t> 分布</a:t>
            </a:r>
            <a:endParaRPr lang="en-US" altLang="zh-TW" b="1" dirty="0"/>
          </a:p>
        </p:txBody>
      </p:sp>
      <p:pic>
        <p:nvPicPr>
          <p:cNvPr id="8" name="Picture 3"/>
          <p:cNvPicPr>
            <a:picLocks noChangeAspect="1" noChangeArrowheads="1"/>
          </p:cNvPicPr>
          <p:nvPr/>
        </p:nvPicPr>
        <p:blipFill>
          <a:blip r:embed="rId2" cstate="print"/>
          <a:srcRect/>
          <a:stretch>
            <a:fillRect/>
          </a:stretch>
        </p:blipFill>
        <p:spPr bwMode="auto">
          <a:xfrm>
            <a:off x="611560" y="1340768"/>
            <a:ext cx="7992000" cy="1814627"/>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a:stretch>
            <a:fillRect/>
          </a:stretch>
        </p:blipFill>
        <p:spPr bwMode="auto">
          <a:xfrm>
            <a:off x="611560" y="3861048"/>
            <a:ext cx="7992000" cy="271513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56</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4.11</a:t>
            </a:r>
            <a:endParaRPr lang="zh-TW" altLang="en-US" dirty="0"/>
          </a:p>
        </p:txBody>
      </p:sp>
      <p:pic>
        <p:nvPicPr>
          <p:cNvPr id="62466" name="Picture 2"/>
          <p:cNvPicPr>
            <a:picLocks noGrp="1" noChangeAspect="1" noChangeArrowheads="1"/>
          </p:cNvPicPr>
          <p:nvPr>
            <p:ph idx="1"/>
          </p:nvPr>
        </p:nvPicPr>
        <p:blipFill>
          <a:blip r:embed="rId2" cstate="print"/>
          <a:srcRect b="35938"/>
          <a:stretch>
            <a:fillRect/>
          </a:stretch>
        </p:blipFill>
        <p:spPr bwMode="auto">
          <a:xfrm>
            <a:off x="323850" y="1392934"/>
            <a:ext cx="6711358" cy="2461523"/>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66615"/>
          <a:stretch>
            <a:fillRect/>
          </a:stretch>
        </p:blipFill>
        <p:spPr bwMode="auto">
          <a:xfrm>
            <a:off x="323528" y="4171981"/>
            <a:ext cx="5616624" cy="1073529"/>
          </a:xfrm>
          <a:prstGeom prst="rect">
            <a:avLst/>
          </a:prstGeom>
          <a:noFill/>
          <a:ln w="9525">
            <a:noFill/>
            <a:miter lim="800000"/>
            <a:headEnd/>
            <a:tailEnd/>
          </a:ln>
          <a:effectLst/>
        </p:spPr>
      </p:pic>
      <p:sp>
        <p:nvSpPr>
          <p:cNvPr id="7" name="投影片編號版面配置區 6"/>
          <p:cNvSpPr>
            <a:spLocks noGrp="1"/>
          </p:cNvSpPr>
          <p:nvPr>
            <p:ph type="sldNum" sz="quarter" idx="12"/>
          </p:nvPr>
        </p:nvSpPr>
        <p:spPr/>
        <p:txBody>
          <a:bodyPr/>
          <a:lstStyle/>
          <a:p>
            <a:fld id="{DAAAF93A-8B9C-4FF2-AD62-E5482326ED1A}" type="slidenum">
              <a:rPr lang="zh-TW" altLang="en-US" smtClean="0"/>
              <a:pPr/>
              <a:t>57</a:t>
            </a:fld>
            <a:endParaRPr lang="zh-TW" altLang="en-US"/>
          </a:p>
        </p:txBody>
      </p:sp>
      <p:pic>
        <p:nvPicPr>
          <p:cNvPr id="3" name="圖片 2">
            <a:extLst>
              <a:ext uri="{FF2B5EF4-FFF2-40B4-BE49-F238E27FC236}">
                <a16:creationId xmlns:a16="http://schemas.microsoft.com/office/drawing/2014/main" id="{3BF7FEF6-1473-4F1B-863E-99231B961B52}"/>
              </a:ext>
            </a:extLst>
          </p:cNvPr>
          <p:cNvPicPr>
            <a:picLocks noChangeAspect="1"/>
          </p:cNvPicPr>
          <p:nvPr/>
        </p:nvPicPr>
        <p:blipFill>
          <a:blip r:embed="rId3"/>
          <a:stretch>
            <a:fillRect/>
          </a:stretch>
        </p:blipFill>
        <p:spPr>
          <a:xfrm>
            <a:off x="5940152" y="3885022"/>
            <a:ext cx="2318631" cy="2773608"/>
          </a:xfrm>
          <a:prstGeom prst="rect">
            <a:avLst/>
          </a:prstGeom>
        </p:spPr>
      </p:pic>
      <mc:AlternateContent xmlns:mc="http://schemas.openxmlformats.org/markup-compatibility/2006">
        <mc:Choice xmlns:a14="http://schemas.microsoft.com/office/drawing/2010/main" Requires="a14">
          <p:sp>
            <p:nvSpPr>
              <p:cNvPr id="4" name="文字方塊 3">
                <a:extLst>
                  <a:ext uri="{FF2B5EF4-FFF2-40B4-BE49-F238E27FC236}">
                    <a16:creationId xmlns:a16="http://schemas.microsoft.com/office/drawing/2014/main" id="{CA321860-E855-4AFA-ADE1-4102D80605CE}"/>
                  </a:ext>
                </a:extLst>
              </p:cNvPr>
              <p:cNvSpPr txBox="1"/>
              <p:nvPr/>
            </p:nvSpPr>
            <p:spPr>
              <a:xfrm>
                <a:off x="885217" y="5424014"/>
                <a:ext cx="4686476" cy="120032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𝑃</m:t>
                      </m:r>
                      <m:d>
                        <m:dPr>
                          <m:ctrlPr>
                            <a:rPr lang="en-US" altLang="zh-TW" b="0" i="1" smtClean="0">
                              <a:latin typeface="Cambria Math" panose="02040503050406030204" pitchFamily="18" charset="0"/>
                            </a:rPr>
                          </m:ctrlPr>
                        </m:dPr>
                        <m:e>
                          <m:r>
                            <m:rPr>
                              <m:nor/>
                            </m:rPr>
                            <a:rPr lang="en-US" altLang="zh-TW" b="0" i="0" smtClean="0">
                              <a:latin typeface="Cambria Math" panose="02040503050406030204" pitchFamily="18" charset="0"/>
                            </a:rPr>
                            <m:t>F</m:t>
                          </m:r>
                          <m:r>
                            <m:rPr>
                              <m:nor/>
                            </m:rPr>
                            <a:rPr lang="en-US" altLang="zh-TW" b="0" i="0" smtClean="0">
                              <a:latin typeface="Cambria Math" panose="02040503050406030204" pitchFamily="18" charset="0"/>
                            </a:rPr>
                            <m:t>≥</m:t>
                          </m:r>
                          <m:r>
                            <m:rPr>
                              <m:nor/>
                            </m:rPr>
                            <a:rPr lang="en-US" altLang="zh-TW" b="0" i="0" smtClean="0">
                              <a:latin typeface="Cambria Math" panose="02040503050406030204" pitchFamily="18" charset="0"/>
                            </a:rPr>
                            <m:t>ϕ</m:t>
                          </m:r>
                        </m:e>
                        <m:e>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2</m:t>
                              </m:r>
                            </m:sub>
                          </m:sSub>
                          <m:r>
                            <a:rPr lang="en-US" altLang="zh-TW" b="0" i="1" smtClean="0">
                              <a:latin typeface="Cambria Math" panose="02040503050406030204" pitchFamily="18" charset="0"/>
                            </a:rPr>
                            <m:t>"</m:t>
                          </m:r>
                        </m:e>
                      </m:d>
                      <m:r>
                        <a:rPr lang="en-US" altLang="zh-TW" b="0" i="1" smtClean="0">
                          <a:latin typeface="Cambria Math" panose="02040503050406030204" pitchFamily="18" charset="0"/>
                        </a:rPr>
                        <m:t>=.</m:t>
                      </m:r>
                      <m:r>
                        <a:rPr lang="en-US" altLang="zh-TW" b="0" i="1" smtClean="0">
                          <a:latin typeface="Cambria Math" panose="02040503050406030204" pitchFamily="18" charset="0"/>
                        </a:rPr>
                        <m:t>01369</m:t>
                      </m:r>
                    </m:oMath>
                  </m:oMathPara>
                </a14:m>
                <a:endParaRPr lang="en-US" altLang="zh-TW" dirty="0"/>
              </a:p>
              <a:p>
                <a:endParaRPr lang="en-US" altLang="zh-TW" dirty="0"/>
              </a:p>
              <a:p>
                <a:r>
                  <a:rPr lang="zh-TW" altLang="en-US" dirty="0"/>
                  <a:t>此值</a:t>
                </a:r>
                <a:r>
                  <a:rPr lang="en-US" altLang="zh-TW" dirty="0"/>
                  <a:t>(.01369)</a:t>
                </a:r>
                <a:r>
                  <a:rPr lang="zh-TW" altLang="en-US" dirty="0"/>
                  <a:t>小於一般認定的小機率</a:t>
                </a:r>
                <a14:m>
                  <m:oMath xmlns:m="http://schemas.openxmlformats.org/officeDocument/2006/math">
                    <m:r>
                      <a:rPr lang="en-US" altLang="zh-TW" b="0" i="0" smtClean="0">
                        <a:latin typeface="Cambria Math" panose="02040503050406030204" pitchFamily="18" charset="0"/>
                      </a:rPr>
                      <m:t>(</m:t>
                    </m:r>
                    <m:r>
                      <a:rPr lang="en-US" altLang="zh-TW" b="0" i="1" smtClean="0">
                        <a:latin typeface="Cambria Math" panose="02040503050406030204" pitchFamily="18" charset="0"/>
                      </a:rPr>
                      <m:t>𝛼</m:t>
                    </m:r>
                    <m:r>
                      <a:rPr lang="en-US" altLang="zh-TW" b="0" i="1" smtClean="0">
                        <a:latin typeface="Cambria Math" panose="02040503050406030204" pitchFamily="18" charset="0"/>
                      </a:rPr>
                      <m:t>=.</m:t>
                    </m:r>
                    <m:r>
                      <a:rPr lang="en-US" altLang="zh-TW" b="0" i="1" smtClean="0">
                        <a:latin typeface="Cambria Math" panose="02040503050406030204" pitchFamily="18" charset="0"/>
                      </a:rPr>
                      <m:t>05</m:t>
                    </m:r>
                    <m:r>
                      <a:rPr lang="en-US" altLang="zh-TW" b="0" i="1" smtClean="0">
                        <a:latin typeface="Cambria Math" panose="02040503050406030204" pitchFamily="18" charset="0"/>
                      </a:rPr>
                      <m:t>)</m:t>
                    </m:r>
                  </m:oMath>
                </a14:m>
                <a:endParaRPr lang="en-US" altLang="zh-TW" dirty="0"/>
              </a:p>
              <a:p>
                <a:r>
                  <a:rPr lang="zh-TW" altLang="en-US" dirty="0"/>
                  <a:t>因此，結論是</a:t>
                </a:r>
                <a14:m>
                  <m:oMath xmlns:m="http://schemas.openxmlformats.org/officeDocument/2006/math">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1</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𝜎</m:t>
                        </m:r>
                      </m:e>
                      <m:sub>
                        <m:r>
                          <a:rPr lang="en-US" altLang="zh-TW" b="0" i="1" smtClean="0">
                            <a:latin typeface="Cambria Math" panose="02040503050406030204" pitchFamily="18" charset="0"/>
                          </a:rPr>
                          <m:t>2</m:t>
                        </m:r>
                      </m:sub>
                    </m:sSub>
                    <m:r>
                      <a:rPr lang="en-US" altLang="zh-TW" i="1" smtClean="0">
                        <a:latin typeface="Cambria Math" panose="02040503050406030204" pitchFamily="18" charset="0"/>
                      </a:rPr>
                      <m:t>”</m:t>
                    </m:r>
                  </m:oMath>
                </a14:m>
                <a:r>
                  <a:rPr lang="zh-TW" altLang="en-US" dirty="0"/>
                  <a:t> 這個假設不合理。</a:t>
                </a:r>
              </a:p>
            </p:txBody>
          </p:sp>
        </mc:Choice>
        <mc:Fallback>
          <p:sp>
            <p:nvSpPr>
              <p:cNvPr id="4" name="文字方塊 3">
                <a:extLst>
                  <a:ext uri="{FF2B5EF4-FFF2-40B4-BE49-F238E27FC236}">
                    <a16:creationId xmlns:a16="http://schemas.microsoft.com/office/drawing/2014/main" id="{CA321860-E855-4AFA-ADE1-4102D80605CE}"/>
                  </a:ext>
                </a:extLst>
              </p:cNvPr>
              <p:cNvSpPr txBox="1">
                <a:spLocks noRot="1" noChangeAspect="1" noMove="1" noResize="1" noEditPoints="1" noAdjustHandles="1" noChangeArrowheads="1" noChangeShapeType="1" noTextEdit="1"/>
              </p:cNvSpPr>
              <p:nvPr/>
            </p:nvSpPr>
            <p:spPr>
              <a:xfrm>
                <a:off x="885217" y="5424014"/>
                <a:ext cx="4686476" cy="1200329"/>
              </a:xfrm>
              <a:prstGeom prst="rect">
                <a:avLst/>
              </a:prstGeom>
              <a:blipFill>
                <a:blip r:embed="rId4"/>
                <a:stretch>
                  <a:fillRect l="-1040" b="-7614"/>
                </a:stretch>
              </a:blipFill>
            </p:spPr>
            <p:txBody>
              <a:bodyPr/>
              <a:lstStyle/>
              <a:p>
                <a:r>
                  <a:rPr lang="zh-TW"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4.11(</a:t>
            </a:r>
            <a:r>
              <a:rPr lang="zh-TW" altLang="en-US" dirty="0"/>
              <a:t>續</a:t>
            </a:r>
            <a:r>
              <a:rPr lang="en-US" altLang="zh-TW" dirty="0"/>
              <a:t>)</a:t>
            </a:r>
            <a:endParaRPr lang="zh-TW" altLang="en-US" dirty="0"/>
          </a:p>
        </p:txBody>
      </p:sp>
      <p:pic>
        <p:nvPicPr>
          <p:cNvPr id="63490" name="Picture 2"/>
          <p:cNvPicPr>
            <a:picLocks noGrp="1" noChangeAspect="1" noChangeArrowheads="1"/>
          </p:cNvPicPr>
          <p:nvPr>
            <p:ph idx="1"/>
          </p:nvPr>
        </p:nvPicPr>
        <p:blipFill>
          <a:blip r:embed="rId2" cstate="print"/>
          <a:srcRect/>
          <a:stretch>
            <a:fillRect/>
          </a:stretch>
        </p:blipFill>
        <p:spPr bwMode="auto">
          <a:xfrm>
            <a:off x="360000" y="1484784"/>
            <a:ext cx="8352000" cy="352902"/>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323850" y="2060849"/>
            <a:ext cx="7272486" cy="193793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58</a:t>
            </a:fld>
            <a:endParaRPr lang="zh-TW"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i="1" dirty="0"/>
              <a:t>F</a:t>
            </a:r>
            <a:r>
              <a:rPr lang="zh-TW" altLang="en-US" dirty="0"/>
              <a:t> 分布用於何處？</a:t>
            </a:r>
          </a:p>
        </p:txBody>
      </p:sp>
      <p:sp>
        <p:nvSpPr>
          <p:cNvPr id="7" name="內容版面配置區 6"/>
          <p:cNvSpPr>
            <a:spLocks noGrp="1"/>
          </p:cNvSpPr>
          <p:nvPr>
            <p:ph idx="1"/>
          </p:nvPr>
        </p:nvSpPr>
        <p:spPr>
          <a:xfrm>
            <a:off x="323528" y="1196752"/>
            <a:ext cx="8496944" cy="5112568"/>
          </a:xfrm>
        </p:spPr>
        <p:txBody>
          <a:bodyPr>
            <a:normAutofit fontScale="92500"/>
          </a:bodyPr>
          <a:lstStyle/>
          <a:p>
            <a:r>
              <a:rPr lang="en-US" altLang="zh-TW" i="1" dirty="0"/>
              <a:t>F </a:t>
            </a:r>
            <a:r>
              <a:rPr lang="zh-TW" altLang="en-US" dirty="0"/>
              <a:t>分布用於雙樣本的情況以產生關於母體變異數的推論，這涉及到定理</a:t>
            </a:r>
            <a:r>
              <a:rPr lang="en-US" altLang="zh-TW" dirty="0"/>
              <a:t>4.8 </a:t>
            </a:r>
            <a:r>
              <a:rPr lang="zh-TW" altLang="en-US" dirty="0"/>
              <a:t>的應用。然而，</a:t>
            </a:r>
            <a:r>
              <a:rPr lang="en-US" altLang="zh-TW" i="1" dirty="0"/>
              <a:t>F</a:t>
            </a:r>
            <a:r>
              <a:rPr lang="zh-TW" altLang="en-US" i="1" dirty="0"/>
              <a:t> </a:t>
            </a:r>
            <a:r>
              <a:rPr lang="zh-TW" altLang="en-US" dirty="0"/>
              <a:t>分布也可應用到其他許多種涉及樣本變異數的問題上。</a:t>
            </a:r>
            <a:r>
              <a:rPr lang="en-US" altLang="zh-TW" i="1" dirty="0"/>
              <a:t>F </a:t>
            </a:r>
            <a:r>
              <a:rPr lang="zh-TW" altLang="en-US" dirty="0"/>
              <a:t>分布稱為</a:t>
            </a:r>
            <a:r>
              <a:rPr lang="zh-TW" altLang="en-US" dirty="0">
                <a:effectLst>
                  <a:outerShdw blurRad="38100" dist="38100" dir="2700000" algn="tl">
                    <a:srgbClr val="000000">
                      <a:alpha val="43137"/>
                    </a:srgbClr>
                  </a:outerShdw>
                </a:effectLst>
              </a:rPr>
              <a:t>變異數比分布 </a:t>
            </a:r>
            <a:r>
              <a:rPr lang="en-US" altLang="zh-TW" dirty="0"/>
              <a:t>(</a:t>
            </a:r>
            <a:r>
              <a:rPr lang="en-US" altLang="zh-TW" i="1" dirty="0"/>
              <a:t>variance ratio distribution</a:t>
            </a:r>
            <a:r>
              <a:rPr lang="en-US" altLang="zh-TW" dirty="0"/>
              <a:t>)</a:t>
            </a:r>
            <a:r>
              <a:rPr lang="zh-TW" altLang="en-US" dirty="0"/>
              <a:t>。</a:t>
            </a:r>
            <a:endParaRPr lang="en-US" altLang="zh-TW" dirty="0"/>
          </a:p>
          <a:p>
            <a:r>
              <a:rPr lang="zh-TW" altLang="en-US" dirty="0">
                <a:effectLst>
                  <a:outerShdw blurRad="38100" dist="38100" dir="2700000" algn="tl">
                    <a:srgbClr val="000000">
                      <a:alpha val="43137"/>
                    </a:srgbClr>
                  </a:outerShdw>
                </a:effectLst>
              </a:rPr>
              <a:t>若母體群事實上具有一個共同的平均數</a:t>
            </a:r>
            <a:r>
              <a:rPr lang="zh-TW" altLang="en-US" dirty="0"/>
              <a:t>，則在樣本平均值之間的變異性</a:t>
            </a:r>
            <a:r>
              <a:rPr lang="zh-TW" altLang="en-US" dirty="0">
                <a:effectLst>
                  <a:outerShdw blurRad="38100" dist="38100" dir="2700000" algn="tl">
                    <a:srgbClr val="000000">
                      <a:alpha val="43137"/>
                    </a:srgbClr>
                  </a:outerShdw>
                </a:effectLst>
              </a:rPr>
              <a:t>和</a:t>
            </a:r>
            <a:r>
              <a:rPr lang="zh-TW" altLang="en-US" dirty="0"/>
              <a:t>樣本內的變異性是否可聯合地出現。注意到，此分析的關鍵圍繞在以下兩個變異性的來源：</a:t>
            </a:r>
            <a:endParaRPr lang="en-US" altLang="zh-TW" dirty="0"/>
          </a:p>
          <a:p>
            <a:pPr lvl="1">
              <a:buNone/>
            </a:pPr>
            <a:r>
              <a:rPr lang="en-US" altLang="zh-TW" dirty="0"/>
              <a:t>(1) </a:t>
            </a:r>
            <a:r>
              <a:rPr lang="zh-TW" altLang="en-US" dirty="0"/>
              <a:t>在樣本內的變異性 </a:t>
            </a:r>
            <a:r>
              <a:rPr lang="en-US" altLang="zh-TW" dirty="0"/>
              <a:t>(</a:t>
            </a:r>
            <a:r>
              <a:rPr lang="zh-TW" altLang="en-US" dirty="0"/>
              <a:t>在不同樣本中的各觀察之間</a:t>
            </a:r>
            <a:r>
              <a:rPr lang="en-US" altLang="zh-TW" dirty="0"/>
              <a:t>)</a:t>
            </a:r>
            <a:r>
              <a:rPr lang="zh-TW" altLang="en-US" dirty="0"/>
              <a:t>。</a:t>
            </a:r>
            <a:endParaRPr lang="en-US" altLang="zh-TW" dirty="0"/>
          </a:p>
          <a:p>
            <a:pPr lvl="1">
              <a:buNone/>
            </a:pPr>
            <a:r>
              <a:rPr lang="en-US" altLang="zh-TW" dirty="0"/>
              <a:t>(2) </a:t>
            </a:r>
            <a:r>
              <a:rPr lang="zh-TW" altLang="en-US" dirty="0"/>
              <a:t>在樣本之間的變異性 </a:t>
            </a:r>
            <a:r>
              <a:rPr lang="en-US" altLang="zh-TW" dirty="0"/>
              <a:t>(</a:t>
            </a:r>
            <a:r>
              <a:rPr lang="zh-TW" altLang="en-US" dirty="0"/>
              <a:t>在樣本平均值之間</a:t>
            </a:r>
            <a:r>
              <a:rPr lang="en-US" altLang="zh-TW" dirty="0"/>
              <a:t>)</a:t>
            </a:r>
            <a:r>
              <a:rPr lang="zh-TW" altLang="en-US" dirty="0"/>
              <a:t>。</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59</a:t>
            </a:fld>
            <a:endParaRPr lang="zh-TW"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隨機抽樣</a:t>
            </a:r>
            <a:r>
              <a:rPr lang="en-US" altLang="zh-TW" dirty="0"/>
              <a:t>(</a:t>
            </a:r>
            <a:r>
              <a:rPr lang="zh-TW" altLang="en-US" dirty="0"/>
              <a:t>續</a:t>
            </a:r>
            <a:r>
              <a:rPr lang="en-US" altLang="zh-TW" dirty="0"/>
              <a:t>)</a:t>
            </a:r>
            <a:endParaRPr lang="zh-TW" altLang="en-US" dirty="0"/>
          </a:p>
        </p:txBody>
      </p:sp>
      <p:pic>
        <p:nvPicPr>
          <p:cNvPr id="2051" name="Picture 3"/>
          <p:cNvPicPr>
            <a:picLocks noGrp="1" noChangeAspect="1" noChangeArrowheads="1"/>
          </p:cNvPicPr>
          <p:nvPr>
            <p:ph idx="1"/>
          </p:nvPr>
        </p:nvPicPr>
        <p:blipFill>
          <a:blip r:embed="rId2" cstate="print"/>
          <a:srcRect/>
          <a:stretch>
            <a:fillRect/>
          </a:stretch>
        </p:blipFill>
        <p:spPr bwMode="auto">
          <a:xfrm>
            <a:off x="539552" y="1412776"/>
            <a:ext cx="7992000" cy="2454659"/>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6</a:t>
            </a:fld>
            <a:endParaRPr lang="zh-TW" altLang="en-US"/>
          </a:p>
        </p:txBody>
      </p:sp>
      <p:pic>
        <p:nvPicPr>
          <p:cNvPr id="3" name="圖片 2">
            <a:extLst>
              <a:ext uri="{FF2B5EF4-FFF2-40B4-BE49-F238E27FC236}">
                <a16:creationId xmlns:a16="http://schemas.microsoft.com/office/drawing/2014/main" id="{7D8A34E9-A9EB-4680-9CB9-67A9910CF190}"/>
              </a:ext>
            </a:extLst>
          </p:cNvPr>
          <p:cNvPicPr>
            <a:picLocks noChangeAspect="1"/>
          </p:cNvPicPr>
          <p:nvPr/>
        </p:nvPicPr>
        <p:blipFill>
          <a:blip r:embed="rId3"/>
          <a:stretch>
            <a:fillRect/>
          </a:stretch>
        </p:blipFill>
        <p:spPr>
          <a:xfrm>
            <a:off x="1043608" y="4050543"/>
            <a:ext cx="7308848" cy="136176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4.8</a:t>
            </a:r>
            <a:r>
              <a:rPr lang="zh-TW" altLang="en-US" dirty="0"/>
              <a:t> 圖形呈現</a:t>
            </a:r>
          </a:p>
        </p:txBody>
      </p:sp>
      <p:sp>
        <p:nvSpPr>
          <p:cNvPr id="3" name="內容版面配置區 2"/>
          <p:cNvSpPr>
            <a:spLocks noGrp="1"/>
          </p:cNvSpPr>
          <p:nvPr>
            <p:ph idx="1"/>
          </p:nvPr>
        </p:nvSpPr>
        <p:spPr/>
        <p:txBody>
          <a:bodyPr/>
          <a:lstStyle/>
          <a:p>
            <a:r>
              <a:rPr lang="zh-TW" altLang="en-US" b="1" dirty="0"/>
              <a:t>散布圖</a:t>
            </a:r>
            <a:endParaRPr lang="en-US" altLang="zh-TW" b="1" dirty="0"/>
          </a:p>
          <a:p>
            <a:pPr lvl="1"/>
            <a:r>
              <a:rPr lang="zh-TW" altLang="en-US" dirty="0"/>
              <a:t>例如考慮一名紡織品製造者，在他設計的一個實驗中生產各種不同含棉百分比的布料樣品。</a:t>
            </a:r>
          </a:p>
        </p:txBody>
      </p:sp>
      <p:pic>
        <p:nvPicPr>
          <p:cNvPr id="4" name="Picture 2"/>
          <p:cNvPicPr>
            <a:picLocks noChangeAspect="1" noChangeArrowheads="1"/>
          </p:cNvPicPr>
          <p:nvPr/>
        </p:nvPicPr>
        <p:blipFill>
          <a:blip r:embed="rId2" cstate="print"/>
          <a:srcRect/>
          <a:stretch>
            <a:fillRect/>
          </a:stretch>
        </p:blipFill>
        <p:spPr bwMode="auto">
          <a:xfrm>
            <a:off x="2267744" y="3356992"/>
            <a:ext cx="4536182" cy="2380596"/>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60</a:t>
            </a:fld>
            <a:endParaRPr lang="zh-TW"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散布圖</a:t>
            </a:r>
            <a:r>
              <a:rPr lang="en-US" altLang="zh-TW" dirty="0"/>
              <a:t>(</a:t>
            </a:r>
            <a:r>
              <a:rPr lang="zh-TW" altLang="en-US" dirty="0"/>
              <a:t>續</a:t>
            </a:r>
            <a:r>
              <a:rPr lang="en-US" altLang="zh-TW" dirty="0"/>
              <a:t>)</a:t>
            </a:r>
            <a:endParaRPr lang="zh-TW" altLang="en-US" dirty="0"/>
          </a:p>
        </p:txBody>
      </p:sp>
      <p:pic>
        <p:nvPicPr>
          <p:cNvPr id="64515" name="Picture 3"/>
          <p:cNvPicPr>
            <a:picLocks noGrp="1" noChangeAspect="1" noChangeArrowheads="1"/>
          </p:cNvPicPr>
          <p:nvPr>
            <p:ph idx="1"/>
          </p:nvPr>
        </p:nvPicPr>
        <p:blipFill>
          <a:blip r:embed="rId2" cstate="print"/>
          <a:srcRect/>
          <a:stretch>
            <a:fillRect/>
          </a:stretch>
        </p:blipFill>
        <p:spPr bwMode="auto">
          <a:xfrm>
            <a:off x="1451003" y="1988840"/>
            <a:ext cx="6217341" cy="388885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61</a:t>
            </a:fld>
            <a:endParaRPr lang="zh-TW"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散布圖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340768"/>
            <a:ext cx="8496944" cy="5112568"/>
          </a:xfrm>
        </p:spPr>
        <p:txBody>
          <a:bodyPr/>
          <a:lstStyle/>
          <a:p>
            <a:r>
              <a:rPr lang="zh-TW" altLang="en-US" dirty="0"/>
              <a:t>這個實驗的一個可能目標僅是判斷哪一種含棉百分比真的是和其他的不同。</a:t>
            </a:r>
          </a:p>
          <a:p>
            <a:r>
              <a:rPr lang="zh-TW" altLang="en-US" dirty="0"/>
              <a:t>在這裡資料的分析應環繞在一個不同種類的模型，此模型假設有一種結構能建立母體平均拉伸強度和含棉濃度之間的關係。</a:t>
            </a:r>
            <a:endParaRPr lang="en-US" altLang="zh-TW" dirty="0"/>
          </a:p>
          <a:p>
            <a:r>
              <a:rPr lang="zh-TW" altLang="en-US" dirty="0"/>
              <a:t>一個模型或許可寫成</a:t>
            </a:r>
            <a:br>
              <a:rPr lang="en-US" altLang="zh-TW" dirty="0"/>
            </a:br>
            <a:br>
              <a:rPr lang="en-US" altLang="zh-TW" dirty="0"/>
            </a:br>
            <a:r>
              <a:rPr lang="zh-TW" altLang="en-US" dirty="0"/>
              <a:t>其中       是母體的平均拉伸強度，它隨著在產品</a:t>
            </a:r>
            <a:br>
              <a:rPr lang="en-US" altLang="zh-TW" dirty="0"/>
            </a:br>
            <a:r>
              <a:rPr lang="zh-TW" altLang="en-US" dirty="0"/>
              <a:t> </a:t>
            </a:r>
            <a:r>
              <a:rPr lang="en-US" altLang="zh-TW" i="1" dirty="0"/>
              <a:t>C </a:t>
            </a:r>
            <a:r>
              <a:rPr lang="zh-TW" altLang="en-US" dirty="0"/>
              <a:t>中的含棉量變化。這種模型，稱為</a:t>
            </a:r>
            <a:r>
              <a:rPr lang="zh-TW" altLang="en-US" b="1" dirty="0"/>
              <a:t>迴歸模型 </a:t>
            </a:r>
            <a:r>
              <a:rPr lang="en-US" altLang="zh-TW" b="1" dirty="0"/>
              <a:t>(regression model)</a:t>
            </a:r>
            <a:endParaRPr lang="zh-TW" altLang="en-US" dirty="0"/>
          </a:p>
        </p:txBody>
      </p:sp>
      <p:graphicFrame>
        <p:nvGraphicFramePr>
          <p:cNvPr id="4" name="物件 3"/>
          <p:cNvGraphicFramePr>
            <a:graphicFrameLocks noChangeAspect="1"/>
          </p:cNvGraphicFramePr>
          <p:nvPr/>
        </p:nvGraphicFramePr>
        <p:xfrm>
          <a:off x="1619672" y="4797152"/>
          <a:ext cx="457200" cy="406400"/>
        </p:xfrm>
        <a:graphic>
          <a:graphicData uri="http://schemas.openxmlformats.org/presentationml/2006/ole">
            <mc:AlternateContent xmlns:mc="http://schemas.openxmlformats.org/markup-compatibility/2006">
              <mc:Choice xmlns:v="urn:schemas-microsoft-com:vml" Requires="v">
                <p:oleObj spid="_x0000_s14338" name="方程式" r:id="rId3" imgW="457200" imgH="406080" progId="Equation.3">
                  <p:embed/>
                </p:oleObj>
              </mc:Choice>
              <mc:Fallback>
                <p:oleObj name="方程式" r:id="rId3" imgW="45720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4797152"/>
                        <a:ext cx="4572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0" name="Object 4"/>
          <p:cNvGraphicFramePr>
            <a:graphicFrameLocks noChangeAspect="1"/>
          </p:cNvGraphicFramePr>
          <p:nvPr/>
        </p:nvGraphicFramePr>
        <p:xfrm>
          <a:off x="3196952" y="4293096"/>
          <a:ext cx="2743200" cy="444500"/>
        </p:xfrm>
        <a:graphic>
          <a:graphicData uri="http://schemas.openxmlformats.org/presentationml/2006/ole">
            <mc:AlternateContent xmlns:mc="http://schemas.openxmlformats.org/markup-compatibility/2006">
              <mc:Choice xmlns:v="urn:schemas-microsoft-com:vml" Requires="v">
                <p:oleObj spid="_x0000_s14339" name="方程式" r:id="rId5" imgW="2743200" imgH="444240" progId="Equation.3">
                  <p:embed/>
                </p:oleObj>
              </mc:Choice>
              <mc:Fallback>
                <p:oleObj name="方程式" r:id="rId5" imgW="2743200" imgH="444240" progId="Equation.3">
                  <p:embed/>
                  <p:pic>
                    <p:nvPicPr>
                      <p:cNvPr id="6554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6952" y="4293096"/>
                        <a:ext cx="27432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62</a:t>
            </a:fld>
            <a:endParaRPr lang="zh-TW"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散布圖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一個經驗模型的使用伴隨著</a:t>
            </a:r>
            <a:r>
              <a:rPr lang="zh-TW" altLang="en-US" b="1" dirty="0"/>
              <a:t>估計理論 </a:t>
            </a:r>
            <a:r>
              <a:rPr lang="en-US" altLang="zh-TW" b="1" dirty="0"/>
              <a:t>(estimation theory)</a:t>
            </a:r>
            <a:r>
              <a:rPr lang="zh-TW" altLang="en-US" dirty="0"/>
              <a:t>，其中的 </a:t>
            </a:r>
            <a:r>
              <a:rPr lang="el-GR" altLang="zh-TW" i="1" dirty="0"/>
              <a:t>β</a:t>
            </a:r>
            <a:r>
              <a:rPr lang="en-US" altLang="zh-TW" baseline="-25000" dirty="0"/>
              <a:t>0</a:t>
            </a:r>
            <a:r>
              <a:rPr lang="zh-TW" altLang="en-US" dirty="0"/>
              <a:t>、</a:t>
            </a:r>
            <a:r>
              <a:rPr lang="el-GR" altLang="zh-TW" i="1" dirty="0"/>
              <a:t> β</a:t>
            </a:r>
            <a:r>
              <a:rPr lang="en-US" altLang="zh-TW" baseline="-25000" dirty="0"/>
              <a:t>1</a:t>
            </a:r>
            <a:r>
              <a:rPr lang="zh-TW" altLang="en-US" dirty="0"/>
              <a:t> 和 </a:t>
            </a:r>
            <a:r>
              <a:rPr lang="el-GR" altLang="zh-TW" i="1" dirty="0"/>
              <a:t>β</a:t>
            </a:r>
            <a:r>
              <a:rPr lang="en-US" altLang="zh-TW" baseline="-25000" dirty="0"/>
              <a:t>2</a:t>
            </a:r>
            <a:r>
              <a:rPr lang="zh-TW" altLang="en-US" dirty="0"/>
              <a:t> 由資料所估測。</a:t>
            </a:r>
          </a:p>
          <a:p>
            <a:r>
              <a:rPr lang="zh-TW" altLang="en-US" dirty="0"/>
              <a:t>從兩個資料的說明，有兩點在這裡變得很明顯：</a:t>
            </a:r>
            <a:endParaRPr lang="en-US" altLang="zh-TW" dirty="0"/>
          </a:p>
          <a:p>
            <a:pPr lvl="1">
              <a:buNone/>
            </a:pPr>
            <a:r>
              <a:rPr lang="en-US" altLang="zh-TW" dirty="0"/>
              <a:t>(1) </a:t>
            </a:r>
            <a:r>
              <a:rPr lang="zh-TW" altLang="en-US" dirty="0"/>
              <a:t>用來描述資料的模型種類常取決於實驗的目標；</a:t>
            </a:r>
            <a:endParaRPr lang="en-US" altLang="zh-TW" dirty="0"/>
          </a:p>
          <a:p>
            <a:pPr lvl="1">
              <a:buNone/>
            </a:pPr>
            <a:r>
              <a:rPr lang="en-US" altLang="zh-TW" dirty="0"/>
              <a:t>(2) </a:t>
            </a:r>
            <a:r>
              <a:rPr lang="zh-TW" altLang="en-US" dirty="0"/>
              <a:t>模型的架構應利用非統計性的科學輸入。</a:t>
            </a:r>
            <a:endParaRPr lang="en-US" altLang="zh-TW" dirty="0"/>
          </a:p>
          <a:p>
            <a:r>
              <a:rPr lang="zh-TW" altLang="en-US" dirty="0"/>
              <a:t>模型的選擇代表</a:t>
            </a:r>
            <a:r>
              <a:rPr lang="zh-TW" altLang="en-US" b="1" dirty="0"/>
              <a:t>基本的假設 </a:t>
            </a:r>
            <a:r>
              <a:rPr lang="en-US" altLang="zh-TW" b="1" dirty="0"/>
              <a:t>(fundamental assumption)</a:t>
            </a:r>
            <a:r>
              <a:rPr lang="zh-TW" altLang="en-US" dirty="0"/>
              <a:t>，而這是所產生之統計學推論的根基。</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63</a:t>
            </a:fld>
            <a:endParaRPr lang="zh-TW"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散布圖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圖案或</a:t>
            </a:r>
            <a:r>
              <a:rPr lang="zh-TW" altLang="en-US" b="1" dirty="0"/>
              <a:t>探索性資料分析 </a:t>
            </a:r>
            <a:r>
              <a:rPr lang="en-US" altLang="zh-TW" b="1" dirty="0"/>
              <a:t>(exploratory data analysis) </a:t>
            </a:r>
            <a:r>
              <a:rPr lang="zh-TW" altLang="en-US" dirty="0"/>
              <a:t>可教導分析人員一些無法從正式分析來獲取的事物，幾乎任何正式的分析都需要從資料模型所形成的假設。</a:t>
            </a:r>
            <a:endParaRPr lang="en-US" altLang="zh-TW" dirty="0"/>
          </a:p>
          <a:p>
            <a:r>
              <a:rPr lang="zh-TW" altLang="en-US" dirty="0"/>
              <a:t>圖形可很棒的凸顯出</a:t>
            </a:r>
            <a:r>
              <a:rPr lang="zh-TW" altLang="en-US" b="1" dirty="0"/>
              <a:t>某些假設已被違反 </a:t>
            </a:r>
            <a:r>
              <a:rPr lang="en-US" altLang="zh-TW" b="1" dirty="0"/>
              <a:t>(violation of assumptions)</a:t>
            </a:r>
            <a:r>
              <a:rPr lang="zh-TW" altLang="en-US" dirty="0"/>
              <a:t>，而若用其他方法，這可能不會被注意到。</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64</a:t>
            </a:fld>
            <a:endParaRPr lang="zh-TW"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莖葉圖</a:t>
            </a:r>
          </a:p>
        </p:txBody>
      </p:sp>
      <p:sp>
        <p:nvSpPr>
          <p:cNvPr id="3" name="內容版面配置區 2"/>
          <p:cNvSpPr>
            <a:spLocks noGrp="1"/>
          </p:cNvSpPr>
          <p:nvPr>
            <p:ph idx="1"/>
          </p:nvPr>
        </p:nvSpPr>
        <p:spPr/>
        <p:txBody>
          <a:bodyPr/>
          <a:lstStyle/>
          <a:p>
            <a:r>
              <a:rPr lang="zh-TW" altLang="en-US" dirty="0"/>
              <a:t>大量產生的統計資料如果以一個稱為</a:t>
            </a:r>
            <a:r>
              <a:rPr lang="zh-TW" altLang="en-US" b="1" dirty="0"/>
              <a:t>莖葉圖 </a:t>
            </a:r>
            <a:r>
              <a:rPr lang="en-US" altLang="zh-TW" b="1" dirty="0"/>
              <a:t>(stem-and-leaf plot) </a:t>
            </a:r>
            <a:r>
              <a:rPr lang="zh-TW" altLang="en-US" dirty="0"/>
              <a:t>之結合表格與圖形的方式呈現，對於研究分布的行為可以是非常有用的。</a:t>
            </a:r>
          </a:p>
        </p:txBody>
      </p:sp>
      <p:pic>
        <p:nvPicPr>
          <p:cNvPr id="66562" name="Picture 2"/>
          <p:cNvPicPr>
            <a:picLocks noChangeAspect="1" noChangeArrowheads="1"/>
          </p:cNvPicPr>
          <p:nvPr/>
        </p:nvPicPr>
        <p:blipFill>
          <a:blip r:embed="rId2" cstate="print"/>
          <a:srcRect/>
          <a:stretch>
            <a:fillRect/>
          </a:stretch>
        </p:blipFill>
        <p:spPr bwMode="auto">
          <a:xfrm>
            <a:off x="1763688" y="3645024"/>
            <a:ext cx="5616624" cy="2363866"/>
          </a:xfrm>
          <a:prstGeom prst="rect">
            <a:avLst/>
          </a:prstGeom>
          <a:noFill/>
          <a:ln w="9525">
            <a:noFill/>
            <a:miter lim="800000"/>
            <a:headEnd/>
            <a:tailEnd/>
          </a:ln>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65</a:t>
            </a:fld>
            <a:endParaRPr lang="zh-TW"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莖葉圖</a:t>
            </a:r>
            <a:r>
              <a:rPr lang="en-US" altLang="zh-TW" dirty="0"/>
              <a:t>(</a:t>
            </a:r>
            <a:r>
              <a:rPr lang="zh-TW" altLang="en-US" dirty="0"/>
              <a:t>續</a:t>
            </a:r>
            <a:r>
              <a:rPr lang="en-US" altLang="zh-TW" dirty="0"/>
              <a:t>)</a:t>
            </a:r>
            <a:endParaRPr lang="zh-TW" altLang="en-US" dirty="0"/>
          </a:p>
        </p:txBody>
      </p:sp>
      <p:pic>
        <p:nvPicPr>
          <p:cNvPr id="67586" name="Picture 2"/>
          <p:cNvPicPr>
            <a:picLocks noGrp="1" noChangeAspect="1" noChangeArrowheads="1"/>
          </p:cNvPicPr>
          <p:nvPr>
            <p:ph idx="1"/>
          </p:nvPr>
        </p:nvPicPr>
        <p:blipFill>
          <a:blip r:embed="rId2" cstate="print"/>
          <a:srcRect/>
          <a:stretch>
            <a:fillRect/>
          </a:stretch>
        </p:blipFill>
        <p:spPr bwMode="auto">
          <a:xfrm>
            <a:off x="1475656" y="1209727"/>
            <a:ext cx="5965670" cy="531561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66</a:t>
            </a:fld>
            <a:endParaRPr lang="zh-TW"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莖葉圖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莖葉圖代表概述資料的一個有效方式。</a:t>
            </a:r>
            <a:endParaRPr lang="en-US" altLang="zh-TW" dirty="0"/>
          </a:p>
          <a:p>
            <a:r>
              <a:rPr lang="zh-TW" altLang="en-US" dirty="0"/>
              <a:t>另一個方式是透過</a:t>
            </a:r>
            <a:r>
              <a:rPr lang="zh-TW" altLang="en-US" b="1" dirty="0"/>
              <a:t>頻次分布 </a:t>
            </a:r>
            <a:r>
              <a:rPr lang="en-US" altLang="zh-TW" b="1" dirty="0"/>
              <a:t>(frequency distribution) </a:t>
            </a:r>
            <a:r>
              <a:rPr lang="zh-TW" altLang="en-US" dirty="0"/>
              <a:t>的使用，其中分組為不同類別或區間的資料，可建構如下：藉由對屬於每個莖的葉子做計數並注意到每個莖定義了一個類別區間。在表</a:t>
            </a:r>
            <a:r>
              <a:rPr lang="en-US" altLang="zh-TW" dirty="0"/>
              <a:t>4.3 </a:t>
            </a:r>
            <a:r>
              <a:rPr lang="zh-TW" altLang="en-US" dirty="0"/>
              <a:t>中，具有 </a:t>
            </a:r>
            <a:r>
              <a:rPr lang="en-US" altLang="zh-TW" dirty="0"/>
              <a:t>2 </a:t>
            </a:r>
            <a:r>
              <a:rPr lang="zh-TW" altLang="en-US" dirty="0"/>
              <a:t>個葉子的莖 </a:t>
            </a:r>
            <a:r>
              <a:rPr lang="en-US" altLang="zh-TW" dirty="0"/>
              <a:t>1 </a:t>
            </a:r>
            <a:r>
              <a:rPr lang="zh-TW" altLang="en-US" dirty="0"/>
              <a:t>定義了含有 </a:t>
            </a:r>
            <a:r>
              <a:rPr lang="en-US" altLang="zh-TW" dirty="0"/>
              <a:t>2 </a:t>
            </a:r>
            <a:r>
              <a:rPr lang="zh-TW" altLang="en-US" dirty="0"/>
              <a:t>個觀察值的區間 </a:t>
            </a:r>
            <a:r>
              <a:rPr lang="en-US" altLang="zh-TW" dirty="0"/>
              <a:t>1.0–1.9</a:t>
            </a:r>
            <a:r>
              <a:rPr lang="zh-TW" altLang="en-US" dirty="0"/>
              <a:t>；具有 </a:t>
            </a:r>
            <a:r>
              <a:rPr lang="en-US" altLang="zh-TW" dirty="0"/>
              <a:t>5 </a:t>
            </a:r>
            <a:r>
              <a:rPr lang="zh-TW" altLang="en-US" dirty="0"/>
              <a:t>個葉子的莖 </a:t>
            </a:r>
            <a:r>
              <a:rPr lang="en-US" altLang="zh-TW" dirty="0"/>
              <a:t>2 </a:t>
            </a:r>
            <a:r>
              <a:rPr lang="zh-TW" altLang="en-US" dirty="0"/>
              <a:t>定義了含有 </a:t>
            </a:r>
            <a:r>
              <a:rPr lang="en-US" altLang="zh-TW" dirty="0"/>
              <a:t>5 </a:t>
            </a:r>
            <a:r>
              <a:rPr lang="zh-TW" altLang="en-US" dirty="0"/>
              <a:t>觀察值的區間 </a:t>
            </a:r>
            <a:r>
              <a:rPr lang="en-US" altLang="zh-TW" dirty="0"/>
              <a:t>2.0–2.9</a:t>
            </a:r>
            <a:r>
              <a:rPr lang="zh-TW" altLang="en-US" dirty="0"/>
              <a:t>；具有 </a:t>
            </a:r>
            <a:r>
              <a:rPr lang="en-US" altLang="zh-TW" dirty="0"/>
              <a:t>25 </a:t>
            </a:r>
            <a:r>
              <a:rPr lang="zh-TW" altLang="en-US" dirty="0"/>
              <a:t>個葉子的莖 </a:t>
            </a:r>
            <a:r>
              <a:rPr lang="en-US" altLang="zh-TW" dirty="0"/>
              <a:t>3</a:t>
            </a:r>
            <a:r>
              <a:rPr lang="zh-TW" altLang="en-US" dirty="0"/>
              <a:t>定義了含有 </a:t>
            </a:r>
            <a:r>
              <a:rPr lang="en-US" altLang="zh-TW" dirty="0"/>
              <a:t>25 </a:t>
            </a:r>
            <a:r>
              <a:rPr lang="zh-TW" altLang="en-US" dirty="0"/>
              <a:t>個觀察值的區間 </a:t>
            </a:r>
            <a:r>
              <a:rPr lang="en-US" altLang="zh-TW" dirty="0"/>
              <a:t>3.0–3.9</a:t>
            </a:r>
            <a:r>
              <a:rPr lang="zh-TW" altLang="en-US" dirty="0"/>
              <a:t>；以及具有</a:t>
            </a:r>
            <a:r>
              <a:rPr lang="en-US" altLang="zh-TW" dirty="0"/>
              <a:t>8 </a:t>
            </a:r>
            <a:r>
              <a:rPr lang="zh-TW" altLang="en-US" dirty="0"/>
              <a:t>個葉子的莖 </a:t>
            </a:r>
            <a:r>
              <a:rPr lang="en-US" altLang="zh-TW" dirty="0"/>
              <a:t>4 </a:t>
            </a:r>
            <a:r>
              <a:rPr lang="zh-TW" altLang="en-US" dirty="0"/>
              <a:t>定義了含有 </a:t>
            </a:r>
            <a:r>
              <a:rPr lang="en-US" altLang="zh-TW" dirty="0"/>
              <a:t>8 </a:t>
            </a:r>
            <a:r>
              <a:rPr lang="zh-TW" altLang="en-US" dirty="0"/>
              <a:t>個觀察值的區間 </a:t>
            </a:r>
            <a:r>
              <a:rPr lang="en-US" altLang="zh-TW" dirty="0"/>
              <a:t>4.0–4.9</a:t>
            </a:r>
            <a:r>
              <a:rPr lang="zh-TW" altLang="en-US" dirty="0"/>
              <a:t>。</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67</a:t>
            </a:fld>
            <a:endParaRPr lang="zh-TW"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莖葉圖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對於表</a:t>
            </a:r>
            <a:r>
              <a:rPr lang="en-US" altLang="zh-TW" dirty="0"/>
              <a:t>4.4 </a:t>
            </a:r>
            <a:r>
              <a:rPr lang="zh-TW" altLang="en-US" dirty="0"/>
              <a:t>中的雙莖葉圖，莖定義了七個類別區間 </a:t>
            </a:r>
            <a:r>
              <a:rPr lang="en-US" altLang="zh-TW" dirty="0"/>
              <a:t>1.5–1.9</a:t>
            </a:r>
            <a:r>
              <a:rPr lang="zh-TW" altLang="en-US" dirty="0"/>
              <a:t>、</a:t>
            </a:r>
            <a:r>
              <a:rPr lang="en-US" altLang="zh-TW" dirty="0"/>
              <a:t>2.0–2.4</a:t>
            </a:r>
            <a:r>
              <a:rPr lang="zh-TW" altLang="en-US" dirty="0"/>
              <a:t>、</a:t>
            </a:r>
            <a:r>
              <a:rPr lang="en-US" altLang="zh-TW" dirty="0"/>
              <a:t>2.5–2.9</a:t>
            </a:r>
            <a:r>
              <a:rPr lang="zh-TW" altLang="en-US" dirty="0"/>
              <a:t>、</a:t>
            </a:r>
            <a:r>
              <a:rPr lang="en-US" altLang="zh-TW" dirty="0"/>
              <a:t>3.0–3.4</a:t>
            </a:r>
            <a:r>
              <a:rPr lang="zh-TW" altLang="en-US" dirty="0"/>
              <a:t>、</a:t>
            </a:r>
            <a:r>
              <a:rPr lang="en-US" altLang="zh-TW" dirty="0"/>
              <a:t>3.5–3.9</a:t>
            </a:r>
            <a:r>
              <a:rPr lang="zh-TW" altLang="en-US" dirty="0"/>
              <a:t>、</a:t>
            </a:r>
            <a:r>
              <a:rPr lang="en-US" altLang="zh-TW" dirty="0"/>
              <a:t>4.0–4.4 </a:t>
            </a:r>
            <a:r>
              <a:rPr lang="zh-TW" altLang="en-US" dirty="0"/>
              <a:t>和</a:t>
            </a:r>
            <a:r>
              <a:rPr lang="en-US" altLang="zh-TW" dirty="0"/>
              <a:t>4.5–4.9</a:t>
            </a:r>
            <a:r>
              <a:rPr lang="zh-TW" altLang="en-US" dirty="0"/>
              <a:t>， 其中分別有頻次 </a:t>
            </a:r>
            <a:r>
              <a:rPr lang="en-US" altLang="zh-TW" dirty="0"/>
              <a:t>2</a:t>
            </a:r>
            <a:r>
              <a:rPr lang="zh-TW" altLang="en-US" dirty="0"/>
              <a:t>、</a:t>
            </a:r>
            <a:r>
              <a:rPr lang="en-US" altLang="zh-TW" dirty="0"/>
              <a:t>1</a:t>
            </a:r>
            <a:r>
              <a:rPr lang="zh-TW" altLang="en-US" dirty="0"/>
              <a:t>、</a:t>
            </a:r>
            <a:r>
              <a:rPr lang="en-US" altLang="zh-TW" dirty="0"/>
              <a:t>4</a:t>
            </a:r>
            <a:r>
              <a:rPr lang="zh-TW" altLang="en-US" dirty="0"/>
              <a:t>、</a:t>
            </a:r>
            <a:r>
              <a:rPr lang="en-US" altLang="zh-TW" dirty="0"/>
              <a:t>15</a:t>
            </a:r>
            <a:r>
              <a:rPr lang="zh-TW" altLang="en-US" dirty="0"/>
              <a:t>、</a:t>
            </a:r>
            <a:r>
              <a:rPr lang="en-US" altLang="zh-TW" dirty="0"/>
              <a:t>10</a:t>
            </a:r>
            <a:r>
              <a:rPr lang="zh-TW" altLang="en-US" dirty="0"/>
              <a:t>、</a:t>
            </a:r>
            <a:r>
              <a:rPr lang="en-US" altLang="zh-TW" dirty="0"/>
              <a:t>5 </a:t>
            </a:r>
            <a:r>
              <a:rPr lang="zh-TW" altLang="en-US" dirty="0"/>
              <a:t>和 </a:t>
            </a:r>
            <a:r>
              <a:rPr lang="en-US" altLang="zh-TW" dirty="0"/>
              <a:t>3</a:t>
            </a:r>
            <a:r>
              <a:rPr lang="zh-TW" altLang="en-US" dirty="0"/>
              <a:t>。</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68</a:t>
            </a:fld>
            <a:endParaRPr lang="zh-TW"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p>
        </p:txBody>
      </p:sp>
      <p:sp>
        <p:nvSpPr>
          <p:cNvPr id="3" name="內容版面配置區 2"/>
          <p:cNvSpPr>
            <a:spLocks noGrp="1"/>
          </p:cNvSpPr>
          <p:nvPr>
            <p:ph idx="1"/>
          </p:nvPr>
        </p:nvSpPr>
        <p:spPr/>
        <p:txBody>
          <a:bodyPr/>
          <a:lstStyle/>
          <a:p>
            <a:r>
              <a:rPr lang="zh-TW" altLang="en-US" dirty="0"/>
              <a:t>將每個類別次數除以總觀察數，我們得到在每個類別中觀察值集合的比例。列出相對頻次的表格，稱為</a:t>
            </a:r>
            <a:r>
              <a:rPr lang="zh-TW" altLang="en-US" b="1" dirty="0"/>
              <a:t>相對頻次分布 </a:t>
            </a:r>
            <a:r>
              <a:rPr lang="en-US" altLang="zh-TW" b="1" dirty="0"/>
              <a:t>(relative frequency distribution)</a:t>
            </a:r>
            <a:r>
              <a:rPr lang="zh-TW" altLang="en-US" dirty="0"/>
              <a:t>。</a:t>
            </a:r>
          </a:p>
        </p:txBody>
      </p:sp>
      <p:pic>
        <p:nvPicPr>
          <p:cNvPr id="4" name="Picture 2"/>
          <p:cNvPicPr>
            <a:picLocks noChangeAspect="1" noChangeArrowheads="1"/>
          </p:cNvPicPr>
          <p:nvPr/>
        </p:nvPicPr>
        <p:blipFill>
          <a:blip r:embed="rId2" cstate="print"/>
          <a:srcRect/>
          <a:stretch>
            <a:fillRect/>
          </a:stretch>
        </p:blipFill>
        <p:spPr bwMode="auto">
          <a:xfrm>
            <a:off x="1619671" y="3356992"/>
            <a:ext cx="5799815" cy="2952328"/>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69</a:t>
            </a:fld>
            <a:endParaRPr lang="zh-TW"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4.2</a:t>
            </a:r>
            <a:r>
              <a:rPr lang="zh-TW" altLang="en-US"/>
              <a:t> </a:t>
            </a:r>
            <a:r>
              <a:rPr lang="zh-TW" altLang="en-US" dirty="0"/>
              <a:t>一些重要的統計量</a:t>
            </a:r>
          </a:p>
        </p:txBody>
      </p:sp>
      <p:sp>
        <p:nvSpPr>
          <p:cNvPr id="5" name="內容版面配置區 4"/>
          <p:cNvSpPr>
            <a:spLocks noGrp="1"/>
          </p:cNvSpPr>
          <p:nvPr>
            <p:ph idx="1"/>
          </p:nvPr>
        </p:nvSpPr>
        <p:spPr>
          <a:xfrm>
            <a:off x="323528" y="2348880"/>
            <a:ext cx="8496944" cy="4176464"/>
          </a:xfrm>
        </p:spPr>
        <p:txBody>
          <a:bodyPr>
            <a:normAutofit/>
          </a:bodyPr>
          <a:lstStyle/>
          <a:p>
            <a:pPr>
              <a:spcBef>
                <a:spcPts val="1200"/>
              </a:spcBef>
            </a:pPr>
            <a:r>
              <a:rPr lang="zh-TW" altLang="en-US" sz="2900" dirty="0"/>
              <a:t>令</a:t>
            </a:r>
            <a:br>
              <a:rPr lang="en-US" altLang="zh-TW" sz="2900" dirty="0"/>
            </a:br>
            <a:br>
              <a:rPr lang="en-US" altLang="zh-TW" sz="2900" dirty="0"/>
            </a:br>
            <a:r>
              <a:rPr lang="zh-TW" altLang="en-US" dirty="0"/>
              <a:t>代表 </a:t>
            </a:r>
            <a:r>
              <a:rPr lang="en-US" altLang="zh-TW" i="1" dirty="0"/>
              <a:t>n </a:t>
            </a:r>
            <a:r>
              <a:rPr lang="zh-TW" altLang="en-US" dirty="0"/>
              <a:t>個隨機變數的</a:t>
            </a:r>
            <a:r>
              <a:rPr lang="en-US" altLang="zh-TW" dirty="0"/>
              <a:t>【</a:t>
            </a:r>
            <a:r>
              <a:rPr lang="zh-TW" altLang="en-US" dirty="0"/>
              <a:t>樣本平均數</a:t>
            </a:r>
            <a:r>
              <a:rPr lang="en-US" altLang="zh-TW" dirty="0"/>
              <a:t>】</a:t>
            </a:r>
            <a:r>
              <a:rPr lang="zh-TW" altLang="en-US" dirty="0"/>
              <a:t>。三個位置的量測定義如下。</a:t>
            </a:r>
          </a:p>
          <a:p>
            <a:pPr marL="971550" lvl="1" indent="-514350">
              <a:buFont typeface="+mj-lt"/>
              <a:buAutoNum type="alphaLcParenR"/>
            </a:pPr>
            <a:r>
              <a:rPr lang="zh-TW" altLang="en-US" dirty="0"/>
              <a:t>以    表示的樣本平均數為</a:t>
            </a:r>
            <a:br>
              <a:rPr lang="en-US" altLang="zh-TW" dirty="0"/>
            </a:br>
            <a:br>
              <a:rPr lang="en-US" altLang="zh-TW" dirty="0"/>
            </a:br>
            <a:br>
              <a:rPr lang="en-US" altLang="zh-TW" dirty="0"/>
            </a:br>
            <a:r>
              <a:rPr lang="zh-TW" altLang="en-US" dirty="0">
                <a:effectLst>
                  <a:outerShdw blurRad="38100" dist="38100" dir="2700000" algn="tl">
                    <a:srgbClr val="000000">
                      <a:alpha val="43137"/>
                    </a:srgbClr>
                  </a:outerShdw>
                </a:effectLst>
              </a:rPr>
              <a:t>樣本平均數 </a:t>
            </a:r>
            <a:r>
              <a:rPr lang="en-US" altLang="zh-TW" dirty="0"/>
              <a:t>(</a:t>
            </a:r>
            <a:r>
              <a:rPr lang="en-US" altLang="zh-TW" i="1" dirty="0"/>
              <a:t>sample mean</a:t>
            </a:r>
            <a:r>
              <a:rPr lang="en-US" altLang="zh-TW" dirty="0"/>
              <a:t>) </a:t>
            </a:r>
            <a:r>
              <a:rPr lang="zh-TW" altLang="en-US" dirty="0"/>
              <a:t>的名稱可適用於統計量    和其經計算的值    兩者。</a:t>
            </a:r>
            <a:endParaRPr lang="zh-TW" altLang="en-US" sz="2900" dirty="0"/>
          </a:p>
        </p:txBody>
      </p:sp>
      <p:pic>
        <p:nvPicPr>
          <p:cNvPr id="6" name="Picture 2"/>
          <p:cNvPicPr>
            <a:picLocks noChangeAspect="1" noChangeArrowheads="1"/>
          </p:cNvPicPr>
          <p:nvPr/>
        </p:nvPicPr>
        <p:blipFill>
          <a:blip r:embed="rId3" cstate="print"/>
          <a:srcRect/>
          <a:stretch>
            <a:fillRect/>
          </a:stretch>
        </p:blipFill>
        <p:spPr bwMode="auto">
          <a:xfrm>
            <a:off x="467544" y="1196752"/>
            <a:ext cx="7970520" cy="1207770"/>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3203848" y="2420888"/>
          <a:ext cx="1511300" cy="812800"/>
        </p:xfrm>
        <a:graphic>
          <a:graphicData uri="http://schemas.openxmlformats.org/presentationml/2006/ole">
            <mc:AlternateContent xmlns:mc="http://schemas.openxmlformats.org/markup-compatibility/2006">
              <mc:Choice xmlns:v="urn:schemas-microsoft-com:vml" Requires="v">
                <p:oleObj spid="_x0000_s1026" name="方程式" r:id="rId4" imgW="1511280" imgH="812520" progId="Equation.3">
                  <p:embed/>
                </p:oleObj>
              </mc:Choice>
              <mc:Fallback>
                <p:oleObj name="方程式" r:id="rId4" imgW="1511280" imgH="81252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848" y="2420888"/>
                        <a:ext cx="15113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3707904" y="4704432"/>
          <a:ext cx="1320800" cy="812800"/>
        </p:xfrm>
        <a:graphic>
          <a:graphicData uri="http://schemas.openxmlformats.org/presentationml/2006/ole">
            <mc:AlternateContent xmlns:mc="http://schemas.openxmlformats.org/markup-compatibility/2006">
              <mc:Choice xmlns:v="urn:schemas-microsoft-com:vml" Requires="v">
                <p:oleObj spid="_x0000_s1027" name="方程式" r:id="rId6" imgW="1320480" imgH="812520" progId="Equation.3">
                  <p:embed/>
                </p:oleObj>
              </mc:Choice>
              <mc:Fallback>
                <p:oleObj name="方程式" r:id="rId6" imgW="1320480" imgH="812520" progId="Equation.3">
                  <p:embed/>
                  <p:pic>
                    <p:nvPicPr>
                      <p:cNvPr id="307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7904" y="4704432"/>
                        <a:ext cx="13208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7" name="Object 5"/>
          <p:cNvGraphicFramePr>
            <a:graphicFrameLocks noChangeAspect="1"/>
          </p:cNvGraphicFramePr>
          <p:nvPr/>
        </p:nvGraphicFramePr>
        <p:xfrm>
          <a:off x="1835696" y="4365104"/>
          <a:ext cx="215900" cy="241300"/>
        </p:xfrm>
        <a:graphic>
          <a:graphicData uri="http://schemas.openxmlformats.org/presentationml/2006/ole">
            <mc:AlternateContent xmlns:mc="http://schemas.openxmlformats.org/markup-compatibility/2006">
              <mc:Choice xmlns:v="urn:schemas-microsoft-com:vml" Requires="v">
                <p:oleObj spid="_x0000_s1028" name="方程式" r:id="rId8" imgW="215640" imgH="241200" progId="Equation.3">
                  <p:embed/>
                </p:oleObj>
              </mc:Choice>
              <mc:Fallback>
                <p:oleObj name="方程式" r:id="rId8" imgW="215640" imgH="241200" progId="Equation.3">
                  <p:embed/>
                  <p:pic>
                    <p:nvPicPr>
                      <p:cNvPr id="307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5696" y="4365104"/>
                        <a:ext cx="2159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8" name="Object 6"/>
          <p:cNvGraphicFramePr>
            <a:graphicFrameLocks noChangeAspect="1"/>
          </p:cNvGraphicFramePr>
          <p:nvPr/>
        </p:nvGraphicFramePr>
        <p:xfrm>
          <a:off x="4716140" y="6140028"/>
          <a:ext cx="215900" cy="241300"/>
        </p:xfrm>
        <a:graphic>
          <a:graphicData uri="http://schemas.openxmlformats.org/presentationml/2006/ole">
            <mc:AlternateContent xmlns:mc="http://schemas.openxmlformats.org/markup-compatibility/2006">
              <mc:Choice xmlns:v="urn:schemas-microsoft-com:vml" Requires="v">
                <p:oleObj spid="_x0000_s1029" name="方程式" r:id="rId10" imgW="215640" imgH="241200" progId="Equation.3">
                  <p:embed/>
                </p:oleObj>
              </mc:Choice>
              <mc:Fallback>
                <p:oleObj name="方程式" r:id="rId10" imgW="215640" imgH="241200" progId="Equation.3">
                  <p:embed/>
                  <p:pic>
                    <p:nvPicPr>
                      <p:cNvPr id="3078"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6140" y="6140028"/>
                        <a:ext cx="2159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9" name="Object 7"/>
          <p:cNvGraphicFramePr>
            <a:graphicFrameLocks noChangeAspect="1"/>
          </p:cNvGraphicFramePr>
          <p:nvPr/>
        </p:nvGraphicFramePr>
        <p:xfrm>
          <a:off x="1763688" y="6093296"/>
          <a:ext cx="304800" cy="292100"/>
        </p:xfrm>
        <a:graphic>
          <a:graphicData uri="http://schemas.openxmlformats.org/presentationml/2006/ole">
            <mc:AlternateContent xmlns:mc="http://schemas.openxmlformats.org/markup-compatibility/2006">
              <mc:Choice xmlns:v="urn:schemas-microsoft-com:vml" Requires="v">
                <p:oleObj spid="_x0000_s1030" name="方程式" r:id="rId12" imgW="304560" imgH="291960" progId="Equation.3">
                  <p:embed/>
                </p:oleObj>
              </mc:Choice>
              <mc:Fallback>
                <p:oleObj name="方程式" r:id="rId12" imgW="304560" imgH="291960" progId="Equation.3">
                  <p:embed/>
                  <p:pic>
                    <p:nvPicPr>
                      <p:cNvPr id="3079"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63688" y="6093296"/>
                        <a:ext cx="3048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DAAAF93A-8B9C-4FF2-AD62-E5482326ED1A}" type="slidenum">
              <a:rPr lang="zh-TW" altLang="en-US" smtClean="0"/>
              <a:pPr/>
              <a:t>7</a:t>
            </a:fld>
            <a:endParaRPr lang="zh-TW" altLang="en-US"/>
          </a:p>
        </p:txBody>
      </p:sp>
      <p:pic>
        <p:nvPicPr>
          <p:cNvPr id="3" name="圖片 2">
            <a:extLst>
              <a:ext uri="{FF2B5EF4-FFF2-40B4-BE49-F238E27FC236}">
                <a16:creationId xmlns:a16="http://schemas.microsoft.com/office/drawing/2014/main" id="{8EDD4DDB-3505-4369-B0EC-51D62C090A30}"/>
              </a:ext>
            </a:extLst>
          </p:cNvPr>
          <p:cNvPicPr>
            <a:picLocks noChangeAspect="1"/>
          </p:cNvPicPr>
          <p:nvPr/>
        </p:nvPicPr>
        <p:blipFill>
          <a:blip r:embed="rId14"/>
          <a:stretch>
            <a:fillRect/>
          </a:stretch>
        </p:blipFill>
        <p:spPr>
          <a:xfrm>
            <a:off x="2339752" y="1280304"/>
            <a:ext cx="6572250" cy="55245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使用每個區間的中點和相對應的相對頻次，我們建構一個</a:t>
            </a:r>
            <a:r>
              <a:rPr lang="zh-TW" altLang="en-US" b="1" dirty="0"/>
              <a:t>相對頻次直方圖 </a:t>
            </a:r>
            <a:r>
              <a:rPr lang="en-US" altLang="zh-TW" b="1" dirty="0"/>
              <a:t>(relative frequency histogram)</a:t>
            </a:r>
            <a:r>
              <a:rPr lang="zh-TW" altLang="en-US" dirty="0"/>
              <a:t>。</a:t>
            </a:r>
            <a:endParaRPr lang="en-US" altLang="zh-TW" dirty="0"/>
          </a:p>
          <a:p>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1547664" y="2967782"/>
            <a:ext cx="5976342" cy="3413546"/>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DAAAF93A-8B9C-4FF2-AD62-E5482326ED1A}" type="slidenum">
              <a:rPr lang="zh-TW" altLang="en-US" smtClean="0"/>
              <a:pPr/>
              <a:t>70</a:t>
            </a:fld>
            <a:endParaRPr lang="zh-TW"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r>
              <a:rPr lang="en-US" altLang="zh-TW" dirty="0"/>
              <a:t>(</a:t>
            </a:r>
            <a:r>
              <a:rPr lang="zh-TW" altLang="en-US" dirty="0"/>
              <a:t>續</a:t>
            </a:r>
            <a:r>
              <a:rPr lang="en-US" altLang="zh-TW" dirty="0"/>
              <a:t>)</a:t>
            </a:r>
            <a:endParaRPr lang="zh-TW" altLang="en-US" dirty="0"/>
          </a:p>
        </p:txBody>
      </p:sp>
      <p:pic>
        <p:nvPicPr>
          <p:cNvPr id="69635" name="Picture 3"/>
          <p:cNvPicPr>
            <a:picLocks noGrp="1" noChangeAspect="1" noChangeArrowheads="1"/>
          </p:cNvPicPr>
          <p:nvPr>
            <p:ph idx="1"/>
          </p:nvPr>
        </p:nvPicPr>
        <p:blipFill>
          <a:blip r:embed="rId2" cstate="print"/>
          <a:srcRect/>
          <a:stretch>
            <a:fillRect/>
          </a:stretch>
        </p:blipFill>
        <p:spPr bwMode="auto">
          <a:xfrm>
            <a:off x="1763688" y="1988840"/>
            <a:ext cx="5628498" cy="3888854"/>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71</a:t>
            </a:fld>
            <a:endParaRPr lang="zh-TW"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對於一個分布，如果可沿著垂直軸對摺使得兩側重疊，則此分布稱為是</a:t>
            </a:r>
            <a:r>
              <a:rPr lang="zh-TW" altLang="en-US" b="1" dirty="0"/>
              <a:t>對稱的 </a:t>
            </a:r>
            <a:r>
              <a:rPr lang="en-US" altLang="zh-TW" b="1" dirty="0"/>
              <a:t>(symmetric)</a:t>
            </a:r>
            <a:r>
              <a:rPr lang="zh-TW" altLang="en-US" b="1" dirty="0"/>
              <a:t>。</a:t>
            </a:r>
            <a:r>
              <a:rPr lang="zh-TW" altLang="en-US" dirty="0"/>
              <a:t>對於垂直軸缺少對稱性的分布，稱為</a:t>
            </a:r>
            <a:r>
              <a:rPr lang="zh-TW" altLang="en-US" b="1" dirty="0"/>
              <a:t>偏態 </a:t>
            </a:r>
            <a:r>
              <a:rPr lang="en-US" altLang="zh-TW" b="1" dirty="0"/>
              <a:t>(skewed)</a:t>
            </a:r>
            <a:r>
              <a:rPr lang="zh-TW" altLang="en-US" dirty="0"/>
              <a:t>。</a:t>
            </a:r>
            <a:endParaRPr lang="en-US" altLang="zh-TW" dirty="0"/>
          </a:p>
        </p:txBody>
      </p:sp>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72</a:t>
            </a:fld>
            <a:endParaRPr lang="zh-TW"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直方圖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在圖</a:t>
            </a:r>
            <a:r>
              <a:rPr lang="en-US" altLang="zh-TW" dirty="0"/>
              <a:t>4.15(a) </a:t>
            </a:r>
            <a:r>
              <a:rPr lang="zh-TW" altLang="en-US" dirty="0"/>
              <a:t>中所說明的分布稱為向右偏態，因為它有長的右尾與短很多的左尾。在圖</a:t>
            </a:r>
            <a:r>
              <a:rPr lang="en-US" altLang="zh-TW" dirty="0"/>
              <a:t>4.15(b) </a:t>
            </a:r>
            <a:r>
              <a:rPr lang="zh-TW" altLang="en-US" dirty="0"/>
              <a:t>中我們見到分布是對稱的，而圖</a:t>
            </a:r>
            <a:r>
              <a:rPr lang="en-US" altLang="zh-TW" dirty="0"/>
              <a:t>4.15(c) </a:t>
            </a:r>
            <a:r>
              <a:rPr lang="zh-TW" altLang="en-US" dirty="0"/>
              <a:t>中的是向左偏態。</a:t>
            </a:r>
          </a:p>
          <a:p>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73</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1979712" y="3140968"/>
            <a:ext cx="5667464" cy="3548568"/>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盒鬚圖或盒狀圖</a:t>
            </a:r>
          </a:p>
        </p:txBody>
      </p:sp>
      <p:sp>
        <p:nvSpPr>
          <p:cNvPr id="5" name="內容版面配置區 4"/>
          <p:cNvSpPr>
            <a:spLocks noGrp="1"/>
          </p:cNvSpPr>
          <p:nvPr>
            <p:ph idx="1"/>
          </p:nvPr>
        </p:nvSpPr>
        <p:spPr/>
        <p:txBody>
          <a:bodyPr/>
          <a:lstStyle/>
          <a:p>
            <a:r>
              <a:rPr lang="zh-TW" altLang="en-US" b="1" dirty="0"/>
              <a:t>盒鬚圖 </a:t>
            </a:r>
            <a:r>
              <a:rPr lang="en-US" altLang="zh-TW" b="1" dirty="0"/>
              <a:t>(box-and-whisker plot)</a:t>
            </a:r>
            <a:r>
              <a:rPr lang="zh-TW" altLang="en-US" dirty="0"/>
              <a:t>。這種圖將資料的</a:t>
            </a:r>
            <a:r>
              <a:rPr lang="zh-TW" altLang="en-US" dirty="0">
                <a:effectLst>
                  <a:outerShdw blurRad="38100" dist="38100" dir="2700000" algn="tl">
                    <a:srgbClr val="000000">
                      <a:alpha val="43137"/>
                    </a:srgbClr>
                  </a:outerShdw>
                </a:effectLst>
              </a:rPr>
              <a:t>內四分位距 </a:t>
            </a:r>
            <a:r>
              <a:rPr lang="en-US" altLang="zh-TW" dirty="0"/>
              <a:t>(</a:t>
            </a:r>
            <a:r>
              <a:rPr lang="en-US" altLang="zh-TW" i="1" dirty="0" err="1"/>
              <a:t>interquartile</a:t>
            </a:r>
            <a:r>
              <a:rPr lang="en-US" altLang="zh-TW" i="1" dirty="0"/>
              <a:t> range</a:t>
            </a:r>
            <a:r>
              <a:rPr lang="en-US" altLang="zh-TW" dirty="0"/>
              <a:t>) </a:t>
            </a:r>
            <a:r>
              <a:rPr lang="zh-TW" altLang="en-US" dirty="0"/>
              <a:t>圍在一個盒中，且中位數顯示於其中。</a:t>
            </a:r>
            <a:endParaRPr lang="en-US" altLang="zh-TW" dirty="0"/>
          </a:p>
          <a:p>
            <a:r>
              <a:rPr lang="zh-TW" altLang="en-US" dirty="0"/>
              <a:t>內四分位距有其極端值在第 </a:t>
            </a:r>
            <a:r>
              <a:rPr lang="en-US" altLang="zh-TW" dirty="0"/>
              <a:t>75 </a:t>
            </a:r>
            <a:r>
              <a:rPr lang="zh-TW" altLang="en-US" dirty="0"/>
              <a:t>百分位數 </a:t>
            </a:r>
            <a:r>
              <a:rPr lang="en-US" altLang="zh-TW" dirty="0"/>
              <a:t>(</a:t>
            </a:r>
            <a:r>
              <a:rPr lang="zh-TW" altLang="en-US" dirty="0"/>
              <a:t>上四分位數</a:t>
            </a:r>
            <a:r>
              <a:rPr lang="en-US" altLang="zh-TW" dirty="0"/>
              <a:t>) </a:t>
            </a:r>
            <a:r>
              <a:rPr lang="zh-TW" altLang="en-US" dirty="0"/>
              <a:t>和第 </a:t>
            </a:r>
            <a:r>
              <a:rPr lang="en-US" altLang="zh-TW" dirty="0"/>
              <a:t>25 </a:t>
            </a:r>
            <a:r>
              <a:rPr lang="zh-TW" altLang="en-US" dirty="0"/>
              <a:t>百分位數 </a:t>
            </a:r>
            <a:r>
              <a:rPr lang="en-US" altLang="zh-TW" dirty="0"/>
              <a:t>(</a:t>
            </a:r>
            <a:r>
              <a:rPr lang="zh-TW" altLang="en-US" dirty="0"/>
              <a:t>下四分位數</a:t>
            </a:r>
            <a:r>
              <a:rPr lang="en-US" altLang="zh-TW" dirty="0"/>
              <a:t>)</a:t>
            </a:r>
            <a:r>
              <a:rPr lang="zh-TW" altLang="en-US" dirty="0"/>
              <a:t>。</a:t>
            </a:r>
            <a:endParaRPr lang="en-US" altLang="zh-TW" dirty="0"/>
          </a:p>
          <a:p>
            <a:r>
              <a:rPr lang="zh-TW" altLang="en-US" dirty="0"/>
              <a:t>除了盒以外，「鬚」的延伸顯示樣本中的極端觀察值。對相當大的樣本，此展示顯示位置的中心、變異性和不對稱的程度。</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74</a:t>
            </a:fld>
            <a:endParaRPr lang="zh-TW"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盒鬚圖或盒狀圖</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normAutofit fontScale="92500"/>
          </a:bodyPr>
          <a:lstStyle/>
          <a:p>
            <a:r>
              <a:rPr lang="zh-TW" altLang="en-US" dirty="0"/>
              <a:t>一個稱為</a:t>
            </a:r>
            <a:r>
              <a:rPr lang="zh-TW" altLang="en-US" b="1" dirty="0"/>
              <a:t>盒狀圖 </a:t>
            </a:r>
            <a:r>
              <a:rPr lang="en-US" altLang="zh-TW" b="1" dirty="0"/>
              <a:t>(box plot) </a:t>
            </a:r>
            <a:r>
              <a:rPr lang="zh-TW" altLang="en-US" dirty="0"/>
              <a:t>的變形物可提供觀看者有關哪一個觀察結果為</a:t>
            </a:r>
            <a:r>
              <a:rPr lang="zh-TW" altLang="en-US" b="1" dirty="0"/>
              <a:t>離群值 </a:t>
            </a:r>
            <a:r>
              <a:rPr lang="en-US" altLang="zh-TW" b="1" dirty="0"/>
              <a:t>(outliers) </a:t>
            </a:r>
            <a:r>
              <a:rPr lang="zh-TW" altLang="en-US" dirty="0"/>
              <a:t>的資訊。離群值是被認為與大多數資料異常遙遠的觀察結果。有許多統計檢定法被設計來偵測出離群值，技術上來說，可將一個離群值視為代表一個「稀有事件」。</a:t>
            </a:r>
            <a:endParaRPr lang="en-US" altLang="zh-TW" dirty="0"/>
          </a:p>
          <a:p>
            <a:r>
              <a:rPr lang="zh-TW" altLang="en-US" dirty="0"/>
              <a:t>在盒鬚圖或盒狀圖中的視覺資訊不是要用來當作離群值的正式檢定，反之，它被視為一個診斷工具。儘管哪個觀察結果為離群值的判斷隨著所使用的軟體種類而變，但一個共通的程序是使用</a:t>
            </a:r>
            <a:r>
              <a:rPr lang="zh-TW" altLang="en-US" b="1" dirty="0"/>
              <a:t>內四分位距的倍數 </a:t>
            </a:r>
            <a:r>
              <a:rPr lang="en-US" altLang="zh-TW" b="1" dirty="0"/>
              <a:t>(multiple of the</a:t>
            </a:r>
            <a:r>
              <a:rPr lang="zh-TW" altLang="en-US" b="1" dirty="0"/>
              <a:t> </a:t>
            </a:r>
            <a:r>
              <a:rPr lang="en-US" altLang="zh-TW" b="1" dirty="0" err="1"/>
              <a:t>interquartile</a:t>
            </a:r>
            <a:r>
              <a:rPr lang="en-US" altLang="zh-TW" b="1" dirty="0"/>
              <a:t> range)</a:t>
            </a:r>
            <a:r>
              <a:rPr lang="zh-TW" altLang="en-US" b="1" dirty="0"/>
              <a:t>。</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75</a:t>
            </a:fld>
            <a:endParaRPr lang="zh-TW"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4.12</a:t>
            </a:r>
            <a:endParaRPr lang="zh-TW" altLang="en-US" dirty="0"/>
          </a:p>
        </p:txBody>
      </p:sp>
      <p:pic>
        <p:nvPicPr>
          <p:cNvPr id="71682" name="Picture 2"/>
          <p:cNvPicPr>
            <a:picLocks noGrp="1" noChangeAspect="1" noChangeArrowheads="1"/>
          </p:cNvPicPr>
          <p:nvPr>
            <p:ph idx="1"/>
          </p:nvPr>
        </p:nvPicPr>
        <p:blipFill>
          <a:blip r:embed="rId2" cstate="print"/>
          <a:srcRect/>
          <a:stretch>
            <a:fillRect/>
          </a:stretch>
        </p:blipFill>
        <p:spPr bwMode="auto">
          <a:xfrm>
            <a:off x="323850" y="1400267"/>
            <a:ext cx="8496300" cy="3252869"/>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76</a:t>
            </a:fld>
            <a:endParaRPr lang="zh-TW"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4.12(</a:t>
            </a:r>
            <a:r>
              <a:rPr lang="zh-TW" altLang="en-US" dirty="0"/>
              <a:t>續</a:t>
            </a:r>
            <a:r>
              <a:rPr lang="en-US" altLang="zh-TW" dirty="0"/>
              <a:t>)</a:t>
            </a:r>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2267744" y="1412776"/>
            <a:ext cx="4579673" cy="3345771"/>
          </a:xfrm>
          <a:prstGeom prst="rect">
            <a:avLst/>
          </a:prstGeom>
          <a:noFill/>
          <a:ln w="9525">
            <a:noFill/>
            <a:miter lim="800000"/>
            <a:headEnd/>
            <a:tailEnd/>
          </a:ln>
          <a:effectLst/>
        </p:spPr>
      </p:pic>
      <p:pic>
        <p:nvPicPr>
          <p:cNvPr id="72707" name="Picture 3"/>
          <p:cNvPicPr>
            <a:picLocks noGrp="1" noChangeAspect="1" noChangeArrowheads="1"/>
          </p:cNvPicPr>
          <p:nvPr>
            <p:ph idx="1"/>
          </p:nvPr>
        </p:nvPicPr>
        <p:blipFill>
          <a:blip r:embed="rId3" cstate="print"/>
          <a:srcRect/>
          <a:stretch>
            <a:fillRect/>
          </a:stretch>
        </p:blipFill>
        <p:spPr bwMode="auto">
          <a:xfrm>
            <a:off x="323850" y="5038223"/>
            <a:ext cx="8496300" cy="1102729"/>
          </a:xfrm>
          <a:prstGeom prst="rect">
            <a:avLst/>
          </a:prstGeom>
          <a:noFill/>
          <a:ln w="9525">
            <a:noFill/>
            <a:miter lim="800000"/>
            <a:headEnd/>
            <a:tailEnd/>
          </a:ln>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77</a:t>
            </a:fld>
            <a:endParaRPr lang="zh-TW"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4.12(</a:t>
            </a:r>
            <a:r>
              <a:rPr lang="zh-TW" altLang="en-US" dirty="0"/>
              <a:t>續</a:t>
            </a:r>
            <a:r>
              <a:rPr lang="en-US" altLang="zh-TW" dirty="0"/>
              <a:t>)</a:t>
            </a:r>
            <a:endParaRPr lang="zh-TW" altLang="en-US" dirty="0"/>
          </a:p>
        </p:txBody>
      </p:sp>
      <p:pic>
        <p:nvPicPr>
          <p:cNvPr id="73730" name="Picture 2"/>
          <p:cNvPicPr>
            <a:picLocks noGrp="1" noChangeAspect="1" noChangeArrowheads="1"/>
          </p:cNvPicPr>
          <p:nvPr>
            <p:ph idx="1"/>
          </p:nvPr>
        </p:nvPicPr>
        <p:blipFill>
          <a:blip r:embed="rId2" cstate="print"/>
          <a:srcRect/>
          <a:stretch>
            <a:fillRect/>
          </a:stretch>
        </p:blipFill>
        <p:spPr bwMode="auto">
          <a:xfrm>
            <a:off x="1213239" y="1412007"/>
            <a:ext cx="6717521"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DAAAF93A-8B9C-4FF2-AD62-E5482326ED1A}" type="slidenum">
              <a:rPr lang="zh-TW" altLang="en-US" smtClean="0"/>
              <a:pPr/>
              <a:t>78</a:t>
            </a:fld>
            <a:endParaRPr lang="zh-TW"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100" dirty="0"/>
              <a:t>4.9</a:t>
            </a:r>
            <a:r>
              <a:rPr lang="zh-TW" altLang="en-US" sz="3100" dirty="0"/>
              <a:t> 潛在的誤解和危害；和其他各章教材的關係</a:t>
            </a:r>
          </a:p>
        </p:txBody>
      </p:sp>
      <p:sp>
        <p:nvSpPr>
          <p:cNvPr id="3" name="內容版面配置區 2"/>
          <p:cNvSpPr>
            <a:spLocks noGrp="1"/>
          </p:cNvSpPr>
          <p:nvPr>
            <p:ph idx="1"/>
          </p:nvPr>
        </p:nvSpPr>
        <p:spPr/>
        <p:txBody>
          <a:bodyPr/>
          <a:lstStyle/>
          <a:p>
            <a:r>
              <a:rPr lang="zh-TW" altLang="en-US" dirty="0"/>
              <a:t>假設有人想要使用統計量    做出關於母體平均數 </a:t>
            </a:r>
            <a:r>
              <a:rPr lang="el-GR" altLang="zh-TW" i="1" dirty="0"/>
              <a:t>μ</a:t>
            </a:r>
            <a:r>
              <a:rPr lang="zh-TW" altLang="en-US" dirty="0"/>
              <a:t> 的推論，其作法是使用從大小為 </a:t>
            </a:r>
            <a:r>
              <a:rPr lang="en-US" altLang="zh-TW" i="1" dirty="0"/>
              <a:t>n </a:t>
            </a:r>
            <a:r>
              <a:rPr lang="zh-TW" altLang="en-US" dirty="0"/>
              <a:t>的單一樣本來的觀察值   ，然後所做出的任何推論都必須伴隨以下的考量：不僅是單一數值，還有理論架構，或是</a:t>
            </a:r>
            <a:r>
              <a:rPr lang="zh-TW" altLang="en-US" b="1" dirty="0"/>
              <a:t>從大小為 </a:t>
            </a:r>
            <a:r>
              <a:rPr lang="en-US" altLang="zh-TW" b="1" i="1" dirty="0"/>
              <a:t>n </a:t>
            </a:r>
            <a:r>
              <a:rPr lang="zh-TW" altLang="en-US" b="1" dirty="0"/>
              <a:t>的樣本所可能觀察到的所有    值的分布。因此，</a:t>
            </a:r>
            <a:r>
              <a:rPr lang="zh-TW" altLang="en-US" dirty="0">
                <a:effectLst>
                  <a:outerShdw blurRad="38100" dist="38100" dir="2700000" algn="tl">
                    <a:srgbClr val="000000">
                      <a:alpha val="43137"/>
                    </a:srgbClr>
                  </a:outerShdw>
                </a:effectLst>
              </a:rPr>
              <a:t>抽樣分布</a:t>
            </a:r>
            <a:r>
              <a:rPr lang="zh-TW" altLang="en-US" dirty="0"/>
              <a:t>的觀念便浮上檯面。這種分布是中央極限定理的基礎。</a:t>
            </a:r>
            <a:r>
              <a:rPr lang="en-US" altLang="zh-TW" i="1" dirty="0"/>
              <a:t>t</a:t>
            </a:r>
            <a:r>
              <a:rPr lang="zh-TW" altLang="en-US" dirty="0"/>
              <a:t>、</a:t>
            </a:r>
            <a:br>
              <a:rPr lang="en-US" altLang="zh-TW" dirty="0"/>
            </a:br>
            <a:r>
              <a:rPr lang="zh-TW" altLang="en-US" dirty="0"/>
              <a:t>    和 </a:t>
            </a:r>
            <a:r>
              <a:rPr lang="en-US" altLang="zh-TW" i="1" dirty="0"/>
              <a:t>F </a:t>
            </a:r>
            <a:r>
              <a:rPr lang="zh-TW" altLang="en-US" dirty="0"/>
              <a:t>分布也使用於抽樣分布的情境中。</a:t>
            </a:r>
          </a:p>
        </p:txBody>
      </p:sp>
      <p:graphicFrame>
        <p:nvGraphicFramePr>
          <p:cNvPr id="4" name="物件 3"/>
          <p:cNvGraphicFramePr>
            <a:graphicFrameLocks noChangeAspect="1"/>
          </p:cNvGraphicFramePr>
          <p:nvPr/>
        </p:nvGraphicFramePr>
        <p:xfrm>
          <a:off x="5004048" y="1412776"/>
          <a:ext cx="304800" cy="292100"/>
        </p:xfrm>
        <a:graphic>
          <a:graphicData uri="http://schemas.openxmlformats.org/presentationml/2006/ole">
            <mc:AlternateContent xmlns:mc="http://schemas.openxmlformats.org/markup-compatibility/2006">
              <mc:Choice xmlns:v="urn:schemas-microsoft-com:vml" Requires="v">
                <p:oleObj spid="_x0000_s15362" name="方程式" r:id="rId3" imgW="304560" imgH="291960" progId="Equation.3">
                  <p:embed/>
                </p:oleObj>
              </mc:Choice>
              <mc:Fallback>
                <p:oleObj name="方程式" r:id="rId3" imgW="304560" imgH="2919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48" y="1412776"/>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525838" y="2395538"/>
          <a:ext cx="215900" cy="241300"/>
        </p:xfrm>
        <a:graphic>
          <a:graphicData uri="http://schemas.openxmlformats.org/presentationml/2006/ole">
            <mc:AlternateContent xmlns:mc="http://schemas.openxmlformats.org/markup-compatibility/2006">
              <mc:Choice xmlns:v="urn:schemas-microsoft-com:vml" Requires="v">
                <p:oleObj spid="_x0000_s15363" name="方程式" r:id="rId5" imgW="215640" imgH="241200" progId="Equation.3">
                  <p:embed/>
                </p:oleObj>
              </mc:Choice>
              <mc:Fallback>
                <p:oleObj name="方程式" r:id="rId5" imgW="215640" imgH="2412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5838" y="2395538"/>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6" name="Object 4"/>
          <p:cNvGraphicFramePr>
            <a:graphicFrameLocks noChangeAspect="1"/>
          </p:cNvGraphicFramePr>
          <p:nvPr/>
        </p:nvGraphicFramePr>
        <p:xfrm>
          <a:off x="2014538" y="3716338"/>
          <a:ext cx="241300" cy="266700"/>
        </p:xfrm>
        <a:graphic>
          <a:graphicData uri="http://schemas.openxmlformats.org/presentationml/2006/ole">
            <mc:AlternateContent xmlns:mc="http://schemas.openxmlformats.org/markup-compatibility/2006">
              <mc:Choice xmlns:v="urn:schemas-microsoft-com:vml" Requires="v">
                <p:oleObj spid="_x0000_s15364" name="方程式" r:id="rId7" imgW="241200" imgH="266400" progId="Equation.3">
                  <p:embed/>
                </p:oleObj>
              </mc:Choice>
              <mc:Fallback>
                <p:oleObj name="方程式" r:id="rId7" imgW="241200" imgH="266400" progId="Equation.3">
                  <p:embed/>
                  <p:pic>
                    <p:nvPicPr>
                      <p:cNvPr id="7475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4538" y="3716338"/>
                        <a:ext cx="2413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827584" y="4509120"/>
          <a:ext cx="304800" cy="406400"/>
        </p:xfrm>
        <a:graphic>
          <a:graphicData uri="http://schemas.openxmlformats.org/presentationml/2006/ole">
            <mc:AlternateContent xmlns:mc="http://schemas.openxmlformats.org/markup-compatibility/2006">
              <mc:Choice xmlns:v="urn:schemas-microsoft-com:vml" Requires="v">
                <p:oleObj spid="_x0000_s15365" name="方程式" r:id="rId9" imgW="304560" imgH="406080" progId="Equation.3">
                  <p:embed/>
                </p:oleObj>
              </mc:Choice>
              <mc:Fallback>
                <p:oleObj name="方程式" r:id="rId9" imgW="304560" imgH="40608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584" y="4509120"/>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79</a:t>
            </a:fld>
            <a:endParaRPr lang="zh-TW"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solidFill>
                  <a:srgbClr val="000000"/>
                </a:solidFill>
              </a:rPr>
              <a:t>樣本中位數和眾數</a:t>
            </a:r>
            <a:endParaRPr lang="zh-TW" altLang="en-US" dirty="0"/>
          </a:p>
        </p:txBody>
      </p:sp>
      <p:sp>
        <p:nvSpPr>
          <p:cNvPr id="3" name="內容版面配置區 2"/>
          <p:cNvSpPr>
            <a:spLocks noGrp="1"/>
          </p:cNvSpPr>
          <p:nvPr>
            <p:ph idx="1"/>
          </p:nvPr>
        </p:nvSpPr>
        <p:spPr/>
        <p:txBody>
          <a:bodyPr/>
          <a:lstStyle/>
          <a:p>
            <a:pPr marL="971550" lvl="1" indent="-514350">
              <a:buFont typeface="+mj-lt"/>
              <a:buAutoNum type="alphaLcParenR" startAt="2"/>
            </a:pPr>
            <a:r>
              <a:rPr lang="zh-TW" altLang="en-US" dirty="0"/>
              <a:t>已知在樣本中的觀察值依大小遞增排列為 </a:t>
            </a:r>
            <a:br>
              <a:rPr lang="en-US" altLang="zh-TW" dirty="0"/>
            </a:br>
            <a:r>
              <a:rPr lang="zh-TW" altLang="en-US" dirty="0"/>
              <a:t>                 ，其中    為最小值且    為最大值，則以   表示的樣本中位數 </a:t>
            </a:r>
            <a:r>
              <a:rPr lang="en-US" altLang="zh-TW" dirty="0"/>
              <a:t>(sample median)</a:t>
            </a:r>
            <a:r>
              <a:rPr lang="zh-TW" altLang="en-US" dirty="0"/>
              <a:t> 是</a:t>
            </a:r>
            <a:br>
              <a:rPr lang="en-US" altLang="zh-TW" dirty="0"/>
            </a:br>
            <a:br>
              <a:rPr lang="en-US" altLang="zh-TW" dirty="0"/>
            </a:br>
            <a:br>
              <a:rPr lang="en-US" altLang="zh-TW" dirty="0"/>
            </a:br>
            <a:br>
              <a:rPr lang="en-US" altLang="zh-TW" dirty="0"/>
            </a:br>
            <a:r>
              <a:rPr lang="zh-TW" altLang="en-US" dirty="0"/>
              <a:t>樣本中位數也是一個位置量測值，它顯示樣本的中間數值。</a:t>
            </a:r>
            <a:endParaRPr lang="en-US" altLang="zh-TW" dirty="0"/>
          </a:p>
          <a:p>
            <a:pPr marL="971550" lvl="1" indent="-514350">
              <a:buFont typeface="+mj-lt"/>
              <a:buAutoNum type="alphaLcParenR" startAt="2"/>
            </a:pPr>
            <a:r>
              <a:rPr lang="zh-TW" altLang="en-US" dirty="0"/>
              <a:t>樣本眾數 </a:t>
            </a:r>
            <a:r>
              <a:rPr lang="en-US" altLang="zh-TW" dirty="0"/>
              <a:t>(sample mode)</a:t>
            </a:r>
            <a:r>
              <a:rPr lang="zh-TW" altLang="en-US" dirty="0"/>
              <a:t> 是樣本中最常出現的值。如果最高的頻次由多個值所共享，則有多個眾數。</a:t>
            </a:r>
          </a:p>
        </p:txBody>
      </p:sp>
      <p:graphicFrame>
        <p:nvGraphicFramePr>
          <p:cNvPr id="4" name="物件 3"/>
          <p:cNvGraphicFramePr>
            <a:graphicFrameLocks noChangeAspect="1"/>
          </p:cNvGraphicFramePr>
          <p:nvPr/>
        </p:nvGraphicFramePr>
        <p:xfrm>
          <a:off x="1475656" y="1772816"/>
          <a:ext cx="1473200" cy="381000"/>
        </p:xfrm>
        <a:graphic>
          <a:graphicData uri="http://schemas.openxmlformats.org/presentationml/2006/ole">
            <mc:AlternateContent xmlns:mc="http://schemas.openxmlformats.org/markup-compatibility/2006">
              <mc:Choice xmlns:v="urn:schemas-microsoft-com:vml" Requires="v">
                <p:oleObj spid="_x0000_s2050" name="方程式" r:id="rId3" imgW="1473120" imgH="380880" progId="Equation.3">
                  <p:embed/>
                </p:oleObj>
              </mc:Choice>
              <mc:Fallback>
                <p:oleObj name="方程式" r:id="rId3" imgW="1473120" imgH="3808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772816"/>
                        <a:ext cx="1473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3"/>
          <p:cNvGraphicFramePr>
            <a:graphicFrameLocks noChangeAspect="1"/>
          </p:cNvGraphicFramePr>
          <p:nvPr/>
        </p:nvGraphicFramePr>
        <p:xfrm>
          <a:off x="4067944" y="1772816"/>
          <a:ext cx="254000" cy="368300"/>
        </p:xfrm>
        <a:graphic>
          <a:graphicData uri="http://schemas.openxmlformats.org/presentationml/2006/ole">
            <mc:AlternateContent xmlns:mc="http://schemas.openxmlformats.org/markup-compatibility/2006">
              <mc:Choice xmlns:v="urn:schemas-microsoft-com:vml" Requires="v">
                <p:oleObj spid="_x0000_s2051" name="方程式" r:id="rId5" imgW="253800" imgH="368280" progId="Equation.3">
                  <p:embed/>
                </p:oleObj>
              </mc:Choice>
              <mc:Fallback>
                <p:oleObj name="方程式" r:id="rId5" imgW="253800" imgH="368280" progId="Equation.3">
                  <p:embed/>
                  <p:pic>
                    <p:nvPicPr>
                      <p:cNvPr id="409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944" y="1772816"/>
                        <a:ext cx="254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4"/>
          <p:cNvGraphicFramePr>
            <a:graphicFrameLocks noChangeAspect="1"/>
          </p:cNvGraphicFramePr>
          <p:nvPr/>
        </p:nvGraphicFramePr>
        <p:xfrm>
          <a:off x="6156176" y="1772816"/>
          <a:ext cx="292100" cy="381000"/>
        </p:xfrm>
        <a:graphic>
          <a:graphicData uri="http://schemas.openxmlformats.org/presentationml/2006/ole">
            <mc:AlternateContent xmlns:mc="http://schemas.openxmlformats.org/markup-compatibility/2006">
              <mc:Choice xmlns:v="urn:schemas-microsoft-com:vml" Requires="v">
                <p:oleObj spid="_x0000_s2052" name="方程式" r:id="rId7" imgW="291960" imgH="380880" progId="Equation.3">
                  <p:embed/>
                </p:oleObj>
              </mc:Choice>
              <mc:Fallback>
                <p:oleObj name="方程式" r:id="rId7" imgW="291960" imgH="380880" progId="Equation.3">
                  <p:embed/>
                  <p:pic>
                    <p:nvPicPr>
                      <p:cNvPr id="410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6176" y="1772816"/>
                        <a:ext cx="2921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1" name="Object 5"/>
          <p:cNvGraphicFramePr>
            <a:graphicFrameLocks noChangeAspect="1"/>
          </p:cNvGraphicFramePr>
          <p:nvPr/>
        </p:nvGraphicFramePr>
        <p:xfrm>
          <a:off x="1763688" y="2276872"/>
          <a:ext cx="215900" cy="266700"/>
        </p:xfrm>
        <a:graphic>
          <a:graphicData uri="http://schemas.openxmlformats.org/presentationml/2006/ole">
            <mc:AlternateContent xmlns:mc="http://schemas.openxmlformats.org/markup-compatibility/2006">
              <mc:Choice xmlns:v="urn:schemas-microsoft-com:vml" Requires="v">
                <p:oleObj spid="_x0000_s2053" name="方程式" r:id="rId9" imgW="215640" imgH="266400" progId="Equation.3">
                  <p:embed/>
                </p:oleObj>
              </mc:Choice>
              <mc:Fallback>
                <p:oleObj name="方程式" r:id="rId9" imgW="215640" imgH="266400" progId="Equation.3">
                  <p:embed/>
                  <p:pic>
                    <p:nvPicPr>
                      <p:cNvPr id="410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688" y="2276872"/>
                        <a:ext cx="21590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2267744" y="2780928"/>
          <a:ext cx="4533900" cy="914400"/>
        </p:xfrm>
        <a:graphic>
          <a:graphicData uri="http://schemas.openxmlformats.org/presentationml/2006/ole">
            <mc:AlternateContent xmlns:mc="http://schemas.openxmlformats.org/markup-compatibility/2006">
              <mc:Choice xmlns:v="urn:schemas-microsoft-com:vml" Requires="v">
                <p:oleObj spid="_x0000_s2054" name="方程式" r:id="rId11" imgW="4533840" imgH="914400" progId="Equation.3">
                  <p:embed/>
                </p:oleObj>
              </mc:Choice>
              <mc:Fallback>
                <p:oleObj name="方程式" r:id="rId11" imgW="4533840" imgH="914400" progId="Equation.3">
                  <p:embed/>
                  <p:pic>
                    <p:nvPicPr>
                      <p:cNvPr id="8" name="物件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7744" y="2780928"/>
                        <a:ext cx="45339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DAAAF93A-8B9C-4FF2-AD62-E5482326ED1A}" type="slidenum">
              <a:rPr lang="zh-TW" altLang="en-US" smtClean="0"/>
              <a:pPr/>
              <a:t>8</a:t>
            </a:fld>
            <a:endParaRPr lang="zh-TW"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100" dirty="0"/>
              <a:t>潛在的誤解和危害；和其他各章教材的關係</a:t>
            </a:r>
            <a:r>
              <a:rPr lang="en-US" altLang="zh-TW" sz="3100" dirty="0"/>
              <a:t>(</a:t>
            </a:r>
            <a:r>
              <a:rPr lang="zh-TW" altLang="en-US" sz="3100" dirty="0"/>
              <a:t>續</a:t>
            </a:r>
            <a:r>
              <a:rPr lang="en-US" altLang="zh-TW" sz="3100" dirty="0"/>
              <a:t>)</a:t>
            </a:r>
            <a:endParaRPr lang="zh-TW" altLang="en-US" sz="3100" dirty="0"/>
          </a:p>
        </p:txBody>
      </p:sp>
      <p:sp>
        <p:nvSpPr>
          <p:cNvPr id="3" name="內容版面配置區 2"/>
          <p:cNvSpPr>
            <a:spLocks noGrp="1"/>
          </p:cNvSpPr>
          <p:nvPr>
            <p:ph idx="1"/>
          </p:nvPr>
        </p:nvSpPr>
        <p:spPr/>
        <p:txBody>
          <a:bodyPr/>
          <a:lstStyle/>
          <a:p>
            <a:r>
              <a:rPr lang="zh-TW" altLang="en-US" dirty="0"/>
              <a:t>關於 和 </a:t>
            </a:r>
            <a:r>
              <a:rPr lang="en-US" altLang="zh-TW" i="1" dirty="0"/>
              <a:t>F </a:t>
            </a:r>
            <a:r>
              <a:rPr lang="zh-TW" altLang="en-US" dirty="0"/>
              <a:t>可做出類似的評論，且讀者不應忘記，形成所有這些分布的統計量的樣本資訊是常態的。所以可以說的是，</a:t>
            </a:r>
            <a:r>
              <a:rPr lang="zh-TW" altLang="en-US" b="1" dirty="0"/>
              <a:t>只要有 </a:t>
            </a:r>
            <a:r>
              <a:rPr lang="en-US" altLang="zh-TW" b="1" i="1" dirty="0"/>
              <a:t>t</a:t>
            </a:r>
            <a:r>
              <a:rPr lang="zh-TW" altLang="en-US" b="1" dirty="0"/>
              <a:t>、</a:t>
            </a:r>
            <a:r>
              <a:rPr lang="en-US" altLang="zh-TW" b="1" i="1" dirty="0"/>
              <a:t>F </a:t>
            </a:r>
            <a:r>
              <a:rPr lang="zh-TW" altLang="en-US" b="1" dirty="0"/>
              <a:t>或    之處，其來源就是一個從常態分布而來的樣本</a:t>
            </a:r>
            <a:r>
              <a:rPr lang="zh-TW" altLang="en-US" dirty="0"/>
              <a:t>。</a:t>
            </a:r>
          </a:p>
          <a:p>
            <a:endParaRPr lang="zh-TW" altLang="en-US" dirty="0"/>
          </a:p>
        </p:txBody>
      </p:sp>
      <p:graphicFrame>
        <p:nvGraphicFramePr>
          <p:cNvPr id="75778" name="Object 2"/>
          <p:cNvGraphicFramePr>
            <a:graphicFrameLocks noChangeAspect="1"/>
          </p:cNvGraphicFramePr>
          <p:nvPr/>
        </p:nvGraphicFramePr>
        <p:xfrm>
          <a:off x="7073900" y="2236788"/>
          <a:ext cx="342900" cy="393700"/>
        </p:xfrm>
        <a:graphic>
          <a:graphicData uri="http://schemas.openxmlformats.org/presentationml/2006/ole">
            <mc:AlternateContent xmlns:mc="http://schemas.openxmlformats.org/markup-compatibility/2006">
              <mc:Choice xmlns:v="urn:schemas-microsoft-com:vml" Requires="v">
                <p:oleObj spid="_x0000_s16386" name="方程式" r:id="rId3" imgW="342720" imgH="393480" progId="Equation.3">
                  <p:embed/>
                </p:oleObj>
              </mc:Choice>
              <mc:Fallback>
                <p:oleObj name="方程式" r:id="rId3" imgW="342720" imgH="393480" progId="Equation.3">
                  <p:embed/>
                  <p:pic>
                    <p:nvPicPr>
                      <p:cNvPr id="7577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900" y="2236788"/>
                        <a:ext cx="3429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DAAAF93A-8B9C-4FF2-AD62-E5482326ED1A}" type="slidenum">
              <a:rPr lang="zh-TW" altLang="en-US" smtClean="0"/>
              <a:pPr/>
              <a:t>80</a:t>
            </a:fld>
            <a:endParaRPr lang="zh-TW"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100" dirty="0"/>
              <a:t>潛在的誤解和危害；和其他各章教材的關係</a:t>
            </a:r>
            <a:r>
              <a:rPr lang="en-US" altLang="zh-TW" sz="3100" dirty="0"/>
              <a:t>(</a:t>
            </a:r>
            <a:r>
              <a:rPr lang="zh-TW" altLang="en-US" sz="3100" dirty="0"/>
              <a:t>續</a:t>
            </a:r>
            <a:r>
              <a:rPr lang="en-US" altLang="zh-TW" sz="3100" dirty="0"/>
              <a:t>)</a:t>
            </a:r>
            <a:endParaRPr lang="zh-TW" altLang="en-US" sz="3100" dirty="0"/>
          </a:p>
        </p:txBody>
      </p:sp>
      <p:sp>
        <p:nvSpPr>
          <p:cNvPr id="3" name="內容版面配置區 2"/>
          <p:cNvSpPr>
            <a:spLocks noGrp="1"/>
          </p:cNvSpPr>
          <p:nvPr>
            <p:ph idx="1"/>
          </p:nvPr>
        </p:nvSpPr>
        <p:spPr>
          <a:xfrm>
            <a:off x="323528" y="1196752"/>
            <a:ext cx="8496944" cy="5112568"/>
          </a:xfrm>
        </p:spPr>
        <p:txBody>
          <a:bodyPr/>
          <a:lstStyle/>
          <a:p>
            <a:r>
              <a:rPr lang="zh-TW" altLang="en-US" dirty="0"/>
              <a:t>以下三件事必須牢記，以避免造成關於這些基本抽樣分布的混淆：</a:t>
            </a:r>
          </a:p>
          <a:p>
            <a:pPr marL="1028700" lvl="1" indent="-571500">
              <a:buAutoNum type="romanLcParenBoth"/>
            </a:pPr>
            <a:r>
              <a:rPr lang="zh-TW" altLang="en-US" dirty="0"/>
              <a:t>不可使用中央極限定理，除非 </a:t>
            </a:r>
            <a:r>
              <a:rPr lang="el-GR" altLang="zh-TW" i="1" dirty="0"/>
              <a:t>σ</a:t>
            </a:r>
            <a:r>
              <a:rPr lang="zh-TW" altLang="en-US" dirty="0"/>
              <a:t> 為已知。當 </a:t>
            </a:r>
            <a:r>
              <a:rPr lang="el-GR" altLang="zh-TW" i="1" dirty="0"/>
              <a:t>σ</a:t>
            </a:r>
            <a:r>
              <a:rPr lang="zh-TW" altLang="en-US" dirty="0"/>
              <a:t> 為未知時，應被樣本標準差 </a:t>
            </a:r>
            <a:r>
              <a:rPr lang="en-US" altLang="zh-TW" i="1" dirty="0"/>
              <a:t>s </a:t>
            </a:r>
            <a:r>
              <a:rPr lang="zh-TW" altLang="en-US" dirty="0"/>
              <a:t>所取代，以便使用中央極限定理。</a:t>
            </a:r>
            <a:endParaRPr lang="en-US" altLang="zh-TW" dirty="0"/>
          </a:p>
          <a:p>
            <a:pPr marL="1028700" lvl="1" indent="-571500">
              <a:buAutoNum type="romanLcParenBoth"/>
            </a:pPr>
            <a:r>
              <a:rPr lang="zh-TW" altLang="en-US" dirty="0"/>
              <a:t>統計量 </a:t>
            </a:r>
            <a:r>
              <a:rPr lang="en-US" altLang="zh-TW" i="1" dirty="0"/>
              <a:t>T </a:t>
            </a:r>
            <a:r>
              <a:rPr lang="zh-TW" altLang="en-US" b="1" dirty="0"/>
              <a:t>不是</a:t>
            </a:r>
            <a:r>
              <a:rPr lang="zh-TW" altLang="en-US" dirty="0"/>
              <a:t>中央極限定理的結果，且 </a:t>
            </a:r>
            <a:br>
              <a:rPr lang="en-US" altLang="zh-TW" dirty="0"/>
            </a:br>
            <a:r>
              <a:rPr lang="zh-TW" altLang="en-US" dirty="0"/>
              <a:t>                  必須來自於一個               分布，使得</a:t>
            </a:r>
            <a:br>
              <a:rPr lang="en-US" altLang="zh-TW" dirty="0"/>
            </a:br>
            <a:r>
              <a:rPr lang="zh-TW" altLang="en-US" dirty="0"/>
              <a:t>       成為 </a:t>
            </a:r>
            <a:r>
              <a:rPr lang="en-US" altLang="zh-TW" i="1" dirty="0"/>
              <a:t>t </a:t>
            </a:r>
            <a:r>
              <a:rPr lang="zh-TW" altLang="en-US" dirty="0"/>
              <a:t>分布；當然，</a:t>
            </a:r>
            <a:r>
              <a:rPr lang="en-US" altLang="zh-TW" i="1" dirty="0"/>
              <a:t>s </a:t>
            </a:r>
            <a:r>
              <a:rPr lang="zh-TW" altLang="en-US" dirty="0"/>
              <a:t>僅是 </a:t>
            </a:r>
            <a:r>
              <a:rPr lang="el-GR" altLang="zh-TW" i="1" dirty="0"/>
              <a:t>σ</a:t>
            </a:r>
            <a:r>
              <a:rPr lang="zh-TW" altLang="en-US" dirty="0"/>
              <a:t> 的一個估測值。</a:t>
            </a:r>
            <a:endParaRPr lang="en-US" altLang="zh-TW" dirty="0"/>
          </a:p>
          <a:p>
            <a:pPr marL="1028700" lvl="1" indent="-571500">
              <a:buAutoNum type="romanLcParenBoth"/>
            </a:pPr>
            <a:r>
              <a:rPr lang="zh-TW" altLang="en-US" dirty="0"/>
              <a:t>儘管</a:t>
            </a:r>
            <a:r>
              <a:rPr lang="zh-TW" altLang="en-US" b="1" dirty="0"/>
              <a:t>自由度 </a:t>
            </a:r>
            <a:r>
              <a:rPr lang="en-US" altLang="zh-TW" b="1" dirty="0"/>
              <a:t>(degrees of freedom) </a:t>
            </a:r>
            <a:r>
              <a:rPr lang="zh-TW" altLang="en-US" dirty="0"/>
              <a:t>的概念到目前為止是新的，但此觀念應是非常直覺的，因為以下是合理的：</a:t>
            </a:r>
            <a:r>
              <a:rPr lang="en-US" altLang="zh-TW" i="1" dirty="0"/>
              <a:t>S </a:t>
            </a:r>
            <a:r>
              <a:rPr lang="zh-TW" altLang="en-US" dirty="0"/>
              <a:t>以及 </a:t>
            </a:r>
            <a:r>
              <a:rPr lang="en-US" altLang="zh-TW" i="1" dirty="0"/>
              <a:t>t </a:t>
            </a:r>
            <a:r>
              <a:rPr lang="zh-TW" altLang="en-US" dirty="0"/>
              <a:t>的分布之特性應取決於在樣本                  中的資訊量。</a:t>
            </a:r>
          </a:p>
        </p:txBody>
      </p:sp>
      <p:graphicFrame>
        <p:nvGraphicFramePr>
          <p:cNvPr id="4" name="物件 3"/>
          <p:cNvGraphicFramePr>
            <a:graphicFrameLocks noChangeAspect="1"/>
          </p:cNvGraphicFramePr>
          <p:nvPr/>
        </p:nvGraphicFramePr>
        <p:xfrm>
          <a:off x="1514624" y="4077072"/>
          <a:ext cx="1473200" cy="381000"/>
        </p:xfrm>
        <a:graphic>
          <a:graphicData uri="http://schemas.openxmlformats.org/presentationml/2006/ole">
            <mc:AlternateContent xmlns:mc="http://schemas.openxmlformats.org/markup-compatibility/2006">
              <mc:Choice xmlns:v="urn:schemas-microsoft-com:vml" Requires="v">
                <p:oleObj spid="_x0000_s17410" name="方程式" r:id="rId3" imgW="1473120" imgH="380880" progId="Equation.3">
                  <p:embed/>
                </p:oleObj>
              </mc:Choice>
              <mc:Fallback>
                <p:oleObj name="方程式" r:id="rId3" imgW="1473120" imgH="3808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624" y="4077072"/>
                        <a:ext cx="1473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5631656" y="4094212"/>
          <a:ext cx="1244600" cy="342900"/>
        </p:xfrm>
        <a:graphic>
          <a:graphicData uri="http://schemas.openxmlformats.org/presentationml/2006/ole">
            <mc:AlternateContent xmlns:mc="http://schemas.openxmlformats.org/markup-compatibility/2006">
              <mc:Choice xmlns:v="urn:schemas-microsoft-com:vml" Requires="v">
                <p:oleObj spid="_x0000_s17411" name="方程式" r:id="rId5" imgW="1244520" imgH="342720" progId="Equation.3">
                  <p:embed/>
                </p:oleObj>
              </mc:Choice>
              <mc:Fallback>
                <p:oleObj name="方程式" r:id="rId5" imgW="1244520" imgH="34272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1656" y="4094212"/>
                        <a:ext cx="1244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4" name="Object 4"/>
          <p:cNvGraphicFramePr>
            <a:graphicFrameLocks noChangeAspect="1"/>
          </p:cNvGraphicFramePr>
          <p:nvPr/>
        </p:nvGraphicFramePr>
        <p:xfrm>
          <a:off x="1509812" y="4437112"/>
          <a:ext cx="469900" cy="444500"/>
        </p:xfrm>
        <a:graphic>
          <a:graphicData uri="http://schemas.openxmlformats.org/presentationml/2006/ole">
            <mc:AlternateContent xmlns:mc="http://schemas.openxmlformats.org/markup-compatibility/2006">
              <mc:Choice xmlns:v="urn:schemas-microsoft-com:vml" Requires="v">
                <p:oleObj spid="_x0000_s17412" name="方程式" r:id="rId7" imgW="469800" imgH="444240" progId="Equation.3">
                  <p:embed/>
                </p:oleObj>
              </mc:Choice>
              <mc:Fallback>
                <p:oleObj name="方程式" r:id="rId7" imgW="469800" imgH="444240" progId="Equation.3">
                  <p:embed/>
                  <p:pic>
                    <p:nvPicPr>
                      <p:cNvPr id="7680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9812" y="4437112"/>
                        <a:ext cx="4699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805" name="Object 5"/>
          <p:cNvGraphicFramePr>
            <a:graphicFrameLocks noChangeAspect="1"/>
          </p:cNvGraphicFramePr>
          <p:nvPr/>
        </p:nvGraphicFramePr>
        <p:xfrm>
          <a:off x="2987824" y="6288360"/>
          <a:ext cx="1473200" cy="381000"/>
        </p:xfrm>
        <a:graphic>
          <a:graphicData uri="http://schemas.openxmlformats.org/presentationml/2006/ole">
            <mc:AlternateContent xmlns:mc="http://schemas.openxmlformats.org/markup-compatibility/2006">
              <mc:Choice xmlns:v="urn:schemas-microsoft-com:vml" Requires="v">
                <p:oleObj spid="_x0000_s17413" name="方程式" r:id="rId9" imgW="1473120" imgH="380880" progId="Equation.3">
                  <p:embed/>
                </p:oleObj>
              </mc:Choice>
              <mc:Fallback>
                <p:oleObj name="方程式" r:id="rId9" imgW="1473120" imgH="380880" progId="Equation.3">
                  <p:embed/>
                  <p:pic>
                    <p:nvPicPr>
                      <p:cNvPr id="7680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7824" y="6288360"/>
                        <a:ext cx="1473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DAAAF93A-8B9C-4FF2-AD62-E5482326ED1A}" type="slidenum">
              <a:rPr lang="zh-TW" altLang="en-US" smtClean="0"/>
              <a:pPr/>
              <a:t>81</a:t>
            </a:fld>
            <a:endParaRPr lang="zh-TW"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4.1</a:t>
            </a:r>
            <a:endParaRPr lang="zh-TW" altLang="en-US"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323850" y="1430092"/>
            <a:ext cx="7416502" cy="739162"/>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467544" y="2281514"/>
            <a:ext cx="7272808" cy="100943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DAAAF93A-8B9C-4FF2-AD62-E5482326ED1A}" type="slidenum">
              <a:rPr lang="zh-TW" altLang="en-US" smtClean="0"/>
              <a:pPr/>
              <a:t>9</a:t>
            </a:fld>
            <a:endParaRPr lang="zh-TW" altLang="en-US"/>
          </a:p>
        </p:txBody>
      </p:sp>
      <p:pic>
        <p:nvPicPr>
          <p:cNvPr id="3" name="圖片 2">
            <a:extLst>
              <a:ext uri="{FF2B5EF4-FFF2-40B4-BE49-F238E27FC236}">
                <a16:creationId xmlns:a16="http://schemas.microsoft.com/office/drawing/2014/main" id="{C32B07FC-BB42-4640-9381-011CFF8CC917}"/>
              </a:ext>
            </a:extLst>
          </p:cNvPr>
          <p:cNvPicPr>
            <a:picLocks noChangeAspect="1"/>
          </p:cNvPicPr>
          <p:nvPr/>
        </p:nvPicPr>
        <p:blipFill>
          <a:blip r:embed="rId4"/>
          <a:stretch>
            <a:fillRect/>
          </a:stretch>
        </p:blipFill>
        <p:spPr>
          <a:xfrm>
            <a:off x="611560" y="3429000"/>
            <a:ext cx="2186586" cy="3129702"/>
          </a:xfrm>
          <a:prstGeom prst="rect">
            <a:avLst/>
          </a:prstGeom>
        </p:spPr>
      </p:pic>
      <p:pic>
        <p:nvPicPr>
          <p:cNvPr id="4" name="圖片 3">
            <a:extLst>
              <a:ext uri="{FF2B5EF4-FFF2-40B4-BE49-F238E27FC236}">
                <a16:creationId xmlns:a16="http://schemas.microsoft.com/office/drawing/2014/main" id="{1511C0B5-E2C0-4FF4-9F31-DA59FB78FDC2}"/>
              </a:ext>
            </a:extLst>
          </p:cNvPr>
          <p:cNvPicPr>
            <a:picLocks noChangeAspect="1"/>
          </p:cNvPicPr>
          <p:nvPr/>
        </p:nvPicPr>
        <p:blipFill>
          <a:blip r:embed="rId5"/>
          <a:stretch>
            <a:fillRect/>
          </a:stretch>
        </p:blipFill>
        <p:spPr>
          <a:xfrm>
            <a:off x="3118807" y="3429000"/>
            <a:ext cx="2340745" cy="2047186"/>
          </a:xfrm>
          <a:prstGeom prst="rect">
            <a:avLst/>
          </a:prstGeom>
        </p:spPr>
      </p:pic>
      <p:pic>
        <p:nvPicPr>
          <p:cNvPr id="8" name="圖片 7">
            <a:extLst>
              <a:ext uri="{FF2B5EF4-FFF2-40B4-BE49-F238E27FC236}">
                <a16:creationId xmlns:a16="http://schemas.microsoft.com/office/drawing/2014/main" id="{1369A1D7-D572-4DEC-985A-1FCC576FD6A1}"/>
              </a:ext>
            </a:extLst>
          </p:cNvPr>
          <p:cNvPicPr>
            <a:picLocks noChangeAspect="1"/>
          </p:cNvPicPr>
          <p:nvPr/>
        </p:nvPicPr>
        <p:blipFill>
          <a:blip r:embed="rId6"/>
          <a:stretch>
            <a:fillRect/>
          </a:stretch>
        </p:blipFill>
        <p:spPr>
          <a:xfrm>
            <a:off x="5940152" y="3429000"/>
            <a:ext cx="2257670" cy="2676311"/>
          </a:xfrm>
          <a:prstGeom prst="rect">
            <a:avLst/>
          </a:prstGeom>
        </p:spPr>
      </p:pic>
    </p:spTree>
  </p:cSld>
  <p:clrMapOvr>
    <a:masterClrMapping/>
  </p:clrMapOvr>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機率與統計</Template>
  <TotalTime>1864</TotalTime>
  <Words>3654</Words>
  <Application>Microsoft Office PowerPoint</Application>
  <PresentationFormat>如螢幕大小 (4:3)</PresentationFormat>
  <Paragraphs>335</Paragraphs>
  <Slides>81</Slides>
  <Notes>0</Notes>
  <HiddenSlides>0</HiddenSlides>
  <MMClips>0</MMClips>
  <ScaleCrop>false</ScaleCrop>
  <HeadingPairs>
    <vt:vector size="8" baseType="variant">
      <vt:variant>
        <vt:lpstr>使用字型</vt:lpstr>
      </vt:variant>
      <vt:variant>
        <vt:i4>4</vt:i4>
      </vt:variant>
      <vt:variant>
        <vt:lpstr>佈景主題</vt:lpstr>
      </vt:variant>
      <vt:variant>
        <vt:i4>1</vt:i4>
      </vt:variant>
      <vt:variant>
        <vt:lpstr>內嵌 OLE 伺服程式</vt:lpstr>
      </vt:variant>
      <vt:variant>
        <vt:i4>1</vt:i4>
      </vt:variant>
      <vt:variant>
        <vt:lpstr>投影片標題</vt:lpstr>
      </vt:variant>
      <vt:variant>
        <vt:i4>81</vt:i4>
      </vt:variant>
    </vt:vector>
  </HeadingPairs>
  <TitlesOfParts>
    <vt:vector size="87" baseType="lpstr">
      <vt:lpstr>Arial</vt:lpstr>
      <vt:lpstr>Calibri</vt:lpstr>
      <vt:lpstr>Cambria Math</vt:lpstr>
      <vt:lpstr>Times New Roman</vt:lpstr>
      <vt:lpstr>12010001B</vt:lpstr>
      <vt:lpstr>方程式</vt:lpstr>
      <vt:lpstr>第 4 章</vt:lpstr>
      <vt:lpstr>摘要</vt:lpstr>
      <vt:lpstr>PowerPoint 簡報</vt:lpstr>
      <vt:lpstr>本章大綱</vt:lpstr>
      <vt:lpstr>4.1 隨機抽樣</vt:lpstr>
      <vt:lpstr>隨機抽樣(續)</vt:lpstr>
      <vt:lpstr>4.2 一些重要的統計量</vt:lpstr>
      <vt:lpstr>樣本中位數和眾數</vt:lpstr>
      <vt:lpstr>範例4.1</vt:lpstr>
      <vt:lpstr>樣本的變異性量測：樣本變異數</vt:lpstr>
      <vt:lpstr>樣本的變異數S^2 公式中的(n-1)</vt:lpstr>
      <vt:lpstr>PowerPoint 簡報</vt:lpstr>
      <vt:lpstr>範例4.2</vt:lpstr>
      <vt:lpstr>樣本的變異性量測：樣本變異數、標準差和全距(續)</vt:lpstr>
      <vt:lpstr>樣本的變異性量測：樣本變異數、標準差和全距(續)</vt:lpstr>
      <vt:lpstr>範例4.3</vt:lpstr>
      <vt:lpstr>4.3 抽樣分布 (Sampling Distribution)</vt:lpstr>
      <vt:lpstr>4.4 平均數的抽樣分布和中央極限定理</vt:lpstr>
      <vt:lpstr>中央極限定理(續)</vt:lpstr>
      <vt:lpstr>範例4.4</vt:lpstr>
      <vt:lpstr>範例4.4(續)</vt:lpstr>
      <vt:lpstr>中央極限定理對母體平均數的推論</vt:lpstr>
      <vt:lpstr>案例研究4.1</vt:lpstr>
      <vt:lpstr>案例研究4.1(續)</vt:lpstr>
      <vt:lpstr>案例研究4.1(續)</vt:lpstr>
      <vt:lpstr>範例4.5</vt:lpstr>
      <vt:lpstr>範例4.5(續)</vt:lpstr>
      <vt:lpstr>兩個平均數間抽樣分布的差異</vt:lpstr>
      <vt:lpstr>兩個平均數間抽樣分布的差異(續)</vt:lpstr>
      <vt:lpstr>案例研究4.2</vt:lpstr>
      <vt:lpstr>案例研究4.2(續)</vt:lpstr>
      <vt:lpstr>案例研究4.2(續)</vt:lpstr>
      <vt:lpstr>4.5  S2 的抽樣分布</vt:lpstr>
      <vt:lpstr>PowerPoint 簡報</vt:lpstr>
      <vt:lpstr>PowerPoint 簡報</vt:lpstr>
      <vt:lpstr>PowerPoint 簡報</vt:lpstr>
      <vt:lpstr>自由度做為樣本資訊的測量值</vt:lpstr>
      <vt:lpstr>自由度做為樣本資訊的測量值(續)</vt:lpstr>
      <vt:lpstr>PowerPoint 簡報</vt:lpstr>
      <vt:lpstr>PowerPoint 簡報</vt:lpstr>
      <vt:lpstr>S2 的抽樣分布(續)</vt:lpstr>
      <vt:lpstr>範例4.6</vt:lpstr>
      <vt:lpstr>4.6  t 分布</vt:lpstr>
      <vt:lpstr>t 分布(續)</vt:lpstr>
      <vt:lpstr>t 分布看起來像什麼？</vt:lpstr>
      <vt:lpstr>t 分布看起來像什麼？(續)</vt:lpstr>
      <vt:lpstr>t 分布看起來像什麼？(續)</vt:lpstr>
      <vt:lpstr>t 分布看起來像什麼？(續)</vt:lpstr>
      <vt:lpstr>範例</vt:lpstr>
      <vt:lpstr>範例4.9</vt:lpstr>
      <vt:lpstr>範例4.10</vt:lpstr>
      <vt:lpstr>t 分布用於何處？</vt:lpstr>
      <vt:lpstr>4.7  F 分布</vt:lpstr>
      <vt:lpstr>F 分布(續)</vt:lpstr>
      <vt:lpstr>F 分布(續)</vt:lpstr>
      <vt:lpstr>F 分布(續)</vt:lpstr>
      <vt:lpstr>範例4.11</vt:lpstr>
      <vt:lpstr>範例4.11(續)</vt:lpstr>
      <vt:lpstr>F 分布用於何處？</vt:lpstr>
      <vt:lpstr>4.8 圖形呈現</vt:lpstr>
      <vt:lpstr>散布圖(續)</vt:lpstr>
      <vt:lpstr>散布圖(續)</vt:lpstr>
      <vt:lpstr>散布圖(續)</vt:lpstr>
      <vt:lpstr>散布圖(續)</vt:lpstr>
      <vt:lpstr>莖葉圖</vt:lpstr>
      <vt:lpstr>莖葉圖(續)</vt:lpstr>
      <vt:lpstr>莖葉圖(續)</vt:lpstr>
      <vt:lpstr>莖葉圖(續)</vt:lpstr>
      <vt:lpstr>直方圖</vt:lpstr>
      <vt:lpstr>直方圖(續)</vt:lpstr>
      <vt:lpstr>直方圖(續)</vt:lpstr>
      <vt:lpstr>直方圖(續)</vt:lpstr>
      <vt:lpstr>直方圖(續)</vt:lpstr>
      <vt:lpstr>盒鬚圖或盒狀圖</vt:lpstr>
      <vt:lpstr>盒鬚圖或盒狀圖(續)</vt:lpstr>
      <vt:lpstr>範例4.12</vt:lpstr>
      <vt:lpstr>範例4.12(續)</vt:lpstr>
      <vt:lpstr>範例4.12(續)</vt:lpstr>
      <vt:lpstr>4.9 潛在的誤解和危害；和其他各章教材的關係</vt:lpstr>
      <vt:lpstr>潛在的誤解和危害；和其他各章教材的關係(續)</vt:lpstr>
      <vt:lpstr>潛在的誤解和危害；和其他各章教材的關係(續)</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4 章</dc:title>
  <dc:creator>toc136</dc:creator>
  <cp:lastModifiedBy>Renyuan Lyu</cp:lastModifiedBy>
  <cp:revision>68</cp:revision>
  <dcterms:created xsi:type="dcterms:W3CDTF">2013-07-24T03:42:31Z</dcterms:created>
  <dcterms:modified xsi:type="dcterms:W3CDTF">2020-05-25T09:01:10Z</dcterms:modified>
</cp:coreProperties>
</file>